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2"/>
  </p:notesMasterIdLst>
  <p:handoutMasterIdLst>
    <p:handoutMasterId r:id="rId43"/>
  </p:handoutMasterIdLst>
  <p:sldIdLst>
    <p:sldId id="489" r:id="rId2"/>
    <p:sldId id="494" r:id="rId3"/>
    <p:sldId id="495" r:id="rId4"/>
    <p:sldId id="496" r:id="rId5"/>
    <p:sldId id="497" r:id="rId6"/>
    <p:sldId id="498" r:id="rId7"/>
    <p:sldId id="499" r:id="rId8"/>
    <p:sldId id="500" r:id="rId9"/>
    <p:sldId id="501" r:id="rId10"/>
    <p:sldId id="502"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34" r:id="rId34"/>
    <p:sldId id="526" r:id="rId35"/>
    <p:sldId id="527" r:id="rId36"/>
    <p:sldId id="528" r:id="rId37"/>
    <p:sldId id="529" r:id="rId38"/>
    <p:sldId id="530" r:id="rId39"/>
    <p:sldId id="532" r:id="rId40"/>
    <p:sldId id="533" r:id="rId41"/>
  </p:sldIdLst>
  <p:sldSz cx="12192000" cy="6858000"/>
  <p:notesSz cx="6858000" cy="9144000"/>
  <p:custDataLst>
    <p:tags r:id="rId4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50">
          <p15:clr>
            <a:srgbClr val="A4A3A4"/>
          </p15:clr>
        </p15:guide>
        <p15:guide id="2" orient="horz" pos="3770">
          <p15:clr>
            <a:srgbClr val="A4A3A4"/>
          </p15:clr>
        </p15:guide>
        <p15:guide id="3" orient="horz" pos="1842">
          <p15:clr>
            <a:srgbClr val="A4A3A4"/>
          </p15:clr>
        </p15:guide>
        <p15:guide id="4" orient="horz" pos="618">
          <p15:clr>
            <a:srgbClr val="A4A3A4"/>
          </p15:clr>
        </p15:guide>
        <p15:guide id="5" pos="7491">
          <p15:clr>
            <a:srgbClr val="A4A3A4"/>
          </p15:clr>
        </p15:guide>
        <p15:guide id="6" pos="257">
          <p15:clr>
            <a:srgbClr val="A4A3A4"/>
          </p15:clr>
        </p15:guide>
        <p15:guide id="7" pos="3840">
          <p15:clr>
            <a:srgbClr val="A4A3A4"/>
          </p15:clr>
        </p15:guide>
        <p15:guide id="8" pos="1685">
          <p15:clr>
            <a:srgbClr val="A4A3A4"/>
          </p15:clr>
        </p15:guide>
        <p15:guide id="9" pos="3749">
          <p15:clr>
            <a:srgbClr val="A4A3A4"/>
          </p15:clr>
        </p15:guide>
        <p15:guide id="10" pos="5983" userDrawn="1">
          <p15:clr>
            <a:srgbClr val="A4A3A4"/>
          </p15:clr>
        </p15:guide>
        <p15:guide id="11" pos="574">
          <p15:clr>
            <a:srgbClr val="A4A3A4"/>
          </p15:clr>
        </p15:guide>
        <p15:guide id="12" orient="horz" pos="3203">
          <p15:clr>
            <a:srgbClr val="A4A3A4"/>
          </p15:clr>
        </p15:guide>
        <p15:guide id="13" pos="717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40E"/>
    <a:srgbClr val="CCCCCC"/>
    <a:srgbClr val="CBCBCB"/>
    <a:srgbClr val="586604"/>
    <a:srgbClr val="C89800"/>
    <a:srgbClr val="142259"/>
    <a:srgbClr val="2943A1"/>
    <a:srgbClr val="4E1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3" autoAdjust="0"/>
    <p:restoredTop sz="72079" autoAdjust="0"/>
  </p:normalViewPr>
  <p:slideViewPr>
    <p:cSldViewPr snapToGrid="0" snapToObjects="1" showGuides="1">
      <p:cViewPr>
        <p:scale>
          <a:sx n="73" d="100"/>
          <a:sy n="73" d="100"/>
        </p:scale>
        <p:origin x="180" y="108"/>
      </p:cViewPr>
      <p:guideLst>
        <p:guide orient="horz" pos="550"/>
        <p:guide orient="horz" pos="3770"/>
        <p:guide orient="horz" pos="1842"/>
        <p:guide orient="horz" pos="618"/>
        <p:guide pos="7491"/>
        <p:guide pos="257"/>
        <p:guide pos="3840"/>
        <p:guide pos="1685"/>
        <p:guide pos="3749"/>
        <p:guide pos="5983"/>
        <p:guide pos="574"/>
        <p:guide orient="horz" pos="3203"/>
        <p:guide pos="717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p:scale>
          <a:sx n="125" d="100"/>
          <a:sy n="125" d="100"/>
        </p:scale>
        <p:origin x="-1786" y="167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7D81D2-E9EE-41CB-B780-4B3A1A9BF141}" type="slidenum">
              <a:rPr lang="en-US" altLang="en-US"/>
              <a:pPr>
                <a:defRPr/>
              </a:pPr>
              <a:t>‹#›</a:t>
            </a:fld>
            <a:endParaRPr lang="en-US" altLang="en-US"/>
          </a:p>
        </p:txBody>
      </p:sp>
    </p:spTree>
    <p:extLst>
      <p:ext uri="{BB962C8B-B14F-4D97-AF65-F5344CB8AC3E}">
        <p14:creationId xmlns:p14="http://schemas.microsoft.com/office/powerpoint/2010/main" val="37851751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FDF5597-F57C-431C-AA26-BDC962491E4F}" type="datetimeFigureOut">
              <a:rPr lang="en-GB"/>
              <a:pPr>
                <a:defRPr/>
              </a:pPr>
              <a:t>26/03/2015</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7390FFA-2165-4CB6-95E9-F9D3C800A936}" type="slidenum">
              <a:rPr lang="en-GB" altLang="en-US"/>
              <a:pPr>
                <a:defRPr/>
              </a:pPr>
              <a:t>‹#›</a:t>
            </a:fld>
            <a:endParaRPr lang="en-GB" altLang="en-US"/>
          </a:p>
        </p:txBody>
      </p:sp>
    </p:spTree>
    <p:extLst>
      <p:ext uri="{BB962C8B-B14F-4D97-AF65-F5344CB8AC3E}">
        <p14:creationId xmlns:p14="http://schemas.microsoft.com/office/powerpoint/2010/main" val="411145246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За мен е удоволствие да бъда с вас днес. Бих искал</a:t>
            </a:r>
            <a:r>
              <a:rPr lang="en-US" altLang="en-US" dirty="0" smtClean="0"/>
              <a:t>/</a:t>
            </a:r>
            <a:r>
              <a:rPr lang="bg-BG" altLang="en-US" dirty="0" smtClean="0"/>
              <a:t>а да ви разкажа за една невероятна възможност за бизнес с компания, наречена Форевър Ливинг Продъктс. Преди да започна работа с Форевър, моята специалност бе… Имах чудесен живот, но както мнозина и аз работех прекалено много, за твърде ниско възнаграждение и без реална посока в живота.</a:t>
            </a:r>
          </a:p>
          <a:p>
            <a:pPr eaLnBrk="1" hangingPunct="1"/>
            <a:r>
              <a:rPr lang="bg-BG" altLang="en-US" dirty="0" smtClean="0"/>
              <a:t>В следващите минути ще се опитам да отговоря на въпросите: Кои сме ние? Коя е компанията ни? Какво правим? Как го правим? Както и защо бихте решили да станете част от семейството на Форевър?</a:t>
            </a:r>
          </a:p>
          <a:p>
            <a:pPr eaLnBrk="1" hangingPunct="1"/>
            <a:endParaRPr lang="bg-BG" altLang="en-US" dirty="0" smtClean="0"/>
          </a:p>
          <a:p>
            <a:pPr eaLnBrk="1" hangingPunct="1"/>
            <a:endParaRPr lang="bg-BG" altLang="en-US" dirty="0" smtClean="0"/>
          </a:p>
        </p:txBody>
      </p:sp>
      <p:sp>
        <p:nvSpPr>
          <p:cNvPr id="512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E3D7B82-BF90-492C-9B8D-827A6BFD0AFB}" type="slidenum">
              <a:rPr lang="en-GB" altLang="en-US" smtClean="0"/>
              <a:pPr/>
              <a:t>1</a:t>
            </a:fld>
            <a:endParaRPr lang="en-GB" altLang="en-US" smtClean="0"/>
          </a:p>
        </p:txBody>
      </p:sp>
    </p:spTree>
    <p:extLst>
      <p:ext uri="{BB962C8B-B14F-4D97-AF65-F5344CB8AC3E}">
        <p14:creationId xmlns:p14="http://schemas.microsoft.com/office/powerpoint/2010/main" val="339519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bg-BG" smtClean="0"/>
              <a:t>Когато Рекс Моън основава Форевър Ливинг Продъктс, той знае, че за компанията не е добре да разчита на външни доставчици на суровини. Затова той не само купува плантации с алое, но и построява собстве</a:t>
            </a:r>
            <a:r>
              <a:rPr lang="bg-BG" altLang="bg-BG" smtClean="0"/>
              <a:t>ни производствени предприятия и складови помещения. Така фирмата контролира качеството и разходите </a:t>
            </a:r>
            <a:r>
              <a:rPr lang="ru-RU" altLang="bg-BG" smtClean="0"/>
              <a:t>на всяка стъпка от процеса на изработка</a:t>
            </a:r>
            <a:r>
              <a:rPr lang="bg-BG" altLang="bg-BG" smtClean="0"/>
              <a:t>. В насажденията на Форевър, простиращи се върху площ от над 2500 хектара, отглеждаме повече от 50 милиона растения алое вера и то без изкуствени торове, пестициди и хербициди.</a:t>
            </a:r>
            <a:endParaRPr lang="bg-BG" altLang="en-US" smtClean="0"/>
          </a:p>
        </p:txBody>
      </p:sp>
      <p:sp>
        <p:nvSpPr>
          <p:cNvPr id="2355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272D8BD-0007-4F0E-BB70-8E4AE21160D5}" type="slidenum">
              <a:rPr lang="en-GB" altLang="en-US" smtClean="0"/>
              <a:pPr/>
              <a:t>10</a:t>
            </a:fld>
            <a:endParaRPr lang="en-GB" altLang="en-US" smtClean="0"/>
          </a:p>
        </p:txBody>
      </p:sp>
    </p:spTree>
    <p:extLst>
      <p:ext uri="{BB962C8B-B14F-4D97-AF65-F5344CB8AC3E}">
        <p14:creationId xmlns:p14="http://schemas.microsoft.com/office/powerpoint/2010/main" val="2664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bg-BG" altLang="bg-BG" smtClean="0"/>
              <a:t>Производствените бази на Форевър са невероятни съоръжения, в които са вложени милиони долари за високотехнологична апаратура, продуктови лаборатории и изследователски центрове, за да сме сигурни, че създаваме и доставяме най-висококачествените продукти на пазара</a:t>
            </a:r>
            <a:r>
              <a:rPr lang="en-US" altLang="bg-BG" smtClean="0"/>
              <a:t>.</a:t>
            </a:r>
            <a:r>
              <a:rPr lang="bg-BG" altLang="bg-BG" smtClean="0"/>
              <a:t> Ежегодно ФЛП преработва над 30 милиона литра гел от алое вера, 2 милиарда таблетки и над 2,2 милиона килограма билки, витамини, минерали, аминокиселини, незаменими нутриенти, биофлавоноиди и протеини и други…</a:t>
            </a:r>
          </a:p>
          <a:p>
            <a:endParaRPr lang="bg-BG" altLang="bg-BG" smtClean="0"/>
          </a:p>
          <a:p>
            <a:endParaRPr lang="bg-BG" altLang="bg-BG" smtClean="0"/>
          </a:p>
          <a:p>
            <a:endParaRPr lang="bg-BG" altLang="bg-BG" smtClean="0"/>
          </a:p>
          <a:p>
            <a:endParaRPr lang="bg-BG" altLang="en-US" smtClean="0"/>
          </a:p>
        </p:txBody>
      </p:sp>
      <p:sp>
        <p:nvSpPr>
          <p:cNvPr id="2560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0A0E99-87B1-4A7E-978D-E8FC81B66768}" type="slidenum">
              <a:rPr lang="en-GB" altLang="en-US" smtClean="0"/>
              <a:pPr/>
              <a:t>11</a:t>
            </a:fld>
            <a:endParaRPr lang="en-GB" altLang="en-US" smtClean="0"/>
          </a:p>
        </p:txBody>
      </p:sp>
    </p:spTree>
    <p:extLst>
      <p:ext uri="{BB962C8B-B14F-4D97-AF65-F5344CB8AC3E}">
        <p14:creationId xmlns:p14="http://schemas.microsoft.com/office/powerpoint/2010/main" val="142052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bg-BG" dirty="0" smtClean="0"/>
              <a:t>Собствениците на Форевър бизнес са </a:t>
            </a:r>
            <a:r>
              <a:rPr lang="bg-BG" altLang="bg-BG" dirty="0" smtClean="0"/>
              <a:t>уверени, че приемат възможно най-добрите натурални продукти, произведени при строго прилагане на високите стандарти на Форевър през целия производствен процес. Ние знаем, че всяка напитка, таблетка или пакетче наш продукт се приема от потребител, стремящ се към по-добро здраве и по-голяма жизненост… И приемаме тази отговорност много сериозно.</a:t>
            </a:r>
            <a:endParaRPr lang="bg-BG" altLang="en-US" dirty="0" smtClean="0"/>
          </a:p>
          <a:p>
            <a:endParaRPr lang="bg-BG" altLang="bg-BG"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2A581B0-6878-484F-B374-1C8C71ABBCC3}" type="slidenum">
              <a:rPr lang="en-GB" altLang="en-US" smtClean="0"/>
              <a:pPr/>
              <a:t>12</a:t>
            </a:fld>
            <a:endParaRPr lang="en-GB" altLang="en-US" smtClean="0"/>
          </a:p>
        </p:txBody>
      </p:sp>
    </p:spTree>
    <p:extLst>
      <p:ext uri="{BB962C8B-B14F-4D97-AF65-F5344CB8AC3E}">
        <p14:creationId xmlns:p14="http://schemas.microsoft.com/office/powerpoint/2010/main" val="139066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Нека разгледаме някои от движещите пазарни фактори в наши дни и как Форевър се вписва в тях.</a:t>
            </a:r>
          </a:p>
          <a:p>
            <a:pPr eaLnBrk="1" hangingPunct="1"/>
            <a:r>
              <a:rPr lang="bg-BG" altLang="en-US" smtClean="0"/>
              <a:t>Според прогнозите продажбите на продукти за контрол на теглото ще надхвърлят 672 милиарда долара до 2015 г. </a:t>
            </a:r>
          </a:p>
          <a:p>
            <a:pPr eaLnBrk="1" hangingPunct="1"/>
            <a:r>
              <a:rPr lang="bg-BG" altLang="en-US" smtClean="0"/>
              <a:t>Форевър предлага невероятни продукти в този сектор. С новите ни изключителни програми можете да градите своя бизнес дори само в бранш. </a:t>
            </a:r>
          </a:p>
        </p:txBody>
      </p:sp>
      <p:sp>
        <p:nvSpPr>
          <p:cNvPr id="2970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1E435A5-375A-4C57-AF29-4B22CE64EA34}" type="slidenum">
              <a:rPr lang="en-GB" altLang="en-US" smtClean="0"/>
              <a:pPr/>
              <a:t>13</a:t>
            </a:fld>
            <a:endParaRPr lang="en-GB" altLang="en-US" smtClean="0"/>
          </a:p>
        </p:txBody>
      </p:sp>
    </p:spTree>
    <p:extLst>
      <p:ext uri="{BB962C8B-B14F-4D97-AF65-F5344CB8AC3E}">
        <p14:creationId xmlns:p14="http://schemas.microsoft.com/office/powerpoint/2010/main" val="2445911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Продуктите за грижа за кожата на Форевър са великолепни, тъй като основната им съставка е нашият ненадминат 100% стабилизиран гел от алое вера. Прогнозите за този пазарен сектор са да се развие до 102 милиарда долара в световен мащаб до 2018 г.</a:t>
            </a:r>
          </a:p>
        </p:txBody>
      </p:sp>
      <p:sp>
        <p:nvSpPr>
          <p:cNvPr id="3174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CE63104-B431-49CB-B855-FD0316948B0C}" type="slidenum">
              <a:rPr lang="en-GB" altLang="en-US" smtClean="0"/>
              <a:pPr/>
              <a:t>14</a:t>
            </a:fld>
            <a:endParaRPr lang="en-GB" altLang="en-US" smtClean="0"/>
          </a:p>
        </p:txBody>
      </p:sp>
    </p:spTree>
    <p:extLst>
      <p:ext uri="{BB962C8B-B14F-4D97-AF65-F5344CB8AC3E}">
        <p14:creationId xmlns:p14="http://schemas.microsoft.com/office/powerpoint/2010/main" val="229926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Фитнес индустрията също не е за пренебрегване. Все повече хора се грижат за себе си, тренират, поддържат формата и здравето си. В момента оборотите в бранша са 75 милиарда долара и той продължава да расте. Форевър ни предоставя изключителни продукти, за да присъстваме успешно и на този пазар.</a:t>
            </a:r>
          </a:p>
          <a:p>
            <a:pPr eaLnBrk="1" hangingPunct="1"/>
            <a:endParaRPr lang="bg-BG" altLang="en-US" smtClean="0"/>
          </a:p>
        </p:txBody>
      </p:sp>
      <p:sp>
        <p:nvSpPr>
          <p:cNvPr id="3379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AB5A61A-2027-4D68-A6AB-853A7E711059}" type="slidenum">
              <a:rPr lang="en-GB" altLang="en-US" smtClean="0"/>
              <a:pPr/>
              <a:t>15</a:t>
            </a:fld>
            <a:endParaRPr lang="en-GB" altLang="en-US" smtClean="0"/>
          </a:p>
        </p:txBody>
      </p:sp>
    </p:spTree>
    <p:extLst>
      <p:ext uri="{BB962C8B-B14F-4D97-AF65-F5344CB8AC3E}">
        <p14:creationId xmlns:p14="http://schemas.microsoft.com/office/powerpoint/2010/main" val="355541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Нека погледнем и група продукти, които използваме всеки ден. Всички си мием зъбите, използваме дезодорант, сапун, шампоан, крем за лице и предполагам, че всеки един от вас в залата познава и други хора, които също си мият зъбите и косата, нали? Ще се съгласите, че пазарът е огромен. Според прогнозите, оборотът му през 2017-а година ще бъде 630 милиарда долара!</a:t>
            </a:r>
          </a:p>
        </p:txBody>
      </p:sp>
      <p:sp>
        <p:nvSpPr>
          <p:cNvPr id="3584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C7B7F4-F0E7-4DC5-93E7-D5EFFFF85CC6}" type="slidenum">
              <a:rPr lang="en-GB" altLang="en-US" smtClean="0"/>
              <a:pPr/>
              <a:t>16</a:t>
            </a:fld>
            <a:endParaRPr lang="en-GB" altLang="en-US" smtClean="0"/>
          </a:p>
        </p:txBody>
      </p:sp>
    </p:spTree>
    <p:extLst>
      <p:ext uri="{BB962C8B-B14F-4D97-AF65-F5344CB8AC3E}">
        <p14:creationId xmlns:p14="http://schemas.microsoft.com/office/powerpoint/2010/main" val="1376424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Вероятно сте забелязали, че в съвременния забързан свят все повече хора допълват храненето си с добавки, за да запазят здравето и жизнеността си. Форевър предлага едни от най-добрите изделия в тази ниша, а пакетът с пет основни продукта </a:t>
            </a:r>
            <a:r>
              <a:rPr lang="bg-BG" altLang="en-US" dirty="0" smtClean="0"/>
              <a:t>Витал </a:t>
            </a:r>
            <a:r>
              <a:rPr lang="bg-BG" altLang="en-US" dirty="0" smtClean="0"/>
              <a:t>5 е перфектно решение за всеки, който иска да се чувства отлично. Догодина потенциалът на този пазар се очаква да стигне до 3,3 милиарда в световен мащаб.</a:t>
            </a:r>
          </a:p>
          <a:p>
            <a:pPr eaLnBrk="1" hangingPunct="1"/>
            <a:endParaRPr lang="bg-BG" altLang="en-US" dirty="0" smtClean="0"/>
          </a:p>
        </p:txBody>
      </p:sp>
      <p:sp>
        <p:nvSpPr>
          <p:cNvPr id="37892"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3F56B7-7BAF-4F5A-9852-B824404E2DA7}" type="slidenum">
              <a:rPr lang="en-GB" altLang="en-US" smtClean="0"/>
              <a:pPr/>
              <a:t>17</a:t>
            </a:fld>
            <a:endParaRPr lang="en-GB" altLang="en-US" smtClean="0"/>
          </a:p>
        </p:txBody>
      </p:sp>
    </p:spTree>
    <p:extLst>
      <p:ext uri="{BB962C8B-B14F-4D97-AF65-F5344CB8AC3E}">
        <p14:creationId xmlns:p14="http://schemas.microsoft.com/office/powerpoint/2010/main" val="2201881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Казано накратко – Форевър предлага изключителна гама от продукти за всеки един от споменатите пазарни сектори, а както видяхте, те се развиват с шеметна бързина. От растението до продукта и до вас – </a:t>
            </a:r>
            <a:r>
              <a:rPr lang="bg-BG" altLang="en-US" dirty="0" smtClean="0"/>
              <a:t>собствениците на Форевър бизнес, </a:t>
            </a:r>
            <a:r>
              <a:rPr lang="bg-BG" altLang="en-US" dirty="0" smtClean="0"/>
              <a:t>а чрез вас и до клиентите. Висококачествени продукти за здраве и красота, достъпни по целия свят.</a:t>
            </a:r>
          </a:p>
        </p:txBody>
      </p:sp>
      <p:sp>
        <p:nvSpPr>
          <p:cNvPr id="3994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46FB73B-91A8-428F-8D41-AE88C7D5A6FB}" type="slidenum">
              <a:rPr lang="en-GB" altLang="en-US" smtClean="0"/>
              <a:pPr/>
              <a:t>18</a:t>
            </a:fld>
            <a:endParaRPr lang="en-GB" altLang="en-US" smtClean="0"/>
          </a:p>
        </p:txBody>
      </p:sp>
    </p:spTree>
    <p:extLst>
      <p:ext uri="{BB962C8B-B14F-4D97-AF65-F5344CB8AC3E}">
        <p14:creationId xmlns:p14="http://schemas.microsoft.com/office/powerpoint/2010/main" val="3417799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А сега е време да разберем как тези великолепни продукти стигат до крайния потребител. Как да започнете да градите бизнеса си? Как да започнете да печелите с Форевър и продуктите на компанията?</a:t>
            </a:r>
          </a:p>
        </p:txBody>
      </p:sp>
      <p:sp>
        <p:nvSpPr>
          <p:cNvPr id="4198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990385D-6AC0-4D93-A5DF-85419CDCC2DE}" type="slidenum">
              <a:rPr lang="en-GB" altLang="en-US" smtClean="0"/>
              <a:pPr/>
              <a:t>19</a:t>
            </a:fld>
            <a:endParaRPr lang="en-GB" altLang="en-US" smtClean="0"/>
          </a:p>
        </p:txBody>
      </p:sp>
    </p:spTree>
    <p:extLst>
      <p:ext uri="{BB962C8B-B14F-4D97-AF65-F5344CB8AC3E}">
        <p14:creationId xmlns:p14="http://schemas.microsoft.com/office/powerpoint/2010/main" val="393781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bg-BG" altLang="en-US" dirty="0" smtClean="0"/>
              <a:t>Кои сме ние? Компанията е основана през 1978 г. от човек, който е все още на кормилото </a:t>
            </a:r>
            <a:r>
              <a:rPr lang="bg-BG" altLang="en-US" dirty="0" smtClean="0"/>
              <a:t>ѝ </a:t>
            </a:r>
            <a:r>
              <a:rPr lang="bg-BG" altLang="en-US" dirty="0" smtClean="0"/>
              <a:t>и се отличава със забележително въображение и проницателност. Той се казва Рекс </a:t>
            </a:r>
            <a:r>
              <a:rPr lang="bg-BG" altLang="en-US" dirty="0" err="1" smtClean="0"/>
              <a:t>Моън</a:t>
            </a:r>
            <a:r>
              <a:rPr lang="bg-BG" altLang="en-US" dirty="0" smtClean="0"/>
              <a:t> и преди повече от 35 години у него се заражда мечтата да предложи на обикновените хора по света достъпна възможност да подобрят здравето и благосъстоянието си, да им даде шанс за по-добър живот, по-високи доходи и усмивка по лицата.</a:t>
            </a:r>
            <a:endParaRPr lang="en-GB"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84316F3-EC76-45C9-B806-784ADFDF1319}" type="slidenum">
              <a:rPr lang="en-GB" altLang="en-US" smtClean="0">
                <a:solidFill>
                  <a:srgbClr val="000000"/>
                </a:solidFill>
              </a:rPr>
              <a:pPr/>
              <a:t>2</a:t>
            </a:fld>
            <a:endParaRPr lang="en-GB" altLang="en-US" smtClean="0">
              <a:solidFill>
                <a:srgbClr val="000000"/>
              </a:solidFill>
            </a:endParaRPr>
          </a:p>
        </p:txBody>
      </p:sp>
    </p:spTree>
    <p:extLst>
      <p:ext uri="{BB962C8B-B14F-4D97-AF65-F5344CB8AC3E}">
        <p14:creationId xmlns:p14="http://schemas.microsoft.com/office/powerpoint/2010/main" val="3186777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На първото място е важно да разберем, че подходът ни е различен от традиционния и именно затова и резултатите ни са далеч по-добри. Класическата търговия и маркетинг следват модел, възникнал във Великобритания по време на индустриалната революция. При него продуктът тръгва от производителя, преминава през многобройни междинни звена, докато попадне в ръцете на клиентите. Всеки от посредниците печели от дейността си, което се отразява на крайната цена, която клиентът плаща, за да получи продукта.</a:t>
            </a:r>
          </a:p>
        </p:txBody>
      </p:sp>
      <p:sp>
        <p:nvSpPr>
          <p:cNvPr id="4403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F072046-8036-49D2-A7FD-C736FD5D8543}" type="slidenum">
              <a:rPr lang="en-GB" altLang="en-US" smtClean="0"/>
              <a:pPr/>
              <a:t>20</a:t>
            </a:fld>
            <a:endParaRPr lang="en-GB" altLang="en-US" smtClean="0"/>
          </a:p>
        </p:txBody>
      </p:sp>
    </p:spTree>
    <p:extLst>
      <p:ext uri="{BB962C8B-B14F-4D97-AF65-F5344CB8AC3E}">
        <p14:creationId xmlns:p14="http://schemas.microsoft.com/office/powerpoint/2010/main" val="64730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Във Форевър правим нещо далеч по-лесно и опростено. Компанията отглежда суровината, произвежда отлични продукти и ги предлага директно на хора като вас и мен – </a:t>
            </a:r>
            <a:r>
              <a:rPr lang="bg-BG" altLang="en-US" dirty="0" smtClean="0"/>
              <a:t>собственици на Форевър бизнес. </a:t>
            </a:r>
            <a:r>
              <a:rPr lang="bg-BG" altLang="en-US" dirty="0" smtClean="0"/>
              <a:t>Ние на свой ред можем да предлагаме продуктите и на своите близки и познати. </a:t>
            </a:r>
          </a:p>
          <a:p>
            <a:pPr eaLnBrk="1" hangingPunct="1"/>
            <a:r>
              <a:rPr lang="bg-BG" altLang="en-US" dirty="0" smtClean="0"/>
              <a:t>Пътят е далеч по-кратък, а най-важното е, че ние получаваме всички проценти и печалби, които иначе остават у посредниците. Доброто възнаграждение за полаганите усилия е отлична мотивация за работа.</a:t>
            </a:r>
          </a:p>
          <a:p>
            <a:pPr eaLnBrk="1" hangingPunct="1"/>
            <a:endParaRPr lang="bg-BG" altLang="en-US" dirty="0" smtClean="0"/>
          </a:p>
        </p:txBody>
      </p:sp>
      <p:sp>
        <p:nvSpPr>
          <p:cNvPr id="4710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77A9C8-4830-4048-A730-AAE7FC614148}" type="slidenum">
              <a:rPr lang="en-GB" altLang="en-US" smtClean="0"/>
              <a:pPr/>
              <a:t>22</a:t>
            </a:fld>
            <a:endParaRPr lang="en-GB" altLang="en-US" smtClean="0"/>
          </a:p>
        </p:txBody>
      </p:sp>
    </p:spTree>
    <p:extLst>
      <p:ext uri="{BB962C8B-B14F-4D97-AF65-F5344CB8AC3E}">
        <p14:creationId xmlns:p14="http://schemas.microsoft.com/office/powerpoint/2010/main" val="9177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Какво представлява възможността за бизнес с Форевър? Представете си, че вие сте ствол на дърво и работата ви е да се грижите короната му да расте все повече. Как става това ли? Ами като работите, за да се появяват нови „клони“ в короната на дървото, или казано другояче – да привличате в екипа си нови сътрудници, които също като вас искат да притежават собствен бизнес, да обслужват клиенти и на свой ред да създават нови разклонения. Така постепенно от вашия ствол израства голямо живо дърво, съставено от много собственици на бизнес.</a:t>
            </a:r>
          </a:p>
        </p:txBody>
      </p:sp>
      <p:sp>
        <p:nvSpPr>
          <p:cNvPr id="5018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2F96C9-7F2E-4FC0-BC26-44EC302D26D7}" type="slidenum">
              <a:rPr lang="en-GB" altLang="en-US" smtClean="0"/>
              <a:pPr/>
              <a:t>24</a:t>
            </a:fld>
            <a:endParaRPr lang="en-GB" altLang="en-US" smtClean="0"/>
          </a:p>
        </p:txBody>
      </p:sp>
    </p:spTree>
    <p:extLst>
      <p:ext uri="{BB962C8B-B14F-4D97-AF65-F5344CB8AC3E}">
        <p14:creationId xmlns:p14="http://schemas.microsoft.com/office/powerpoint/2010/main" val="1873093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Какви са предимствата на този метод? Първото е, че вие сами решавате какво искате да постигнете. Никой не се намесва в избора ви. Когато кажете на човека, подкрепящ ви в бизнеса с Форевър (</a:t>
            </a:r>
            <a:r>
              <a:rPr lang="bg-BG" altLang="en-US" dirty="0" smtClean="0"/>
              <a:t>вашия </a:t>
            </a:r>
            <a:r>
              <a:rPr lang="bg-BG" altLang="en-US" dirty="0" smtClean="0"/>
              <a:t>спонсор), какво искате, той ще ви помогне да го получите. Другото голямо предимство е, че можете да започнете да се занимавате с Форевър почасово, както повечето хора. Свободни сте сами да избирате работното си време и да го напасвате към другите си ангажименти.</a:t>
            </a:r>
          </a:p>
          <a:p>
            <a:pPr eaLnBrk="1" hangingPunct="1"/>
            <a:r>
              <a:rPr lang="bg-BG" altLang="en-US" dirty="0" smtClean="0"/>
              <a:t>Освен това бизнесът се изгражда посредством проста и доказана система, която функционира както на местно, така и на глобално ниво. Повечето хора започват без да знаят нищо нито за този вид маркетинг, нито за продуктите. Ето защо компанията предлага обучения и система за пълна подкрепа.</a:t>
            </a:r>
          </a:p>
        </p:txBody>
      </p:sp>
      <p:sp>
        <p:nvSpPr>
          <p:cNvPr id="5222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14E8DA0-D632-45F5-8B6F-8CE1CBE9C2B0}" type="slidenum">
              <a:rPr lang="en-GB" altLang="en-US" smtClean="0"/>
              <a:pPr/>
              <a:t>25</a:t>
            </a:fld>
            <a:endParaRPr lang="en-GB" altLang="en-US" smtClean="0"/>
          </a:p>
        </p:txBody>
      </p:sp>
    </p:spTree>
    <p:extLst>
      <p:ext uri="{BB962C8B-B14F-4D97-AF65-F5344CB8AC3E}">
        <p14:creationId xmlns:p14="http://schemas.microsoft.com/office/powerpoint/2010/main" val="2776537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Вижте по колко много начини ни се отплаща Форевър за работата, която вършим. С Форевър печелим финансово възнаграждение, когато лично препоръчваме продуктите на други хора. Към него се добавят бонуси за изграждането на работещ екип и за развитие на бизнеса. Допълнителните програми за стимулиране и Президентския бонус значително увеличават приходите ни, а пътуванията по света ни зареждат с много положителни емоции.</a:t>
            </a:r>
          </a:p>
          <a:p>
            <a:pPr eaLnBrk="1" hangingPunct="1"/>
            <a:r>
              <a:rPr lang="bg-BG" altLang="en-US" smtClean="0"/>
              <a:t>Нека сега разгледаме всяко от тези възнаграждения по-подробно.</a:t>
            </a:r>
            <a:endParaRPr lang="en-US" altLang="en-US" smtClean="0"/>
          </a:p>
          <a:p>
            <a:pPr eaLnBrk="1" hangingPunct="1"/>
            <a:endParaRPr lang="en-US" altLang="en-US" smtClean="0"/>
          </a:p>
        </p:txBody>
      </p:sp>
      <p:sp>
        <p:nvSpPr>
          <p:cNvPr id="5427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F692825-9804-4E83-93E2-3098D1C828DC}" type="slidenum">
              <a:rPr lang="en-GB" altLang="en-US" smtClean="0"/>
              <a:pPr/>
              <a:t>26</a:t>
            </a:fld>
            <a:endParaRPr lang="en-GB" altLang="en-US" smtClean="0"/>
          </a:p>
        </p:txBody>
      </p:sp>
    </p:spTree>
    <p:extLst>
      <p:ext uri="{BB962C8B-B14F-4D97-AF65-F5344CB8AC3E}">
        <p14:creationId xmlns:p14="http://schemas.microsoft.com/office/powerpoint/2010/main" val="2808545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Несъмнено всичко започва с лична препоръка и предлагане на продуктите. Според статистиката 90% от хората не са търговци. И макар да не умеят да продават, те могат с лекота да препоръчват продукт, който използват лично и им харесва. Ако започнете да употребявате продуктите и постепенно си създадете група от 20-30 клиента, можете да очаквате среден доход от порядъка на 250 и 500 лв. на месец. Може би ще ви се стори малко, но ще видите, че по-високите доходи са възможни, ако работите усърдно.</a:t>
            </a:r>
          </a:p>
          <a:p>
            <a:pPr eaLnBrk="1" hangingPunct="1"/>
            <a:endParaRPr lang="bg-BG" altLang="en-US" smtClean="0"/>
          </a:p>
        </p:txBody>
      </p:sp>
      <p:sp>
        <p:nvSpPr>
          <p:cNvPr id="5632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E0E872F-7A65-4769-BFC8-3C11AB1DB81D}" type="slidenum">
              <a:rPr lang="en-GB" altLang="en-US" smtClean="0"/>
              <a:pPr/>
              <a:t>27</a:t>
            </a:fld>
            <a:endParaRPr lang="en-GB" altLang="en-US" smtClean="0"/>
          </a:p>
        </p:txBody>
      </p:sp>
    </p:spTree>
    <p:extLst>
      <p:ext uri="{BB962C8B-B14F-4D97-AF65-F5344CB8AC3E}">
        <p14:creationId xmlns:p14="http://schemas.microsoft.com/office/powerpoint/2010/main" val="1199168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А това означава да градите екип. Ако започнете да привличате около себе си предприемчиви хора с възгледи, подобни на вашите и силно желание да притежават собствен доходоносен бизнес, постепенно ще и изградите екип от 15-25 или дори повече съмишленици. Важно е всеки един от тях да има своя група от редовни клиенти, както и лично да използва продуктите. В този случай можете да очаквате месечен доход между 1000 и 5000 лева. Доста по-внушителни суми, нали?</a:t>
            </a:r>
          </a:p>
        </p:txBody>
      </p:sp>
      <p:sp>
        <p:nvSpPr>
          <p:cNvPr id="58372"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0D61FD-7A92-4DB9-B216-C905589E188D}" type="slidenum">
              <a:rPr lang="en-GB" altLang="en-US" smtClean="0"/>
              <a:pPr/>
              <a:t>28</a:t>
            </a:fld>
            <a:endParaRPr lang="en-GB" altLang="en-US" smtClean="0"/>
          </a:p>
        </p:txBody>
      </p:sp>
    </p:spTree>
    <p:extLst>
      <p:ext uri="{BB962C8B-B14F-4D97-AF65-F5344CB8AC3E}">
        <p14:creationId xmlns:p14="http://schemas.microsoft.com/office/powerpoint/2010/main" val="1703616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Продължете да градите екип от хора, които на свой ред правят същото – използват продуктите, препоръчват ги и привличат други хора с желание да притежават собствен бизнес. Сред тях по-предприемчивите ще се отличат и с ваша помощ ще се превърнат в лидери. Бизнесът ви ще расте и е нормално месечните ви доходи ви да скочат от пет до петдесет хиляди и нагоре!</a:t>
            </a:r>
          </a:p>
        </p:txBody>
      </p:sp>
      <p:sp>
        <p:nvSpPr>
          <p:cNvPr id="6042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3BCD8F-7361-44AC-87E4-192110BAE03C}" type="slidenum">
              <a:rPr lang="en-GB" altLang="en-US" smtClean="0"/>
              <a:pPr/>
              <a:t>29</a:t>
            </a:fld>
            <a:endParaRPr lang="en-GB" altLang="en-US" smtClean="0"/>
          </a:p>
        </p:txBody>
      </p:sp>
    </p:spTree>
    <p:extLst>
      <p:ext uri="{BB962C8B-B14F-4D97-AF65-F5344CB8AC3E}">
        <p14:creationId xmlns:p14="http://schemas.microsoft.com/office/powerpoint/2010/main" val="278916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Освен щедрите месечни възнаграждения, Форевър дава възможност и да се квалифицирате за годишен глобален бонус за добри постижения, наречен </a:t>
            </a:r>
            <a:r>
              <a:rPr lang="cs-CZ" altLang="en-US" smtClean="0"/>
              <a:t>Chairman</a:t>
            </a:r>
            <a:r>
              <a:rPr lang="en-US" altLang="en-US" smtClean="0"/>
              <a:t>’s </a:t>
            </a:r>
            <a:r>
              <a:rPr lang="bg-BG" altLang="en-US" smtClean="0"/>
              <a:t>или Президентски бонус. На екрана виждате няколко чека от тази година. Ще се съгласите, че сумите са огромни. Те са възнаграждение за работещите най-упорито и са в състояние да променят живота им из основи.</a:t>
            </a:r>
          </a:p>
        </p:txBody>
      </p:sp>
      <p:sp>
        <p:nvSpPr>
          <p:cNvPr id="6246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B2E884-A4FF-4248-9794-CFB3059EA6BC}" type="slidenum">
              <a:rPr lang="en-GB" altLang="en-US" smtClean="0"/>
              <a:pPr/>
              <a:t>30</a:t>
            </a:fld>
            <a:endParaRPr lang="en-GB" altLang="en-US" smtClean="0"/>
          </a:p>
        </p:txBody>
      </p:sp>
    </p:spTree>
    <p:extLst>
      <p:ext uri="{BB962C8B-B14F-4D97-AF65-F5344CB8AC3E}">
        <p14:creationId xmlns:p14="http://schemas.microsoft.com/office/powerpoint/2010/main" val="3691007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Какво следва? Дългосрочна програма за стимулиране, която </a:t>
            </a:r>
            <a:r>
              <a:rPr lang="bg-BG" altLang="en-US" dirty="0" smtClean="0"/>
              <a:t>партньорите ни </a:t>
            </a:r>
            <a:r>
              <a:rPr lang="bg-BG" altLang="en-US" dirty="0" smtClean="0"/>
              <a:t>често нарича план за кола. Форевър дава възможност да се квалифицирате за допълнителна месечна премия, която годишно може да стигне до 9 600 евро. С нея можете да си купите желания автомобил или да я вложите в друго начинание.</a:t>
            </a:r>
          </a:p>
        </p:txBody>
      </p:sp>
      <p:sp>
        <p:nvSpPr>
          <p:cNvPr id="6451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3811FE-6059-4DBE-932F-B4B9FDB28E79}" type="slidenum">
              <a:rPr lang="en-GB" altLang="en-US" smtClean="0"/>
              <a:pPr/>
              <a:t>31</a:t>
            </a:fld>
            <a:endParaRPr lang="en-GB" altLang="en-US" smtClean="0"/>
          </a:p>
        </p:txBody>
      </p:sp>
    </p:spTree>
    <p:extLst>
      <p:ext uri="{BB962C8B-B14F-4D97-AF65-F5344CB8AC3E}">
        <p14:creationId xmlns:p14="http://schemas.microsoft.com/office/powerpoint/2010/main" val="86997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Рекс мъдро привлича за каузата си свои познати, които харесва и на които вярва. Не бива да подценяваме този факт, защото често виждаме фирми, в които най-важните хора се сменят почти всеки ден. Ръководният екип на Форевър е все същият от самото начало, а щафетата поема следващото поколение, за да продължи да развива Форевър със същите ценности, мислене и отношение.</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BDE7C6-32F6-403C-8741-5A553E643DF1}" type="slidenum">
              <a:rPr lang="en-GB" altLang="en-US" smtClean="0">
                <a:solidFill>
                  <a:srgbClr val="000000"/>
                </a:solidFill>
              </a:rPr>
              <a:pPr/>
              <a:t>3</a:t>
            </a:fld>
            <a:endParaRPr lang="en-GB" altLang="en-US" smtClean="0">
              <a:solidFill>
                <a:srgbClr val="000000"/>
              </a:solidFill>
            </a:endParaRPr>
          </a:p>
        </p:txBody>
      </p:sp>
    </p:spTree>
    <p:extLst>
      <p:ext uri="{BB962C8B-B14F-4D97-AF65-F5344CB8AC3E}">
        <p14:creationId xmlns:p14="http://schemas.microsoft.com/office/powerpoint/2010/main" val="1316916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Две безплатни пътувания годишно. Всички обичаме безплатните неща, а Форевър изцяло поема разходите, включително и джобните, за две пътувания на квалифициралите се </a:t>
            </a:r>
            <a:r>
              <a:rPr lang="bg-BG" altLang="en-US" dirty="0" smtClean="0"/>
              <a:t>собственици на Форевър бизнес.</a:t>
            </a:r>
            <a:endParaRPr lang="bg-BG" altLang="en-US" dirty="0" smtClean="0"/>
          </a:p>
        </p:txBody>
      </p:sp>
      <p:sp>
        <p:nvSpPr>
          <p:cNvPr id="6656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8F31C47-C2B9-4D47-8ACB-3A493E103A1C}" type="slidenum">
              <a:rPr lang="en-GB" altLang="en-US" smtClean="0"/>
              <a:pPr/>
              <a:t>32</a:t>
            </a:fld>
            <a:endParaRPr lang="en-GB" altLang="en-US" smtClean="0"/>
          </a:p>
        </p:txBody>
      </p:sp>
    </p:spTree>
    <p:extLst>
      <p:ext uri="{BB962C8B-B14F-4D97-AF65-F5344CB8AC3E}">
        <p14:creationId xmlns:p14="http://schemas.microsoft.com/office/powerpoint/2010/main" val="151574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bg-BG" altLang="en-US" dirty="0" smtClean="0"/>
              <a:t>Миналата година </a:t>
            </a:r>
            <a:r>
              <a:rPr lang="bg-BG" altLang="en-US" dirty="0" smtClean="0"/>
              <a:t>дестинациите бяха </a:t>
            </a:r>
            <a:r>
              <a:rPr lang="bg-BG" altLang="en-US" dirty="0" smtClean="0"/>
              <a:t>Лондон </a:t>
            </a:r>
            <a:r>
              <a:rPr lang="bg-BG" altLang="en-US" dirty="0" smtClean="0"/>
              <a:t>и езерото Тахо в Калифорния, а </a:t>
            </a:r>
            <a:r>
              <a:rPr lang="bg-BG" altLang="en-US" dirty="0" smtClean="0"/>
              <a:t>тази са </a:t>
            </a:r>
            <a:r>
              <a:rPr lang="bg-BG" altLang="en-US" dirty="0" smtClean="0"/>
              <a:t>Сингапур и </a:t>
            </a:r>
            <a:r>
              <a:rPr lang="bg-BG" altLang="en-US" dirty="0" err="1" smtClean="0"/>
              <a:t>Канкун</a:t>
            </a:r>
            <a:r>
              <a:rPr lang="bg-BG" altLang="en-US" dirty="0" smtClean="0"/>
              <a:t> в Мексико.</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9BED64C-1BF6-45BC-97E1-ADA6B07DC7C2}" type="slidenum">
              <a:rPr lang="en-GB" altLang="en-US" smtClean="0"/>
              <a:pPr/>
              <a:t>33</a:t>
            </a:fld>
            <a:endParaRPr lang="en-GB" altLang="en-US" smtClean="0"/>
          </a:p>
        </p:txBody>
      </p:sp>
    </p:spTree>
    <p:extLst>
      <p:ext uri="{BB962C8B-B14F-4D97-AF65-F5344CB8AC3E}">
        <p14:creationId xmlns:p14="http://schemas.microsoft.com/office/powerpoint/2010/main" val="3175585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Работата с Форевър има и други предимства. </a:t>
            </a:r>
          </a:p>
          <a:p>
            <a:pPr eaLnBrk="1" hangingPunct="1"/>
            <a:endParaRPr lang="bg-BG" altLang="en-US" dirty="0" smtClean="0"/>
          </a:p>
          <a:p>
            <a:pPr eaLnBrk="1" hangingPunct="1"/>
            <a:r>
              <a:rPr lang="bg-BG" altLang="en-US" dirty="0" smtClean="0"/>
              <a:t>Едно от тях е, че можете да си нарастващи пасивни доходи. Казано другояче, работата, която вършите днес, тази седмица, този месец или тази година ще ви възнаграждава и през идните години, защото повлиява живота на много хора около вас. </a:t>
            </a:r>
          </a:p>
          <a:p>
            <a:pPr eaLnBrk="1" hangingPunct="1"/>
            <a:endParaRPr lang="bg-BG" altLang="en-US" dirty="0" smtClean="0"/>
          </a:p>
          <a:p>
            <a:pPr eaLnBrk="1" hangingPunct="1"/>
            <a:r>
              <a:rPr lang="bg-BG" altLang="en-US" dirty="0" smtClean="0"/>
              <a:t>Друга голяма плюс е, че ще общувате и работите с хора с възгледи, подобни на вашите. Навсякъде другаде на човек му се налага с когото трябва, а не с когото си избере. Е, при нас сами подбирате партньорите си.</a:t>
            </a:r>
          </a:p>
          <a:p>
            <a:pPr eaLnBrk="1" hangingPunct="1"/>
            <a:endParaRPr lang="bg-BG" altLang="en-US" dirty="0" smtClean="0"/>
          </a:p>
          <a:p>
            <a:pPr eaLnBrk="1" hangingPunct="1"/>
            <a:r>
              <a:rPr lang="bg-BG" altLang="en-US" dirty="0" smtClean="0"/>
              <a:t>Хубаво е да знаеш, че целият ти труд няма да отиде на вятъра, когато теб вече те няма. Бизнесът с Форевър се наследява и можете да сте спокойни, че всичко, което правите, ще остане за децата и внуците ви.</a:t>
            </a:r>
          </a:p>
          <a:p>
            <a:pPr eaLnBrk="1" hangingPunct="1"/>
            <a:endParaRPr lang="bg-BG" altLang="en-US" dirty="0" smtClean="0"/>
          </a:p>
          <a:p>
            <a:pPr eaLnBrk="1" hangingPunct="1"/>
            <a:r>
              <a:rPr lang="bg-BG" altLang="en-US" dirty="0" smtClean="0"/>
              <a:t>Особено мотивиращо и вдъхновяващо е, че Форевър умее да ни възнаграждава чрез стимулиращи програми и премии. За всеки е важно да се чувства ценен и </a:t>
            </a:r>
            <a:r>
              <a:rPr lang="bg-BG" altLang="en-US" dirty="0" err="1" smtClean="0"/>
              <a:t>обгрижван</a:t>
            </a:r>
            <a:r>
              <a:rPr lang="bg-BG" altLang="en-US" dirty="0" smtClean="0"/>
              <a:t>.</a:t>
            </a:r>
          </a:p>
          <a:p>
            <a:pPr eaLnBrk="1" hangingPunct="1"/>
            <a:endParaRPr lang="bg-BG" altLang="en-US" dirty="0" smtClean="0"/>
          </a:p>
        </p:txBody>
      </p:sp>
      <p:sp>
        <p:nvSpPr>
          <p:cNvPr id="7066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FD791F-3EB7-4660-9E35-D1A65597BDA8}" type="slidenum">
              <a:rPr lang="en-GB" altLang="en-US" smtClean="0"/>
              <a:pPr/>
              <a:t>34</a:t>
            </a:fld>
            <a:endParaRPr lang="en-GB" altLang="en-US" smtClean="0"/>
          </a:p>
        </p:txBody>
      </p:sp>
    </p:spTree>
    <p:extLst>
      <p:ext uri="{BB962C8B-B14F-4D97-AF65-F5344CB8AC3E}">
        <p14:creationId xmlns:p14="http://schemas.microsoft.com/office/powerpoint/2010/main" val="3603843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Сигурно вече си мислите, че всичко това звучи прекалено хубаво, за да е вярно?</a:t>
            </a:r>
          </a:p>
          <a:p>
            <a:pPr eaLnBrk="1" hangingPunct="1"/>
            <a:endParaRPr lang="bg-BG" altLang="en-US" smtClean="0"/>
          </a:p>
          <a:p>
            <a:pPr eaLnBrk="1" hangingPunct="1"/>
            <a:r>
              <a:rPr lang="bg-BG" altLang="en-US" smtClean="0"/>
              <a:t>Важно е да разберете, че не ви предлагаме начин за бързо забогатяване. Нужна е много усърдна работа. Всеки ден, всяка седмица, всеки месец. И тази работа трябва да бъде целенасочена. Вече няма да работите за началника си, а за себе си. Това ще бъде вашият собствен, независим бизнес. Трябва да имате ясни цели, за да знаете за какво ще сте готови да ставате сутрин рано и да стоите до късно нощем. Ще ви е нужна и сериозна доза решимост, защото в пътуването, което ви предстои, от време на време ще има и трудни дни. Ще има хора, които ще ви казват „Не“, ще има и такива които ще ви се присмиват. Не бива да им обръщате внимание, а за да съумеете да се предпазите от разочарованията е задължително да сте целеустремени и решителни. Само така ще изградите бизнес, който може да ви предостави мечтания начин на живот. А по пътя ще придобиете много нови умения. Бъдете отворени към тях и ги възприемайте с желание, за да се движите напред.</a:t>
            </a:r>
          </a:p>
        </p:txBody>
      </p:sp>
      <p:sp>
        <p:nvSpPr>
          <p:cNvPr id="7270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7784FC7-10F3-45BA-824B-398F097D979C}" type="slidenum">
              <a:rPr lang="en-GB" altLang="en-US" smtClean="0"/>
              <a:pPr/>
              <a:t>35</a:t>
            </a:fld>
            <a:endParaRPr lang="en-GB" altLang="en-US" smtClean="0"/>
          </a:p>
        </p:txBody>
      </p:sp>
    </p:spTree>
    <p:extLst>
      <p:ext uri="{BB962C8B-B14F-4D97-AF65-F5344CB8AC3E}">
        <p14:creationId xmlns:p14="http://schemas.microsoft.com/office/powerpoint/2010/main" val="3137082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Нека отново да изясним, че е нужна много и усърдна работа. Но вложените усилия наистина си заслужават!</a:t>
            </a:r>
          </a:p>
          <a:p>
            <a:pPr eaLnBrk="1" hangingPunct="1"/>
            <a:endParaRPr lang="bg-BG" altLang="en-US" smtClean="0"/>
          </a:p>
        </p:txBody>
      </p:sp>
      <p:sp>
        <p:nvSpPr>
          <p:cNvPr id="7475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6BFA52-902A-4997-8782-93DAF3F577B0}" type="slidenum">
              <a:rPr lang="en-GB" altLang="en-US" smtClean="0"/>
              <a:pPr/>
              <a:t>36</a:t>
            </a:fld>
            <a:endParaRPr lang="en-GB" altLang="en-US" smtClean="0"/>
          </a:p>
        </p:txBody>
      </p:sp>
    </p:spTree>
    <p:extLst>
      <p:ext uri="{BB962C8B-B14F-4D97-AF65-F5344CB8AC3E}">
        <p14:creationId xmlns:p14="http://schemas.microsoft.com/office/powerpoint/2010/main" val="1715052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Контейнер за бележ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bg-BG" altLang="en-US" dirty="0" smtClean="0"/>
              <a:t>Останалите фактори за успех са следните: </a:t>
            </a:r>
          </a:p>
          <a:p>
            <a:pPr eaLnBrk="1" hangingPunct="1">
              <a:defRPr/>
            </a:pPr>
            <a:endParaRPr lang="bg-BG" altLang="en-US" dirty="0" smtClean="0"/>
          </a:p>
          <a:p>
            <a:pPr marL="171450" indent="-171450" eaLnBrk="1" hangingPunct="1">
              <a:buFontTx/>
              <a:buChar char="-"/>
              <a:defRPr/>
            </a:pPr>
            <a:r>
              <a:rPr lang="bg-BG" altLang="en-US" dirty="0" smtClean="0"/>
              <a:t>Мислете мащабно, мечтайте смело, бъдете положително настроени и се отнасяйте сериозно към бизнеса си</a:t>
            </a:r>
          </a:p>
          <a:p>
            <a:pPr marL="171450" indent="-171450" eaLnBrk="1" hangingPunct="1">
              <a:buFontTx/>
              <a:buChar char="-"/>
              <a:defRPr/>
            </a:pPr>
            <a:r>
              <a:rPr lang="bg-BG" altLang="en-US" dirty="0" smtClean="0"/>
              <a:t>Учете се с желание и се възползвайте от всички обучения и материали, които Форевър ви предоставя. </a:t>
            </a:r>
          </a:p>
          <a:p>
            <a:pPr marL="171450" indent="-171450" eaLnBrk="1" hangingPunct="1">
              <a:buFontTx/>
              <a:buChar char="-"/>
              <a:defRPr/>
            </a:pPr>
            <a:r>
              <a:rPr lang="bg-BG" altLang="en-US" dirty="0" smtClean="0"/>
              <a:t>Работете в тясно сътрудничество с хората, запознали ви с Форевър, както и с онези, които вие привличате в екипа си. </a:t>
            </a:r>
          </a:p>
          <a:p>
            <a:pPr marL="171450" indent="-171450" eaLnBrk="1" hangingPunct="1">
              <a:buFontTx/>
              <a:buChar char="-"/>
              <a:defRPr/>
            </a:pPr>
            <a:r>
              <a:rPr lang="bg-BG" altLang="en-US" dirty="0" smtClean="0"/>
              <a:t>А може би най-важно е да осъзнаете, че трябва е нужно време за изграждане на вашия бизнес. Това просто не става с магическа пръчка. Направете си план за следващите 3 до 5 години. Може и да ви се стори трудно, но е много важно, ако искате да контролирате живота и бъдещето си, а не да ги оставяме в ръцете на някой друг.</a:t>
            </a:r>
          </a:p>
        </p:txBody>
      </p:sp>
      <p:sp>
        <p:nvSpPr>
          <p:cNvPr id="7680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4157EED-D0C9-4D7C-BBE2-FBD4F0D3B346}" type="slidenum">
              <a:rPr lang="en-GB" altLang="en-US" smtClean="0"/>
              <a:pPr/>
              <a:t>37</a:t>
            </a:fld>
            <a:endParaRPr lang="en-GB" altLang="en-US" smtClean="0"/>
          </a:p>
        </p:txBody>
      </p:sp>
    </p:spTree>
    <p:extLst>
      <p:ext uri="{BB962C8B-B14F-4D97-AF65-F5344CB8AC3E}">
        <p14:creationId xmlns:p14="http://schemas.microsoft.com/office/powerpoint/2010/main" val="94844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И кое е последното парченце от пъзела? Имаме голяма успешна компания, имаме невероятни продукти, имаме най-щедрият компенсационен план в целия бранш… Какво липсва? Какво събира всичко в едно? Кое определя дали ще успеем или не? Това е нашият личен мотив, личната ни причина да работим с Форевър, нашето „защо“.</a:t>
            </a:r>
          </a:p>
          <a:p>
            <a:pPr eaLnBrk="1" hangingPunct="1"/>
            <a:endParaRPr lang="bg-BG" altLang="en-US" smtClean="0"/>
          </a:p>
          <a:p>
            <a:pPr eaLnBrk="1" hangingPunct="1"/>
            <a:r>
              <a:rPr lang="bg-BG" altLang="en-US" smtClean="0"/>
              <a:t>Може то да е парично затруднение, неудовлетвореност от досегашния ви живот и работа, желание да бъдете финансово независими, за да живеете по-добре и да правите нещата, за които мечтаете.</a:t>
            </a:r>
          </a:p>
        </p:txBody>
      </p:sp>
      <p:sp>
        <p:nvSpPr>
          <p:cNvPr id="78852"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2EA66A-EF18-4DDA-A432-CEEFB74C785C}" type="slidenum">
              <a:rPr lang="en-GB" altLang="en-US" smtClean="0"/>
              <a:pPr/>
              <a:t>38</a:t>
            </a:fld>
            <a:endParaRPr lang="en-GB" altLang="en-US" smtClean="0"/>
          </a:p>
        </p:txBody>
      </p:sp>
    </p:spTree>
    <p:extLst>
      <p:ext uri="{BB962C8B-B14F-4D97-AF65-F5344CB8AC3E}">
        <p14:creationId xmlns:p14="http://schemas.microsoft.com/office/powerpoint/2010/main" val="934299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bg-BG" altLang="en-US" dirty="0" smtClean="0"/>
              <a:t>Всичко в живота е въпрос на избор, нали? Днес вие избрахте да дойдете тук. Изборът обикновено се обуславя от начина на мислене. Затова е хубаво понякога човек да променя начина си на мислене, да е гъвкав. Днес ние ви даваме възможност за избор. Можете да реагирате по един от следните начини:</a:t>
            </a:r>
          </a:p>
          <a:p>
            <a:pPr eaLnBrk="1" hangingPunct="1">
              <a:defRPr/>
            </a:pPr>
            <a:endParaRPr lang="bg-BG" altLang="en-US" dirty="0" smtClean="0"/>
          </a:p>
          <a:p>
            <a:pPr marL="171450" indent="-171450" eaLnBrk="1" hangingPunct="1">
              <a:buFontTx/>
              <a:buChar char="-"/>
              <a:defRPr/>
            </a:pPr>
            <a:r>
              <a:rPr lang="bg-BG" altLang="en-US" dirty="0" smtClean="0"/>
              <a:t>Да кажете: „Звучи много добре, но имам въпроси. Трябва да си изясня някои неща, преди да се ангажирам.“ Това е </a:t>
            </a:r>
            <a:r>
              <a:rPr lang="bg-BG" altLang="en-US" dirty="0" err="1" smtClean="0"/>
              <a:t>здравомислие</a:t>
            </a:r>
            <a:r>
              <a:rPr lang="bg-BG" altLang="en-US" dirty="0" smtClean="0"/>
              <a:t>. </a:t>
            </a:r>
          </a:p>
          <a:p>
            <a:pPr marL="171450" indent="-171450" eaLnBrk="1" hangingPunct="1">
              <a:buFontTx/>
              <a:buChar char="-"/>
              <a:defRPr/>
            </a:pPr>
            <a:r>
              <a:rPr lang="bg-BG" altLang="en-US" dirty="0" smtClean="0"/>
              <a:t>Малко вероятно е, но може да кажете: „Не.“ Все пак бизнесът не е за всекиго. Бих уважил решението ви, но това не означава, че ще се съглася с него. Ако не искате да се включите в бизнеса, поне опитайте продуктите. Аз ги използвам от ….. години и се чувствам превъзходно. Сигурен съм, че познавате и други хора, които биха пробвали продуктите, биха погледнали възможността за бизнес. </a:t>
            </a:r>
          </a:p>
          <a:p>
            <a:pPr marL="171450" indent="-171450" eaLnBrk="1" hangingPunct="1">
              <a:buFontTx/>
              <a:buChar char="-"/>
              <a:defRPr/>
            </a:pPr>
            <a:r>
              <a:rPr lang="bg-BG" altLang="en-US" dirty="0" smtClean="0"/>
              <a:t>Ако пък сте като мен, дори и да не сте разбрали всичко днес, ще си кажете: „Да! Това е шанс да си извоювам страхотен живот.“</a:t>
            </a:r>
          </a:p>
          <a:p>
            <a:pPr eaLnBrk="1" hangingPunct="1">
              <a:defRPr/>
            </a:pPr>
            <a:endParaRPr lang="bg-BG" altLang="en-US" dirty="0" smtClean="0"/>
          </a:p>
          <a:p>
            <a:pPr eaLnBrk="1" hangingPunct="1">
              <a:defRPr/>
            </a:pPr>
            <a:r>
              <a:rPr lang="bg-BG" altLang="en-US" dirty="0" smtClean="0"/>
              <a:t>Просто вземете решение, каквото и да е то. Но ви моля да му отделите нужното вниманието, което и вие и тази компания заслужавате.</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D3237C-54DD-4C4C-90BC-7E71089219DF}" type="slidenum">
              <a:rPr lang="en-GB" altLang="en-US" smtClean="0">
                <a:solidFill>
                  <a:srgbClr val="000000"/>
                </a:solidFill>
              </a:rPr>
              <a:pPr/>
              <a:t>39</a:t>
            </a:fld>
            <a:endParaRPr lang="en-GB" altLang="en-US" smtClean="0">
              <a:solidFill>
                <a:srgbClr val="000000"/>
              </a:solidFill>
            </a:endParaRPr>
          </a:p>
        </p:txBody>
      </p:sp>
    </p:spTree>
    <p:extLst>
      <p:ext uri="{BB962C8B-B14F-4D97-AF65-F5344CB8AC3E}">
        <p14:creationId xmlns:p14="http://schemas.microsoft.com/office/powerpoint/2010/main" val="62652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Благодаря ви много, че отделихте от времето си, за да чуете нашето представяне.</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BFA10B-2BA6-4DF3-B4FC-33D649806EC2}" type="slidenum">
              <a:rPr lang="en-GB" altLang="en-US" smtClean="0"/>
              <a:pPr/>
              <a:t>40</a:t>
            </a:fld>
            <a:endParaRPr lang="en-GB" altLang="en-US" smtClean="0"/>
          </a:p>
        </p:txBody>
      </p:sp>
    </p:spTree>
    <p:extLst>
      <p:ext uri="{BB962C8B-B14F-4D97-AF65-F5344CB8AC3E}">
        <p14:creationId xmlns:p14="http://schemas.microsoft.com/office/powerpoint/2010/main" val="245069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Форевър има представителства в 158 страни по света.</a:t>
            </a:r>
          </a:p>
        </p:txBody>
      </p:sp>
      <p:sp>
        <p:nvSpPr>
          <p:cNvPr id="1126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8C83C55-97F6-4610-B5B8-605DC80673AB}" type="slidenum">
              <a:rPr lang="en-GB" altLang="en-US" smtClean="0"/>
              <a:pPr/>
              <a:t>4</a:t>
            </a:fld>
            <a:endParaRPr lang="en-GB" altLang="en-US" smtClean="0"/>
          </a:p>
        </p:txBody>
      </p:sp>
    </p:spTree>
    <p:extLst>
      <p:ext uri="{BB962C8B-B14F-4D97-AF65-F5344CB8AC3E}">
        <p14:creationId xmlns:p14="http://schemas.microsoft.com/office/powerpoint/2010/main" val="380939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Компанията е глобална и ще я откриете на всички континенти. Особено впечатляващо е финансовото състояние на Форевър – годишните обороти не престават да растат и фирмата няма никакви дългове. Световната криза през 2008 г. притисна немалко компании до стената, а ФЛП отбеляза ръст на продажбите!</a:t>
            </a:r>
          </a:p>
          <a:p>
            <a:pPr eaLnBrk="1" hangingPunct="1"/>
            <a:endParaRPr lang="bg-BG" altLang="en-US" smtClean="0"/>
          </a:p>
        </p:txBody>
      </p:sp>
      <p:sp>
        <p:nvSpPr>
          <p:cNvPr id="13316"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463DBD5-3207-4644-A1C8-20CEFB290DC7}" type="slidenum">
              <a:rPr lang="en-GB" altLang="en-US" smtClean="0"/>
              <a:pPr/>
              <a:t>5</a:t>
            </a:fld>
            <a:endParaRPr lang="en-GB" altLang="en-US" smtClean="0"/>
          </a:p>
        </p:txBody>
      </p:sp>
    </p:spTree>
    <p:extLst>
      <p:ext uri="{BB962C8B-B14F-4D97-AF65-F5344CB8AC3E}">
        <p14:creationId xmlns:p14="http://schemas.microsoft.com/office/powerpoint/2010/main" val="108057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smtClean="0"/>
              <a:t>Ето част от капиталовите активи под формата на собствени офиси по целия свят. Форевър притежава впечатляващи сгради в много държави.</a:t>
            </a:r>
          </a:p>
        </p:txBody>
      </p:sp>
      <p:sp>
        <p:nvSpPr>
          <p:cNvPr id="15364"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D06AFC0-2082-43DD-8F65-30BA08A26899}" type="slidenum">
              <a:rPr lang="en-GB" altLang="en-US" smtClean="0"/>
              <a:pPr/>
              <a:t>6</a:t>
            </a:fld>
            <a:endParaRPr lang="en-GB" altLang="en-US" smtClean="0"/>
          </a:p>
        </p:txBody>
      </p:sp>
    </p:spTree>
    <p:extLst>
      <p:ext uri="{BB962C8B-B14F-4D97-AF65-F5344CB8AC3E}">
        <p14:creationId xmlns:p14="http://schemas.microsoft.com/office/powerpoint/2010/main" val="374113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Форевър притежава и верига курорти в САЩ, Южна Африка и други страни. Можете да видите една от нашите </a:t>
            </a:r>
            <a:r>
              <a:rPr lang="bg-BG" altLang="en-US" dirty="0" smtClean="0"/>
              <a:t>ваканционни кораби, </a:t>
            </a:r>
            <a:r>
              <a:rPr lang="bg-BG" altLang="en-US" dirty="0" smtClean="0"/>
              <a:t>ловни хижи, хотели и др. Всички тези имоти недвусмислено доказват, че можем спокойно да заложим бъдещето си на Форевър.</a:t>
            </a:r>
          </a:p>
        </p:txBody>
      </p:sp>
      <p:sp>
        <p:nvSpPr>
          <p:cNvPr id="17412"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0C9577E-EDF6-4A97-BA0B-F328D4E49F5E}" type="slidenum">
              <a:rPr lang="en-GB" altLang="en-US" smtClean="0"/>
              <a:pPr/>
              <a:t>7</a:t>
            </a:fld>
            <a:endParaRPr lang="en-GB" altLang="en-US" smtClean="0"/>
          </a:p>
        </p:txBody>
      </p:sp>
    </p:spTree>
    <p:extLst>
      <p:ext uri="{BB962C8B-B14F-4D97-AF65-F5344CB8AC3E}">
        <p14:creationId xmlns:p14="http://schemas.microsoft.com/office/powerpoint/2010/main" val="267719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Впечатляващи глобални финансови резултати. През 78-ма годишният оборот беше един милион долара. Две години по-късно, вече правехме по един милион на месец. След още една година оборотът ни беше един милион на ден! А днес годишно той надхвърля 2,6 милиарда щатски долара. През </a:t>
            </a:r>
            <a:r>
              <a:rPr lang="bg-BG" altLang="en-US" dirty="0" smtClean="0"/>
              <a:t>37-годишната </a:t>
            </a:r>
            <a:r>
              <a:rPr lang="bg-BG" altLang="en-US" dirty="0" smtClean="0"/>
              <a:t>си история Форевър непрестанно расте, което е отлична гаранция за бъдещето.</a:t>
            </a:r>
          </a:p>
        </p:txBody>
      </p:sp>
      <p:sp>
        <p:nvSpPr>
          <p:cNvPr id="19460"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DF52C7C-B963-4F79-A1EC-12D76137003D}" type="slidenum">
              <a:rPr lang="en-GB" altLang="en-US" smtClean="0"/>
              <a:pPr/>
              <a:t>8</a:t>
            </a:fld>
            <a:endParaRPr lang="en-GB" altLang="en-US" smtClean="0"/>
          </a:p>
        </p:txBody>
      </p:sp>
    </p:spTree>
    <p:extLst>
      <p:ext uri="{BB962C8B-B14F-4D97-AF65-F5344CB8AC3E}">
        <p14:creationId xmlns:p14="http://schemas.microsoft.com/office/powerpoint/2010/main" val="105613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Контейнер за изображение на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Контейнер за бележ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en-US" dirty="0" smtClean="0"/>
              <a:t>Какво правим, за да постигаме такива резултати?</a:t>
            </a:r>
          </a:p>
          <a:p>
            <a:pPr eaLnBrk="1" hangingPunct="1"/>
            <a:r>
              <a:rPr lang="bg-BG" altLang="en-US" dirty="0" smtClean="0"/>
              <a:t>Въпросът е много интересен, защото Форевър е най-големият производител на алое вера в света. Признавам си, че преди да започна бизнес с Форевър, никога не бях чувал(а) за алое. Уникалното при нашата компания е че цикълът на производство е напълно затворен. ФЛП сама отглежда растенията алое в най-големите в света собствени насаждения. Всяка стъпка от процеса на производство е изцяло под контрола на компанията – от засаждането на растенията до готовия продукт и неговата дистрибуция.</a:t>
            </a:r>
          </a:p>
          <a:p>
            <a:pPr eaLnBrk="1" hangingPunct="1"/>
            <a:endParaRPr lang="bg-BG" altLang="en-US" dirty="0" smtClean="0"/>
          </a:p>
        </p:txBody>
      </p:sp>
      <p:sp>
        <p:nvSpPr>
          <p:cNvPr id="21508" name="Контейнер за номер на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65387D-7B90-41F5-A8A2-0360F923BA88}" type="slidenum">
              <a:rPr lang="en-GB" altLang="en-US" smtClean="0"/>
              <a:pPr/>
              <a:t>9</a:t>
            </a:fld>
            <a:endParaRPr lang="en-GB" altLang="en-US" smtClean="0"/>
          </a:p>
        </p:txBody>
      </p:sp>
    </p:spTree>
    <p:extLst>
      <p:ext uri="{BB962C8B-B14F-4D97-AF65-F5344CB8AC3E}">
        <p14:creationId xmlns:p14="http://schemas.microsoft.com/office/powerpoint/2010/main" val="250083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E42A832-7929-40E9-BEE4-82CDB5F849AA}" type="datetime1">
              <a:rPr lang="en-GB"/>
              <a:pPr>
                <a:defRPr/>
              </a:pPr>
              <a:t>26/03/2015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821576-8D33-45E2-AC3D-E53B199E0D66}" type="slidenum">
              <a:rPr lang="en-US" altLang="en-US"/>
              <a:pPr>
                <a:defRPr/>
              </a:pPr>
              <a:t>‹#›</a:t>
            </a:fld>
            <a:endParaRPr lang="en-US" altLang="en-US"/>
          </a:p>
        </p:txBody>
      </p:sp>
    </p:spTree>
    <p:extLst>
      <p:ext uri="{BB962C8B-B14F-4D97-AF65-F5344CB8AC3E}">
        <p14:creationId xmlns:p14="http://schemas.microsoft.com/office/powerpoint/2010/main" val="346642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672DBCD-2EB3-4317-8963-9E3CF6DD6419}" type="datetime1">
              <a:rPr lang="en-GB"/>
              <a:pPr>
                <a:defRPr/>
              </a:pPr>
              <a:t>26/03/2015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D7723-B8CC-40DB-9747-837C6C837B6C}" type="slidenum">
              <a:rPr lang="en-US" altLang="en-US"/>
              <a:pPr>
                <a:defRPr/>
              </a:pPr>
              <a:t>‹#›</a:t>
            </a:fld>
            <a:endParaRPr lang="en-US" altLang="en-US"/>
          </a:p>
        </p:txBody>
      </p:sp>
    </p:spTree>
    <p:extLst>
      <p:ext uri="{BB962C8B-B14F-4D97-AF65-F5344CB8AC3E}">
        <p14:creationId xmlns:p14="http://schemas.microsoft.com/office/powerpoint/2010/main" val="213643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D354CB6-FDE7-4A00-A42C-D8147D6B06C8}" type="datetime1">
              <a:rPr lang="en-GB"/>
              <a:pPr>
                <a:defRPr/>
              </a:pPr>
              <a:t>26/03/2015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708186-8216-4EA1-A679-D9E3A65E0C95}" type="slidenum">
              <a:rPr lang="en-US" altLang="en-US"/>
              <a:pPr>
                <a:defRPr/>
              </a:pPr>
              <a:t>‹#›</a:t>
            </a:fld>
            <a:endParaRPr lang="en-US" altLang="en-US"/>
          </a:p>
        </p:txBody>
      </p:sp>
    </p:spTree>
    <p:extLst>
      <p:ext uri="{BB962C8B-B14F-4D97-AF65-F5344CB8AC3E}">
        <p14:creationId xmlns:p14="http://schemas.microsoft.com/office/powerpoint/2010/main" val="237227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D15ECEF-B0A3-4468-B58B-98D2C107188A}" type="datetime1">
              <a:rPr lang="en-GB"/>
              <a:pPr>
                <a:defRPr/>
              </a:pPr>
              <a:t>26/03/2015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0C77F5-CFFF-46C7-AD2A-87EC2605CC5D}" type="slidenum">
              <a:rPr lang="en-US" altLang="en-US"/>
              <a:pPr>
                <a:defRPr/>
              </a:pPr>
              <a:t>‹#›</a:t>
            </a:fld>
            <a:endParaRPr lang="en-US" altLang="en-US"/>
          </a:p>
        </p:txBody>
      </p:sp>
    </p:spTree>
    <p:extLst>
      <p:ext uri="{BB962C8B-B14F-4D97-AF65-F5344CB8AC3E}">
        <p14:creationId xmlns:p14="http://schemas.microsoft.com/office/powerpoint/2010/main" val="37293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A0DEAD-0D29-410F-9AD2-0D739BB756DD}" type="datetime1">
              <a:rPr lang="en-GB"/>
              <a:pPr>
                <a:defRPr/>
              </a:pPr>
              <a:t>26/03/2015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B2720C-D53F-4712-B800-6C5FACEC43A3}" type="slidenum">
              <a:rPr lang="en-US" altLang="en-US"/>
              <a:pPr>
                <a:defRPr/>
              </a:pPr>
              <a:t>‹#›</a:t>
            </a:fld>
            <a:endParaRPr lang="en-US" altLang="en-US"/>
          </a:p>
        </p:txBody>
      </p:sp>
    </p:spTree>
    <p:extLst>
      <p:ext uri="{BB962C8B-B14F-4D97-AF65-F5344CB8AC3E}">
        <p14:creationId xmlns:p14="http://schemas.microsoft.com/office/powerpoint/2010/main" val="41786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3CBF984-8985-4264-9059-4CFE44792D7B}" type="datetime1">
              <a:rPr lang="en-GB"/>
              <a:pPr>
                <a:defRPr/>
              </a:pPr>
              <a:t>26/03/2015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FE3CB2-C470-479B-839F-4326566E9C39}" type="slidenum">
              <a:rPr lang="en-US" altLang="en-US"/>
              <a:pPr>
                <a:defRPr/>
              </a:pPr>
              <a:t>‹#›</a:t>
            </a:fld>
            <a:endParaRPr lang="en-US" altLang="en-US"/>
          </a:p>
        </p:txBody>
      </p:sp>
    </p:spTree>
    <p:extLst>
      <p:ext uri="{BB962C8B-B14F-4D97-AF65-F5344CB8AC3E}">
        <p14:creationId xmlns:p14="http://schemas.microsoft.com/office/powerpoint/2010/main" val="266919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229B42E-36F5-4D5A-AB98-EB29FC3D13E9}" type="datetime1">
              <a:rPr lang="en-GB"/>
              <a:pPr>
                <a:defRPr/>
              </a:pPr>
              <a:t>26/03/2015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0233AC-E8EA-44C6-BA86-6A493F7CD518}" type="slidenum">
              <a:rPr lang="en-US" altLang="en-US"/>
              <a:pPr>
                <a:defRPr/>
              </a:pPr>
              <a:t>‹#›</a:t>
            </a:fld>
            <a:endParaRPr lang="en-US" altLang="en-US"/>
          </a:p>
        </p:txBody>
      </p:sp>
    </p:spTree>
    <p:extLst>
      <p:ext uri="{BB962C8B-B14F-4D97-AF65-F5344CB8AC3E}">
        <p14:creationId xmlns:p14="http://schemas.microsoft.com/office/powerpoint/2010/main" val="383543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93785C1-9C48-408F-9BB0-03A929C0A776}" type="datetime1">
              <a:rPr lang="en-GB"/>
              <a:pPr>
                <a:defRPr/>
              </a:pPr>
              <a:t>26/03/2015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C19A97-280C-407E-97F3-A7B5D8FB50AE}" type="slidenum">
              <a:rPr lang="en-US" altLang="en-US"/>
              <a:pPr>
                <a:defRPr/>
              </a:pPr>
              <a:t>‹#›</a:t>
            </a:fld>
            <a:endParaRPr lang="en-US" altLang="en-US"/>
          </a:p>
        </p:txBody>
      </p:sp>
    </p:spTree>
    <p:extLst>
      <p:ext uri="{BB962C8B-B14F-4D97-AF65-F5344CB8AC3E}">
        <p14:creationId xmlns:p14="http://schemas.microsoft.com/office/powerpoint/2010/main" val="146545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89C153-8CFB-427B-97BC-96005D870DC2}" type="datetime1">
              <a:rPr lang="en-GB"/>
              <a:pPr>
                <a:defRPr/>
              </a:pPr>
              <a:t>26/03/2015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67ECFB-C480-40A8-8145-E82BBD2CE8A0}" type="slidenum">
              <a:rPr lang="en-US" altLang="en-US"/>
              <a:pPr>
                <a:defRPr/>
              </a:pPr>
              <a:t>‹#›</a:t>
            </a:fld>
            <a:endParaRPr lang="en-US" altLang="en-US"/>
          </a:p>
        </p:txBody>
      </p:sp>
    </p:spTree>
    <p:extLst>
      <p:ext uri="{BB962C8B-B14F-4D97-AF65-F5344CB8AC3E}">
        <p14:creationId xmlns:p14="http://schemas.microsoft.com/office/powerpoint/2010/main" val="368504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A0D16D-E012-42B1-A643-F834FDA98AF9}" type="datetime1">
              <a:rPr lang="en-GB"/>
              <a:pPr>
                <a:defRPr/>
              </a:pPr>
              <a:t>26/03/2015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B5D9EC-C5C2-4C24-8C15-7428F30FFA93}" type="slidenum">
              <a:rPr lang="en-US" altLang="en-US"/>
              <a:pPr>
                <a:defRPr/>
              </a:pPr>
              <a:t>‹#›</a:t>
            </a:fld>
            <a:endParaRPr lang="en-US" altLang="en-US"/>
          </a:p>
        </p:txBody>
      </p:sp>
    </p:spTree>
    <p:extLst>
      <p:ext uri="{BB962C8B-B14F-4D97-AF65-F5344CB8AC3E}">
        <p14:creationId xmlns:p14="http://schemas.microsoft.com/office/powerpoint/2010/main" val="92174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12B7A-BBE8-455A-9970-E26CB8FB146A}" type="datetime1">
              <a:rPr lang="en-GB"/>
              <a:pPr>
                <a:defRPr/>
              </a:pPr>
              <a:t>26/03/2015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B90E53-A6C5-4705-B3A6-A43873174AE3}" type="slidenum">
              <a:rPr lang="en-US" altLang="en-US"/>
              <a:pPr>
                <a:defRPr/>
              </a:pPr>
              <a:t>‹#›</a:t>
            </a:fld>
            <a:endParaRPr lang="en-US" altLang="en-US"/>
          </a:p>
        </p:txBody>
      </p:sp>
    </p:spTree>
    <p:extLst>
      <p:ext uri="{BB962C8B-B14F-4D97-AF65-F5344CB8AC3E}">
        <p14:creationId xmlns:p14="http://schemas.microsoft.com/office/powerpoint/2010/main" val="43238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p:cNvPicPr>
          <p:nvPr userDrawn="1"/>
        </p:nvPicPr>
        <p:blipFill>
          <a:blip r:embed="rId13">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Roboto Condensed" panose="02000000000000000000" pitchFamily="2" charset="0"/>
                <a:cs typeface="+mn-cs"/>
              </a:defRPr>
            </a:lvl1pPr>
          </a:lstStyle>
          <a:p>
            <a:pPr>
              <a:defRPr/>
            </a:pPr>
            <a:fld id="{E0B7E6F1-3CCF-421E-963A-C9C27D45F97F}" type="datetime1">
              <a:rPr lang="en-GB"/>
              <a:pPr>
                <a:defRPr/>
              </a:pPr>
              <a:t>26/03/2015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Roboto Condensed" panose="02000000000000000000" pitchFamily="2" charset="0"/>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Roboto Condensed" panose="02000000000000000000" pitchFamily="2" charset="0"/>
              </a:defRPr>
            </a:lvl1pPr>
          </a:lstStyle>
          <a:p>
            <a:pPr>
              <a:defRPr/>
            </a:pPr>
            <a:fld id="{DD08941F-B987-4B9F-9AE0-84896A0E43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bg1"/>
          </a:solidFill>
          <a:latin typeface="Roboto Light" panose="02000000000000000000" pitchFamily="2" charset="0"/>
          <a:ea typeface="+mj-ea"/>
          <a:cs typeface="+mj-cs"/>
        </a:defRPr>
      </a:lvl1pPr>
      <a:lvl2pPr algn="ctr" defTabSz="457200" rtl="0" eaLnBrk="0" fontAlgn="base" hangingPunct="0">
        <a:spcBef>
          <a:spcPct val="0"/>
        </a:spcBef>
        <a:spcAft>
          <a:spcPct val="0"/>
        </a:spcAft>
        <a:defRPr sz="4400">
          <a:solidFill>
            <a:schemeClr val="bg1"/>
          </a:solidFill>
          <a:latin typeface="Roboto Light" pitchFamily="2" charset="0"/>
        </a:defRPr>
      </a:lvl2pPr>
      <a:lvl3pPr algn="ctr" defTabSz="457200" rtl="0" eaLnBrk="0" fontAlgn="base" hangingPunct="0">
        <a:spcBef>
          <a:spcPct val="0"/>
        </a:spcBef>
        <a:spcAft>
          <a:spcPct val="0"/>
        </a:spcAft>
        <a:defRPr sz="4400">
          <a:solidFill>
            <a:schemeClr val="bg1"/>
          </a:solidFill>
          <a:latin typeface="Roboto Light" pitchFamily="2" charset="0"/>
        </a:defRPr>
      </a:lvl3pPr>
      <a:lvl4pPr algn="ctr" defTabSz="457200" rtl="0" eaLnBrk="0" fontAlgn="base" hangingPunct="0">
        <a:spcBef>
          <a:spcPct val="0"/>
        </a:spcBef>
        <a:spcAft>
          <a:spcPct val="0"/>
        </a:spcAft>
        <a:defRPr sz="4400">
          <a:solidFill>
            <a:schemeClr val="bg1"/>
          </a:solidFill>
          <a:latin typeface="Roboto Light" pitchFamily="2" charset="0"/>
        </a:defRPr>
      </a:lvl4pPr>
      <a:lvl5pPr algn="ctr" defTabSz="457200" rtl="0" eaLnBrk="0" fontAlgn="base" hangingPunct="0">
        <a:spcBef>
          <a:spcPct val="0"/>
        </a:spcBef>
        <a:spcAft>
          <a:spcPct val="0"/>
        </a:spcAft>
        <a:defRPr sz="4400">
          <a:solidFill>
            <a:schemeClr val="bg1"/>
          </a:solidFill>
          <a:latin typeface="Roboto Light" pitchFamily="2" charset="0"/>
        </a:defRPr>
      </a:lvl5pPr>
      <a:lvl6pPr marL="457200" algn="ctr" defTabSz="457200" rtl="0" fontAlgn="base">
        <a:spcBef>
          <a:spcPct val="0"/>
        </a:spcBef>
        <a:spcAft>
          <a:spcPct val="0"/>
        </a:spcAft>
        <a:defRPr sz="4400">
          <a:solidFill>
            <a:schemeClr val="bg1"/>
          </a:solidFill>
          <a:latin typeface="Roboto Light" pitchFamily="2" charset="0"/>
        </a:defRPr>
      </a:lvl6pPr>
      <a:lvl7pPr marL="914400" algn="ctr" defTabSz="457200" rtl="0" fontAlgn="base">
        <a:spcBef>
          <a:spcPct val="0"/>
        </a:spcBef>
        <a:spcAft>
          <a:spcPct val="0"/>
        </a:spcAft>
        <a:defRPr sz="4400">
          <a:solidFill>
            <a:schemeClr val="bg1"/>
          </a:solidFill>
          <a:latin typeface="Roboto Light" pitchFamily="2" charset="0"/>
        </a:defRPr>
      </a:lvl7pPr>
      <a:lvl8pPr marL="1371600" algn="ctr" defTabSz="457200" rtl="0" fontAlgn="base">
        <a:spcBef>
          <a:spcPct val="0"/>
        </a:spcBef>
        <a:spcAft>
          <a:spcPct val="0"/>
        </a:spcAft>
        <a:defRPr sz="4400">
          <a:solidFill>
            <a:schemeClr val="bg1"/>
          </a:solidFill>
          <a:latin typeface="Roboto Light" pitchFamily="2" charset="0"/>
        </a:defRPr>
      </a:lvl8pPr>
      <a:lvl9pPr marL="1828800" algn="ctr" defTabSz="457200" rtl="0" fontAlgn="base">
        <a:spcBef>
          <a:spcPct val="0"/>
        </a:spcBef>
        <a:spcAft>
          <a:spcPct val="0"/>
        </a:spcAft>
        <a:defRPr sz="4400">
          <a:solidFill>
            <a:schemeClr val="bg1"/>
          </a:solidFill>
          <a:latin typeface="Roboto Light" pitchFamily="2"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Roboto Light" panose="02000000000000000000" pitchFamily="2"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Roboto Light" panose="02000000000000000000" pitchFamily="2"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Roboto Light" panose="02000000000000000000" pitchFamily="2"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Roboto Light" panose="02000000000000000000" pitchFamily="2"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Roboto Light" panose="020000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1.jpe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4.jp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2.png"/><Relationship Id="rId4" Type="http://schemas.openxmlformats.org/officeDocument/2006/relationships/image" Target="../media/image3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38.jpg"/><Relationship Id="rId9" Type="http://schemas.openxmlformats.org/officeDocument/2006/relationships/image" Target="../media/image45.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2.png"/><Relationship Id="rId3" Type="http://schemas.openxmlformats.org/officeDocument/2006/relationships/image" Target="../media/image42.jp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32.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7.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4.jpeg"/><Relationship Id="rId5" Type="http://schemas.openxmlformats.org/officeDocument/2006/relationships/image" Target="../media/image32.png"/><Relationship Id="rId15" Type="http://schemas.openxmlformats.org/officeDocument/2006/relationships/image" Target="../media/image4.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file:///C:\Users\Kris@one10\Desktop\FOREVER\spin%20globe%20iStock_000008505055Big%20Web.mov"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C:\Users\Kris@one10\Desktop\FOREVER\MAPBG_002.wmv"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jpeg"/><Relationship Id="rId5" Type="http://schemas.openxmlformats.org/officeDocument/2006/relationships/image" Target="../media/image4.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0" name="Freeform 9"/>
          <p:cNvSpPr/>
          <p:nvPr/>
        </p:nvSpPr>
        <p:spPr>
          <a:xfrm>
            <a:off x="5494338" y="3522663"/>
            <a:ext cx="3643312" cy="1828800"/>
          </a:xfrm>
          <a:custGeom>
            <a:avLst/>
            <a:gdLst>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617365 w 3640822"/>
              <a:gd name="connsiteY4" fmla="*/ 411060 h 1501629"/>
              <a:gd name="connsiteX5" fmla="*/ 1870745 w 3640822"/>
              <a:gd name="connsiteY5" fmla="*/ 385893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617365 w 3640822"/>
              <a:gd name="connsiteY4" fmla="*/ 411060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347774 w 3640822"/>
              <a:gd name="connsiteY3" fmla="*/ 62892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274846 w 3640822"/>
              <a:gd name="connsiteY3" fmla="*/ 219966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274846 w 3640822"/>
              <a:gd name="connsiteY3" fmla="*/ 219966 h 1501629"/>
              <a:gd name="connsiteX4" fmla="*/ 2931155 w 3640822"/>
              <a:gd name="connsiteY4" fmla="*/ 109983 h 1501629"/>
              <a:gd name="connsiteX5" fmla="*/ 2718342 w 3640822"/>
              <a:gd name="connsiteY5" fmla="*/ 40812 h 1501629"/>
              <a:gd name="connsiteX6" fmla="*/ 2156845 w 3640822"/>
              <a:gd name="connsiteY6" fmla="*/ 211989 h 1501629"/>
              <a:gd name="connsiteX7" fmla="*/ 1929468 w 3640822"/>
              <a:gd name="connsiteY7" fmla="*/ 192947 h 1501629"/>
              <a:gd name="connsiteX8" fmla="*/ 1551963 w 3640822"/>
              <a:gd name="connsiteY8" fmla="*/ 310392 h 1501629"/>
              <a:gd name="connsiteX9" fmla="*/ 2155971 w 3640822"/>
              <a:gd name="connsiteY9" fmla="*/ 41945 h 1501629"/>
              <a:gd name="connsiteX10" fmla="*/ 2122415 w 3640822"/>
              <a:gd name="connsiteY10" fmla="*/ 0 h 1501629"/>
              <a:gd name="connsiteX11" fmla="*/ 1434517 w 3640822"/>
              <a:gd name="connsiteY11" fmla="*/ 268447 h 1501629"/>
              <a:gd name="connsiteX12" fmla="*/ 1090569 w 3640822"/>
              <a:gd name="connsiteY12" fmla="*/ 369115 h 1501629"/>
              <a:gd name="connsiteX13" fmla="*/ 595618 w 3640822"/>
              <a:gd name="connsiteY13" fmla="*/ 343948 h 1501629"/>
              <a:gd name="connsiteX14" fmla="*/ 494950 w 3640822"/>
              <a:gd name="connsiteY14" fmla="*/ 335559 h 1501629"/>
              <a:gd name="connsiteX15" fmla="*/ 511728 w 3640822"/>
              <a:gd name="connsiteY15" fmla="*/ 385893 h 1501629"/>
              <a:gd name="connsiteX16" fmla="*/ 25167 w 3640822"/>
              <a:gd name="connsiteY16" fmla="*/ 503339 h 1501629"/>
              <a:gd name="connsiteX17" fmla="*/ 0 w 3640822"/>
              <a:gd name="connsiteY17" fmla="*/ 604007 h 1501629"/>
              <a:gd name="connsiteX18" fmla="*/ 100668 w 3640822"/>
              <a:gd name="connsiteY18" fmla="*/ 679508 h 1501629"/>
              <a:gd name="connsiteX19" fmla="*/ 234892 w 3640822"/>
              <a:gd name="connsiteY19" fmla="*/ 721453 h 1501629"/>
              <a:gd name="connsiteX20" fmla="*/ 1149292 w 3640822"/>
              <a:gd name="connsiteY20" fmla="*/ 545284 h 1501629"/>
              <a:gd name="connsiteX21" fmla="*/ 1400961 w 3640822"/>
              <a:gd name="connsiteY21" fmla="*/ 704675 h 1501629"/>
              <a:gd name="connsiteX22" fmla="*/ 1652631 w 3640822"/>
              <a:gd name="connsiteY22" fmla="*/ 738231 h 1501629"/>
              <a:gd name="connsiteX23" fmla="*/ 1459684 w 3640822"/>
              <a:gd name="connsiteY23" fmla="*/ 830510 h 1501629"/>
              <a:gd name="connsiteX24" fmla="*/ 1409350 w 3640822"/>
              <a:gd name="connsiteY24" fmla="*/ 872455 h 1501629"/>
              <a:gd name="connsiteX25" fmla="*/ 1661020 w 3640822"/>
              <a:gd name="connsiteY25" fmla="*/ 864066 h 1501629"/>
              <a:gd name="connsiteX26" fmla="*/ 2046914 w 3640822"/>
              <a:gd name="connsiteY26" fmla="*/ 805343 h 1501629"/>
              <a:gd name="connsiteX27" fmla="*/ 1954635 w 3640822"/>
              <a:gd name="connsiteY27" fmla="*/ 964734 h 1501629"/>
              <a:gd name="connsiteX28" fmla="*/ 1921079 w 3640822"/>
              <a:gd name="connsiteY28" fmla="*/ 1115736 h 1501629"/>
              <a:gd name="connsiteX29" fmla="*/ 2063692 w 3640822"/>
              <a:gd name="connsiteY29" fmla="*/ 1149292 h 1501629"/>
              <a:gd name="connsiteX30" fmla="*/ 2374084 w 3640822"/>
              <a:gd name="connsiteY30" fmla="*/ 964734 h 1501629"/>
              <a:gd name="connsiteX31" fmla="*/ 2751589 w 3640822"/>
              <a:gd name="connsiteY31" fmla="*/ 1182847 h 1501629"/>
              <a:gd name="connsiteX32" fmla="*/ 3137483 w 3640822"/>
              <a:gd name="connsiteY32" fmla="*/ 1501629 h 1501629"/>
              <a:gd name="connsiteX33" fmla="*/ 3179428 w 3640822"/>
              <a:gd name="connsiteY33" fmla="*/ 1409350 h 1501629"/>
              <a:gd name="connsiteX34" fmla="*/ 3061982 w 3640822"/>
              <a:gd name="connsiteY34" fmla="*/ 1233181 h 1501629"/>
              <a:gd name="connsiteX35" fmla="*/ 3095538 w 3640822"/>
              <a:gd name="connsiteY35" fmla="*/ 931178 h 1501629"/>
              <a:gd name="connsiteX36" fmla="*/ 3296873 w 3640822"/>
              <a:gd name="connsiteY36" fmla="*/ 906011 h 1501629"/>
              <a:gd name="connsiteX37" fmla="*/ 3640822 w 3640822"/>
              <a:gd name="connsiteY37" fmla="*/ 906011 h 1501629"/>
              <a:gd name="connsiteX0" fmla="*/ 3640822 w 3640822"/>
              <a:gd name="connsiteY0" fmla="*/ 1054080 h 1649698"/>
              <a:gd name="connsiteX1" fmla="*/ 3347207 w 3640822"/>
              <a:gd name="connsiteY1" fmla="*/ 533962 h 1649698"/>
              <a:gd name="connsiteX2" fmla="*/ 3212983 w 3640822"/>
              <a:gd name="connsiteY2" fmla="*/ 584296 h 1649698"/>
              <a:gd name="connsiteX3" fmla="*/ 3274846 w 3640822"/>
              <a:gd name="connsiteY3" fmla="*/ 368035 h 1649698"/>
              <a:gd name="connsiteX4" fmla="*/ 3497746 w 3640822"/>
              <a:gd name="connsiteY4" fmla="*/ 0 h 1649698"/>
              <a:gd name="connsiteX5" fmla="*/ 2718342 w 3640822"/>
              <a:gd name="connsiteY5" fmla="*/ 188881 h 1649698"/>
              <a:gd name="connsiteX6" fmla="*/ 2156845 w 3640822"/>
              <a:gd name="connsiteY6" fmla="*/ 360058 h 1649698"/>
              <a:gd name="connsiteX7" fmla="*/ 1929468 w 3640822"/>
              <a:gd name="connsiteY7" fmla="*/ 341016 h 1649698"/>
              <a:gd name="connsiteX8" fmla="*/ 1551963 w 3640822"/>
              <a:gd name="connsiteY8" fmla="*/ 458461 h 1649698"/>
              <a:gd name="connsiteX9" fmla="*/ 2155971 w 3640822"/>
              <a:gd name="connsiteY9" fmla="*/ 190014 h 1649698"/>
              <a:gd name="connsiteX10" fmla="*/ 2122415 w 3640822"/>
              <a:gd name="connsiteY10" fmla="*/ 148069 h 1649698"/>
              <a:gd name="connsiteX11" fmla="*/ 1434517 w 3640822"/>
              <a:gd name="connsiteY11" fmla="*/ 416516 h 1649698"/>
              <a:gd name="connsiteX12" fmla="*/ 1090569 w 3640822"/>
              <a:gd name="connsiteY12" fmla="*/ 517184 h 1649698"/>
              <a:gd name="connsiteX13" fmla="*/ 595618 w 3640822"/>
              <a:gd name="connsiteY13" fmla="*/ 492017 h 1649698"/>
              <a:gd name="connsiteX14" fmla="*/ 494950 w 3640822"/>
              <a:gd name="connsiteY14" fmla="*/ 483628 h 1649698"/>
              <a:gd name="connsiteX15" fmla="*/ 511728 w 3640822"/>
              <a:gd name="connsiteY15" fmla="*/ 533962 h 1649698"/>
              <a:gd name="connsiteX16" fmla="*/ 25167 w 3640822"/>
              <a:gd name="connsiteY16" fmla="*/ 651408 h 1649698"/>
              <a:gd name="connsiteX17" fmla="*/ 0 w 3640822"/>
              <a:gd name="connsiteY17" fmla="*/ 752076 h 1649698"/>
              <a:gd name="connsiteX18" fmla="*/ 100668 w 3640822"/>
              <a:gd name="connsiteY18" fmla="*/ 827577 h 1649698"/>
              <a:gd name="connsiteX19" fmla="*/ 234892 w 3640822"/>
              <a:gd name="connsiteY19" fmla="*/ 869522 h 1649698"/>
              <a:gd name="connsiteX20" fmla="*/ 1149292 w 3640822"/>
              <a:gd name="connsiteY20" fmla="*/ 693353 h 1649698"/>
              <a:gd name="connsiteX21" fmla="*/ 1400961 w 3640822"/>
              <a:gd name="connsiteY21" fmla="*/ 852744 h 1649698"/>
              <a:gd name="connsiteX22" fmla="*/ 1652631 w 3640822"/>
              <a:gd name="connsiteY22" fmla="*/ 886300 h 1649698"/>
              <a:gd name="connsiteX23" fmla="*/ 1459684 w 3640822"/>
              <a:gd name="connsiteY23" fmla="*/ 978579 h 1649698"/>
              <a:gd name="connsiteX24" fmla="*/ 1409350 w 3640822"/>
              <a:gd name="connsiteY24" fmla="*/ 1020524 h 1649698"/>
              <a:gd name="connsiteX25" fmla="*/ 1661020 w 3640822"/>
              <a:gd name="connsiteY25" fmla="*/ 1012135 h 1649698"/>
              <a:gd name="connsiteX26" fmla="*/ 2046914 w 3640822"/>
              <a:gd name="connsiteY26" fmla="*/ 953412 h 1649698"/>
              <a:gd name="connsiteX27" fmla="*/ 1954635 w 3640822"/>
              <a:gd name="connsiteY27" fmla="*/ 1112803 h 1649698"/>
              <a:gd name="connsiteX28" fmla="*/ 1921079 w 3640822"/>
              <a:gd name="connsiteY28" fmla="*/ 1263805 h 1649698"/>
              <a:gd name="connsiteX29" fmla="*/ 2063692 w 3640822"/>
              <a:gd name="connsiteY29" fmla="*/ 1297361 h 1649698"/>
              <a:gd name="connsiteX30" fmla="*/ 2374084 w 3640822"/>
              <a:gd name="connsiteY30" fmla="*/ 1112803 h 1649698"/>
              <a:gd name="connsiteX31" fmla="*/ 2751589 w 3640822"/>
              <a:gd name="connsiteY31" fmla="*/ 1330916 h 1649698"/>
              <a:gd name="connsiteX32" fmla="*/ 3137483 w 3640822"/>
              <a:gd name="connsiteY32" fmla="*/ 1649698 h 1649698"/>
              <a:gd name="connsiteX33" fmla="*/ 3179428 w 3640822"/>
              <a:gd name="connsiteY33" fmla="*/ 1557419 h 1649698"/>
              <a:gd name="connsiteX34" fmla="*/ 3061982 w 3640822"/>
              <a:gd name="connsiteY34" fmla="*/ 1381250 h 1649698"/>
              <a:gd name="connsiteX35" fmla="*/ 3095538 w 3640822"/>
              <a:gd name="connsiteY35" fmla="*/ 1079247 h 1649698"/>
              <a:gd name="connsiteX36" fmla="*/ 3296873 w 3640822"/>
              <a:gd name="connsiteY36" fmla="*/ 1054080 h 1649698"/>
              <a:gd name="connsiteX37" fmla="*/ 3640822 w 3640822"/>
              <a:gd name="connsiteY37" fmla="*/ 1054080 h 1649698"/>
              <a:gd name="connsiteX0" fmla="*/ 3640822 w 3640822"/>
              <a:gd name="connsiteY0" fmla="*/ 1054080 h 1649698"/>
              <a:gd name="connsiteX1" fmla="*/ 3347207 w 3640822"/>
              <a:gd name="connsiteY1" fmla="*/ 533962 h 1649698"/>
              <a:gd name="connsiteX2" fmla="*/ 3212983 w 3640822"/>
              <a:gd name="connsiteY2" fmla="*/ 584296 h 1649698"/>
              <a:gd name="connsiteX3" fmla="*/ 3274846 w 3640822"/>
              <a:gd name="connsiteY3" fmla="*/ 368035 h 1649698"/>
              <a:gd name="connsiteX4" fmla="*/ 3497746 w 3640822"/>
              <a:gd name="connsiteY4" fmla="*/ 0 h 1649698"/>
              <a:gd name="connsiteX5" fmla="*/ 3043351 w 3640822"/>
              <a:gd name="connsiteY5" fmla="*/ 100977 h 1649698"/>
              <a:gd name="connsiteX6" fmla="*/ 2718342 w 3640822"/>
              <a:gd name="connsiteY6" fmla="*/ 188881 h 1649698"/>
              <a:gd name="connsiteX7" fmla="*/ 2156845 w 3640822"/>
              <a:gd name="connsiteY7" fmla="*/ 360058 h 1649698"/>
              <a:gd name="connsiteX8" fmla="*/ 1929468 w 3640822"/>
              <a:gd name="connsiteY8" fmla="*/ 341016 h 1649698"/>
              <a:gd name="connsiteX9" fmla="*/ 1551963 w 3640822"/>
              <a:gd name="connsiteY9" fmla="*/ 458461 h 1649698"/>
              <a:gd name="connsiteX10" fmla="*/ 2155971 w 3640822"/>
              <a:gd name="connsiteY10" fmla="*/ 190014 h 1649698"/>
              <a:gd name="connsiteX11" fmla="*/ 2122415 w 3640822"/>
              <a:gd name="connsiteY11" fmla="*/ 148069 h 1649698"/>
              <a:gd name="connsiteX12" fmla="*/ 1434517 w 3640822"/>
              <a:gd name="connsiteY12" fmla="*/ 416516 h 1649698"/>
              <a:gd name="connsiteX13" fmla="*/ 1090569 w 3640822"/>
              <a:gd name="connsiteY13" fmla="*/ 517184 h 1649698"/>
              <a:gd name="connsiteX14" fmla="*/ 595618 w 3640822"/>
              <a:gd name="connsiteY14" fmla="*/ 492017 h 1649698"/>
              <a:gd name="connsiteX15" fmla="*/ 494950 w 3640822"/>
              <a:gd name="connsiteY15" fmla="*/ 483628 h 1649698"/>
              <a:gd name="connsiteX16" fmla="*/ 511728 w 3640822"/>
              <a:gd name="connsiteY16" fmla="*/ 533962 h 1649698"/>
              <a:gd name="connsiteX17" fmla="*/ 25167 w 3640822"/>
              <a:gd name="connsiteY17" fmla="*/ 651408 h 1649698"/>
              <a:gd name="connsiteX18" fmla="*/ 0 w 3640822"/>
              <a:gd name="connsiteY18" fmla="*/ 752076 h 1649698"/>
              <a:gd name="connsiteX19" fmla="*/ 100668 w 3640822"/>
              <a:gd name="connsiteY19" fmla="*/ 827577 h 1649698"/>
              <a:gd name="connsiteX20" fmla="*/ 234892 w 3640822"/>
              <a:gd name="connsiteY20" fmla="*/ 869522 h 1649698"/>
              <a:gd name="connsiteX21" fmla="*/ 1149292 w 3640822"/>
              <a:gd name="connsiteY21" fmla="*/ 693353 h 1649698"/>
              <a:gd name="connsiteX22" fmla="*/ 1400961 w 3640822"/>
              <a:gd name="connsiteY22" fmla="*/ 852744 h 1649698"/>
              <a:gd name="connsiteX23" fmla="*/ 1652631 w 3640822"/>
              <a:gd name="connsiteY23" fmla="*/ 886300 h 1649698"/>
              <a:gd name="connsiteX24" fmla="*/ 1459684 w 3640822"/>
              <a:gd name="connsiteY24" fmla="*/ 978579 h 1649698"/>
              <a:gd name="connsiteX25" fmla="*/ 1409350 w 3640822"/>
              <a:gd name="connsiteY25" fmla="*/ 1020524 h 1649698"/>
              <a:gd name="connsiteX26" fmla="*/ 1661020 w 3640822"/>
              <a:gd name="connsiteY26" fmla="*/ 1012135 h 1649698"/>
              <a:gd name="connsiteX27" fmla="*/ 2046914 w 3640822"/>
              <a:gd name="connsiteY27" fmla="*/ 953412 h 1649698"/>
              <a:gd name="connsiteX28" fmla="*/ 1954635 w 3640822"/>
              <a:gd name="connsiteY28" fmla="*/ 1112803 h 1649698"/>
              <a:gd name="connsiteX29" fmla="*/ 1921079 w 3640822"/>
              <a:gd name="connsiteY29" fmla="*/ 1263805 h 1649698"/>
              <a:gd name="connsiteX30" fmla="*/ 2063692 w 3640822"/>
              <a:gd name="connsiteY30" fmla="*/ 1297361 h 1649698"/>
              <a:gd name="connsiteX31" fmla="*/ 2374084 w 3640822"/>
              <a:gd name="connsiteY31" fmla="*/ 1112803 h 1649698"/>
              <a:gd name="connsiteX32" fmla="*/ 2751589 w 3640822"/>
              <a:gd name="connsiteY32" fmla="*/ 1330916 h 1649698"/>
              <a:gd name="connsiteX33" fmla="*/ 3137483 w 3640822"/>
              <a:gd name="connsiteY33" fmla="*/ 1649698 h 1649698"/>
              <a:gd name="connsiteX34" fmla="*/ 3179428 w 3640822"/>
              <a:gd name="connsiteY34" fmla="*/ 1557419 h 1649698"/>
              <a:gd name="connsiteX35" fmla="*/ 3061982 w 3640822"/>
              <a:gd name="connsiteY35" fmla="*/ 1381250 h 1649698"/>
              <a:gd name="connsiteX36" fmla="*/ 3095538 w 3640822"/>
              <a:gd name="connsiteY36" fmla="*/ 1079247 h 1649698"/>
              <a:gd name="connsiteX37" fmla="*/ 3296873 w 3640822"/>
              <a:gd name="connsiteY37" fmla="*/ 1054080 h 1649698"/>
              <a:gd name="connsiteX38" fmla="*/ 3640822 w 3640822"/>
              <a:gd name="connsiteY38" fmla="*/ 1054080 h 1649698"/>
              <a:gd name="connsiteX0" fmla="*/ 3640822 w 3640822"/>
              <a:gd name="connsiteY0" fmla="*/ 1233594 h 1829212"/>
              <a:gd name="connsiteX1" fmla="*/ 3347207 w 3640822"/>
              <a:gd name="connsiteY1" fmla="*/ 713476 h 1829212"/>
              <a:gd name="connsiteX2" fmla="*/ 3212983 w 3640822"/>
              <a:gd name="connsiteY2" fmla="*/ 763810 h 1829212"/>
              <a:gd name="connsiteX3" fmla="*/ 3274846 w 3640822"/>
              <a:gd name="connsiteY3" fmla="*/ 547549 h 1829212"/>
              <a:gd name="connsiteX4" fmla="*/ 3497746 w 3640822"/>
              <a:gd name="connsiteY4" fmla="*/ 179514 h 1829212"/>
              <a:gd name="connsiteX5" fmla="*/ 3402379 w 3640822"/>
              <a:gd name="connsiteY5" fmla="*/ 0 h 1829212"/>
              <a:gd name="connsiteX6" fmla="*/ 2718342 w 3640822"/>
              <a:gd name="connsiteY6" fmla="*/ 368395 h 1829212"/>
              <a:gd name="connsiteX7" fmla="*/ 2156845 w 3640822"/>
              <a:gd name="connsiteY7" fmla="*/ 539572 h 1829212"/>
              <a:gd name="connsiteX8" fmla="*/ 1929468 w 3640822"/>
              <a:gd name="connsiteY8" fmla="*/ 520530 h 1829212"/>
              <a:gd name="connsiteX9" fmla="*/ 1551963 w 3640822"/>
              <a:gd name="connsiteY9" fmla="*/ 637975 h 1829212"/>
              <a:gd name="connsiteX10" fmla="*/ 2155971 w 3640822"/>
              <a:gd name="connsiteY10" fmla="*/ 369528 h 1829212"/>
              <a:gd name="connsiteX11" fmla="*/ 2122415 w 3640822"/>
              <a:gd name="connsiteY11" fmla="*/ 327583 h 1829212"/>
              <a:gd name="connsiteX12" fmla="*/ 1434517 w 3640822"/>
              <a:gd name="connsiteY12" fmla="*/ 596030 h 1829212"/>
              <a:gd name="connsiteX13" fmla="*/ 1090569 w 3640822"/>
              <a:gd name="connsiteY13" fmla="*/ 696698 h 1829212"/>
              <a:gd name="connsiteX14" fmla="*/ 595618 w 3640822"/>
              <a:gd name="connsiteY14" fmla="*/ 671531 h 1829212"/>
              <a:gd name="connsiteX15" fmla="*/ 494950 w 3640822"/>
              <a:gd name="connsiteY15" fmla="*/ 663142 h 1829212"/>
              <a:gd name="connsiteX16" fmla="*/ 511728 w 3640822"/>
              <a:gd name="connsiteY16" fmla="*/ 713476 h 1829212"/>
              <a:gd name="connsiteX17" fmla="*/ 25167 w 3640822"/>
              <a:gd name="connsiteY17" fmla="*/ 830922 h 1829212"/>
              <a:gd name="connsiteX18" fmla="*/ 0 w 3640822"/>
              <a:gd name="connsiteY18" fmla="*/ 931590 h 1829212"/>
              <a:gd name="connsiteX19" fmla="*/ 100668 w 3640822"/>
              <a:gd name="connsiteY19" fmla="*/ 1007091 h 1829212"/>
              <a:gd name="connsiteX20" fmla="*/ 234892 w 3640822"/>
              <a:gd name="connsiteY20" fmla="*/ 1049036 h 1829212"/>
              <a:gd name="connsiteX21" fmla="*/ 1149292 w 3640822"/>
              <a:gd name="connsiteY21" fmla="*/ 872867 h 1829212"/>
              <a:gd name="connsiteX22" fmla="*/ 1400961 w 3640822"/>
              <a:gd name="connsiteY22" fmla="*/ 1032258 h 1829212"/>
              <a:gd name="connsiteX23" fmla="*/ 1652631 w 3640822"/>
              <a:gd name="connsiteY23" fmla="*/ 1065814 h 1829212"/>
              <a:gd name="connsiteX24" fmla="*/ 1459684 w 3640822"/>
              <a:gd name="connsiteY24" fmla="*/ 1158093 h 1829212"/>
              <a:gd name="connsiteX25" fmla="*/ 1409350 w 3640822"/>
              <a:gd name="connsiteY25" fmla="*/ 1200038 h 1829212"/>
              <a:gd name="connsiteX26" fmla="*/ 1661020 w 3640822"/>
              <a:gd name="connsiteY26" fmla="*/ 1191649 h 1829212"/>
              <a:gd name="connsiteX27" fmla="*/ 2046914 w 3640822"/>
              <a:gd name="connsiteY27" fmla="*/ 1132926 h 1829212"/>
              <a:gd name="connsiteX28" fmla="*/ 1954635 w 3640822"/>
              <a:gd name="connsiteY28" fmla="*/ 1292317 h 1829212"/>
              <a:gd name="connsiteX29" fmla="*/ 1921079 w 3640822"/>
              <a:gd name="connsiteY29" fmla="*/ 1443319 h 1829212"/>
              <a:gd name="connsiteX30" fmla="*/ 2063692 w 3640822"/>
              <a:gd name="connsiteY30" fmla="*/ 1476875 h 1829212"/>
              <a:gd name="connsiteX31" fmla="*/ 2374084 w 3640822"/>
              <a:gd name="connsiteY31" fmla="*/ 1292317 h 1829212"/>
              <a:gd name="connsiteX32" fmla="*/ 2751589 w 3640822"/>
              <a:gd name="connsiteY32" fmla="*/ 1510430 h 1829212"/>
              <a:gd name="connsiteX33" fmla="*/ 3137483 w 3640822"/>
              <a:gd name="connsiteY33" fmla="*/ 1829212 h 1829212"/>
              <a:gd name="connsiteX34" fmla="*/ 3179428 w 3640822"/>
              <a:gd name="connsiteY34" fmla="*/ 1736933 h 1829212"/>
              <a:gd name="connsiteX35" fmla="*/ 3061982 w 3640822"/>
              <a:gd name="connsiteY35" fmla="*/ 1560764 h 1829212"/>
              <a:gd name="connsiteX36" fmla="*/ 3095538 w 3640822"/>
              <a:gd name="connsiteY36" fmla="*/ 1258761 h 1829212"/>
              <a:gd name="connsiteX37" fmla="*/ 3296873 w 3640822"/>
              <a:gd name="connsiteY37" fmla="*/ 1233594 h 1829212"/>
              <a:gd name="connsiteX38" fmla="*/ 3640822 w 3640822"/>
              <a:gd name="connsiteY38" fmla="*/ 1233594 h 1829212"/>
              <a:gd name="connsiteX0" fmla="*/ 3640822 w 3640822"/>
              <a:gd name="connsiteY0" fmla="*/ 1233594 h 1829212"/>
              <a:gd name="connsiteX1" fmla="*/ 3347207 w 3640822"/>
              <a:gd name="connsiteY1" fmla="*/ 713476 h 1829212"/>
              <a:gd name="connsiteX2" fmla="*/ 3212983 w 3640822"/>
              <a:gd name="connsiteY2" fmla="*/ 763810 h 1829212"/>
              <a:gd name="connsiteX3" fmla="*/ 3274846 w 3640822"/>
              <a:gd name="connsiteY3" fmla="*/ 547549 h 1829212"/>
              <a:gd name="connsiteX4" fmla="*/ 3497746 w 3640822"/>
              <a:gd name="connsiteY4" fmla="*/ 179514 h 1829212"/>
              <a:gd name="connsiteX5" fmla="*/ 3447258 w 3640822"/>
              <a:gd name="connsiteY5" fmla="*/ 95367 h 1829212"/>
              <a:gd name="connsiteX6" fmla="*/ 3402379 w 3640822"/>
              <a:gd name="connsiteY6" fmla="*/ 0 h 1829212"/>
              <a:gd name="connsiteX7" fmla="*/ 2718342 w 3640822"/>
              <a:gd name="connsiteY7" fmla="*/ 368395 h 1829212"/>
              <a:gd name="connsiteX8" fmla="*/ 2156845 w 3640822"/>
              <a:gd name="connsiteY8" fmla="*/ 539572 h 1829212"/>
              <a:gd name="connsiteX9" fmla="*/ 1929468 w 3640822"/>
              <a:gd name="connsiteY9" fmla="*/ 520530 h 1829212"/>
              <a:gd name="connsiteX10" fmla="*/ 1551963 w 3640822"/>
              <a:gd name="connsiteY10" fmla="*/ 637975 h 1829212"/>
              <a:gd name="connsiteX11" fmla="*/ 2155971 w 3640822"/>
              <a:gd name="connsiteY11" fmla="*/ 369528 h 1829212"/>
              <a:gd name="connsiteX12" fmla="*/ 2122415 w 3640822"/>
              <a:gd name="connsiteY12" fmla="*/ 327583 h 1829212"/>
              <a:gd name="connsiteX13" fmla="*/ 1434517 w 3640822"/>
              <a:gd name="connsiteY13" fmla="*/ 596030 h 1829212"/>
              <a:gd name="connsiteX14" fmla="*/ 1090569 w 3640822"/>
              <a:gd name="connsiteY14" fmla="*/ 696698 h 1829212"/>
              <a:gd name="connsiteX15" fmla="*/ 595618 w 3640822"/>
              <a:gd name="connsiteY15" fmla="*/ 671531 h 1829212"/>
              <a:gd name="connsiteX16" fmla="*/ 494950 w 3640822"/>
              <a:gd name="connsiteY16" fmla="*/ 663142 h 1829212"/>
              <a:gd name="connsiteX17" fmla="*/ 511728 w 3640822"/>
              <a:gd name="connsiteY17" fmla="*/ 713476 h 1829212"/>
              <a:gd name="connsiteX18" fmla="*/ 25167 w 3640822"/>
              <a:gd name="connsiteY18" fmla="*/ 830922 h 1829212"/>
              <a:gd name="connsiteX19" fmla="*/ 0 w 3640822"/>
              <a:gd name="connsiteY19" fmla="*/ 931590 h 1829212"/>
              <a:gd name="connsiteX20" fmla="*/ 100668 w 3640822"/>
              <a:gd name="connsiteY20" fmla="*/ 1007091 h 1829212"/>
              <a:gd name="connsiteX21" fmla="*/ 234892 w 3640822"/>
              <a:gd name="connsiteY21" fmla="*/ 1049036 h 1829212"/>
              <a:gd name="connsiteX22" fmla="*/ 1149292 w 3640822"/>
              <a:gd name="connsiteY22" fmla="*/ 872867 h 1829212"/>
              <a:gd name="connsiteX23" fmla="*/ 1400961 w 3640822"/>
              <a:gd name="connsiteY23" fmla="*/ 1032258 h 1829212"/>
              <a:gd name="connsiteX24" fmla="*/ 1652631 w 3640822"/>
              <a:gd name="connsiteY24" fmla="*/ 1065814 h 1829212"/>
              <a:gd name="connsiteX25" fmla="*/ 1459684 w 3640822"/>
              <a:gd name="connsiteY25" fmla="*/ 1158093 h 1829212"/>
              <a:gd name="connsiteX26" fmla="*/ 1409350 w 3640822"/>
              <a:gd name="connsiteY26" fmla="*/ 1200038 h 1829212"/>
              <a:gd name="connsiteX27" fmla="*/ 1661020 w 3640822"/>
              <a:gd name="connsiteY27" fmla="*/ 1191649 h 1829212"/>
              <a:gd name="connsiteX28" fmla="*/ 2046914 w 3640822"/>
              <a:gd name="connsiteY28" fmla="*/ 1132926 h 1829212"/>
              <a:gd name="connsiteX29" fmla="*/ 1954635 w 3640822"/>
              <a:gd name="connsiteY29" fmla="*/ 1292317 h 1829212"/>
              <a:gd name="connsiteX30" fmla="*/ 1921079 w 3640822"/>
              <a:gd name="connsiteY30" fmla="*/ 1443319 h 1829212"/>
              <a:gd name="connsiteX31" fmla="*/ 2063692 w 3640822"/>
              <a:gd name="connsiteY31" fmla="*/ 1476875 h 1829212"/>
              <a:gd name="connsiteX32" fmla="*/ 2374084 w 3640822"/>
              <a:gd name="connsiteY32" fmla="*/ 1292317 h 1829212"/>
              <a:gd name="connsiteX33" fmla="*/ 2751589 w 3640822"/>
              <a:gd name="connsiteY33" fmla="*/ 1510430 h 1829212"/>
              <a:gd name="connsiteX34" fmla="*/ 3137483 w 3640822"/>
              <a:gd name="connsiteY34" fmla="*/ 1829212 h 1829212"/>
              <a:gd name="connsiteX35" fmla="*/ 3179428 w 3640822"/>
              <a:gd name="connsiteY35" fmla="*/ 1736933 h 1829212"/>
              <a:gd name="connsiteX36" fmla="*/ 3061982 w 3640822"/>
              <a:gd name="connsiteY36" fmla="*/ 1560764 h 1829212"/>
              <a:gd name="connsiteX37" fmla="*/ 3095538 w 3640822"/>
              <a:gd name="connsiteY37" fmla="*/ 1258761 h 1829212"/>
              <a:gd name="connsiteX38" fmla="*/ 3296873 w 3640822"/>
              <a:gd name="connsiteY38" fmla="*/ 1233594 h 1829212"/>
              <a:gd name="connsiteX39" fmla="*/ 3640822 w 3640822"/>
              <a:gd name="connsiteY39" fmla="*/ 1233594 h 1829212"/>
              <a:gd name="connsiteX0" fmla="*/ 3640822 w 3643602"/>
              <a:gd name="connsiteY0" fmla="*/ 1233594 h 1829212"/>
              <a:gd name="connsiteX1" fmla="*/ 3347207 w 3643602"/>
              <a:gd name="connsiteY1" fmla="*/ 713476 h 1829212"/>
              <a:gd name="connsiteX2" fmla="*/ 3212983 w 3643602"/>
              <a:gd name="connsiteY2" fmla="*/ 763810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095538 w 3643602"/>
              <a:gd name="connsiteY37" fmla="*/ 1258761 h 1829212"/>
              <a:gd name="connsiteX38" fmla="*/ 3296873 w 3643602"/>
              <a:gd name="connsiteY38" fmla="*/ 1233594 h 1829212"/>
              <a:gd name="connsiteX39" fmla="*/ 3640822 w 3643602"/>
              <a:gd name="connsiteY39" fmla="*/ 1233594 h 1829212"/>
              <a:gd name="connsiteX0" fmla="*/ 3640822 w 3643602"/>
              <a:gd name="connsiteY0" fmla="*/ 1233594 h 1829212"/>
              <a:gd name="connsiteX1" fmla="*/ 3347207 w 3643602"/>
              <a:gd name="connsiteY1" fmla="*/ 713476 h 1829212"/>
              <a:gd name="connsiteX2" fmla="*/ 3246641 w 3643602"/>
              <a:gd name="connsiteY2" fmla="*/ 634785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095538 w 3643602"/>
              <a:gd name="connsiteY37" fmla="*/ 1258761 h 1829212"/>
              <a:gd name="connsiteX38" fmla="*/ 3296873 w 3643602"/>
              <a:gd name="connsiteY38" fmla="*/ 1233594 h 1829212"/>
              <a:gd name="connsiteX39" fmla="*/ 3640822 w 3643602"/>
              <a:gd name="connsiteY39" fmla="*/ 1233594 h 1829212"/>
              <a:gd name="connsiteX0" fmla="*/ 3640822 w 3643602"/>
              <a:gd name="connsiteY0" fmla="*/ 1233594 h 1829212"/>
              <a:gd name="connsiteX1" fmla="*/ 3347207 w 3643602"/>
              <a:gd name="connsiteY1" fmla="*/ 713476 h 1829212"/>
              <a:gd name="connsiteX2" fmla="*/ 3246641 w 3643602"/>
              <a:gd name="connsiteY2" fmla="*/ 634785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106758 w 3643602"/>
              <a:gd name="connsiteY37" fmla="*/ 1169004 h 1829212"/>
              <a:gd name="connsiteX38" fmla="*/ 3296873 w 3643602"/>
              <a:gd name="connsiteY38" fmla="*/ 1233594 h 1829212"/>
              <a:gd name="connsiteX39" fmla="*/ 3640822 w 3643602"/>
              <a:gd name="connsiteY39" fmla="*/ 1233594 h 18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43602" h="1829212">
                <a:moveTo>
                  <a:pt x="3640822" y="1233594"/>
                </a:moveTo>
                <a:lnTo>
                  <a:pt x="3347207" y="713476"/>
                </a:lnTo>
                <a:lnTo>
                  <a:pt x="3246641" y="634785"/>
                </a:lnTo>
                <a:lnTo>
                  <a:pt x="3274846" y="547549"/>
                </a:lnTo>
                <a:lnTo>
                  <a:pt x="3497746" y="179514"/>
                </a:lnTo>
                <a:lnTo>
                  <a:pt x="3643602" y="11220"/>
                </a:lnTo>
                <a:lnTo>
                  <a:pt x="3402379" y="0"/>
                </a:lnTo>
                <a:lnTo>
                  <a:pt x="2718342" y="368395"/>
                </a:lnTo>
                <a:lnTo>
                  <a:pt x="2156845" y="539572"/>
                </a:lnTo>
                <a:lnTo>
                  <a:pt x="1929468" y="520530"/>
                </a:lnTo>
                <a:lnTo>
                  <a:pt x="1551963" y="637975"/>
                </a:lnTo>
                <a:lnTo>
                  <a:pt x="2155971" y="369528"/>
                </a:lnTo>
                <a:lnTo>
                  <a:pt x="2122415" y="327583"/>
                </a:lnTo>
                <a:lnTo>
                  <a:pt x="1434517" y="596030"/>
                </a:lnTo>
                <a:lnTo>
                  <a:pt x="1090569" y="696698"/>
                </a:lnTo>
                <a:lnTo>
                  <a:pt x="595618" y="671531"/>
                </a:lnTo>
                <a:lnTo>
                  <a:pt x="494950" y="663142"/>
                </a:lnTo>
                <a:lnTo>
                  <a:pt x="511728" y="713476"/>
                </a:lnTo>
                <a:lnTo>
                  <a:pt x="25167" y="830922"/>
                </a:lnTo>
                <a:lnTo>
                  <a:pt x="0" y="931590"/>
                </a:lnTo>
                <a:lnTo>
                  <a:pt x="100668" y="1007091"/>
                </a:lnTo>
                <a:lnTo>
                  <a:pt x="234892" y="1049036"/>
                </a:lnTo>
                <a:lnTo>
                  <a:pt x="1149292" y="872867"/>
                </a:lnTo>
                <a:lnTo>
                  <a:pt x="1400961" y="1032258"/>
                </a:lnTo>
                <a:lnTo>
                  <a:pt x="1652631" y="1065814"/>
                </a:lnTo>
                <a:lnTo>
                  <a:pt x="1459684" y="1158093"/>
                </a:lnTo>
                <a:lnTo>
                  <a:pt x="1409350" y="1200038"/>
                </a:lnTo>
                <a:lnTo>
                  <a:pt x="1661020" y="1191649"/>
                </a:lnTo>
                <a:lnTo>
                  <a:pt x="2046914" y="1132926"/>
                </a:lnTo>
                <a:lnTo>
                  <a:pt x="1954635" y="1292317"/>
                </a:lnTo>
                <a:lnTo>
                  <a:pt x="1921079" y="1443319"/>
                </a:lnTo>
                <a:lnTo>
                  <a:pt x="2063692" y="1476875"/>
                </a:lnTo>
                <a:lnTo>
                  <a:pt x="2374084" y="1292317"/>
                </a:lnTo>
                <a:lnTo>
                  <a:pt x="2751589" y="1510430"/>
                </a:lnTo>
                <a:lnTo>
                  <a:pt x="3137483" y="1829212"/>
                </a:lnTo>
                <a:lnTo>
                  <a:pt x="3179428" y="1736933"/>
                </a:lnTo>
                <a:lnTo>
                  <a:pt x="3061982" y="1560764"/>
                </a:lnTo>
                <a:lnTo>
                  <a:pt x="3106758" y="1169004"/>
                </a:lnTo>
                <a:lnTo>
                  <a:pt x="3296873" y="1233594"/>
                </a:lnTo>
                <a:lnTo>
                  <a:pt x="3640822" y="1233594"/>
                </a:lnTo>
                <a:close/>
              </a:path>
            </a:pathLst>
          </a:custGeom>
          <a:solidFill>
            <a:srgbClr val="CBCBC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410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8" y="2709863"/>
            <a:ext cx="181768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6"/>
          <p:cNvPicPr>
            <a:picLocks noChangeAspect="1"/>
          </p:cNvPicPr>
          <p:nvPr/>
        </p:nvPicPr>
        <p:blipFill>
          <a:blip r:embed="rId3">
            <a:extLst>
              <a:ext uri="{28A0092B-C50C-407E-A947-70E740481C1C}">
                <a14:useLocalDpi xmlns:a14="http://schemas.microsoft.com/office/drawing/2010/main" val="0"/>
              </a:ext>
            </a:extLst>
          </a:blip>
          <a:srcRect l="25983" r="23671" b="22322"/>
          <a:stretch>
            <a:fillRect/>
          </a:stretch>
        </p:blipFill>
        <p:spPr bwMode="auto">
          <a:xfrm>
            <a:off x="4443413" y="-908050"/>
            <a:ext cx="7491412" cy="791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647700"/>
            <a:ext cx="12230100"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617538"/>
            <a:ext cx="12207875"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0" y="-695325"/>
            <a:ext cx="12192000" cy="7553325"/>
          </a:xfrm>
          <a:prstGeom prst="rect">
            <a:avLst/>
          </a:prstGeom>
          <a:solidFill>
            <a:srgbClr val="58660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ectangle 45"/>
          <p:cNvSpPr>
            <a:spLocks noChangeArrowheads="1"/>
          </p:cNvSpPr>
          <p:nvPr/>
        </p:nvSpPr>
        <p:spPr bwMode="auto">
          <a:xfrm>
            <a:off x="4572000" y="3803650"/>
            <a:ext cx="19605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ru-RU" altLang="en-US" sz="8800" b="1">
                <a:solidFill>
                  <a:srgbClr val="7A8D05"/>
                </a:solidFill>
              </a:rPr>
              <a:t>что</a:t>
            </a:r>
            <a:endParaRPr lang="en-GB" altLang="en-US" sz="8800" b="1">
              <a:solidFill>
                <a:srgbClr val="7A8D05"/>
              </a:solidFill>
              <a:latin typeface="Roboto Condensed" panose="02000000000000000000" pitchFamily="2" charset="0"/>
            </a:endParaRPr>
          </a:p>
        </p:txBody>
      </p:sp>
      <p:sp>
        <p:nvSpPr>
          <p:cNvPr id="48" name="Rectangle 47"/>
          <p:cNvSpPr>
            <a:spLocks noChangeArrowheads="1"/>
          </p:cNvSpPr>
          <p:nvPr/>
        </p:nvSpPr>
        <p:spPr bwMode="auto">
          <a:xfrm>
            <a:off x="10077450" y="3184525"/>
            <a:ext cx="1941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ja-JP" altLang="en-US" sz="7200" b="1">
                <a:solidFill>
                  <a:srgbClr val="B8D40E"/>
                </a:solidFill>
                <a:latin typeface="Roboto Condensed" panose="02000000000000000000" pitchFamily="2" charset="0"/>
              </a:rPr>
              <a:t>何で</a:t>
            </a:r>
            <a:endParaRPr lang="en-GB" altLang="en-US" sz="7200" b="1">
              <a:solidFill>
                <a:srgbClr val="B8D40E"/>
              </a:solidFill>
              <a:latin typeface="Roboto Condensed" panose="02000000000000000000" pitchFamily="2" charset="0"/>
              <a:ea typeface="ＭＳ Ｐゴシック" panose="020B0600070205080204" pitchFamily="34" charset="-128"/>
            </a:endParaRPr>
          </a:p>
        </p:txBody>
      </p:sp>
      <p:sp>
        <p:nvSpPr>
          <p:cNvPr id="52" name="Rectangle 51"/>
          <p:cNvSpPr>
            <a:spLocks noChangeArrowheads="1"/>
          </p:cNvSpPr>
          <p:nvPr/>
        </p:nvSpPr>
        <p:spPr bwMode="auto">
          <a:xfrm>
            <a:off x="7067550" y="4722813"/>
            <a:ext cx="14255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7A8D05"/>
                </a:solidFill>
                <a:latin typeface="Roboto Condensed" panose="02000000000000000000" pitchFamily="2" charset="0"/>
              </a:rPr>
              <a:t>NE</a:t>
            </a:r>
          </a:p>
        </p:txBody>
      </p:sp>
      <p:sp>
        <p:nvSpPr>
          <p:cNvPr id="53" name="Rectangle 52"/>
          <p:cNvSpPr>
            <a:spLocks noChangeArrowheads="1"/>
          </p:cNvSpPr>
          <p:nvPr/>
        </p:nvSpPr>
        <p:spPr bwMode="auto">
          <a:xfrm>
            <a:off x="4137025" y="4721225"/>
            <a:ext cx="29638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B8D40E"/>
                </a:solidFill>
                <a:latin typeface="Roboto Condensed" panose="02000000000000000000" pitchFamily="2" charset="0"/>
              </a:rPr>
              <a:t>O QUE</a:t>
            </a:r>
          </a:p>
        </p:txBody>
      </p:sp>
      <p:sp>
        <p:nvSpPr>
          <p:cNvPr id="54" name="Rectangle 53"/>
          <p:cNvSpPr>
            <a:spLocks noChangeArrowheads="1"/>
          </p:cNvSpPr>
          <p:nvPr/>
        </p:nvSpPr>
        <p:spPr bwMode="auto">
          <a:xfrm>
            <a:off x="8393113" y="4210050"/>
            <a:ext cx="2913062"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de-DE" altLang="en-US" sz="11500" b="1">
                <a:solidFill>
                  <a:srgbClr val="B8D40E"/>
                </a:solidFill>
                <a:latin typeface="Roboto Condensed" panose="02000000000000000000" pitchFamily="2" charset="0"/>
              </a:rPr>
              <a:t>WAS</a:t>
            </a:r>
            <a:endParaRPr lang="en-GB" altLang="en-US" sz="11500" b="1">
              <a:solidFill>
                <a:srgbClr val="B8D40E"/>
              </a:solidFill>
              <a:latin typeface="Roboto Condensed" panose="02000000000000000000" pitchFamily="2" charset="0"/>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22475"/>
            <a:ext cx="1219358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a:spLocks noChangeArrowheads="1"/>
          </p:cNvSpPr>
          <p:nvPr/>
        </p:nvSpPr>
        <p:spPr bwMode="auto">
          <a:xfrm>
            <a:off x="7624763" y="2709863"/>
            <a:ext cx="204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7200" b="1">
                <a:solidFill>
                  <a:srgbClr val="B8D40E"/>
                </a:solidFill>
                <a:latin typeface="Roboto Condensed" panose="02000000000000000000" pitchFamily="2" charset="0"/>
              </a:rPr>
              <a:t>QUOI</a:t>
            </a:r>
            <a:endParaRPr lang="en-GB" altLang="en-US" sz="7200" b="1">
              <a:solidFill>
                <a:srgbClr val="B8D40E"/>
              </a:solidFill>
              <a:latin typeface="Roboto Condensed" panose="02000000000000000000" pitchFamily="2" charset="0"/>
            </a:endParaRPr>
          </a:p>
        </p:txBody>
      </p:sp>
      <p:sp>
        <p:nvSpPr>
          <p:cNvPr id="57" name="Rectangle 56"/>
          <p:cNvSpPr/>
          <p:nvPr/>
        </p:nvSpPr>
        <p:spPr>
          <a:xfrm>
            <a:off x="6065838" y="650875"/>
            <a:ext cx="4297362" cy="1862138"/>
          </a:xfrm>
          <a:prstGeom prst="rect">
            <a:avLst/>
          </a:prstGeom>
          <a:effectLst/>
        </p:spPr>
        <p:txBody>
          <a:bodyPr wrap="none">
            <a:spAutoFit/>
          </a:bodyPr>
          <a:lstStyle/>
          <a:p>
            <a:pPr eaLnBrk="1" fontAlgn="auto" hangingPunct="1">
              <a:spcBef>
                <a:spcPts val="0"/>
              </a:spcBef>
              <a:spcAft>
                <a:spcPts val="0"/>
              </a:spcAft>
              <a:defRPr/>
            </a:pPr>
            <a:r>
              <a:rPr lang="bg-BG"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КАКВО</a:t>
            </a:r>
            <a:endParaRPr lang="en-GB"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58" name="Rectangle 57"/>
          <p:cNvSpPr>
            <a:spLocks noChangeArrowheads="1"/>
          </p:cNvSpPr>
          <p:nvPr/>
        </p:nvSpPr>
        <p:spPr bwMode="auto">
          <a:xfrm>
            <a:off x="7189788" y="4397375"/>
            <a:ext cx="1123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7200" b="1">
                <a:solidFill>
                  <a:srgbClr val="B8D40E"/>
                </a:solidFill>
                <a:latin typeface="Roboto Condensed" panose="02000000000000000000" pitchFamily="2" charset="0"/>
              </a:rPr>
              <a:t>CE</a:t>
            </a:r>
          </a:p>
        </p:txBody>
      </p:sp>
      <p:sp>
        <p:nvSpPr>
          <p:cNvPr id="59" name="Rectangle 58"/>
          <p:cNvSpPr>
            <a:spLocks noChangeArrowheads="1"/>
          </p:cNvSpPr>
          <p:nvPr/>
        </p:nvSpPr>
        <p:spPr bwMode="auto">
          <a:xfrm>
            <a:off x="5995988" y="3611563"/>
            <a:ext cx="17224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6000" b="1">
                <a:solidFill>
                  <a:srgbClr val="7A8D05"/>
                </a:solidFill>
                <a:latin typeface="Roboto Condensed" panose="02000000000000000000" pitchFamily="2" charset="0"/>
              </a:rPr>
              <a:t>什麼</a:t>
            </a:r>
            <a:endParaRPr lang="en-GB" altLang="en-US" sz="6000" b="1">
              <a:solidFill>
                <a:srgbClr val="7A8D05"/>
              </a:solidFill>
              <a:latin typeface="Roboto Condensed" panose="02000000000000000000" pitchFamily="2" charset="0"/>
              <a:ea typeface="ＭＳ Ｐゴシック" panose="020B0600070205080204" pitchFamily="34" charset="-128"/>
            </a:endParaRPr>
          </a:p>
        </p:txBody>
      </p:sp>
      <p:sp>
        <p:nvSpPr>
          <p:cNvPr id="60" name="Rectangle 59"/>
          <p:cNvSpPr>
            <a:spLocks noChangeArrowheads="1"/>
          </p:cNvSpPr>
          <p:nvPr/>
        </p:nvSpPr>
        <p:spPr bwMode="auto">
          <a:xfrm>
            <a:off x="9693275" y="2741613"/>
            <a:ext cx="1538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4800" b="1">
                <a:solidFill>
                  <a:srgbClr val="B8D40E"/>
                </a:solidFill>
                <a:latin typeface="Roboto Condensed" panose="02000000000000000000" pitchFamily="2" charset="0"/>
              </a:rPr>
              <a:t>COSA</a:t>
            </a:r>
            <a:endParaRPr lang="en-GB" altLang="en-US" sz="4800" b="1">
              <a:solidFill>
                <a:srgbClr val="B8D40E"/>
              </a:solidFill>
              <a:latin typeface="Roboto Condensed" panose="02000000000000000000" pitchFamily="2" charset="0"/>
            </a:endParaRPr>
          </a:p>
        </p:txBody>
      </p:sp>
      <p:sp>
        <p:nvSpPr>
          <p:cNvPr id="61" name="Rectangle 60"/>
          <p:cNvSpPr>
            <a:spLocks noChangeArrowheads="1"/>
          </p:cNvSpPr>
          <p:nvPr/>
        </p:nvSpPr>
        <p:spPr bwMode="auto">
          <a:xfrm>
            <a:off x="2846388" y="4659313"/>
            <a:ext cx="13112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nl-NL" altLang="en-US" sz="8800" b="1">
                <a:solidFill>
                  <a:srgbClr val="B8D40E"/>
                </a:solidFill>
                <a:latin typeface="Roboto Condensed" panose="02000000000000000000" pitchFamily="2" charset="0"/>
              </a:rPr>
              <a:t>MI</a:t>
            </a:r>
            <a:endParaRPr lang="en-GB" altLang="en-US" sz="8800" b="1">
              <a:solidFill>
                <a:srgbClr val="B8D40E"/>
              </a:solidFill>
              <a:latin typeface="Roboto Condensed" panose="02000000000000000000" pitchFamily="2" charset="0"/>
            </a:endParaRPr>
          </a:p>
        </p:txBody>
      </p:sp>
      <p:sp>
        <p:nvSpPr>
          <p:cNvPr id="63" name="Rectangle 62"/>
          <p:cNvSpPr>
            <a:spLocks noChangeArrowheads="1"/>
          </p:cNvSpPr>
          <p:nvPr/>
        </p:nvSpPr>
        <p:spPr bwMode="auto">
          <a:xfrm>
            <a:off x="8218488" y="3511550"/>
            <a:ext cx="2073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7A8D05"/>
                </a:solidFill>
                <a:latin typeface="Roboto Condensed" panose="02000000000000000000" pitchFamily="2" charset="0"/>
              </a:rPr>
              <a:t>QUÉ</a:t>
            </a:r>
          </a:p>
        </p:txBody>
      </p:sp>
      <p:sp>
        <p:nvSpPr>
          <p:cNvPr id="64" name="Rectangle 63"/>
          <p:cNvSpPr>
            <a:spLocks noChangeArrowheads="1"/>
          </p:cNvSpPr>
          <p:nvPr/>
        </p:nvSpPr>
        <p:spPr bwMode="auto">
          <a:xfrm>
            <a:off x="6416675" y="2846388"/>
            <a:ext cx="958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l-GR" altLang="en-US" sz="6600" b="1">
                <a:solidFill>
                  <a:srgbClr val="B8D40E"/>
                </a:solidFill>
                <a:latin typeface="Roboto Condensed" panose="02000000000000000000" pitchFamily="2" charset="0"/>
              </a:rPr>
              <a:t>τι</a:t>
            </a:r>
            <a:r>
              <a:rPr lang="el-GR" altLang="en-US" sz="4800">
                <a:solidFill>
                  <a:srgbClr val="000000"/>
                </a:solidFill>
                <a:latin typeface="Calibri" panose="020F0502020204030204" pitchFamily="34" charset="0"/>
              </a:rPr>
              <a:t> </a:t>
            </a:r>
            <a:endParaRPr lang="en-GB" altLang="en-US" sz="4800" b="1">
              <a:solidFill>
                <a:srgbClr val="B8D40E"/>
              </a:solidFill>
              <a:latin typeface="Roboto Condensed" panose="02000000000000000000" pitchFamily="2" charset="0"/>
            </a:endParaRPr>
          </a:p>
        </p:txBody>
      </p:sp>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ectangle 38"/>
          <p:cNvSpPr/>
          <p:nvPr/>
        </p:nvSpPr>
        <p:spPr>
          <a:xfrm>
            <a:off x="6127750" y="1903413"/>
            <a:ext cx="4140200" cy="1446212"/>
          </a:xfrm>
          <a:prstGeom prst="rect">
            <a:avLst/>
          </a:prstGeom>
          <a:effectLst/>
        </p:spPr>
        <p:txBody>
          <a:bodyPr wrap="none">
            <a:spAutoFit/>
          </a:bodyPr>
          <a:lstStyle/>
          <a:p>
            <a:pPr eaLnBrk="1" fontAlgn="auto" hangingPunct="1">
              <a:spcBef>
                <a:spcPts val="0"/>
              </a:spcBef>
              <a:spcAft>
                <a:spcPts val="0"/>
              </a:spcAft>
              <a:defRPr/>
            </a:pPr>
            <a:r>
              <a:rPr lang="bg-BG" sz="8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правим</a:t>
            </a:r>
            <a:r>
              <a:rPr lang="en-GB" sz="8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a:t>
            </a:r>
          </a:p>
        </p:txBody>
      </p:sp>
      <p:pic>
        <p:nvPicPr>
          <p:cNvPr id="31" name="Picture 30"/>
          <p:cNvPicPr>
            <a:picLocks noChangeAspect="1"/>
          </p:cNvPicPr>
          <p:nvPr/>
        </p:nvPicPr>
        <p:blipFill rotWithShape="1">
          <a:blip r:embed="rId6">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grpSp>
        <p:nvGrpSpPr>
          <p:cNvPr id="78" name="Group 77"/>
          <p:cNvGrpSpPr/>
          <p:nvPr/>
        </p:nvGrpSpPr>
        <p:grpSpPr>
          <a:xfrm>
            <a:off x="6066476" y="1005794"/>
            <a:ext cx="5588095" cy="788700"/>
            <a:chOff x="5346423" y="900710"/>
            <a:chExt cx="5588095" cy="540000"/>
          </a:xfrm>
          <a:effectLst>
            <a:outerShdw blurRad="50800" dist="38100" dir="2700000" algn="tl" rotWithShape="0">
              <a:prstClr val="black">
                <a:alpha val="40000"/>
              </a:prstClr>
            </a:outerShdw>
          </a:effectLst>
        </p:grpSpPr>
        <p:sp>
          <p:nvSpPr>
            <p:cNvPr id="79" name="Rectangle 78"/>
            <p:cNvSpPr/>
            <p:nvPr/>
          </p:nvSpPr>
          <p:spPr>
            <a:xfrm>
              <a:off x="5822518" y="900710"/>
              <a:ext cx="5112000" cy="540000"/>
            </a:xfrm>
            <a:prstGeom prst="rect">
              <a:avLst/>
            </a:prstGeom>
            <a:solidFill>
              <a:srgbClr val="76AF37"/>
            </a:solidFill>
          </p:spPr>
          <p:txBody>
            <a:bodyPr wrap="none" bIns="72000" anchor="ctr"/>
            <a:lstStyle/>
            <a:p>
              <a:pPr eaLnBrk="1" fontAlgn="auto" hangingPunct="1">
                <a:lnSpc>
                  <a:spcPct val="85000"/>
                </a:lnSpc>
                <a:spcBef>
                  <a:spcPts val="0"/>
                </a:spcBef>
                <a:spcAft>
                  <a:spcPts val="0"/>
                </a:spcAft>
                <a:defRPr/>
              </a:pPr>
              <a:r>
                <a:rPr lang="bg-BG" sz="2400" dirty="0">
                  <a:solidFill>
                    <a:prstClr val="white"/>
                  </a:solidFill>
                  <a:latin typeface="Roboto Condensed" panose="02000000000000000000" pitchFamily="2" charset="0"/>
                  <a:cs typeface="+mn-cs"/>
                </a:rPr>
                <a:t>от</a:t>
              </a:r>
              <a:r>
                <a:rPr lang="en-GB" sz="2400" b="1" dirty="0">
                  <a:solidFill>
                    <a:prstClr val="white"/>
                  </a:solidFill>
                  <a:latin typeface="Roboto Condensed" panose="02000000000000000000" pitchFamily="2" charset="0"/>
                  <a:cs typeface="+mn-cs"/>
                </a:rPr>
                <a:t> </a:t>
              </a:r>
              <a:r>
                <a:rPr lang="bg-BG" sz="2400" b="1" dirty="0">
                  <a:solidFill>
                    <a:prstClr val="white"/>
                  </a:solidFill>
                  <a:latin typeface="Roboto Condensed" panose="02000000000000000000" pitchFamily="2" charset="0"/>
                  <a:cs typeface="+mn-cs"/>
                </a:rPr>
                <a:t>растението</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b="1" dirty="0">
                  <a:solidFill>
                    <a:prstClr val="white"/>
                  </a:solidFill>
                  <a:latin typeface="Roboto Condensed" panose="02000000000000000000" pitchFamily="2" charset="0"/>
                  <a:cs typeface="+mn-cs"/>
                </a:rPr>
                <a:t/>
              </a:r>
              <a:br>
                <a:rPr lang="en-GB" sz="2400" b="1" dirty="0">
                  <a:solidFill>
                    <a:prstClr val="white"/>
                  </a:solidFill>
                  <a:latin typeface="Roboto Condensed" panose="02000000000000000000" pitchFamily="2" charset="0"/>
                  <a:cs typeface="+mn-cs"/>
                </a:rPr>
              </a:br>
              <a:r>
                <a:rPr lang="bg-BG" sz="2400" b="1" dirty="0">
                  <a:solidFill>
                    <a:prstClr val="white"/>
                  </a:solidFill>
                  <a:latin typeface="Roboto Condensed" panose="02000000000000000000" pitchFamily="2" charset="0"/>
                  <a:cs typeface="+mn-cs"/>
                </a:rPr>
                <a:t>продукта</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вас</a:t>
              </a:r>
              <a:endParaRPr lang="en-GB" sz="2400" b="1" dirty="0">
                <a:solidFill>
                  <a:prstClr val="white"/>
                </a:solidFill>
                <a:latin typeface="Roboto Condensed" panose="02000000000000000000" pitchFamily="2" charset="0"/>
                <a:cs typeface="+mn-cs"/>
              </a:endParaRPr>
            </a:p>
          </p:txBody>
        </p:sp>
        <p:sp>
          <p:nvSpPr>
            <p:cNvPr id="80" name="Isosceles Triangle 79"/>
            <p:cNvSpPr/>
            <p:nvPr/>
          </p:nvSpPr>
          <p:spPr>
            <a:xfrm rot="16200000">
              <a:off x="5297379" y="949754"/>
              <a:ext cx="540000" cy="441912"/>
            </a:xfrm>
            <a:prstGeom prst="triangle">
              <a:avLst/>
            </a:prstGeom>
            <a:solidFill>
              <a:srgbClr val="76AF37"/>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sz="2100" dirty="0">
                <a:solidFill>
                  <a:prstClr val="white"/>
                </a:solidFill>
              </a:endParaRPr>
            </a:p>
          </p:txBody>
        </p:sp>
      </p:grpSp>
      <p:sp>
        <p:nvSpPr>
          <p:cNvPr id="90" name="Hexagon 89"/>
          <p:cNvSpPr>
            <a:spLocks noChangeAspect="1"/>
          </p:cNvSpPr>
          <p:nvPr/>
        </p:nvSpPr>
        <p:spPr>
          <a:xfrm>
            <a:off x="8900851" y="3551573"/>
            <a:ext cx="1670399" cy="1440000"/>
          </a:xfrm>
          <a:prstGeom prst="hexagon">
            <a:avLst/>
          </a:prstGeom>
          <a:blipFill dpi="0" rotWithShape="1">
            <a:blip r:embed="rId7"/>
            <a:srcRect/>
            <a:tile tx="12700" ty="-368300" sx="30000" sy="3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92" name="Hexagon 91"/>
          <p:cNvSpPr>
            <a:spLocks noChangeAspect="1"/>
          </p:cNvSpPr>
          <p:nvPr/>
        </p:nvSpPr>
        <p:spPr>
          <a:xfrm>
            <a:off x="6148388" y="2027238"/>
            <a:ext cx="1670050" cy="1439862"/>
          </a:xfrm>
          <a:prstGeom prst="hexagon">
            <a:avLst/>
          </a:prstGeom>
          <a:blipFill dpi="0" rotWithShape="1">
            <a:blip r:embed="rId8"/>
            <a:srcRect/>
            <a:stretch>
              <a:fillRect/>
            </a:stretch>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94" name="Hexagon 93"/>
          <p:cNvSpPr>
            <a:spLocks noChangeAspect="1"/>
          </p:cNvSpPr>
          <p:nvPr/>
        </p:nvSpPr>
        <p:spPr>
          <a:xfrm>
            <a:off x="7524750" y="2789238"/>
            <a:ext cx="1670050" cy="1439862"/>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tIns="216000" anchor="ctr"/>
          <a:lstStyle/>
          <a:p>
            <a:pPr algn="ctr" eaLnBrk="1" fontAlgn="auto" hangingPunct="1">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ОТГЛЕЖ-</a:t>
            </a:r>
          </a:p>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ДАМЕ</a:t>
            </a:r>
            <a:endParaRPr lang="en-GB" sz="27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41" name="Hexagon 40"/>
          <p:cNvSpPr/>
          <p:nvPr/>
        </p:nvSpPr>
        <p:spPr>
          <a:xfrm>
            <a:off x="6189663" y="2921000"/>
            <a:ext cx="3392487" cy="2901950"/>
          </a:xfrm>
          <a:prstGeom prst="hexagon">
            <a:avLst/>
          </a:prstGeom>
          <a:solidFill>
            <a:schemeClr val="bg1"/>
          </a:solidFill>
          <a:ln w="57150" cap="sq">
            <a:solidFill>
              <a:srgbClr val="87C44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0000"/>
              </a:lnSpc>
              <a:spcBef>
                <a:spcPts val="0"/>
              </a:spcBef>
              <a:spcAft>
                <a:spcPts val="0"/>
              </a:spcAft>
              <a:defRPr/>
            </a:pPr>
            <a:r>
              <a:rPr lang="bg-BG" sz="4000" b="1" dirty="0">
                <a:solidFill>
                  <a:srgbClr val="4A6669"/>
                </a:solidFill>
                <a:latin typeface="Roboto Condensed" panose="02000000000000000000" pitchFamily="2" charset="0"/>
              </a:rPr>
              <a:t>№1</a:t>
            </a:r>
          </a:p>
          <a:p>
            <a:pPr algn="ctr" eaLnBrk="1" fontAlgn="auto" hangingPunct="1">
              <a:lnSpc>
                <a:spcPct val="80000"/>
              </a:lnSpc>
              <a:spcBef>
                <a:spcPts val="0"/>
              </a:spcBef>
              <a:spcAft>
                <a:spcPts val="0"/>
              </a:spcAft>
              <a:defRPr/>
            </a:pPr>
            <a:r>
              <a:rPr lang="bg-BG" sz="4000" b="1" dirty="0">
                <a:solidFill>
                  <a:srgbClr val="4A6669"/>
                </a:solidFill>
                <a:latin typeface="Roboto Condensed" panose="02000000000000000000" pitchFamily="2" charset="0"/>
              </a:rPr>
              <a:t>в света</a:t>
            </a:r>
          </a:p>
          <a:p>
            <a:pPr algn="ctr" eaLnBrk="1" fontAlgn="auto" hangingPunct="1">
              <a:lnSpc>
                <a:spcPct val="80000"/>
              </a:lnSpc>
              <a:spcBef>
                <a:spcPts val="0"/>
              </a:spcBef>
              <a:spcAft>
                <a:spcPts val="0"/>
              </a:spcAft>
              <a:defRPr/>
            </a:pPr>
            <a:r>
              <a:rPr lang="bg-BG" sz="4000" dirty="0">
                <a:solidFill>
                  <a:srgbClr val="4A6669"/>
                </a:solidFill>
                <a:latin typeface="Roboto Condensed" panose="02000000000000000000" pitchFamily="2" charset="0"/>
              </a:rPr>
              <a:t>компания</a:t>
            </a:r>
            <a:br>
              <a:rPr lang="bg-BG" sz="4000" dirty="0">
                <a:solidFill>
                  <a:srgbClr val="4A6669"/>
                </a:solidFill>
                <a:latin typeface="Roboto Condensed" panose="02000000000000000000" pitchFamily="2" charset="0"/>
              </a:rPr>
            </a:br>
            <a:r>
              <a:rPr lang="bg-BG" sz="4000" dirty="0">
                <a:solidFill>
                  <a:srgbClr val="4A6669"/>
                </a:solidFill>
                <a:latin typeface="Roboto Condensed" panose="02000000000000000000" pitchFamily="2" charset="0"/>
              </a:rPr>
              <a:t>за алое</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1000"/>
                                        <p:tgtEl>
                                          <p:spTgt spid="55"/>
                                        </p:tgtEl>
                                        <p:attrNameLst>
                                          <p:attrName>ppt_x</p:attrName>
                                        </p:attrNameLst>
                                      </p:cBhvr>
                                      <p:tavLst>
                                        <p:tav tm="0">
                                          <p:val>
                                            <p:strVal val="ppt_x"/>
                                          </p:val>
                                        </p:tav>
                                        <p:tav tm="100000">
                                          <p:val>
                                            <p:strVal val="0-ppt_w/2"/>
                                          </p:val>
                                        </p:tav>
                                      </p:tavLst>
                                    </p:anim>
                                    <p:anim calcmode="lin" valueType="num">
                                      <p:cBhvr additive="base">
                                        <p:cTn id="7" dur="1000"/>
                                        <p:tgtEl>
                                          <p:spTgt spid="55"/>
                                        </p:tgtEl>
                                        <p:attrNameLst>
                                          <p:attrName>ppt_y</p:attrName>
                                        </p:attrNameLst>
                                      </p:cBhvr>
                                      <p:tavLst>
                                        <p:tav tm="0">
                                          <p:val>
                                            <p:strVal val="ppt_y"/>
                                          </p:val>
                                        </p:tav>
                                        <p:tav tm="100000">
                                          <p:val>
                                            <p:strVal val="ppt_y"/>
                                          </p:val>
                                        </p:tav>
                                      </p:tavLst>
                                    </p:anim>
                                    <p:set>
                                      <p:cBhvr>
                                        <p:cTn id="8" dur="1" fill="hold">
                                          <p:stCondLst>
                                            <p:cond delay="999"/>
                                          </p:stCondLst>
                                        </p:cTn>
                                        <p:tgtEl>
                                          <p:spTgt spid="5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1000"/>
                                        <p:tgtEl>
                                          <p:spTgt spid="57"/>
                                        </p:tgtEl>
                                        <p:attrNameLst>
                                          <p:attrName>ppt_x</p:attrName>
                                        </p:attrNameLst>
                                      </p:cBhvr>
                                      <p:tavLst>
                                        <p:tav tm="0">
                                          <p:val>
                                            <p:strVal val="ppt_x"/>
                                          </p:val>
                                        </p:tav>
                                        <p:tav tm="100000">
                                          <p:val>
                                            <p:strVal val="0-ppt_w/2"/>
                                          </p:val>
                                        </p:tav>
                                      </p:tavLst>
                                    </p:anim>
                                    <p:anim calcmode="lin" valueType="num">
                                      <p:cBhvr additive="base">
                                        <p:cTn id="11" dur="1000"/>
                                        <p:tgtEl>
                                          <p:spTgt spid="57"/>
                                        </p:tgtEl>
                                        <p:attrNameLst>
                                          <p:attrName>ppt_y</p:attrName>
                                        </p:attrNameLst>
                                      </p:cBhvr>
                                      <p:tavLst>
                                        <p:tav tm="0">
                                          <p:val>
                                            <p:strVal val="ppt_y"/>
                                          </p:val>
                                        </p:tav>
                                        <p:tav tm="100000">
                                          <p:val>
                                            <p:strVal val="ppt_y"/>
                                          </p:val>
                                        </p:tav>
                                      </p:tavLst>
                                    </p:anim>
                                    <p:set>
                                      <p:cBhvr>
                                        <p:cTn id="12" dur="1" fill="hold">
                                          <p:stCondLst>
                                            <p:cond delay="999"/>
                                          </p:stCondLst>
                                        </p:cTn>
                                        <p:tgtEl>
                                          <p:spTgt spid="57"/>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1000"/>
                                        <p:tgtEl>
                                          <p:spTgt spid="58"/>
                                        </p:tgtEl>
                                        <p:attrNameLst>
                                          <p:attrName>ppt_x</p:attrName>
                                        </p:attrNameLst>
                                      </p:cBhvr>
                                      <p:tavLst>
                                        <p:tav tm="0">
                                          <p:val>
                                            <p:strVal val="ppt_x"/>
                                          </p:val>
                                        </p:tav>
                                        <p:tav tm="100000">
                                          <p:val>
                                            <p:strVal val="0-ppt_w/2"/>
                                          </p:val>
                                        </p:tav>
                                      </p:tavLst>
                                    </p:anim>
                                    <p:anim calcmode="lin" valueType="num">
                                      <p:cBhvr additive="base">
                                        <p:cTn id="15" dur="1000"/>
                                        <p:tgtEl>
                                          <p:spTgt spid="58"/>
                                        </p:tgtEl>
                                        <p:attrNameLst>
                                          <p:attrName>ppt_y</p:attrName>
                                        </p:attrNameLst>
                                      </p:cBhvr>
                                      <p:tavLst>
                                        <p:tav tm="0">
                                          <p:val>
                                            <p:strVal val="ppt_y"/>
                                          </p:val>
                                        </p:tav>
                                        <p:tav tm="100000">
                                          <p:val>
                                            <p:strVal val="ppt_y"/>
                                          </p:val>
                                        </p:tav>
                                      </p:tavLst>
                                    </p:anim>
                                    <p:set>
                                      <p:cBhvr>
                                        <p:cTn id="16" dur="1" fill="hold">
                                          <p:stCondLst>
                                            <p:cond delay="999"/>
                                          </p:stCondLst>
                                        </p:cTn>
                                        <p:tgtEl>
                                          <p:spTgt spid="58"/>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1000"/>
                                        <p:tgtEl>
                                          <p:spTgt spid="53"/>
                                        </p:tgtEl>
                                        <p:attrNameLst>
                                          <p:attrName>ppt_x</p:attrName>
                                        </p:attrNameLst>
                                      </p:cBhvr>
                                      <p:tavLst>
                                        <p:tav tm="0">
                                          <p:val>
                                            <p:strVal val="ppt_x"/>
                                          </p:val>
                                        </p:tav>
                                        <p:tav tm="100000">
                                          <p:val>
                                            <p:strVal val="0-ppt_w/2"/>
                                          </p:val>
                                        </p:tav>
                                      </p:tavLst>
                                    </p:anim>
                                    <p:anim calcmode="lin" valueType="num">
                                      <p:cBhvr additive="base">
                                        <p:cTn id="19" dur="1000"/>
                                        <p:tgtEl>
                                          <p:spTgt spid="53"/>
                                        </p:tgtEl>
                                        <p:attrNameLst>
                                          <p:attrName>ppt_y</p:attrName>
                                        </p:attrNameLst>
                                      </p:cBhvr>
                                      <p:tavLst>
                                        <p:tav tm="0">
                                          <p:val>
                                            <p:strVal val="ppt_y"/>
                                          </p:val>
                                        </p:tav>
                                        <p:tav tm="100000">
                                          <p:val>
                                            <p:strVal val="ppt_y"/>
                                          </p:val>
                                        </p:tav>
                                      </p:tavLst>
                                    </p:anim>
                                    <p:set>
                                      <p:cBhvr>
                                        <p:cTn id="20" dur="1" fill="hold">
                                          <p:stCondLst>
                                            <p:cond delay="999"/>
                                          </p:stCondLst>
                                        </p:cTn>
                                        <p:tgtEl>
                                          <p:spTgt spid="53"/>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1000"/>
                                        <p:tgtEl>
                                          <p:spTgt spid="48"/>
                                        </p:tgtEl>
                                        <p:attrNameLst>
                                          <p:attrName>ppt_x</p:attrName>
                                        </p:attrNameLst>
                                      </p:cBhvr>
                                      <p:tavLst>
                                        <p:tav tm="0">
                                          <p:val>
                                            <p:strVal val="ppt_x"/>
                                          </p:val>
                                        </p:tav>
                                        <p:tav tm="100000">
                                          <p:val>
                                            <p:strVal val="0-ppt_w/2"/>
                                          </p:val>
                                        </p:tav>
                                      </p:tavLst>
                                    </p:anim>
                                    <p:anim calcmode="lin" valueType="num">
                                      <p:cBhvr additive="base">
                                        <p:cTn id="23" dur="1000"/>
                                        <p:tgtEl>
                                          <p:spTgt spid="48"/>
                                        </p:tgtEl>
                                        <p:attrNameLst>
                                          <p:attrName>ppt_y</p:attrName>
                                        </p:attrNameLst>
                                      </p:cBhvr>
                                      <p:tavLst>
                                        <p:tav tm="0">
                                          <p:val>
                                            <p:strVal val="ppt_y"/>
                                          </p:val>
                                        </p:tav>
                                        <p:tav tm="100000">
                                          <p:val>
                                            <p:strVal val="ppt_y"/>
                                          </p:val>
                                        </p:tav>
                                      </p:tavLst>
                                    </p:anim>
                                    <p:set>
                                      <p:cBhvr>
                                        <p:cTn id="24" dur="1" fill="hold">
                                          <p:stCondLst>
                                            <p:cond delay="999"/>
                                          </p:stCondLst>
                                        </p:cTn>
                                        <p:tgtEl>
                                          <p:spTgt spid="48"/>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1000"/>
                                        <p:tgtEl>
                                          <p:spTgt spid="59"/>
                                        </p:tgtEl>
                                        <p:attrNameLst>
                                          <p:attrName>ppt_x</p:attrName>
                                        </p:attrNameLst>
                                      </p:cBhvr>
                                      <p:tavLst>
                                        <p:tav tm="0">
                                          <p:val>
                                            <p:strVal val="ppt_x"/>
                                          </p:val>
                                        </p:tav>
                                        <p:tav tm="100000">
                                          <p:val>
                                            <p:strVal val="0-ppt_w/2"/>
                                          </p:val>
                                        </p:tav>
                                      </p:tavLst>
                                    </p:anim>
                                    <p:anim calcmode="lin" valueType="num">
                                      <p:cBhvr additive="base">
                                        <p:cTn id="27" dur="1000"/>
                                        <p:tgtEl>
                                          <p:spTgt spid="59"/>
                                        </p:tgtEl>
                                        <p:attrNameLst>
                                          <p:attrName>ppt_y</p:attrName>
                                        </p:attrNameLst>
                                      </p:cBhvr>
                                      <p:tavLst>
                                        <p:tav tm="0">
                                          <p:val>
                                            <p:strVal val="ppt_y"/>
                                          </p:val>
                                        </p:tav>
                                        <p:tav tm="100000">
                                          <p:val>
                                            <p:strVal val="ppt_y"/>
                                          </p:val>
                                        </p:tav>
                                      </p:tavLst>
                                    </p:anim>
                                    <p:set>
                                      <p:cBhvr>
                                        <p:cTn id="28" dur="1" fill="hold">
                                          <p:stCondLst>
                                            <p:cond delay="999"/>
                                          </p:stCondLst>
                                        </p:cTn>
                                        <p:tgtEl>
                                          <p:spTgt spid="59"/>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1000"/>
                                        <p:tgtEl>
                                          <p:spTgt spid="56"/>
                                        </p:tgtEl>
                                        <p:attrNameLst>
                                          <p:attrName>ppt_x</p:attrName>
                                        </p:attrNameLst>
                                      </p:cBhvr>
                                      <p:tavLst>
                                        <p:tav tm="0">
                                          <p:val>
                                            <p:strVal val="ppt_x"/>
                                          </p:val>
                                        </p:tav>
                                        <p:tav tm="100000">
                                          <p:val>
                                            <p:strVal val="0-ppt_w/2"/>
                                          </p:val>
                                        </p:tav>
                                      </p:tavLst>
                                    </p:anim>
                                    <p:anim calcmode="lin" valueType="num">
                                      <p:cBhvr additive="base">
                                        <p:cTn id="31" dur="1000"/>
                                        <p:tgtEl>
                                          <p:spTgt spid="56"/>
                                        </p:tgtEl>
                                        <p:attrNameLst>
                                          <p:attrName>ppt_y</p:attrName>
                                        </p:attrNameLst>
                                      </p:cBhvr>
                                      <p:tavLst>
                                        <p:tav tm="0">
                                          <p:val>
                                            <p:strVal val="ppt_y"/>
                                          </p:val>
                                        </p:tav>
                                        <p:tav tm="100000">
                                          <p:val>
                                            <p:strVal val="ppt_y"/>
                                          </p:val>
                                        </p:tav>
                                      </p:tavLst>
                                    </p:anim>
                                    <p:set>
                                      <p:cBhvr>
                                        <p:cTn id="32" dur="1" fill="hold">
                                          <p:stCondLst>
                                            <p:cond delay="999"/>
                                          </p:stCondLst>
                                        </p:cTn>
                                        <p:tgtEl>
                                          <p:spTgt spid="56"/>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1000"/>
                                        <p:tgtEl>
                                          <p:spTgt spid="60"/>
                                        </p:tgtEl>
                                        <p:attrNameLst>
                                          <p:attrName>ppt_x</p:attrName>
                                        </p:attrNameLst>
                                      </p:cBhvr>
                                      <p:tavLst>
                                        <p:tav tm="0">
                                          <p:val>
                                            <p:strVal val="ppt_x"/>
                                          </p:val>
                                        </p:tav>
                                        <p:tav tm="100000">
                                          <p:val>
                                            <p:strVal val="0-ppt_w/2"/>
                                          </p:val>
                                        </p:tav>
                                      </p:tavLst>
                                    </p:anim>
                                    <p:anim calcmode="lin" valueType="num">
                                      <p:cBhvr additive="base">
                                        <p:cTn id="35" dur="1000"/>
                                        <p:tgtEl>
                                          <p:spTgt spid="60"/>
                                        </p:tgtEl>
                                        <p:attrNameLst>
                                          <p:attrName>ppt_y</p:attrName>
                                        </p:attrNameLst>
                                      </p:cBhvr>
                                      <p:tavLst>
                                        <p:tav tm="0">
                                          <p:val>
                                            <p:strVal val="ppt_y"/>
                                          </p:val>
                                        </p:tav>
                                        <p:tav tm="100000">
                                          <p:val>
                                            <p:strVal val="ppt_y"/>
                                          </p:val>
                                        </p:tav>
                                      </p:tavLst>
                                    </p:anim>
                                    <p:set>
                                      <p:cBhvr>
                                        <p:cTn id="36" dur="1" fill="hold">
                                          <p:stCondLst>
                                            <p:cond delay="999"/>
                                          </p:stCondLst>
                                        </p:cTn>
                                        <p:tgtEl>
                                          <p:spTgt spid="60"/>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1000"/>
                                        <p:tgtEl>
                                          <p:spTgt spid="61"/>
                                        </p:tgtEl>
                                        <p:attrNameLst>
                                          <p:attrName>ppt_x</p:attrName>
                                        </p:attrNameLst>
                                      </p:cBhvr>
                                      <p:tavLst>
                                        <p:tav tm="0">
                                          <p:val>
                                            <p:strVal val="ppt_x"/>
                                          </p:val>
                                        </p:tav>
                                        <p:tav tm="100000">
                                          <p:val>
                                            <p:strVal val="0-ppt_w/2"/>
                                          </p:val>
                                        </p:tav>
                                      </p:tavLst>
                                    </p:anim>
                                    <p:anim calcmode="lin" valueType="num">
                                      <p:cBhvr additive="base">
                                        <p:cTn id="39" dur="1000"/>
                                        <p:tgtEl>
                                          <p:spTgt spid="61"/>
                                        </p:tgtEl>
                                        <p:attrNameLst>
                                          <p:attrName>ppt_y</p:attrName>
                                        </p:attrNameLst>
                                      </p:cBhvr>
                                      <p:tavLst>
                                        <p:tav tm="0">
                                          <p:val>
                                            <p:strVal val="ppt_y"/>
                                          </p:val>
                                        </p:tav>
                                        <p:tav tm="100000">
                                          <p:val>
                                            <p:strVal val="ppt_y"/>
                                          </p:val>
                                        </p:tav>
                                      </p:tavLst>
                                    </p:anim>
                                    <p:set>
                                      <p:cBhvr>
                                        <p:cTn id="40" dur="1" fill="hold">
                                          <p:stCondLst>
                                            <p:cond delay="999"/>
                                          </p:stCondLst>
                                        </p:cTn>
                                        <p:tgtEl>
                                          <p:spTgt spid="61"/>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1000"/>
                                        <p:tgtEl>
                                          <p:spTgt spid="46"/>
                                        </p:tgtEl>
                                        <p:attrNameLst>
                                          <p:attrName>ppt_x</p:attrName>
                                        </p:attrNameLst>
                                      </p:cBhvr>
                                      <p:tavLst>
                                        <p:tav tm="0">
                                          <p:val>
                                            <p:strVal val="ppt_x"/>
                                          </p:val>
                                        </p:tav>
                                        <p:tav tm="100000">
                                          <p:val>
                                            <p:strVal val="0-ppt_w/2"/>
                                          </p:val>
                                        </p:tav>
                                      </p:tavLst>
                                    </p:anim>
                                    <p:anim calcmode="lin" valueType="num">
                                      <p:cBhvr additive="base">
                                        <p:cTn id="43" dur="1000"/>
                                        <p:tgtEl>
                                          <p:spTgt spid="46"/>
                                        </p:tgtEl>
                                        <p:attrNameLst>
                                          <p:attrName>ppt_y</p:attrName>
                                        </p:attrNameLst>
                                      </p:cBhvr>
                                      <p:tavLst>
                                        <p:tav tm="0">
                                          <p:val>
                                            <p:strVal val="ppt_y"/>
                                          </p:val>
                                        </p:tav>
                                        <p:tav tm="100000">
                                          <p:val>
                                            <p:strVal val="ppt_y"/>
                                          </p:val>
                                        </p:tav>
                                      </p:tavLst>
                                    </p:anim>
                                    <p:set>
                                      <p:cBhvr>
                                        <p:cTn id="44" dur="1" fill="hold">
                                          <p:stCondLst>
                                            <p:cond delay="999"/>
                                          </p:stCondLst>
                                        </p:cTn>
                                        <p:tgtEl>
                                          <p:spTgt spid="46"/>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1000"/>
                                        <p:tgtEl>
                                          <p:spTgt spid="52"/>
                                        </p:tgtEl>
                                        <p:attrNameLst>
                                          <p:attrName>ppt_x</p:attrName>
                                        </p:attrNameLst>
                                      </p:cBhvr>
                                      <p:tavLst>
                                        <p:tav tm="0">
                                          <p:val>
                                            <p:strVal val="ppt_x"/>
                                          </p:val>
                                        </p:tav>
                                        <p:tav tm="100000">
                                          <p:val>
                                            <p:strVal val="0-ppt_w/2"/>
                                          </p:val>
                                        </p:tav>
                                      </p:tavLst>
                                    </p:anim>
                                    <p:anim calcmode="lin" valueType="num">
                                      <p:cBhvr additive="base">
                                        <p:cTn id="47" dur="1000"/>
                                        <p:tgtEl>
                                          <p:spTgt spid="52"/>
                                        </p:tgtEl>
                                        <p:attrNameLst>
                                          <p:attrName>ppt_y</p:attrName>
                                        </p:attrNameLst>
                                      </p:cBhvr>
                                      <p:tavLst>
                                        <p:tav tm="0">
                                          <p:val>
                                            <p:strVal val="ppt_y"/>
                                          </p:val>
                                        </p:tav>
                                        <p:tav tm="100000">
                                          <p:val>
                                            <p:strVal val="ppt_y"/>
                                          </p:val>
                                        </p:tav>
                                      </p:tavLst>
                                    </p:anim>
                                    <p:set>
                                      <p:cBhvr>
                                        <p:cTn id="48" dur="1" fill="hold">
                                          <p:stCondLst>
                                            <p:cond delay="999"/>
                                          </p:stCondLst>
                                        </p:cTn>
                                        <p:tgtEl>
                                          <p:spTgt spid="52"/>
                                        </p:tgtEl>
                                        <p:attrNameLst>
                                          <p:attrName>style.visibility</p:attrName>
                                        </p:attrNameLst>
                                      </p:cBhvr>
                                      <p:to>
                                        <p:strVal val="hidden"/>
                                      </p:to>
                                    </p:set>
                                  </p:childTnLst>
                                </p:cTn>
                              </p:par>
                              <p:par>
                                <p:cTn id="49" presetID="2" presetClass="exit" presetSubtype="8" fill="hold" grpId="0" nodeType="withEffect">
                                  <p:stCondLst>
                                    <p:cond delay="0"/>
                                  </p:stCondLst>
                                  <p:childTnLst>
                                    <p:anim calcmode="lin" valueType="num">
                                      <p:cBhvr additive="base">
                                        <p:cTn id="50" dur="1000"/>
                                        <p:tgtEl>
                                          <p:spTgt spid="54"/>
                                        </p:tgtEl>
                                        <p:attrNameLst>
                                          <p:attrName>ppt_x</p:attrName>
                                        </p:attrNameLst>
                                      </p:cBhvr>
                                      <p:tavLst>
                                        <p:tav tm="0">
                                          <p:val>
                                            <p:strVal val="ppt_x"/>
                                          </p:val>
                                        </p:tav>
                                        <p:tav tm="100000">
                                          <p:val>
                                            <p:strVal val="0-ppt_w/2"/>
                                          </p:val>
                                        </p:tav>
                                      </p:tavLst>
                                    </p:anim>
                                    <p:anim calcmode="lin" valueType="num">
                                      <p:cBhvr additive="base">
                                        <p:cTn id="51" dur="1000"/>
                                        <p:tgtEl>
                                          <p:spTgt spid="54"/>
                                        </p:tgtEl>
                                        <p:attrNameLst>
                                          <p:attrName>ppt_y</p:attrName>
                                        </p:attrNameLst>
                                      </p:cBhvr>
                                      <p:tavLst>
                                        <p:tav tm="0">
                                          <p:val>
                                            <p:strVal val="ppt_y"/>
                                          </p:val>
                                        </p:tav>
                                        <p:tav tm="100000">
                                          <p:val>
                                            <p:strVal val="ppt_y"/>
                                          </p:val>
                                        </p:tav>
                                      </p:tavLst>
                                    </p:anim>
                                    <p:set>
                                      <p:cBhvr>
                                        <p:cTn id="52" dur="1" fill="hold">
                                          <p:stCondLst>
                                            <p:cond delay="999"/>
                                          </p:stCondLst>
                                        </p:cTn>
                                        <p:tgtEl>
                                          <p:spTgt spid="54"/>
                                        </p:tgtEl>
                                        <p:attrNameLst>
                                          <p:attrName>style.visibility</p:attrName>
                                        </p:attrNameLst>
                                      </p:cBhvr>
                                      <p:to>
                                        <p:strVal val="hidden"/>
                                      </p:to>
                                    </p:set>
                                  </p:childTnLst>
                                </p:cTn>
                              </p:par>
                              <p:par>
                                <p:cTn id="53" presetID="2" presetClass="exit" presetSubtype="8" fill="hold" grpId="0" nodeType="withEffect">
                                  <p:stCondLst>
                                    <p:cond delay="0"/>
                                  </p:stCondLst>
                                  <p:childTnLst>
                                    <p:anim calcmode="lin" valueType="num">
                                      <p:cBhvr additive="base">
                                        <p:cTn id="54" dur="1000"/>
                                        <p:tgtEl>
                                          <p:spTgt spid="63"/>
                                        </p:tgtEl>
                                        <p:attrNameLst>
                                          <p:attrName>ppt_x</p:attrName>
                                        </p:attrNameLst>
                                      </p:cBhvr>
                                      <p:tavLst>
                                        <p:tav tm="0">
                                          <p:val>
                                            <p:strVal val="ppt_x"/>
                                          </p:val>
                                        </p:tav>
                                        <p:tav tm="100000">
                                          <p:val>
                                            <p:strVal val="0-ppt_w/2"/>
                                          </p:val>
                                        </p:tav>
                                      </p:tavLst>
                                    </p:anim>
                                    <p:anim calcmode="lin" valueType="num">
                                      <p:cBhvr additive="base">
                                        <p:cTn id="55" dur="1000"/>
                                        <p:tgtEl>
                                          <p:spTgt spid="63"/>
                                        </p:tgtEl>
                                        <p:attrNameLst>
                                          <p:attrName>ppt_y</p:attrName>
                                        </p:attrNameLst>
                                      </p:cBhvr>
                                      <p:tavLst>
                                        <p:tav tm="0">
                                          <p:val>
                                            <p:strVal val="ppt_y"/>
                                          </p:val>
                                        </p:tav>
                                        <p:tav tm="100000">
                                          <p:val>
                                            <p:strVal val="ppt_y"/>
                                          </p:val>
                                        </p:tav>
                                      </p:tavLst>
                                    </p:anim>
                                    <p:set>
                                      <p:cBhvr>
                                        <p:cTn id="56" dur="1" fill="hold">
                                          <p:stCondLst>
                                            <p:cond delay="999"/>
                                          </p:stCondLst>
                                        </p:cTn>
                                        <p:tgtEl>
                                          <p:spTgt spid="63"/>
                                        </p:tgtEl>
                                        <p:attrNameLst>
                                          <p:attrName>style.visibility</p:attrName>
                                        </p:attrNameLst>
                                      </p:cBhvr>
                                      <p:to>
                                        <p:strVal val="hidden"/>
                                      </p:to>
                                    </p:set>
                                  </p:childTnLst>
                                </p:cTn>
                              </p:par>
                              <p:par>
                                <p:cTn id="57" presetID="2" presetClass="exit" presetSubtype="8" fill="hold" grpId="0" nodeType="withEffect">
                                  <p:stCondLst>
                                    <p:cond delay="0"/>
                                  </p:stCondLst>
                                  <p:childTnLst>
                                    <p:anim calcmode="lin" valueType="num">
                                      <p:cBhvr additive="base">
                                        <p:cTn id="58" dur="1000"/>
                                        <p:tgtEl>
                                          <p:spTgt spid="64"/>
                                        </p:tgtEl>
                                        <p:attrNameLst>
                                          <p:attrName>ppt_x</p:attrName>
                                        </p:attrNameLst>
                                      </p:cBhvr>
                                      <p:tavLst>
                                        <p:tav tm="0">
                                          <p:val>
                                            <p:strVal val="ppt_x"/>
                                          </p:val>
                                        </p:tav>
                                        <p:tav tm="100000">
                                          <p:val>
                                            <p:strVal val="0-ppt_w/2"/>
                                          </p:val>
                                        </p:tav>
                                      </p:tavLst>
                                    </p:anim>
                                    <p:anim calcmode="lin" valueType="num">
                                      <p:cBhvr additive="base">
                                        <p:cTn id="59" dur="1000"/>
                                        <p:tgtEl>
                                          <p:spTgt spid="64"/>
                                        </p:tgtEl>
                                        <p:attrNameLst>
                                          <p:attrName>ppt_y</p:attrName>
                                        </p:attrNameLst>
                                      </p:cBhvr>
                                      <p:tavLst>
                                        <p:tav tm="0">
                                          <p:val>
                                            <p:strVal val="ppt_y"/>
                                          </p:val>
                                        </p:tav>
                                        <p:tav tm="100000">
                                          <p:val>
                                            <p:strVal val="ppt_y"/>
                                          </p:val>
                                        </p:tav>
                                      </p:tavLst>
                                    </p:anim>
                                    <p:set>
                                      <p:cBhvr>
                                        <p:cTn id="60" dur="1" fill="hold">
                                          <p:stCondLst>
                                            <p:cond delay="999"/>
                                          </p:stCondLst>
                                        </p:cTn>
                                        <p:tgtEl>
                                          <p:spTgt spid="64"/>
                                        </p:tgtEl>
                                        <p:attrNameLst>
                                          <p:attrName>style.visibility</p:attrName>
                                        </p:attrNameLst>
                                      </p:cBhvr>
                                      <p:to>
                                        <p:strVal val="hidden"/>
                                      </p:to>
                                    </p:set>
                                  </p:childTnLst>
                                </p:cTn>
                              </p:par>
                              <p:par>
                                <p:cTn id="61" presetID="2" presetClass="exit" presetSubtype="8" fill="hold" grpId="0" nodeType="withEffect">
                                  <p:stCondLst>
                                    <p:cond delay="0"/>
                                  </p:stCondLst>
                                  <p:childTnLst>
                                    <p:anim calcmode="lin" valueType="num">
                                      <p:cBhvr additive="base">
                                        <p:cTn id="62" dur="1000"/>
                                        <p:tgtEl>
                                          <p:spTgt spid="39"/>
                                        </p:tgtEl>
                                        <p:attrNameLst>
                                          <p:attrName>ppt_x</p:attrName>
                                        </p:attrNameLst>
                                      </p:cBhvr>
                                      <p:tavLst>
                                        <p:tav tm="0">
                                          <p:val>
                                            <p:strVal val="ppt_x"/>
                                          </p:val>
                                        </p:tav>
                                        <p:tav tm="100000">
                                          <p:val>
                                            <p:strVal val="0-ppt_w/2"/>
                                          </p:val>
                                        </p:tav>
                                      </p:tavLst>
                                    </p:anim>
                                    <p:anim calcmode="lin" valueType="num">
                                      <p:cBhvr additive="base">
                                        <p:cTn id="63" dur="1000"/>
                                        <p:tgtEl>
                                          <p:spTgt spid="39"/>
                                        </p:tgtEl>
                                        <p:attrNameLst>
                                          <p:attrName>ppt_y</p:attrName>
                                        </p:attrNameLst>
                                      </p:cBhvr>
                                      <p:tavLst>
                                        <p:tav tm="0">
                                          <p:val>
                                            <p:strVal val="ppt_y"/>
                                          </p:val>
                                        </p:tav>
                                        <p:tav tm="100000">
                                          <p:val>
                                            <p:strVal val="ppt_y"/>
                                          </p:val>
                                        </p:tav>
                                      </p:tavLst>
                                    </p:anim>
                                    <p:set>
                                      <p:cBhvr>
                                        <p:cTn id="64" dur="1" fill="hold">
                                          <p:stCondLst>
                                            <p:cond delay="999"/>
                                          </p:stCondLst>
                                        </p:cTn>
                                        <p:tgtEl>
                                          <p:spTgt spid="3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2" presetClass="exit" presetSubtype="8" fill="hold" grpId="0" nodeType="withEffect">
                                  <p:stCondLst>
                                    <p:cond delay="0"/>
                                  </p:stCondLst>
                                  <p:childTnLst>
                                    <p:anim calcmode="lin" valueType="num">
                                      <p:cBhvr additive="base">
                                        <p:cTn id="69" dur="1000"/>
                                        <p:tgtEl>
                                          <p:spTgt spid="41"/>
                                        </p:tgtEl>
                                        <p:attrNameLst>
                                          <p:attrName>ppt_x</p:attrName>
                                        </p:attrNameLst>
                                      </p:cBhvr>
                                      <p:tavLst>
                                        <p:tav tm="0">
                                          <p:val>
                                            <p:strVal val="ppt_x"/>
                                          </p:val>
                                        </p:tav>
                                        <p:tav tm="100000">
                                          <p:val>
                                            <p:strVal val="0-ppt_w/2"/>
                                          </p:val>
                                        </p:tav>
                                      </p:tavLst>
                                    </p:anim>
                                    <p:anim calcmode="lin" valueType="num">
                                      <p:cBhvr additive="base">
                                        <p:cTn id="70" dur="1000"/>
                                        <p:tgtEl>
                                          <p:spTgt spid="41"/>
                                        </p:tgtEl>
                                        <p:attrNameLst>
                                          <p:attrName>ppt_y</p:attrName>
                                        </p:attrNameLst>
                                      </p:cBhvr>
                                      <p:tavLst>
                                        <p:tav tm="0">
                                          <p:val>
                                            <p:strVal val="ppt_y"/>
                                          </p:val>
                                        </p:tav>
                                        <p:tav tm="100000">
                                          <p:val>
                                            <p:strVal val="ppt_y"/>
                                          </p:val>
                                        </p:tav>
                                      </p:tavLst>
                                    </p:anim>
                                    <p:set>
                                      <p:cBhvr>
                                        <p:cTn id="71" dur="1" fill="hold">
                                          <p:stCondLst>
                                            <p:cond delay="999"/>
                                          </p:stCondLst>
                                        </p:cTn>
                                        <p:tgtEl>
                                          <p:spTgt spid="41"/>
                                        </p:tgtEl>
                                        <p:attrNameLst>
                                          <p:attrName>style.visibility</p:attrName>
                                        </p:attrNameLst>
                                      </p:cBhvr>
                                      <p:to>
                                        <p:strVal val="hidden"/>
                                      </p:to>
                                    </p:set>
                                  </p:childTnLst>
                                </p:cTn>
                              </p:par>
                              <p:par>
                                <p:cTn id="72" presetID="2" presetClass="entr" presetSubtype="2" fill="hold" nodeType="with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additive="base">
                                        <p:cTn id="74" dur="1000" fill="hold"/>
                                        <p:tgtEl>
                                          <p:spTgt spid="78"/>
                                        </p:tgtEl>
                                        <p:attrNameLst>
                                          <p:attrName>ppt_x</p:attrName>
                                        </p:attrNameLst>
                                      </p:cBhvr>
                                      <p:tavLst>
                                        <p:tav tm="0">
                                          <p:val>
                                            <p:strVal val="1+#ppt_w/2"/>
                                          </p:val>
                                        </p:tav>
                                        <p:tav tm="100000">
                                          <p:val>
                                            <p:strVal val="#ppt_x"/>
                                          </p:val>
                                        </p:tav>
                                      </p:tavLst>
                                    </p:anim>
                                    <p:anim calcmode="lin" valueType="num">
                                      <p:cBhvr additive="base">
                                        <p:cTn id="75" dur="10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2" fill="hold" nodeType="clickEffect">
                                  <p:stCondLst>
                                    <p:cond delay="0"/>
                                  </p:stCondLst>
                                  <p:childTnLst>
                                    <p:set>
                                      <p:cBhvr>
                                        <p:cTn id="79" dur="1" fill="hold">
                                          <p:stCondLst>
                                            <p:cond delay="0"/>
                                          </p:stCondLst>
                                        </p:cTn>
                                        <p:tgtEl>
                                          <p:spTgt spid="90"/>
                                        </p:tgtEl>
                                        <p:attrNameLst>
                                          <p:attrName>style.visibility</p:attrName>
                                        </p:attrNameLst>
                                      </p:cBhvr>
                                      <p:to>
                                        <p:strVal val="visible"/>
                                      </p:to>
                                    </p:set>
                                    <p:anim calcmode="lin" valueType="num">
                                      <p:cBhvr additive="base">
                                        <p:cTn id="80" dur="1000" fill="hold"/>
                                        <p:tgtEl>
                                          <p:spTgt spid="90"/>
                                        </p:tgtEl>
                                        <p:attrNameLst>
                                          <p:attrName>ppt_x</p:attrName>
                                        </p:attrNameLst>
                                      </p:cBhvr>
                                      <p:tavLst>
                                        <p:tav tm="0">
                                          <p:val>
                                            <p:strVal val="1+#ppt_w/2"/>
                                          </p:val>
                                        </p:tav>
                                        <p:tav tm="100000">
                                          <p:val>
                                            <p:strVal val="#ppt_x"/>
                                          </p:val>
                                        </p:tav>
                                      </p:tavLst>
                                    </p:anim>
                                    <p:anim calcmode="lin" valueType="num">
                                      <p:cBhvr additive="base">
                                        <p:cTn id="81" dur="1000" fill="hold"/>
                                        <p:tgtEl>
                                          <p:spTgt spid="90"/>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92"/>
                                        </p:tgtEl>
                                        <p:attrNameLst>
                                          <p:attrName>style.visibility</p:attrName>
                                        </p:attrNameLst>
                                      </p:cBhvr>
                                      <p:to>
                                        <p:strVal val="visible"/>
                                      </p:to>
                                    </p:set>
                                    <p:anim calcmode="lin" valueType="num">
                                      <p:cBhvr additive="base">
                                        <p:cTn id="84" dur="1000" fill="hold"/>
                                        <p:tgtEl>
                                          <p:spTgt spid="92"/>
                                        </p:tgtEl>
                                        <p:attrNameLst>
                                          <p:attrName>ppt_x</p:attrName>
                                        </p:attrNameLst>
                                      </p:cBhvr>
                                      <p:tavLst>
                                        <p:tav tm="0">
                                          <p:val>
                                            <p:strVal val="1+#ppt_w/2"/>
                                          </p:val>
                                        </p:tav>
                                        <p:tav tm="100000">
                                          <p:val>
                                            <p:strVal val="#ppt_x"/>
                                          </p:val>
                                        </p:tav>
                                      </p:tavLst>
                                    </p:anim>
                                    <p:anim calcmode="lin" valueType="num">
                                      <p:cBhvr additive="base">
                                        <p:cTn id="85" dur="1000" fill="hold"/>
                                        <p:tgtEl>
                                          <p:spTgt spid="92"/>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94"/>
                                        </p:tgtEl>
                                        <p:attrNameLst>
                                          <p:attrName>style.visibility</p:attrName>
                                        </p:attrNameLst>
                                      </p:cBhvr>
                                      <p:to>
                                        <p:strVal val="visible"/>
                                      </p:to>
                                    </p:set>
                                    <p:anim calcmode="lin" valueType="num">
                                      <p:cBhvr additive="base">
                                        <p:cTn id="88" dur="1000" fill="hold"/>
                                        <p:tgtEl>
                                          <p:spTgt spid="94"/>
                                        </p:tgtEl>
                                        <p:attrNameLst>
                                          <p:attrName>ppt_x</p:attrName>
                                        </p:attrNameLst>
                                      </p:cBhvr>
                                      <p:tavLst>
                                        <p:tav tm="0">
                                          <p:val>
                                            <p:strVal val="1+#ppt_w/2"/>
                                          </p:val>
                                        </p:tav>
                                        <p:tav tm="100000">
                                          <p:val>
                                            <p:strVal val="#ppt_x"/>
                                          </p:val>
                                        </p:tav>
                                      </p:tavLst>
                                    </p:anim>
                                    <p:anim calcmode="lin" valueType="num">
                                      <p:cBhvr additive="base">
                                        <p:cTn id="89" dur="1000" fill="hold"/>
                                        <p:tgtEl>
                                          <p:spTgt spid="94"/>
                                        </p:tgtEl>
                                        <p:attrNameLst>
                                          <p:attrName>ppt_y</p:attrName>
                                        </p:attrNameLst>
                                      </p:cBhvr>
                                      <p:tavLst>
                                        <p:tav tm="0">
                                          <p:val>
                                            <p:strVal val="#ppt_y"/>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p:bldP spid="48" grpId="0"/>
      <p:bldP spid="52" grpId="0"/>
      <p:bldP spid="53" grpId="0"/>
      <p:bldP spid="54" grpId="0"/>
      <p:bldP spid="56" grpId="0"/>
      <p:bldP spid="57" grpId="0"/>
      <p:bldP spid="58" grpId="0"/>
      <p:bldP spid="59" grpId="0"/>
      <p:bldP spid="60" grpId="0"/>
      <p:bldP spid="61" grpId="0"/>
      <p:bldP spid="63" grpId="0"/>
      <p:bldP spid="64" grpId="0"/>
      <p:bldP spid="39" grpId="0"/>
      <p:bldP spid="92" grpId="0" animBg="1"/>
      <p:bldP spid="94"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617538"/>
            <a:ext cx="12207875"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1" name="Picture 30"/>
          <p:cNvPicPr>
            <a:picLocks noChangeAspect="1"/>
          </p:cNvPicPr>
          <p:nvPr/>
        </p:nvPicPr>
        <p:blipFill rotWithShape="1">
          <a:blip r:embed="rId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grpSp>
        <p:nvGrpSpPr>
          <p:cNvPr id="78" name="Group 77"/>
          <p:cNvGrpSpPr/>
          <p:nvPr/>
        </p:nvGrpSpPr>
        <p:grpSpPr>
          <a:xfrm>
            <a:off x="6066476" y="1005794"/>
            <a:ext cx="5588095" cy="788700"/>
            <a:chOff x="5346423" y="900710"/>
            <a:chExt cx="5588095" cy="540000"/>
          </a:xfrm>
          <a:effectLst>
            <a:outerShdw blurRad="50800" dist="38100" dir="2700000" algn="tl" rotWithShape="0">
              <a:prstClr val="black">
                <a:alpha val="40000"/>
              </a:prstClr>
            </a:outerShdw>
          </a:effectLst>
        </p:grpSpPr>
        <p:sp>
          <p:nvSpPr>
            <p:cNvPr id="79" name="Rectangle 78"/>
            <p:cNvSpPr/>
            <p:nvPr/>
          </p:nvSpPr>
          <p:spPr>
            <a:xfrm>
              <a:off x="5822518" y="900710"/>
              <a:ext cx="5112000" cy="540000"/>
            </a:xfrm>
            <a:prstGeom prst="rect">
              <a:avLst/>
            </a:prstGeom>
            <a:solidFill>
              <a:srgbClr val="76AF37"/>
            </a:solidFill>
          </p:spPr>
          <p:txBody>
            <a:bodyPr wrap="none" bIns="72000" anchor="ctr"/>
            <a:lstStyle/>
            <a:p>
              <a:pPr eaLnBrk="1" fontAlgn="auto" hangingPunct="1">
                <a:lnSpc>
                  <a:spcPct val="85000"/>
                </a:lnSpc>
                <a:spcBef>
                  <a:spcPts val="0"/>
                </a:spcBef>
                <a:spcAft>
                  <a:spcPts val="0"/>
                </a:spcAft>
                <a:defRPr/>
              </a:pPr>
              <a:r>
                <a:rPr lang="bg-BG" sz="2400" dirty="0">
                  <a:solidFill>
                    <a:prstClr val="white"/>
                  </a:solidFill>
                  <a:latin typeface="Roboto Condensed" panose="02000000000000000000" pitchFamily="2" charset="0"/>
                  <a:cs typeface="+mn-cs"/>
                </a:rPr>
                <a:t>от</a:t>
              </a:r>
              <a:r>
                <a:rPr lang="en-GB" sz="2400" b="1" dirty="0">
                  <a:solidFill>
                    <a:prstClr val="white"/>
                  </a:solidFill>
                  <a:latin typeface="Roboto Condensed" panose="02000000000000000000" pitchFamily="2" charset="0"/>
                  <a:cs typeface="+mn-cs"/>
                </a:rPr>
                <a:t> </a:t>
              </a:r>
              <a:r>
                <a:rPr lang="bg-BG" sz="2400" b="1" dirty="0">
                  <a:solidFill>
                    <a:prstClr val="white"/>
                  </a:solidFill>
                  <a:latin typeface="Roboto Condensed" panose="02000000000000000000" pitchFamily="2" charset="0"/>
                  <a:cs typeface="+mn-cs"/>
                </a:rPr>
                <a:t>растението</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b="1" dirty="0">
                  <a:solidFill>
                    <a:prstClr val="white"/>
                  </a:solidFill>
                  <a:latin typeface="Roboto Condensed" panose="02000000000000000000" pitchFamily="2" charset="0"/>
                  <a:cs typeface="+mn-cs"/>
                </a:rPr>
                <a:t/>
              </a:r>
              <a:br>
                <a:rPr lang="en-GB" sz="2400" b="1" dirty="0">
                  <a:solidFill>
                    <a:prstClr val="white"/>
                  </a:solidFill>
                  <a:latin typeface="Roboto Condensed" panose="02000000000000000000" pitchFamily="2" charset="0"/>
                  <a:cs typeface="+mn-cs"/>
                </a:rPr>
              </a:br>
              <a:r>
                <a:rPr lang="bg-BG" sz="2400" b="1" dirty="0">
                  <a:solidFill>
                    <a:prstClr val="white"/>
                  </a:solidFill>
                  <a:latin typeface="Roboto Condensed" panose="02000000000000000000" pitchFamily="2" charset="0"/>
                  <a:cs typeface="+mn-cs"/>
                </a:rPr>
                <a:t>продукта</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вас</a:t>
              </a:r>
              <a:endParaRPr lang="en-GB" sz="2400" b="1" dirty="0">
                <a:solidFill>
                  <a:prstClr val="white"/>
                </a:solidFill>
                <a:latin typeface="Roboto Condensed" panose="02000000000000000000" pitchFamily="2" charset="0"/>
                <a:cs typeface="+mn-cs"/>
              </a:endParaRPr>
            </a:p>
          </p:txBody>
        </p:sp>
        <p:sp>
          <p:nvSpPr>
            <p:cNvPr id="80" name="Isosceles Triangle 79"/>
            <p:cNvSpPr/>
            <p:nvPr/>
          </p:nvSpPr>
          <p:spPr>
            <a:xfrm rot="16200000">
              <a:off x="5297379" y="949754"/>
              <a:ext cx="540000" cy="441912"/>
            </a:xfrm>
            <a:prstGeom prst="triangle">
              <a:avLst/>
            </a:prstGeom>
            <a:solidFill>
              <a:srgbClr val="76AF37"/>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sz="2100" dirty="0">
                <a:solidFill>
                  <a:prstClr val="white"/>
                </a:solidFill>
              </a:endParaRPr>
            </a:p>
          </p:txBody>
        </p:sp>
      </p:grpSp>
      <p:sp>
        <p:nvSpPr>
          <p:cNvPr id="90" name="Hexagon 89"/>
          <p:cNvSpPr>
            <a:spLocks noChangeAspect="1"/>
          </p:cNvSpPr>
          <p:nvPr/>
        </p:nvSpPr>
        <p:spPr>
          <a:xfrm>
            <a:off x="8900851" y="3551573"/>
            <a:ext cx="1670399" cy="1440000"/>
          </a:xfrm>
          <a:prstGeom prst="hexagon">
            <a:avLst/>
          </a:prstGeom>
          <a:blipFill dpi="0" rotWithShape="1">
            <a:blip r:embed="rId6"/>
            <a:srcRect/>
            <a:tile tx="12700" ty="-368300" sx="30000" sy="3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92" name="Hexagon 91"/>
          <p:cNvSpPr>
            <a:spLocks noChangeAspect="1"/>
          </p:cNvSpPr>
          <p:nvPr/>
        </p:nvSpPr>
        <p:spPr>
          <a:xfrm>
            <a:off x="6148388" y="2027238"/>
            <a:ext cx="1670050" cy="1439862"/>
          </a:xfrm>
          <a:prstGeom prst="hexagon">
            <a:avLst/>
          </a:prstGeom>
          <a:blipFill dpi="0" rotWithShape="1">
            <a:blip r:embed="rId7"/>
            <a:srcRect/>
            <a:stretch>
              <a:fillRect/>
            </a:stretch>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45" name="Hexagon 44"/>
          <p:cNvSpPr>
            <a:spLocks noChangeAspect="1"/>
          </p:cNvSpPr>
          <p:nvPr/>
        </p:nvSpPr>
        <p:spPr>
          <a:xfrm>
            <a:off x="74874" y="3032311"/>
            <a:ext cx="1670399" cy="1440000"/>
          </a:xfrm>
          <a:prstGeom prst="hexagon">
            <a:avLst/>
          </a:prstGeom>
          <a:blipFill dpi="0" rotWithShape="1">
            <a:blip r:embed="rId8"/>
            <a:srcRect/>
            <a:tile tx="-254000" ty="-19050" sx="15000" sy="15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47" name="Hexagon 46"/>
          <p:cNvSpPr>
            <a:spLocks noChangeAspect="1"/>
          </p:cNvSpPr>
          <p:nvPr/>
        </p:nvSpPr>
        <p:spPr>
          <a:xfrm>
            <a:off x="1450975" y="3794125"/>
            <a:ext cx="1670050" cy="1441450"/>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tIns="108000" anchor="ctr"/>
          <a:lstStyle/>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Развой</a:t>
            </a:r>
          </a:p>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и </a:t>
            </a:r>
            <a:r>
              <a:rPr lang="bg-BG" sz="2700" b="1" dirty="0" err="1">
                <a:solidFill>
                  <a:prstClr val="white"/>
                </a:solidFill>
                <a:effectLst>
                  <a:outerShdw blurRad="38100" dist="38100" dir="2700000" algn="tl">
                    <a:srgbClr val="000000">
                      <a:alpha val="43137"/>
                    </a:srgbClr>
                  </a:outerShdw>
                </a:effectLst>
                <a:latin typeface="Roboto Condensed" panose="02000000000000000000" pitchFamily="2" charset="0"/>
              </a:rPr>
              <a:t>изслед</a:t>
            </a: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a:t>
            </a:r>
            <a:b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br>
            <a:r>
              <a:rPr lang="bg-BG" sz="2700" b="1" dirty="0" err="1">
                <a:solidFill>
                  <a:prstClr val="white"/>
                </a:solidFill>
                <a:effectLst>
                  <a:outerShdw blurRad="38100" dist="38100" dir="2700000" algn="tl">
                    <a:srgbClr val="000000">
                      <a:alpha val="43137"/>
                    </a:srgbClr>
                  </a:outerShdw>
                </a:effectLst>
                <a:latin typeface="Roboto Condensed" panose="02000000000000000000" pitchFamily="2" charset="0"/>
              </a:rPr>
              <a:t>вания</a:t>
            </a:r>
            <a:endPar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49" name="Hexagon 48"/>
          <p:cNvSpPr>
            <a:spLocks noChangeAspect="1"/>
          </p:cNvSpPr>
          <p:nvPr/>
        </p:nvSpPr>
        <p:spPr>
          <a:xfrm>
            <a:off x="2827170" y="4557427"/>
            <a:ext cx="1670399" cy="1440000"/>
          </a:xfrm>
          <a:prstGeom prst="hexagon">
            <a:avLst/>
          </a:prstGeom>
          <a:blipFill dpi="0" rotWithShape="1">
            <a:blip r:embed="rId9"/>
            <a:srcRect/>
            <a:tile tx="0" ty="0" sx="10000" sy="15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2200" b="1" dirty="0">
              <a:solidFill>
                <a:srgbClr val="586604"/>
              </a:solidFill>
              <a:latin typeface="Roboto Condensed" panose="02000000000000000000" pitchFamily="2" charset="0"/>
            </a:endParaRPr>
          </a:p>
        </p:txBody>
      </p:sp>
      <p:sp>
        <p:nvSpPr>
          <p:cNvPr id="68" name="Hexagon 67"/>
          <p:cNvSpPr>
            <a:spLocks noChangeAspect="1"/>
          </p:cNvSpPr>
          <p:nvPr/>
        </p:nvSpPr>
        <p:spPr>
          <a:xfrm>
            <a:off x="6164755" y="2026457"/>
            <a:ext cx="1670399" cy="1440000"/>
          </a:xfrm>
          <a:prstGeom prst="hexagon">
            <a:avLst/>
          </a:prstGeom>
          <a:blipFill dpi="0" rotWithShape="1">
            <a:blip r:embed="rId10"/>
            <a:srcRect/>
            <a:tile tx="-565150" ty="-412750" sx="18000" sy="18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65" name="Hexagon 64"/>
          <p:cNvSpPr>
            <a:spLocks noChangeAspect="1"/>
          </p:cNvSpPr>
          <p:nvPr/>
        </p:nvSpPr>
        <p:spPr>
          <a:xfrm>
            <a:off x="6164755" y="3528130"/>
            <a:ext cx="1670399" cy="1440000"/>
          </a:xfrm>
          <a:prstGeom prst="hexagon">
            <a:avLst/>
          </a:prstGeom>
          <a:blipFill dpi="0" rotWithShape="1">
            <a:blip r:embed="rId11"/>
            <a:srcRect/>
            <a:tile tx="-139700" ty="-139700" sx="20000" sy="2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94" name="Hexagon 93"/>
          <p:cNvSpPr>
            <a:spLocks noChangeAspect="1"/>
          </p:cNvSpPr>
          <p:nvPr/>
        </p:nvSpPr>
        <p:spPr>
          <a:xfrm>
            <a:off x="7524750" y="2789238"/>
            <a:ext cx="1670050" cy="1439862"/>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tIns="216000" anchor="ctr"/>
          <a:lstStyle/>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ОТГЛЕЖ-</a:t>
            </a:r>
            <a:b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b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ДАМЕ</a:t>
            </a:r>
            <a:endParaRPr lang="en-GB" sz="27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51" name="Hexagon 50"/>
          <p:cNvSpPr>
            <a:spLocks noChangeAspect="1"/>
          </p:cNvSpPr>
          <p:nvPr/>
        </p:nvSpPr>
        <p:spPr>
          <a:xfrm>
            <a:off x="7537450" y="2779713"/>
            <a:ext cx="1670050" cy="1439862"/>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300" b="1" dirty="0">
                <a:solidFill>
                  <a:prstClr val="white"/>
                </a:solidFill>
                <a:effectLst>
                  <a:outerShdw blurRad="38100" dist="38100" dir="2700000" algn="tl">
                    <a:srgbClr val="000000">
                      <a:alpha val="43137"/>
                    </a:srgbClr>
                  </a:outerShdw>
                </a:effectLst>
                <a:latin typeface="Roboto Condensed" panose="02000000000000000000" pitchFamily="2" charset="0"/>
              </a:rPr>
              <a:t>ПРОИЗ-</a:t>
            </a:r>
          </a:p>
          <a:p>
            <a:pPr algn="ctr" eaLnBrk="1" fontAlgn="auto" hangingPunct="1">
              <a:lnSpc>
                <a:spcPct val="80000"/>
              </a:lnSpc>
              <a:spcBef>
                <a:spcPts val="0"/>
              </a:spcBef>
              <a:spcAft>
                <a:spcPts val="0"/>
              </a:spcAft>
              <a:defRPr/>
            </a:pPr>
            <a:r>
              <a:rPr lang="bg-BG" sz="2300" b="1" dirty="0">
                <a:solidFill>
                  <a:prstClr val="white"/>
                </a:solidFill>
                <a:effectLst>
                  <a:outerShdw blurRad="38100" dist="38100" dir="2700000" algn="tl">
                    <a:srgbClr val="000000">
                      <a:alpha val="43137"/>
                    </a:srgbClr>
                  </a:outerShdw>
                </a:effectLst>
                <a:latin typeface="Roboto Condensed" panose="02000000000000000000" pitchFamily="2" charset="0"/>
              </a:rPr>
              <a:t>ВЕЖДАМЕ</a:t>
            </a:r>
            <a:endParaRPr lang="en-GB" sz="23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70" name="Hexagon 69"/>
          <p:cNvSpPr>
            <a:spLocks noChangeAspect="1"/>
          </p:cNvSpPr>
          <p:nvPr/>
        </p:nvSpPr>
        <p:spPr>
          <a:xfrm>
            <a:off x="9029818" y="2757175"/>
            <a:ext cx="2871036" cy="2475033"/>
          </a:xfrm>
          <a:prstGeom prst="hexagon">
            <a:avLst/>
          </a:prstGeom>
          <a:blipFill dpi="0" rotWithShape="1">
            <a:blip r:embed="rId12"/>
            <a:srcRect/>
            <a:tile tx="-298450" ty="-419100" sx="30000" sy="3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750"/>
                                        <p:tgtEl>
                                          <p:spTgt spid="31"/>
                                        </p:tgtEl>
                                        <p:attrNameLst>
                                          <p:attrName>ppt_x</p:attrName>
                                        </p:attrNameLst>
                                      </p:cBhvr>
                                      <p:tavLst>
                                        <p:tav tm="0">
                                          <p:val>
                                            <p:strVal val="ppt_x"/>
                                          </p:val>
                                        </p:tav>
                                        <p:tav tm="100000">
                                          <p:val>
                                            <p:strVal val="0-ppt_w/2"/>
                                          </p:val>
                                        </p:tav>
                                      </p:tavLst>
                                    </p:anim>
                                    <p:anim calcmode="lin" valueType="num">
                                      <p:cBhvr additive="base">
                                        <p:cTn id="7" dur="750"/>
                                        <p:tgtEl>
                                          <p:spTgt spid="31"/>
                                        </p:tgtEl>
                                        <p:attrNameLst>
                                          <p:attrName>ppt_y</p:attrName>
                                        </p:attrNameLst>
                                      </p:cBhvr>
                                      <p:tavLst>
                                        <p:tav tm="0">
                                          <p:val>
                                            <p:strVal val="ppt_y"/>
                                          </p:val>
                                        </p:tav>
                                        <p:tav tm="100000">
                                          <p:val>
                                            <p:strVal val="ppt_y"/>
                                          </p:val>
                                        </p:tav>
                                      </p:tavLst>
                                    </p:anim>
                                    <p:set>
                                      <p:cBhvr>
                                        <p:cTn id="8" dur="1" fill="hold">
                                          <p:stCondLst>
                                            <p:cond delay="749"/>
                                          </p:stCondLst>
                                        </p:cTn>
                                        <p:tgtEl>
                                          <p:spTgt spid="31"/>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750"/>
                                        <p:tgtEl>
                                          <p:spTgt spid="92"/>
                                        </p:tgtEl>
                                        <p:attrNameLst>
                                          <p:attrName>ppt_x</p:attrName>
                                        </p:attrNameLst>
                                      </p:cBhvr>
                                      <p:tavLst>
                                        <p:tav tm="0">
                                          <p:val>
                                            <p:strVal val="ppt_x"/>
                                          </p:val>
                                        </p:tav>
                                        <p:tav tm="100000">
                                          <p:val>
                                            <p:strVal val="0-ppt_w/2"/>
                                          </p:val>
                                        </p:tav>
                                      </p:tavLst>
                                    </p:anim>
                                    <p:anim calcmode="lin" valueType="num">
                                      <p:cBhvr additive="base">
                                        <p:cTn id="11" dur="750"/>
                                        <p:tgtEl>
                                          <p:spTgt spid="92"/>
                                        </p:tgtEl>
                                        <p:attrNameLst>
                                          <p:attrName>ppt_y</p:attrName>
                                        </p:attrNameLst>
                                      </p:cBhvr>
                                      <p:tavLst>
                                        <p:tav tm="0">
                                          <p:val>
                                            <p:strVal val="ppt_y"/>
                                          </p:val>
                                        </p:tav>
                                        <p:tav tm="100000">
                                          <p:val>
                                            <p:strVal val="ppt_y"/>
                                          </p:val>
                                        </p:tav>
                                      </p:tavLst>
                                    </p:anim>
                                    <p:set>
                                      <p:cBhvr>
                                        <p:cTn id="12" dur="1" fill="hold">
                                          <p:stCondLst>
                                            <p:cond delay="749"/>
                                          </p:stCondLst>
                                        </p:cTn>
                                        <p:tgtEl>
                                          <p:spTgt spid="92"/>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750"/>
                                        <p:tgtEl>
                                          <p:spTgt spid="94"/>
                                        </p:tgtEl>
                                        <p:attrNameLst>
                                          <p:attrName>ppt_x</p:attrName>
                                        </p:attrNameLst>
                                      </p:cBhvr>
                                      <p:tavLst>
                                        <p:tav tm="0">
                                          <p:val>
                                            <p:strVal val="ppt_x"/>
                                          </p:val>
                                        </p:tav>
                                        <p:tav tm="100000">
                                          <p:val>
                                            <p:strVal val="0-ppt_w/2"/>
                                          </p:val>
                                        </p:tav>
                                      </p:tavLst>
                                    </p:anim>
                                    <p:anim calcmode="lin" valueType="num">
                                      <p:cBhvr additive="base">
                                        <p:cTn id="15" dur="750"/>
                                        <p:tgtEl>
                                          <p:spTgt spid="94"/>
                                        </p:tgtEl>
                                        <p:attrNameLst>
                                          <p:attrName>ppt_y</p:attrName>
                                        </p:attrNameLst>
                                      </p:cBhvr>
                                      <p:tavLst>
                                        <p:tav tm="0">
                                          <p:val>
                                            <p:strVal val="ppt_y"/>
                                          </p:val>
                                        </p:tav>
                                        <p:tav tm="100000">
                                          <p:val>
                                            <p:strVal val="ppt_y"/>
                                          </p:val>
                                        </p:tav>
                                      </p:tavLst>
                                    </p:anim>
                                    <p:set>
                                      <p:cBhvr>
                                        <p:cTn id="16" dur="1" fill="hold">
                                          <p:stCondLst>
                                            <p:cond delay="749"/>
                                          </p:stCondLst>
                                        </p:cTn>
                                        <p:tgtEl>
                                          <p:spTgt spid="94"/>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750"/>
                                        <p:tgtEl>
                                          <p:spTgt spid="90"/>
                                        </p:tgtEl>
                                        <p:attrNameLst>
                                          <p:attrName>ppt_x</p:attrName>
                                        </p:attrNameLst>
                                      </p:cBhvr>
                                      <p:tavLst>
                                        <p:tav tm="0">
                                          <p:val>
                                            <p:strVal val="ppt_x"/>
                                          </p:val>
                                        </p:tav>
                                        <p:tav tm="100000">
                                          <p:val>
                                            <p:strVal val="0-ppt_w/2"/>
                                          </p:val>
                                        </p:tav>
                                      </p:tavLst>
                                    </p:anim>
                                    <p:anim calcmode="lin" valueType="num">
                                      <p:cBhvr additive="base">
                                        <p:cTn id="19" dur="750"/>
                                        <p:tgtEl>
                                          <p:spTgt spid="90"/>
                                        </p:tgtEl>
                                        <p:attrNameLst>
                                          <p:attrName>ppt_y</p:attrName>
                                        </p:attrNameLst>
                                      </p:cBhvr>
                                      <p:tavLst>
                                        <p:tav tm="0">
                                          <p:val>
                                            <p:strVal val="ppt_y"/>
                                          </p:val>
                                        </p:tav>
                                        <p:tav tm="100000">
                                          <p:val>
                                            <p:strVal val="ppt_y"/>
                                          </p:val>
                                        </p:tav>
                                      </p:tavLst>
                                    </p:anim>
                                    <p:set>
                                      <p:cBhvr>
                                        <p:cTn id="20" dur="1" fill="hold">
                                          <p:stCondLst>
                                            <p:cond delay="749"/>
                                          </p:stCondLst>
                                        </p:cTn>
                                        <p:tgtEl>
                                          <p:spTgt spid="90"/>
                                        </p:tgtEl>
                                        <p:attrNameLst>
                                          <p:attrName>style.visibility</p:attrName>
                                        </p:attrNameLst>
                                      </p:cBhvr>
                                      <p:to>
                                        <p:strVal val="hidden"/>
                                      </p:to>
                                    </p:set>
                                  </p:childTnLst>
                                </p:cTn>
                              </p:par>
                              <p:par>
                                <p:cTn id="21" presetID="2" presetClass="entr" presetSubtype="2"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1000" fill="hold"/>
                                        <p:tgtEl>
                                          <p:spTgt spid="45"/>
                                        </p:tgtEl>
                                        <p:attrNameLst>
                                          <p:attrName>ppt_x</p:attrName>
                                        </p:attrNameLst>
                                      </p:cBhvr>
                                      <p:tavLst>
                                        <p:tav tm="0">
                                          <p:val>
                                            <p:strVal val="1+#ppt_w/2"/>
                                          </p:val>
                                        </p:tav>
                                        <p:tav tm="100000">
                                          <p:val>
                                            <p:strVal val="#ppt_x"/>
                                          </p:val>
                                        </p:tav>
                                      </p:tavLst>
                                    </p:anim>
                                    <p:anim calcmode="lin" valueType="num">
                                      <p:cBhvr additive="base">
                                        <p:cTn id="24" dur="1000" fill="hold"/>
                                        <p:tgtEl>
                                          <p:spTgt spid="4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1000" fill="hold"/>
                                        <p:tgtEl>
                                          <p:spTgt spid="47"/>
                                        </p:tgtEl>
                                        <p:attrNameLst>
                                          <p:attrName>ppt_x</p:attrName>
                                        </p:attrNameLst>
                                      </p:cBhvr>
                                      <p:tavLst>
                                        <p:tav tm="0">
                                          <p:val>
                                            <p:strVal val="1+#ppt_w/2"/>
                                          </p:val>
                                        </p:tav>
                                        <p:tav tm="100000">
                                          <p:val>
                                            <p:strVal val="#ppt_x"/>
                                          </p:val>
                                        </p:tav>
                                      </p:tavLst>
                                    </p:anim>
                                    <p:anim calcmode="lin" valueType="num">
                                      <p:cBhvr additive="base">
                                        <p:cTn id="28" dur="10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1000" fill="hold"/>
                                        <p:tgtEl>
                                          <p:spTgt spid="49"/>
                                        </p:tgtEl>
                                        <p:attrNameLst>
                                          <p:attrName>ppt_x</p:attrName>
                                        </p:attrNameLst>
                                      </p:cBhvr>
                                      <p:tavLst>
                                        <p:tav tm="0">
                                          <p:val>
                                            <p:strVal val="1+#ppt_w/2"/>
                                          </p:val>
                                        </p:tav>
                                        <p:tav tm="100000">
                                          <p:val>
                                            <p:strVal val="#ppt_x"/>
                                          </p:val>
                                        </p:tav>
                                      </p:tavLst>
                                    </p:anim>
                                    <p:anim calcmode="lin" valueType="num">
                                      <p:cBhvr additive="base">
                                        <p:cTn id="32" dur="1000" fill="hold"/>
                                        <p:tgtEl>
                                          <p:spTgt spid="4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1000" fill="hold"/>
                                        <p:tgtEl>
                                          <p:spTgt spid="51"/>
                                        </p:tgtEl>
                                        <p:attrNameLst>
                                          <p:attrName>ppt_x</p:attrName>
                                        </p:attrNameLst>
                                      </p:cBhvr>
                                      <p:tavLst>
                                        <p:tav tm="0">
                                          <p:val>
                                            <p:strVal val="1+#ppt_w/2"/>
                                          </p:val>
                                        </p:tav>
                                        <p:tav tm="100000">
                                          <p:val>
                                            <p:strVal val="#ppt_x"/>
                                          </p:val>
                                        </p:tav>
                                      </p:tavLst>
                                    </p:anim>
                                    <p:anim calcmode="lin" valueType="num">
                                      <p:cBhvr additive="base">
                                        <p:cTn id="36" dur="10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1000" fill="hold"/>
                                        <p:tgtEl>
                                          <p:spTgt spid="65"/>
                                        </p:tgtEl>
                                        <p:attrNameLst>
                                          <p:attrName>ppt_x</p:attrName>
                                        </p:attrNameLst>
                                      </p:cBhvr>
                                      <p:tavLst>
                                        <p:tav tm="0">
                                          <p:val>
                                            <p:strVal val="1+#ppt_w/2"/>
                                          </p:val>
                                        </p:tav>
                                        <p:tav tm="100000">
                                          <p:val>
                                            <p:strVal val="#ppt_x"/>
                                          </p:val>
                                        </p:tav>
                                      </p:tavLst>
                                    </p:anim>
                                    <p:anim calcmode="lin" valueType="num">
                                      <p:cBhvr additive="base">
                                        <p:cTn id="40" dur="1000" fill="hold"/>
                                        <p:tgtEl>
                                          <p:spTgt spid="6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1000" fill="hold"/>
                                        <p:tgtEl>
                                          <p:spTgt spid="68"/>
                                        </p:tgtEl>
                                        <p:attrNameLst>
                                          <p:attrName>ppt_x</p:attrName>
                                        </p:attrNameLst>
                                      </p:cBhvr>
                                      <p:tavLst>
                                        <p:tav tm="0">
                                          <p:val>
                                            <p:strVal val="1+#ppt_w/2"/>
                                          </p:val>
                                        </p:tav>
                                        <p:tav tm="100000">
                                          <p:val>
                                            <p:strVal val="#ppt_x"/>
                                          </p:val>
                                        </p:tav>
                                      </p:tavLst>
                                    </p:anim>
                                    <p:anim calcmode="lin" valueType="num">
                                      <p:cBhvr additive="base">
                                        <p:cTn id="44" dur="1000" fill="hold"/>
                                        <p:tgtEl>
                                          <p:spTgt spid="68"/>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2"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additive="base">
                                        <p:cTn id="52" dur="1000" fill="hold"/>
                                        <p:tgtEl>
                                          <p:spTgt spid="70"/>
                                        </p:tgtEl>
                                        <p:attrNameLst>
                                          <p:attrName>ppt_x</p:attrName>
                                        </p:attrNameLst>
                                      </p:cBhvr>
                                      <p:tavLst>
                                        <p:tav tm="0">
                                          <p:val>
                                            <p:strVal val="1+#ppt_w/2"/>
                                          </p:val>
                                        </p:tav>
                                        <p:tav tm="100000">
                                          <p:val>
                                            <p:strVal val="#ppt_x"/>
                                          </p:val>
                                        </p:tav>
                                      </p:tavLst>
                                    </p:anim>
                                    <p:anim calcmode="lin" valueType="num">
                                      <p:cBhvr additive="base">
                                        <p:cTn id="53" dur="1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7" grpId="0" animBg="1"/>
      <p:bldP spid="94"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78" name="Group 77"/>
          <p:cNvGrpSpPr/>
          <p:nvPr/>
        </p:nvGrpSpPr>
        <p:grpSpPr>
          <a:xfrm>
            <a:off x="6066476" y="1005794"/>
            <a:ext cx="5588095" cy="788700"/>
            <a:chOff x="5346423" y="900710"/>
            <a:chExt cx="5588095" cy="540000"/>
          </a:xfrm>
          <a:effectLst>
            <a:outerShdw blurRad="50800" dist="38100" dir="2700000" algn="tl" rotWithShape="0">
              <a:prstClr val="black">
                <a:alpha val="40000"/>
              </a:prstClr>
            </a:outerShdw>
          </a:effectLst>
        </p:grpSpPr>
        <p:sp>
          <p:nvSpPr>
            <p:cNvPr id="79" name="Rectangle 78"/>
            <p:cNvSpPr/>
            <p:nvPr/>
          </p:nvSpPr>
          <p:spPr>
            <a:xfrm>
              <a:off x="5822518" y="900710"/>
              <a:ext cx="5112000" cy="540000"/>
            </a:xfrm>
            <a:prstGeom prst="rect">
              <a:avLst/>
            </a:prstGeom>
            <a:solidFill>
              <a:srgbClr val="76AF37"/>
            </a:solidFill>
          </p:spPr>
          <p:txBody>
            <a:bodyPr wrap="none" bIns="72000" anchor="ctr"/>
            <a:lstStyle/>
            <a:p>
              <a:pPr eaLnBrk="1" fontAlgn="auto" hangingPunct="1">
                <a:lnSpc>
                  <a:spcPct val="85000"/>
                </a:lnSpc>
                <a:spcBef>
                  <a:spcPts val="0"/>
                </a:spcBef>
                <a:spcAft>
                  <a:spcPts val="0"/>
                </a:spcAft>
                <a:defRPr/>
              </a:pPr>
              <a:r>
                <a:rPr lang="bg-BG" sz="2400" dirty="0">
                  <a:solidFill>
                    <a:prstClr val="white"/>
                  </a:solidFill>
                  <a:latin typeface="Roboto Condensed" panose="02000000000000000000" pitchFamily="2" charset="0"/>
                  <a:cs typeface="+mn-cs"/>
                </a:rPr>
                <a:t>от</a:t>
              </a:r>
              <a:r>
                <a:rPr lang="en-GB" sz="2400" b="1" dirty="0">
                  <a:solidFill>
                    <a:prstClr val="white"/>
                  </a:solidFill>
                  <a:latin typeface="Roboto Condensed" panose="02000000000000000000" pitchFamily="2" charset="0"/>
                  <a:cs typeface="+mn-cs"/>
                </a:rPr>
                <a:t> </a:t>
              </a:r>
              <a:r>
                <a:rPr lang="bg-BG" sz="2400" b="1" dirty="0">
                  <a:solidFill>
                    <a:prstClr val="white"/>
                  </a:solidFill>
                  <a:latin typeface="Roboto Condensed" panose="02000000000000000000" pitchFamily="2" charset="0"/>
                  <a:cs typeface="+mn-cs"/>
                </a:rPr>
                <a:t>растението</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b="1" dirty="0">
                  <a:solidFill>
                    <a:prstClr val="white"/>
                  </a:solidFill>
                  <a:latin typeface="Roboto Condensed" panose="02000000000000000000" pitchFamily="2" charset="0"/>
                  <a:cs typeface="+mn-cs"/>
                </a:rPr>
                <a:t/>
              </a:r>
              <a:br>
                <a:rPr lang="en-GB" sz="2400" b="1" dirty="0">
                  <a:solidFill>
                    <a:prstClr val="white"/>
                  </a:solidFill>
                  <a:latin typeface="Roboto Condensed" panose="02000000000000000000" pitchFamily="2" charset="0"/>
                  <a:cs typeface="+mn-cs"/>
                </a:rPr>
              </a:br>
              <a:r>
                <a:rPr lang="bg-BG" sz="2400" b="1" dirty="0">
                  <a:solidFill>
                    <a:prstClr val="white"/>
                  </a:solidFill>
                  <a:latin typeface="Roboto Condensed" panose="02000000000000000000" pitchFamily="2" charset="0"/>
                  <a:cs typeface="+mn-cs"/>
                </a:rPr>
                <a:t>продукта</a:t>
              </a:r>
              <a:r>
                <a:rPr lang="en-GB" sz="2400" b="1"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до</a:t>
              </a:r>
              <a:r>
                <a:rPr lang="en-GB"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вас</a:t>
              </a:r>
              <a:endParaRPr lang="en-GB" sz="2400" b="1" dirty="0">
                <a:solidFill>
                  <a:prstClr val="white"/>
                </a:solidFill>
                <a:latin typeface="Roboto Condensed" panose="02000000000000000000" pitchFamily="2" charset="0"/>
                <a:cs typeface="+mn-cs"/>
              </a:endParaRPr>
            </a:p>
          </p:txBody>
        </p:sp>
        <p:sp>
          <p:nvSpPr>
            <p:cNvPr id="80" name="Isosceles Triangle 79"/>
            <p:cNvSpPr/>
            <p:nvPr/>
          </p:nvSpPr>
          <p:spPr>
            <a:xfrm rot="16200000">
              <a:off x="5297379" y="949754"/>
              <a:ext cx="540000" cy="441912"/>
            </a:xfrm>
            <a:prstGeom prst="triangle">
              <a:avLst/>
            </a:prstGeom>
            <a:solidFill>
              <a:srgbClr val="76AF37"/>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sz="2100" dirty="0">
                <a:solidFill>
                  <a:prstClr val="white"/>
                </a:solidFill>
              </a:endParaRPr>
            </a:p>
          </p:txBody>
        </p:sp>
      </p:grpSp>
      <p:sp>
        <p:nvSpPr>
          <p:cNvPr id="45" name="Hexagon 44"/>
          <p:cNvSpPr>
            <a:spLocks noChangeAspect="1"/>
          </p:cNvSpPr>
          <p:nvPr/>
        </p:nvSpPr>
        <p:spPr>
          <a:xfrm>
            <a:off x="74874" y="3032311"/>
            <a:ext cx="1670399" cy="1440000"/>
          </a:xfrm>
          <a:prstGeom prst="hexagon">
            <a:avLst/>
          </a:prstGeom>
          <a:blipFill dpi="0" rotWithShape="1">
            <a:blip r:embed="rId5"/>
            <a:srcRect/>
            <a:tile tx="-254000" ty="-19050" sx="15000" sy="15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47" name="Hexagon 46"/>
          <p:cNvSpPr>
            <a:spLocks noChangeAspect="1"/>
          </p:cNvSpPr>
          <p:nvPr/>
        </p:nvSpPr>
        <p:spPr>
          <a:xfrm>
            <a:off x="1450975" y="3794125"/>
            <a:ext cx="1670050" cy="1441450"/>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Развой</a:t>
            </a:r>
          </a:p>
          <a:p>
            <a:pPr algn="ctr" eaLnBrk="1" fontAlgn="auto" hangingPunct="1">
              <a:lnSpc>
                <a:spcPct val="80000"/>
              </a:lnSpc>
              <a:spcBef>
                <a:spcPts val="0"/>
              </a:spcBef>
              <a:spcAft>
                <a:spcPts val="0"/>
              </a:spcAft>
              <a:defRPr/>
            </a:pP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и </a:t>
            </a:r>
            <a:r>
              <a:rPr lang="bg-BG" sz="2700" b="1" dirty="0" err="1">
                <a:solidFill>
                  <a:prstClr val="white"/>
                </a:solidFill>
                <a:effectLst>
                  <a:outerShdw blurRad="38100" dist="38100" dir="2700000" algn="tl">
                    <a:srgbClr val="000000">
                      <a:alpha val="43137"/>
                    </a:srgbClr>
                  </a:outerShdw>
                </a:effectLst>
                <a:latin typeface="Roboto Condensed" panose="02000000000000000000" pitchFamily="2" charset="0"/>
              </a:rPr>
              <a:t>изслед</a:t>
            </a:r>
            <a: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t>-</a:t>
            </a:r>
            <a:br>
              <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rPr>
            </a:br>
            <a:r>
              <a:rPr lang="bg-BG" sz="2700" b="1" dirty="0" err="1">
                <a:solidFill>
                  <a:prstClr val="white"/>
                </a:solidFill>
                <a:effectLst>
                  <a:outerShdw blurRad="38100" dist="38100" dir="2700000" algn="tl">
                    <a:srgbClr val="000000">
                      <a:alpha val="43137"/>
                    </a:srgbClr>
                  </a:outerShdw>
                </a:effectLst>
                <a:latin typeface="Roboto Condensed" panose="02000000000000000000" pitchFamily="2" charset="0"/>
              </a:rPr>
              <a:t>вания</a:t>
            </a:r>
            <a:endParaRPr lang="bg-BG" sz="27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49" name="Hexagon 48"/>
          <p:cNvSpPr>
            <a:spLocks noChangeAspect="1"/>
          </p:cNvSpPr>
          <p:nvPr/>
        </p:nvSpPr>
        <p:spPr>
          <a:xfrm>
            <a:off x="2827170" y="4557427"/>
            <a:ext cx="1670399" cy="1440000"/>
          </a:xfrm>
          <a:prstGeom prst="hexagon">
            <a:avLst/>
          </a:prstGeom>
          <a:blipFill dpi="0" rotWithShape="1">
            <a:blip r:embed="rId6"/>
            <a:srcRect/>
            <a:tile tx="0" ty="0" sx="10000" sy="15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2200" b="1" dirty="0">
              <a:solidFill>
                <a:srgbClr val="586604"/>
              </a:solidFill>
              <a:latin typeface="Roboto Condensed" panose="02000000000000000000" pitchFamily="2" charset="0"/>
            </a:endParaRPr>
          </a:p>
        </p:txBody>
      </p:sp>
      <p:sp>
        <p:nvSpPr>
          <p:cNvPr id="68" name="Hexagon 67"/>
          <p:cNvSpPr>
            <a:spLocks noChangeAspect="1"/>
          </p:cNvSpPr>
          <p:nvPr/>
        </p:nvSpPr>
        <p:spPr>
          <a:xfrm>
            <a:off x="6164755" y="2026457"/>
            <a:ext cx="1670399" cy="1440000"/>
          </a:xfrm>
          <a:prstGeom prst="hexagon">
            <a:avLst/>
          </a:prstGeom>
          <a:blipFill dpi="0" rotWithShape="1">
            <a:blip r:embed="rId7"/>
            <a:srcRect/>
            <a:tile tx="-565150" ty="-412750" sx="18000" sy="18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65" name="Hexagon 64"/>
          <p:cNvSpPr>
            <a:spLocks noChangeAspect="1"/>
          </p:cNvSpPr>
          <p:nvPr/>
        </p:nvSpPr>
        <p:spPr>
          <a:xfrm>
            <a:off x="6164755" y="3528130"/>
            <a:ext cx="1670399" cy="1440000"/>
          </a:xfrm>
          <a:prstGeom prst="hexagon">
            <a:avLst/>
          </a:prstGeom>
          <a:blipFill dpi="0" rotWithShape="1">
            <a:blip r:embed="rId8"/>
            <a:srcRect/>
            <a:tile tx="-139700" ty="-139700" sx="20000" sy="2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sp>
        <p:nvSpPr>
          <p:cNvPr id="51" name="Hexagon 50"/>
          <p:cNvSpPr>
            <a:spLocks noChangeAspect="1"/>
          </p:cNvSpPr>
          <p:nvPr/>
        </p:nvSpPr>
        <p:spPr>
          <a:xfrm>
            <a:off x="7537450" y="2779713"/>
            <a:ext cx="1670050" cy="1439862"/>
          </a:xfrm>
          <a:prstGeom prst="hexagon">
            <a:avLst/>
          </a:prstGeom>
          <a:solidFill>
            <a:srgbClr val="5B800C"/>
          </a:solid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b="1" dirty="0">
                <a:solidFill>
                  <a:prstClr val="white"/>
                </a:solidFill>
                <a:effectLst>
                  <a:outerShdw blurRad="38100" dist="38100" dir="2700000" algn="tl">
                    <a:srgbClr val="000000">
                      <a:alpha val="43137"/>
                    </a:srgbClr>
                  </a:outerShdw>
                </a:effectLst>
                <a:latin typeface="Roboto Condensed" panose="02000000000000000000" pitchFamily="2" charset="0"/>
              </a:rPr>
              <a:t>ПРОИЗ-</a:t>
            </a:r>
          </a:p>
          <a:p>
            <a:pPr algn="ctr" eaLnBrk="1" fontAlgn="auto" hangingPunct="1">
              <a:lnSpc>
                <a:spcPct val="80000"/>
              </a:lnSpc>
              <a:spcBef>
                <a:spcPts val="0"/>
              </a:spcBef>
              <a:spcAft>
                <a:spcPts val="0"/>
              </a:spcAft>
              <a:defRPr/>
            </a:pPr>
            <a:r>
              <a:rPr lang="bg-BG" sz="2200" b="1" dirty="0">
                <a:solidFill>
                  <a:prstClr val="white"/>
                </a:solidFill>
                <a:effectLst>
                  <a:outerShdw blurRad="38100" dist="38100" dir="2700000" algn="tl">
                    <a:srgbClr val="000000">
                      <a:alpha val="43137"/>
                    </a:srgbClr>
                  </a:outerShdw>
                </a:effectLst>
                <a:latin typeface="Roboto Condensed" panose="02000000000000000000" pitchFamily="2" charset="0"/>
              </a:rPr>
              <a:t>ВЕЖДАМЕ</a:t>
            </a:r>
            <a:endParaRPr lang="en-GB" sz="2200" b="1" dirty="0">
              <a:solidFill>
                <a:prstClr val="white"/>
              </a:solidFill>
              <a:effectLst>
                <a:outerShdw blurRad="38100" dist="38100" dir="2700000" algn="tl">
                  <a:srgbClr val="000000">
                    <a:alpha val="43137"/>
                  </a:srgbClr>
                </a:outerShdw>
              </a:effectLst>
              <a:latin typeface="Roboto Condensed" panose="02000000000000000000" pitchFamily="2" charset="0"/>
            </a:endParaRPr>
          </a:p>
        </p:txBody>
      </p:sp>
      <p:sp>
        <p:nvSpPr>
          <p:cNvPr id="70" name="Hexagon 69"/>
          <p:cNvSpPr>
            <a:spLocks noChangeAspect="1"/>
          </p:cNvSpPr>
          <p:nvPr/>
        </p:nvSpPr>
        <p:spPr>
          <a:xfrm>
            <a:off x="9029818" y="2757175"/>
            <a:ext cx="2871036" cy="2475033"/>
          </a:xfrm>
          <a:prstGeom prst="hexagon">
            <a:avLst/>
          </a:prstGeom>
          <a:blipFill dpi="0" rotWithShape="1">
            <a:blip r:embed="rId9"/>
            <a:srcRect/>
            <a:tile tx="-298450" ty="-419100" sx="30000" sy="30000" flip="none" algn="tl"/>
          </a:blipFill>
          <a:ln w="38100" cap="sq">
            <a:solidFill>
              <a:schemeClr val="bg1"/>
            </a:solid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en-GB" sz="1600" dirty="0">
              <a:solidFill>
                <a:srgbClr val="586604"/>
              </a:solidFill>
              <a:latin typeface="Roboto Condensed" panose="02000000000000000000" pitchFamily="2" charset="0"/>
            </a:endParaRPr>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750"/>
                                        <p:tgtEl>
                                          <p:spTgt spid="45"/>
                                        </p:tgtEl>
                                        <p:attrNameLst>
                                          <p:attrName>ppt_x</p:attrName>
                                        </p:attrNameLst>
                                      </p:cBhvr>
                                      <p:tavLst>
                                        <p:tav tm="0">
                                          <p:val>
                                            <p:strVal val="ppt_x"/>
                                          </p:val>
                                        </p:tav>
                                        <p:tav tm="100000">
                                          <p:val>
                                            <p:strVal val="0-ppt_w/2"/>
                                          </p:val>
                                        </p:tav>
                                      </p:tavLst>
                                    </p:anim>
                                    <p:anim calcmode="lin" valueType="num">
                                      <p:cBhvr additive="base">
                                        <p:cTn id="7" dur="750"/>
                                        <p:tgtEl>
                                          <p:spTgt spid="45"/>
                                        </p:tgtEl>
                                        <p:attrNameLst>
                                          <p:attrName>ppt_y</p:attrName>
                                        </p:attrNameLst>
                                      </p:cBhvr>
                                      <p:tavLst>
                                        <p:tav tm="0">
                                          <p:val>
                                            <p:strVal val="ppt_y"/>
                                          </p:val>
                                        </p:tav>
                                        <p:tav tm="100000">
                                          <p:val>
                                            <p:strVal val="ppt_y"/>
                                          </p:val>
                                        </p:tav>
                                      </p:tavLst>
                                    </p:anim>
                                    <p:set>
                                      <p:cBhvr>
                                        <p:cTn id="8" dur="1" fill="hold">
                                          <p:stCondLst>
                                            <p:cond delay="749"/>
                                          </p:stCondLst>
                                        </p:cTn>
                                        <p:tgtEl>
                                          <p:spTgt spid="4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750"/>
                                        <p:tgtEl>
                                          <p:spTgt spid="47"/>
                                        </p:tgtEl>
                                        <p:attrNameLst>
                                          <p:attrName>ppt_x</p:attrName>
                                        </p:attrNameLst>
                                      </p:cBhvr>
                                      <p:tavLst>
                                        <p:tav tm="0">
                                          <p:val>
                                            <p:strVal val="ppt_x"/>
                                          </p:val>
                                        </p:tav>
                                        <p:tav tm="100000">
                                          <p:val>
                                            <p:strVal val="0-ppt_w/2"/>
                                          </p:val>
                                        </p:tav>
                                      </p:tavLst>
                                    </p:anim>
                                    <p:anim calcmode="lin" valueType="num">
                                      <p:cBhvr additive="base">
                                        <p:cTn id="11" dur="750"/>
                                        <p:tgtEl>
                                          <p:spTgt spid="47"/>
                                        </p:tgtEl>
                                        <p:attrNameLst>
                                          <p:attrName>ppt_y</p:attrName>
                                        </p:attrNameLst>
                                      </p:cBhvr>
                                      <p:tavLst>
                                        <p:tav tm="0">
                                          <p:val>
                                            <p:strVal val="ppt_y"/>
                                          </p:val>
                                        </p:tav>
                                        <p:tav tm="100000">
                                          <p:val>
                                            <p:strVal val="ppt_y"/>
                                          </p:val>
                                        </p:tav>
                                      </p:tavLst>
                                    </p:anim>
                                    <p:set>
                                      <p:cBhvr>
                                        <p:cTn id="12" dur="1" fill="hold">
                                          <p:stCondLst>
                                            <p:cond delay="749"/>
                                          </p:stCondLst>
                                        </p:cTn>
                                        <p:tgtEl>
                                          <p:spTgt spid="47"/>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750"/>
                                        <p:tgtEl>
                                          <p:spTgt spid="49"/>
                                        </p:tgtEl>
                                        <p:attrNameLst>
                                          <p:attrName>ppt_x</p:attrName>
                                        </p:attrNameLst>
                                      </p:cBhvr>
                                      <p:tavLst>
                                        <p:tav tm="0">
                                          <p:val>
                                            <p:strVal val="ppt_x"/>
                                          </p:val>
                                        </p:tav>
                                        <p:tav tm="100000">
                                          <p:val>
                                            <p:strVal val="0-ppt_w/2"/>
                                          </p:val>
                                        </p:tav>
                                      </p:tavLst>
                                    </p:anim>
                                    <p:anim calcmode="lin" valueType="num">
                                      <p:cBhvr additive="base">
                                        <p:cTn id="15" dur="750"/>
                                        <p:tgtEl>
                                          <p:spTgt spid="49"/>
                                        </p:tgtEl>
                                        <p:attrNameLst>
                                          <p:attrName>ppt_y</p:attrName>
                                        </p:attrNameLst>
                                      </p:cBhvr>
                                      <p:tavLst>
                                        <p:tav tm="0">
                                          <p:val>
                                            <p:strVal val="ppt_y"/>
                                          </p:val>
                                        </p:tav>
                                        <p:tav tm="100000">
                                          <p:val>
                                            <p:strVal val="ppt_y"/>
                                          </p:val>
                                        </p:tav>
                                      </p:tavLst>
                                    </p:anim>
                                    <p:set>
                                      <p:cBhvr>
                                        <p:cTn id="16" dur="1" fill="hold">
                                          <p:stCondLst>
                                            <p:cond delay="749"/>
                                          </p:stCondLst>
                                        </p:cTn>
                                        <p:tgtEl>
                                          <p:spTgt spid="49"/>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750"/>
                                        <p:tgtEl>
                                          <p:spTgt spid="51"/>
                                        </p:tgtEl>
                                        <p:attrNameLst>
                                          <p:attrName>ppt_x</p:attrName>
                                        </p:attrNameLst>
                                      </p:cBhvr>
                                      <p:tavLst>
                                        <p:tav tm="0">
                                          <p:val>
                                            <p:strVal val="ppt_x"/>
                                          </p:val>
                                        </p:tav>
                                        <p:tav tm="100000">
                                          <p:val>
                                            <p:strVal val="0-ppt_w/2"/>
                                          </p:val>
                                        </p:tav>
                                      </p:tavLst>
                                    </p:anim>
                                    <p:anim calcmode="lin" valueType="num">
                                      <p:cBhvr additive="base">
                                        <p:cTn id="19" dur="750"/>
                                        <p:tgtEl>
                                          <p:spTgt spid="51"/>
                                        </p:tgtEl>
                                        <p:attrNameLst>
                                          <p:attrName>ppt_y</p:attrName>
                                        </p:attrNameLst>
                                      </p:cBhvr>
                                      <p:tavLst>
                                        <p:tav tm="0">
                                          <p:val>
                                            <p:strVal val="ppt_y"/>
                                          </p:val>
                                        </p:tav>
                                        <p:tav tm="100000">
                                          <p:val>
                                            <p:strVal val="ppt_y"/>
                                          </p:val>
                                        </p:tav>
                                      </p:tavLst>
                                    </p:anim>
                                    <p:set>
                                      <p:cBhvr>
                                        <p:cTn id="20" dur="1" fill="hold">
                                          <p:stCondLst>
                                            <p:cond delay="749"/>
                                          </p:stCondLst>
                                        </p:cTn>
                                        <p:tgtEl>
                                          <p:spTgt spid="51"/>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750"/>
                                        <p:tgtEl>
                                          <p:spTgt spid="65"/>
                                        </p:tgtEl>
                                        <p:attrNameLst>
                                          <p:attrName>ppt_x</p:attrName>
                                        </p:attrNameLst>
                                      </p:cBhvr>
                                      <p:tavLst>
                                        <p:tav tm="0">
                                          <p:val>
                                            <p:strVal val="ppt_x"/>
                                          </p:val>
                                        </p:tav>
                                        <p:tav tm="100000">
                                          <p:val>
                                            <p:strVal val="0-ppt_w/2"/>
                                          </p:val>
                                        </p:tav>
                                      </p:tavLst>
                                    </p:anim>
                                    <p:anim calcmode="lin" valueType="num">
                                      <p:cBhvr additive="base">
                                        <p:cTn id="23" dur="750"/>
                                        <p:tgtEl>
                                          <p:spTgt spid="65"/>
                                        </p:tgtEl>
                                        <p:attrNameLst>
                                          <p:attrName>ppt_y</p:attrName>
                                        </p:attrNameLst>
                                      </p:cBhvr>
                                      <p:tavLst>
                                        <p:tav tm="0">
                                          <p:val>
                                            <p:strVal val="ppt_y"/>
                                          </p:val>
                                        </p:tav>
                                        <p:tav tm="100000">
                                          <p:val>
                                            <p:strVal val="ppt_y"/>
                                          </p:val>
                                        </p:tav>
                                      </p:tavLst>
                                    </p:anim>
                                    <p:set>
                                      <p:cBhvr>
                                        <p:cTn id="24" dur="1" fill="hold">
                                          <p:stCondLst>
                                            <p:cond delay="749"/>
                                          </p:stCondLst>
                                        </p:cTn>
                                        <p:tgtEl>
                                          <p:spTgt spid="65"/>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750"/>
                                        <p:tgtEl>
                                          <p:spTgt spid="68"/>
                                        </p:tgtEl>
                                        <p:attrNameLst>
                                          <p:attrName>ppt_x</p:attrName>
                                        </p:attrNameLst>
                                      </p:cBhvr>
                                      <p:tavLst>
                                        <p:tav tm="0">
                                          <p:val>
                                            <p:strVal val="ppt_x"/>
                                          </p:val>
                                        </p:tav>
                                        <p:tav tm="100000">
                                          <p:val>
                                            <p:strVal val="0-ppt_w/2"/>
                                          </p:val>
                                        </p:tav>
                                      </p:tavLst>
                                    </p:anim>
                                    <p:anim calcmode="lin" valueType="num">
                                      <p:cBhvr additive="base">
                                        <p:cTn id="27" dur="750"/>
                                        <p:tgtEl>
                                          <p:spTgt spid="68"/>
                                        </p:tgtEl>
                                        <p:attrNameLst>
                                          <p:attrName>ppt_y</p:attrName>
                                        </p:attrNameLst>
                                      </p:cBhvr>
                                      <p:tavLst>
                                        <p:tav tm="0">
                                          <p:val>
                                            <p:strVal val="ppt_y"/>
                                          </p:val>
                                        </p:tav>
                                        <p:tav tm="100000">
                                          <p:val>
                                            <p:strVal val="ppt_y"/>
                                          </p:val>
                                        </p:tav>
                                      </p:tavLst>
                                    </p:anim>
                                    <p:set>
                                      <p:cBhvr>
                                        <p:cTn id="28" dur="1" fill="hold">
                                          <p:stCondLst>
                                            <p:cond delay="749"/>
                                          </p:stCondLst>
                                        </p:cTn>
                                        <p:tgtEl>
                                          <p:spTgt spid="68"/>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750"/>
                                        <p:tgtEl>
                                          <p:spTgt spid="70"/>
                                        </p:tgtEl>
                                        <p:attrNameLst>
                                          <p:attrName>ppt_x</p:attrName>
                                        </p:attrNameLst>
                                      </p:cBhvr>
                                      <p:tavLst>
                                        <p:tav tm="0">
                                          <p:val>
                                            <p:strVal val="ppt_x"/>
                                          </p:val>
                                        </p:tav>
                                        <p:tav tm="100000">
                                          <p:val>
                                            <p:strVal val="0-ppt_w/2"/>
                                          </p:val>
                                        </p:tav>
                                      </p:tavLst>
                                    </p:anim>
                                    <p:anim calcmode="lin" valueType="num">
                                      <p:cBhvr additive="base">
                                        <p:cTn id="31" dur="750"/>
                                        <p:tgtEl>
                                          <p:spTgt spid="70"/>
                                        </p:tgtEl>
                                        <p:attrNameLst>
                                          <p:attrName>ppt_y</p:attrName>
                                        </p:attrNameLst>
                                      </p:cBhvr>
                                      <p:tavLst>
                                        <p:tav tm="0">
                                          <p:val>
                                            <p:strVal val="ppt_y"/>
                                          </p:val>
                                        </p:tav>
                                        <p:tav tm="100000">
                                          <p:val>
                                            <p:strVal val="ppt_y"/>
                                          </p:val>
                                        </p:tav>
                                      </p:tavLst>
                                    </p:anim>
                                    <p:set>
                                      <p:cBhvr>
                                        <p:cTn id="32" dur="1" fill="hold">
                                          <p:stCondLst>
                                            <p:cond delay="749"/>
                                          </p:stCondLst>
                                        </p:cTn>
                                        <p:tgtEl>
                                          <p:spTgt spid="70"/>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750"/>
                                        <p:tgtEl>
                                          <p:spTgt spid="78"/>
                                        </p:tgtEl>
                                        <p:attrNameLst>
                                          <p:attrName>ppt_x</p:attrName>
                                        </p:attrNameLst>
                                      </p:cBhvr>
                                      <p:tavLst>
                                        <p:tav tm="0">
                                          <p:val>
                                            <p:strVal val="ppt_x"/>
                                          </p:val>
                                        </p:tav>
                                        <p:tav tm="100000">
                                          <p:val>
                                            <p:strVal val="0-ppt_w/2"/>
                                          </p:val>
                                        </p:tav>
                                      </p:tavLst>
                                    </p:anim>
                                    <p:anim calcmode="lin" valueType="num">
                                      <p:cBhvr additive="base">
                                        <p:cTn id="35" dur="750"/>
                                        <p:tgtEl>
                                          <p:spTgt spid="78"/>
                                        </p:tgtEl>
                                        <p:attrNameLst>
                                          <p:attrName>ppt_y</p:attrName>
                                        </p:attrNameLst>
                                      </p:cBhvr>
                                      <p:tavLst>
                                        <p:tav tm="0">
                                          <p:val>
                                            <p:strVal val="ppt_y"/>
                                          </p:val>
                                        </p:tav>
                                        <p:tav tm="100000">
                                          <p:val>
                                            <p:strVal val="ppt_y"/>
                                          </p:val>
                                        </p:tav>
                                      </p:tavLst>
                                    </p:anim>
                                    <p:set>
                                      <p:cBhvr>
                                        <p:cTn id="36" dur="1" fill="hold">
                                          <p:stCondLst>
                                            <p:cond delay="749"/>
                                          </p:stCondLst>
                                        </p:cTn>
                                        <p:tgtEl>
                                          <p:spTgt spid="7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1000" fill="hold"/>
                                        <p:tgtEl>
                                          <p:spTgt spid="31"/>
                                        </p:tgtEl>
                                        <p:attrNameLst>
                                          <p:attrName>ppt_x</p:attrName>
                                        </p:attrNameLst>
                                      </p:cBhvr>
                                      <p:tavLst>
                                        <p:tav tm="0">
                                          <p:val>
                                            <p:strVal val="1+#ppt_w/2"/>
                                          </p:val>
                                        </p:tav>
                                        <p:tav tm="100000">
                                          <p:val>
                                            <p:strVal val="#ppt_x"/>
                                          </p:val>
                                        </p:tav>
                                      </p:tavLst>
                                    </p:anim>
                                    <p:anim calcmode="lin" valueType="num">
                                      <p:cBhvr additive="base">
                                        <p:cTn id="43"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2869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40" name="Rectangle 39"/>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41" name="Isosceles Triangle 40"/>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grpSp>
        <p:nvGrpSpPr>
          <p:cNvPr id="43" name="Group 42"/>
          <p:cNvGrpSpPr>
            <a:grpSpLocks/>
          </p:cNvGrpSpPr>
          <p:nvPr/>
        </p:nvGrpSpPr>
        <p:grpSpPr bwMode="auto">
          <a:xfrm>
            <a:off x="6319838" y="1487488"/>
            <a:ext cx="1911350" cy="4613275"/>
            <a:chOff x="6319099" y="1487606"/>
            <a:chExt cx="1913535" cy="4612942"/>
          </a:xfrm>
        </p:grpSpPr>
        <p:sp>
          <p:nvSpPr>
            <p:cNvPr id="44" name="Right Arrow 43"/>
            <p:cNvSpPr/>
            <p:nvPr/>
          </p:nvSpPr>
          <p:spPr>
            <a:xfrm rot="16200000">
              <a:off x="4954297" y="2852408"/>
              <a:ext cx="4612942" cy="1883338"/>
            </a:xfrm>
            <a:prstGeom prst="rightArrow">
              <a:avLst>
                <a:gd name="adj1" fmla="val 100000"/>
                <a:gd name="adj2" fmla="val 37963"/>
              </a:avLst>
            </a:prstGeom>
            <a:solidFill>
              <a:srgbClr val="832C86"/>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5" name="Rectangle 44"/>
            <p:cNvSpPr/>
            <p:nvPr/>
          </p:nvSpPr>
          <p:spPr>
            <a:xfrm>
              <a:off x="6349295" y="2233677"/>
              <a:ext cx="1883339" cy="1077834"/>
            </a:xfrm>
            <a:prstGeom prst="rect">
              <a:avLst/>
            </a:prstGeom>
          </p:spPr>
          <p:txBody>
            <a:bodyPr>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$672</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2015</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46" name="Hexagon 45"/>
          <p:cNvSpPr/>
          <p:nvPr/>
        </p:nvSpPr>
        <p:spPr>
          <a:xfrm>
            <a:off x="8066088" y="1649413"/>
            <a:ext cx="2852737" cy="2438400"/>
          </a:xfrm>
          <a:prstGeom prst="hexagon">
            <a:avLst/>
          </a:prstGeom>
          <a:solidFill>
            <a:schemeClr val="bg1"/>
          </a:solid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832C86"/>
                </a:solidFill>
                <a:latin typeface="Roboto Condensed" panose="02000000000000000000" pitchFamily="2" charset="0"/>
              </a:rPr>
              <a:t>Глобално</a:t>
            </a:r>
          </a:p>
          <a:p>
            <a:pPr algn="ctr" eaLnBrk="1" fontAlgn="auto" hangingPunct="1">
              <a:lnSpc>
                <a:spcPct val="85000"/>
              </a:lnSpc>
              <a:spcBef>
                <a:spcPts val="0"/>
              </a:spcBef>
              <a:spcAft>
                <a:spcPts val="0"/>
              </a:spcAft>
              <a:defRPr/>
            </a:pPr>
            <a:r>
              <a:rPr lang="bg-BG" sz="2800" b="1" dirty="0">
                <a:solidFill>
                  <a:srgbClr val="832C86"/>
                </a:solidFill>
                <a:latin typeface="Roboto Condensed" panose="02000000000000000000" pitchFamily="2" charset="0"/>
              </a:rPr>
              <a:t>затлъстяване</a:t>
            </a:r>
            <a:br>
              <a:rPr lang="bg-BG"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и отслабване</a:t>
            </a:r>
          </a:p>
        </p:txBody>
      </p:sp>
      <p:sp>
        <p:nvSpPr>
          <p:cNvPr id="36" name="Hexagon 35"/>
          <p:cNvSpPr>
            <a:spLocks noChangeAspect="1"/>
          </p:cNvSpPr>
          <p:nvPr/>
        </p:nvSpPr>
        <p:spPr>
          <a:xfrm>
            <a:off x="6248041" y="3280654"/>
            <a:ext cx="2736000" cy="2340256"/>
          </a:xfrm>
          <a:prstGeom prst="hexagon">
            <a:avLst/>
          </a:prstGeom>
          <a:blipFill dpi="0" rotWithShape="1">
            <a:blip r:embed="rId5"/>
            <a:srcRect/>
            <a:tile tx="-12700" ty="203200" sx="40000" sy="40000" flip="none" algn="ctr"/>
          </a:blip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0738" y="3255963"/>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250"/>
                                        <p:tgtEl>
                                          <p:spTgt spid="78"/>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250"/>
                                        <p:tgtEl>
                                          <p:spTgt spid="50"/>
                                        </p:tgtEl>
                                      </p:cBhvr>
                                    </p:animEffect>
                                  </p:childTnLst>
                                </p:cTn>
                              </p:par>
                              <p:par>
                                <p:cTn id="14" presetID="10" presetClass="entr" presetSubtype="0" fill="hold" grpId="0" nodeType="withEffect">
                                  <p:stCondLst>
                                    <p:cond delay="15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250"/>
                                        <p:tgtEl>
                                          <p:spTgt spid="77"/>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250"/>
                                        <p:tgtEl>
                                          <p:spTgt spid="76"/>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250"/>
                                        <p:tgtEl>
                                          <p:spTgt spid="61"/>
                                        </p:tgtEl>
                                      </p:cBhvr>
                                    </p:animEffect>
                                  </p:childTnLst>
                                </p:cTn>
                              </p:par>
                              <p:par>
                                <p:cTn id="26" presetID="10" presetClass="entr" presetSubtype="0" fill="hold" grpId="0" nodeType="withEffect">
                                  <p:stCondLst>
                                    <p:cond delay="35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250"/>
                                        <p:tgtEl>
                                          <p:spTgt spid="75"/>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50"/>
                                        <p:tgtEl>
                                          <p:spTgt spid="54"/>
                                        </p:tgtEl>
                                      </p:cBhvr>
                                    </p:animEffect>
                                  </p:childTnLst>
                                </p:cTn>
                              </p:par>
                              <p:par>
                                <p:cTn id="32" presetID="10" presetClass="entr" presetSubtype="0" fill="hold" grpId="0" nodeType="withEffect">
                                  <p:stCondLst>
                                    <p:cond delay="45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250"/>
                                        <p:tgtEl>
                                          <p:spTgt spid="71"/>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250"/>
                                        <p:tgtEl>
                                          <p:spTgt spid="70"/>
                                        </p:tgtEl>
                                      </p:cBhvr>
                                    </p:animEffect>
                                  </p:childTnLst>
                                </p:cTn>
                              </p:par>
                              <p:par>
                                <p:cTn id="38" presetID="10" presetClass="entr" presetSubtype="0" fill="hold" grpId="0" nodeType="withEffect">
                                  <p:stCondLst>
                                    <p:cond delay="55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250"/>
                                        <p:tgtEl>
                                          <p:spTgt spid="63"/>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250"/>
                                        <p:tgtEl>
                                          <p:spTgt spid="69"/>
                                        </p:tgtEl>
                                      </p:cBhvr>
                                    </p:animEffect>
                                  </p:childTnLst>
                                </p:cTn>
                              </p:par>
                              <p:par>
                                <p:cTn id="44" presetID="10" presetClass="entr" presetSubtype="0" fill="hold" grpId="0" nodeType="withEffect">
                                  <p:stCondLst>
                                    <p:cond delay="65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50"/>
                                        <p:tgtEl>
                                          <p:spTgt spid="62"/>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250"/>
                                        <p:tgtEl>
                                          <p:spTgt spid="68"/>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250"/>
                                        <p:tgtEl>
                                          <p:spTgt spid="66"/>
                                        </p:tgtEl>
                                      </p:cBhvr>
                                    </p:animEffect>
                                  </p:childTnLst>
                                </p:cTn>
                              </p:par>
                              <p:par>
                                <p:cTn id="53" presetID="10" presetClass="entr" presetSubtype="0" fill="hold" grpId="0" nodeType="withEffect">
                                  <p:stCondLst>
                                    <p:cond delay="80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250"/>
                                        <p:tgtEl>
                                          <p:spTgt spid="67"/>
                                        </p:tgtEl>
                                      </p:cBhvr>
                                    </p:animEffect>
                                  </p:childTnLst>
                                </p:cTn>
                              </p:par>
                              <p:par>
                                <p:cTn id="56" presetID="10" presetClass="entr" presetSubtype="0" fill="hold" grpId="0" nodeType="withEffect">
                                  <p:stCondLst>
                                    <p:cond delay="85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250"/>
                                        <p:tgtEl>
                                          <p:spTgt spid="64"/>
                                        </p:tgtEl>
                                      </p:cBhvr>
                                    </p:animEffect>
                                  </p:childTnLst>
                                </p:cTn>
                              </p:par>
                              <p:par>
                                <p:cTn id="59" presetID="6" presetClass="entr" presetSubtype="32"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circle(out)">
                                      <p:cBhvr>
                                        <p:cTn id="61" dur="1500"/>
                                        <p:tgtEl>
                                          <p:spTgt spid="42"/>
                                        </p:tgtEl>
                                      </p:cBhvr>
                                    </p:animEffect>
                                  </p:childTnLst>
                                </p:cTn>
                              </p:par>
                              <p:par>
                                <p:cTn id="62" presetID="2" presetClass="entr" presetSubtype="2" fill="hold" nodeType="withEffect">
                                  <p:stCondLst>
                                    <p:cond delay="75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750" fill="hold"/>
                                        <p:tgtEl>
                                          <p:spTgt spid="36"/>
                                        </p:tgtEl>
                                        <p:attrNameLst>
                                          <p:attrName>ppt_x</p:attrName>
                                        </p:attrNameLst>
                                      </p:cBhvr>
                                      <p:tavLst>
                                        <p:tav tm="0">
                                          <p:val>
                                            <p:strVal val="1+#ppt_w/2"/>
                                          </p:val>
                                        </p:tav>
                                        <p:tav tm="100000">
                                          <p:val>
                                            <p:strVal val="#ppt_x"/>
                                          </p:val>
                                        </p:tav>
                                      </p:tavLst>
                                    </p:anim>
                                    <p:anim calcmode="lin" valueType="num">
                                      <p:cBhvr additive="base">
                                        <p:cTn id="65" dur="750" fill="hold"/>
                                        <p:tgtEl>
                                          <p:spTgt spid="36"/>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75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750" fill="hold"/>
                                        <p:tgtEl>
                                          <p:spTgt spid="39"/>
                                        </p:tgtEl>
                                        <p:attrNameLst>
                                          <p:attrName>ppt_x</p:attrName>
                                        </p:attrNameLst>
                                      </p:cBhvr>
                                      <p:tavLst>
                                        <p:tav tm="0">
                                          <p:val>
                                            <p:strVal val="1+#ppt_w/2"/>
                                          </p:val>
                                        </p:tav>
                                        <p:tav tm="100000">
                                          <p:val>
                                            <p:strVal val="#ppt_x"/>
                                          </p:val>
                                        </p:tav>
                                      </p:tavLst>
                                    </p:anim>
                                    <p:anim calcmode="lin" valueType="num">
                                      <p:cBhvr additive="base">
                                        <p:cTn id="69" dur="750" fill="hold"/>
                                        <p:tgtEl>
                                          <p:spTgt spid="3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75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750" fill="hold"/>
                                        <p:tgtEl>
                                          <p:spTgt spid="46"/>
                                        </p:tgtEl>
                                        <p:attrNameLst>
                                          <p:attrName>ppt_x</p:attrName>
                                        </p:attrNameLst>
                                      </p:cBhvr>
                                      <p:tavLst>
                                        <p:tav tm="0">
                                          <p:val>
                                            <p:strVal val="1+#ppt_w/2"/>
                                          </p:val>
                                        </p:tav>
                                        <p:tav tm="100000">
                                          <p:val>
                                            <p:strVal val="#ppt_x"/>
                                          </p:val>
                                        </p:tav>
                                      </p:tavLst>
                                    </p:anim>
                                    <p:anim calcmode="lin" valueType="num">
                                      <p:cBhvr additive="base">
                                        <p:cTn id="73" dur="750" fill="hold"/>
                                        <p:tgtEl>
                                          <p:spTgt spid="46"/>
                                        </p:tgtEl>
                                        <p:attrNameLst>
                                          <p:attrName>ppt_y</p:attrName>
                                        </p:attrNameLst>
                                      </p:cBhvr>
                                      <p:tavLst>
                                        <p:tav tm="0">
                                          <p:val>
                                            <p:strVal val="#ppt_y"/>
                                          </p:val>
                                        </p:tav>
                                        <p:tav tm="100000">
                                          <p:val>
                                            <p:strVal val="#ppt_y"/>
                                          </p:val>
                                        </p:tav>
                                      </p:tavLst>
                                    </p:anim>
                                  </p:childTnLst>
                                </p:cTn>
                              </p:par>
                              <p:par>
                                <p:cTn id="74" presetID="2" presetClass="entr" presetSubtype="4" fill="hold" nodeType="withEffect">
                                  <p:stCondLst>
                                    <p:cond delay="750"/>
                                  </p:stCondLst>
                                  <p:childTnLst>
                                    <p:set>
                                      <p:cBhvr>
                                        <p:cTn id="75" dur="1" fill="hold">
                                          <p:stCondLst>
                                            <p:cond delay="0"/>
                                          </p:stCondLst>
                                        </p:cTn>
                                        <p:tgtEl>
                                          <p:spTgt spid="43"/>
                                        </p:tgtEl>
                                        <p:attrNameLst>
                                          <p:attrName>style.visibility</p:attrName>
                                        </p:attrNameLst>
                                      </p:cBhvr>
                                      <p:to>
                                        <p:strVal val="visible"/>
                                      </p:to>
                                    </p:set>
                                    <p:anim calcmode="lin" valueType="num">
                                      <p:cBhvr additive="base">
                                        <p:cTn id="76" dur="750" fill="hold"/>
                                        <p:tgtEl>
                                          <p:spTgt spid="43"/>
                                        </p:tgtEl>
                                        <p:attrNameLst>
                                          <p:attrName>ppt_x</p:attrName>
                                        </p:attrNameLst>
                                      </p:cBhvr>
                                      <p:tavLst>
                                        <p:tav tm="0">
                                          <p:val>
                                            <p:strVal val="#ppt_x"/>
                                          </p:val>
                                        </p:tav>
                                        <p:tav tm="100000">
                                          <p:val>
                                            <p:strVal val="#ppt_x"/>
                                          </p:val>
                                        </p:tav>
                                      </p:tavLst>
                                    </p:anim>
                                    <p:anim calcmode="lin" valueType="num">
                                      <p:cBhvr additive="base">
                                        <p:cTn id="77" dur="750" fill="hold"/>
                                        <p:tgtEl>
                                          <p:spTgt spid="43"/>
                                        </p:tgtEl>
                                        <p:attrNameLst>
                                          <p:attrName>ppt_y</p:attrName>
                                        </p:attrNameLst>
                                      </p:cBhvr>
                                      <p:tavLst>
                                        <p:tav tm="0">
                                          <p:val>
                                            <p:strVal val="1+#ppt_h/2"/>
                                          </p:val>
                                        </p:tav>
                                        <p:tav tm="100000">
                                          <p:val>
                                            <p:strVal val="#ppt_y"/>
                                          </p:val>
                                        </p:tav>
                                      </p:tavLst>
                                    </p:anim>
                                  </p:childTnLst>
                                </p:cTn>
                              </p:par>
                              <p:par>
                                <p:cTn id="78" presetID="2" presetClass="entr" presetSubtype="2" fill="hold" nodeType="withEffect">
                                  <p:stCondLst>
                                    <p:cond delay="750"/>
                                  </p:stCondLst>
                                  <p:childTnLst>
                                    <p:set>
                                      <p:cBhvr>
                                        <p:cTn id="79" dur="1" fill="hold">
                                          <p:stCondLst>
                                            <p:cond delay="0"/>
                                          </p:stCondLst>
                                        </p:cTn>
                                        <p:tgtEl>
                                          <p:spTgt spid="47"/>
                                        </p:tgtEl>
                                        <p:attrNameLst>
                                          <p:attrName>style.visibility</p:attrName>
                                        </p:attrNameLst>
                                      </p:cBhvr>
                                      <p:to>
                                        <p:strVal val="visible"/>
                                      </p:to>
                                    </p:set>
                                    <p:anim calcmode="lin" valueType="num">
                                      <p:cBhvr additive="base">
                                        <p:cTn id="80" dur="750" fill="hold"/>
                                        <p:tgtEl>
                                          <p:spTgt spid="47"/>
                                        </p:tgtEl>
                                        <p:attrNameLst>
                                          <p:attrName>ppt_x</p:attrName>
                                        </p:attrNameLst>
                                      </p:cBhvr>
                                      <p:tavLst>
                                        <p:tav tm="0">
                                          <p:val>
                                            <p:strVal val="1+#ppt_w/2"/>
                                          </p:val>
                                        </p:tav>
                                        <p:tav tm="100000">
                                          <p:val>
                                            <p:strVal val="#ppt_x"/>
                                          </p:val>
                                        </p:tav>
                                      </p:tavLst>
                                    </p:anim>
                                    <p:anim calcmode="lin" valueType="num">
                                      <p:cBhvr additive="base">
                                        <p:cTn id="81"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animBg="1"/>
      <p:bldP spid="51" grpId="0" animBg="1"/>
      <p:bldP spid="54"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5" grpId="0" animBg="1"/>
      <p:bldP spid="76" grpId="0" animBg="1"/>
      <p:bldP spid="77" grpId="0" animBg="1"/>
      <p:bldP spid="78"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39" name="Group 38"/>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40" name="Rectangle 39"/>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41" name="Isosceles Triangle 40"/>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grpSp>
        <p:nvGrpSpPr>
          <p:cNvPr id="43" name="Group 42"/>
          <p:cNvGrpSpPr>
            <a:grpSpLocks/>
          </p:cNvGrpSpPr>
          <p:nvPr/>
        </p:nvGrpSpPr>
        <p:grpSpPr bwMode="auto">
          <a:xfrm>
            <a:off x="6318250" y="1487488"/>
            <a:ext cx="1944688" cy="4613275"/>
            <a:chOff x="6318913" y="1487606"/>
            <a:chExt cx="1944043" cy="4612942"/>
          </a:xfrm>
        </p:grpSpPr>
        <p:sp>
          <p:nvSpPr>
            <p:cNvPr id="44" name="Right Arrow 43"/>
            <p:cNvSpPr/>
            <p:nvPr/>
          </p:nvSpPr>
          <p:spPr>
            <a:xfrm rot="16200000">
              <a:off x="4954311" y="2852208"/>
              <a:ext cx="4612942" cy="1883738"/>
            </a:xfrm>
            <a:prstGeom prst="rightArrow">
              <a:avLst>
                <a:gd name="adj1" fmla="val 100000"/>
                <a:gd name="adj2" fmla="val 37963"/>
              </a:avLst>
            </a:prstGeom>
            <a:solidFill>
              <a:srgbClr val="832C86"/>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5" name="Rectangle 44"/>
            <p:cNvSpPr/>
            <p:nvPr/>
          </p:nvSpPr>
          <p:spPr>
            <a:xfrm>
              <a:off x="6318913" y="2233677"/>
              <a:ext cx="1944043"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$672</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2015</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46" name="Hexagon 45"/>
          <p:cNvSpPr/>
          <p:nvPr/>
        </p:nvSpPr>
        <p:spPr>
          <a:xfrm>
            <a:off x="8066088" y="1649413"/>
            <a:ext cx="2852737" cy="2438400"/>
          </a:xfrm>
          <a:prstGeom prst="hexagon">
            <a:avLst/>
          </a:prstGeom>
          <a:solidFill>
            <a:schemeClr val="bg1"/>
          </a:solid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832C86"/>
                </a:solidFill>
                <a:latin typeface="Roboto Condensed" panose="02000000000000000000" pitchFamily="2" charset="0"/>
              </a:rPr>
              <a:t>Глобално</a:t>
            </a:r>
            <a:br>
              <a:rPr lang="bg-BG"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затлъстяване</a:t>
            </a:r>
            <a:br>
              <a:rPr lang="bg-BG"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и отслабване</a:t>
            </a:r>
            <a:endParaRPr lang="en-GB" sz="2800" dirty="0">
              <a:solidFill>
                <a:srgbClr val="832C86"/>
              </a:solidFill>
              <a:latin typeface="Roboto Condensed" panose="02000000000000000000" pitchFamily="2" charset="0"/>
            </a:endParaRPr>
          </a:p>
        </p:txBody>
      </p:sp>
      <p:sp>
        <p:nvSpPr>
          <p:cNvPr id="36" name="Hexagon 35"/>
          <p:cNvSpPr>
            <a:spLocks noChangeAspect="1"/>
          </p:cNvSpPr>
          <p:nvPr/>
        </p:nvSpPr>
        <p:spPr>
          <a:xfrm>
            <a:off x="6248041" y="3280654"/>
            <a:ext cx="2736000" cy="2340256"/>
          </a:xfrm>
          <a:prstGeom prst="hexagon">
            <a:avLst/>
          </a:prstGeom>
          <a:blipFill dpi="0" rotWithShape="1">
            <a:blip r:embed="rId3"/>
            <a:srcRect/>
            <a:tile tx="-12700" ty="203200" sx="40000" sy="40000" flip="none" algn="ctr"/>
          </a:blip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0738" y="3255963"/>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a:grpSpLocks/>
          </p:cNvGrpSpPr>
          <p:nvPr/>
        </p:nvGrpSpPr>
        <p:grpSpPr bwMode="auto">
          <a:xfrm>
            <a:off x="6316663" y="1487488"/>
            <a:ext cx="1887537" cy="4613275"/>
            <a:chOff x="6317236" y="1487606"/>
            <a:chExt cx="1886750" cy="4612942"/>
          </a:xfrm>
        </p:grpSpPr>
        <p:sp>
          <p:nvSpPr>
            <p:cNvPr id="37" name="Right Arrow 36"/>
            <p:cNvSpPr/>
            <p:nvPr/>
          </p:nvSpPr>
          <p:spPr>
            <a:xfrm rot="16200000">
              <a:off x="4954140" y="2852288"/>
              <a:ext cx="4612942" cy="1883577"/>
            </a:xfrm>
            <a:prstGeom prst="rightArrow">
              <a:avLst>
                <a:gd name="adj1" fmla="val 100000"/>
                <a:gd name="adj2" fmla="val 37963"/>
              </a:avLst>
            </a:prstGeom>
            <a:solidFill>
              <a:srgbClr val="FF8222"/>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8" name="Rectangle 37"/>
            <p:cNvSpPr/>
            <p:nvPr/>
          </p:nvSpPr>
          <p:spPr>
            <a:xfrm>
              <a:off x="6317236" y="2233677"/>
              <a:ext cx="1886750"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$102</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2018</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pic>
        <p:nvPicPr>
          <p:cNvPr id="307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Hexagon 57"/>
          <p:cNvSpPr/>
          <p:nvPr/>
        </p:nvSpPr>
        <p:spPr>
          <a:xfrm>
            <a:off x="8066088" y="1658938"/>
            <a:ext cx="2852737" cy="2438400"/>
          </a:xfrm>
          <a:prstGeom prst="hexagon">
            <a:avLst/>
          </a:prstGeom>
          <a:solidFill>
            <a:schemeClr val="bg1"/>
          </a:solidFill>
          <a:ln w="57150" cap="sq">
            <a:solidFill>
              <a:srgbClr val="FF8222"/>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FF8222"/>
                </a:solidFill>
                <a:latin typeface="Roboto Condensed" panose="02000000000000000000" pitchFamily="2" charset="0"/>
              </a:rPr>
              <a:t>Глобално</a:t>
            </a:r>
          </a:p>
          <a:p>
            <a:pPr algn="ctr" eaLnBrk="1" fontAlgn="auto" hangingPunct="1">
              <a:lnSpc>
                <a:spcPct val="85000"/>
              </a:lnSpc>
              <a:spcBef>
                <a:spcPts val="0"/>
              </a:spcBef>
              <a:spcAft>
                <a:spcPts val="0"/>
              </a:spcAft>
              <a:defRPr/>
            </a:pPr>
            <a:r>
              <a:rPr lang="bg-BG" sz="2800" b="1" dirty="0">
                <a:solidFill>
                  <a:srgbClr val="FF8222"/>
                </a:solidFill>
                <a:latin typeface="Roboto Condensed" panose="02000000000000000000" pitchFamily="2" charset="0"/>
              </a:rPr>
              <a:t>козметични</a:t>
            </a:r>
            <a:br>
              <a:rPr lang="bg-BG" sz="2800" b="1" dirty="0">
                <a:solidFill>
                  <a:srgbClr val="FF8222"/>
                </a:solidFill>
                <a:latin typeface="Roboto Condensed" panose="02000000000000000000" pitchFamily="2" charset="0"/>
              </a:rPr>
            </a:br>
            <a:r>
              <a:rPr lang="bg-BG" sz="2800" dirty="0">
                <a:solidFill>
                  <a:srgbClr val="FF8222"/>
                </a:solidFill>
                <a:latin typeface="Roboto Condensed" panose="02000000000000000000" pitchFamily="2" charset="0"/>
              </a:rPr>
              <a:t>продукти</a:t>
            </a:r>
            <a:endParaRPr lang="en-GB" sz="2800" dirty="0">
              <a:solidFill>
                <a:srgbClr val="FF8222"/>
              </a:solidFill>
              <a:latin typeface="Roboto Condensed" panose="02000000000000000000" pitchFamily="2" charset="0"/>
            </a:endParaRPr>
          </a:p>
        </p:txBody>
      </p:sp>
      <p:sp>
        <p:nvSpPr>
          <p:cNvPr id="65" name="Hexagon 64"/>
          <p:cNvSpPr>
            <a:spLocks noChangeAspect="1"/>
          </p:cNvSpPr>
          <p:nvPr/>
        </p:nvSpPr>
        <p:spPr>
          <a:xfrm flipH="1">
            <a:off x="6248041" y="3280654"/>
            <a:ext cx="2736000" cy="2340256"/>
          </a:xfrm>
          <a:prstGeom prst="hexagon">
            <a:avLst/>
          </a:prstGeom>
          <a:blipFill dpi="0" rotWithShape="1">
            <a:blip r:embed="rId6"/>
            <a:srcRect/>
            <a:tile tx="19050" ty="6350" sx="25000" sy="25000" flip="none" algn="ctr"/>
          </a:blipFill>
          <a:ln w="57150" cap="sq">
            <a:solidFill>
              <a:srgbClr val="FF8222"/>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72" name="Picture 7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66175" y="3338513"/>
            <a:ext cx="231616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500"/>
                                        <p:tgtEl>
                                          <p:spTgt spid="36"/>
                                        </p:tgtEl>
                                        <p:attrNameLst>
                                          <p:attrName>ppt_x</p:attrName>
                                        </p:attrNameLst>
                                      </p:cBhvr>
                                      <p:tavLst>
                                        <p:tav tm="0">
                                          <p:val>
                                            <p:strVal val="ppt_x"/>
                                          </p:val>
                                        </p:tav>
                                        <p:tav tm="100000">
                                          <p:val>
                                            <p:strVal val="0-ppt_w/2"/>
                                          </p:val>
                                        </p:tav>
                                      </p:tavLst>
                                    </p:anim>
                                    <p:anim calcmode="lin" valueType="num">
                                      <p:cBhvr additive="base">
                                        <p:cTn id="7" dur="500"/>
                                        <p:tgtEl>
                                          <p:spTgt spid="36"/>
                                        </p:tgtEl>
                                        <p:attrNameLst>
                                          <p:attrName>ppt_y</p:attrName>
                                        </p:attrNameLst>
                                      </p:cBhvr>
                                      <p:tavLst>
                                        <p:tav tm="0">
                                          <p:val>
                                            <p:strVal val="ppt_y"/>
                                          </p:val>
                                        </p:tav>
                                        <p:tav tm="100000">
                                          <p:val>
                                            <p:strVal val="ppt_y"/>
                                          </p:val>
                                        </p:tav>
                                      </p:tavLst>
                                    </p:anim>
                                    <p:set>
                                      <p:cBhvr>
                                        <p:cTn id="8" dur="1" fill="hold">
                                          <p:stCondLst>
                                            <p:cond delay="499"/>
                                          </p:stCondLst>
                                        </p:cTn>
                                        <p:tgtEl>
                                          <p:spTgt spid="36"/>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6"/>
                                        </p:tgtEl>
                                        <p:attrNameLst>
                                          <p:attrName>ppt_x</p:attrName>
                                        </p:attrNameLst>
                                      </p:cBhvr>
                                      <p:tavLst>
                                        <p:tav tm="0">
                                          <p:val>
                                            <p:strVal val="ppt_x"/>
                                          </p:val>
                                        </p:tav>
                                        <p:tav tm="100000">
                                          <p:val>
                                            <p:strVal val="0-ppt_w/2"/>
                                          </p:val>
                                        </p:tav>
                                      </p:tavLst>
                                    </p:anim>
                                    <p:anim calcmode="lin" valueType="num">
                                      <p:cBhvr additive="base">
                                        <p:cTn id="11" dur="500"/>
                                        <p:tgtEl>
                                          <p:spTgt spid="46"/>
                                        </p:tgtEl>
                                        <p:attrNameLst>
                                          <p:attrName>ppt_y</p:attrName>
                                        </p:attrNameLst>
                                      </p:cBhvr>
                                      <p:tavLst>
                                        <p:tav tm="0">
                                          <p:val>
                                            <p:strVal val="ppt_y"/>
                                          </p:val>
                                        </p:tav>
                                        <p:tav tm="100000">
                                          <p:val>
                                            <p:strVal val="ppt_y"/>
                                          </p:val>
                                        </p:tav>
                                      </p:tavLst>
                                    </p:anim>
                                    <p:set>
                                      <p:cBhvr>
                                        <p:cTn id="12" dur="1" fill="hold">
                                          <p:stCondLst>
                                            <p:cond delay="499"/>
                                          </p:stCondLst>
                                        </p:cTn>
                                        <p:tgtEl>
                                          <p:spTgt spid="46"/>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43"/>
                                        </p:tgtEl>
                                        <p:attrNameLst>
                                          <p:attrName>ppt_x</p:attrName>
                                        </p:attrNameLst>
                                      </p:cBhvr>
                                      <p:tavLst>
                                        <p:tav tm="0">
                                          <p:val>
                                            <p:strVal val="ppt_x"/>
                                          </p:val>
                                        </p:tav>
                                        <p:tav tm="100000">
                                          <p:val>
                                            <p:strVal val="0-ppt_w/2"/>
                                          </p:val>
                                        </p:tav>
                                      </p:tavLst>
                                    </p:anim>
                                    <p:anim calcmode="lin" valueType="num">
                                      <p:cBhvr additive="base">
                                        <p:cTn id="15" dur="500"/>
                                        <p:tgtEl>
                                          <p:spTgt spid="43"/>
                                        </p:tgtEl>
                                        <p:attrNameLst>
                                          <p:attrName>ppt_y</p:attrName>
                                        </p:attrNameLst>
                                      </p:cBhvr>
                                      <p:tavLst>
                                        <p:tav tm="0">
                                          <p:val>
                                            <p:strVal val="ppt_y"/>
                                          </p:val>
                                        </p:tav>
                                        <p:tav tm="100000">
                                          <p:val>
                                            <p:strVal val="ppt_y"/>
                                          </p:val>
                                        </p:tav>
                                      </p:tavLst>
                                    </p:anim>
                                    <p:set>
                                      <p:cBhvr>
                                        <p:cTn id="16" dur="1" fill="hold">
                                          <p:stCondLst>
                                            <p:cond delay="499"/>
                                          </p:stCondLst>
                                        </p:cTn>
                                        <p:tgtEl>
                                          <p:spTgt spid="43"/>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47"/>
                                        </p:tgtEl>
                                        <p:attrNameLst>
                                          <p:attrName>ppt_x</p:attrName>
                                        </p:attrNameLst>
                                      </p:cBhvr>
                                      <p:tavLst>
                                        <p:tav tm="0">
                                          <p:val>
                                            <p:strVal val="ppt_x"/>
                                          </p:val>
                                        </p:tav>
                                        <p:tav tm="100000">
                                          <p:val>
                                            <p:strVal val="0-ppt_w/2"/>
                                          </p:val>
                                        </p:tav>
                                      </p:tavLst>
                                    </p:anim>
                                    <p:anim calcmode="lin" valueType="num">
                                      <p:cBhvr additive="base">
                                        <p:cTn id="19" dur="500"/>
                                        <p:tgtEl>
                                          <p:spTgt spid="47"/>
                                        </p:tgtEl>
                                        <p:attrNameLst>
                                          <p:attrName>ppt_y</p:attrName>
                                        </p:attrNameLst>
                                      </p:cBhvr>
                                      <p:tavLst>
                                        <p:tav tm="0">
                                          <p:val>
                                            <p:strVal val="ppt_y"/>
                                          </p:val>
                                        </p:tav>
                                        <p:tav tm="100000">
                                          <p:val>
                                            <p:strVal val="ppt_y"/>
                                          </p:val>
                                        </p:tav>
                                      </p:tavLst>
                                    </p:anim>
                                    <p:set>
                                      <p:cBhvr>
                                        <p:cTn id="20" dur="1" fill="hold">
                                          <p:stCondLst>
                                            <p:cond delay="499"/>
                                          </p:stCondLst>
                                        </p:cTn>
                                        <p:tgtEl>
                                          <p:spTgt spid="47"/>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750" fill="hold"/>
                                        <p:tgtEl>
                                          <p:spTgt spid="35"/>
                                        </p:tgtEl>
                                        <p:attrNameLst>
                                          <p:attrName>ppt_x</p:attrName>
                                        </p:attrNameLst>
                                      </p:cBhvr>
                                      <p:tavLst>
                                        <p:tav tm="0">
                                          <p:val>
                                            <p:strVal val="#ppt_x"/>
                                          </p:val>
                                        </p:tav>
                                        <p:tav tm="100000">
                                          <p:val>
                                            <p:strVal val="#ppt_x"/>
                                          </p:val>
                                        </p:tav>
                                      </p:tavLst>
                                    </p:anim>
                                    <p:anim calcmode="lin" valueType="num">
                                      <p:cBhvr additive="base">
                                        <p:cTn id="24" dur="75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750" fill="hold"/>
                                        <p:tgtEl>
                                          <p:spTgt spid="58"/>
                                        </p:tgtEl>
                                        <p:attrNameLst>
                                          <p:attrName>ppt_x</p:attrName>
                                        </p:attrNameLst>
                                      </p:cBhvr>
                                      <p:tavLst>
                                        <p:tav tm="0">
                                          <p:val>
                                            <p:strVal val="1+#ppt_w/2"/>
                                          </p:val>
                                        </p:tav>
                                        <p:tav tm="100000">
                                          <p:val>
                                            <p:strVal val="#ppt_x"/>
                                          </p:val>
                                        </p:tav>
                                      </p:tavLst>
                                    </p:anim>
                                    <p:anim calcmode="lin" valueType="num">
                                      <p:cBhvr additive="base">
                                        <p:cTn id="28" dur="750" fill="hold"/>
                                        <p:tgtEl>
                                          <p:spTgt spid="5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750" fill="hold"/>
                                        <p:tgtEl>
                                          <p:spTgt spid="72"/>
                                        </p:tgtEl>
                                        <p:attrNameLst>
                                          <p:attrName>ppt_x</p:attrName>
                                        </p:attrNameLst>
                                      </p:cBhvr>
                                      <p:tavLst>
                                        <p:tav tm="0">
                                          <p:val>
                                            <p:strVal val="1+#ppt_w/2"/>
                                          </p:val>
                                        </p:tav>
                                        <p:tav tm="100000">
                                          <p:val>
                                            <p:strVal val="#ppt_x"/>
                                          </p:val>
                                        </p:tav>
                                      </p:tavLst>
                                    </p:anim>
                                    <p:anim calcmode="lin" valueType="num">
                                      <p:cBhvr additive="base">
                                        <p:cTn id="32" dur="750" fill="hold"/>
                                        <p:tgtEl>
                                          <p:spTgt spid="7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750" fill="hold"/>
                                        <p:tgtEl>
                                          <p:spTgt spid="65"/>
                                        </p:tgtEl>
                                        <p:attrNameLst>
                                          <p:attrName>ppt_x</p:attrName>
                                        </p:attrNameLst>
                                      </p:cBhvr>
                                      <p:tavLst>
                                        <p:tav tm="0">
                                          <p:val>
                                            <p:strVal val="1+#ppt_w/2"/>
                                          </p:val>
                                        </p:tav>
                                        <p:tav tm="100000">
                                          <p:val>
                                            <p:strVal val="#ppt_x"/>
                                          </p:val>
                                        </p:tav>
                                      </p:tavLst>
                                    </p:anim>
                                    <p:anim calcmode="lin" valueType="num">
                                      <p:cBhvr additive="base">
                                        <p:cTn id="36"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39" name="Group 38"/>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40" name="Rectangle 39"/>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41" name="Isosceles Triangle 40"/>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grpSp>
        <p:nvGrpSpPr>
          <p:cNvPr id="35" name="Group 34"/>
          <p:cNvGrpSpPr>
            <a:grpSpLocks/>
          </p:cNvGrpSpPr>
          <p:nvPr/>
        </p:nvGrpSpPr>
        <p:grpSpPr bwMode="auto">
          <a:xfrm>
            <a:off x="6316663" y="1487488"/>
            <a:ext cx="1887537" cy="4613275"/>
            <a:chOff x="6317567" y="1487606"/>
            <a:chExt cx="1886084" cy="4612942"/>
          </a:xfrm>
        </p:grpSpPr>
        <p:sp>
          <p:nvSpPr>
            <p:cNvPr id="37" name="Right Arrow 36"/>
            <p:cNvSpPr/>
            <p:nvPr/>
          </p:nvSpPr>
          <p:spPr>
            <a:xfrm rot="16200000">
              <a:off x="4954138" y="2852621"/>
              <a:ext cx="4612942" cy="1882912"/>
            </a:xfrm>
            <a:prstGeom prst="rightArrow">
              <a:avLst>
                <a:gd name="adj1" fmla="val 100000"/>
                <a:gd name="adj2" fmla="val 37963"/>
              </a:avLst>
            </a:prstGeom>
            <a:solidFill>
              <a:srgbClr val="FF8222"/>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8" name="Rectangle 37"/>
            <p:cNvSpPr/>
            <p:nvPr/>
          </p:nvSpPr>
          <p:spPr>
            <a:xfrm>
              <a:off x="6317567" y="2233677"/>
              <a:ext cx="1886084"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$102</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2018</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48" name="Hexagon 47"/>
          <p:cNvSpPr/>
          <p:nvPr/>
        </p:nvSpPr>
        <p:spPr>
          <a:xfrm>
            <a:off x="8066088" y="1635125"/>
            <a:ext cx="2852737" cy="2438400"/>
          </a:xfrm>
          <a:prstGeom prst="hexagon">
            <a:avLst/>
          </a:prstGeom>
          <a:solidFill>
            <a:schemeClr val="bg1"/>
          </a:solidFill>
          <a:ln w="57150" cap="sq">
            <a:solidFill>
              <a:srgbClr val="FF8222"/>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FF8222"/>
                </a:solidFill>
                <a:latin typeface="Roboto Condensed" panose="02000000000000000000" pitchFamily="2" charset="0"/>
              </a:rPr>
              <a:t>Глобално</a:t>
            </a:r>
            <a:br>
              <a:rPr lang="bg-BG" sz="2800" b="1" dirty="0">
                <a:solidFill>
                  <a:srgbClr val="FF8222"/>
                </a:solidFill>
                <a:latin typeface="Roboto Condensed" panose="02000000000000000000" pitchFamily="2" charset="0"/>
              </a:rPr>
            </a:br>
            <a:r>
              <a:rPr lang="bg-BG" sz="2800" b="1" dirty="0">
                <a:solidFill>
                  <a:srgbClr val="FF8222"/>
                </a:solidFill>
                <a:latin typeface="Roboto Condensed" panose="02000000000000000000" pitchFamily="2" charset="0"/>
              </a:rPr>
              <a:t>козметични</a:t>
            </a:r>
            <a:r>
              <a:rPr lang="en-US" sz="2800" b="1" dirty="0">
                <a:solidFill>
                  <a:srgbClr val="FF8222"/>
                </a:solidFill>
                <a:latin typeface="Roboto Condensed" panose="02000000000000000000" pitchFamily="2" charset="0"/>
              </a:rPr>
              <a:t/>
            </a:r>
            <a:br>
              <a:rPr lang="en-US" sz="2800" b="1" dirty="0">
                <a:solidFill>
                  <a:srgbClr val="FF8222"/>
                </a:solidFill>
                <a:latin typeface="Roboto Condensed" panose="02000000000000000000" pitchFamily="2" charset="0"/>
              </a:rPr>
            </a:br>
            <a:r>
              <a:rPr lang="bg-BG" sz="2800" dirty="0">
                <a:solidFill>
                  <a:srgbClr val="FF8222"/>
                </a:solidFill>
                <a:latin typeface="Roboto Condensed" panose="02000000000000000000" pitchFamily="2" charset="0"/>
              </a:rPr>
              <a:t>продукти</a:t>
            </a:r>
            <a:endParaRPr lang="en-GB" sz="2800" dirty="0">
              <a:solidFill>
                <a:srgbClr val="FF8222"/>
              </a:solidFill>
              <a:latin typeface="Roboto Condensed" panose="02000000000000000000" pitchFamily="2" charset="0"/>
            </a:endParaRPr>
          </a:p>
        </p:txBody>
      </p:sp>
      <p:sp>
        <p:nvSpPr>
          <p:cNvPr id="53" name="Hexagon 52"/>
          <p:cNvSpPr>
            <a:spLocks noChangeAspect="1"/>
          </p:cNvSpPr>
          <p:nvPr/>
        </p:nvSpPr>
        <p:spPr>
          <a:xfrm flipH="1">
            <a:off x="6248041" y="3280654"/>
            <a:ext cx="2736000" cy="2340256"/>
          </a:xfrm>
          <a:prstGeom prst="hexagon">
            <a:avLst/>
          </a:prstGeom>
          <a:blipFill dpi="0" rotWithShape="1">
            <a:blip r:embed="rId3"/>
            <a:srcRect/>
            <a:tile tx="19050" ty="6350" sx="25000" sy="25000" flip="none" algn="ctr"/>
          </a:blipFill>
          <a:ln w="57150" cap="sq">
            <a:solidFill>
              <a:srgbClr val="FF8222"/>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rcRect l="4861" t="12280" r="19975" b="13684"/>
          <a:stretch>
            <a:fillRect/>
          </a:stretch>
        </p:blipFill>
        <p:spPr bwMode="auto">
          <a:xfrm>
            <a:off x="8766175" y="3067050"/>
            <a:ext cx="231616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54"/>
          <p:cNvGrpSpPr>
            <a:grpSpLocks/>
          </p:cNvGrpSpPr>
          <p:nvPr/>
        </p:nvGrpSpPr>
        <p:grpSpPr bwMode="auto">
          <a:xfrm>
            <a:off x="6318250" y="1487488"/>
            <a:ext cx="1882775" cy="4613275"/>
            <a:chOff x="6318628" y="1487606"/>
            <a:chExt cx="1883969" cy="4612942"/>
          </a:xfrm>
        </p:grpSpPr>
        <p:sp>
          <p:nvSpPr>
            <p:cNvPr id="56" name="Right Arrow 55"/>
            <p:cNvSpPr/>
            <p:nvPr/>
          </p:nvSpPr>
          <p:spPr>
            <a:xfrm rot="16200000">
              <a:off x="4954142" y="2852092"/>
              <a:ext cx="4612942" cy="1883969"/>
            </a:xfrm>
            <a:prstGeom prst="rightArrow">
              <a:avLst>
                <a:gd name="adj1" fmla="val 100000"/>
                <a:gd name="adj2" fmla="val 37963"/>
              </a:avLst>
            </a:prstGeom>
            <a:solidFill>
              <a:srgbClr val="832C86"/>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7" name="Rectangle 56"/>
            <p:cNvSpPr/>
            <p:nvPr/>
          </p:nvSpPr>
          <p:spPr>
            <a:xfrm>
              <a:off x="6442532" y="2233677"/>
              <a:ext cx="1636162"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$75</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2014</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73" name="Hexagon 72"/>
          <p:cNvSpPr/>
          <p:nvPr/>
        </p:nvSpPr>
        <p:spPr>
          <a:xfrm>
            <a:off x="8050213" y="1644650"/>
            <a:ext cx="2851150" cy="2438400"/>
          </a:xfrm>
          <a:prstGeom prst="hexagon">
            <a:avLst/>
          </a:prstGeom>
          <a:solidFill>
            <a:schemeClr val="bg1"/>
          </a:solid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0"/>
          <a:lstStyle/>
          <a:p>
            <a:pPr algn="ctr" eaLnBrk="1" fontAlgn="auto" hangingPunct="1">
              <a:lnSpc>
                <a:spcPct val="80000"/>
              </a:lnSpc>
              <a:spcBef>
                <a:spcPts val="0"/>
              </a:spcBef>
              <a:spcAft>
                <a:spcPts val="0"/>
              </a:spcAft>
              <a:defRPr/>
            </a:pPr>
            <a:r>
              <a:rPr lang="bg-BG" sz="2800" b="1" dirty="0">
                <a:solidFill>
                  <a:srgbClr val="832C86"/>
                </a:solidFill>
                <a:latin typeface="Roboto Condensed" panose="02000000000000000000" pitchFamily="2" charset="0"/>
              </a:rPr>
              <a:t>Глобално</a:t>
            </a:r>
            <a:endParaRPr lang="bg-BG" sz="1400" b="1" dirty="0">
              <a:solidFill>
                <a:srgbClr val="832C86"/>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2800" b="1" dirty="0">
                <a:solidFill>
                  <a:srgbClr val="832C86"/>
                </a:solidFill>
                <a:latin typeface="Roboto Condensed" panose="02000000000000000000" pitchFamily="2" charset="0"/>
              </a:rPr>
              <a:t>фитнес</a:t>
            </a:r>
            <a:r>
              <a:rPr lang="en-US" sz="2800" b="1" dirty="0">
                <a:solidFill>
                  <a:srgbClr val="832C86"/>
                </a:solidFill>
                <a:latin typeface="Roboto Condensed" panose="02000000000000000000" pitchFamily="2" charset="0"/>
              </a:rPr>
              <a:t/>
            </a:r>
            <a:br>
              <a:rPr lang="en-US"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индустрия</a:t>
            </a:r>
            <a:endParaRPr lang="en-US" sz="2800" b="1" dirty="0">
              <a:solidFill>
                <a:srgbClr val="832C86"/>
              </a:solidFill>
              <a:latin typeface="Roboto Condensed" panose="02000000000000000000" pitchFamily="2" charset="0"/>
            </a:endParaRPr>
          </a:p>
        </p:txBody>
      </p:sp>
      <p:sp>
        <p:nvSpPr>
          <p:cNvPr id="79" name="Hexagon 78"/>
          <p:cNvSpPr>
            <a:spLocks noChangeAspect="1"/>
          </p:cNvSpPr>
          <p:nvPr/>
        </p:nvSpPr>
        <p:spPr>
          <a:xfrm>
            <a:off x="6231997" y="3276638"/>
            <a:ext cx="2736000" cy="2340256"/>
          </a:xfrm>
          <a:prstGeom prst="hexagon">
            <a:avLst/>
          </a:prstGeom>
          <a:blipFill dpi="0" rotWithShape="1">
            <a:blip r:embed="rId6"/>
            <a:srcRect/>
            <a:tile tx="-127000" ty="-12700" sx="25000" sy="25000" flip="none" algn="ctr"/>
          </a:blip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74" name="Picture 7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3038475"/>
            <a:ext cx="2633663"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23550" y="3481388"/>
            <a:ext cx="103028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377488" y="3744913"/>
            <a:ext cx="4921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500"/>
                                        <p:tgtEl>
                                          <p:spTgt spid="48"/>
                                        </p:tgtEl>
                                        <p:attrNameLst>
                                          <p:attrName>ppt_x</p:attrName>
                                        </p:attrNameLst>
                                      </p:cBhvr>
                                      <p:tavLst>
                                        <p:tav tm="0">
                                          <p:val>
                                            <p:strVal val="ppt_x"/>
                                          </p:val>
                                        </p:tav>
                                        <p:tav tm="100000">
                                          <p:val>
                                            <p:strVal val="0-ppt_w/2"/>
                                          </p:val>
                                        </p:tav>
                                      </p:tavLst>
                                    </p:anim>
                                    <p:anim calcmode="lin" valueType="num">
                                      <p:cBhvr additive="base">
                                        <p:cTn id="7" dur="500"/>
                                        <p:tgtEl>
                                          <p:spTgt spid="48"/>
                                        </p:tgtEl>
                                        <p:attrNameLst>
                                          <p:attrName>ppt_y</p:attrName>
                                        </p:attrNameLst>
                                      </p:cBhvr>
                                      <p:tavLst>
                                        <p:tav tm="0">
                                          <p:val>
                                            <p:strVal val="ppt_y"/>
                                          </p:val>
                                        </p:tav>
                                        <p:tav tm="100000">
                                          <p:val>
                                            <p:strVal val="ppt_y"/>
                                          </p:val>
                                        </p:tav>
                                      </p:tavLst>
                                    </p:anim>
                                    <p:set>
                                      <p:cBhvr>
                                        <p:cTn id="8" dur="1" fill="hold">
                                          <p:stCondLst>
                                            <p:cond delay="499"/>
                                          </p:stCondLst>
                                        </p:cTn>
                                        <p:tgtEl>
                                          <p:spTgt spid="48"/>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35"/>
                                        </p:tgtEl>
                                        <p:attrNameLst>
                                          <p:attrName>ppt_x</p:attrName>
                                        </p:attrNameLst>
                                      </p:cBhvr>
                                      <p:tavLst>
                                        <p:tav tm="0">
                                          <p:val>
                                            <p:strVal val="ppt_x"/>
                                          </p:val>
                                        </p:tav>
                                        <p:tav tm="100000">
                                          <p:val>
                                            <p:strVal val="0-ppt_w/2"/>
                                          </p:val>
                                        </p:tav>
                                      </p:tavLst>
                                    </p:anim>
                                    <p:anim calcmode="lin" valueType="num">
                                      <p:cBhvr additive="base">
                                        <p:cTn id="11" dur="500"/>
                                        <p:tgtEl>
                                          <p:spTgt spid="35"/>
                                        </p:tgtEl>
                                        <p:attrNameLst>
                                          <p:attrName>ppt_y</p:attrName>
                                        </p:attrNameLst>
                                      </p:cBhvr>
                                      <p:tavLst>
                                        <p:tav tm="0">
                                          <p:val>
                                            <p:strVal val="ppt_y"/>
                                          </p:val>
                                        </p:tav>
                                        <p:tav tm="100000">
                                          <p:val>
                                            <p:strVal val="ppt_y"/>
                                          </p:val>
                                        </p:tav>
                                      </p:tavLst>
                                    </p:anim>
                                    <p:set>
                                      <p:cBhvr>
                                        <p:cTn id="12" dur="1" fill="hold">
                                          <p:stCondLst>
                                            <p:cond delay="499"/>
                                          </p:stCondLst>
                                        </p:cTn>
                                        <p:tgtEl>
                                          <p:spTgt spid="35"/>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52"/>
                                        </p:tgtEl>
                                        <p:attrNameLst>
                                          <p:attrName>ppt_x</p:attrName>
                                        </p:attrNameLst>
                                      </p:cBhvr>
                                      <p:tavLst>
                                        <p:tav tm="0">
                                          <p:val>
                                            <p:strVal val="ppt_x"/>
                                          </p:val>
                                        </p:tav>
                                        <p:tav tm="100000">
                                          <p:val>
                                            <p:strVal val="0-ppt_w/2"/>
                                          </p:val>
                                        </p:tav>
                                      </p:tavLst>
                                    </p:anim>
                                    <p:anim calcmode="lin" valueType="num">
                                      <p:cBhvr additive="base">
                                        <p:cTn id="15" dur="500"/>
                                        <p:tgtEl>
                                          <p:spTgt spid="52"/>
                                        </p:tgtEl>
                                        <p:attrNameLst>
                                          <p:attrName>ppt_y</p:attrName>
                                        </p:attrNameLst>
                                      </p:cBhvr>
                                      <p:tavLst>
                                        <p:tav tm="0">
                                          <p:val>
                                            <p:strVal val="ppt_y"/>
                                          </p:val>
                                        </p:tav>
                                        <p:tav tm="100000">
                                          <p:val>
                                            <p:strVal val="ppt_y"/>
                                          </p:val>
                                        </p:tav>
                                      </p:tavLst>
                                    </p:anim>
                                    <p:set>
                                      <p:cBhvr>
                                        <p:cTn id="16" dur="1" fill="hold">
                                          <p:stCondLst>
                                            <p:cond delay="499"/>
                                          </p:stCondLst>
                                        </p:cTn>
                                        <p:tgtEl>
                                          <p:spTgt spid="52"/>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53"/>
                                        </p:tgtEl>
                                        <p:attrNameLst>
                                          <p:attrName>ppt_x</p:attrName>
                                        </p:attrNameLst>
                                      </p:cBhvr>
                                      <p:tavLst>
                                        <p:tav tm="0">
                                          <p:val>
                                            <p:strVal val="ppt_x"/>
                                          </p:val>
                                        </p:tav>
                                        <p:tav tm="100000">
                                          <p:val>
                                            <p:strVal val="0-ppt_w/2"/>
                                          </p:val>
                                        </p:tav>
                                      </p:tavLst>
                                    </p:anim>
                                    <p:anim calcmode="lin" valueType="num">
                                      <p:cBhvr additive="base">
                                        <p:cTn id="19" dur="500"/>
                                        <p:tgtEl>
                                          <p:spTgt spid="53"/>
                                        </p:tgtEl>
                                        <p:attrNameLst>
                                          <p:attrName>ppt_y</p:attrName>
                                        </p:attrNameLst>
                                      </p:cBhvr>
                                      <p:tavLst>
                                        <p:tav tm="0">
                                          <p:val>
                                            <p:strVal val="ppt_y"/>
                                          </p:val>
                                        </p:tav>
                                        <p:tav tm="100000">
                                          <p:val>
                                            <p:strVal val="ppt_y"/>
                                          </p:val>
                                        </p:tav>
                                      </p:tavLst>
                                    </p:anim>
                                    <p:set>
                                      <p:cBhvr>
                                        <p:cTn id="20" dur="1" fill="hold">
                                          <p:stCondLst>
                                            <p:cond delay="499"/>
                                          </p:stCondLst>
                                        </p:cTn>
                                        <p:tgtEl>
                                          <p:spTgt spid="53"/>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750" fill="hold"/>
                                        <p:tgtEl>
                                          <p:spTgt spid="55"/>
                                        </p:tgtEl>
                                        <p:attrNameLst>
                                          <p:attrName>ppt_x</p:attrName>
                                        </p:attrNameLst>
                                      </p:cBhvr>
                                      <p:tavLst>
                                        <p:tav tm="0">
                                          <p:val>
                                            <p:strVal val="#ppt_x"/>
                                          </p:val>
                                        </p:tav>
                                        <p:tav tm="100000">
                                          <p:val>
                                            <p:strVal val="#ppt_x"/>
                                          </p:val>
                                        </p:tav>
                                      </p:tavLst>
                                    </p:anim>
                                    <p:anim calcmode="lin" valueType="num">
                                      <p:cBhvr additive="base">
                                        <p:cTn id="24" dur="75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750" fill="hold"/>
                                        <p:tgtEl>
                                          <p:spTgt spid="73"/>
                                        </p:tgtEl>
                                        <p:attrNameLst>
                                          <p:attrName>ppt_x</p:attrName>
                                        </p:attrNameLst>
                                      </p:cBhvr>
                                      <p:tavLst>
                                        <p:tav tm="0">
                                          <p:val>
                                            <p:strVal val="1+#ppt_w/2"/>
                                          </p:val>
                                        </p:tav>
                                        <p:tav tm="100000">
                                          <p:val>
                                            <p:strVal val="#ppt_x"/>
                                          </p:val>
                                        </p:tav>
                                      </p:tavLst>
                                    </p:anim>
                                    <p:anim calcmode="lin" valueType="num">
                                      <p:cBhvr additive="base">
                                        <p:cTn id="28" dur="750" fill="hold"/>
                                        <p:tgtEl>
                                          <p:spTgt spid="7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750" fill="hold"/>
                                        <p:tgtEl>
                                          <p:spTgt spid="74"/>
                                        </p:tgtEl>
                                        <p:attrNameLst>
                                          <p:attrName>ppt_x</p:attrName>
                                        </p:attrNameLst>
                                      </p:cBhvr>
                                      <p:tavLst>
                                        <p:tav tm="0">
                                          <p:val>
                                            <p:strVal val="1+#ppt_w/2"/>
                                          </p:val>
                                        </p:tav>
                                        <p:tav tm="100000">
                                          <p:val>
                                            <p:strVal val="#ppt_x"/>
                                          </p:val>
                                        </p:tav>
                                      </p:tavLst>
                                    </p:anim>
                                    <p:anim calcmode="lin" valueType="num">
                                      <p:cBhvr additive="base">
                                        <p:cTn id="32" dur="750" fill="hold"/>
                                        <p:tgtEl>
                                          <p:spTgt spid="7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750" fill="hold"/>
                                        <p:tgtEl>
                                          <p:spTgt spid="79"/>
                                        </p:tgtEl>
                                        <p:attrNameLst>
                                          <p:attrName>ppt_x</p:attrName>
                                        </p:attrNameLst>
                                      </p:cBhvr>
                                      <p:tavLst>
                                        <p:tav tm="0">
                                          <p:val>
                                            <p:strVal val="1+#ppt_w/2"/>
                                          </p:val>
                                        </p:tav>
                                        <p:tav tm="100000">
                                          <p:val>
                                            <p:strVal val="#ppt_x"/>
                                          </p:val>
                                        </p:tav>
                                      </p:tavLst>
                                    </p:anim>
                                    <p:anim calcmode="lin" valueType="num">
                                      <p:cBhvr additive="base">
                                        <p:cTn id="36" dur="75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750" fill="hold"/>
                                        <p:tgtEl>
                                          <p:spTgt spid="43"/>
                                        </p:tgtEl>
                                        <p:attrNameLst>
                                          <p:attrName>ppt_x</p:attrName>
                                        </p:attrNameLst>
                                      </p:cBhvr>
                                      <p:tavLst>
                                        <p:tav tm="0">
                                          <p:val>
                                            <p:strVal val="1+#ppt_w/2"/>
                                          </p:val>
                                        </p:tav>
                                        <p:tav tm="100000">
                                          <p:val>
                                            <p:strVal val="#ppt_x"/>
                                          </p:val>
                                        </p:tav>
                                      </p:tavLst>
                                    </p:anim>
                                    <p:anim calcmode="lin" valueType="num">
                                      <p:cBhvr additive="base">
                                        <p:cTn id="40" dur="750" fill="hold"/>
                                        <p:tgtEl>
                                          <p:spTgt spid="4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750" fill="hold"/>
                                        <p:tgtEl>
                                          <p:spTgt spid="44"/>
                                        </p:tgtEl>
                                        <p:attrNameLst>
                                          <p:attrName>ppt_x</p:attrName>
                                        </p:attrNameLst>
                                      </p:cBhvr>
                                      <p:tavLst>
                                        <p:tav tm="0">
                                          <p:val>
                                            <p:strVal val="1+#ppt_w/2"/>
                                          </p:val>
                                        </p:tav>
                                        <p:tav tm="100000">
                                          <p:val>
                                            <p:strVal val="#ppt_x"/>
                                          </p:val>
                                        </p:tav>
                                      </p:tavLst>
                                    </p:anim>
                                    <p:anim calcmode="lin" valueType="num">
                                      <p:cBhvr additive="base">
                                        <p:cTn id="44" dur="7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39" name="Group 38"/>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40" name="Rectangle 39"/>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41" name="Isosceles Triangle 40"/>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pic>
        <p:nvPicPr>
          <p:cNvPr id="348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46"/>
          <p:cNvGrpSpPr>
            <a:grpSpLocks/>
          </p:cNvGrpSpPr>
          <p:nvPr/>
        </p:nvGrpSpPr>
        <p:grpSpPr bwMode="auto">
          <a:xfrm>
            <a:off x="6318250" y="1487488"/>
            <a:ext cx="1882775" cy="4613275"/>
            <a:chOff x="6318913" y="1487606"/>
            <a:chExt cx="1883394" cy="4612942"/>
          </a:xfrm>
        </p:grpSpPr>
        <p:sp>
          <p:nvSpPr>
            <p:cNvPr id="48" name="Right Arrow 47"/>
            <p:cNvSpPr/>
            <p:nvPr/>
          </p:nvSpPr>
          <p:spPr>
            <a:xfrm rot="16200000">
              <a:off x="4954139" y="2852380"/>
              <a:ext cx="4612942" cy="1883394"/>
            </a:xfrm>
            <a:prstGeom prst="rightArrow">
              <a:avLst>
                <a:gd name="adj1" fmla="val 100000"/>
                <a:gd name="adj2" fmla="val 37963"/>
              </a:avLst>
            </a:prstGeom>
            <a:solidFill>
              <a:srgbClr val="832C86"/>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2" name="Rectangle 51"/>
            <p:cNvSpPr/>
            <p:nvPr/>
          </p:nvSpPr>
          <p:spPr>
            <a:xfrm>
              <a:off x="6442779" y="2233677"/>
              <a:ext cx="1635663"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$75</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2014</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53" name="Hexagon 52"/>
          <p:cNvSpPr/>
          <p:nvPr/>
        </p:nvSpPr>
        <p:spPr>
          <a:xfrm>
            <a:off x="8050213" y="1644650"/>
            <a:ext cx="2851150" cy="2438400"/>
          </a:xfrm>
          <a:prstGeom prst="hexagon">
            <a:avLst/>
          </a:prstGeom>
          <a:solidFill>
            <a:schemeClr val="bg1"/>
          </a:solid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0000"/>
              </a:lnSpc>
              <a:spcBef>
                <a:spcPts val="0"/>
              </a:spcBef>
              <a:spcAft>
                <a:spcPts val="0"/>
              </a:spcAft>
              <a:defRPr/>
            </a:pPr>
            <a:r>
              <a:rPr lang="bg-BG" sz="2800" b="1" dirty="0">
                <a:solidFill>
                  <a:srgbClr val="832C86"/>
                </a:solidFill>
                <a:latin typeface="Roboto Condensed" panose="02000000000000000000" pitchFamily="2" charset="0"/>
              </a:rPr>
              <a:t>Глобално</a:t>
            </a:r>
            <a:br>
              <a:rPr lang="bg-BG"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фитнес</a:t>
            </a:r>
            <a:br>
              <a:rPr lang="bg-BG" sz="2800" b="1" dirty="0">
                <a:solidFill>
                  <a:srgbClr val="832C86"/>
                </a:solidFill>
                <a:latin typeface="Roboto Condensed" panose="02000000000000000000" pitchFamily="2" charset="0"/>
              </a:rPr>
            </a:br>
            <a:r>
              <a:rPr lang="bg-BG" sz="2800" b="1" dirty="0">
                <a:solidFill>
                  <a:srgbClr val="832C86"/>
                </a:solidFill>
                <a:latin typeface="Roboto Condensed" panose="02000000000000000000" pitchFamily="2" charset="0"/>
              </a:rPr>
              <a:t>индустрия</a:t>
            </a:r>
            <a:endParaRPr lang="en-US" sz="2800" b="1" dirty="0">
              <a:solidFill>
                <a:srgbClr val="832C86"/>
              </a:solidFill>
              <a:latin typeface="Roboto Condensed" panose="02000000000000000000" pitchFamily="2" charset="0"/>
            </a:endParaRPr>
          </a:p>
        </p:txBody>
      </p:sp>
      <p:sp>
        <p:nvSpPr>
          <p:cNvPr id="73" name="Hexagon 72"/>
          <p:cNvSpPr>
            <a:spLocks noChangeAspect="1"/>
          </p:cNvSpPr>
          <p:nvPr/>
        </p:nvSpPr>
        <p:spPr>
          <a:xfrm>
            <a:off x="6231997" y="3276638"/>
            <a:ext cx="2736000" cy="2340256"/>
          </a:xfrm>
          <a:prstGeom prst="hexagon">
            <a:avLst/>
          </a:prstGeom>
          <a:blipFill dpi="0" rotWithShape="1">
            <a:blip r:embed="rId4"/>
            <a:srcRect/>
            <a:tile tx="-127000" ty="-12700" sx="25000" sy="25000" flip="none" algn="ctr"/>
          </a:blipFill>
          <a:ln w="57150" cap="sq">
            <a:solidFill>
              <a:srgbClr val="832C8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72" name="Picture 7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8375" y="3038475"/>
            <a:ext cx="2633663"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 name="Group 102"/>
          <p:cNvGrpSpPr>
            <a:grpSpLocks/>
          </p:cNvGrpSpPr>
          <p:nvPr/>
        </p:nvGrpSpPr>
        <p:grpSpPr bwMode="auto">
          <a:xfrm>
            <a:off x="6321425" y="1490663"/>
            <a:ext cx="1885950" cy="4613275"/>
            <a:chOff x="6317127" y="1487606"/>
            <a:chExt cx="1886966" cy="4612942"/>
          </a:xfrm>
        </p:grpSpPr>
        <p:sp>
          <p:nvSpPr>
            <p:cNvPr id="104" name="Right Arrow 103"/>
            <p:cNvSpPr/>
            <p:nvPr/>
          </p:nvSpPr>
          <p:spPr>
            <a:xfrm rot="16200000">
              <a:off x="4954140" y="2852182"/>
              <a:ext cx="4612942" cy="1883789"/>
            </a:xfrm>
            <a:prstGeom prst="rightArrow">
              <a:avLst>
                <a:gd name="adj1" fmla="val 100000"/>
                <a:gd name="adj2" fmla="val 37963"/>
              </a:avLst>
            </a:prstGeom>
            <a:solidFill>
              <a:srgbClr val="BD1A43"/>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05" name="Rectangle 104"/>
            <p:cNvSpPr/>
            <p:nvPr/>
          </p:nvSpPr>
          <p:spPr>
            <a:xfrm>
              <a:off x="6317127" y="2233677"/>
              <a:ext cx="1886966"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$630</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2017</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106" name="Hexagon 105"/>
          <p:cNvSpPr/>
          <p:nvPr/>
        </p:nvSpPr>
        <p:spPr>
          <a:xfrm>
            <a:off x="8070850" y="1638300"/>
            <a:ext cx="2851150" cy="2438400"/>
          </a:xfrm>
          <a:prstGeom prst="hexagon">
            <a:avLst/>
          </a:prstGeom>
          <a:solidFill>
            <a:schemeClr val="bg1"/>
          </a:solidFill>
          <a:ln w="57150" cap="sq">
            <a:solidFill>
              <a:srgbClr val="BD1A43"/>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BD1A43"/>
                </a:solidFill>
                <a:latin typeface="Roboto Condensed" panose="02000000000000000000" pitchFamily="2" charset="0"/>
              </a:rPr>
              <a:t>Глобално</a:t>
            </a:r>
          </a:p>
          <a:p>
            <a:pPr algn="ctr" eaLnBrk="1" fontAlgn="auto" hangingPunct="1">
              <a:lnSpc>
                <a:spcPct val="85000"/>
              </a:lnSpc>
              <a:spcBef>
                <a:spcPts val="0"/>
              </a:spcBef>
              <a:spcAft>
                <a:spcPts val="0"/>
              </a:spcAft>
              <a:defRPr/>
            </a:pPr>
            <a:r>
              <a:rPr lang="bg-BG" sz="2800" b="1" dirty="0">
                <a:solidFill>
                  <a:srgbClr val="BD1A43"/>
                </a:solidFill>
                <a:latin typeface="Roboto Condensed" panose="02000000000000000000" pitchFamily="2" charset="0"/>
              </a:rPr>
              <a:t>лични грижи</a:t>
            </a:r>
            <a:br>
              <a:rPr lang="bg-BG" sz="2800" b="1" dirty="0">
                <a:solidFill>
                  <a:srgbClr val="BD1A43"/>
                </a:solidFill>
                <a:latin typeface="Roboto Condensed" panose="02000000000000000000" pitchFamily="2" charset="0"/>
              </a:rPr>
            </a:br>
            <a:r>
              <a:rPr lang="bg-BG" sz="2800" dirty="0">
                <a:solidFill>
                  <a:srgbClr val="BD1A43"/>
                </a:solidFill>
                <a:latin typeface="Roboto Condensed" panose="02000000000000000000" pitchFamily="2" charset="0"/>
              </a:rPr>
              <a:t>и хигиена</a:t>
            </a:r>
            <a:endParaRPr lang="en-GB" sz="2800" dirty="0">
              <a:solidFill>
                <a:srgbClr val="BD1A43"/>
              </a:solidFill>
              <a:latin typeface="Roboto Condensed" panose="02000000000000000000" pitchFamily="2" charset="0"/>
            </a:endParaRPr>
          </a:p>
        </p:txBody>
      </p:sp>
      <p:sp>
        <p:nvSpPr>
          <p:cNvPr id="107" name="Hexagon 106"/>
          <p:cNvSpPr>
            <a:spLocks noChangeAspect="1"/>
          </p:cNvSpPr>
          <p:nvPr/>
        </p:nvSpPr>
        <p:spPr>
          <a:xfrm>
            <a:off x="6248400" y="3281363"/>
            <a:ext cx="2735263" cy="2339975"/>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w="57150" cap="sq">
            <a:solidFill>
              <a:srgbClr val="BD1A43"/>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262" y="3303607"/>
            <a:ext cx="493956" cy="1376021"/>
          </a:xfrm>
          <a:prstGeom prst="rect">
            <a:avLst/>
          </a:prstGeom>
          <a:effectLst>
            <a:reflection blurRad="6350" stA="52000" endA="300" endPos="35000" dir="5400000" sy="-100000" algn="bl" rotWithShape="0"/>
          </a:effectLst>
        </p:spPr>
      </p:pic>
      <p:pic>
        <p:nvPicPr>
          <p:cNvPr id="109" name="Picture 10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6187" y="3303607"/>
            <a:ext cx="515549" cy="1376021"/>
          </a:xfrm>
          <a:prstGeom prst="rect">
            <a:avLst/>
          </a:prstGeom>
          <a:effectLst>
            <a:reflection blurRad="6350" stA="52000" endA="300" endPos="35000" dir="5400000" sy="-100000" algn="bl" rotWithShape="0"/>
          </a:effectLst>
        </p:spPr>
      </p:pic>
      <p:pic>
        <p:nvPicPr>
          <p:cNvPr id="110" name="Picture 109"/>
          <p:cNvPicPr>
            <a:picLocks noChangeAspect="1"/>
          </p:cNvPicPr>
          <p:nvPr/>
        </p:nvPicPr>
        <p:blipFill rotWithShape="1">
          <a:blip r:embed="rId9">
            <a:extLst>
              <a:ext uri="{28A0092B-C50C-407E-A947-70E740481C1C}">
                <a14:useLocalDpi xmlns:a14="http://schemas.microsoft.com/office/drawing/2010/main" val="0"/>
              </a:ext>
            </a:extLst>
          </a:blip>
          <a:srcRect b="10174"/>
          <a:stretch/>
        </p:blipFill>
        <p:spPr>
          <a:xfrm>
            <a:off x="9698673" y="3364939"/>
            <a:ext cx="462929" cy="1376021"/>
          </a:xfrm>
          <a:prstGeom prst="rect">
            <a:avLst/>
          </a:prstGeom>
          <a:effectLst>
            <a:reflection blurRad="6350" stA="52000" endA="300" endPos="35000" dir="5400000" sy="-100000" algn="bl" rotWithShape="0"/>
          </a:effectLst>
        </p:spPr>
      </p:pic>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8592" y="3399904"/>
            <a:ext cx="548871" cy="1376021"/>
          </a:xfrm>
          <a:prstGeom prst="rect">
            <a:avLst/>
          </a:prstGeom>
          <a:effectLst>
            <a:reflection blurRad="6350" stA="52000" endA="300" endPos="35000" dir="5400000" sy="-100000" algn="bl" rotWithShape="0"/>
          </a:effectLst>
        </p:spPr>
      </p:pic>
      <p:pic>
        <p:nvPicPr>
          <p:cNvPr id="112" name="Picture 1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0885" y="3687217"/>
            <a:ext cx="505928" cy="1087891"/>
          </a:xfrm>
          <a:prstGeom prst="rect">
            <a:avLst/>
          </a:prstGeom>
          <a:effectLst>
            <a:reflection blurRad="6350" stA="52000" endA="300" endPos="35000" dir="5400000" sy="-100000" algn="bl" rotWithShape="0"/>
          </a:effectLst>
        </p:spPr>
      </p:pic>
      <p:pic>
        <p:nvPicPr>
          <p:cNvPr id="113" name="Picture 1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8883" y="3687217"/>
            <a:ext cx="502551" cy="1087891"/>
          </a:xfrm>
          <a:prstGeom prst="rect">
            <a:avLst/>
          </a:prstGeom>
          <a:effectLst>
            <a:reflection blurRad="6350" stA="52000" endA="300" endPos="35000" dir="5400000" sy="-100000" algn="bl" rotWithShape="0"/>
          </a:effectLst>
        </p:spPr>
      </p:pic>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0417" y="3193740"/>
            <a:ext cx="613448" cy="1517788"/>
          </a:xfrm>
          <a:prstGeom prst="rect">
            <a:avLst/>
          </a:prstGeom>
          <a:effectLst>
            <a:reflection blurRad="6350" stA="52000" endA="300" endPos="35000" dir="5400000" sy="-100000" algn="bl" rotWithShape="0"/>
          </a:effectLst>
        </p:spPr>
      </p:pic>
      <p:pic>
        <p:nvPicPr>
          <p:cNvPr id="115" name="Picture 1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2828" y="3193740"/>
            <a:ext cx="587595" cy="1517788"/>
          </a:xfrm>
          <a:prstGeom prst="rect">
            <a:avLst/>
          </a:prstGeom>
          <a:effectLst>
            <a:reflection blurRad="6350" stA="52000" endA="300" endPos="35000" dir="5400000" sy="-100000" algn="bl" rotWithShape="0"/>
          </a:effectLst>
        </p:spPr>
      </p:pic>
      <p:pic>
        <p:nvPicPr>
          <p:cNvPr id="116" name="Picture 1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22321" y="3576688"/>
            <a:ext cx="383031" cy="1134840"/>
          </a:xfrm>
          <a:prstGeom prst="rect">
            <a:avLst/>
          </a:prstGeom>
          <a:effectLst>
            <a:reflection blurRad="6350" stA="52000" endA="300" endPos="35000" dir="5400000" sy="-100000" algn="bl" rotWithShape="0"/>
          </a:effectLst>
        </p:spPr>
      </p:pic>
      <p:pic>
        <p:nvPicPr>
          <p:cNvPr id="117" name="Picture 1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623550" y="3481388"/>
            <a:ext cx="103028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377488" y="3744913"/>
            <a:ext cx="4921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500"/>
                                        <p:tgtEl>
                                          <p:spTgt spid="47"/>
                                        </p:tgtEl>
                                        <p:attrNameLst>
                                          <p:attrName>ppt_x</p:attrName>
                                        </p:attrNameLst>
                                      </p:cBhvr>
                                      <p:tavLst>
                                        <p:tav tm="0">
                                          <p:val>
                                            <p:strVal val="ppt_x"/>
                                          </p:val>
                                        </p:tav>
                                        <p:tav tm="100000">
                                          <p:val>
                                            <p:strVal val="0-ppt_w/2"/>
                                          </p:val>
                                        </p:tav>
                                      </p:tavLst>
                                    </p:anim>
                                    <p:anim calcmode="lin" valueType="num">
                                      <p:cBhvr additive="base">
                                        <p:cTn id="7" dur="500"/>
                                        <p:tgtEl>
                                          <p:spTgt spid="47"/>
                                        </p:tgtEl>
                                        <p:attrNameLst>
                                          <p:attrName>ppt_y</p:attrName>
                                        </p:attrNameLst>
                                      </p:cBhvr>
                                      <p:tavLst>
                                        <p:tav tm="0">
                                          <p:val>
                                            <p:strVal val="ppt_y"/>
                                          </p:val>
                                        </p:tav>
                                        <p:tav tm="100000">
                                          <p:val>
                                            <p:strVal val="ppt_y"/>
                                          </p:val>
                                        </p:tav>
                                      </p:tavLst>
                                    </p:anim>
                                    <p:set>
                                      <p:cBhvr>
                                        <p:cTn id="8" dur="1" fill="hold">
                                          <p:stCondLst>
                                            <p:cond delay="499"/>
                                          </p:stCondLst>
                                        </p:cTn>
                                        <p:tgtEl>
                                          <p:spTgt spid="4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53"/>
                                        </p:tgtEl>
                                        <p:attrNameLst>
                                          <p:attrName>ppt_x</p:attrName>
                                        </p:attrNameLst>
                                      </p:cBhvr>
                                      <p:tavLst>
                                        <p:tav tm="0">
                                          <p:val>
                                            <p:strVal val="ppt_x"/>
                                          </p:val>
                                        </p:tav>
                                        <p:tav tm="100000">
                                          <p:val>
                                            <p:strVal val="0-ppt_w/2"/>
                                          </p:val>
                                        </p:tav>
                                      </p:tavLst>
                                    </p:anim>
                                    <p:anim calcmode="lin" valueType="num">
                                      <p:cBhvr additive="base">
                                        <p:cTn id="11" dur="500"/>
                                        <p:tgtEl>
                                          <p:spTgt spid="53"/>
                                        </p:tgtEl>
                                        <p:attrNameLst>
                                          <p:attrName>ppt_y</p:attrName>
                                        </p:attrNameLst>
                                      </p:cBhvr>
                                      <p:tavLst>
                                        <p:tav tm="0">
                                          <p:val>
                                            <p:strVal val="ppt_y"/>
                                          </p:val>
                                        </p:tav>
                                        <p:tav tm="100000">
                                          <p:val>
                                            <p:strVal val="ppt_y"/>
                                          </p:val>
                                        </p:tav>
                                      </p:tavLst>
                                    </p:anim>
                                    <p:set>
                                      <p:cBhvr>
                                        <p:cTn id="12" dur="1" fill="hold">
                                          <p:stCondLst>
                                            <p:cond delay="499"/>
                                          </p:stCondLst>
                                        </p:cTn>
                                        <p:tgtEl>
                                          <p:spTgt spid="53"/>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72"/>
                                        </p:tgtEl>
                                        <p:attrNameLst>
                                          <p:attrName>ppt_x</p:attrName>
                                        </p:attrNameLst>
                                      </p:cBhvr>
                                      <p:tavLst>
                                        <p:tav tm="0">
                                          <p:val>
                                            <p:strVal val="ppt_x"/>
                                          </p:val>
                                        </p:tav>
                                        <p:tav tm="100000">
                                          <p:val>
                                            <p:strVal val="0-ppt_w/2"/>
                                          </p:val>
                                        </p:tav>
                                      </p:tavLst>
                                    </p:anim>
                                    <p:anim calcmode="lin" valueType="num">
                                      <p:cBhvr additive="base">
                                        <p:cTn id="15" dur="500"/>
                                        <p:tgtEl>
                                          <p:spTgt spid="72"/>
                                        </p:tgtEl>
                                        <p:attrNameLst>
                                          <p:attrName>ppt_y</p:attrName>
                                        </p:attrNameLst>
                                      </p:cBhvr>
                                      <p:tavLst>
                                        <p:tav tm="0">
                                          <p:val>
                                            <p:strVal val="ppt_y"/>
                                          </p:val>
                                        </p:tav>
                                        <p:tav tm="100000">
                                          <p:val>
                                            <p:strVal val="ppt_y"/>
                                          </p:val>
                                        </p:tav>
                                      </p:tavLst>
                                    </p:anim>
                                    <p:set>
                                      <p:cBhvr>
                                        <p:cTn id="16" dur="1" fill="hold">
                                          <p:stCondLst>
                                            <p:cond delay="499"/>
                                          </p:stCondLst>
                                        </p:cTn>
                                        <p:tgtEl>
                                          <p:spTgt spid="72"/>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73"/>
                                        </p:tgtEl>
                                        <p:attrNameLst>
                                          <p:attrName>ppt_x</p:attrName>
                                        </p:attrNameLst>
                                      </p:cBhvr>
                                      <p:tavLst>
                                        <p:tav tm="0">
                                          <p:val>
                                            <p:strVal val="ppt_x"/>
                                          </p:val>
                                        </p:tav>
                                        <p:tav tm="100000">
                                          <p:val>
                                            <p:strVal val="0-ppt_w/2"/>
                                          </p:val>
                                        </p:tav>
                                      </p:tavLst>
                                    </p:anim>
                                    <p:anim calcmode="lin" valueType="num">
                                      <p:cBhvr additive="base">
                                        <p:cTn id="19" dur="500"/>
                                        <p:tgtEl>
                                          <p:spTgt spid="73"/>
                                        </p:tgtEl>
                                        <p:attrNameLst>
                                          <p:attrName>ppt_y</p:attrName>
                                        </p:attrNameLst>
                                      </p:cBhvr>
                                      <p:tavLst>
                                        <p:tav tm="0">
                                          <p:val>
                                            <p:strVal val="ppt_y"/>
                                          </p:val>
                                        </p:tav>
                                        <p:tav tm="100000">
                                          <p:val>
                                            <p:strVal val="ppt_y"/>
                                          </p:val>
                                        </p:tav>
                                      </p:tavLst>
                                    </p:anim>
                                    <p:set>
                                      <p:cBhvr>
                                        <p:cTn id="20" dur="1" fill="hold">
                                          <p:stCondLst>
                                            <p:cond delay="499"/>
                                          </p:stCondLst>
                                        </p:cTn>
                                        <p:tgtEl>
                                          <p:spTgt spid="7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117"/>
                                        </p:tgtEl>
                                        <p:attrNameLst>
                                          <p:attrName>ppt_x</p:attrName>
                                        </p:attrNameLst>
                                      </p:cBhvr>
                                      <p:tavLst>
                                        <p:tav tm="0">
                                          <p:val>
                                            <p:strVal val="ppt_x"/>
                                          </p:val>
                                        </p:tav>
                                        <p:tav tm="100000">
                                          <p:val>
                                            <p:strVal val="0-ppt_w/2"/>
                                          </p:val>
                                        </p:tav>
                                      </p:tavLst>
                                    </p:anim>
                                    <p:anim calcmode="lin" valueType="num">
                                      <p:cBhvr additive="base">
                                        <p:cTn id="23" dur="500"/>
                                        <p:tgtEl>
                                          <p:spTgt spid="117"/>
                                        </p:tgtEl>
                                        <p:attrNameLst>
                                          <p:attrName>ppt_y</p:attrName>
                                        </p:attrNameLst>
                                      </p:cBhvr>
                                      <p:tavLst>
                                        <p:tav tm="0">
                                          <p:val>
                                            <p:strVal val="ppt_y"/>
                                          </p:val>
                                        </p:tav>
                                        <p:tav tm="100000">
                                          <p:val>
                                            <p:strVal val="ppt_y"/>
                                          </p:val>
                                        </p:tav>
                                      </p:tavLst>
                                    </p:anim>
                                    <p:set>
                                      <p:cBhvr>
                                        <p:cTn id="24" dur="1" fill="hold">
                                          <p:stCondLst>
                                            <p:cond delay="499"/>
                                          </p:stCondLst>
                                        </p:cTn>
                                        <p:tgtEl>
                                          <p:spTgt spid="117"/>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500"/>
                                        <p:tgtEl>
                                          <p:spTgt spid="118"/>
                                        </p:tgtEl>
                                        <p:attrNameLst>
                                          <p:attrName>ppt_x</p:attrName>
                                        </p:attrNameLst>
                                      </p:cBhvr>
                                      <p:tavLst>
                                        <p:tav tm="0">
                                          <p:val>
                                            <p:strVal val="ppt_x"/>
                                          </p:val>
                                        </p:tav>
                                        <p:tav tm="100000">
                                          <p:val>
                                            <p:strVal val="0-ppt_w/2"/>
                                          </p:val>
                                        </p:tav>
                                      </p:tavLst>
                                    </p:anim>
                                    <p:anim calcmode="lin" valueType="num">
                                      <p:cBhvr additive="base">
                                        <p:cTn id="27" dur="500"/>
                                        <p:tgtEl>
                                          <p:spTgt spid="118"/>
                                        </p:tgtEl>
                                        <p:attrNameLst>
                                          <p:attrName>ppt_y</p:attrName>
                                        </p:attrNameLst>
                                      </p:cBhvr>
                                      <p:tavLst>
                                        <p:tav tm="0">
                                          <p:val>
                                            <p:strVal val="ppt_y"/>
                                          </p:val>
                                        </p:tav>
                                        <p:tav tm="100000">
                                          <p:val>
                                            <p:strVal val="ppt_y"/>
                                          </p:val>
                                        </p:tav>
                                      </p:tavLst>
                                    </p:anim>
                                    <p:set>
                                      <p:cBhvr>
                                        <p:cTn id="28" dur="1" fill="hold">
                                          <p:stCondLst>
                                            <p:cond delay="499"/>
                                          </p:stCondLst>
                                        </p:cTn>
                                        <p:tgtEl>
                                          <p:spTgt spid="118"/>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additive="base">
                                        <p:cTn id="31" dur="1000" fill="hold"/>
                                        <p:tgtEl>
                                          <p:spTgt spid="103"/>
                                        </p:tgtEl>
                                        <p:attrNameLst>
                                          <p:attrName>ppt_x</p:attrName>
                                        </p:attrNameLst>
                                      </p:cBhvr>
                                      <p:tavLst>
                                        <p:tav tm="0">
                                          <p:val>
                                            <p:strVal val="#ppt_x"/>
                                          </p:val>
                                        </p:tav>
                                        <p:tav tm="100000">
                                          <p:val>
                                            <p:strVal val="#ppt_x"/>
                                          </p:val>
                                        </p:tav>
                                      </p:tavLst>
                                    </p:anim>
                                    <p:anim calcmode="lin" valueType="num">
                                      <p:cBhvr additive="base">
                                        <p:cTn id="32" dur="1000" fill="hold"/>
                                        <p:tgtEl>
                                          <p:spTgt spid="103"/>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750"/>
                                  </p:stCondLst>
                                  <p:childTnLst>
                                    <p:set>
                                      <p:cBhvr>
                                        <p:cTn id="34" dur="1" fill="hold">
                                          <p:stCondLst>
                                            <p:cond delay="0"/>
                                          </p:stCondLst>
                                        </p:cTn>
                                        <p:tgtEl>
                                          <p:spTgt spid="108"/>
                                        </p:tgtEl>
                                        <p:attrNameLst>
                                          <p:attrName>style.visibility</p:attrName>
                                        </p:attrNameLst>
                                      </p:cBhvr>
                                      <p:to>
                                        <p:strVal val="visible"/>
                                      </p:to>
                                    </p:set>
                                    <p:anim calcmode="lin" valueType="num">
                                      <p:cBhvr additive="base">
                                        <p:cTn id="35" dur="500" fill="hold"/>
                                        <p:tgtEl>
                                          <p:spTgt spid="108"/>
                                        </p:tgtEl>
                                        <p:attrNameLst>
                                          <p:attrName>ppt_x</p:attrName>
                                        </p:attrNameLst>
                                      </p:cBhvr>
                                      <p:tavLst>
                                        <p:tav tm="0">
                                          <p:val>
                                            <p:strVal val="1+#ppt_w/2"/>
                                          </p:val>
                                        </p:tav>
                                        <p:tav tm="100000">
                                          <p:val>
                                            <p:strVal val="#ppt_x"/>
                                          </p:val>
                                        </p:tav>
                                      </p:tavLst>
                                    </p:anim>
                                    <p:anim calcmode="lin" valueType="num">
                                      <p:cBhvr additive="base">
                                        <p:cTn id="36" dur="500" fill="hold"/>
                                        <p:tgtEl>
                                          <p:spTgt spid="10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anim calcmode="lin" valueType="num">
                                      <p:cBhvr additive="base">
                                        <p:cTn id="39" dur="1000" fill="hold"/>
                                        <p:tgtEl>
                                          <p:spTgt spid="106"/>
                                        </p:tgtEl>
                                        <p:attrNameLst>
                                          <p:attrName>ppt_x</p:attrName>
                                        </p:attrNameLst>
                                      </p:cBhvr>
                                      <p:tavLst>
                                        <p:tav tm="0">
                                          <p:val>
                                            <p:strVal val="1+#ppt_w/2"/>
                                          </p:val>
                                        </p:tav>
                                        <p:tav tm="100000">
                                          <p:val>
                                            <p:strVal val="#ppt_x"/>
                                          </p:val>
                                        </p:tav>
                                      </p:tavLst>
                                    </p:anim>
                                    <p:anim calcmode="lin" valueType="num">
                                      <p:cBhvr additive="base">
                                        <p:cTn id="40" dur="1000" fill="hold"/>
                                        <p:tgtEl>
                                          <p:spTgt spid="10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75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1+#ppt_w/2"/>
                                          </p:val>
                                        </p:tav>
                                        <p:tav tm="100000">
                                          <p:val>
                                            <p:strVal val="#ppt_x"/>
                                          </p:val>
                                        </p:tav>
                                      </p:tavLst>
                                    </p:anim>
                                    <p:anim calcmode="lin" valueType="num">
                                      <p:cBhvr additive="base">
                                        <p:cTn id="44" dur="500" fill="hold"/>
                                        <p:tgtEl>
                                          <p:spTgt spid="11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750"/>
                                  </p:stCondLst>
                                  <p:childTnLst>
                                    <p:set>
                                      <p:cBhvr>
                                        <p:cTn id="46" dur="1" fill="hold">
                                          <p:stCondLst>
                                            <p:cond delay="0"/>
                                          </p:stCondLst>
                                        </p:cTn>
                                        <p:tgtEl>
                                          <p:spTgt spid="113"/>
                                        </p:tgtEl>
                                        <p:attrNameLst>
                                          <p:attrName>style.visibility</p:attrName>
                                        </p:attrNameLst>
                                      </p:cBhvr>
                                      <p:to>
                                        <p:strVal val="visible"/>
                                      </p:to>
                                    </p:set>
                                    <p:anim calcmode="lin" valueType="num">
                                      <p:cBhvr additive="base">
                                        <p:cTn id="47" dur="500" fill="hold"/>
                                        <p:tgtEl>
                                          <p:spTgt spid="113"/>
                                        </p:tgtEl>
                                        <p:attrNameLst>
                                          <p:attrName>ppt_x</p:attrName>
                                        </p:attrNameLst>
                                      </p:cBhvr>
                                      <p:tavLst>
                                        <p:tav tm="0">
                                          <p:val>
                                            <p:strVal val="1+#ppt_w/2"/>
                                          </p:val>
                                        </p:tav>
                                        <p:tav tm="100000">
                                          <p:val>
                                            <p:strVal val="#ppt_x"/>
                                          </p:val>
                                        </p:tav>
                                      </p:tavLst>
                                    </p:anim>
                                    <p:anim calcmode="lin" valueType="num">
                                      <p:cBhvr additive="base">
                                        <p:cTn id="48" dur="500" fill="hold"/>
                                        <p:tgtEl>
                                          <p:spTgt spid="11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750"/>
                                  </p:stCondLst>
                                  <p:childTnLst>
                                    <p:set>
                                      <p:cBhvr>
                                        <p:cTn id="50" dur="1" fill="hold">
                                          <p:stCondLst>
                                            <p:cond delay="0"/>
                                          </p:stCondLst>
                                        </p:cTn>
                                        <p:tgtEl>
                                          <p:spTgt spid="109"/>
                                        </p:tgtEl>
                                        <p:attrNameLst>
                                          <p:attrName>style.visibility</p:attrName>
                                        </p:attrNameLst>
                                      </p:cBhvr>
                                      <p:to>
                                        <p:strVal val="visible"/>
                                      </p:to>
                                    </p:set>
                                    <p:anim calcmode="lin" valueType="num">
                                      <p:cBhvr additive="base">
                                        <p:cTn id="51" dur="500" fill="hold"/>
                                        <p:tgtEl>
                                          <p:spTgt spid="109"/>
                                        </p:tgtEl>
                                        <p:attrNameLst>
                                          <p:attrName>ppt_x</p:attrName>
                                        </p:attrNameLst>
                                      </p:cBhvr>
                                      <p:tavLst>
                                        <p:tav tm="0">
                                          <p:val>
                                            <p:strVal val="1+#ppt_w/2"/>
                                          </p:val>
                                        </p:tav>
                                        <p:tav tm="100000">
                                          <p:val>
                                            <p:strVal val="#ppt_x"/>
                                          </p:val>
                                        </p:tav>
                                      </p:tavLst>
                                    </p:anim>
                                    <p:anim calcmode="lin" valueType="num">
                                      <p:cBhvr additive="base">
                                        <p:cTn id="52" dur="500" fill="hold"/>
                                        <p:tgtEl>
                                          <p:spTgt spid="10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750"/>
                                  </p:stCondLst>
                                  <p:childTnLst>
                                    <p:set>
                                      <p:cBhvr>
                                        <p:cTn id="54" dur="1" fill="hold">
                                          <p:stCondLst>
                                            <p:cond delay="0"/>
                                          </p:stCondLst>
                                        </p:cTn>
                                        <p:tgtEl>
                                          <p:spTgt spid="116"/>
                                        </p:tgtEl>
                                        <p:attrNameLst>
                                          <p:attrName>style.visibility</p:attrName>
                                        </p:attrNameLst>
                                      </p:cBhvr>
                                      <p:to>
                                        <p:strVal val="visible"/>
                                      </p:to>
                                    </p:set>
                                    <p:anim calcmode="lin" valueType="num">
                                      <p:cBhvr additive="base">
                                        <p:cTn id="55" dur="500" fill="hold"/>
                                        <p:tgtEl>
                                          <p:spTgt spid="116"/>
                                        </p:tgtEl>
                                        <p:attrNameLst>
                                          <p:attrName>ppt_x</p:attrName>
                                        </p:attrNameLst>
                                      </p:cBhvr>
                                      <p:tavLst>
                                        <p:tav tm="0">
                                          <p:val>
                                            <p:strVal val="1+#ppt_w/2"/>
                                          </p:val>
                                        </p:tav>
                                        <p:tav tm="100000">
                                          <p:val>
                                            <p:strVal val="#ppt_x"/>
                                          </p:val>
                                        </p:tav>
                                      </p:tavLst>
                                    </p:anim>
                                    <p:anim calcmode="lin" valueType="num">
                                      <p:cBhvr additive="base">
                                        <p:cTn id="56" dur="500" fill="hold"/>
                                        <p:tgtEl>
                                          <p:spTgt spid="116"/>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750"/>
                                  </p:stCondLst>
                                  <p:childTnLst>
                                    <p:set>
                                      <p:cBhvr>
                                        <p:cTn id="58" dur="1" fill="hold">
                                          <p:stCondLst>
                                            <p:cond delay="0"/>
                                          </p:stCondLst>
                                        </p:cTn>
                                        <p:tgtEl>
                                          <p:spTgt spid="115"/>
                                        </p:tgtEl>
                                        <p:attrNameLst>
                                          <p:attrName>style.visibility</p:attrName>
                                        </p:attrNameLst>
                                      </p:cBhvr>
                                      <p:to>
                                        <p:strVal val="visible"/>
                                      </p:to>
                                    </p:set>
                                    <p:anim calcmode="lin" valueType="num">
                                      <p:cBhvr additive="base">
                                        <p:cTn id="59" dur="500" fill="hold"/>
                                        <p:tgtEl>
                                          <p:spTgt spid="115"/>
                                        </p:tgtEl>
                                        <p:attrNameLst>
                                          <p:attrName>ppt_x</p:attrName>
                                        </p:attrNameLst>
                                      </p:cBhvr>
                                      <p:tavLst>
                                        <p:tav tm="0">
                                          <p:val>
                                            <p:strVal val="1+#ppt_w/2"/>
                                          </p:val>
                                        </p:tav>
                                        <p:tav tm="100000">
                                          <p:val>
                                            <p:strVal val="#ppt_x"/>
                                          </p:val>
                                        </p:tav>
                                      </p:tavLst>
                                    </p:anim>
                                    <p:anim calcmode="lin" valueType="num">
                                      <p:cBhvr additive="base">
                                        <p:cTn id="60" dur="500" fill="hold"/>
                                        <p:tgtEl>
                                          <p:spTgt spid="115"/>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750"/>
                                  </p:stCondLst>
                                  <p:childTnLst>
                                    <p:set>
                                      <p:cBhvr>
                                        <p:cTn id="62" dur="1" fill="hold">
                                          <p:stCondLst>
                                            <p:cond delay="0"/>
                                          </p:stCondLst>
                                        </p:cTn>
                                        <p:tgtEl>
                                          <p:spTgt spid="114"/>
                                        </p:tgtEl>
                                        <p:attrNameLst>
                                          <p:attrName>style.visibility</p:attrName>
                                        </p:attrNameLst>
                                      </p:cBhvr>
                                      <p:to>
                                        <p:strVal val="visible"/>
                                      </p:to>
                                    </p:set>
                                    <p:anim calcmode="lin" valueType="num">
                                      <p:cBhvr additive="base">
                                        <p:cTn id="63" dur="500" fill="hold"/>
                                        <p:tgtEl>
                                          <p:spTgt spid="114"/>
                                        </p:tgtEl>
                                        <p:attrNameLst>
                                          <p:attrName>ppt_x</p:attrName>
                                        </p:attrNameLst>
                                      </p:cBhvr>
                                      <p:tavLst>
                                        <p:tav tm="0">
                                          <p:val>
                                            <p:strVal val="1+#ppt_w/2"/>
                                          </p:val>
                                        </p:tav>
                                        <p:tav tm="100000">
                                          <p:val>
                                            <p:strVal val="#ppt_x"/>
                                          </p:val>
                                        </p:tav>
                                      </p:tavLst>
                                    </p:anim>
                                    <p:anim calcmode="lin" valueType="num">
                                      <p:cBhvr additive="base">
                                        <p:cTn id="64" dur="500" fill="hold"/>
                                        <p:tgtEl>
                                          <p:spTgt spid="11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750"/>
                                  </p:stCondLst>
                                  <p:childTnLst>
                                    <p:set>
                                      <p:cBhvr>
                                        <p:cTn id="66" dur="1" fill="hold">
                                          <p:stCondLst>
                                            <p:cond delay="0"/>
                                          </p:stCondLst>
                                        </p:cTn>
                                        <p:tgtEl>
                                          <p:spTgt spid="107"/>
                                        </p:tgtEl>
                                        <p:attrNameLst>
                                          <p:attrName>style.visibility</p:attrName>
                                        </p:attrNameLst>
                                      </p:cBhvr>
                                      <p:to>
                                        <p:strVal val="visible"/>
                                      </p:to>
                                    </p:set>
                                    <p:anim calcmode="lin" valueType="num">
                                      <p:cBhvr additive="base">
                                        <p:cTn id="67" dur="500" fill="hold"/>
                                        <p:tgtEl>
                                          <p:spTgt spid="107"/>
                                        </p:tgtEl>
                                        <p:attrNameLst>
                                          <p:attrName>ppt_x</p:attrName>
                                        </p:attrNameLst>
                                      </p:cBhvr>
                                      <p:tavLst>
                                        <p:tav tm="0">
                                          <p:val>
                                            <p:strVal val="1+#ppt_w/2"/>
                                          </p:val>
                                        </p:tav>
                                        <p:tav tm="100000">
                                          <p:val>
                                            <p:strVal val="#ppt_x"/>
                                          </p:val>
                                        </p:tav>
                                      </p:tavLst>
                                    </p:anim>
                                    <p:anim calcmode="lin" valueType="num">
                                      <p:cBhvr additive="base">
                                        <p:cTn id="68" dur="500" fill="hold"/>
                                        <p:tgtEl>
                                          <p:spTgt spid="10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750"/>
                                  </p:stCondLst>
                                  <p:childTnLst>
                                    <p:set>
                                      <p:cBhvr>
                                        <p:cTn id="70" dur="1" fill="hold">
                                          <p:stCondLst>
                                            <p:cond delay="0"/>
                                          </p:stCondLst>
                                        </p:cTn>
                                        <p:tgtEl>
                                          <p:spTgt spid="111"/>
                                        </p:tgtEl>
                                        <p:attrNameLst>
                                          <p:attrName>style.visibility</p:attrName>
                                        </p:attrNameLst>
                                      </p:cBhvr>
                                      <p:to>
                                        <p:strVal val="visible"/>
                                      </p:to>
                                    </p:set>
                                    <p:anim calcmode="lin" valueType="num">
                                      <p:cBhvr additive="base">
                                        <p:cTn id="71" dur="500" fill="hold"/>
                                        <p:tgtEl>
                                          <p:spTgt spid="111"/>
                                        </p:tgtEl>
                                        <p:attrNameLst>
                                          <p:attrName>ppt_x</p:attrName>
                                        </p:attrNameLst>
                                      </p:cBhvr>
                                      <p:tavLst>
                                        <p:tav tm="0">
                                          <p:val>
                                            <p:strVal val="1+#ppt_w/2"/>
                                          </p:val>
                                        </p:tav>
                                        <p:tav tm="100000">
                                          <p:val>
                                            <p:strVal val="#ppt_x"/>
                                          </p:val>
                                        </p:tav>
                                      </p:tavLst>
                                    </p:anim>
                                    <p:anim calcmode="lin" valueType="num">
                                      <p:cBhvr additive="base">
                                        <p:cTn id="72" dur="500" fill="hold"/>
                                        <p:tgtEl>
                                          <p:spTgt spid="111"/>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750"/>
                                  </p:stCondLst>
                                  <p:childTnLst>
                                    <p:set>
                                      <p:cBhvr>
                                        <p:cTn id="74" dur="1" fill="hold">
                                          <p:stCondLst>
                                            <p:cond delay="0"/>
                                          </p:stCondLst>
                                        </p:cTn>
                                        <p:tgtEl>
                                          <p:spTgt spid="110"/>
                                        </p:tgtEl>
                                        <p:attrNameLst>
                                          <p:attrName>style.visibility</p:attrName>
                                        </p:attrNameLst>
                                      </p:cBhvr>
                                      <p:to>
                                        <p:strVal val="visible"/>
                                      </p:to>
                                    </p:set>
                                    <p:anim calcmode="lin" valueType="num">
                                      <p:cBhvr additive="base">
                                        <p:cTn id="75" dur="500" fill="hold"/>
                                        <p:tgtEl>
                                          <p:spTgt spid="110"/>
                                        </p:tgtEl>
                                        <p:attrNameLst>
                                          <p:attrName>ppt_x</p:attrName>
                                        </p:attrNameLst>
                                      </p:cBhvr>
                                      <p:tavLst>
                                        <p:tav tm="0">
                                          <p:val>
                                            <p:strVal val="1+#ppt_w/2"/>
                                          </p:val>
                                        </p:tav>
                                        <p:tav tm="100000">
                                          <p:val>
                                            <p:strVal val="#ppt_x"/>
                                          </p:val>
                                        </p:tav>
                                      </p:tavLst>
                                    </p:anim>
                                    <p:anim calcmode="lin" valueType="num">
                                      <p:cBhvr additive="base">
                                        <p:cTn id="76"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06" grpId="0" animBg="1"/>
      <p:bldP spid="1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25" name="Group 24"/>
          <p:cNvGrpSpPr>
            <a:grpSpLocks/>
          </p:cNvGrpSpPr>
          <p:nvPr/>
        </p:nvGrpSpPr>
        <p:grpSpPr bwMode="auto">
          <a:xfrm>
            <a:off x="6321425" y="1490663"/>
            <a:ext cx="1885950" cy="4613275"/>
            <a:chOff x="6316773" y="1487606"/>
            <a:chExt cx="1887676" cy="4612942"/>
          </a:xfrm>
        </p:grpSpPr>
        <p:sp>
          <p:nvSpPr>
            <p:cNvPr id="26" name="Right Arrow 25"/>
            <p:cNvSpPr/>
            <p:nvPr/>
          </p:nvSpPr>
          <p:spPr>
            <a:xfrm rot="16200000">
              <a:off x="4954141" y="2851828"/>
              <a:ext cx="4612942" cy="1884498"/>
            </a:xfrm>
            <a:prstGeom prst="rightArrow">
              <a:avLst>
                <a:gd name="adj1" fmla="val 100000"/>
                <a:gd name="adj2" fmla="val 37963"/>
              </a:avLst>
            </a:prstGeom>
            <a:solidFill>
              <a:srgbClr val="BD1A43"/>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7" name="Rectangle 26"/>
            <p:cNvSpPr/>
            <p:nvPr/>
          </p:nvSpPr>
          <p:spPr>
            <a:xfrm>
              <a:off x="6316773" y="2233677"/>
              <a:ext cx="1887676"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$630</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2017</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28" name="Hexagon 27"/>
          <p:cNvSpPr/>
          <p:nvPr/>
        </p:nvSpPr>
        <p:spPr>
          <a:xfrm>
            <a:off x="8070850" y="1652588"/>
            <a:ext cx="2851150" cy="2438400"/>
          </a:xfrm>
          <a:prstGeom prst="hexagon">
            <a:avLst/>
          </a:prstGeom>
          <a:solidFill>
            <a:schemeClr val="bg1"/>
          </a:solidFill>
          <a:ln w="57150" cap="sq">
            <a:solidFill>
              <a:srgbClr val="BD1A43"/>
            </a:solidFill>
            <a:miter lim="800000"/>
          </a:ln>
        </p:spPr>
        <p:style>
          <a:lnRef idx="1">
            <a:schemeClr val="accent1"/>
          </a:lnRef>
          <a:fillRef idx="3">
            <a:schemeClr val="accent1"/>
          </a:fillRef>
          <a:effectRef idx="2">
            <a:schemeClr val="accent1"/>
          </a:effectRef>
          <a:fontRef idx="minor">
            <a:schemeClr val="lt1"/>
          </a:fontRef>
        </p:style>
        <p:txBody>
          <a:bodyPr wrap="none" lIns="108000" tIns="0" rIns="108000" bIns="72000"/>
          <a:lstStyle/>
          <a:p>
            <a:pPr algn="ctr" eaLnBrk="1" fontAlgn="auto" hangingPunct="1">
              <a:lnSpc>
                <a:spcPct val="85000"/>
              </a:lnSpc>
              <a:spcBef>
                <a:spcPts val="0"/>
              </a:spcBef>
              <a:spcAft>
                <a:spcPts val="0"/>
              </a:spcAft>
              <a:defRPr/>
            </a:pPr>
            <a:r>
              <a:rPr lang="bg-BG" sz="2800" b="1" dirty="0">
                <a:solidFill>
                  <a:srgbClr val="BD1A43"/>
                </a:solidFill>
                <a:latin typeface="Roboto Condensed" panose="02000000000000000000" pitchFamily="2" charset="0"/>
              </a:rPr>
              <a:t>Глобално</a:t>
            </a:r>
            <a:br>
              <a:rPr lang="bg-BG" sz="2800" b="1" dirty="0">
                <a:solidFill>
                  <a:srgbClr val="BD1A43"/>
                </a:solidFill>
                <a:latin typeface="Roboto Condensed" panose="02000000000000000000" pitchFamily="2" charset="0"/>
              </a:rPr>
            </a:br>
            <a:r>
              <a:rPr lang="bg-BG" sz="2800" b="1" dirty="0">
                <a:solidFill>
                  <a:srgbClr val="BD1A43"/>
                </a:solidFill>
                <a:latin typeface="Roboto Condensed" panose="02000000000000000000" pitchFamily="2" charset="0"/>
              </a:rPr>
              <a:t>лични грижи</a:t>
            </a:r>
            <a:r>
              <a:rPr lang="en-US" sz="2800" b="1" dirty="0">
                <a:solidFill>
                  <a:srgbClr val="BD1A43"/>
                </a:solidFill>
                <a:latin typeface="Roboto Condensed" panose="02000000000000000000" pitchFamily="2" charset="0"/>
              </a:rPr>
              <a:t/>
            </a:r>
            <a:br>
              <a:rPr lang="en-US" sz="2800" b="1" dirty="0">
                <a:solidFill>
                  <a:srgbClr val="BD1A43"/>
                </a:solidFill>
                <a:latin typeface="Roboto Condensed" panose="02000000000000000000" pitchFamily="2" charset="0"/>
              </a:rPr>
            </a:br>
            <a:r>
              <a:rPr lang="bg-BG" sz="2800" dirty="0">
                <a:solidFill>
                  <a:srgbClr val="BD1A43"/>
                </a:solidFill>
                <a:latin typeface="Roboto Condensed" panose="02000000000000000000" pitchFamily="2" charset="0"/>
              </a:rPr>
              <a:t>и хигиена</a:t>
            </a:r>
            <a:endParaRPr lang="en-GB" sz="2800" dirty="0">
              <a:solidFill>
                <a:srgbClr val="BD1A43"/>
              </a:solidFill>
              <a:latin typeface="Roboto Condensed" panose="02000000000000000000" pitchFamily="2" charset="0"/>
            </a:endParaRPr>
          </a:p>
        </p:txBody>
      </p:sp>
      <p:sp>
        <p:nvSpPr>
          <p:cNvPr id="29" name="Hexagon 28"/>
          <p:cNvSpPr>
            <a:spLocks noChangeAspect="1"/>
          </p:cNvSpPr>
          <p:nvPr/>
        </p:nvSpPr>
        <p:spPr>
          <a:xfrm>
            <a:off x="6248400" y="3281363"/>
            <a:ext cx="2735263" cy="233997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57150" cap="sq">
            <a:solidFill>
              <a:srgbClr val="BD1A43"/>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grpSp>
        <p:nvGrpSpPr>
          <p:cNvPr id="2" name="Group 1"/>
          <p:cNvGrpSpPr>
            <a:grpSpLocks/>
          </p:cNvGrpSpPr>
          <p:nvPr/>
        </p:nvGrpSpPr>
        <p:grpSpPr bwMode="auto">
          <a:xfrm>
            <a:off x="8618538" y="3194050"/>
            <a:ext cx="2601912" cy="1581150"/>
            <a:chOff x="8618592" y="3193740"/>
            <a:chExt cx="2601831" cy="1582185"/>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8262" y="3303607"/>
              <a:ext cx="493956" cy="1376021"/>
            </a:xfrm>
            <a:prstGeom prst="rect">
              <a:avLst/>
            </a:prstGeom>
            <a:effectLst>
              <a:reflection blurRad="6350" stA="52000" endA="300" endPos="35000" dir="5400000" sy="-100000" algn="bl" rotWithShape="0"/>
            </a:effec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187" y="3303607"/>
              <a:ext cx="515549" cy="1376021"/>
            </a:xfrm>
            <a:prstGeom prst="rect">
              <a:avLst/>
            </a:prstGeom>
            <a:effectLst>
              <a:reflection blurRad="6350" stA="52000" endA="300" endPos="35000" dir="5400000" sy="-100000" algn="bl" rotWithShape="0"/>
            </a:effectLst>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b="10174"/>
            <a:stretch/>
          </p:blipFill>
          <p:spPr>
            <a:xfrm>
              <a:off x="9698673" y="3364939"/>
              <a:ext cx="462929" cy="1376021"/>
            </a:xfrm>
            <a:prstGeom prst="rect">
              <a:avLst/>
            </a:prstGeom>
            <a:effectLst>
              <a:reflection blurRad="6350" stA="52000" endA="300" endPos="35000" dir="5400000" sy="-100000" algn="bl" rotWithShape="0"/>
            </a:effectLst>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8592" y="3399904"/>
              <a:ext cx="548871" cy="1376021"/>
            </a:xfrm>
            <a:prstGeom prst="rect">
              <a:avLst/>
            </a:prstGeom>
            <a:effectLst>
              <a:reflection blurRad="6350" stA="52000" endA="300" endPos="35000" dir="5400000" sy="-100000" algn="bl" rotWithShape="0"/>
            </a:effectLst>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885" y="3687217"/>
              <a:ext cx="505928" cy="1087891"/>
            </a:xfrm>
            <a:prstGeom prst="rect">
              <a:avLst/>
            </a:prstGeom>
            <a:effectLst>
              <a:reflection blurRad="6350" stA="52000" endA="300" endPos="35000" dir="5400000" sy="-100000" algn="bl" rotWithShape="0"/>
            </a:effec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8883" y="3687217"/>
              <a:ext cx="502551" cy="1087891"/>
            </a:xfrm>
            <a:prstGeom prst="rect">
              <a:avLst/>
            </a:prstGeom>
            <a:effectLst>
              <a:reflection blurRad="6350" stA="52000" endA="300" endPos="35000" dir="5400000" sy="-100000" algn="bl" rotWithShape="0"/>
            </a:effectLst>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0417" y="3193740"/>
              <a:ext cx="613448" cy="1517788"/>
            </a:xfrm>
            <a:prstGeom prst="rect">
              <a:avLst/>
            </a:prstGeom>
            <a:effectLst>
              <a:reflection blurRad="6350" stA="52000" endA="300" endPos="35000" dir="5400000" sy="-100000" algn="bl" rotWithShape="0"/>
            </a:effectLst>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2828" y="3193740"/>
              <a:ext cx="587595" cy="1517788"/>
            </a:xfrm>
            <a:prstGeom prst="rect">
              <a:avLst/>
            </a:prstGeom>
            <a:effectLst>
              <a:reflection blurRad="6350" stA="52000" endA="300" endPos="35000" dir="5400000" sy="-100000" algn="bl" rotWithShape="0"/>
            </a:effectLst>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22321" y="3576688"/>
              <a:ext cx="383031" cy="1134840"/>
            </a:xfrm>
            <a:prstGeom prst="rect">
              <a:avLst/>
            </a:prstGeom>
            <a:effectLst>
              <a:reflection blurRad="6350" stA="52000" endA="300" endPos="35000" dir="5400000" sy="-100000" algn="bl" rotWithShape="0"/>
            </a:effectLst>
          </p:spPr>
        </p:pic>
      </p:grpSp>
      <p:pic>
        <p:nvPicPr>
          <p:cNvPr id="36890"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p:cNvGrpSpPr>
            <a:grpSpLocks/>
          </p:cNvGrpSpPr>
          <p:nvPr/>
        </p:nvGrpSpPr>
        <p:grpSpPr bwMode="auto">
          <a:xfrm>
            <a:off x="6323013" y="1490663"/>
            <a:ext cx="1882775" cy="4613275"/>
            <a:chOff x="6318322" y="1487606"/>
            <a:chExt cx="1884578" cy="4612942"/>
          </a:xfrm>
        </p:grpSpPr>
        <p:sp>
          <p:nvSpPr>
            <p:cNvPr id="41" name="Right Arrow 40"/>
            <p:cNvSpPr/>
            <p:nvPr/>
          </p:nvSpPr>
          <p:spPr>
            <a:xfrm rot="16200000">
              <a:off x="4954140" y="2851788"/>
              <a:ext cx="4612942" cy="1884578"/>
            </a:xfrm>
            <a:prstGeom prst="rightArrow">
              <a:avLst>
                <a:gd name="adj1" fmla="val 100000"/>
                <a:gd name="adj2" fmla="val 37963"/>
              </a:avLst>
            </a:prstGeom>
            <a:solidFill>
              <a:srgbClr val="2943A1"/>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3" name="Rectangle 42"/>
            <p:cNvSpPr/>
            <p:nvPr/>
          </p:nvSpPr>
          <p:spPr>
            <a:xfrm>
              <a:off x="6375527" y="2233677"/>
              <a:ext cx="1770169"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$3.3</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2015</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44" name="Hexagon 43"/>
          <p:cNvSpPr/>
          <p:nvPr/>
        </p:nvSpPr>
        <p:spPr>
          <a:xfrm>
            <a:off x="8074025" y="1655763"/>
            <a:ext cx="2851150" cy="2438400"/>
          </a:xfrm>
          <a:prstGeom prst="hexagon">
            <a:avLst/>
          </a:prstGeom>
          <a:solidFill>
            <a:schemeClr val="bg1"/>
          </a:solidFill>
          <a:ln w="57150" cap="sq">
            <a:solidFill>
              <a:srgbClr val="2943A1"/>
            </a:solidFill>
            <a:miter lim="800000"/>
          </a:ln>
        </p:spPr>
        <p:style>
          <a:lnRef idx="1">
            <a:schemeClr val="accent1"/>
          </a:lnRef>
          <a:fillRef idx="3">
            <a:schemeClr val="accent1"/>
          </a:fillRef>
          <a:effectRef idx="2">
            <a:schemeClr val="accent1"/>
          </a:effectRef>
          <a:fontRef idx="minor">
            <a:schemeClr val="lt1"/>
          </a:fontRef>
        </p:style>
        <p:txBody>
          <a:bodyPr wrap="none" lIns="108000" tIns="108000" rIns="108000" bIns="72000"/>
          <a:lstStyle/>
          <a:p>
            <a:pPr algn="ctr" eaLnBrk="1" fontAlgn="auto" hangingPunct="1">
              <a:lnSpc>
                <a:spcPct val="85000"/>
              </a:lnSpc>
              <a:spcBef>
                <a:spcPts val="0"/>
              </a:spcBef>
              <a:spcAft>
                <a:spcPts val="0"/>
              </a:spcAft>
              <a:defRPr/>
            </a:pPr>
            <a:r>
              <a:rPr lang="bg-BG" sz="2800" b="1" dirty="0">
                <a:solidFill>
                  <a:srgbClr val="2943A1"/>
                </a:solidFill>
                <a:latin typeface="Roboto Condensed" panose="02000000000000000000" pitchFamily="2" charset="0"/>
              </a:rPr>
              <a:t>Глобално</a:t>
            </a:r>
          </a:p>
          <a:p>
            <a:pPr algn="ctr" eaLnBrk="1" fontAlgn="auto" hangingPunct="1">
              <a:lnSpc>
                <a:spcPct val="85000"/>
              </a:lnSpc>
              <a:spcBef>
                <a:spcPts val="0"/>
              </a:spcBef>
              <a:spcAft>
                <a:spcPts val="0"/>
              </a:spcAft>
              <a:defRPr/>
            </a:pPr>
            <a:r>
              <a:rPr lang="bg-BG" sz="1100" b="1" dirty="0">
                <a:solidFill>
                  <a:srgbClr val="2943A1"/>
                </a:solidFill>
                <a:latin typeface="Roboto Condensed" panose="02000000000000000000" pitchFamily="2" charset="0"/>
              </a:rPr>
              <a:t> </a:t>
            </a:r>
            <a:r>
              <a:rPr lang="bg-BG" sz="2800" b="1" dirty="0">
                <a:solidFill>
                  <a:srgbClr val="2943A1"/>
                </a:solidFill>
                <a:latin typeface="Roboto Condensed" panose="02000000000000000000" pitchFamily="2" charset="0"/>
              </a:rPr>
              <a:t>хранителни</a:t>
            </a:r>
            <a:endParaRPr lang="bg-BG" sz="2800" dirty="0">
              <a:solidFill>
                <a:srgbClr val="2943A1"/>
              </a:solidFill>
              <a:latin typeface="Roboto Condensed" panose="02000000000000000000" pitchFamily="2" charset="0"/>
            </a:endParaRPr>
          </a:p>
          <a:p>
            <a:pPr algn="ctr" eaLnBrk="1" fontAlgn="auto" hangingPunct="1">
              <a:lnSpc>
                <a:spcPct val="85000"/>
              </a:lnSpc>
              <a:spcBef>
                <a:spcPts val="0"/>
              </a:spcBef>
              <a:spcAft>
                <a:spcPts val="0"/>
              </a:spcAft>
              <a:defRPr/>
            </a:pPr>
            <a:r>
              <a:rPr lang="bg-BG" sz="2800" b="1" dirty="0">
                <a:solidFill>
                  <a:srgbClr val="2943A1"/>
                </a:solidFill>
                <a:latin typeface="Roboto Condensed" panose="02000000000000000000" pitchFamily="2" charset="0"/>
              </a:rPr>
              <a:t>добавки</a:t>
            </a:r>
          </a:p>
        </p:txBody>
      </p:sp>
      <p:sp>
        <p:nvSpPr>
          <p:cNvPr id="46" name="Hexagon 45"/>
          <p:cNvSpPr>
            <a:spLocks noChangeAspect="1"/>
          </p:cNvSpPr>
          <p:nvPr/>
        </p:nvSpPr>
        <p:spPr>
          <a:xfrm>
            <a:off x="6246430" y="3284591"/>
            <a:ext cx="2736000" cy="2340256"/>
          </a:xfrm>
          <a:prstGeom prst="hexagon">
            <a:avLst/>
          </a:prstGeom>
          <a:blipFill dpi="0" rotWithShape="1">
            <a:blip r:embed="rId14"/>
            <a:srcRect/>
            <a:tile tx="-95250" ty="412750" sx="37000" sy="37000" flip="none" algn="ctr"/>
          </a:blipFill>
          <a:ln w="57150" cap="sq">
            <a:solidFill>
              <a:srgbClr val="2943A1"/>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21700" y="3416300"/>
            <a:ext cx="19494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rcRect b="25021"/>
          <a:stretch>
            <a:fillRect/>
          </a:stretch>
        </p:blipFill>
        <p:spPr bwMode="auto">
          <a:xfrm>
            <a:off x="10348913" y="3201988"/>
            <a:ext cx="9588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042400" y="4111625"/>
            <a:ext cx="2032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59" name="Rectangle 58"/>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65" name="Isosceles Triangle 64"/>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28"/>
                                        </p:tgtEl>
                                        <p:attrNameLst>
                                          <p:attrName>ppt_x</p:attrName>
                                        </p:attrNameLst>
                                      </p:cBhvr>
                                      <p:tavLst>
                                        <p:tav tm="0">
                                          <p:val>
                                            <p:strVal val="ppt_x"/>
                                          </p:val>
                                        </p:tav>
                                        <p:tav tm="100000">
                                          <p:val>
                                            <p:strVal val="0-ppt_w/2"/>
                                          </p:val>
                                        </p:tav>
                                      </p:tavLst>
                                    </p:anim>
                                    <p:anim calcmode="lin" valueType="num">
                                      <p:cBhvr additive="base">
                                        <p:cTn id="11" dur="500"/>
                                        <p:tgtEl>
                                          <p:spTgt spid="28"/>
                                        </p:tgtEl>
                                        <p:attrNameLst>
                                          <p:attrName>ppt_y</p:attrName>
                                        </p:attrNameLst>
                                      </p:cBhvr>
                                      <p:tavLst>
                                        <p:tav tm="0">
                                          <p:val>
                                            <p:strVal val="ppt_y"/>
                                          </p:val>
                                        </p:tav>
                                        <p:tav tm="100000">
                                          <p:val>
                                            <p:strVal val="ppt_y"/>
                                          </p:val>
                                        </p:tav>
                                      </p:tavLst>
                                    </p:anim>
                                    <p:set>
                                      <p:cBhvr>
                                        <p:cTn id="12" dur="1" fill="hold">
                                          <p:stCondLst>
                                            <p:cond delay="499"/>
                                          </p:stCondLst>
                                        </p:cTn>
                                        <p:tgtEl>
                                          <p:spTgt spid="28"/>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0-ppt_w/2"/>
                                          </p:val>
                                        </p:tav>
                                      </p:tavLst>
                                    </p:anim>
                                    <p:anim calcmode="lin" valueType="num">
                                      <p:cBhvr additive="base">
                                        <p:cTn id="15" dur="500"/>
                                        <p:tgtEl>
                                          <p:spTgt spid="29"/>
                                        </p:tgtEl>
                                        <p:attrNameLst>
                                          <p:attrName>ppt_y</p:attrName>
                                        </p:attrNameLst>
                                      </p:cBhvr>
                                      <p:tavLst>
                                        <p:tav tm="0">
                                          <p:val>
                                            <p:strVal val="ppt_y"/>
                                          </p:val>
                                        </p:tav>
                                        <p:tav tm="100000">
                                          <p:val>
                                            <p:strVal val="ppt_y"/>
                                          </p:val>
                                        </p:tav>
                                      </p:tavLst>
                                    </p:anim>
                                    <p:set>
                                      <p:cBhvr>
                                        <p:cTn id="16" dur="1" fill="hold">
                                          <p:stCondLst>
                                            <p:cond delay="499"/>
                                          </p:stCondLst>
                                        </p:cTn>
                                        <p:tgtEl>
                                          <p:spTgt spid="29"/>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0-ppt_w/2"/>
                                          </p:val>
                                        </p:tav>
                                      </p:tavLst>
                                    </p:anim>
                                    <p:anim calcmode="lin" valueType="num">
                                      <p:cBhvr additive="base">
                                        <p:cTn id="19" dur="500"/>
                                        <p:tgtEl>
                                          <p:spTgt spid="2"/>
                                        </p:tgtEl>
                                        <p:attrNameLst>
                                          <p:attrName>ppt_y</p:attrName>
                                        </p:attrNameLst>
                                      </p:cBhvr>
                                      <p:tavLst>
                                        <p:tav tm="0">
                                          <p:val>
                                            <p:strVal val="ppt_y"/>
                                          </p:val>
                                        </p:tav>
                                        <p:tav tm="100000">
                                          <p:val>
                                            <p:strVal val="ppt_y"/>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2"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750" fill="hold"/>
                                        <p:tgtEl>
                                          <p:spTgt spid="44"/>
                                        </p:tgtEl>
                                        <p:attrNameLst>
                                          <p:attrName>ppt_x</p:attrName>
                                        </p:attrNameLst>
                                      </p:cBhvr>
                                      <p:tavLst>
                                        <p:tav tm="0">
                                          <p:val>
                                            <p:strVal val="1+#ppt_w/2"/>
                                          </p:val>
                                        </p:tav>
                                        <p:tav tm="100000">
                                          <p:val>
                                            <p:strVal val="#ppt_x"/>
                                          </p:val>
                                        </p:tav>
                                      </p:tavLst>
                                    </p:anim>
                                    <p:anim calcmode="lin" valueType="num">
                                      <p:cBhvr additive="base">
                                        <p:cTn id="24" dur="75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ppt_x"/>
                                          </p:val>
                                        </p:tav>
                                        <p:tav tm="100000">
                                          <p:val>
                                            <p:strVal val="#ppt_x"/>
                                          </p:val>
                                        </p:tav>
                                      </p:tavLst>
                                    </p:anim>
                                    <p:anim calcmode="lin" valueType="num">
                                      <p:cBhvr additive="base">
                                        <p:cTn id="28" dur="75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750" fill="hold"/>
                                        <p:tgtEl>
                                          <p:spTgt spid="46"/>
                                        </p:tgtEl>
                                        <p:attrNameLst>
                                          <p:attrName>ppt_x</p:attrName>
                                        </p:attrNameLst>
                                      </p:cBhvr>
                                      <p:tavLst>
                                        <p:tav tm="0">
                                          <p:val>
                                            <p:strVal val="1+#ppt_w/2"/>
                                          </p:val>
                                        </p:tav>
                                        <p:tav tm="100000">
                                          <p:val>
                                            <p:strVal val="#ppt_x"/>
                                          </p:val>
                                        </p:tav>
                                      </p:tavLst>
                                    </p:anim>
                                    <p:anim calcmode="lin" valueType="num">
                                      <p:cBhvr additive="base">
                                        <p:cTn id="32" dur="750" fill="hold"/>
                                        <p:tgtEl>
                                          <p:spTgt spid="4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750" fill="hold"/>
                                        <p:tgtEl>
                                          <p:spTgt spid="47"/>
                                        </p:tgtEl>
                                        <p:attrNameLst>
                                          <p:attrName>ppt_x</p:attrName>
                                        </p:attrNameLst>
                                      </p:cBhvr>
                                      <p:tavLst>
                                        <p:tav tm="0">
                                          <p:val>
                                            <p:strVal val="1+#ppt_w/2"/>
                                          </p:val>
                                        </p:tav>
                                        <p:tav tm="100000">
                                          <p:val>
                                            <p:strVal val="#ppt_x"/>
                                          </p:val>
                                        </p:tav>
                                      </p:tavLst>
                                    </p:anim>
                                    <p:anim calcmode="lin" valueType="num">
                                      <p:cBhvr additive="base">
                                        <p:cTn id="36" dur="75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750" fill="hold"/>
                                        <p:tgtEl>
                                          <p:spTgt spid="52"/>
                                        </p:tgtEl>
                                        <p:attrNameLst>
                                          <p:attrName>ppt_x</p:attrName>
                                        </p:attrNameLst>
                                      </p:cBhvr>
                                      <p:tavLst>
                                        <p:tav tm="0">
                                          <p:val>
                                            <p:strVal val="1+#ppt_w/2"/>
                                          </p:val>
                                        </p:tav>
                                        <p:tav tm="100000">
                                          <p:val>
                                            <p:strVal val="#ppt_x"/>
                                          </p:val>
                                        </p:tav>
                                      </p:tavLst>
                                    </p:anim>
                                    <p:anim calcmode="lin" valueType="num">
                                      <p:cBhvr additive="base">
                                        <p:cTn id="40" dur="75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750" fill="hold"/>
                                        <p:tgtEl>
                                          <p:spTgt spid="48"/>
                                        </p:tgtEl>
                                        <p:attrNameLst>
                                          <p:attrName>ppt_x</p:attrName>
                                        </p:attrNameLst>
                                      </p:cBhvr>
                                      <p:tavLst>
                                        <p:tav tm="0">
                                          <p:val>
                                            <p:strVal val="1+#ppt_w/2"/>
                                          </p:val>
                                        </p:tav>
                                        <p:tav tm="100000">
                                          <p:val>
                                            <p:strVal val="#ppt_x"/>
                                          </p:val>
                                        </p:tav>
                                      </p:tavLst>
                                    </p:anim>
                                    <p:anim calcmode="lin" valueType="num">
                                      <p:cBhvr additive="base">
                                        <p:cTn id="44" dur="75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a:spLocks noChangeAspect="1"/>
          </p:cNvSpPr>
          <p:nvPr/>
        </p:nvSpPr>
        <p:spPr>
          <a:xfrm>
            <a:off x="-9242425" y="-7937500"/>
            <a:ext cx="22383750" cy="22383750"/>
          </a:xfrm>
          <a:prstGeom prst="ellipse">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 name="Oval 48"/>
          <p:cNvSpPr/>
          <p:nvPr/>
        </p:nvSpPr>
        <p:spPr>
          <a:xfrm>
            <a:off x="1028700" y="2365375"/>
            <a:ext cx="1800225" cy="18002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0" name="Oval 49"/>
          <p:cNvSpPr>
            <a:spLocks noChangeAspect="1"/>
          </p:cNvSpPr>
          <p:nvPr/>
        </p:nvSpPr>
        <p:spPr>
          <a:xfrm>
            <a:off x="758825" y="2095500"/>
            <a:ext cx="2339975" cy="23399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 name="Oval 50"/>
          <p:cNvSpPr>
            <a:spLocks noChangeAspect="1"/>
          </p:cNvSpPr>
          <p:nvPr/>
        </p:nvSpPr>
        <p:spPr>
          <a:xfrm>
            <a:off x="488950" y="1825625"/>
            <a:ext cx="2879725" cy="28797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4" name="Oval 53"/>
          <p:cNvSpPr>
            <a:spLocks noChangeAspect="1"/>
          </p:cNvSpPr>
          <p:nvPr/>
        </p:nvSpPr>
        <p:spPr>
          <a:xfrm>
            <a:off x="-411163" y="925513"/>
            <a:ext cx="4679951" cy="46799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 name="Oval 60"/>
          <p:cNvSpPr>
            <a:spLocks noChangeAspect="1"/>
          </p:cNvSpPr>
          <p:nvPr/>
        </p:nvSpPr>
        <p:spPr>
          <a:xfrm>
            <a:off x="38100" y="1374775"/>
            <a:ext cx="3779838" cy="37798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2" name="Oval 61"/>
          <p:cNvSpPr>
            <a:spLocks noChangeAspect="1"/>
          </p:cNvSpPr>
          <p:nvPr/>
        </p:nvSpPr>
        <p:spPr>
          <a:xfrm>
            <a:off x="-2571750" y="-1235075"/>
            <a:ext cx="8999538" cy="8999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3" name="Oval 62"/>
          <p:cNvSpPr>
            <a:spLocks noChangeAspect="1"/>
          </p:cNvSpPr>
          <p:nvPr/>
        </p:nvSpPr>
        <p:spPr>
          <a:xfrm>
            <a:off x="-1492250" y="-155575"/>
            <a:ext cx="6840538" cy="68405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4" name="Oval 63"/>
          <p:cNvSpPr>
            <a:spLocks noChangeAspect="1"/>
          </p:cNvSpPr>
          <p:nvPr/>
        </p:nvSpPr>
        <p:spPr>
          <a:xfrm>
            <a:off x="-6891338" y="-5554663"/>
            <a:ext cx="17640301" cy="17640301"/>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6" name="Oval 65"/>
          <p:cNvSpPr>
            <a:spLocks noChangeAspect="1"/>
          </p:cNvSpPr>
          <p:nvPr/>
        </p:nvSpPr>
        <p:spPr>
          <a:xfrm>
            <a:off x="-4732338" y="-3395663"/>
            <a:ext cx="13320713" cy="13320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7" name="Oval 66"/>
          <p:cNvSpPr>
            <a:spLocks noChangeAspect="1"/>
          </p:cNvSpPr>
          <p:nvPr/>
        </p:nvSpPr>
        <p:spPr>
          <a:xfrm>
            <a:off x="-5811838" y="-4475163"/>
            <a:ext cx="15479713" cy="15479713"/>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8" name="Oval 67"/>
          <p:cNvSpPr>
            <a:spLocks noChangeAspect="1"/>
          </p:cNvSpPr>
          <p:nvPr/>
        </p:nvSpPr>
        <p:spPr>
          <a:xfrm>
            <a:off x="-3651250" y="-2314575"/>
            <a:ext cx="11160125" cy="111601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9" name="Oval 68"/>
          <p:cNvSpPr>
            <a:spLocks noChangeAspect="1"/>
          </p:cNvSpPr>
          <p:nvPr/>
        </p:nvSpPr>
        <p:spPr>
          <a:xfrm>
            <a:off x="-2032000" y="-695325"/>
            <a:ext cx="7920038" cy="7920038"/>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0" name="Oval 69"/>
          <p:cNvSpPr>
            <a:spLocks noChangeAspect="1"/>
          </p:cNvSpPr>
          <p:nvPr/>
        </p:nvSpPr>
        <p:spPr>
          <a:xfrm>
            <a:off x="-952500" y="385763"/>
            <a:ext cx="5761038" cy="57594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1" name="Oval 70"/>
          <p:cNvSpPr>
            <a:spLocks noChangeAspect="1"/>
          </p:cNvSpPr>
          <p:nvPr/>
        </p:nvSpPr>
        <p:spPr>
          <a:xfrm>
            <a:off x="-681038" y="655638"/>
            <a:ext cx="5219701" cy="52197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Oval 74"/>
          <p:cNvSpPr>
            <a:spLocks noChangeAspect="1"/>
          </p:cNvSpPr>
          <p:nvPr/>
        </p:nvSpPr>
        <p:spPr>
          <a:xfrm>
            <a:off x="-195263" y="1141413"/>
            <a:ext cx="4248151" cy="424815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6" name="Oval 75"/>
          <p:cNvSpPr>
            <a:spLocks noChangeAspect="1"/>
          </p:cNvSpPr>
          <p:nvPr/>
        </p:nvSpPr>
        <p:spPr>
          <a:xfrm>
            <a:off x="244475" y="1581150"/>
            <a:ext cx="3368675" cy="336867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7" name="Oval 76"/>
          <p:cNvSpPr>
            <a:spLocks noChangeAspect="1"/>
          </p:cNvSpPr>
          <p:nvPr/>
        </p:nvSpPr>
        <p:spPr>
          <a:xfrm>
            <a:off x="620713" y="1957388"/>
            <a:ext cx="2616200" cy="2616200"/>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8" name="Oval 77"/>
          <p:cNvSpPr>
            <a:spLocks noChangeAspect="1"/>
          </p:cNvSpPr>
          <p:nvPr/>
        </p:nvSpPr>
        <p:spPr>
          <a:xfrm>
            <a:off x="876300" y="2212975"/>
            <a:ext cx="2105025" cy="2105025"/>
          </a:xfrm>
          <a:prstGeom prst="ellipse">
            <a:avLst/>
          </a:prstGeom>
          <a:noFill/>
          <a:ln w="28575">
            <a:solidFill>
              <a:srgbClr val="5698E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58" name="Group 57"/>
          <p:cNvGrpSpPr/>
          <p:nvPr/>
        </p:nvGrpSpPr>
        <p:grpSpPr>
          <a:xfrm>
            <a:off x="6066476" y="902866"/>
            <a:ext cx="5588095" cy="468000"/>
            <a:chOff x="5346423" y="900710"/>
            <a:chExt cx="5588095" cy="540000"/>
          </a:xfrm>
          <a:solidFill>
            <a:srgbClr val="76AF37"/>
          </a:solidFill>
          <a:effectLst>
            <a:outerShdw blurRad="50800" dist="38100" dir="2700000" algn="tl" rotWithShape="0">
              <a:prstClr val="black">
                <a:alpha val="40000"/>
              </a:prstClr>
            </a:outerShdw>
          </a:effectLst>
        </p:grpSpPr>
        <p:sp>
          <p:nvSpPr>
            <p:cNvPr id="59" name="Rectangle 58"/>
            <p:cNvSpPr/>
            <p:nvPr/>
          </p:nvSpPr>
          <p:spPr>
            <a:xfrm>
              <a:off x="5822518" y="900710"/>
              <a:ext cx="5112000" cy="540000"/>
            </a:xfrm>
            <a:prstGeom prst="rect">
              <a:avLst/>
            </a:prstGeom>
            <a:grpFill/>
          </p:spPr>
          <p:txBody>
            <a:bodyPr wrap="none" lIns="144000" bIns="72000" anchor="ctr"/>
            <a:lstStyle/>
            <a:p>
              <a:pPr eaLnBrk="1" fontAlgn="auto" hangingPunct="1">
                <a:spcBef>
                  <a:spcPts val="0"/>
                </a:spcBef>
                <a:spcAft>
                  <a:spcPts val="0"/>
                </a:spcAft>
                <a:defRPr/>
              </a:pPr>
              <a:r>
                <a:rPr lang="bg-BG" sz="2400" dirty="0">
                  <a:solidFill>
                    <a:prstClr val="white"/>
                  </a:solidFill>
                  <a:latin typeface="Roboto Condensed" panose="02000000000000000000" pitchFamily="2" charset="0"/>
                  <a:cs typeface="+mn-cs"/>
                </a:rPr>
                <a:t>Глобалният </a:t>
              </a:r>
              <a:r>
                <a:rPr lang="bg-BG" sz="2400" b="1" dirty="0">
                  <a:solidFill>
                    <a:prstClr val="white"/>
                  </a:solidFill>
                  <a:latin typeface="Roboto Condensed" panose="02000000000000000000" pitchFamily="2" charset="0"/>
                  <a:cs typeface="+mn-cs"/>
                </a:rPr>
                <a:t>пазар</a:t>
              </a:r>
              <a:endParaRPr lang="en-GB" sz="2400" b="1" dirty="0">
                <a:solidFill>
                  <a:prstClr val="white"/>
                </a:solidFill>
                <a:latin typeface="Roboto Condensed" panose="02000000000000000000" pitchFamily="2" charset="0"/>
                <a:cs typeface="+mn-cs"/>
              </a:endParaRPr>
            </a:p>
          </p:txBody>
        </p:sp>
        <p:sp>
          <p:nvSpPr>
            <p:cNvPr id="65" name="Isosceles Triangle 64"/>
            <p:cNvSpPr/>
            <p:nvPr/>
          </p:nvSpPr>
          <p:spPr>
            <a:xfrm rot="16200000">
              <a:off x="5297379" y="949754"/>
              <a:ext cx="540000" cy="44191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lIns="144000" anchor="ctr"/>
            <a:lstStyle/>
            <a:p>
              <a:pPr eaLnBrk="1" fontAlgn="auto" hangingPunct="1">
                <a:spcBef>
                  <a:spcPts val="0"/>
                </a:spcBef>
                <a:spcAft>
                  <a:spcPts val="0"/>
                </a:spcAft>
                <a:defRPr/>
              </a:pPr>
              <a:endParaRPr lang="en-GB" sz="2400" dirty="0">
                <a:solidFill>
                  <a:prstClr val="white"/>
                </a:solidFill>
              </a:endParaRPr>
            </a:p>
          </p:txBody>
        </p:sp>
      </p:grpSp>
      <p:sp>
        <p:nvSpPr>
          <p:cNvPr id="55" name="Right Arrow 54"/>
          <p:cNvSpPr/>
          <p:nvPr/>
        </p:nvSpPr>
        <p:spPr>
          <a:xfrm flipH="1">
            <a:off x="-892175" y="3775075"/>
            <a:ext cx="13979525" cy="1223963"/>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89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p:cNvGrpSpPr>
            <a:grpSpLocks/>
          </p:cNvGrpSpPr>
          <p:nvPr/>
        </p:nvGrpSpPr>
        <p:grpSpPr bwMode="auto">
          <a:xfrm>
            <a:off x="6323013" y="1490663"/>
            <a:ext cx="1882775" cy="4613275"/>
            <a:chOff x="6318913" y="1487606"/>
            <a:chExt cx="1883394" cy="4612942"/>
          </a:xfrm>
        </p:grpSpPr>
        <p:sp>
          <p:nvSpPr>
            <p:cNvPr id="41" name="Right Arrow 40"/>
            <p:cNvSpPr/>
            <p:nvPr/>
          </p:nvSpPr>
          <p:spPr>
            <a:xfrm rot="16200000">
              <a:off x="4954139" y="2852380"/>
              <a:ext cx="4612942" cy="1883394"/>
            </a:xfrm>
            <a:prstGeom prst="rightArrow">
              <a:avLst>
                <a:gd name="adj1" fmla="val 100000"/>
                <a:gd name="adj2" fmla="val 37963"/>
              </a:avLst>
            </a:prstGeom>
            <a:solidFill>
              <a:srgbClr val="2943A1"/>
            </a:solidFill>
            <a:ln w="38100">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3" name="Rectangle 42"/>
            <p:cNvSpPr/>
            <p:nvPr/>
          </p:nvSpPr>
          <p:spPr>
            <a:xfrm>
              <a:off x="6376082" y="2233677"/>
              <a:ext cx="1769056" cy="1077834"/>
            </a:xfrm>
            <a:prstGeom prst="rect">
              <a:avLst/>
            </a:prstGeom>
          </p:spPr>
          <p:txBody>
            <a:bodyPr wrap="none">
              <a:spAutoFit/>
            </a:bodyPr>
            <a:lstStyle/>
            <a:p>
              <a:pPr algn="ctr" eaLnBrk="1" fontAlgn="auto" hangingPunct="1">
                <a:lnSpc>
                  <a:spcPct val="80000"/>
                </a:lnSpc>
                <a:spcBef>
                  <a:spcPts val="0"/>
                </a:spcBef>
                <a:spcAft>
                  <a:spcPts val="0"/>
                </a:spcAft>
                <a:defRPr/>
              </a:pP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$3.3</a:t>
              </a: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млрд.</a:t>
              </a:r>
              <a: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US" sz="4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en-US"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2015</a:t>
              </a:r>
              <a:endParaRPr lang="en-GB" sz="40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sp>
        <p:nvSpPr>
          <p:cNvPr id="44" name="Hexagon 43"/>
          <p:cNvSpPr/>
          <p:nvPr/>
        </p:nvSpPr>
        <p:spPr>
          <a:xfrm>
            <a:off x="8074025" y="1641475"/>
            <a:ext cx="2851150" cy="2439988"/>
          </a:xfrm>
          <a:prstGeom prst="hexagon">
            <a:avLst/>
          </a:prstGeom>
          <a:solidFill>
            <a:schemeClr val="bg1"/>
          </a:solidFill>
          <a:ln w="57150" cap="sq">
            <a:solidFill>
              <a:srgbClr val="2943A1"/>
            </a:solidFill>
            <a:miter lim="800000"/>
          </a:ln>
        </p:spPr>
        <p:style>
          <a:lnRef idx="1">
            <a:schemeClr val="accent1"/>
          </a:lnRef>
          <a:fillRef idx="3">
            <a:schemeClr val="accent1"/>
          </a:fillRef>
          <a:effectRef idx="2">
            <a:schemeClr val="accent1"/>
          </a:effectRef>
          <a:fontRef idx="minor">
            <a:schemeClr val="lt1"/>
          </a:fontRef>
        </p:style>
        <p:txBody>
          <a:bodyPr wrap="none" lIns="108000" tIns="108000" rIns="108000" bIns="72000"/>
          <a:lstStyle/>
          <a:p>
            <a:pPr algn="ctr" eaLnBrk="1" fontAlgn="auto" hangingPunct="1">
              <a:lnSpc>
                <a:spcPct val="85000"/>
              </a:lnSpc>
              <a:spcBef>
                <a:spcPts val="0"/>
              </a:spcBef>
              <a:spcAft>
                <a:spcPts val="0"/>
              </a:spcAft>
              <a:defRPr/>
            </a:pPr>
            <a:r>
              <a:rPr lang="bg-BG" sz="2800" b="1" dirty="0">
                <a:solidFill>
                  <a:srgbClr val="2943A1"/>
                </a:solidFill>
                <a:latin typeface="Roboto Condensed" panose="02000000000000000000" pitchFamily="2" charset="0"/>
              </a:rPr>
              <a:t>Глобално</a:t>
            </a:r>
            <a:br>
              <a:rPr lang="bg-BG" sz="2800" b="1" dirty="0">
                <a:solidFill>
                  <a:srgbClr val="2943A1"/>
                </a:solidFill>
                <a:latin typeface="Roboto Condensed" panose="02000000000000000000" pitchFamily="2" charset="0"/>
              </a:rPr>
            </a:br>
            <a:r>
              <a:rPr lang="bg-BG" sz="2800" b="1" dirty="0">
                <a:solidFill>
                  <a:srgbClr val="2943A1"/>
                </a:solidFill>
                <a:latin typeface="Roboto Condensed" panose="02000000000000000000" pitchFamily="2" charset="0"/>
              </a:rPr>
              <a:t>хранителни</a:t>
            </a:r>
            <a:br>
              <a:rPr lang="bg-BG" sz="2800" b="1" dirty="0">
                <a:solidFill>
                  <a:srgbClr val="2943A1"/>
                </a:solidFill>
                <a:latin typeface="Roboto Condensed" panose="02000000000000000000" pitchFamily="2" charset="0"/>
              </a:rPr>
            </a:br>
            <a:r>
              <a:rPr lang="bg-BG" sz="2800" b="1" dirty="0">
                <a:solidFill>
                  <a:srgbClr val="2943A1"/>
                </a:solidFill>
                <a:latin typeface="Roboto Condensed" panose="02000000000000000000" pitchFamily="2" charset="0"/>
              </a:rPr>
              <a:t>добавки</a:t>
            </a:r>
            <a:endParaRPr lang="en-GB" sz="2800" dirty="0">
              <a:solidFill>
                <a:srgbClr val="2943A1"/>
              </a:solidFill>
              <a:latin typeface="Roboto Condensed" panose="02000000000000000000" pitchFamily="2" charset="0"/>
            </a:endParaRPr>
          </a:p>
        </p:txBody>
      </p:sp>
      <p:sp>
        <p:nvSpPr>
          <p:cNvPr id="46" name="Hexagon 45"/>
          <p:cNvSpPr>
            <a:spLocks noChangeAspect="1"/>
          </p:cNvSpPr>
          <p:nvPr/>
        </p:nvSpPr>
        <p:spPr>
          <a:xfrm>
            <a:off x="6246430" y="3284591"/>
            <a:ext cx="2736000" cy="2340256"/>
          </a:xfrm>
          <a:prstGeom prst="hexagon">
            <a:avLst/>
          </a:prstGeom>
          <a:blipFill dpi="0" rotWithShape="1">
            <a:blip r:embed="rId4"/>
            <a:srcRect/>
            <a:tile tx="-95250" ty="412750" sx="37000" sy="37000" flip="none" algn="ctr"/>
          </a:blipFill>
          <a:ln w="57150" cap="sq">
            <a:solidFill>
              <a:srgbClr val="2943A1"/>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5000"/>
              </a:lnSpc>
              <a:spcBef>
                <a:spcPts val="0"/>
              </a:spcBef>
              <a:spcAft>
                <a:spcPts val="0"/>
              </a:spcAft>
              <a:defRPr/>
            </a:pPr>
            <a:endParaRPr lang="en-US" sz="2800" b="1" dirty="0">
              <a:solidFill>
                <a:srgbClr val="832C86"/>
              </a:solidFill>
              <a:latin typeface="Roboto Condensed" panose="02000000000000000000" pitchFamily="2"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13346" y="3416300"/>
            <a:ext cx="19494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rcRect b="25021"/>
          <a:stretch>
            <a:fillRect/>
          </a:stretch>
        </p:blipFill>
        <p:spPr bwMode="auto">
          <a:xfrm>
            <a:off x="10348913" y="3201988"/>
            <a:ext cx="9588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2400" y="4111625"/>
            <a:ext cx="2032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Hexagon 55"/>
          <p:cNvSpPr>
            <a:spLocks noChangeAspect="1"/>
          </p:cNvSpPr>
          <p:nvPr/>
        </p:nvSpPr>
        <p:spPr>
          <a:xfrm>
            <a:off x="9251950" y="1895475"/>
            <a:ext cx="1295400" cy="1117600"/>
          </a:xfrm>
          <a:prstGeom prst="hexagon">
            <a:avLst/>
          </a:prstGeom>
          <a:solidFill>
            <a:schemeClr val="bg1"/>
          </a:solidFill>
          <a:ln w="38100">
            <a:solidFill>
              <a:srgbClr val="76AF37"/>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Целеви</a:t>
            </a:r>
          </a:p>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пазари</a:t>
            </a:r>
            <a:endParaRPr lang="en-GB" sz="1600" b="1" dirty="0">
              <a:solidFill>
                <a:srgbClr val="76AF37"/>
              </a:solidFill>
              <a:latin typeface="Roboto Condensed" panose="02000000000000000000" pitchFamily="2" charset="0"/>
            </a:endParaRPr>
          </a:p>
        </p:txBody>
      </p:sp>
      <p:sp>
        <p:nvSpPr>
          <p:cNvPr id="72" name="Right Arrow 71"/>
          <p:cNvSpPr/>
          <p:nvPr/>
        </p:nvSpPr>
        <p:spPr>
          <a:xfrm>
            <a:off x="3514725" y="2276475"/>
            <a:ext cx="5938838" cy="358775"/>
          </a:xfrm>
          <a:prstGeom prst="rightArrow">
            <a:avLst/>
          </a:prstGeom>
          <a:solidFill>
            <a:srgbClr val="87C44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3" name="Hexagon 72"/>
          <p:cNvSpPr>
            <a:spLocks noChangeAspect="1"/>
          </p:cNvSpPr>
          <p:nvPr/>
        </p:nvSpPr>
        <p:spPr>
          <a:xfrm>
            <a:off x="2325688" y="1895475"/>
            <a:ext cx="1296987" cy="1117600"/>
          </a:xfrm>
          <a:prstGeom prst="hexagon">
            <a:avLst/>
          </a:prstGeom>
          <a:solidFill>
            <a:schemeClr val="bg1"/>
          </a:solidFill>
          <a:ln w="38100">
            <a:solidFill>
              <a:srgbClr val="76AF37"/>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Основни</a:t>
            </a:r>
          </a:p>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продукти</a:t>
            </a:r>
            <a:endParaRPr lang="en-GB" sz="1600" b="1" dirty="0">
              <a:solidFill>
                <a:srgbClr val="76AF37"/>
              </a:solidFill>
              <a:latin typeface="Roboto Condensed" panose="02000000000000000000" pitchFamily="2" charset="0"/>
            </a:endParaRPr>
          </a:p>
        </p:txBody>
      </p:sp>
      <p:pic>
        <p:nvPicPr>
          <p:cNvPr id="74" name="Picture 7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403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81425"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79975"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65388" y="3133725"/>
            <a:ext cx="25225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3133725"/>
            <a:ext cx="23606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5503493" y="3276819"/>
            <a:ext cx="1864094" cy="119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76738" y="3013075"/>
            <a:ext cx="17605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p:cNvPicPr>
          <p:nvPr/>
        </p:nvPicPr>
        <p:blipFill>
          <a:blip r:embed="rId16">
            <a:extLst>
              <a:ext uri="{28A0092B-C50C-407E-A947-70E740481C1C}">
                <a14:useLocalDpi xmlns:a14="http://schemas.microsoft.com/office/drawing/2010/main" val="0"/>
              </a:ext>
            </a:extLst>
          </a:blip>
          <a:srcRect l="4861" t="12280" r="19975" b="13684"/>
          <a:stretch>
            <a:fillRect/>
          </a:stretch>
        </p:blipFill>
        <p:spPr bwMode="auto">
          <a:xfrm>
            <a:off x="9120188" y="3341688"/>
            <a:ext cx="12779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500"/>
                                        <p:tgtEl>
                                          <p:spTgt spid="44"/>
                                        </p:tgtEl>
                                        <p:attrNameLst>
                                          <p:attrName>ppt_x</p:attrName>
                                        </p:attrNameLst>
                                      </p:cBhvr>
                                      <p:tavLst>
                                        <p:tav tm="0">
                                          <p:val>
                                            <p:strVal val="ppt_x"/>
                                          </p:val>
                                        </p:tav>
                                        <p:tav tm="100000">
                                          <p:val>
                                            <p:strVal val="0-ppt_w/2"/>
                                          </p:val>
                                        </p:tav>
                                      </p:tavLst>
                                    </p:anim>
                                    <p:anim calcmode="lin" valueType="num">
                                      <p:cBhvr additive="base">
                                        <p:cTn id="7" dur="500"/>
                                        <p:tgtEl>
                                          <p:spTgt spid="44"/>
                                        </p:tgtEl>
                                        <p:attrNameLst>
                                          <p:attrName>ppt_y</p:attrName>
                                        </p:attrNameLst>
                                      </p:cBhvr>
                                      <p:tavLst>
                                        <p:tav tm="0">
                                          <p:val>
                                            <p:strVal val="ppt_y"/>
                                          </p:val>
                                        </p:tav>
                                        <p:tav tm="100000">
                                          <p:val>
                                            <p:strVal val="ppt_y"/>
                                          </p:val>
                                        </p:tav>
                                      </p:tavLst>
                                    </p:anim>
                                    <p:set>
                                      <p:cBhvr>
                                        <p:cTn id="8" dur="1" fill="hold">
                                          <p:stCondLst>
                                            <p:cond delay="499"/>
                                          </p:stCondLst>
                                        </p:cTn>
                                        <p:tgtEl>
                                          <p:spTgt spid="44"/>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40"/>
                                        </p:tgtEl>
                                        <p:attrNameLst>
                                          <p:attrName>ppt_x</p:attrName>
                                        </p:attrNameLst>
                                      </p:cBhvr>
                                      <p:tavLst>
                                        <p:tav tm="0">
                                          <p:val>
                                            <p:strVal val="ppt_x"/>
                                          </p:val>
                                        </p:tav>
                                        <p:tav tm="100000">
                                          <p:val>
                                            <p:strVal val="0-ppt_w/2"/>
                                          </p:val>
                                        </p:tav>
                                      </p:tavLst>
                                    </p:anim>
                                    <p:anim calcmode="lin" valueType="num">
                                      <p:cBhvr additive="base">
                                        <p:cTn id="11" dur="500"/>
                                        <p:tgtEl>
                                          <p:spTgt spid="40"/>
                                        </p:tgtEl>
                                        <p:attrNameLst>
                                          <p:attrName>ppt_y</p:attrName>
                                        </p:attrNameLst>
                                      </p:cBhvr>
                                      <p:tavLst>
                                        <p:tav tm="0">
                                          <p:val>
                                            <p:strVal val="ppt_y"/>
                                          </p:val>
                                        </p:tav>
                                        <p:tav tm="100000">
                                          <p:val>
                                            <p:strVal val="ppt_y"/>
                                          </p:val>
                                        </p:tav>
                                      </p:tavLst>
                                    </p:anim>
                                    <p:set>
                                      <p:cBhvr>
                                        <p:cTn id="12" dur="1" fill="hold">
                                          <p:stCondLst>
                                            <p:cond delay="499"/>
                                          </p:stCondLst>
                                        </p:cTn>
                                        <p:tgtEl>
                                          <p:spTgt spid="40"/>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46"/>
                                        </p:tgtEl>
                                        <p:attrNameLst>
                                          <p:attrName>ppt_x</p:attrName>
                                        </p:attrNameLst>
                                      </p:cBhvr>
                                      <p:tavLst>
                                        <p:tav tm="0">
                                          <p:val>
                                            <p:strVal val="ppt_x"/>
                                          </p:val>
                                        </p:tav>
                                        <p:tav tm="100000">
                                          <p:val>
                                            <p:strVal val="0-ppt_w/2"/>
                                          </p:val>
                                        </p:tav>
                                      </p:tavLst>
                                    </p:anim>
                                    <p:anim calcmode="lin" valueType="num">
                                      <p:cBhvr additive="base">
                                        <p:cTn id="15" dur="500"/>
                                        <p:tgtEl>
                                          <p:spTgt spid="46"/>
                                        </p:tgtEl>
                                        <p:attrNameLst>
                                          <p:attrName>ppt_y</p:attrName>
                                        </p:attrNameLst>
                                      </p:cBhvr>
                                      <p:tavLst>
                                        <p:tav tm="0">
                                          <p:val>
                                            <p:strVal val="ppt_y"/>
                                          </p:val>
                                        </p:tav>
                                        <p:tav tm="100000">
                                          <p:val>
                                            <p:strVal val="ppt_y"/>
                                          </p:val>
                                        </p:tav>
                                      </p:tavLst>
                                    </p:anim>
                                    <p:set>
                                      <p:cBhvr>
                                        <p:cTn id="16" dur="1" fill="hold">
                                          <p:stCondLst>
                                            <p:cond delay="499"/>
                                          </p:stCondLst>
                                        </p:cTn>
                                        <p:tgtEl>
                                          <p:spTgt spid="46"/>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47"/>
                                        </p:tgtEl>
                                        <p:attrNameLst>
                                          <p:attrName>ppt_x</p:attrName>
                                        </p:attrNameLst>
                                      </p:cBhvr>
                                      <p:tavLst>
                                        <p:tav tm="0">
                                          <p:val>
                                            <p:strVal val="ppt_x"/>
                                          </p:val>
                                        </p:tav>
                                        <p:tav tm="100000">
                                          <p:val>
                                            <p:strVal val="0-ppt_w/2"/>
                                          </p:val>
                                        </p:tav>
                                      </p:tavLst>
                                    </p:anim>
                                    <p:anim calcmode="lin" valueType="num">
                                      <p:cBhvr additive="base">
                                        <p:cTn id="19" dur="500"/>
                                        <p:tgtEl>
                                          <p:spTgt spid="47"/>
                                        </p:tgtEl>
                                        <p:attrNameLst>
                                          <p:attrName>ppt_y</p:attrName>
                                        </p:attrNameLst>
                                      </p:cBhvr>
                                      <p:tavLst>
                                        <p:tav tm="0">
                                          <p:val>
                                            <p:strVal val="ppt_y"/>
                                          </p:val>
                                        </p:tav>
                                        <p:tav tm="100000">
                                          <p:val>
                                            <p:strVal val="ppt_y"/>
                                          </p:val>
                                        </p:tav>
                                      </p:tavLst>
                                    </p:anim>
                                    <p:set>
                                      <p:cBhvr>
                                        <p:cTn id="20" dur="1" fill="hold">
                                          <p:stCondLst>
                                            <p:cond delay="499"/>
                                          </p:stCondLst>
                                        </p:cTn>
                                        <p:tgtEl>
                                          <p:spTgt spid="47"/>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52"/>
                                        </p:tgtEl>
                                        <p:attrNameLst>
                                          <p:attrName>ppt_x</p:attrName>
                                        </p:attrNameLst>
                                      </p:cBhvr>
                                      <p:tavLst>
                                        <p:tav tm="0">
                                          <p:val>
                                            <p:strVal val="ppt_x"/>
                                          </p:val>
                                        </p:tav>
                                        <p:tav tm="100000">
                                          <p:val>
                                            <p:strVal val="0-ppt_w/2"/>
                                          </p:val>
                                        </p:tav>
                                      </p:tavLst>
                                    </p:anim>
                                    <p:anim calcmode="lin" valueType="num">
                                      <p:cBhvr additive="base">
                                        <p:cTn id="23" dur="500"/>
                                        <p:tgtEl>
                                          <p:spTgt spid="52"/>
                                        </p:tgtEl>
                                        <p:attrNameLst>
                                          <p:attrName>ppt_y</p:attrName>
                                        </p:attrNameLst>
                                      </p:cBhvr>
                                      <p:tavLst>
                                        <p:tav tm="0">
                                          <p:val>
                                            <p:strVal val="ppt_y"/>
                                          </p:val>
                                        </p:tav>
                                        <p:tav tm="100000">
                                          <p:val>
                                            <p:strVal val="ppt_y"/>
                                          </p:val>
                                        </p:tav>
                                      </p:tavLst>
                                    </p:anim>
                                    <p:set>
                                      <p:cBhvr>
                                        <p:cTn id="24" dur="1" fill="hold">
                                          <p:stCondLst>
                                            <p:cond delay="499"/>
                                          </p:stCondLst>
                                        </p:cTn>
                                        <p:tgtEl>
                                          <p:spTgt spid="52"/>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500"/>
                                        <p:tgtEl>
                                          <p:spTgt spid="48"/>
                                        </p:tgtEl>
                                        <p:attrNameLst>
                                          <p:attrName>ppt_x</p:attrName>
                                        </p:attrNameLst>
                                      </p:cBhvr>
                                      <p:tavLst>
                                        <p:tav tm="0">
                                          <p:val>
                                            <p:strVal val="ppt_x"/>
                                          </p:val>
                                        </p:tav>
                                        <p:tav tm="100000">
                                          <p:val>
                                            <p:strVal val="0-ppt_w/2"/>
                                          </p:val>
                                        </p:tav>
                                      </p:tavLst>
                                    </p:anim>
                                    <p:anim calcmode="lin" valueType="num">
                                      <p:cBhvr additive="base">
                                        <p:cTn id="27" dur="500"/>
                                        <p:tgtEl>
                                          <p:spTgt spid="48"/>
                                        </p:tgtEl>
                                        <p:attrNameLst>
                                          <p:attrName>ppt_y</p:attrName>
                                        </p:attrNameLst>
                                      </p:cBhvr>
                                      <p:tavLst>
                                        <p:tav tm="0">
                                          <p:val>
                                            <p:strVal val="ppt_y"/>
                                          </p:val>
                                        </p:tav>
                                        <p:tav tm="100000">
                                          <p:val>
                                            <p:strVal val="ppt_y"/>
                                          </p:val>
                                        </p:tav>
                                      </p:tavLst>
                                    </p:anim>
                                    <p:set>
                                      <p:cBhvr>
                                        <p:cTn id="28" dur="1" fill="hold">
                                          <p:stCondLst>
                                            <p:cond delay="499"/>
                                          </p:stCondLst>
                                        </p:cTn>
                                        <p:tgtEl>
                                          <p:spTgt spid="48"/>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58"/>
                                        </p:tgtEl>
                                        <p:attrNameLst>
                                          <p:attrName>ppt_x</p:attrName>
                                        </p:attrNameLst>
                                      </p:cBhvr>
                                      <p:tavLst>
                                        <p:tav tm="0">
                                          <p:val>
                                            <p:strVal val="ppt_x"/>
                                          </p:val>
                                        </p:tav>
                                        <p:tav tm="100000">
                                          <p:val>
                                            <p:strVal val="0-ppt_w/2"/>
                                          </p:val>
                                        </p:tav>
                                      </p:tavLst>
                                    </p:anim>
                                    <p:anim calcmode="lin" valueType="num">
                                      <p:cBhvr additive="base">
                                        <p:cTn id="31" dur="500"/>
                                        <p:tgtEl>
                                          <p:spTgt spid="58"/>
                                        </p:tgtEl>
                                        <p:attrNameLst>
                                          <p:attrName>ppt_y</p:attrName>
                                        </p:attrNameLst>
                                      </p:cBhvr>
                                      <p:tavLst>
                                        <p:tav tm="0">
                                          <p:val>
                                            <p:strVal val="ppt_y"/>
                                          </p:val>
                                        </p:tav>
                                        <p:tav tm="100000">
                                          <p:val>
                                            <p:strVal val="ppt_y"/>
                                          </p:val>
                                        </p:tav>
                                      </p:tavLst>
                                    </p:anim>
                                    <p:set>
                                      <p:cBhvr>
                                        <p:cTn id="32" dur="1" fill="hold">
                                          <p:stCondLst>
                                            <p:cond delay="499"/>
                                          </p:stCondLst>
                                        </p:cTn>
                                        <p:tgtEl>
                                          <p:spTgt spid="5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2" presetClass="entr" presetSubtype="2"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 calcmode="lin" valueType="num">
                                      <p:cBhvr additive="base">
                                        <p:cTn id="38" dur="750" fill="hold"/>
                                        <p:tgtEl>
                                          <p:spTgt spid="73"/>
                                        </p:tgtEl>
                                        <p:attrNameLst>
                                          <p:attrName>ppt_x</p:attrName>
                                        </p:attrNameLst>
                                      </p:cBhvr>
                                      <p:tavLst>
                                        <p:tav tm="0">
                                          <p:val>
                                            <p:strVal val="1+#ppt_w/2"/>
                                          </p:val>
                                        </p:tav>
                                        <p:tav tm="100000">
                                          <p:val>
                                            <p:strVal val="#ppt_x"/>
                                          </p:val>
                                        </p:tav>
                                      </p:tavLst>
                                    </p:anim>
                                    <p:anim calcmode="lin" valueType="num">
                                      <p:cBhvr additive="base">
                                        <p:cTn id="39" dur="750" fill="hold"/>
                                        <p:tgtEl>
                                          <p:spTgt spid="73"/>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additive="base">
                                        <p:cTn id="42" dur="750" fill="hold"/>
                                        <p:tgtEl>
                                          <p:spTgt spid="72"/>
                                        </p:tgtEl>
                                        <p:attrNameLst>
                                          <p:attrName>ppt_x</p:attrName>
                                        </p:attrNameLst>
                                      </p:cBhvr>
                                      <p:tavLst>
                                        <p:tav tm="0">
                                          <p:val>
                                            <p:strVal val="1+#ppt_w/2"/>
                                          </p:val>
                                        </p:tav>
                                        <p:tav tm="100000">
                                          <p:val>
                                            <p:strVal val="#ppt_x"/>
                                          </p:val>
                                        </p:tav>
                                      </p:tavLst>
                                    </p:anim>
                                    <p:anim calcmode="lin" valueType="num">
                                      <p:cBhvr additive="base">
                                        <p:cTn id="43" dur="750" fill="hold"/>
                                        <p:tgtEl>
                                          <p:spTgt spid="72"/>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additive="base">
                                        <p:cTn id="46" dur="750" fill="hold"/>
                                        <p:tgtEl>
                                          <p:spTgt spid="56"/>
                                        </p:tgtEl>
                                        <p:attrNameLst>
                                          <p:attrName>ppt_x</p:attrName>
                                        </p:attrNameLst>
                                      </p:cBhvr>
                                      <p:tavLst>
                                        <p:tav tm="0">
                                          <p:val>
                                            <p:strVal val="1+#ppt_w/2"/>
                                          </p:val>
                                        </p:tav>
                                        <p:tav tm="100000">
                                          <p:val>
                                            <p:strVal val="#ppt_x"/>
                                          </p:val>
                                        </p:tav>
                                      </p:tavLst>
                                    </p:anim>
                                    <p:anim calcmode="lin" valueType="num">
                                      <p:cBhvr additive="base">
                                        <p:cTn id="47" dur="750" fill="hold"/>
                                        <p:tgtEl>
                                          <p:spTgt spid="56"/>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79"/>
                                        </p:tgtEl>
                                        <p:attrNameLst>
                                          <p:attrName>style.visibility</p:attrName>
                                        </p:attrNameLst>
                                      </p:cBhvr>
                                      <p:to>
                                        <p:strVal val="visible"/>
                                      </p:to>
                                    </p:set>
                                    <p:anim calcmode="lin" valueType="num">
                                      <p:cBhvr additive="base">
                                        <p:cTn id="50" dur="750" fill="hold"/>
                                        <p:tgtEl>
                                          <p:spTgt spid="79"/>
                                        </p:tgtEl>
                                        <p:attrNameLst>
                                          <p:attrName>ppt_x</p:attrName>
                                        </p:attrNameLst>
                                      </p:cBhvr>
                                      <p:tavLst>
                                        <p:tav tm="0">
                                          <p:val>
                                            <p:strVal val="1+#ppt_w/2"/>
                                          </p:val>
                                        </p:tav>
                                        <p:tav tm="100000">
                                          <p:val>
                                            <p:strVal val="#ppt_x"/>
                                          </p:val>
                                        </p:tav>
                                      </p:tavLst>
                                    </p:anim>
                                    <p:anim calcmode="lin" valueType="num">
                                      <p:cBhvr additive="base">
                                        <p:cTn id="51" dur="750" fill="hold"/>
                                        <p:tgtEl>
                                          <p:spTgt spid="79"/>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74"/>
                                        </p:tgtEl>
                                        <p:attrNameLst>
                                          <p:attrName>style.visibility</p:attrName>
                                        </p:attrNameLst>
                                      </p:cBhvr>
                                      <p:to>
                                        <p:strVal val="visible"/>
                                      </p:to>
                                    </p:set>
                                    <p:anim calcmode="lin" valueType="num">
                                      <p:cBhvr additive="base">
                                        <p:cTn id="54" dur="750" fill="hold"/>
                                        <p:tgtEl>
                                          <p:spTgt spid="74"/>
                                        </p:tgtEl>
                                        <p:attrNameLst>
                                          <p:attrName>ppt_x</p:attrName>
                                        </p:attrNameLst>
                                      </p:cBhvr>
                                      <p:tavLst>
                                        <p:tav tm="0">
                                          <p:val>
                                            <p:strVal val="1+#ppt_w/2"/>
                                          </p:val>
                                        </p:tav>
                                        <p:tav tm="100000">
                                          <p:val>
                                            <p:strVal val="#ppt_x"/>
                                          </p:val>
                                        </p:tav>
                                      </p:tavLst>
                                    </p:anim>
                                    <p:anim calcmode="lin" valueType="num">
                                      <p:cBhvr additive="base">
                                        <p:cTn id="55" dur="750" fill="hold"/>
                                        <p:tgtEl>
                                          <p:spTgt spid="74"/>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750" fill="hold"/>
                                        <p:tgtEl>
                                          <p:spTgt spid="81"/>
                                        </p:tgtEl>
                                        <p:attrNameLst>
                                          <p:attrName>ppt_x</p:attrName>
                                        </p:attrNameLst>
                                      </p:cBhvr>
                                      <p:tavLst>
                                        <p:tav tm="0">
                                          <p:val>
                                            <p:strVal val="1+#ppt_w/2"/>
                                          </p:val>
                                        </p:tav>
                                        <p:tav tm="100000">
                                          <p:val>
                                            <p:strVal val="#ppt_x"/>
                                          </p:val>
                                        </p:tav>
                                      </p:tavLst>
                                    </p:anim>
                                    <p:anim calcmode="lin" valueType="num">
                                      <p:cBhvr additive="base">
                                        <p:cTn id="59" dur="750" fill="hold"/>
                                        <p:tgtEl>
                                          <p:spTgt spid="81"/>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additive="base">
                                        <p:cTn id="62" dur="750" fill="hold"/>
                                        <p:tgtEl>
                                          <p:spTgt spid="82"/>
                                        </p:tgtEl>
                                        <p:attrNameLst>
                                          <p:attrName>ppt_x</p:attrName>
                                        </p:attrNameLst>
                                      </p:cBhvr>
                                      <p:tavLst>
                                        <p:tav tm="0">
                                          <p:val>
                                            <p:strVal val="1+#ppt_w/2"/>
                                          </p:val>
                                        </p:tav>
                                        <p:tav tm="100000">
                                          <p:val>
                                            <p:strVal val="#ppt_x"/>
                                          </p:val>
                                        </p:tav>
                                      </p:tavLst>
                                    </p:anim>
                                    <p:anim calcmode="lin" valueType="num">
                                      <p:cBhvr additive="base">
                                        <p:cTn id="63" dur="750" fill="hold"/>
                                        <p:tgtEl>
                                          <p:spTgt spid="82"/>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additive="base">
                                        <p:cTn id="66" dur="750" fill="hold"/>
                                        <p:tgtEl>
                                          <p:spTgt spid="83"/>
                                        </p:tgtEl>
                                        <p:attrNameLst>
                                          <p:attrName>ppt_x</p:attrName>
                                        </p:attrNameLst>
                                      </p:cBhvr>
                                      <p:tavLst>
                                        <p:tav tm="0">
                                          <p:val>
                                            <p:strVal val="1+#ppt_w/2"/>
                                          </p:val>
                                        </p:tav>
                                        <p:tav tm="100000">
                                          <p:val>
                                            <p:strVal val="#ppt_x"/>
                                          </p:val>
                                        </p:tav>
                                      </p:tavLst>
                                    </p:anim>
                                    <p:anim calcmode="lin" valueType="num">
                                      <p:cBhvr additive="base">
                                        <p:cTn id="67" dur="750" fill="hold"/>
                                        <p:tgtEl>
                                          <p:spTgt spid="83"/>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750" fill="hold"/>
                                        <p:tgtEl>
                                          <p:spTgt spid="88"/>
                                        </p:tgtEl>
                                        <p:attrNameLst>
                                          <p:attrName>ppt_x</p:attrName>
                                        </p:attrNameLst>
                                      </p:cBhvr>
                                      <p:tavLst>
                                        <p:tav tm="0">
                                          <p:val>
                                            <p:strVal val="1+#ppt_w/2"/>
                                          </p:val>
                                        </p:tav>
                                        <p:tav tm="100000">
                                          <p:val>
                                            <p:strVal val="#ppt_x"/>
                                          </p:val>
                                        </p:tav>
                                      </p:tavLst>
                                    </p:anim>
                                    <p:anim calcmode="lin" valueType="num">
                                      <p:cBhvr additive="base">
                                        <p:cTn id="71" dur="750" fill="hold"/>
                                        <p:tgtEl>
                                          <p:spTgt spid="88"/>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 calcmode="lin" valueType="num">
                                      <p:cBhvr additive="base">
                                        <p:cTn id="74" dur="750" fill="hold"/>
                                        <p:tgtEl>
                                          <p:spTgt spid="85"/>
                                        </p:tgtEl>
                                        <p:attrNameLst>
                                          <p:attrName>ppt_x</p:attrName>
                                        </p:attrNameLst>
                                      </p:cBhvr>
                                      <p:tavLst>
                                        <p:tav tm="0">
                                          <p:val>
                                            <p:strVal val="1+#ppt_w/2"/>
                                          </p:val>
                                        </p:tav>
                                        <p:tav tm="100000">
                                          <p:val>
                                            <p:strVal val="#ppt_x"/>
                                          </p:val>
                                        </p:tav>
                                      </p:tavLst>
                                    </p:anim>
                                    <p:anim calcmode="lin" valueType="num">
                                      <p:cBhvr additive="base">
                                        <p:cTn id="75" dur="750" fill="hold"/>
                                        <p:tgtEl>
                                          <p:spTgt spid="85"/>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86"/>
                                        </p:tgtEl>
                                        <p:attrNameLst>
                                          <p:attrName>style.visibility</p:attrName>
                                        </p:attrNameLst>
                                      </p:cBhvr>
                                      <p:to>
                                        <p:strVal val="visible"/>
                                      </p:to>
                                    </p:set>
                                    <p:anim calcmode="lin" valueType="num">
                                      <p:cBhvr additive="base">
                                        <p:cTn id="78" dur="750" fill="hold"/>
                                        <p:tgtEl>
                                          <p:spTgt spid="86"/>
                                        </p:tgtEl>
                                        <p:attrNameLst>
                                          <p:attrName>ppt_x</p:attrName>
                                        </p:attrNameLst>
                                      </p:cBhvr>
                                      <p:tavLst>
                                        <p:tav tm="0">
                                          <p:val>
                                            <p:strVal val="1+#ppt_w/2"/>
                                          </p:val>
                                        </p:tav>
                                        <p:tav tm="100000">
                                          <p:val>
                                            <p:strVal val="#ppt_x"/>
                                          </p:val>
                                        </p:tav>
                                      </p:tavLst>
                                    </p:anim>
                                    <p:anim calcmode="lin" valueType="num">
                                      <p:cBhvr additive="base">
                                        <p:cTn id="79" dur="750" fill="hold"/>
                                        <p:tgtEl>
                                          <p:spTgt spid="86"/>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750" fill="hold"/>
                                        <p:tgtEl>
                                          <p:spTgt spid="87"/>
                                        </p:tgtEl>
                                        <p:attrNameLst>
                                          <p:attrName>ppt_x</p:attrName>
                                        </p:attrNameLst>
                                      </p:cBhvr>
                                      <p:tavLst>
                                        <p:tav tm="0">
                                          <p:val>
                                            <p:strVal val="1+#ppt_w/2"/>
                                          </p:val>
                                        </p:tav>
                                        <p:tav tm="100000">
                                          <p:val>
                                            <p:strVal val="#ppt_x"/>
                                          </p:val>
                                        </p:tav>
                                      </p:tavLst>
                                    </p:anim>
                                    <p:anim calcmode="lin" valueType="num">
                                      <p:cBhvr additive="base">
                                        <p:cTn id="83" dur="750" fill="hold"/>
                                        <p:tgtEl>
                                          <p:spTgt spid="87"/>
                                        </p:tgtEl>
                                        <p:attrNameLst>
                                          <p:attrName>ppt_y</p:attrName>
                                        </p:attrNameLst>
                                      </p:cBhvr>
                                      <p:tavLst>
                                        <p:tav tm="0">
                                          <p:val>
                                            <p:strVal val="#ppt_y"/>
                                          </p:val>
                                        </p:tav>
                                        <p:tav tm="100000">
                                          <p:val>
                                            <p:strVal val="#ppt_y"/>
                                          </p:val>
                                        </p:tav>
                                      </p:tavLst>
                                    </p:anim>
                                  </p:childTnLst>
                                </p:cTn>
                              </p:par>
                              <p:par>
                                <p:cTn id="84" presetID="2" presetClass="entr" presetSubtype="2" fill="hold" nodeType="withEffect">
                                  <p:stCondLst>
                                    <p:cond delay="0"/>
                                  </p:stCondLst>
                                  <p:childTnLst>
                                    <p:set>
                                      <p:cBhvr>
                                        <p:cTn id="85" dur="1" fill="hold">
                                          <p:stCondLst>
                                            <p:cond delay="0"/>
                                          </p:stCondLst>
                                        </p:cTn>
                                        <p:tgtEl>
                                          <p:spTgt spid="84"/>
                                        </p:tgtEl>
                                        <p:attrNameLst>
                                          <p:attrName>style.visibility</p:attrName>
                                        </p:attrNameLst>
                                      </p:cBhvr>
                                      <p:to>
                                        <p:strVal val="visible"/>
                                      </p:to>
                                    </p:set>
                                    <p:anim calcmode="lin" valueType="num">
                                      <p:cBhvr additive="base">
                                        <p:cTn id="86" dur="750" fill="hold"/>
                                        <p:tgtEl>
                                          <p:spTgt spid="84"/>
                                        </p:tgtEl>
                                        <p:attrNameLst>
                                          <p:attrName>ppt_x</p:attrName>
                                        </p:attrNameLst>
                                      </p:cBhvr>
                                      <p:tavLst>
                                        <p:tav tm="0">
                                          <p:val>
                                            <p:strVal val="1+#ppt_w/2"/>
                                          </p:val>
                                        </p:tav>
                                        <p:tav tm="100000">
                                          <p:val>
                                            <p:strVal val="#ppt_x"/>
                                          </p:val>
                                        </p:tav>
                                      </p:tavLst>
                                    </p:anim>
                                    <p:anim calcmode="lin" valueType="num">
                                      <p:cBhvr additive="base">
                                        <p:cTn id="87" dur="75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4" grpId="0" animBg="1"/>
      <p:bldP spid="56" grpId="0" animBg="1"/>
      <p:bldP spid="72" grpId="0" animBg="1"/>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0"/>
            <a:ext cx="12192000" cy="6858000"/>
          </a:xfrm>
          <a:prstGeom prst="rect">
            <a:avLst/>
          </a:prstGeom>
          <a:solidFill>
            <a:srgbClr val="3C87D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3" name="Rectangle 22"/>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0" name="Right Arrow 59"/>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4" name="Hexagon 33"/>
          <p:cNvSpPr>
            <a:spLocks noChangeAspect="1"/>
          </p:cNvSpPr>
          <p:nvPr/>
        </p:nvSpPr>
        <p:spPr>
          <a:xfrm>
            <a:off x="9251950" y="1895475"/>
            <a:ext cx="1295400" cy="1117600"/>
          </a:xfrm>
          <a:prstGeom prst="hexagon">
            <a:avLst/>
          </a:prstGeom>
          <a:solidFill>
            <a:schemeClr val="bg1"/>
          </a:solidFill>
          <a:ln w="38100">
            <a:solidFill>
              <a:srgbClr val="76AF37"/>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Целеви</a:t>
            </a:r>
            <a:br>
              <a:rPr lang="bg-BG" sz="1600" b="1" dirty="0">
                <a:solidFill>
                  <a:srgbClr val="76AF37"/>
                </a:solidFill>
                <a:latin typeface="Roboto Condensed" panose="02000000000000000000" pitchFamily="2" charset="0"/>
              </a:rPr>
            </a:br>
            <a:r>
              <a:rPr lang="bg-BG" sz="1600" b="1" dirty="0">
                <a:solidFill>
                  <a:srgbClr val="76AF37"/>
                </a:solidFill>
                <a:latin typeface="Roboto Condensed" panose="02000000000000000000" pitchFamily="2" charset="0"/>
              </a:rPr>
              <a:t>пазари</a:t>
            </a:r>
            <a:endParaRPr lang="en-GB" sz="1600" b="1" dirty="0">
              <a:solidFill>
                <a:srgbClr val="76AF37"/>
              </a:solidFill>
              <a:latin typeface="Roboto Condensed" panose="02000000000000000000" pitchFamily="2" charset="0"/>
            </a:endParaRPr>
          </a:p>
        </p:txBody>
      </p:sp>
      <p:sp>
        <p:nvSpPr>
          <p:cNvPr id="57" name="Right Arrow 56"/>
          <p:cNvSpPr/>
          <p:nvPr/>
        </p:nvSpPr>
        <p:spPr>
          <a:xfrm>
            <a:off x="3514725" y="2276475"/>
            <a:ext cx="5938838" cy="358775"/>
          </a:xfrm>
          <a:prstGeom prst="rightArrow">
            <a:avLst/>
          </a:prstGeom>
          <a:solidFill>
            <a:srgbClr val="87C44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3" name="Hexagon 32"/>
          <p:cNvSpPr>
            <a:spLocks noChangeAspect="1"/>
          </p:cNvSpPr>
          <p:nvPr/>
        </p:nvSpPr>
        <p:spPr>
          <a:xfrm>
            <a:off x="2325688" y="1895475"/>
            <a:ext cx="1296987" cy="1117600"/>
          </a:xfrm>
          <a:prstGeom prst="hexagon">
            <a:avLst/>
          </a:prstGeom>
          <a:solidFill>
            <a:schemeClr val="bg1"/>
          </a:solidFill>
          <a:ln w="38100">
            <a:solidFill>
              <a:srgbClr val="76AF37"/>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1600" b="1" dirty="0">
                <a:solidFill>
                  <a:srgbClr val="76AF37"/>
                </a:solidFill>
                <a:latin typeface="Roboto Condensed" panose="02000000000000000000" pitchFamily="2" charset="0"/>
              </a:rPr>
              <a:t>Основни</a:t>
            </a:r>
            <a:br>
              <a:rPr lang="bg-BG" sz="1600" b="1" dirty="0">
                <a:solidFill>
                  <a:srgbClr val="76AF37"/>
                </a:solidFill>
                <a:latin typeface="Roboto Condensed" panose="02000000000000000000" pitchFamily="2" charset="0"/>
              </a:rPr>
            </a:br>
            <a:r>
              <a:rPr lang="bg-BG" sz="1600" b="1" dirty="0">
                <a:solidFill>
                  <a:srgbClr val="76AF37"/>
                </a:solidFill>
                <a:latin typeface="Roboto Condensed" panose="02000000000000000000" pitchFamily="2" charset="0"/>
              </a:rPr>
              <a:t>продукти</a:t>
            </a:r>
            <a:endParaRPr lang="en-GB" sz="1600" b="1" dirty="0">
              <a:solidFill>
                <a:srgbClr val="76AF37"/>
              </a:solidFill>
              <a:latin typeface="Roboto Condensed" panose="02000000000000000000" pitchFamily="2" charset="0"/>
            </a:endParaRPr>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403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2227263"/>
            <a:ext cx="1244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548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9975"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76938" y="2024063"/>
            <a:ext cx="1006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65388" y="3133725"/>
            <a:ext cx="25225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3133725"/>
            <a:ext cx="23606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1663" y="3354388"/>
            <a:ext cx="16160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76738" y="3013075"/>
            <a:ext cx="17605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rcRect l="4861" t="12280" r="19975" b="13684"/>
          <a:stretch>
            <a:fillRect/>
          </a:stretch>
        </p:blipFill>
        <p:spPr bwMode="auto">
          <a:xfrm>
            <a:off x="9120188" y="3341688"/>
            <a:ext cx="12779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9317038" y="3597275"/>
            <a:ext cx="26368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000" b="1">
                <a:solidFill>
                  <a:srgbClr val="B93EBC"/>
                </a:solidFill>
                <a:latin typeface="Roboto Condensed" panose="02000000000000000000" pitchFamily="2" charset="0"/>
              </a:rPr>
              <a:t>CÓMO</a:t>
            </a:r>
          </a:p>
        </p:txBody>
      </p:sp>
      <p:sp>
        <p:nvSpPr>
          <p:cNvPr id="25" name="Rectangle 24"/>
          <p:cNvSpPr>
            <a:spLocks noChangeArrowheads="1"/>
          </p:cNvSpPr>
          <p:nvPr/>
        </p:nvSpPr>
        <p:spPr bwMode="auto">
          <a:xfrm>
            <a:off x="6884988" y="4721225"/>
            <a:ext cx="2679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tr-TR" altLang="en-US" sz="8000" b="1">
                <a:solidFill>
                  <a:srgbClr val="B93EBC"/>
                </a:solidFill>
                <a:latin typeface="Roboto Condensed" panose="02000000000000000000" pitchFamily="2" charset="0"/>
              </a:rPr>
              <a:t>NASIL</a:t>
            </a:r>
            <a:endParaRPr lang="en-GB" altLang="en-US" sz="8000" b="1">
              <a:solidFill>
                <a:srgbClr val="B93EBC"/>
              </a:solidFill>
              <a:latin typeface="Roboto Condensed" panose="02000000000000000000" pitchFamily="2" charset="0"/>
            </a:endParaRPr>
          </a:p>
        </p:txBody>
      </p:sp>
      <p:sp>
        <p:nvSpPr>
          <p:cNvPr id="26" name="Rectangle 25"/>
          <p:cNvSpPr>
            <a:spLocks noChangeArrowheads="1"/>
          </p:cNvSpPr>
          <p:nvPr/>
        </p:nvSpPr>
        <p:spPr bwMode="auto">
          <a:xfrm>
            <a:off x="3284538" y="4921250"/>
            <a:ext cx="157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de-DE" altLang="en-US" sz="7200" b="1">
                <a:solidFill>
                  <a:srgbClr val="B93EBC"/>
                </a:solidFill>
                <a:latin typeface="Roboto Condensed" panose="02000000000000000000" pitchFamily="2" charset="0"/>
              </a:rPr>
              <a:t>WIE</a:t>
            </a:r>
            <a:endParaRPr lang="en-GB" altLang="en-US" sz="7200" b="1">
              <a:solidFill>
                <a:srgbClr val="B93EBC"/>
              </a:solidFill>
              <a:latin typeface="Roboto Condensed" panose="02000000000000000000" pitchFamily="2" charset="0"/>
            </a:endParaRPr>
          </a:p>
        </p:txBody>
      </p:sp>
      <p:sp>
        <p:nvSpPr>
          <p:cNvPr id="27" name="Rectangle 26"/>
          <p:cNvSpPr>
            <a:spLocks noChangeArrowheads="1"/>
          </p:cNvSpPr>
          <p:nvPr/>
        </p:nvSpPr>
        <p:spPr bwMode="auto">
          <a:xfrm>
            <a:off x="4926013" y="4140200"/>
            <a:ext cx="2441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8800" b="1">
                <a:solidFill>
                  <a:srgbClr val="832C86"/>
                </a:solidFill>
                <a:latin typeface="Roboto Condensed" panose="02000000000000000000" pitchFamily="2" charset="0"/>
              </a:rPr>
              <a:t>如何</a:t>
            </a:r>
            <a:endParaRPr lang="en-GB" altLang="en-US" sz="8800" b="1">
              <a:solidFill>
                <a:srgbClr val="832C86"/>
              </a:solidFill>
              <a:latin typeface="Roboto Condensed" panose="02000000000000000000" pitchFamily="2" charset="0"/>
              <a:ea typeface="ＭＳ Ｐゴシック" panose="020B0600070205080204" pitchFamily="34" charset="-128"/>
            </a:endParaRPr>
          </a:p>
        </p:txBody>
      </p:sp>
      <p:sp>
        <p:nvSpPr>
          <p:cNvPr id="28" name="Rectangle 27"/>
          <p:cNvSpPr>
            <a:spLocks noChangeArrowheads="1"/>
          </p:cNvSpPr>
          <p:nvPr/>
        </p:nvSpPr>
        <p:spPr bwMode="auto">
          <a:xfrm>
            <a:off x="6288088" y="3219450"/>
            <a:ext cx="3344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6000" b="1">
                <a:solidFill>
                  <a:srgbClr val="B93EBC"/>
                </a:solidFill>
                <a:latin typeface="Roboto Condensed" panose="02000000000000000000" pitchFamily="2" charset="0"/>
              </a:rPr>
              <a:t>COMMENT</a:t>
            </a:r>
          </a:p>
        </p:txBody>
      </p:sp>
      <p:sp>
        <p:nvSpPr>
          <p:cNvPr id="29" name="Rectangle 28"/>
          <p:cNvSpPr>
            <a:spLocks noChangeArrowheads="1"/>
          </p:cNvSpPr>
          <p:nvPr/>
        </p:nvSpPr>
        <p:spPr bwMode="auto">
          <a:xfrm>
            <a:off x="7777163" y="3938588"/>
            <a:ext cx="1941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ru-RU" altLang="en-US" sz="7200" b="1">
                <a:solidFill>
                  <a:srgbClr val="832C86"/>
                </a:solidFill>
              </a:rPr>
              <a:t>КАК</a:t>
            </a:r>
            <a:endParaRPr lang="en-GB" altLang="en-US" sz="7200" b="1">
              <a:solidFill>
                <a:srgbClr val="832C86"/>
              </a:solidFill>
              <a:latin typeface="Roboto Condensed" panose="02000000000000000000" pitchFamily="2" charset="0"/>
            </a:endParaRPr>
          </a:p>
        </p:txBody>
      </p:sp>
      <p:sp>
        <p:nvSpPr>
          <p:cNvPr id="30" name="Rectangle 29"/>
          <p:cNvSpPr>
            <a:spLocks noChangeArrowheads="1"/>
          </p:cNvSpPr>
          <p:nvPr/>
        </p:nvSpPr>
        <p:spPr bwMode="auto">
          <a:xfrm>
            <a:off x="2135188" y="4357688"/>
            <a:ext cx="2830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4800" b="1">
                <a:solidFill>
                  <a:srgbClr val="B93EBC"/>
                </a:solidFill>
                <a:latin typeface="Roboto Condensed" panose="02000000000000000000" pitchFamily="2" charset="0"/>
              </a:rPr>
              <a:t>どうやって</a:t>
            </a:r>
            <a:endParaRPr lang="en-GB" altLang="en-US" sz="4800" b="1">
              <a:solidFill>
                <a:srgbClr val="B93EBC"/>
              </a:solidFill>
              <a:latin typeface="Roboto Condensed" panose="02000000000000000000" pitchFamily="2" charset="0"/>
              <a:ea typeface="ＭＳ Ｐゴシック" panose="020B0600070205080204" pitchFamily="34" charset="-128"/>
            </a:endParaRPr>
          </a:p>
        </p:txBody>
      </p:sp>
      <p:sp>
        <p:nvSpPr>
          <p:cNvPr id="31" name="Rectangle 30"/>
          <p:cNvSpPr>
            <a:spLocks noChangeArrowheads="1"/>
          </p:cNvSpPr>
          <p:nvPr/>
        </p:nvSpPr>
        <p:spPr bwMode="auto">
          <a:xfrm>
            <a:off x="9628188" y="4205288"/>
            <a:ext cx="1973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l-GR" altLang="en-US" sz="8000" b="1">
                <a:solidFill>
                  <a:srgbClr val="832C86"/>
                </a:solidFill>
                <a:latin typeface="Roboto Condensed" panose="02000000000000000000" pitchFamily="2" charset="0"/>
              </a:rPr>
              <a:t>πως</a:t>
            </a:r>
            <a:endParaRPr lang="en-GB" altLang="en-US" sz="8000" b="1">
              <a:solidFill>
                <a:srgbClr val="832C86"/>
              </a:solidFill>
              <a:latin typeface="Roboto Condensed" panose="02000000000000000000" pitchFamily="2" charset="0"/>
            </a:endParaRPr>
          </a:p>
        </p:txBody>
      </p:sp>
      <p:pic>
        <p:nvPicPr>
          <p:cNvPr id="32" name="Picture 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838200"/>
            <a:ext cx="1219200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6103938" y="2254250"/>
            <a:ext cx="44434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9600" b="1">
                <a:solidFill>
                  <a:srgbClr val="832C86"/>
                </a:solidFill>
                <a:latin typeface="Roboto Condensed" panose="02000000000000000000" pitchFamily="2" charset="0"/>
              </a:rPr>
              <a:t>HOGYAN</a:t>
            </a:r>
          </a:p>
        </p:txBody>
      </p:sp>
      <p:sp>
        <p:nvSpPr>
          <p:cNvPr id="36" name="Rectangle 35"/>
          <p:cNvSpPr/>
          <p:nvPr/>
        </p:nvSpPr>
        <p:spPr>
          <a:xfrm>
            <a:off x="6065838" y="595313"/>
            <a:ext cx="2959100" cy="2093912"/>
          </a:xfrm>
          <a:prstGeom prst="rect">
            <a:avLst/>
          </a:prstGeom>
          <a:effectLst/>
        </p:spPr>
        <p:txBody>
          <a:bodyPr wrap="none">
            <a:spAutoFit/>
          </a:bodyPr>
          <a:lstStyle/>
          <a:p>
            <a:pPr eaLnBrk="1" fontAlgn="auto" hangingPunct="1">
              <a:spcBef>
                <a:spcPts val="0"/>
              </a:spcBef>
              <a:spcAft>
                <a:spcPts val="0"/>
              </a:spcAft>
              <a:defRPr/>
            </a:pPr>
            <a:r>
              <a:rPr lang="bg-BG"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КАК</a:t>
            </a:r>
            <a:endParaRPr lang="en-GB"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37" name="Rectangle 36"/>
          <p:cNvSpPr>
            <a:spLocks noChangeArrowheads="1"/>
          </p:cNvSpPr>
          <p:nvPr/>
        </p:nvSpPr>
        <p:spPr bwMode="auto">
          <a:xfrm>
            <a:off x="9880600" y="2751138"/>
            <a:ext cx="1860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nl-NL" altLang="en-US" sz="7200" b="1">
                <a:solidFill>
                  <a:srgbClr val="832C86"/>
                </a:solidFill>
                <a:latin typeface="Roboto Condensed" panose="02000000000000000000" pitchFamily="2" charset="0"/>
              </a:rPr>
              <a:t>CUM</a:t>
            </a:r>
            <a:endParaRPr lang="en-GB" altLang="en-US" sz="7200" b="1">
              <a:solidFill>
                <a:srgbClr val="832C86"/>
              </a:solidFill>
              <a:latin typeface="Roboto Condensed" panose="02000000000000000000" pitchFamily="2" charset="0"/>
            </a:endParaRPr>
          </a:p>
        </p:txBody>
      </p:sp>
      <p:sp>
        <p:nvSpPr>
          <p:cNvPr id="38" name="Rectangle 37"/>
          <p:cNvSpPr>
            <a:spLocks noChangeArrowheads="1"/>
          </p:cNvSpPr>
          <p:nvPr/>
        </p:nvSpPr>
        <p:spPr bwMode="auto">
          <a:xfrm>
            <a:off x="4773613" y="5213350"/>
            <a:ext cx="1609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4800" b="1">
                <a:solidFill>
                  <a:srgbClr val="832C86"/>
                </a:solidFill>
                <a:latin typeface="Roboto Condensed" panose="02000000000000000000" pitchFamily="2" charset="0"/>
              </a:rPr>
              <a:t>COME</a:t>
            </a:r>
          </a:p>
        </p:txBody>
      </p:sp>
      <p:sp>
        <p:nvSpPr>
          <p:cNvPr id="40" name="Rectangle 39"/>
          <p:cNvSpPr>
            <a:spLocks noChangeArrowheads="1"/>
          </p:cNvSpPr>
          <p:nvPr/>
        </p:nvSpPr>
        <p:spPr bwMode="auto">
          <a:xfrm>
            <a:off x="9617075" y="2325688"/>
            <a:ext cx="1531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4400" b="1">
                <a:solidFill>
                  <a:srgbClr val="B93EBC"/>
                </a:solidFill>
                <a:latin typeface="Roboto Condensed" panose="02000000000000000000" pitchFamily="2" charset="0"/>
              </a:rPr>
              <a:t>COMO</a:t>
            </a:r>
          </a:p>
        </p:txBody>
      </p:sp>
      <p:sp>
        <p:nvSpPr>
          <p:cNvPr id="44" name="Rectangle 43"/>
          <p:cNvSpPr/>
          <p:nvPr/>
        </p:nvSpPr>
        <p:spPr>
          <a:xfrm>
            <a:off x="6134100" y="2163763"/>
            <a:ext cx="2998788" cy="831850"/>
          </a:xfrm>
          <a:prstGeom prst="rect">
            <a:avLst/>
          </a:prstGeom>
          <a:effectLst/>
        </p:spPr>
        <p:txBody>
          <a:bodyPr wrap="none">
            <a:spAutoFit/>
          </a:bodyPr>
          <a:lstStyle/>
          <a:p>
            <a:pPr eaLnBrk="1" fontAlgn="auto" hangingPunct="1">
              <a:spcBef>
                <a:spcPts val="0"/>
              </a:spcBef>
              <a:spcAft>
                <a:spcPts val="0"/>
              </a:spcAft>
              <a:defRPr/>
            </a:pPr>
            <a:r>
              <a:rPr lang="bg-BG"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го правим</a:t>
            </a:r>
            <a:r>
              <a:rPr lang="en-GB"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a:t>
            </a:r>
          </a:p>
        </p:txBody>
      </p:sp>
      <p:pic>
        <p:nvPicPr>
          <p:cNvPr id="45" name="Picture 44"/>
          <p:cNvPicPr>
            <a:picLocks noChangeAspect="1"/>
          </p:cNvPicPr>
          <p:nvPr/>
        </p:nvPicPr>
        <p:blipFill rotWithShape="1">
          <a:blip r:embed="rId1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500"/>
                                        <p:tgtEl>
                                          <p:spTgt spid="33"/>
                                        </p:tgtEl>
                                        <p:attrNameLst>
                                          <p:attrName>ppt_x</p:attrName>
                                        </p:attrNameLst>
                                      </p:cBhvr>
                                      <p:tavLst>
                                        <p:tav tm="0">
                                          <p:val>
                                            <p:strVal val="ppt_x"/>
                                          </p:val>
                                        </p:tav>
                                        <p:tav tm="100000">
                                          <p:val>
                                            <p:strVal val="0-ppt_w/2"/>
                                          </p:val>
                                        </p:tav>
                                      </p:tavLst>
                                    </p:anim>
                                    <p:anim calcmode="lin" valueType="num">
                                      <p:cBhvr additive="base">
                                        <p:cTn id="7" dur="500"/>
                                        <p:tgtEl>
                                          <p:spTgt spid="33"/>
                                        </p:tgtEl>
                                        <p:attrNameLst>
                                          <p:attrName>ppt_y</p:attrName>
                                        </p:attrNameLst>
                                      </p:cBhvr>
                                      <p:tavLst>
                                        <p:tav tm="0">
                                          <p:val>
                                            <p:strVal val="ppt_y"/>
                                          </p:val>
                                        </p:tav>
                                        <p:tav tm="100000">
                                          <p:val>
                                            <p:strVal val="ppt_y"/>
                                          </p:val>
                                        </p:tav>
                                      </p:tavLst>
                                    </p:anim>
                                    <p:set>
                                      <p:cBhvr>
                                        <p:cTn id="8" dur="1" fill="hold">
                                          <p:stCondLst>
                                            <p:cond delay="499"/>
                                          </p:stCondLst>
                                        </p:cTn>
                                        <p:tgtEl>
                                          <p:spTgt spid="33"/>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57"/>
                                        </p:tgtEl>
                                        <p:attrNameLst>
                                          <p:attrName>ppt_x</p:attrName>
                                        </p:attrNameLst>
                                      </p:cBhvr>
                                      <p:tavLst>
                                        <p:tav tm="0">
                                          <p:val>
                                            <p:strVal val="ppt_x"/>
                                          </p:val>
                                        </p:tav>
                                        <p:tav tm="100000">
                                          <p:val>
                                            <p:strVal val="0-ppt_w/2"/>
                                          </p:val>
                                        </p:tav>
                                      </p:tavLst>
                                    </p:anim>
                                    <p:anim calcmode="lin" valueType="num">
                                      <p:cBhvr additive="base">
                                        <p:cTn id="11" dur="500"/>
                                        <p:tgtEl>
                                          <p:spTgt spid="57"/>
                                        </p:tgtEl>
                                        <p:attrNameLst>
                                          <p:attrName>ppt_y</p:attrName>
                                        </p:attrNameLst>
                                      </p:cBhvr>
                                      <p:tavLst>
                                        <p:tav tm="0">
                                          <p:val>
                                            <p:strVal val="ppt_y"/>
                                          </p:val>
                                        </p:tav>
                                        <p:tav tm="100000">
                                          <p:val>
                                            <p:strVal val="ppt_y"/>
                                          </p:val>
                                        </p:tav>
                                      </p:tavLst>
                                    </p:anim>
                                    <p:set>
                                      <p:cBhvr>
                                        <p:cTn id="12" dur="1" fill="hold">
                                          <p:stCondLst>
                                            <p:cond delay="499"/>
                                          </p:stCondLst>
                                        </p:cTn>
                                        <p:tgtEl>
                                          <p:spTgt spid="57"/>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34"/>
                                        </p:tgtEl>
                                        <p:attrNameLst>
                                          <p:attrName>ppt_x</p:attrName>
                                        </p:attrNameLst>
                                      </p:cBhvr>
                                      <p:tavLst>
                                        <p:tav tm="0">
                                          <p:val>
                                            <p:strVal val="ppt_x"/>
                                          </p:val>
                                        </p:tav>
                                        <p:tav tm="100000">
                                          <p:val>
                                            <p:strVal val="0-ppt_w/2"/>
                                          </p:val>
                                        </p:tav>
                                      </p:tavLst>
                                    </p:anim>
                                    <p:anim calcmode="lin" valueType="num">
                                      <p:cBhvr additive="base">
                                        <p:cTn id="15" dur="500"/>
                                        <p:tgtEl>
                                          <p:spTgt spid="34"/>
                                        </p:tgtEl>
                                        <p:attrNameLst>
                                          <p:attrName>ppt_y</p:attrName>
                                        </p:attrNameLst>
                                      </p:cBhvr>
                                      <p:tavLst>
                                        <p:tav tm="0">
                                          <p:val>
                                            <p:strVal val="ppt_y"/>
                                          </p:val>
                                        </p:tav>
                                        <p:tav tm="100000">
                                          <p:val>
                                            <p:strVal val="ppt_y"/>
                                          </p:val>
                                        </p:tav>
                                      </p:tavLst>
                                    </p:anim>
                                    <p:set>
                                      <p:cBhvr>
                                        <p:cTn id="16" dur="1" fill="hold">
                                          <p:stCondLst>
                                            <p:cond delay="499"/>
                                          </p:stCondLst>
                                        </p:cTn>
                                        <p:tgtEl>
                                          <p:spTgt spid="34"/>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82"/>
                                        </p:tgtEl>
                                        <p:attrNameLst>
                                          <p:attrName>ppt_x</p:attrName>
                                        </p:attrNameLst>
                                      </p:cBhvr>
                                      <p:tavLst>
                                        <p:tav tm="0">
                                          <p:val>
                                            <p:strVal val="ppt_x"/>
                                          </p:val>
                                        </p:tav>
                                        <p:tav tm="100000">
                                          <p:val>
                                            <p:strVal val="0-ppt_w/2"/>
                                          </p:val>
                                        </p:tav>
                                      </p:tavLst>
                                    </p:anim>
                                    <p:anim calcmode="lin" valueType="num">
                                      <p:cBhvr additive="base">
                                        <p:cTn id="19" dur="500"/>
                                        <p:tgtEl>
                                          <p:spTgt spid="82"/>
                                        </p:tgtEl>
                                        <p:attrNameLst>
                                          <p:attrName>ppt_y</p:attrName>
                                        </p:attrNameLst>
                                      </p:cBhvr>
                                      <p:tavLst>
                                        <p:tav tm="0">
                                          <p:val>
                                            <p:strVal val="ppt_y"/>
                                          </p:val>
                                        </p:tav>
                                        <p:tav tm="100000">
                                          <p:val>
                                            <p:strVal val="ppt_y"/>
                                          </p:val>
                                        </p:tav>
                                      </p:tavLst>
                                    </p:anim>
                                    <p:set>
                                      <p:cBhvr>
                                        <p:cTn id="20" dur="1" fill="hold">
                                          <p:stCondLst>
                                            <p:cond delay="499"/>
                                          </p:stCondLst>
                                        </p:cTn>
                                        <p:tgtEl>
                                          <p:spTgt spid="82"/>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80"/>
                                        </p:tgtEl>
                                        <p:attrNameLst>
                                          <p:attrName>ppt_x</p:attrName>
                                        </p:attrNameLst>
                                      </p:cBhvr>
                                      <p:tavLst>
                                        <p:tav tm="0">
                                          <p:val>
                                            <p:strVal val="ppt_x"/>
                                          </p:val>
                                        </p:tav>
                                        <p:tav tm="100000">
                                          <p:val>
                                            <p:strVal val="0-ppt_w/2"/>
                                          </p:val>
                                        </p:tav>
                                      </p:tavLst>
                                    </p:anim>
                                    <p:anim calcmode="lin" valueType="num">
                                      <p:cBhvr additive="base">
                                        <p:cTn id="23" dur="500"/>
                                        <p:tgtEl>
                                          <p:spTgt spid="80"/>
                                        </p:tgtEl>
                                        <p:attrNameLst>
                                          <p:attrName>ppt_y</p:attrName>
                                        </p:attrNameLst>
                                      </p:cBhvr>
                                      <p:tavLst>
                                        <p:tav tm="0">
                                          <p:val>
                                            <p:strVal val="ppt_y"/>
                                          </p:val>
                                        </p:tav>
                                        <p:tav tm="100000">
                                          <p:val>
                                            <p:strVal val="ppt_y"/>
                                          </p:val>
                                        </p:tav>
                                      </p:tavLst>
                                    </p:anim>
                                    <p:set>
                                      <p:cBhvr>
                                        <p:cTn id="24" dur="1" fill="hold">
                                          <p:stCondLst>
                                            <p:cond delay="499"/>
                                          </p:stCondLst>
                                        </p:cTn>
                                        <p:tgtEl>
                                          <p:spTgt spid="80"/>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500"/>
                                        <p:tgtEl>
                                          <p:spTgt spid="39"/>
                                        </p:tgtEl>
                                        <p:attrNameLst>
                                          <p:attrName>ppt_x</p:attrName>
                                        </p:attrNameLst>
                                      </p:cBhvr>
                                      <p:tavLst>
                                        <p:tav tm="0">
                                          <p:val>
                                            <p:strVal val="ppt_x"/>
                                          </p:val>
                                        </p:tav>
                                        <p:tav tm="100000">
                                          <p:val>
                                            <p:strVal val="0-ppt_w/2"/>
                                          </p:val>
                                        </p:tav>
                                      </p:tavLst>
                                    </p:anim>
                                    <p:anim calcmode="lin" valueType="num">
                                      <p:cBhvr additive="base">
                                        <p:cTn id="27" dur="500"/>
                                        <p:tgtEl>
                                          <p:spTgt spid="39"/>
                                        </p:tgtEl>
                                        <p:attrNameLst>
                                          <p:attrName>ppt_y</p:attrName>
                                        </p:attrNameLst>
                                      </p:cBhvr>
                                      <p:tavLst>
                                        <p:tav tm="0">
                                          <p:val>
                                            <p:strVal val="ppt_y"/>
                                          </p:val>
                                        </p:tav>
                                        <p:tav tm="100000">
                                          <p:val>
                                            <p:strVal val="ppt_y"/>
                                          </p:val>
                                        </p:tav>
                                      </p:tavLst>
                                    </p:anim>
                                    <p:set>
                                      <p:cBhvr>
                                        <p:cTn id="28" dur="1" fill="hold">
                                          <p:stCondLst>
                                            <p:cond delay="499"/>
                                          </p:stCondLst>
                                        </p:cTn>
                                        <p:tgtEl>
                                          <p:spTgt spid="39"/>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41"/>
                                        </p:tgtEl>
                                        <p:attrNameLst>
                                          <p:attrName>ppt_x</p:attrName>
                                        </p:attrNameLst>
                                      </p:cBhvr>
                                      <p:tavLst>
                                        <p:tav tm="0">
                                          <p:val>
                                            <p:strVal val="ppt_x"/>
                                          </p:val>
                                        </p:tav>
                                        <p:tav tm="100000">
                                          <p:val>
                                            <p:strVal val="0-ppt_w/2"/>
                                          </p:val>
                                        </p:tav>
                                      </p:tavLst>
                                    </p:anim>
                                    <p:anim calcmode="lin" valueType="num">
                                      <p:cBhvr additive="base">
                                        <p:cTn id="31" dur="500"/>
                                        <p:tgtEl>
                                          <p:spTgt spid="41"/>
                                        </p:tgtEl>
                                        <p:attrNameLst>
                                          <p:attrName>ppt_y</p:attrName>
                                        </p:attrNameLst>
                                      </p:cBhvr>
                                      <p:tavLst>
                                        <p:tav tm="0">
                                          <p:val>
                                            <p:strVal val="ppt_y"/>
                                          </p:val>
                                        </p:tav>
                                        <p:tav tm="100000">
                                          <p:val>
                                            <p:strVal val="ppt_y"/>
                                          </p:val>
                                        </p:tav>
                                      </p:tavLst>
                                    </p:anim>
                                    <p:set>
                                      <p:cBhvr>
                                        <p:cTn id="32" dur="1" fill="hold">
                                          <p:stCondLst>
                                            <p:cond delay="499"/>
                                          </p:stCondLst>
                                        </p:cTn>
                                        <p:tgtEl>
                                          <p:spTgt spid="41"/>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0-ppt_w/2"/>
                                          </p:val>
                                        </p:tav>
                                      </p:tavLst>
                                    </p:anim>
                                    <p:anim calcmode="lin" valueType="num">
                                      <p:cBhvr additive="base">
                                        <p:cTn id="35" dur="500"/>
                                        <p:tgtEl>
                                          <p:spTgt spid="42"/>
                                        </p:tgtEl>
                                        <p:attrNameLst>
                                          <p:attrName>ppt_y</p:attrName>
                                        </p:attrNameLst>
                                      </p:cBhvr>
                                      <p:tavLst>
                                        <p:tav tm="0">
                                          <p:val>
                                            <p:strVal val="ppt_y"/>
                                          </p:val>
                                        </p:tav>
                                        <p:tav tm="100000">
                                          <p:val>
                                            <p:strVal val="ppt_y"/>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51"/>
                                        </p:tgtEl>
                                        <p:attrNameLst>
                                          <p:attrName>ppt_x</p:attrName>
                                        </p:attrNameLst>
                                      </p:cBhvr>
                                      <p:tavLst>
                                        <p:tav tm="0">
                                          <p:val>
                                            <p:strVal val="ppt_x"/>
                                          </p:val>
                                        </p:tav>
                                        <p:tav tm="100000">
                                          <p:val>
                                            <p:strVal val="0-ppt_w/2"/>
                                          </p:val>
                                        </p:tav>
                                      </p:tavLst>
                                    </p:anim>
                                    <p:anim calcmode="lin" valueType="num">
                                      <p:cBhvr additive="base">
                                        <p:cTn id="39" dur="500"/>
                                        <p:tgtEl>
                                          <p:spTgt spid="51"/>
                                        </p:tgtEl>
                                        <p:attrNameLst>
                                          <p:attrName>ppt_y</p:attrName>
                                        </p:attrNameLst>
                                      </p:cBhvr>
                                      <p:tavLst>
                                        <p:tav tm="0">
                                          <p:val>
                                            <p:strVal val="ppt_y"/>
                                          </p:val>
                                        </p:tav>
                                        <p:tav tm="100000">
                                          <p:val>
                                            <p:strVal val="ppt_y"/>
                                          </p:val>
                                        </p:tav>
                                      </p:tavLst>
                                    </p:anim>
                                    <p:set>
                                      <p:cBhvr>
                                        <p:cTn id="40" dur="1" fill="hold">
                                          <p:stCondLst>
                                            <p:cond delay="499"/>
                                          </p:stCondLst>
                                        </p:cTn>
                                        <p:tgtEl>
                                          <p:spTgt spid="51"/>
                                        </p:tgtEl>
                                        <p:attrNameLst>
                                          <p:attrName>style.visibility</p:attrName>
                                        </p:attrNameLst>
                                      </p:cBhvr>
                                      <p:to>
                                        <p:strVal val="hidden"/>
                                      </p:to>
                                    </p:set>
                                  </p:childTnLst>
                                </p:cTn>
                              </p:par>
                              <p:par>
                                <p:cTn id="41" presetID="2" presetClass="exit" presetSubtype="8" fill="hold" nodeType="with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0-ppt_w/2"/>
                                          </p:val>
                                        </p:tav>
                                      </p:tavLst>
                                    </p:anim>
                                    <p:anim calcmode="lin" valueType="num">
                                      <p:cBhvr additive="base">
                                        <p:cTn id="43" dur="500"/>
                                        <p:tgtEl>
                                          <p:spTgt spid="12"/>
                                        </p:tgtEl>
                                        <p:attrNameLst>
                                          <p:attrName>ppt_y</p:attrName>
                                        </p:attrNameLst>
                                      </p:cBhvr>
                                      <p:tavLst>
                                        <p:tav tm="0">
                                          <p:val>
                                            <p:strVal val="ppt_y"/>
                                          </p:val>
                                        </p:tav>
                                        <p:tav tm="100000">
                                          <p:val>
                                            <p:strVal val="ppt_y"/>
                                          </p:val>
                                        </p:tav>
                                      </p:tavLst>
                                    </p:anim>
                                    <p:set>
                                      <p:cBhvr>
                                        <p:cTn id="44" dur="1" fill="hold">
                                          <p:stCondLst>
                                            <p:cond delay="499"/>
                                          </p:stCondLst>
                                        </p:cTn>
                                        <p:tgtEl>
                                          <p:spTgt spid="12"/>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43"/>
                                        </p:tgtEl>
                                        <p:attrNameLst>
                                          <p:attrName>ppt_x</p:attrName>
                                        </p:attrNameLst>
                                      </p:cBhvr>
                                      <p:tavLst>
                                        <p:tav tm="0">
                                          <p:val>
                                            <p:strVal val="ppt_x"/>
                                          </p:val>
                                        </p:tav>
                                        <p:tav tm="100000">
                                          <p:val>
                                            <p:strVal val="0-ppt_w/2"/>
                                          </p:val>
                                        </p:tav>
                                      </p:tavLst>
                                    </p:anim>
                                    <p:anim calcmode="lin" valueType="num">
                                      <p:cBhvr additive="base">
                                        <p:cTn id="47" dur="500"/>
                                        <p:tgtEl>
                                          <p:spTgt spid="43"/>
                                        </p:tgtEl>
                                        <p:attrNameLst>
                                          <p:attrName>ppt_y</p:attrName>
                                        </p:attrNameLst>
                                      </p:cBhvr>
                                      <p:tavLst>
                                        <p:tav tm="0">
                                          <p:val>
                                            <p:strVal val="ppt_y"/>
                                          </p:val>
                                        </p:tav>
                                        <p:tav tm="100000">
                                          <p:val>
                                            <p:strVal val="ppt_y"/>
                                          </p:val>
                                        </p:tav>
                                      </p:tavLst>
                                    </p:anim>
                                    <p:set>
                                      <p:cBhvr>
                                        <p:cTn id="48" dur="1" fill="hold">
                                          <p:stCondLst>
                                            <p:cond delay="499"/>
                                          </p:stCondLst>
                                        </p:cTn>
                                        <p:tgtEl>
                                          <p:spTgt spid="43"/>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500"/>
                                        <p:tgtEl>
                                          <p:spTgt spid="11"/>
                                        </p:tgtEl>
                                        <p:attrNameLst>
                                          <p:attrName>ppt_x</p:attrName>
                                        </p:attrNameLst>
                                      </p:cBhvr>
                                      <p:tavLst>
                                        <p:tav tm="0">
                                          <p:val>
                                            <p:strVal val="ppt_x"/>
                                          </p:val>
                                        </p:tav>
                                        <p:tav tm="100000">
                                          <p:val>
                                            <p:strVal val="0-ppt_w/2"/>
                                          </p:val>
                                        </p:tav>
                                      </p:tavLst>
                                    </p:anim>
                                    <p:anim calcmode="lin" valueType="num">
                                      <p:cBhvr additive="base">
                                        <p:cTn id="51" dur="500"/>
                                        <p:tgtEl>
                                          <p:spTgt spid="11"/>
                                        </p:tgtEl>
                                        <p:attrNameLst>
                                          <p:attrName>ppt_y</p:attrName>
                                        </p:attrNameLst>
                                      </p:cBhvr>
                                      <p:tavLst>
                                        <p:tav tm="0">
                                          <p:val>
                                            <p:strVal val="ppt_y"/>
                                          </p:val>
                                        </p:tav>
                                        <p:tav tm="100000">
                                          <p:val>
                                            <p:strVal val="ppt_y"/>
                                          </p:val>
                                        </p:tav>
                                      </p:tavLst>
                                    </p:anim>
                                    <p:set>
                                      <p:cBhvr>
                                        <p:cTn id="52" dur="1" fill="hold">
                                          <p:stCondLst>
                                            <p:cond delay="499"/>
                                          </p:stCondLst>
                                        </p:cTn>
                                        <p:tgtEl>
                                          <p:spTgt spid="11"/>
                                        </p:tgtEl>
                                        <p:attrNameLst>
                                          <p:attrName>style.visibility</p:attrName>
                                        </p:attrNameLst>
                                      </p:cBhvr>
                                      <p:to>
                                        <p:strVal val="hidden"/>
                                      </p:to>
                                    </p:set>
                                  </p:childTnLst>
                                </p:cTn>
                              </p:par>
                              <p:par>
                                <p:cTn id="53" presetID="2" presetClass="exit" presetSubtype="8" fill="hold" nodeType="with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0-ppt_w/2"/>
                                          </p:val>
                                        </p:tav>
                                      </p:tavLst>
                                    </p:anim>
                                    <p:anim calcmode="lin" valueType="num">
                                      <p:cBhvr additive="base">
                                        <p:cTn id="55" dur="500"/>
                                        <p:tgtEl>
                                          <p:spTgt spid="10"/>
                                        </p:tgtEl>
                                        <p:attrNameLst>
                                          <p:attrName>ppt_y</p:attrName>
                                        </p:attrNameLst>
                                      </p:cBhvr>
                                      <p:tavLst>
                                        <p:tav tm="0">
                                          <p:val>
                                            <p:strVal val="ppt_y"/>
                                          </p:val>
                                        </p:tav>
                                        <p:tav tm="100000">
                                          <p:val>
                                            <p:strVal val="ppt_y"/>
                                          </p:val>
                                        </p:tav>
                                      </p:tavLst>
                                    </p:anim>
                                    <p:set>
                                      <p:cBhvr>
                                        <p:cTn id="56" dur="1" fill="hold">
                                          <p:stCondLst>
                                            <p:cond delay="499"/>
                                          </p:stCondLst>
                                        </p:cTn>
                                        <p:tgtEl>
                                          <p:spTgt spid="10"/>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500"/>
                                        <p:tgtEl>
                                          <p:spTgt spid="6"/>
                                        </p:tgtEl>
                                        <p:attrNameLst>
                                          <p:attrName>ppt_x</p:attrName>
                                        </p:attrNameLst>
                                      </p:cBhvr>
                                      <p:tavLst>
                                        <p:tav tm="0">
                                          <p:val>
                                            <p:strVal val="ppt_x"/>
                                          </p:val>
                                        </p:tav>
                                        <p:tav tm="100000">
                                          <p:val>
                                            <p:strVal val="0-ppt_w/2"/>
                                          </p:val>
                                        </p:tav>
                                      </p:tavLst>
                                    </p:anim>
                                    <p:anim calcmode="lin" valueType="num">
                                      <p:cBhvr additive="base">
                                        <p:cTn id="59" dur="500"/>
                                        <p:tgtEl>
                                          <p:spTgt spid="6"/>
                                        </p:tgtEl>
                                        <p:attrNameLst>
                                          <p:attrName>ppt_y</p:attrName>
                                        </p:attrNameLst>
                                      </p:cBhvr>
                                      <p:tavLst>
                                        <p:tav tm="0">
                                          <p:val>
                                            <p:strVal val="ppt_y"/>
                                          </p:val>
                                        </p:tav>
                                        <p:tav tm="100000">
                                          <p:val>
                                            <p:strVal val="ppt_y"/>
                                          </p:val>
                                        </p:tav>
                                      </p:tavLst>
                                    </p:anim>
                                    <p:set>
                                      <p:cBhvr>
                                        <p:cTn id="60" dur="1" fill="hold">
                                          <p:stCondLst>
                                            <p:cond delay="499"/>
                                          </p:stCondLst>
                                        </p:cTn>
                                        <p:tgtEl>
                                          <p:spTgt spid="6"/>
                                        </p:tgtEl>
                                        <p:attrNameLst>
                                          <p:attrName>style.visibility</p:attrName>
                                        </p:attrNameLst>
                                      </p:cBhvr>
                                      <p:to>
                                        <p:strVal val="hidden"/>
                                      </p:to>
                                    </p:set>
                                  </p:childTnLst>
                                </p:cTn>
                              </p:par>
                              <p:par>
                                <p:cTn id="61" presetID="2" presetClass="entr" presetSubtype="2"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1000" fill="hold"/>
                                        <p:tgtEl>
                                          <p:spTgt spid="36"/>
                                        </p:tgtEl>
                                        <p:attrNameLst>
                                          <p:attrName>ppt_x</p:attrName>
                                        </p:attrNameLst>
                                      </p:cBhvr>
                                      <p:tavLst>
                                        <p:tav tm="0">
                                          <p:val>
                                            <p:strVal val="1+#ppt_w/2"/>
                                          </p:val>
                                        </p:tav>
                                        <p:tav tm="100000">
                                          <p:val>
                                            <p:strVal val="#ppt_x"/>
                                          </p:val>
                                        </p:tav>
                                      </p:tavLst>
                                    </p:anim>
                                    <p:anim calcmode="lin" valueType="num">
                                      <p:cBhvr additive="base">
                                        <p:cTn id="64" dur="1000" fill="hold"/>
                                        <p:tgtEl>
                                          <p:spTgt spid="36"/>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1000" fill="hold"/>
                                        <p:tgtEl>
                                          <p:spTgt spid="35"/>
                                        </p:tgtEl>
                                        <p:attrNameLst>
                                          <p:attrName>ppt_x</p:attrName>
                                        </p:attrNameLst>
                                      </p:cBhvr>
                                      <p:tavLst>
                                        <p:tav tm="0">
                                          <p:val>
                                            <p:strVal val="1+#ppt_w/2"/>
                                          </p:val>
                                        </p:tav>
                                        <p:tav tm="100000">
                                          <p:val>
                                            <p:strVal val="#ppt_x"/>
                                          </p:val>
                                        </p:tav>
                                      </p:tavLst>
                                    </p:anim>
                                    <p:anim calcmode="lin" valueType="num">
                                      <p:cBhvr additive="base">
                                        <p:cTn id="68" dur="1000" fill="hold"/>
                                        <p:tgtEl>
                                          <p:spTgt spid="35"/>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1000" fill="hold"/>
                                        <p:tgtEl>
                                          <p:spTgt spid="37"/>
                                        </p:tgtEl>
                                        <p:attrNameLst>
                                          <p:attrName>ppt_x</p:attrName>
                                        </p:attrNameLst>
                                      </p:cBhvr>
                                      <p:tavLst>
                                        <p:tav tm="0">
                                          <p:val>
                                            <p:strVal val="1+#ppt_w/2"/>
                                          </p:val>
                                        </p:tav>
                                        <p:tav tm="100000">
                                          <p:val>
                                            <p:strVal val="#ppt_x"/>
                                          </p:val>
                                        </p:tav>
                                      </p:tavLst>
                                    </p:anim>
                                    <p:anim calcmode="lin" valueType="num">
                                      <p:cBhvr additive="base">
                                        <p:cTn id="72" dur="1000" fill="hold"/>
                                        <p:tgtEl>
                                          <p:spTgt spid="37"/>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1000" fill="hold"/>
                                        <p:tgtEl>
                                          <p:spTgt spid="27"/>
                                        </p:tgtEl>
                                        <p:attrNameLst>
                                          <p:attrName>ppt_x</p:attrName>
                                        </p:attrNameLst>
                                      </p:cBhvr>
                                      <p:tavLst>
                                        <p:tav tm="0">
                                          <p:val>
                                            <p:strVal val="1+#ppt_w/2"/>
                                          </p:val>
                                        </p:tav>
                                        <p:tav tm="100000">
                                          <p:val>
                                            <p:strVal val="#ppt_x"/>
                                          </p:val>
                                        </p:tav>
                                      </p:tavLst>
                                    </p:anim>
                                    <p:anim calcmode="lin" valueType="num">
                                      <p:cBhvr additive="base">
                                        <p:cTn id="76" dur="10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1000" fill="hold"/>
                                        <p:tgtEl>
                                          <p:spTgt spid="31"/>
                                        </p:tgtEl>
                                        <p:attrNameLst>
                                          <p:attrName>ppt_x</p:attrName>
                                        </p:attrNameLst>
                                      </p:cBhvr>
                                      <p:tavLst>
                                        <p:tav tm="0">
                                          <p:val>
                                            <p:strVal val="1+#ppt_w/2"/>
                                          </p:val>
                                        </p:tav>
                                        <p:tav tm="100000">
                                          <p:val>
                                            <p:strVal val="#ppt_x"/>
                                          </p:val>
                                        </p:tav>
                                      </p:tavLst>
                                    </p:anim>
                                    <p:anim calcmode="lin" valueType="num">
                                      <p:cBhvr additive="base">
                                        <p:cTn id="80" dur="1000" fill="hold"/>
                                        <p:tgtEl>
                                          <p:spTgt spid="31"/>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1000" fill="hold"/>
                                        <p:tgtEl>
                                          <p:spTgt spid="25"/>
                                        </p:tgtEl>
                                        <p:attrNameLst>
                                          <p:attrName>ppt_x</p:attrName>
                                        </p:attrNameLst>
                                      </p:cBhvr>
                                      <p:tavLst>
                                        <p:tav tm="0">
                                          <p:val>
                                            <p:strVal val="1+#ppt_w/2"/>
                                          </p:val>
                                        </p:tav>
                                        <p:tav tm="100000">
                                          <p:val>
                                            <p:strVal val="#ppt_x"/>
                                          </p:val>
                                        </p:tav>
                                      </p:tavLst>
                                    </p:anim>
                                    <p:anim calcmode="lin" valueType="num">
                                      <p:cBhvr additive="base">
                                        <p:cTn id="84" dur="1000" fill="hold"/>
                                        <p:tgtEl>
                                          <p:spTgt spid="25"/>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1000" fill="hold"/>
                                        <p:tgtEl>
                                          <p:spTgt spid="24"/>
                                        </p:tgtEl>
                                        <p:attrNameLst>
                                          <p:attrName>ppt_x</p:attrName>
                                        </p:attrNameLst>
                                      </p:cBhvr>
                                      <p:tavLst>
                                        <p:tav tm="0">
                                          <p:val>
                                            <p:strVal val="1+#ppt_w/2"/>
                                          </p:val>
                                        </p:tav>
                                        <p:tav tm="100000">
                                          <p:val>
                                            <p:strVal val="#ppt_x"/>
                                          </p:val>
                                        </p:tav>
                                      </p:tavLst>
                                    </p:anim>
                                    <p:anim calcmode="lin" valueType="num">
                                      <p:cBhvr additive="base">
                                        <p:cTn id="88" dur="1000" fill="hold"/>
                                        <p:tgtEl>
                                          <p:spTgt spid="24"/>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1000" fill="hold"/>
                                        <p:tgtEl>
                                          <p:spTgt spid="29"/>
                                        </p:tgtEl>
                                        <p:attrNameLst>
                                          <p:attrName>ppt_x</p:attrName>
                                        </p:attrNameLst>
                                      </p:cBhvr>
                                      <p:tavLst>
                                        <p:tav tm="0">
                                          <p:val>
                                            <p:strVal val="1+#ppt_w/2"/>
                                          </p:val>
                                        </p:tav>
                                        <p:tav tm="100000">
                                          <p:val>
                                            <p:strVal val="#ppt_x"/>
                                          </p:val>
                                        </p:tav>
                                      </p:tavLst>
                                    </p:anim>
                                    <p:anim calcmode="lin" valueType="num">
                                      <p:cBhvr additive="base">
                                        <p:cTn id="92" dur="1000" fill="hold"/>
                                        <p:tgtEl>
                                          <p:spTgt spid="29"/>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1000" fill="hold"/>
                                        <p:tgtEl>
                                          <p:spTgt spid="26"/>
                                        </p:tgtEl>
                                        <p:attrNameLst>
                                          <p:attrName>ppt_x</p:attrName>
                                        </p:attrNameLst>
                                      </p:cBhvr>
                                      <p:tavLst>
                                        <p:tav tm="0">
                                          <p:val>
                                            <p:strVal val="1+#ppt_w/2"/>
                                          </p:val>
                                        </p:tav>
                                        <p:tav tm="100000">
                                          <p:val>
                                            <p:strVal val="#ppt_x"/>
                                          </p:val>
                                        </p:tav>
                                      </p:tavLst>
                                    </p:anim>
                                    <p:anim calcmode="lin" valueType="num">
                                      <p:cBhvr additive="base">
                                        <p:cTn id="96" dur="1000" fill="hold"/>
                                        <p:tgtEl>
                                          <p:spTgt spid="26"/>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1000" fill="hold"/>
                                        <p:tgtEl>
                                          <p:spTgt spid="32"/>
                                        </p:tgtEl>
                                        <p:attrNameLst>
                                          <p:attrName>ppt_x</p:attrName>
                                        </p:attrNameLst>
                                      </p:cBhvr>
                                      <p:tavLst>
                                        <p:tav tm="0">
                                          <p:val>
                                            <p:strVal val="1+#ppt_w/2"/>
                                          </p:val>
                                        </p:tav>
                                        <p:tav tm="100000">
                                          <p:val>
                                            <p:strVal val="#ppt_x"/>
                                          </p:val>
                                        </p:tav>
                                      </p:tavLst>
                                    </p:anim>
                                    <p:anim calcmode="lin" valueType="num">
                                      <p:cBhvr additive="base">
                                        <p:cTn id="100" dur="1000" fill="hold"/>
                                        <p:tgtEl>
                                          <p:spTgt spid="32"/>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1000" fill="hold"/>
                                        <p:tgtEl>
                                          <p:spTgt spid="28"/>
                                        </p:tgtEl>
                                        <p:attrNameLst>
                                          <p:attrName>ppt_x</p:attrName>
                                        </p:attrNameLst>
                                      </p:cBhvr>
                                      <p:tavLst>
                                        <p:tav tm="0">
                                          <p:val>
                                            <p:strVal val="1+#ppt_w/2"/>
                                          </p:val>
                                        </p:tav>
                                        <p:tav tm="100000">
                                          <p:val>
                                            <p:strVal val="#ppt_x"/>
                                          </p:val>
                                        </p:tav>
                                      </p:tavLst>
                                    </p:anim>
                                    <p:anim calcmode="lin" valueType="num">
                                      <p:cBhvr additive="base">
                                        <p:cTn id="104" dur="1000" fill="hold"/>
                                        <p:tgtEl>
                                          <p:spTgt spid="28"/>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1000" fill="hold"/>
                                        <p:tgtEl>
                                          <p:spTgt spid="38"/>
                                        </p:tgtEl>
                                        <p:attrNameLst>
                                          <p:attrName>ppt_x</p:attrName>
                                        </p:attrNameLst>
                                      </p:cBhvr>
                                      <p:tavLst>
                                        <p:tav tm="0">
                                          <p:val>
                                            <p:strVal val="1+#ppt_w/2"/>
                                          </p:val>
                                        </p:tav>
                                        <p:tav tm="100000">
                                          <p:val>
                                            <p:strVal val="#ppt_x"/>
                                          </p:val>
                                        </p:tav>
                                      </p:tavLst>
                                    </p:anim>
                                    <p:anim calcmode="lin" valueType="num">
                                      <p:cBhvr additive="base">
                                        <p:cTn id="108" dur="1000" fill="hold"/>
                                        <p:tgtEl>
                                          <p:spTgt spid="38"/>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additive="base">
                                        <p:cTn id="111" dur="1000" fill="hold"/>
                                        <p:tgtEl>
                                          <p:spTgt spid="30"/>
                                        </p:tgtEl>
                                        <p:attrNameLst>
                                          <p:attrName>ppt_x</p:attrName>
                                        </p:attrNameLst>
                                      </p:cBhvr>
                                      <p:tavLst>
                                        <p:tav tm="0">
                                          <p:val>
                                            <p:strVal val="1+#ppt_w/2"/>
                                          </p:val>
                                        </p:tav>
                                        <p:tav tm="100000">
                                          <p:val>
                                            <p:strVal val="#ppt_x"/>
                                          </p:val>
                                        </p:tav>
                                      </p:tavLst>
                                    </p:anim>
                                    <p:anim calcmode="lin" valueType="num">
                                      <p:cBhvr additive="base">
                                        <p:cTn id="112" dur="1000" fill="hold"/>
                                        <p:tgtEl>
                                          <p:spTgt spid="30"/>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1000" fill="hold"/>
                                        <p:tgtEl>
                                          <p:spTgt spid="40"/>
                                        </p:tgtEl>
                                        <p:attrNameLst>
                                          <p:attrName>ppt_x</p:attrName>
                                        </p:attrNameLst>
                                      </p:cBhvr>
                                      <p:tavLst>
                                        <p:tav tm="0">
                                          <p:val>
                                            <p:strVal val="1+#ppt_w/2"/>
                                          </p:val>
                                        </p:tav>
                                        <p:tav tm="100000">
                                          <p:val>
                                            <p:strVal val="#ppt_x"/>
                                          </p:val>
                                        </p:tav>
                                      </p:tavLst>
                                    </p:anim>
                                    <p:anim calcmode="lin" valueType="num">
                                      <p:cBhvr additive="base">
                                        <p:cTn id="116" dur="1000" fill="hold"/>
                                        <p:tgtEl>
                                          <p:spTgt spid="40"/>
                                        </p:tgtEl>
                                        <p:attrNameLst>
                                          <p:attrName>ppt_y</p:attrName>
                                        </p:attrNameLst>
                                      </p:cBhvr>
                                      <p:tavLst>
                                        <p:tav tm="0">
                                          <p:val>
                                            <p:strVal val="#ppt_y"/>
                                          </p:val>
                                        </p:tav>
                                        <p:tav tm="100000">
                                          <p:val>
                                            <p:strVal val="#ppt_y"/>
                                          </p:val>
                                        </p:tav>
                                      </p:tavLst>
                                    </p:anim>
                                  </p:childTnLst>
                                </p:cTn>
                              </p:par>
                              <p:par>
                                <p:cTn id="117" presetID="10"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par>
                                <p:cTn id="120" presetID="2" presetClass="entr" presetSubtype="2" fill="hold" grpId="0" nodeType="with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additive="base">
                                        <p:cTn id="122" dur="500" fill="hold"/>
                                        <p:tgtEl>
                                          <p:spTgt spid="44"/>
                                        </p:tgtEl>
                                        <p:attrNameLst>
                                          <p:attrName>ppt_x</p:attrName>
                                        </p:attrNameLst>
                                      </p:cBhvr>
                                      <p:tavLst>
                                        <p:tav tm="0">
                                          <p:val>
                                            <p:strVal val="1+#ppt_w/2"/>
                                          </p:val>
                                        </p:tav>
                                        <p:tav tm="100000">
                                          <p:val>
                                            <p:strVal val="#ppt_x"/>
                                          </p:val>
                                        </p:tav>
                                      </p:tavLst>
                                    </p:anim>
                                    <p:anim calcmode="lin" valueType="num">
                                      <p:cBhvr additive="base">
                                        <p:cTn id="123" dur="500" fill="hold"/>
                                        <p:tgtEl>
                                          <p:spTgt spid="44"/>
                                        </p:tgtEl>
                                        <p:attrNameLst>
                                          <p:attrName>ppt_y</p:attrName>
                                        </p:attrNameLst>
                                      </p:cBhvr>
                                      <p:tavLst>
                                        <p:tav tm="0">
                                          <p:val>
                                            <p:strVal val="#ppt_y"/>
                                          </p:val>
                                        </p:tav>
                                        <p:tav tm="100000">
                                          <p:val>
                                            <p:strVal val="#ppt_y"/>
                                          </p:val>
                                        </p:tav>
                                      </p:tavLst>
                                    </p:anim>
                                  </p:childTnLst>
                                </p:cTn>
                              </p:par>
                              <p:par>
                                <p:cTn id="124" presetID="2" presetClass="entr" presetSubtype="2" fill="hold" nodeType="withEffect">
                                  <p:stCondLst>
                                    <p:cond delay="500"/>
                                  </p:stCondLst>
                                  <p:childTnLst>
                                    <p:set>
                                      <p:cBhvr>
                                        <p:cTn id="125" dur="1" fill="hold">
                                          <p:stCondLst>
                                            <p:cond delay="0"/>
                                          </p:stCondLst>
                                        </p:cTn>
                                        <p:tgtEl>
                                          <p:spTgt spid="45"/>
                                        </p:tgtEl>
                                        <p:attrNameLst>
                                          <p:attrName>style.visibility</p:attrName>
                                        </p:attrNameLst>
                                      </p:cBhvr>
                                      <p:to>
                                        <p:strVal val="visible"/>
                                      </p:to>
                                    </p:set>
                                    <p:anim calcmode="lin" valueType="num">
                                      <p:cBhvr additive="base">
                                        <p:cTn id="126" dur="500" fill="hold"/>
                                        <p:tgtEl>
                                          <p:spTgt spid="45"/>
                                        </p:tgtEl>
                                        <p:attrNameLst>
                                          <p:attrName>ppt_x</p:attrName>
                                        </p:attrNameLst>
                                      </p:cBhvr>
                                      <p:tavLst>
                                        <p:tav tm="0">
                                          <p:val>
                                            <p:strVal val="1+#ppt_w/2"/>
                                          </p:val>
                                        </p:tav>
                                        <p:tav tm="100000">
                                          <p:val>
                                            <p:strVal val="#ppt_x"/>
                                          </p:val>
                                        </p:tav>
                                      </p:tavLst>
                                    </p:anim>
                                    <p:anim calcmode="lin" valueType="num">
                                      <p:cBhvr additive="base">
                                        <p:cTn id="127"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57" grpId="0" animBg="1"/>
      <p:bldP spid="33" grpId="0" animBg="1"/>
      <p:bldP spid="24" grpId="0"/>
      <p:bldP spid="25" grpId="0"/>
      <p:bldP spid="26" grpId="0"/>
      <p:bldP spid="27" grpId="0"/>
      <p:bldP spid="28" grpId="0"/>
      <p:bldP spid="29" grpId="0"/>
      <p:bldP spid="30" grpId="0"/>
      <p:bldP spid="31" grpId="0"/>
      <p:bldP spid="35" grpId="0"/>
      <p:bldP spid="36" grpId="0"/>
      <p:bldP spid="37" grpId="0"/>
      <p:bldP spid="38" grpId="0"/>
      <p:bldP spid="40"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6350" y="-695325"/>
            <a:ext cx="12193588" cy="7553325"/>
          </a:xfrm>
          <a:prstGeom prst="rect">
            <a:avLst/>
          </a:prstGeom>
          <a:solidFill>
            <a:srgbClr val="9C44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68" name="Group 67"/>
          <p:cNvGrpSpPr>
            <a:grpSpLocks/>
          </p:cNvGrpSpPr>
          <p:nvPr/>
        </p:nvGrpSpPr>
        <p:grpSpPr bwMode="auto">
          <a:xfrm>
            <a:off x="0" y="-490538"/>
            <a:ext cx="12192000" cy="8128001"/>
            <a:chOff x="-600" y="-635400"/>
            <a:chExt cx="12193200" cy="8128800"/>
          </a:xfrm>
        </p:grpSpPr>
        <p:pic>
          <p:nvPicPr>
            <p:cNvPr id="6152"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 y="-635400"/>
              <a:ext cx="12193200" cy="81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a:xfrm>
              <a:off x="-600" y="-337"/>
              <a:ext cx="4789959" cy="6858674"/>
            </a:xfrm>
            <a:prstGeom prst="rect">
              <a:avLst/>
            </a:prstGeom>
            <a:gradFill flip="none" rotWithShape="1">
              <a:gsLst>
                <a:gs pos="0">
                  <a:schemeClr val="tx1"/>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sp>
        <p:nvSpPr>
          <p:cNvPr id="93" name="Right Arrow 9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Rectangle 74"/>
          <p:cNvSpPr/>
          <p:nvPr/>
        </p:nvSpPr>
        <p:spPr>
          <a:xfrm>
            <a:off x="3549650" y="4054475"/>
            <a:ext cx="7227888" cy="668338"/>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основана през </a:t>
            </a:r>
            <a:r>
              <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1978 </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47" name="Picture 46"/>
          <p:cNvPicPr>
            <a:picLocks noChangeAspect="1"/>
          </p:cNvPicPr>
          <p:nvPr/>
        </p:nvPicPr>
        <p:blipFill rotWithShape="1">
          <a:blip r:embed="rId4">
            <a:grayscl/>
            <a:biLevel thresh="50000"/>
          </a:blip>
          <a:srcRect l="24299" r="21759" b="23496"/>
          <a:stretch/>
        </p:blipFill>
        <p:spPr>
          <a:xfrm>
            <a:off x="1104900" y="4914900"/>
            <a:ext cx="900113" cy="873125"/>
          </a:xfrm>
          <a:prstGeom prst="rect">
            <a:avLst/>
          </a:prstGeom>
          <a:noFill/>
          <a:ln>
            <a:noFill/>
          </a:ln>
          <a:effectLst>
            <a:outerShdw blurRad="50800" dist="38100" dir="2700000" algn="tl" rotWithShape="0">
              <a:prstClr val="black">
                <a:alpha val="40000"/>
              </a:prstClr>
            </a:outerShdw>
          </a:effectLst>
        </p:spPr>
      </p:pic>
      <p:pic>
        <p:nvPicPr>
          <p:cNvPr id="58" name="Picture 57"/>
          <p:cNvPicPr>
            <a:picLocks noChangeAspect="1"/>
          </p:cNvPicPr>
          <p:nvPr/>
        </p:nvPicPr>
        <p:blipFill rotWithShape="1">
          <a:blip r:embed="rId4">
            <a:grayscl/>
            <a:biLevel thresh="50000"/>
          </a:blip>
          <a:srcRect l="24299" r="21759" b="23496"/>
          <a:stretch/>
        </p:blipFill>
        <p:spPr>
          <a:xfrm>
            <a:off x="10218738" y="4937125"/>
            <a:ext cx="900112" cy="873125"/>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cBhvr additive="base">
                                        <p:cTn id="10" dur="1000" fill="hold"/>
                                        <p:tgtEl>
                                          <p:spTgt spid="75"/>
                                        </p:tgtEl>
                                        <p:attrNameLst>
                                          <p:attrName>ppt_x</p:attrName>
                                        </p:attrNameLst>
                                      </p:cBhvr>
                                      <p:tavLst>
                                        <p:tav tm="0">
                                          <p:val>
                                            <p:strVal val="1+#ppt_w/2"/>
                                          </p:val>
                                        </p:tav>
                                        <p:tav tm="100000">
                                          <p:val>
                                            <p:strVal val="#ppt_x"/>
                                          </p:val>
                                        </p:tav>
                                      </p:tavLst>
                                    </p:anim>
                                    <p:anim calcmode="lin" valueType="num">
                                      <p:cBhvr additive="base">
                                        <p:cTn id="11" dur="10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ight Arrow 45"/>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5" name="Rectangle 34"/>
          <p:cNvSpPr>
            <a:spLocks noChangeArrowheads="1"/>
          </p:cNvSpPr>
          <p:nvPr/>
        </p:nvSpPr>
        <p:spPr bwMode="auto">
          <a:xfrm>
            <a:off x="9317038" y="3597275"/>
            <a:ext cx="26368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000" b="1">
                <a:solidFill>
                  <a:srgbClr val="B93EBC"/>
                </a:solidFill>
                <a:latin typeface="Roboto Condensed" panose="02000000000000000000" pitchFamily="2" charset="0"/>
              </a:rPr>
              <a:t>CÓMO</a:t>
            </a:r>
          </a:p>
        </p:txBody>
      </p:sp>
      <p:sp>
        <p:nvSpPr>
          <p:cNvPr id="36" name="Rectangle 35"/>
          <p:cNvSpPr>
            <a:spLocks noChangeArrowheads="1"/>
          </p:cNvSpPr>
          <p:nvPr/>
        </p:nvSpPr>
        <p:spPr bwMode="auto">
          <a:xfrm>
            <a:off x="6884988" y="4721225"/>
            <a:ext cx="2679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tr-TR" altLang="en-US" sz="8000" b="1">
                <a:solidFill>
                  <a:srgbClr val="B93EBC"/>
                </a:solidFill>
                <a:latin typeface="Roboto Condensed" panose="02000000000000000000" pitchFamily="2" charset="0"/>
              </a:rPr>
              <a:t>NASIL</a:t>
            </a:r>
            <a:endParaRPr lang="en-GB" altLang="en-US" sz="8000" b="1">
              <a:solidFill>
                <a:srgbClr val="B93EBC"/>
              </a:solidFill>
              <a:latin typeface="Roboto Condensed" panose="02000000000000000000" pitchFamily="2" charset="0"/>
            </a:endParaRPr>
          </a:p>
        </p:txBody>
      </p:sp>
      <p:sp>
        <p:nvSpPr>
          <p:cNvPr id="37" name="Rectangle 36"/>
          <p:cNvSpPr>
            <a:spLocks noChangeArrowheads="1"/>
          </p:cNvSpPr>
          <p:nvPr/>
        </p:nvSpPr>
        <p:spPr bwMode="auto">
          <a:xfrm>
            <a:off x="3284538" y="4921250"/>
            <a:ext cx="157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de-DE" altLang="en-US" sz="7200" b="1">
                <a:solidFill>
                  <a:srgbClr val="B93EBC"/>
                </a:solidFill>
                <a:latin typeface="Roboto Condensed" panose="02000000000000000000" pitchFamily="2" charset="0"/>
              </a:rPr>
              <a:t>WIE</a:t>
            </a:r>
            <a:endParaRPr lang="en-GB" altLang="en-US" sz="7200" b="1">
              <a:solidFill>
                <a:srgbClr val="B93EBC"/>
              </a:solidFill>
              <a:latin typeface="Roboto Condensed" panose="02000000000000000000" pitchFamily="2" charset="0"/>
            </a:endParaRPr>
          </a:p>
        </p:txBody>
      </p:sp>
      <p:sp>
        <p:nvSpPr>
          <p:cNvPr id="38" name="Rectangle 37"/>
          <p:cNvSpPr>
            <a:spLocks noChangeArrowheads="1"/>
          </p:cNvSpPr>
          <p:nvPr/>
        </p:nvSpPr>
        <p:spPr bwMode="auto">
          <a:xfrm>
            <a:off x="4926013" y="4140200"/>
            <a:ext cx="2441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8800" b="1">
                <a:solidFill>
                  <a:srgbClr val="832C86"/>
                </a:solidFill>
                <a:latin typeface="Roboto Condensed" panose="02000000000000000000" pitchFamily="2" charset="0"/>
              </a:rPr>
              <a:t>如何</a:t>
            </a:r>
            <a:endParaRPr lang="en-GB" altLang="en-US" sz="8800" b="1">
              <a:solidFill>
                <a:srgbClr val="832C86"/>
              </a:solidFill>
              <a:latin typeface="Roboto Condensed" panose="02000000000000000000" pitchFamily="2" charset="0"/>
              <a:ea typeface="ＭＳ Ｐゴシック" panose="020B0600070205080204" pitchFamily="34" charset="-128"/>
            </a:endParaRPr>
          </a:p>
        </p:txBody>
      </p:sp>
      <p:sp>
        <p:nvSpPr>
          <p:cNvPr id="39" name="Rectangle 38"/>
          <p:cNvSpPr>
            <a:spLocks noChangeArrowheads="1"/>
          </p:cNvSpPr>
          <p:nvPr/>
        </p:nvSpPr>
        <p:spPr bwMode="auto">
          <a:xfrm>
            <a:off x="6288088" y="3219450"/>
            <a:ext cx="3344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6000" b="1">
                <a:solidFill>
                  <a:srgbClr val="B93EBC"/>
                </a:solidFill>
                <a:latin typeface="Roboto Condensed" panose="02000000000000000000" pitchFamily="2" charset="0"/>
              </a:rPr>
              <a:t>COMMENT</a:t>
            </a:r>
          </a:p>
        </p:txBody>
      </p:sp>
      <p:sp>
        <p:nvSpPr>
          <p:cNvPr id="41" name="Rectangle 40"/>
          <p:cNvSpPr>
            <a:spLocks noChangeArrowheads="1"/>
          </p:cNvSpPr>
          <p:nvPr/>
        </p:nvSpPr>
        <p:spPr bwMode="auto">
          <a:xfrm>
            <a:off x="7777163" y="3938588"/>
            <a:ext cx="1941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ru-RU" altLang="en-US" sz="7200" b="1">
                <a:solidFill>
                  <a:srgbClr val="832C86"/>
                </a:solidFill>
              </a:rPr>
              <a:t>КАК</a:t>
            </a:r>
            <a:endParaRPr lang="en-GB" altLang="en-US" sz="7200" b="1">
              <a:solidFill>
                <a:srgbClr val="832C86"/>
              </a:solidFill>
              <a:latin typeface="Roboto Condensed" panose="02000000000000000000" pitchFamily="2" charset="0"/>
            </a:endParaRPr>
          </a:p>
        </p:txBody>
      </p:sp>
      <p:sp>
        <p:nvSpPr>
          <p:cNvPr id="42" name="Rectangle 41"/>
          <p:cNvSpPr>
            <a:spLocks noChangeArrowheads="1"/>
          </p:cNvSpPr>
          <p:nvPr/>
        </p:nvSpPr>
        <p:spPr bwMode="auto">
          <a:xfrm>
            <a:off x="2135188" y="4357688"/>
            <a:ext cx="2830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4800" b="1">
                <a:solidFill>
                  <a:srgbClr val="B93EBC"/>
                </a:solidFill>
                <a:latin typeface="Roboto Condensed" panose="02000000000000000000" pitchFamily="2" charset="0"/>
              </a:rPr>
              <a:t>どうやって</a:t>
            </a:r>
            <a:endParaRPr lang="en-GB" altLang="en-US" sz="4800" b="1">
              <a:solidFill>
                <a:srgbClr val="B93EBC"/>
              </a:solidFill>
              <a:latin typeface="Roboto Condensed" panose="02000000000000000000" pitchFamily="2" charset="0"/>
              <a:ea typeface="ＭＳ Ｐゴシック" panose="020B0600070205080204" pitchFamily="34" charset="-128"/>
            </a:endParaRPr>
          </a:p>
        </p:txBody>
      </p:sp>
      <p:sp>
        <p:nvSpPr>
          <p:cNvPr id="43" name="Rectangle 42"/>
          <p:cNvSpPr>
            <a:spLocks noChangeArrowheads="1"/>
          </p:cNvSpPr>
          <p:nvPr/>
        </p:nvSpPr>
        <p:spPr bwMode="auto">
          <a:xfrm>
            <a:off x="9628188" y="4205288"/>
            <a:ext cx="1973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l-GR" altLang="en-US" sz="8000" b="1">
                <a:solidFill>
                  <a:srgbClr val="832C86"/>
                </a:solidFill>
                <a:latin typeface="Roboto Condensed" panose="02000000000000000000" pitchFamily="2" charset="0"/>
              </a:rPr>
              <a:t>πως</a:t>
            </a:r>
            <a:endParaRPr lang="en-GB" altLang="en-US" sz="8000" b="1">
              <a:solidFill>
                <a:srgbClr val="832C86"/>
              </a:solidFill>
              <a:latin typeface="Roboto Condensed" panose="02000000000000000000" pitchFamily="2" charset="0"/>
            </a:endParaRP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1219200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a:spLocks noChangeArrowheads="1"/>
          </p:cNvSpPr>
          <p:nvPr/>
        </p:nvSpPr>
        <p:spPr bwMode="auto">
          <a:xfrm>
            <a:off x="6103938" y="2254250"/>
            <a:ext cx="44434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9600" b="1">
                <a:solidFill>
                  <a:srgbClr val="832C86"/>
                </a:solidFill>
                <a:latin typeface="Roboto Condensed" panose="02000000000000000000" pitchFamily="2" charset="0"/>
              </a:rPr>
              <a:t>HOGYAN</a:t>
            </a:r>
          </a:p>
        </p:txBody>
      </p:sp>
      <p:sp>
        <p:nvSpPr>
          <p:cNvPr id="49" name="Rectangle 48"/>
          <p:cNvSpPr/>
          <p:nvPr/>
        </p:nvSpPr>
        <p:spPr>
          <a:xfrm>
            <a:off x="6065838" y="595313"/>
            <a:ext cx="2957512" cy="2092325"/>
          </a:xfrm>
          <a:prstGeom prst="rect">
            <a:avLst/>
          </a:prstGeom>
          <a:effectLst/>
        </p:spPr>
        <p:txBody>
          <a:bodyPr wrap="none">
            <a:spAutoFit/>
          </a:bodyPr>
          <a:lstStyle/>
          <a:p>
            <a:pPr eaLnBrk="1" fontAlgn="auto" hangingPunct="1">
              <a:spcBef>
                <a:spcPts val="0"/>
              </a:spcBef>
              <a:spcAft>
                <a:spcPts val="0"/>
              </a:spcAft>
              <a:defRPr/>
            </a:pPr>
            <a:r>
              <a:rPr lang="bg-BG"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КАК</a:t>
            </a:r>
            <a:endParaRPr lang="en-GB"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50" name="Rectangle 49"/>
          <p:cNvSpPr>
            <a:spLocks noChangeArrowheads="1"/>
          </p:cNvSpPr>
          <p:nvPr/>
        </p:nvSpPr>
        <p:spPr bwMode="auto">
          <a:xfrm>
            <a:off x="9880600" y="2751138"/>
            <a:ext cx="1860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nl-NL" altLang="en-US" sz="7200" b="1">
                <a:solidFill>
                  <a:srgbClr val="832C86"/>
                </a:solidFill>
                <a:latin typeface="Roboto Condensed" panose="02000000000000000000" pitchFamily="2" charset="0"/>
              </a:rPr>
              <a:t>CUM</a:t>
            </a:r>
            <a:endParaRPr lang="en-GB" altLang="en-US" sz="7200" b="1">
              <a:solidFill>
                <a:srgbClr val="832C86"/>
              </a:solidFill>
              <a:latin typeface="Roboto Condensed" panose="02000000000000000000" pitchFamily="2" charset="0"/>
            </a:endParaRPr>
          </a:p>
        </p:txBody>
      </p:sp>
      <p:sp>
        <p:nvSpPr>
          <p:cNvPr id="51" name="Rectangle 50"/>
          <p:cNvSpPr>
            <a:spLocks noChangeArrowheads="1"/>
          </p:cNvSpPr>
          <p:nvPr/>
        </p:nvSpPr>
        <p:spPr bwMode="auto">
          <a:xfrm>
            <a:off x="4773613" y="5213350"/>
            <a:ext cx="1609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4800" b="1">
                <a:solidFill>
                  <a:srgbClr val="832C86"/>
                </a:solidFill>
                <a:latin typeface="Roboto Condensed" panose="02000000000000000000" pitchFamily="2" charset="0"/>
              </a:rPr>
              <a:t>COME</a:t>
            </a:r>
          </a:p>
        </p:txBody>
      </p:sp>
      <p:sp>
        <p:nvSpPr>
          <p:cNvPr id="54" name="Rectangle 53"/>
          <p:cNvSpPr>
            <a:spLocks noChangeArrowheads="1"/>
          </p:cNvSpPr>
          <p:nvPr/>
        </p:nvSpPr>
        <p:spPr bwMode="auto">
          <a:xfrm>
            <a:off x="9617075" y="2325688"/>
            <a:ext cx="1531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4400" b="1">
                <a:solidFill>
                  <a:srgbClr val="B93EBC"/>
                </a:solidFill>
                <a:latin typeface="Roboto Condensed" panose="02000000000000000000" pitchFamily="2" charset="0"/>
              </a:rPr>
              <a:t>COMO</a:t>
            </a:r>
          </a:p>
        </p:txBody>
      </p:sp>
      <p:sp>
        <p:nvSpPr>
          <p:cNvPr id="65" name="Rectangle 64"/>
          <p:cNvSpPr/>
          <p:nvPr/>
        </p:nvSpPr>
        <p:spPr>
          <a:xfrm>
            <a:off x="6134100" y="2163763"/>
            <a:ext cx="2997200" cy="830262"/>
          </a:xfrm>
          <a:prstGeom prst="rect">
            <a:avLst/>
          </a:prstGeom>
          <a:effectLst/>
        </p:spPr>
        <p:txBody>
          <a:bodyPr wrap="none">
            <a:spAutoFit/>
          </a:bodyPr>
          <a:lstStyle/>
          <a:p>
            <a:pPr eaLnBrk="1" fontAlgn="auto" hangingPunct="1">
              <a:spcBef>
                <a:spcPts val="0"/>
              </a:spcBef>
              <a:spcAft>
                <a:spcPts val="0"/>
              </a:spcAft>
              <a:defRPr/>
            </a:pPr>
            <a:r>
              <a:rPr lang="bg-BG"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го правим</a:t>
            </a:r>
            <a:r>
              <a:rPr lang="en-GB"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a:t>
            </a:r>
          </a:p>
        </p:txBody>
      </p:sp>
      <p:pic>
        <p:nvPicPr>
          <p:cNvPr id="67" name="Picture 66"/>
          <p:cNvPicPr>
            <a:picLocks noChangeAspect="1"/>
          </p:cNvPicPr>
          <p:nvPr/>
        </p:nvPicPr>
        <p:blipFill rotWithShape="1">
          <a:blip r:embed="rId4">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85250" y="293688"/>
            <a:ext cx="3208338"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rcRect l="10307" r="48315"/>
          <a:stretch>
            <a:fillRect/>
          </a:stretch>
        </p:blipFill>
        <p:spPr bwMode="auto">
          <a:xfrm>
            <a:off x="5395913" y="406400"/>
            <a:ext cx="304165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p:cNvPicPr>
          <p:nvPr/>
        </p:nvPicPr>
        <p:blipFill>
          <a:blip r:embed="rId7">
            <a:extLst>
              <a:ext uri="{28A0092B-C50C-407E-A947-70E740481C1C}">
                <a14:useLocalDpi xmlns:a14="http://schemas.microsoft.com/office/drawing/2010/main" val="0"/>
              </a:ext>
            </a:extLst>
          </a:blip>
          <a:srcRect l="-2" r="34550"/>
          <a:stretch>
            <a:fillRect/>
          </a:stretch>
        </p:blipFill>
        <p:spPr bwMode="auto">
          <a:xfrm>
            <a:off x="-1588" y="695325"/>
            <a:ext cx="2317751"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8"/>
          <p:cNvSpPr>
            <a:spLocks noChangeArrowheads="1"/>
          </p:cNvSpPr>
          <p:nvPr/>
        </p:nvSpPr>
        <p:spPr bwMode="auto">
          <a:xfrm>
            <a:off x="2316163" y="0"/>
            <a:ext cx="547687"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60" name="Rectangle 9"/>
          <p:cNvSpPr>
            <a:spLocks noChangeArrowheads="1"/>
          </p:cNvSpPr>
          <p:nvPr/>
        </p:nvSpPr>
        <p:spPr bwMode="auto">
          <a:xfrm>
            <a:off x="4848225" y="0"/>
            <a:ext cx="547688"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68" name="Rectangle 7"/>
          <p:cNvSpPr>
            <a:spLocks noChangeArrowheads="1"/>
          </p:cNvSpPr>
          <p:nvPr/>
        </p:nvSpPr>
        <p:spPr bwMode="auto">
          <a:xfrm>
            <a:off x="8437563" y="0"/>
            <a:ext cx="547687"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69" name="Group 68"/>
          <p:cNvGrpSpPr>
            <a:grpSpLocks/>
          </p:cNvGrpSpPr>
          <p:nvPr/>
        </p:nvGrpSpPr>
        <p:grpSpPr bwMode="auto">
          <a:xfrm>
            <a:off x="0" y="4087813"/>
            <a:ext cx="2317750" cy="1887537"/>
            <a:chOff x="0" y="4088456"/>
            <a:chExt cx="2316928" cy="1887490"/>
          </a:xfrm>
        </p:grpSpPr>
        <p:sp>
          <p:nvSpPr>
            <p:cNvPr id="43180" name="Rectangle 69"/>
            <p:cNvSpPr>
              <a:spLocks noChangeArrowheads="1"/>
            </p:cNvSpPr>
            <p:nvPr/>
          </p:nvSpPr>
          <p:spPr bwMode="auto">
            <a:xfrm>
              <a:off x="252380" y="4088456"/>
              <a:ext cx="2053956"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08000" r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b="1">
                  <a:solidFill>
                    <a:srgbClr val="FFFFFF"/>
                  </a:solidFill>
                  <a:latin typeface="Roboto Condensed" panose="02000000000000000000" pitchFamily="2" charset="0"/>
                </a:rPr>
                <a:t>Производител</a:t>
              </a:r>
              <a:endParaRPr lang="en-GB" altLang="en-US" sz="2400" b="1">
                <a:solidFill>
                  <a:srgbClr val="FFFFFF"/>
                </a:solidFill>
                <a:latin typeface="Roboto Condensed" panose="02000000000000000000" pitchFamily="2" charset="0"/>
              </a:endParaRPr>
            </a:p>
          </p:txBody>
        </p:sp>
        <p:sp>
          <p:nvSpPr>
            <p:cNvPr id="43181" name="Rectangle 10"/>
            <p:cNvSpPr>
              <a:spLocks noChangeArrowheads="1"/>
            </p:cNvSpPr>
            <p:nvPr/>
          </p:nvSpPr>
          <p:spPr bwMode="auto">
            <a:xfrm>
              <a:off x="0" y="5644240"/>
              <a:ext cx="2316928" cy="331706"/>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pic>
        <p:nvPicPr>
          <p:cNvPr id="72" name="Picture 71"/>
          <p:cNvPicPr>
            <a:picLocks noChangeAspect="1"/>
          </p:cNvPicPr>
          <p:nvPr/>
        </p:nvPicPr>
        <p:blipFill>
          <a:blip r:embed="rId8">
            <a:extLst>
              <a:ext uri="{28A0092B-C50C-407E-A947-70E740481C1C}">
                <a14:useLocalDpi xmlns:a14="http://schemas.microsoft.com/office/drawing/2010/main" val="0"/>
              </a:ext>
            </a:extLst>
          </a:blip>
          <a:srcRect l="17587" r="57722"/>
          <a:stretch>
            <a:fillRect/>
          </a:stretch>
        </p:blipFill>
        <p:spPr bwMode="auto">
          <a:xfrm>
            <a:off x="2871788" y="695325"/>
            <a:ext cx="1976437"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12"/>
          <p:cNvSpPr>
            <a:spLocks/>
          </p:cNvSpPr>
          <p:nvPr/>
        </p:nvSpPr>
        <p:spPr bwMode="auto">
          <a:xfrm>
            <a:off x="2316163" y="4560888"/>
            <a:ext cx="547687" cy="1414462"/>
          </a:xfrm>
          <a:custGeom>
            <a:avLst/>
            <a:gdLst>
              <a:gd name="T0" fmla="*/ 2147483646 w 298"/>
              <a:gd name="T1" fmla="*/ 0 h 708"/>
              <a:gd name="T2" fmla="*/ 2147483646 w 298"/>
              <a:gd name="T3" fmla="*/ 2147483646 h 708"/>
              <a:gd name="T4" fmla="*/ 0 w 298"/>
              <a:gd name="T5" fmla="*/ 2147483646 h 708"/>
              <a:gd name="T6" fmla="*/ 0 w 298"/>
              <a:gd name="T7" fmla="*/ 2147483646 h 708"/>
              <a:gd name="T8" fmla="*/ 2147483646 w 298"/>
              <a:gd name="T9" fmla="*/ 0 h 7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708">
                <a:moveTo>
                  <a:pt x="298" y="0"/>
                </a:moveTo>
                <a:lnTo>
                  <a:pt x="298" y="708"/>
                </a:lnTo>
                <a:lnTo>
                  <a:pt x="0" y="708"/>
                </a:lnTo>
                <a:lnTo>
                  <a:pt x="0" y="542"/>
                </a:lnTo>
                <a:lnTo>
                  <a:pt x="298"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74" name="Freeform 17"/>
          <p:cNvSpPr>
            <a:spLocks/>
          </p:cNvSpPr>
          <p:nvPr/>
        </p:nvSpPr>
        <p:spPr bwMode="auto">
          <a:xfrm>
            <a:off x="4848225" y="3702050"/>
            <a:ext cx="547688" cy="2273300"/>
          </a:xfrm>
          <a:custGeom>
            <a:avLst/>
            <a:gdLst>
              <a:gd name="T0" fmla="*/ 2147483646 w 274"/>
              <a:gd name="T1" fmla="*/ 0 h 1138"/>
              <a:gd name="T2" fmla="*/ 2147483646 w 274"/>
              <a:gd name="T3" fmla="*/ 2147483646 h 1138"/>
              <a:gd name="T4" fmla="*/ 0 w 274"/>
              <a:gd name="T5" fmla="*/ 2147483646 h 1138"/>
              <a:gd name="T6" fmla="*/ 0 w 274"/>
              <a:gd name="T7" fmla="*/ 2147483646 h 1138"/>
              <a:gd name="T8" fmla="*/ 2147483646 w 274"/>
              <a:gd name="T9" fmla="*/ 0 h 1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1138">
                <a:moveTo>
                  <a:pt x="274" y="0"/>
                </a:moveTo>
                <a:lnTo>
                  <a:pt x="274" y="1138"/>
                </a:lnTo>
                <a:lnTo>
                  <a:pt x="0" y="1138"/>
                </a:lnTo>
                <a:lnTo>
                  <a:pt x="0" y="430"/>
                </a:lnTo>
                <a:lnTo>
                  <a:pt x="274"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75" name="Freeform 21"/>
          <p:cNvSpPr>
            <a:spLocks/>
          </p:cNvSpPr>
          <p:nvPr/>
        </p:nvSpPr>
        <p:spPr bwMode="auto">
          <a:xfrm>
            <a:off x="8439150" y="3070225"/>
            <a:ext cx="546100" cy="2905125"/>
          </a:xfrm>
          <a:custGeom>
            <a:avLst/>
            <a:gdLst>
              <a:gd name="T0" fmla="*/ 2147483646 w 274"/>
              <a:gd name="T1" fmla="*/ 0 h 1454"/>
              <a:gd name="T2" fmla="*/ 2147483646 w 274"/>
              <a:gd name="T3" fmla="*/ 2147483646 h 1454"/>
              <a:gd name="T4" fmla="*/ 0 w 274"/>
              <a:gd name="T5" fmla="*/ 2147483646 h 1454"/>
              <a:gd name="T6" fmla="*/ 0 w 274"/>
              <a:gd name="T7" fmla="*/ 2147483646 h 1454"/>
              <a:gd name="T8" fmla="*/ 2147483646 w 274"/>
              <a:gd name="T9" fmla="*/ 0 h 1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1454">
                <a:moveTo>
                  <a:pt x="274" y="0"/>
                </a:moveTo>
                <a:lnTo>
                  <a:pt x="274" y="1454"/>
                </a:lnTo>
                <a:lnTo>
                  <a:pt x="0" y="1454"/>
                </a:lnTo>
                <a:lnTo>
                  <a:pt x="0" y="316"/>
                </a:lnTo>
                <a:lnTo>
                  <a:pt x="274"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nvGrpSpPr>
          <p:cNvPr id="76" name="Group 75"/>
          <p:cNvGrpSpPr>
            <a:grpSpLocks/>
          </p:cNvGrpSpPr>
          <p:nvPr/>
        </p:nvGrpSpPr>
        <p:grpSpPr bwMode="auto">
          <a:xfrm>
            <a:off x="8983663" y="2608263"/>
            <a:ext cx="3209925" cy="3367087"/>
            <a:chOff x="8983646" y="2608246"/>
            <a:chExt cx="3209554" cy="3367700"/>
          </a:xfrm>
        </p:grpSpPr>
        <p:sp>
          <p:nvSpPr>
            <p:cNvPr id="43177" name="Rectangle 76"/>
            <p:cNvSpPr>
              <a:spLocks noChangeArrowheads="1"/>
            </p:cNvSpPr>
            <p:nvPr/>
          </p:nvSpPr>
          <p:spPr bwMode="auto">
            <a:xfrm>
              <a:off x="8983646" y="2608246"/>
              <a:ext cx="32040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bg-BG" altLang="en-US" sz="2400" b="1">
                  <a:solidFill>
                    <a:srgbClr val="FFFFFF"/>
                  </a:solidFill>
                  <a:latin typeface="Roboto Condensed" panose="02000000000000000000" pitchFamily="2" charset="0"/>
                </a:rPr>
                <a:t>Клиент</a:t>
              </a:r>
              <a:endParaRPr lang="en-GB" altLang="en-US" sz="2400" b="1">
                <a:solidFill>
                  <a:srgbClr val="FFFFFF"/>
                </a:solidFill>
                <a:latin typeface="Roboto Condensed" panose="02000000000000000000" pitchFamily="2" charset="0"/>
              </a:endParaRPr>
            </a:p>
          </p:txBody>
        </p:sp>
        <p:sp>
          <p:nvSpPr>
            <p:cNvPr id="43178" name="Rectangle 22"/>
            <p:cNvSpPr>
              <a:spLocks noChangeArrowheads="1"/>
            </p:cNvSpPr>
            <p:nvPr/>
          </p:nvSpPr>
          <p:spPr bwMode="auto">
            <a:xfrm>
              <a:off x="8986040" y="3070520"/>
              <a:ext cx="3207160" cy="2905426"/>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79" name="Group 78"/>
            <p:cNvGrpSpPr/>
            <p:nvPr/>
          </p:nvGrpSpPr>
          <p:grpSpPr>
            <a:xfrm>
              <a:off x="9439202" y="3492287"/>
              <a:ext cx="2300836" cy="2061891"/>
              <a:chOff x="7190437" y="3789768"/>
              <a:chExt cx="2374385" cy="2127803"/>
            </a:xfrm>
            <a:solidFill>
              <a:schemeClr val="bg1"/>
            </a:solidFill>
          </p:grpSpPr>
          <p:sp>
            <p:nvSpPr>
              <p:cNvPr id="81" name="Freeform 5"/>
              <p:cNvSpPr>
                <a:spLocks noEditPoints="1"/>
              </p:cNvSpPr>
              <p:nvPr/>
            </p:nvSpPr>
            <p:spPr bwMode="auto">
              <a:xfrm>
                <a:off x="8697801"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3" name="Freeform 5"/>
              <p:cNvSpPr>
                <a:spLocks noEditPoints="1"/>
              </p:cNvSpPr>
              <p:nvPr/>
            </p:nvSpPr>
            <p:spPr bwMode="auto">
              <a:xfrm>
                <a:off x="8397319"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4" name="Freeform 5"/>
              <p:cNvSpPr>
                <a:spLocks noEditPoints="1"/>
              </p:cNvSpPr>
              <p:nvPr/>
            </p:nvSpPr>
            <p:spPr bwMode="auto">
              <a:xfrm>
                <a:off x="8096837"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5" name="Freeform 5"/>
              <p:cNvSpPr>
                <a:spLocks noEditPoints="1"/>
              </p:cNvSpPr>
              <p:nvPr/>
            </p:nvSpPr>
            <p:spPr bwMode="auto">
              <a:xfrm>
                <a:off x="7796355"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6" name="Freeform 5"/>
              <p:cNvSpPr>
                <a:spLocks noEditPoints="1"/>
              </p:cNvSpPr>
              <p:nvPr/>
            </p:nvSpPr>
            <p:spPr bwMode="auto">
              <a:xfrm>
                <a:off x="749587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7" name="Freeform 5"/>
              <p:cNvSpPr>
                <a:spLocks noEditPoints="1"/>
              </p:cNvSpPr>
              <p:nvPr/>
            </p:nvSpPr>
            <p:spPr bwMode="auto">
              <a:xfrm>
                <a:off x="7195391"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8" name="Freeform 5"/>
              <p:cNvSpPr>
                <a:spLocks noEditPoints="1"/>
              </p:cNvSpPr>
              <p:nvPr/>
            </p:nvSpPr>
            <p:spPr bwMode="auto">
              <a:xfrm>
                <a:off x="8695324"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9" name="Freeform 5"/>
              <p:cNvSpPr>
                <a:spLocks noEditPoints="1"/>
              </p:cNvSpPr>
              <p:nvPr/>
            </p:nvSpPr>
            <p:spPr bwMode="auto">
              <a:xfrm>
                <a:off x="8394842"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0" name="Freeform 5"/>
              <p:cNvSpPr>
                <a:spLocks noEditPoints="1"/>
              </p:cNvSpPr>
              <p:nvPr/>
            </p:nvSpPr>
            <p:spPr bwMode="auto">
              <a:xfrm>
                <a:off x="8094360"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1" name="Freeform 5"/>
              <p:cNvSpPr>
                <a:spLocks noEditPoints="1"/>
              </p:cNvSpPr>
              <p:nvPr/>
            </p:nvSpPr>
            <p:spPr bwMode="auto">
              <a:xfrm>
                <a:off x="7793878"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2" name="Freeform 5"/>
              <p:cNvSpPr>
                <a:spLocks noEditPoints="1"/>
              </p:cNvSpPr>
              <p:nvPr/>
            </p:nvSpPr>
            <p:spPr bwMode="auto">
              <a:xfrm>
                <a:off x="749339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3" name="Freeform 5"/>
              <p:cNvSpPr>
                <a:spLocks noEditPoints="1"/>
              </p:cNvSpPr>
              <p:nvPr/>
            </p:nvSpPr>
            <p:spPr bwMode="auto">
              <a:xfrm>
                <a:off x="7192914"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4" name="Freeform 5"/>
              <p:cNvSpPr>
                <a:spLocks noEditPoints="1"/>
              </p:cNvSpPr>
              <p:nvPr/>
            </p:nvSpPr>
            <p:spPr bwMode="auto">
              <a:xfrm>
                <a:off x="8692847"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5" name="Freeform 5"/>
              <p:cNvSpPr>
                <a:spLocks noEditPoints="1"/>
              </p:cNvSpPr>
              <p:nvPr/>
            </p:nvSpPr>
            <p:spPr bwMode="auto">
              <a:xfrm>
                <a:off x="8392365"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6" name="Freeform 5"/>
              <p:cNvSpPr>
                <a:spLocks noEditPoints="1"/>
              </p:cNvSpPr>
              <p:nvPr/>
            </p:nvSpPr>
            <p:spPr bwMode="auto">
              <a:xfrm>
                <a:off x="8091883"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7" name="Freeform 5"/>
              <p:cNvSpPr>
                <a:spLocks noEditPoints="1"/>
              </p:cNvSpPr>
              <p:nvPr/>
            </p:nvSpPr>
            <p:spPr bwMode="auto">
              <a:xfrm>
                <a:off x="7791401"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8" name="Freeform 5"/>
              <p:cNvSpPr>
                <a:spLocks noEditPoints="1"/>
              </p:cNvSpPr>
              <p:nvPr/>
            </p:nvSpPr>
            <p:spPr bwMode="auto">
              <a:xfrm>
                <a:off x="749091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3" name="Freeform 5"/>
              <p:cNvSpPr>
                <a:spLocks noEditPoints="1"/>
              </p:cNvSpPr>
              <p:nvPr/>
            </p:nvSpPr>
            <p:spPr bwMode="auto">
              <a:xfrm>
                <a:off x="7190437"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4" name="Freeform 5"/>
              <p:cNvSpPr>
                <a:spLocks noEditPoints="1"/>
              </p:cNvSpPr>
              <p:nvPr/>
            </p:nvSpPr>
            <p:spPr bwMode="auto">
              <a:xfrm>
                <a:off x="929876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5" name="Freeform 5"/>
              <p:cNvSpPr>
                <a:spLocks noEditPoints="1"/>
              </p:cNvSpPr>
              <p:nvPr/>
            </p:nvSpPr>
            <p:spPr bwMode="auto">
              <a:xfrm>
                <a:off x="899828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6" name="Freeform 5"/>
              <p:cNvSpPr>
                <a:spLocks noEditPoints="1"/>
              </p:cNvSpPr>
              <p:nvPr/>
            </p:nvSpPr>
            <p:spPr bwMode="auto">
              <a:xfrm>
                <a:off x="929628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7" name="Freeform 5"/>
              <p:cNvSpPr>
                <a:spLocks noEditPoints="1"/>
              </p:cNvSpPr>
              <p:nvPr/>
            </p:nvSpPr>
            <p:spPr bwMode="auto">
              <a:xfrm>
                <a:off x="899580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8" name="Freeform 5"/>
              <p:cNvSpPr>
                <a:spLocks noEditPoints="1"/>
              </p:cNvSpPr>
              <p:nvPr/>
            </p:nvSpPr>
            <p:spPr bwMode="auto">
              <a:xfrm>
                <a:off x="929380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9" name="Freeform 5"/>
              <p:cNvSpPr>
                <a:spLocks noEditPoints="1"/>
              </p:cNvSpPr>
              <p:nvPr/>
            </p:nvSpPr>
            <p:spPr bwMode="auto">
              <a:xfrm>
                <a:off x="899332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sp>
        <p:nvSpPr>
          <p:cNvPr id="120" name="Rectangle 119"/>
          <p:cNvSpPr/>
          <p:nvPr/>
        </p:nvSpPr>
        <p:spPr>
          <a:xfrm>
            <a:off x="4959350" y="908050"/>
            <a:ext cx="5773738" cy="463550"/>
          </a:xfrm>
          <a:prstGeom prst="rect">
            <a:avLst/>
          </a:prstGeom>
          <a:solidFill>
            <a:srgbClr val="F25F01"/>
          </a:solidFill>
          <a:effectLst>
            <a:outerShdw blurRad="50800" dist="38100" dir="2700000" algn="tl" rotWithShape="0">
              <a:prstClr val="black">
                <a:alpha val="40000"/>
              </a:prstClr>
            </a:outerShdw>
          </a:effectLst>
        </p:spPr>
        <p:txBody>
          <a:bodyPr wrap="none" lIns="144000" bIns="72000" anchor="ctr"/>
          <a:lstStyle/>
          <a:p>
            <a:pPr eaLnBrk="1" fontAlgn="auto" hangingPunct="1">
              <a:spcBef>
                <a:spcPts val="0"/>
              </a:spcBef>
              <a:spcAft>
                <a:spcPts val="0"/>
              </a:spcAft>
              <a:defRPr/>
            </a:pPr>
            <a:r>
              <a:rPr lang="bg-BG" sz="2400" b="1" dirty="0">
                <a:solidFill>
                  <a:prstClr val="white"/>
                </a:solidFill>
                <a:latin typeface="Roboto Condensed" panose="02000000000000000000" pitchFamily="2" charset="0"/>
                <a:cs typeface="+mn-cs"/>
              </a:rPr>
              <a:t>Традиционно</a:t>
            </a:r>
            <a:r>
              <a:rPr lang="en-US"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разпространение</a:t>
            </a:r>
            <a:r>
              <a:rPr lang="en-US"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и</a:t>
            </a:r>
            <a:r>
              <a:rPr lang="en-US" sz="2400" dirty="0">
                <a:solidFill>
                  <a:prstClr val="white"/>
                </a:solidFill>
                <a:latin typeface="Roboto Condensed" panose="02000000000000000000" pitchFamily="2" charset="0"/>
                <a:cs typeface="+mn-cs"/>
              </a:rPr>
              <a:t> </a:t>
            </a:r>
            <a:r>
              <a:rPr lang="bg-BG" sz="2400" dirty="0">
                <a:solidFill>
                  <a:prstClr val="white"/>
                </a:solidFill>
                <a:latin typeface="Roboto Condensed" panose="02000000000000000000" pitchFamily="2" charset="0"/>
                <a:cs typeface="+mn-cs"/>
              </a:rPr>
              <a:t>продажби</a:t>
            </a:r>
            <a:endParaRPr lang="en-GB" sz="1050" dirty="0">
              <a:solidFill>
                <a:prstClr val="black"/>
              </a:solidFill>
              <a:latin typeface="+mn-lt"/>
              <a:cs typeface="+mn-cs"/>
            </a:endParaRPr>
          </a:p>
        </p:txBody>
      </p:sp>
      <p:grpSp>
        <p:nvGrpSpPr>
          <p:cNvPr id="124" name="Group 123"/>
          <p:cNvGrpSpPr>
            <a:grpSpLocks/>
          </p:cNvGrpSpPr>
          <p:nvPr/>
        </p:nvGrpSpPr>
        <p:grpSpPr bwMode="auto">
          <a:xfrm>
            <a:off x="2871788" y="4087813"/>
            <a:ext cx="1976437" cy="1887537"/>
            <a:chOff x="2871457" y="4088456"/>
            <a:chExt cx="1976400" cy="1887490"/>
          </a:xfrm>
        </p:grpSpPr>
        <p:sp>
          <p:nvSpPr>
            <p:cNvPr id="43067" name="Rectangle 15"/>
            <p:cNvSpPr>
              <a:spLocks noChangeArrowheads="1"/>
            </p:cNvSpPr>
            <p:nvPr/>
          </p:nvSpPr>
          <p:spPr bwMode="auto">
            <a:xfrm>
              <a:off x="2871457" y="4561199"/>
              <a:ext cx="1976250" cy="1414747"/>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3068" name="Group 125"/>
            <p:cNvGrpSpPr>
              <a:grpSpLocks/>
            </p:cNvGrpSpPr>
            <p:nvPr/>
          </p:nvGrpSpPr>
          <p:grpSpPr bwMode="auto">
            <a:xfrm>
              <a:off x="2915647" y="4855103"/>
              <a:ext cx="1891557" cy="930429"/>
              <a:chOff x="2441576" y="5121136"/>
              <a:chExt cx="1271587" cy="625475"/>
            </a:xfrm>
          </p:grpSpPr>
          <p:sp>
            <p:nvSpPr>
              <p:cNvPr id="43070" name="Freeform 1575"/>
              <p:cNvSpPr>
                <a:spLocks/>
              </p:cNvSpPr>
              <p:nvPr/>
            </p:nvSpPr>
            <p:spPr bwMode="auto">
              <a:xfrm>
                <a:off x="3233739" y="5141773"/>
                <a:ext cx="6350" cy="6350"/>
              </a:xfrm>
              <a:custGeom>
                <a:avLst/>
                <a:gdLst>
                  <a:gd name="T0" fmla="*/ 2147483646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0 w 4"/>
                  <a:gd name="T19" fmla="*/ 2147483646 h 4"/>
                  <a:gd name="T20" fmla="*/ 0 w 4"/>
                  <a:gd name="T21" fmla="*/ 2147483646 h 4"/>
                  <a:gd name="T22" fmla="*/ 0 w 4"/>
                  <a:gd name="T23" fmla="*/ 2147483646 h 4"/>
                  <a:gd name="T24" fmla="*/ 2147483646 w 4"/>
                  <a:gd name="T25" fmla="*/ 2147483646 h 4"/>
                  <a:gd name="T26" fmla="*/ 2147483646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2" y="0"/>
                    </a:moveTo>
                    <a:lnTo>
                      <a:pt x="2" y="0"/>
                    </a:lnTo>
                    <a:lnTo>
                      <a:pt x="2" y="2"/>
                    </a:lnTo>
                    <a:lnTo>
                      <a:pt x="4" y="2"/>
                    </a:lnTo>
                    <a:lnTo>
                      <a:pt x="4" y="4"/>
                    </a:lnTo>
                    <a:lnTo>
                      <a:pt x="2" y="4"/>
                    </a:lnTo>
                    <a:lnTo>
                      <a:pt x="2" y="2"/>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1" name="Freeform 1576"/>
              <p:cNvSpPr>
                <a:spLocks/>
              </p:cNvSpPr>
              <p:nvPr/>
            </p:nvSpPr>
            <p:spPr bwMode="auto">
              <a:xfrm>
                <a:off x="3363914" y="5141773"/>
                <a:ext cx="17463" cy="7938"/>
              </a:xfrm>
              <a:custGeom>
                <a:avLst/>
                <a:gdLst>
                  <a:gd name="T0" fmla="*/ 2147483646 w 11"/>
                  <a:gd name="T1" fmla="*/ 0 h 5"/>
                  <a:gd name="T2" fmla="*/ 2147483646 w 11"/>
                  <a:gd name="T3" fmla="*/ 2147483646 h 5"/>
                  <a:gd name="T4" fmla="*/ 2147483646 w 11"/>
                  <a:gd name="T5" fmla="*/ 2147483646 h 5"/>
                  <a:gd name="T6" fmla="*/ 2147483646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2147483646 h 5"/>
                  <a:gd name="T24" fmla="*/ 2147483646 w 11"/>
                  <a:gd name="T25" fmla="*/ 2147483646 h 5"/>
                  <a:gd name="T26" fmla="*/ 2147483646 w 11"/>
                  <a:gd name="T27" fmla="*/ 2147483646 h 5"/>
                  <a:gd name="T28" fmla="*/ 2147483646 w 11"/>
                  <a:gd name="T29" fmla="*/ 2147483646 h 5"/>
                  <a:gd name="T30" fmla="*/ 2147483646 w 11"/>
                  <a:gd name="T31" fmla="*/ 2147483646 h 5"/>
                  <a:gd name="T32" fmla="*/ 2147483646 w 11"/>
                  <a:gd name="T33" fmla="*/ 2147483646 h 5"/>
                  <a:gd name="T34" fmla="*/ 0 w 11"/>
                  <a:gd name="T35" fmla="*/ 2147483646 h 5"/>
                  <a:gd name="T36" fmla="*/ 2147483646 w 11"/>
                  <a:gd name="T37" fmla="*/ 2147483646 h 5"/>
                  <a:gd name="T38" fmla="*/ 2147483646 w 11"/>
                  <a:gd name="T39" fmla="*/ 0 h 5"/>
                  <a:gd name="T40" fmla="*/ 2147483646 w 11"/>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5">
                    <a:moveTo>
                      <a:pt x="9" y="0"/>
                    </a:moveTo>
                    <a:lnTo>
                      <a:pt x="9" y="2"/>
                    </a:lnTo>
                    <a:lnTo>
                      <a:pt x="11" y="2"/>
                    </a:lnTo>
                    <a:lnTo>
                      <a:pt x="11" y="4"/>
                    </a:lnTo>
                    <a:lnTo>
                      <a:pt x="9" y="4"/>
                    </a:lnTo>
                    <a:lnTo>
                      <a:pt x="7" y="5"/>
                    </a:lnTo>
                    <a:lnTo>
                      <a:pt x="5" y="5"/>
                    </a:lnTo>
                    <a:lnTo>
                      <a:pt x="4" y="5"/>
                    </a:lnTo>
                    <a:lnTo>
                      <a:pt x="2" y="5"/>
                    </a:lnTo>
                    <a:lnTo>
                      <a:pt x="0" y="4"/>
                    </a:lnTo>
                    <a:lnTo>
                      <a:pt x="2" y="2"/>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2" name="Freeform 1577"/>
              <p:cNvSpPr>
                <a:spLocks/>
              </p:cNvSpPr>
              <p:nvPr/>
            </p:nvSpPr>
            <p:spPr bwMode="auto">
              <a:xfrm>
                <a:off x="3260726" y="5144948"/>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0 h 2"/>
                  <a:gd name="T16" fmla="*/ 2147483646 w 6"/>
                  <a:gd name="T17" fmla="*/ 0 h 2"/>
                  <a:gd name="T18" fmla="*/ 2147483646 w 6"/>
                  <a:gd name="T19" fmla="*/ 0 h 2"/>
                  <a:gd name="T20" fmla="*/ 2147483646 w 6"/>
                  <a:gd name="T21" fmla="*/ 0 h 2"/>
                  <a:gd name="T22" fmla="*/ 2147483646 w 6"/>
                  <a:gd name="T23" fmla="*/ 0 h 2"/>
                  <a:gd name="T24" fmla="*/ 2147483646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4" y="0"/>
                    </a:moveTo>
                    <a:lnTo>
                      <a:pt x="6" y="0"/>
                    </a:lnTo>
                    <a:lnTo>
                      <a:pt x="6" y="2"/>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3" name="Freeform 1578"/>
              <p:cNvSpPr>
                <a:spLocks/>
              </p:cNvSpPr>
              <p:nvPr/>
            </p:nvSpPr>
            <p:spPr bwMode="auto">
              <a:xfrm>
                <a:off x="3205164" y="5144948"/>
                <a:ext cx="11113" cy="4763"/>
              </a:xfrm>
              <a:custGeom>
                <a:avLst/>
                <a:gdLst>
                  <a:gd name="T0" fmla="*/ 2147483646 w 7"/>
                  <a:gd name="T1" fmla="*/ 0 h 3"/>
                  <a:gd name="T2" fmla="*/ 2147483646 w 7"/>
                  <a:gd name="T3" fmla="*/ 2147483646 h 3"/>
                  <a:gd name="T4" fmla="*/ 2147483646 w 7"/>
                  <a:gd name="T5" fmla="*/ 2147483646 h 3"/>
                  <a:gd name="T6" fmla="*/ 2147483646 w 7"/>
                  <a:gd name="T7" fmla="*/ 2147483646 h 3"/>
                  <a:gd name="T8" fmla="*/ 2147483646 w 7"/>
                  <a:gd name="T9" fmla="*/ 2147483646 h 3"/>
                  <a:gd name="T10" fmla="*/ 2147483646 w 7"/>
                  <a:gd name="T11" fmla="*/ 2147483646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0 w 7"/>
                  <a:gd name="T23" fmla="*/ 2147483646 h 3"/>
                  <a:gd name="T24" fmla="*/ 0 w 7"/>
                  <a:gd name="T25" fmla="*/ 2147483646 h 3"/>
                  <a:gd name="T26" fmla="*/ 0 w 7"/>
                  <a:gd name="T27" fmla="*/ 2147483646 h 3"/>
                  <a:gd name="T28" fmla="*/ 2147483646 w 7"/>
                  <a:gd name="T29" fmla="*/ 2147483646 h 3"/>
                  <a:gd name="T30" fmla="*/ 2147483646 w 7"/>
                  <a:gd name="T31" fmla="*/ 2147483646 h 3"/>
                  <a:gd name="T32" fmla="*/ 2147483646 w 7"/>
                  <a:gd name="T33" fmla="*/ 2147483646 h 3"/>
                  <a:gd name="T34" fmla="*/ 2147483646 w 7"/>
                  <a:gd name="T35" fmla="*/ 2147483646 h 3"/>
                  <a:gd name="T36" fmla="*/ 2147483646 w 7"/>
                  <a:gd name="T37" fmla="*/ 0 h 3"/>
                  <a:gd name="T38" fmla="*/ 2147483646 w 7"/>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3">
                    <a:moveTo>
                      <a:pt x="7" y="0"/>
                    </a:moveTo>
                    <a:lnTo>
                      <a:pt x="6" y="2"/>
                    </a:lnTo>
                    <a:lnTo>
                      <a:pt x="6" y="3"/>
                    </a:lnTo>
                    <a:lnTo>
                      <a:pt x="4" y="3"/>
                    </a:lnTo>
                    <a:lnTo>
                      <a:pt x="2" y="2"/>
                    </a:lnTo>
                    <a:lnTo>
                      <a:pt x="2" y="3"/>
                    </a:lnTo>
                    <a:lnTo>
                      <a:pt x="0" y="2"/>
                    </a:lnTo>
                    <a:lnTo>
                      <a:pt x="2" y="2"/>
                    </a:lnTo>
                    <a:lnTo>
                      <a:pt x="4"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4" name="Freeform 1579"/>
              <p:cNvSpPr>
                <a:spLocks/>
              </p:cNvSpPr>
              <p:nvPr/>
            </p:nvSpPr>
            <p:spPr bwMode="auto">
              <a:xfrm>
                <a:off x="3252789" y="5144948"/>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0 w 3"/>
                  <a:gd name="T13" fmla="*/ 2147483646 h 2"/>
                  <a:gd name="T14" fmla="*/ 0 w 3"/>
                  <a:gd name="T15" fmla="*/ 2147483646 h 2"/>
                  <a:gd name="T16" fmla="*/ 0 w 3"/>
                  <a:gd name="T17" fmla="*/ 2147483646 h 2"/>
                  <a:gd name="T18" fmla="*/ 2147483646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1" y="0"/>
                    </a:moveTo>
                    <a:lnTo>
                      <a:pt x="1" y="2"/>
                    </a:lnTo>
                    <a:lnTo>
                      <a:pt x="3" y="2"/>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5" name="Freeform 1580"/>
              <p:cNvSpPr>
                <a:spLocks/>
              </p:cNvSpPr>
              <p:nvPr/>
            </p:nvSpPr>
            <p:spPr bwMode="auto">
              <a:xfrm>
                <a:off x="3236914" y="5148123"/>
                <a:ext cx="9525" cy="4763"/>
              </a:xfrm>
              <a:custGeom>
                <a:avLst/>
                <a:gdLst>
                  <a:gd name="T0" fmla="*/ 2147483646 w 6"/>
                  <a:gd name="T1" fmla="*/ 0 h 3"/>
                  <a:gd name="T2" fmla="*/ 2147483646 w 6"/>
                  <a:gd name="T3" fmla="*/ 2147483646 h 3"/>
                  <a:gd name="T4" fmla="*/ 2147483646 w 6"/>
                  <a:gd name="T5" fmla="*/ 2147483646 h 3"/>
                  <a:gd name="T6" fmla="*/ 2147483646 w 6"/>
                  <a:gd name="T7" fmla="*/ 2147483646 h 3"/>
                  <a:gd name="T8" fmla="*/ 2147483646 w 6"/>
                  <a:gd name="T9" fmla="*/ 2147483646 h 3"/>
                  <a:gd name="T10" fmla="*/ 0 w 6"/>
                  <a:gd name="T11" fmla="*/ 2147483646 h 3"/>
                  <a:gd name="T12" fmla="*/ 0 w 6"/>
                  <a:gd name="T13" fmla="*/ 2147483646 h 3"/>
                  <a:gd name="T14" fmla="*/ 0 w 6"/>
                  <a:gd name="T15" fmla="*/ 2147483646 h 3"/>
                  <a:gd name="T16" fmla="*/ 2147483646 w 6"/>
                  <a:gd name="T17" fmla="*/ 2147483646 h 3"/>
                  <a:gd name="T18" fmla="*/ 2147483646 w 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3">
                    <a:moveTo>
                      <a:pt x="4" y="0"/>
                    </a:moveTo>
                    <a:lnTo>
                      <a:pt x="6" y="1"/>
                    </a:lnTo>
                    <a:lnTo>
                      <a:pt x="4" y="3"/>
                    </a:lnTo>
                    <a:lnTo>
                      <a:pt x="2" y="3"/>
                    </a:lnTo>
                    <a:lnTo>
                      <a:pt x="0" y="3"/>
                    </a:lnTo>
                    <a:lnTo>
                      <a:pt x="0"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6" name="Freeform 1581"/>
              <p:cNvSpPr>
                <a:spLocks/>
              </p:cNvSpPr>
              <p:nvPr/>
            </p:nvSpPr>
            <p:spPr bwMode="auto">
              <a:xfrm>
                <a:off x="2679701" y="5152886"/>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2147483646 h 2"/>
                  <a:gd name="T10" fmla="*/ 2147483646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0" y="0"/>
                    </a:moveTo>
                    <a:lnTo>
                      <a:pt x="2" y="0"/>
                    </a:lnTo>
                    <a:lnTo>
                      <a:pt x="4" y="0"/>
                    </a:lnTo>
                    <a:lnTo>
                      <a:pt x="4" y="2"/>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7" name="Freeform 1582"/>
              <p:cNvSpPr>
                <a:spLocks/>
              </p:cNvSpPr>
              <p:nvPr/>
            </p:nvSpPr>
            <p:spPr bwMode="auto">
              <a:xfrm>
                <a:off x="3371851" y="5152886"/>
                <a:ext cx="17463" cy="9525"/>
              </a:xfrm>
              <a:custGeom>
                <a:avLst/>
                <a:gdLst>
                  <a:gd name="T0" fmla="*/ 2147483646 w 11"/>
                  <a:gd name="T1" fmla="*/ 0 h 6"/>
                  <a:gd name="T2" fmla="*/ 2147483646 w 11"/>
                  <a:gd name="T3" fmla="*/ 0 h 6"/>
                  <a:gd name="T4" fmla="*/ 2147483646 w 11"/>
                  <a:gd name="T5" fmla="*/ 0 h 6"/>
                  <a:gd name="T6" fmla="*/ 2147483646 w 11"/>
                  <a:gd name="T7" fmla="*/ 0 h 6"/>
                  <a:gd name="T8" fmla="*/ 2147483646 w 11"/>
                  <a:gd name="T9" fmla="*/ 0 h 6"/>
                  <a:gd name="T10" fmla="*/ 2147483646 w 11"/>
                  <a:gd name="T11" fmla="*/ 0 h 6"/>
                  <a:gd name="T12" fmla="*/ 2147483646 w 11"/>
                  <a:gd name="T13" fmla="*/ 2147483646 h 6"/>
                  <a:gd name="T14" fmla="*/ 2147483646 w 11"/>
                  <a:gd name="T15" fmla="*/ 2147483646 h 6"/>
                  <a:gd name="T16" fmla="*/ 2147483646 w 11"/>
                  <a:gd name="T17" fmla="*/ 2147483646 h 6"/>
                  <a:gd name="T18" fmla="*/ 2147483646 w 11"/>
                  <a:gd name="T19" fmla="*/ 2147483646 h 6"/>
                  <a:gd name="T20" fmla="*/ 2147483646 w 11"/>
                  <a:gd name="T21" fmla="*/ 2147483646 h 6"/>
                  <a:gd name="T22" fmla="*/ 2147483646 w 11"/>
                  <a:gd name="T23" fmla="*/ 2147483646 h 6"/>
                  <a:gd name="T24" fmla="*/ 2147483646 w 11"/>
                  <a:gd name="T25" fmla="*/ 2147483646 h 6"/>
                  <a:gd name="T26" fmla="*/ 2147483646 w 11"/>
                  <a:gd name="T27" fmla="*/ 2147483646 h 6"/>
                  <a:gd name="T28" fmla="*/ 2147483646 w 11"/>
                  <a:gd name="T29" fmla="*/ 2147483646 h 6"/>
                  <a:gd name="T30" fmla="*/ 2147483646 w 11"/>
                  <a:gd name="T31" fmla="*/ 2147483646 h 6"/>
                  <a:gd name="T32" fmla="*/ 2147483646 w 11"/>
                  <a:gd name="T33" fmla="*/ 2147483646 h 6"/>
                  <a:gd name="T34" fmla="*/ 2147483646 w 11"/>
                  <a:gd name="T35" fmla="*/ 2147483646 h 6"/>
                  <a:gd name="T36" fmla="*/ 2147483646 w 11"/>
                  <a:gd name="T37" fmla="*/ 2147483646 h 6"/>
                  <a:gd name="T38" fmla="*/ 2147483646 w 11"/>
                  <a:gd name="T39" fmla="*/ 2147483646 h 6"/>
                  <a:gd name="T40" fmla="*/ 2147483646 w 11"/>
                  <a:gd name="T41" fmla="*/ 2147483646 h 6"/>
                  <a:gd name="T42" fmla="*/ 2147483646 w 11"/>
                  <a:gd name="T43" fmla="*/ 2147483646 h 6"/>
                  <a:gd name="T44" fmla="*/ 2147483646 w 11"/>
                  <a:gd name="T45" fmla="*/ 2147483646 h 6"/>
                  <a:gd name="T46" fmla="*/ 2147483646 w 11"/>
                  <a:gd name="T47" fmla="*/ 2147483646 h 6"/>
                  <a:gd name="T48" fmla="*/ 2147483646 w 11"/>
                  <a:gd name="T49" fmla="*/ 2147483646 h 6"/>
                  <a:gd name="T50" fmla="*/ 2147483646 w 11"/>
                  <a:gd name="T51" fmla="*/ 2147483646 h 6"/>
                  <a:gd name="T52" fmla="*/ 0 w 11"/>
                  <a:gd name="T53" fmla="*/ 2147483646 h 6"/>
                  <a:gd name="T54" fmla="*/ 0 w 11"/>
                  <a:gd name="T55" fmla="*/ 2147483646 h 6"/>
                  <a:gd name="T56" fmla="*/ 0 w 11"/>
                  <a:gd name="T57" fmla="*/ 2147483646 h 6"/>
                  <a:gd name="T58" fmla="*/ 0 w 11"/>
                  <a:gd name="T59" fmla="*/ 2147483646 h 6"/>
                  <a:gd name="T60" fmla="*/ 0 w 11"/>
                  <a:gd name="T61" fmla="*/ 2147483646 h 6"/>
                  <a:gd name="T62" fmla="*/ 2147483646 w 11"/>
                  <a:gd name="T63" fmla="*/ 0 h 6"/>
                  <a:gd name="T64" fmla="*/ 2147483646 w 11"/>
                  <a:gd name="T65" fmla="*/ 0 h 6"/>
                  <a:gd name="T66" fmla="*/ 2147483646 w 11"/>
                  <a:gd name="T67" fmla="*/ 0 h 6"/>
                  <a:gd name="T68" fmla="*/ 2147483646 w 11"/>
                  <a:gd name="T69" fmla="*/ 0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 h="6">
                    <a:moveTo>
                      <a:pt x="6" y="0"/>
                    </a:moveTo>
                    <a:lnTo>
                      <a:pt x="8" y="0"/>
                    </a:lnTo>
                    <a:lnTo>
                      <a:pt x="10" y="0"/>
                    </a:lnTo>
                    <a:lnTo>
                      <a:pt x="11" y="0"/>
                    </a:lnTo>
                    <a:lnTo>
                      <a:pt x="11" y="2"/>
                    </a:lnTo>
                    <a:lnTo>
                      <a:pt x="10" y="2"/>
                    </a:lnTo>
                    <a:lnTo>
                      <a:pt x="11" y="4"/>
                    </a:lnTo>
                    <a:lnTo>
                      <a:pt x="10" y="6"/>
                    </a:lnTo>
                    <a:lnTo>
                      <a:pt x="8" y="6"/>
                    </a:lnTo>
                    <a:lnTo>
                      <a:pt x="6" y="6"/>
                    </a:lnTo>
                    <a:lnTo>
                      <a:pt x="6" y="4"/>
                    </a:lnTo>
                    <a:lnTo>
                      <a:pt x="4" y="4"/>
                    </a:lnTo>
                    <a:lnTo>
                      <a:pt x="2" y="4"/>
                    </a:lnTo>
                    <a:lnTo>
                      <a:pt x="2" y="2"/>
                    </a:lnTo>
                    <a:lnTo>
                      <a:pt x="0" y="2"/>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8" name="Freeform 1583"/>
              <p:cNvSpPr>
                <a:spLocks/>
              </p:cNvSpPr>
              <p:nvPr/>
            </p:nvSpPr>
            <p:spPr bwMode="auto">
              <a:xfrm>
                <a:off x="3363914" y="5152886"/>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2147483646 w 5"/>
                  <a:gd name="T15" fmla="*/ 2147483646 h 2"/>
                  <a:gd name="T16" fmla="*/ 0 w 5"/>
                  <a:gd name="T17" fmla="*/ 2147483646 h 2"/>
                  <a:gd name="T18" fmla="*/ 0 w 5"/>
                  <a:gd name="T19" fmla="*/ 2147483646 h 2"/>
                  <a:gd name="T20" fmla="*/ 2147483646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2" y="0"/>
                    </a:moveTo>
                    <a:lnTo>
                      <a:pt x="4" y="0"/>
                    </a:lnTo>
                    <a:lnTo>
                      <a:pt x="5" y="2"/>
                    </a:lnTo>
                    <a:lnTo>
                      <a:pt x="4" y="2"/>
                    </a:lnTo>
                    <a:lnTo>
                      <a:pt x="2" y="2"/>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79" name="Freeform 1584"/>
              <p:cNvSpPr>
                <a:spLocks/>
              </p:cNvSpPr>
              <p:nvPr/>
            </p:nvSpPr>
            <p:spPr bwMode="auto">
              <a:xfrm>
                <a:off x="2662239" y="5159236"/>
                <a:ext cx="20638" cy="7938"/>
              </a:xfrm>
              <a:custGeom>
                <a:avLst/>
                <a:gdLst>
                  <a:gd name="T0" fmla="*/ 2147483646 w 13"/>
                  <a:gd name="T1" fmla="*/ 0 h 5"/>
                  <a:gd name="T2" fmla="*/ 2147483646 w 13"/>
                  <a:gd name="T3" fmla="*/ 0 h 5"/>
                  <a:gd name="T4" fmla="*/ 2147483646 w 13"/>
                  <a:gd name="T5" fmla="*/ 0 h 5"/>
                  <a:gd name="T6" fmla="*/ 2147483646 w 13"/>
                  <a:gd name="T7" fmla="*/ 2147483646 h 5"/>
                  <a:gd name="T8" fmla="*/ 2147483646 w 13"/>
                  <a:gd name="T9" fmla="*/ 2147483646 h 5"/>
                  <a:gd name="T10" fmla="*/ 2147483646 w 13"/>
                  <a:gd name="T11" fmla="*/ 0 h 5"/>
                  <a:gd name="T12" fmla="*/ 2147483646 w 13"/>
                  <a:gd name="T13" fmla="*/ 2147483646 h 5"/>
                  <a:gd name="T14" fmla="*/ 2147483646 w 13"/>
                  <a:gd name="T15" fmla="*/ 2147483646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2147483646 w 13"/>
                  <a:gd name="T55" fmla="*/ 2147483646 h 5"/>
                  <a:gd name="T56" fmla="*/ 2147483646 w 13"/>
                  <a:gd name="T57" fmla="*/ 2147483646 h 5"/>
                  <a:gd name="T58" fmla="*/ 2147483646 w 13"/>
                  <a:gd name="T59" fmla="*/ 2147483646 h 5"/>
                  <a:gd name="T60" fmla="*/ 0 w 13"/>
                  <a:gd name="T61" fmla="*/ 2147483646 h 5"/>
                  <a:gd name="T62" fmla="*/ 0 w 13"/>
                  <a:gd name="T63" fmla="*/ 0 h 5"/>
                  <a:gd name="T64" fmla="*/ 2147483646 w 13"/>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5">
                    <a:moveTo>
                      <a:pt x="2" y="0"/>
                    </a:moveTo>
                    <a:lnTo>
                      <a:pt x="4" y="0"/>
                    </a:lnTo>
                    <a:lnTo>
                      <a:pt x="5" y="0"/>
                    </a:lnTo>
                    <a:lnTo>
                      <a:pt x="5" y="2"/>
                    </a:lnTo>
                    <a:lnTo>
                      <a:pt x="7" y="0"/>
                    </a:lnTo>
                    <a:lnTo>
                      <a:pt x="7" y="2"/>
                    </a:lnTo>
                    <a:lnTo>
                      <a:pt x="9" y="2"/>
                    </a:lnTo>
                    <a:lnTo>
                      <a:pt x="11" y="2"/>
                    </a:lnTo>
                    <a:lnTo>
                      <a:pt x="11" y="4"/>
                    </a:lnTo>
                    <a:lnTo>
                      <a:pt x="13" y="5"/>
                    </a:lnTo>
                    <a:lnTo>
                      <a:pt x="11" y="5"/>
                    </a:lnTo>
                    <a:lnTo>
                      <a:pt x="9" y="5"/>
                    </a:lnTo>
                    <a:lnTo>
                      <a:pt x="9" y="4"/>
                    </a:lnTo>
                    <a:lnTo>
                      <a:pt x="5" y="4"/>
                    </a:lnTo>
                    <a:lnTo>
                      <a:pt x="4"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0" name="Freeform 1585"/>
              <p:cNvSpPr>
                <a:spLocks/>
              </p:cNvSpPr>
              <p:nvPr/>
            </p:nvSpPr>
            <p:spPr bwMode="auto">
              <a:xfrm>
                <a:off x="3392489" y="5159236"/>
                <a:ext cx="20638" cy="7938"/>
              </a:xfrm>
              <a:custGeom>
                <a:avLst/>
                <a:gdLst>
                  <a:gd name="T0" fmla="*/ 2147483646 w 13"/>
                  <a:gd name="T1" fmla="*/ 0 h 5"/>
                  <a:gd name="T2" fmla="*/ 2147483646 w 13"/>
                  <a:gd name="T3" fmla="*/ 0 h 5"/>
                  <a:gd name="T4" fmla="*/ 2147483646 w 13"/>
                  <a:gd name="T5" fmla="*/ 0 h 5"/>
                  <a:gd name="T6" fmla="*/ 2147483646 w 13"/>
                  <a:gd name="T7" fmla="*/ 0 h 5"/>
                  <a:gd name="T8" fmla="*/ 2147483646 w 13"/>
                  <a:gd name="T9" fmla="*/ 2147483646 h 5"/>
                  <a:gd name="T10" fmla="*/ 2147483646 w 13"/>
                  <a:gd name="T11" fmla="*/ 0 h 5"/>
                  <a:gd name="T12" fmla="*/ 2147483646 w 13"/>
                  <a:gd name="T13" fmla="*/ 0 h 5"/>
                  <a:gd name="T14" fmla="*/ 2147483646 w 13"/>
                  <a:gd name="T15" fmla="*/ 0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0 w 13"/>
                  <a:gd name="T55" fmla="*/ 2147483646 h 5"/>
                  <a:gd name="T56" fmla="*/ 0 w 13"/>
                  <a:gd name="T57" fmla="*/ 2147483646 h 5"/>
                  <a:gd name="T58" fmla="*/ 0 w 13"/>
                  <a:gd name="T59" fmla="*/ 2147483646 h 5"/>
                  <a:gd name="T60" fmla="*/ 0 w 13"/>
                  <a:gd name="T61" fmla="*/ 2147483646 h 5"/>
                  <a:gd name="T62" fmla="*/ 0 w 13"/>
                  <a:gd name="T63" fmla="*/ 2147483646 h 5"/>
                  <a:gd name="T64" fmla="*/ 2147483646 w 13"/>
                  <a:gd name="T65" fmla="*/ 2147483646 h 5"/>
                  <a:gd name="T66" fmla="*/ 2147483646 w 13"/>
                  <a:gd name="T67" fmla="*/ 2147483646 h 5"/>
                  <a:gd name="T68" fmla="*/ 2147483646 w 13"/>
                  <a:gd name="T69" fmla="*/ 2147483646 h 5"/>
                  <a:gd name="T70" fmla="*/ 2147483646 w 13"/>
                  <a:gd name="T71" fmla="*/ 2147483646 h 5"/>
                  <a:gd name="T72" fmla="*/ 2147483646 w 13"/>
                  <a:gd name="T73" fmla="*/ 2147483646 h 5"/>
                  <a:gd name="T74" fmla="*/ 2147483646 w 13"/>
                  <a:gd name="T75" fmla="*/ 0 h 5"/>
                  <a:gd name="T76" fmla="*/ 2147483646 w 13"/>
                  <a:gd name="T77" fmla="*/ 0 h 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 h="5">
                    <a:moveTo>
                      <a:pt x="6" y="0"/>
                    </a:moveTo>
                    <a:lnTo>
                      <a:pt x="6" y="0"/>
                    </a:lnTo>
                    <a:lnTo>
                      <a:pt x="8" y="0"/>
                    </a:lnTo>
                    <a:lnTo>
                      <a:pt x="8" y="2"/>
                    </a:lnTo>
                    <a:lnTo>
                      <a:pt x="8" y="0"/>
                    </a:lnTo>
                    <a:lnTo>
                      <a:pt x="10" y="0"/>
                    </a:lnTo>
                    <a:lnTo>
                      <a:pt x="10" y="2"/>
                    </a:lnTo>
                    <a:lnTo>
                      <a:pt x="11" y="2"/>
                    </a:lnTo>
                    <a:lnTo>
                      <a:pt x="13" y="2"/>
                    </a:lnTo>
                    <a:lnTo>
                      <a:pt x="11" y="4"/>
                    </a:lnTo>
                    <a:lnTo>
                      <a:pt x="10" y="4"/>
                    </a:lnTo>
                    <a:lnTo>
                      <a:pt x="8" y="4"/>
                    </a:lnTo>
                    <a:lnTo>
                      <a:pt x="6" y="5"/>
                    </a:lnTo>
                    <a:lnTo>
                      <a:pt x="4" y="5"/>
                    </a:lnTo>
                    <a:lnTo>
                      <a:pt x="2" y="4"/>
                    </a:lnTo>
                    <a:lnTo>
                      <a:pt x="2" y="5"/>
                    </a:lnTo>
                    <a:lnTo>
                      <a:pt x="0" y="5"/>
                    </a:lnTo>
                    <a:lnTo>
                      <a:pt x="0" y="4"/>
                    </a:lnTo>
                    <a:lnTo>
                      <a:pt x="2" y="4"/>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1" name="Freeform 1586"/>
              <p:cNvSpPr>
                <a:spLocks/>
              </p:cNvSpPr>
              <p:nvPr/>
            </p:nvSpPr>
            <p:spPr bwMode="auto">
              <a:xfrm>
                <a:off x="2627314" y="5167173"/>
                <a:ext cx="3175" cy="3175"/>
              </a:xfrm>
              <a:custGeom>
                <a:avLst/>
                <a:gdLst>
                  <a:gd name="T0" fmla="*/ 0 w 2"/>
                  <a:gd name="T1" fmla="*/ 0 h 2"/>
                  <a:gd name="T2" fmla="*/ 2147483646 w 2"/>
                  <a:gd name="T3" fmla="*/ 0 h 2"/>
                  <a:gd name="T4" fmla="*/ 2147483646 w 2"/>
                  <a:gd name="T5" fmla="*/ 2147483646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2" y="0"/>
                    </a:lnTo>
                    <a:lnTo>
                      <a:pt x="2"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2" name="Freeform 1587"/>
              <p:cNvSpPr>
                <a:spLocks/>
              </p:cNvSpPr>
              <p:nvPr/>
            </p:nvSpPr>
            <p:spPr bwMode="auto">
              <a:xfrm>
                <a:off x="2635251" y="5167173"/>
                <a:ext cx="9525" cy="6350"/>
              </a:xfrm>
              <a:custGeom>
                <a:avLst/>
                <a:gdLst>
                  <a:gd name="T0" fmla="*/ 2147483646 w 6"/>
                  <a:gd name="T1" fmla="*/ 0 h 4"/>
                  <a:gd name="T2" fmla="*/ 2147483646 w 6"/>
                  <a:gd name="T3" fmla="*/ 0 h 4"/>
                  <a:gd name="T4" fmla="*/ 2147483646 w 6"/>
                  <a:gd name="T5" fmla="*/ 0 h 4"/>
                  <a:gd name="T6" fmla="*/ 2147483646 w 6"/>
                  <a:gd name="T7" fmla="*/ 2147483646 h 4"/>
                  <a:gd name="T8" fmla="*/ 2147483646 w 6"/>
                  <a:gd name="T9" fmla="*/ 2147483646 h 4"/>
                  <a:gd name="T10" fmla="*/ 2147483646 w 6"/>
                  <a:gd name="T11" fmla="*/ 2147483646 h 4"/>
                  <a:gd name="T12" fmla="*/ 0 w 6"/>
                  <a:gd name="T13" fmla="*/ 2147483646 h 4"/>
                  <a:gd name="T14" fmla="*/ 0 w 6"/>
                  <a:gd name="T15" fmla="*/ 2147483646 h 4"/>
                  <a:gd name="T16" fmla="*/ 0 w 6"/>
                  <a:gd name="T17" fmla="*/ 2147483646 h 4"/>
                  <a:gd name="T18" fmla="*/ 0 w 6"/>
                  <a:gd name="T19" fmla="*/ 2147483646 h 4"/>
                  <a:gd name="T20" fmla="*/ 0 w 6"/>
                  <a:gd name="T21" fmla="*/ 2147483646 h 4"/>
                  <a:gd name="T22" fmla="*/ 0 w 6"/>
                  <a:gd name="T23" fmla="*/ 2147483646 h 4"/>
                  <a:gd name="T24" fmla="*/ 2147483646 w 6"/>
                  <a:gd name="T25" fmla="*/ 2147483646 h 4"/>
                  <a:gd name="T26" fmla="*/ 2147483646 w 6"/>
                  <a:gd name="T27" fmla="*/ 0 h 4"/>
                  <a:gd name="T28" fmla="*/ 2147483646 w 6"/>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4" y="0"/>
                    </a:moveTo>
                    <a:lnTo>
                      <a:pt x="4" y="0"/>
                    </a:lnTo>
                    <a:lnTo>
                      <a:pt x="6" y="0"/>
                    </a:lnTo>
                    <a:lnTo>
                      <a:pt x="6" y="2"/>
                    </a:lnTo>
                    <a:lnTo>
                      <a:pt x="4" y="2"/>
                    </a:lnTo>
                    <a:lnTo>
                      <a:pt x="2" y="4"/>
                    </a:lnTo>
                    <a:lnTo>
                      <a:pt x="0" y="4"/>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3" name="Freeform 1588"/>
              <p:cNvSpPr>
                <a:spLocks/>
              </p:cNvSpPr>
              <p:nvPr/>
            </p:nvSpPr>
            <p:spPr bwMode="auto">
              <a:xfrm>
                <a:off x="2697164" y="5170348"/>
                <a:ext cx="9525" cy="3175"/>
              </a:xfrm>
              <a:custGeom>
                <a:avLst/>
                <a:gdLst>
                  <a:gd name="T0" fmla="*/ 2147483646 w 6"/>
                  <a:gd name="T1" fmla="*/ 0 h 2"/>
                  <a:gd name="T2" fmla="*/ 2147483646 w 6"/>
                  <a:gd name="T3" fmla="*/ 0 h 2"/>
                  <a:gd name="T4" fmla="*/ 2147483646 w 6"/>
                  <a:gd name="T5" fmla="*/ 0 h 2"/>
                  <a:gd name="T6" fmla="*/ 2147483646 w 6"/>
                  <a:gd name="T7" fmla="*/ 0 h 2"/>
                  <a:gd name="T8" fmla="*/ 2147483646 w 6"/>
                  <a:gd name="T9" fmla="*/ 2147483646 h 2"/>
                  <a:gd name="T10" fmla="*/ 2147483646 w 6"/>
                  <a:gd name="T11" fmla="*/ 2147483646 h 2"/>
                  <a:gd name="T12" fmla="*/ 2147483646 w 6"/>
                  <a:gd name="T13" fmla="*/ 2147483646 h 2"/>
                  <a:gd name="T14" fmla="*/ 2147483646 w 6"/>
                  <a:gd name="T15" fmla="*/ 0 h 2"/>
                  <a:gd name="T16" fmla="*/ 0 w 6"/>
                  <a:gd name="T17" fmla="*/ 2147483646 h 2"/>
                  <a:gd name="T18" fmla="*/ 0 w 6"/>
                  <a:gd name="T19" fmla="*/ 2147483646 h 2"/>
                  <a:gd name="T20" fmla="*/ 0 w 6"/>
                  <a:gd name="T21" fmla="*/ 0 h 2"/>
                  <a:gd name="T22" fmla="*/ 0 w 6"/>
                  <a:gd name="T23" fmla="*/ 0 h 2"/>
                  <a:gd name="T24" fmla="*/ 2147483646 w 6"/>
                  <a:gd name="T25" fmla="*/ 0 h 2"/>
                  <a:gd name="T26" fmla="*/ 2147483646 w 6"/>
                  <a:gd name="T27" fmla="*/ 0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0"/>
                    </a:lnTo>
                    <a:lnTo>
                      <a:pt x="4" y="0"/>
                    </a:lnTo>
                    <a:lnTo>
                      <a:pt x="4" y="2"/>
                    </a:lnTo>
                    <a:lnTo>
                      <a:pt x="2" y="2"/>
                    </a:lnTo>
                    <a:lnTo>
                      <a:pt x="2" y="0"/>
                    </a:lnTo>
                    <a:lnTo>
                      <a:pt x="0" y="2"/>
                    </a:lnTo>
                    <a:lnTo>
                      <a:pt x="0" y="0"/>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4" name="Freeform 1589"/>
              <p:cNvSpPr>
                <a:spLocks/>
              </p:cNvSpPr>
              <p:nvPr/>
            </p:nvSpPr>
            <p:spPr bwMode="auto">
              <a:xfrm>
                <a:off x="2659064" y="5170348"/>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0 w 4"/>
                  <a:gd name="T11" fmla="*/ 0 h 2"/>
                  <a:gd name="T12" fmla="*/ 0 w 4"/>
                  <a:gd name="T13" fmla="*/ 0 h 2"/>
                  <a:gd name="T14" fmla="*/ 2147483646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2" y="0"/>
                    </a:moveTo>
                    <a:lnTo>
                      <a:pt x="4" y="0"/>
                    </a:lnTo>
                    <a:lnTo>
                      <a:pt x="4"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5" name="Rectangle 1590"/>
              <p:cNvSpPr>
                <a:spLocks noChangeArrowheads="1"/>
              </p:cNvSpPr>
              <p:nvPr/>
            </p:nvSpPr>
            <p:spPr bwMode="auto">
              <a:xfrm>
                <a:off x="2714626" y="5170348"/>
                <a:ext cx="3175" cy="3175"/>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86" name="Freeform 1591"/>
              <p:cNvSpPr>
                <a:spLocks/>
              </p:cNvSpPr>
              <p:nvPr/>
            </p:nvSpPr>
            <p:spPr bwMode="auto">
              <a:xfrm>
                <a:off x="2690814" y="5176698"/>
                <a:ext cx="61913" cy="17463"/>
              </a:xfrm>
              <a:custGeom>
                <a:avLst/>
                <a:gdLst>
                  <a:gd name="T0" fmla="*/ 2147483646 w 39"/>
                  <a:gd name="T1" fmla="*/ 0 h 11"/>
                  <a:gd name="T2" fmla="*/ 2147483646 w 39"/>
                  <a:gd name="T3" fmla="*/ 0 h 11"/>
                  <a:gd name="T4" fmla="*/ 2147483646 w 39"/>
                  <a:gd name="T5" fmla="*/ 2147483646 h 11"/>
                  <a:gd name="T6" fmla="*/ 2147483646 w 39"/>
                  <a:gd name="T7" fmla="*/ 2147483646 h 11"/>
                  <a:gd name="T8" fmla="*/ 2147483646 w 39"/>
                  <a:gd name="T9" fmla="*/ 2147483646 h 11"/>
                  <a:gd name="T10" fmla="*/ 2147483646 w 39"/>
                  <a:gd name="T11" fmla="*/ 2147483646 h 11"/>
                  <a:gd name="T12" fmla="*/ 2147483646 w 39"/>
                  <a:gd name="T13" fmla="*/ 2147483646 h 11"/>
                  <a:gd name="T14" fmla="*/ 2147483646 w 39"/>
                  <a:gd name="T15" fmla="*/ 2147483646 h 11"/>
                  <a:gd name="T16" fmla="*/ 2147483646 w 39"/>
                  <a:gd name="T17" fmla="*/ 2147483646 h 11"/>
                  <a:gd name="T18" fmla="*/ 2147483646 w 39"/>
                  <a:gd name="T19" fmla="*/ 2147483646 h 11"/>
                  <a:gd name="T20" fmla="*/ 2147483646 w 39"/>
                  <a:gd name="T21" fmla="*/ 2147483646 h 11"/>
                  <a:gd name="T22" fmla="*/ 2147483646 w 39"/>
                  <a:gd name="T23" fmla="*/ 2147483646 h 11"/>
                  <a:gd name="T24" fmla="*/ 2147483646 w 39"/>
                  <a:gd name="T25" fmla="*/ 2147483646 h 11"/>
                  <a:gd name="T26" fmla="*/ 2147483646 w 39"/>
                  <a:gd name="T27" fmla="*/ 2147483646 h 11"/>
                  <a:gd name="T28" fmla="*/ 2147483646 w 39"/>
                  <a:gd name="T29" fmla="*/ 2147483646 h 11"/>
                  <a:gd name="T30" fmla="*/ 2147483646 w 39"/>
                  <a:gd name="T31" fmla="*/ 2147483646 h 11"/>
                  <a:gd name="T32" fmla="*/ 2147483646 w 39"/>
                  <a:gd name="T33" fmla="*/ 2147483646 h 11"/>
                  <a:gd name="T34" fmla="*/ 2147483646 w 39"/>
                  <a:gd name="T35" fmla="*/ 2147483646 h 11"/>
                  <a:gd name="T36" fmla="*/ 2147483646 w 39"/>
                  <a:gd name="T37" fmla="*/ 2147483646 h 11"/>
                  <a:gd name="T38" fmla="*/ 2147483646 w 39"/>
                  <a:gd name="T39" fmla="*/ 2147483646 h 11"/>
                  <a:gd name="T40" fmla="*/ 2147483646 w 39"/>
                  <a:gd name="T41" fmla="*/ 2147483646 h 11"/>
                  <a:gd name="T42" fmla="*/ 2147483646 w 39"/>
                  <a:gd name="T43" fmla="*/ 2147483646 h 11"/>
                  <a:gd name="T44" fmla="*/ 2147483646 w 39"/>
                  <a:gd name="T45" fmla="*/ 2147483646 h 11"/>
                  <a:gd name="T46" fmla="*/ 2147483646 w 39"/>
                  <a:gd name="T47" fmla="*/ 2147483646 h 11"/>
                  <a:gd name="T48" fmla="*/ 2147483646 w 39"/>
                  <a:gd name="T49" fmla="*/ 2147483646 h 11"/>
                  <a:gd name="T50" fmla="*/ 2147483646 w 39"/>
                  <a:gd name="T51" fmla="*/ 2147483646 h 11"/>
                  <a:gd name="T52" fmla="*/ 2147483646 w 39"/>
                  <a:gd name="T53" fmla="*/ 2147483646 h 11"/>
                  <a:gd name="T54" fmla="*/ 2147483646 w 39"/>
                  <a:gd name="T55" fmla="*/ 2147483646 h 11"/>
                  <a:gd name="T56" fmla="*/ 2147483646 w 39"/>
                  <a:gd name="T57" fmla="*/ 2147483646 h 11"/>
                  <a:gd name="T58" fmla="*/ 2147483646 w 39"/>
                  <a:gd name="T59" fmla="*/ 2147483646 h 11"/>
                  <a:gd name="T60" fmla="*/ 2147483646 w 39"/>
                  <a:gd name="T61" fmla="*/ 2147483646 h 11"/>
                  <a:gd name="T62" fmla="*/ 2147483646 w 39"/>
                  <a:gd name="T63" fmla="*/ 2147483646 h 11"/>
                  <a:gd name="T64" fmla="*/ 2147483646 w 39"/>
                  <a:gd name="T65" fmla="*/ 2147483646 h 11"/>
                  <a:gd name="T66" fmla="*/ 2147483646 w 39"/>
                  <a:gd name="T67" fmla="*/ 2147483646 h 11"/>
                  <a:gd name="T68" fmla="*/ 2147483646 w 39"/>
                  <a:gd name="T69" fmla="*/ 2147483646 h 11"/>
                  <a:gd name="T70" fmla="*/ 2147483646 w 39"/>
                  <a:gd name="T71" fmla="*/ 2147483646 h 11"/>
                  <a:gd name="T72" fmla="*/ 2147483646 w 39"/>
                  <a:gd name="T73" fmla="*/ 2147483646 h 11"/>
                  <a:gd name="T74" fmla="*/ 2147483646 w 39"/>
                  <a:gd name="T75" fmla="*/ 2147483646 h 11"/>
                  <a:gd name="T76" fmla="*/ 0 w 39"/>
                  <a:gd name="T77" fmla="*/ 0 h 11"/>
                  <a:gd name="T78" fmla="*/ 2147483646 w 39"/>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 h="11">
                    <a:moveTo>
                      <a:pt x="6" y="0"/>
                    </a:moveTo>
                    <a:lnTo>
                      <a:pt x="8" y="0"/>
                    </a:lnTo>
                    <a:lnTo>
                      <a:pt x="8" y="2"/>
                    </a:lnTo>
                    <a:lnTo>
                      <a:pt x="10" y="2"/>
                    </a:lnTo>
                    <a:lnTo>
                      <a:pt x="11" y="2"/>
                    </a:lnTo>
                    <a:lnTo>
                      <a:pt x="13" y="2"/>
                    </a:lnTo>
                    <a:lnTo>
                      <a:pt x="15" y="2"/>
                    </a:lnTo>
                    <a:lnTo>
                      <a:pt x="15" y="4"/>
                    </a:lnTo>
                    <a:lnTo>
                      <a:pt x="15" y="6"/>
                    </a:lnTo>
                    <a:lnTo>
                      <a:pt x="17" y="6"/>
                    </a:lnTo>
                    <a:lnTo>
                      <a:pt x="19" y="6"/>
                    </a:lnTo>
                    <a:lnTo>
                      <a:pt x="17" y="6"/>
                    </a:lnTo>
                    <a:lnTo>
                      <a:pt x="17" y="7"/>
                    </a:lnTo>
                    <a:lnTo>
                      <a:pt x="19" y="7"/>
                    </a:lnTo>
                    <a:lnTo>
                      <a:pt x="19" y="6"/>
                    </a:lnTo>
                    <a:lnTo>
                      <a:pt x="23" y="6"/>
                    </a:lnTo>
                    <a:lnTo>
                      <a:pt x="26" y="6"/>
                    </a:lnTo>
                    <a:lnTo>
                      <a:pt x="26" y="7"/>
                    </a:lnTo>
                    <a:lnTo>
                      <a:pt x="28" y="6"/>
                    </a:lnTo>
                    <a:lnTo>
                      <a:pt x="30" y="6"/>
                    </a:lnTo>
                    <a:lnTo>
                      <a:pt x="34" y="6"/>
                    </a:lnTo>
                    <a:lnTo>
                      <a:pt x="39" y="6"/>
                    </a:lnTo>
                    <a:lnTo>
                      <a:pt x="39" y="9"/>
                    </a:lnTo>
                    <a:lnTo>
                      <a:pt x="37" y="9"/>
                    </a:lnTo>
                    <a:lnTo>
                      <a:pt x="34" y="9"/>
                    </a:lnTo>
                    <a:lnTo>
                      <a:pt x="32" y="9"/>
                    </a:lnTo>
                    <a:lnTo>
                      <a:pt x="30" y="11"/>
                    </a:lnTo>
                    <a:lnTo>
                      <a:pt x="28" y="11"/>
                    </a:lnTo>
                    <a:lnTo>
                      <a:pt x="26" y="11"/>
                    </a:lnTo>
                    <a:lnTo>
                      <a:pt x="24" y="11"/>
                    </a:lnTo>
                    <a:lnTo>
                      <a:pt x="23" y="11"/>
                    </a:lnTo>
                    <a:lnTo>
                      <a:pt x="21" y="9"/>
                    </a:lnTo>
                    <a:lnTo>
                      <a:pt x="19" y="9"/>
                    </a:lnTo>
                    <a:lnTo>
                      <a:pt x="15" y="11"/>
                    </a:lnTo>
                    <a:lnTo>
                      <a:pt x="13" y="9"/>
                    </a:lnTo>
                    <a:lnTo>
                      <a:pt x="11" y="7"/>
                    </a:lnTo>
                    <a:lnTo>
                      <a:pt x="11" y="6"/>
                    </a:lnTo>
                    <a:lnTo>
                      <a:pt x="11" y="4"/>
                    </a:lnTo>
                    <a:lnTo>
                      <a:pt x="11" y="2"/>
                    </a:lnTo>
                    <a:lnTo>
                      <a:pt x="10" y="4"/>
                    </a:lnTo>
                    <a:lnTo>
                      <a:pt x="8" y="4"/>
                    </a:lnTo>
                    <a:lnTo>
                      <a:pt x="6" y="4"/>
                    </a:lnTo>
                    <a:lnTo>
                      <a:pt x="6" y="2"/>
                    </a:lnTo>
                    <a:lnTo>
                      <a:pt x="4" y="2"/>
                    </a:lnTo>
                    <a:lnTo>
                      <a:pt x="2" y="2"/>
                    </a:lnTo>
                    <a:lnTo>
                      <a:pt x="0"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7" name="Freeform 1592"/>
              <p:cNvSpPr>
                <a:spLocks/>
              </p:cNvSpPr>
              <p:nvPr/>
            </p:nvSpPr>
            <p:spPr bwMode="auto">
              <a:xfrm>
                <a:off x="3222626" y="5176698"/>
                <a:ext cx="58738" cy="44450"/>
              </a:xfrm>
              <a:custGeom>
                <a:avLst/>
                <a:gdLst>
                  <a:gd name="T0" fmla="*/ 2147483646 w 37"/>
                  <a:gd name="T1" fmla="*/ 0 h 28"/>
                  <a:gd name="T2" fmla="*/ 2147483646 w 37"/>
                  <a:gd name="T3" fmla="*/ 2147483646 h 28"/>
                  <a:gd name="T4" fmla="*/ 2147483646 w 37"/>
                  <a:gd name="T5" fmla="*/ 2147483646 h 28"/>
                  <a:gd name="T6" fmla="*/ 2147483646 w 37"/>
                  <a:gd name="T7" fmla="*/ 2147483646 h 28"/>
                  <a:gd name="T8" fmla="*/ 2147483646 w 37"/>
                  <a:gd name="T9" fmla="*/ 2147483646 h 28"/>
                  <a:gd name="T10" fmla="*/ 2147483646 w 37"/>
                  <a:gd name="T11" fmla="*/ 2147483646 h 28"/>
                  <a:gd name="T12" fmla="*/ 2147483646 w 37"/>
                  <a:gd name="T13" fmla="*/ 2147483646 h 28"/>
                  <a:gd name="T14" fmla="*/ 2147483646 w 37"/>
                  <a:gd name="T15" fmla="*/ 2147483646 h 28"/>
                  <a:gd name="T16" fmla="*/ 2147483646 w 37"/>
                  <a:gd name="T17" fmla="*/ 2147483646 h 28"/>
                  <a:gd name="T18" fmla="*/ 2147483646 w 37"/>
                  <a:gd name="T19" fmla="*/ 2147483646 h 28"/>
                  <a:gd name="T20" fmla="*/ 2147483646 w 37"/>
                  <a:gd name="T21" fmla="*/ 2147483646 h 28"/>
                  <a:gd name="T22" fmla="*/ 2147483646 w 37"/>
                  <a:gd name="T23" fmla="*/ 2147483646 h 28"/>
                  <a:gd name="T24" fmla="*/ 2147483646 w 37"/>
                  <a:gd name="T25" fmla="*/ 2147483646 h 28"/>
                  <a:gd name="T26" fmla="*/ 2147483646 w 37"/>
                  <a:gd name="T27" fmla="*/ 2147483646 h 28"/>
                  <a:gd name="T28" fmla="*/ 2147483646 w 37"/>
                  <a:gd name="T29" fmla="*/ 2147483646 h 28"/>
                  <a:gd name="T30" fmla="*/ 2147483646 w 37"/>
                  <a:gd name="T31" fmla="*/ 2147483646 h 28"/>
                  <a:gd name="T32" fmla="*/ 2147483646 w 37"/>
                  <a:gd name="T33" fmla="*/ 2147483646 h 28"/>
                  <a:gd name="T34" fmla="*/ 2147483646 w 37"/>
                  <a:gd name="T35" fmla="*/ 2147483646 h 28"/>
                  <a:gd name="T36" fmla="*/ 2147483646 w 37"/>
                  <a:gd name="T37" fmla="*/ 2147483646 h 28"/>
                  <a:gd name="T38" fmla="*/ 2147483646 w 37"/>
                  <a:gd name="T39" fmla="*/ 2147483646 h 28"/>
                  <a:gd name="T40" fmla="*/ 2147483646 w 37"/>
                  <a:gd name="T41" fmla="*/ 2147483646 h 28"/>
                  <a:gd name="T42" fmla="*/ 2147483646 w 37"/>
                  <a:gd name="T43" fmla="*/ 2147483646 h 28"/>
                  <a:gd name="T44" fmla="*/ 2147483646 w 37"/>
                  <a:gd name="T45" fmla="*/ 2147483646 h 28"/>
                  <a:gd name="T46" fmla="*/ 2147483646 w 37"/>
                  <a:gd name="T47" fmla="*/ 2147483646 h 28"/>
                  <a:gd name="T48" fmla="*/ 2147483646 w 37"/>
                  <a:gd name="T49" fmla="*/ 2147483646 h 28"/>
                  <a:gd name="T50" fmla="*/ 2147483646 w 37"/>
                  <a:gd name="T51" fmla="*/ 2147483646 h 28"/>
                  <a:gd name="T52" fmla="*/ 2147483646 w 37"/>
                  <a:gd name="T53" fmla="*/ 2147483646 h 28"/>
                  <a:gd name="T54" fmla="*/ 2147483646 w 37"/>
                  <a:gd name="T55" fmla="*/ 2147483646 h 28"/>
                  <a:gd name="T56" fmla="*/ 2147483646 w 37"/>
                  <a:gd name="T57" fmla="*/ 2147483646 h 28"/>
                  <a:gd name="T58" fmla="*/ 2147483646 w 37"/>
                  <a:gd name="T59" fmla="*/ 2147483646 h 28"/>
                  <a:gd name="T60" fmla="*/ 2147483646 w 37"/>
                  <a:gd name="T61" fmla="*/ 2147483646 h 28"/>
                  <a:gd name="T62" fmla="*/ 2147483646 w 37"/>
                  <a:gd name="T63" fmla="*/ 2147483646 h 28"/>
                  <a:gd name="T64" fmla="*/ 2147483646 w 37"/>
                  <a:gd name="T65" fmla="*/ 2147483646 h 28"/>
                  <a:gd name="T66" fmla="*/ 0 w 37"/>
                  <a:gd name="T67" fmla="*/ 2147483646 h 28"/>
                  <a:gd name="T68" fmla="*/ 0 w 37"/>
                  <a:gd name="T69" fmla="*/ 2147483646 h 28"/>
                  <a:gd name="T70" fmla="*/ 0 w 37"/>
                  <a:gd name="T71" fmla="*/ 2147483646 h 28"/>
                  <a:gd name="T72" fmla="*/ 2147483646 w 37"/>
                  <a:gd name="T73" fmla="*/ 2147483646 h 28"/>
                  <a:gd name="T74" fmla="*/ 2147483646 w 37"/>
                  <a:gd name="T75" fmla="*/ 2147483646 h 28"/>
                  <a:gd name="T76" fmla="*/ 2147483646 w 37"/>
                  <a:gd name="T77" fmla="*/ 2147483646 h 28"/>
                  <a:gd name="T78" fmla="*/ 2147483646 w 37"/>
                  <a:gd name="T79" fmla="*/ 2147483646 h 28"/>
                  <a:gd name="T80" fmla="*/ 2147483646 w 37"/>
                  <a:gd name="T81" fmla="*/ 2147483646 h 28"/>
                  <a:gd name="T82" fmla="*/ 2147483646 w 37"/>
                  <a:gd name="T83" fmla="*/ 2147483646 h 28"/>
                  <a:gd name="T84" fmla="*/ 2147483646 w 37"/>
                  <a:gd name="T85" fmla="*/ 2147483646 h 28"/>
                  <a:gd name="T86" fmla="*/ 2147483646 w 37"/>
                  <a:gd name="T87" fmla="*/ 2147483646 h 28"/>
                  <a:gd name="T88" fmla="*/ 2147483646 w 37"/>
                  <a:gd name="T89" fmla="*/ 2147483646 h 28"/>
                  <a:gd name="T90" fmla="*/ 2147483646 w 37"/>
                  <a:gd name="T91" fmla="*/ 2147483646 h 28"/>
                  <a:gd name="T92" fmla="*/ 2147483646 w 37"/>
                  <a:gd name="T93" fmla="*/ 2147483646 h 28"/>
                  <a:gd name="T94" fmla="*/ 2147483646 w 37"/>
                  <a:gd name="T95" fmla="*/ 2147483646 h 28"/>
                  <a:gd name="T96" fmla="*/ 2147483646 w 37"/>
                  <a:gd name="T97" fmla="*/ 2147483646 h 28"/>
                  <a:gd name="T98" fmla="*/ 2147483646 w 37"/>
                  <a:gd name="T99" fmla="*/ 2147483646 h 28"/>
                  <a:gd name="T100" fmla="*/ 2147483646 w 37"/>
                  <a:gd name="T101" fmla="*/ 2147483646 h 28"/>
                  <a:gd name="T102" fmla="*/ 2147483646 w 37"/>
                  <a:gd name="T103" fmla="*/ 2147483646 h 28"/>
                  <a:gd name="T104" fmla="*/ 2147483646 w 37"/>
                  <a:gd name="T105" fmla="*/ 2147483646 h 28"/>
                  <a:gd name="T106" fmla="*/ 2147483646 w 37"/>
                  <a:gd name="T107" fmla="*/ 2147483646 h 28"/>
                  <a:gd name="T108" fmla="*/ 2147483646 w 37"/>
                  <a:gd name="T109" fmla="*/ 2147483646 h 28"/>
                  <a:gd name="T110" fmla="*/ 2147483646 w 37"/>
                  <a:gd name="T111" fmla="*/ 2147483646 h 28"/>
                  <a:gd name="T112" fmla="*/ 2147483646 w 37"/>
                  <a:gd name="T113" fmla="*/ 2147483646 h 28"/>
                  <a:gd name="T114" fmla="*/ 2147483646 w 37"/>
                  <a:gd name="T115" fmla="*/ 2147483646 h 28"/>
                  <a:gd name="T116" fmla="*/ 2147483646 w 37"/>
                  <a:gd name="T117" fmla="*/ 2147483646 h 28"/>
                  <a:gd name="T118" fmla="*/ 2147483646 w 37"/>
                  <a:gd name="T119" fmla="*/ 2147483646 h 28"/>
                  <a:gd name="T120" fmla="*/ 2147483646 w 37"/>
                  <a:gd name="T121" fmla="*/ 0 h 28"/>
                  <a:gd name="T122" fmla="*/ 2147483646 w 37"/>
                  <a:gd name="T123" fmla="*/ 0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 h="28">
                    <a:moveTo>
                      <a:pt x="37" y="0"/>
                    </a:moveTo>
                    <a:lnTo>
                      <a:pt x="37" y="0"/>
                    </a:lnTo>
                    <a:lnTo>
                      <a:pt x="37" y="2"/>
                    </a:lnTo>
                    <a:lnTo>
                      <a:pt x="35" y="2"/>
                    </a:lnTo>
                    <a:lnTo>
                      <a:pt x="33" y="2"/>
                    </a:lnTo>
                    <a:lnTo>
                      <a:pt x="30" y="4"/>
                    </a:lnTo>
                    <a:lnTo>
                      <a:pt x="28" y="4"/>
                    </a:lnTo>
                    <a:lnTo>
                      <a:pt x="28" y="6"/>
                    </a:lnTo>
                    <a:lnTo>
                      <a:pt x="26" y="6"/>
                    </a:lnTo>
                    <a:lnTo>
                      <a:pt x="24" y="6"/>
                    </a:lnTo>
                    <a:lnTo>
                      <a:pt x="22" y="6"/>
                    </a:lnTo>
                    <a:lnTo>
                      <a:pt x="20" y="7"/>
                    </a:lnTo>
                    <a:lnTo>
                      <a:pt x="19" y="7"/>
                    </a:lnTo>
                    <a:lnTo>
                      <a:pt x="19" y="9"/>
                    </a:lnTo>
                    <a:lnTo>
                      <a:pt x="17" y="9"/>
                    </a:lnTo>
                    <a:lnTo>
                      <a:pt x="17" y="11"/>
                    </a:lnTo>
                    <a:lnTo>
                      <a:pt x="15" y="11"/>
                    </a:lnTo>
                    <a:lnTo>
                      <a:pt x="15" y="13"/>
                    </a:lnTo>
                    <a:lnTo>
                      <a:pt x="13" y="13"/>
                    </a:lnTo>
                    <a:lnTo>
                      <a:pt x="11" y="13"/>
                    </a:lnTo>
                    <a:lnTo>
                      <a:pt x="11" y="15"/>
                    </a:lnTo>
                    <a:lnTo>
                      <a:pt x="9" y="15"/>
                    </a:lnTo>
                    <a:lnTo>
                      <a:pt x="9" y="17"/>
                    </a:lnTo>
                    <a:lnTo>
                      <a:pt x="7" y="17"/>
                    </a:lnTo>
                    <a:lnTo>
                      <a:pt x="7" y="19"/>
                    </a:lnTo>
                    <a:lnTo>
                      <a:pt x="7" y="20"/>
                    </a:lnTo>
                    <a:lnTo>
                      <a:pt x="9" y="20"/>
                    </a:lnTo>
                    <a:lnTo>
                      <a:pt x="7" y="22"/>
                    </a:lnTo>
                    <a:lnTo>
                      <a:pt x="7" y="24"/>
                    </a:lnTo>
                    <a:lnTo>
                      <a:pt x="9" y="24"/>
                    </a:lnTo>
                    <a:lnTo>
                      <a:pt x="9" y="26"/>
                    </a:lnTo>
                    <a:lnTo>
                      <a:pt x="11" y="26"/>
                    </a:lnTo>
                    <a:lnTo>
                      <a:pt x="9" y="26"/>
                    </a:lnTo>
                    <a:lnTo>
                      <a:pt x="9" y="28"/>
                    </a:lnTo>
                    <a:lnTo>
                      <a:pt x="6" y="28"/>
                    </a:lnTo>
                    <a:lnTo>
                      <a:pt x="6" y="26"/>
                    </a:lnTo>
                    <a:lnTo>
                      <a:pt x="4" y="26"/>
                    </a:lnTo>
                    <a:lnTo>
                      <a:pt x="2" y="24"/>
                    </a:lnTo>
                    <a:lnTo>
                      <a:pt x="0" y="24"/>
                    </a:lnTo>
                    <a:lnTo>
                      <a:pt x="0" y="22"/>
                    </a:lnTo>
                    <a:lnTo>
                      <a:pt x="0" y="20"/>
                    </a:lnTo>
                    <a:lnTo>
                      <a:pt x="0" y="22"/>
                    </a:lnTo>
                    <a:lnTo>
                      <a:pt x="0" y="20"/>
                    </a:lnTo>
                    <a:lnTo>
                      <a:pt x="2" y="20"/>
                    </a:lnTo>
                    <a:lnTo>
                      <a:pt x="2" y="19"/>
                    </a:lnTo>
                    <a:lnTo>
                      <a:pt x="4" y="17"/>
                    </a:lnTo>
                    <a:lnTo>
                      <a:pt x="6" y="17"/>
                    </a:lnTo>
                    <a:lnTo>
                      <a:pt x="6" y="15"/>
                    </a:lnTo>
                    <a:lnTo>
                      <a:pt x="7" y="15"/>
                    </a:lnTo>
                    <a:lnTo>
                      <a:pt x="7" y="13"/>
                    </a:lnTo>
                    <a:lnTo>
                      <a:pt x="7" y="11"/>
                    </a:lnTo>
                    <a:lnTo>
                      <a:pt x="7" y="9"/>
                    </a:lnTo>
                    <a:lnTo>
                      <a:pt x="9" y="9"/>
                    </a:lnTo>
                    <a:lnTo>
                      <a:pt x="11" y="9"/>
                    </a:lnTo>
                    <a:lnTo>
                      <a:pt x="11" y="7"/>
                    </a:lnTo>
                    <a:lnTo>
                      <a:pt x="13" y="7"/>
                    </a:lnTo>
                    <a:lnTo>
                      <a:pt x="15" y="7"/>
                    </a:lnTo>
                    <a:lnTo>
                      <a:pt x="15" y="6"/>
                    </a:lnTo>
                    <a:lnTo>
                      <a:pt x="17" y="6"/>
                    </a:lnTo>
                    <a:lnTo>
                      <a:pt x="19" y="4"/>
                    </a:lnTo>
                    <a:lnTo>
                      <a:pt x="20" y="4"/>
                    </a:lnTo>
                    <a:lnTo>
                      <a:pt x="22" y="4"/>
                    </a:lnTo>
                    <a:lnTo>
                      <a:pt x="24" y="4"/>
                    </a:lnTo>
                    <a:lnTo>
                      <a:pt x="26" y="4"/>
                    </a:lnTo>
                    <a:lnTo>
                      <a:pt x="28" y="2"/>
                    </a:lnTo>
                    <a:lnTo>
                      <a:pt x="30" y="2"/>
                    </a:lnTo>
                    <a:lnTo>
                      <a:pt x="31" y="2"/>
                    </a:lnTo>
                    <a:lnTo>
                      <a:pt x="31" y="0"/>
                    </a:lnTo>
                    <a:lnTo>
                      <a:pt x="33" y="0"/>
                    </a:lnTo>
                    <a:lnTo>
                      <a:pt x="35" y="0"/>
                    </a:lnTo>
                    <a:lnTo>
                      <a:pt x="3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8" name="Freeform 1593"/>
              <p:cNvSpPr>
                <a:spLocks/>
              </p:cNvSpPr>
              <p:nvPr/>
            </p:nvSpPr>
            <p:spPr bwMode="auto">
              <a:xfrm>
                <a:off x="2676526" y="5179873"/>
                <a:ext cx="6350" cy="0"/>
              </a:xfrm>
              <a:custGeom>
                <a:avLst/>
                <a:gdLst>
                  <a:gd name="T0" fmla="*/ 2147483646 w 4"/>
                  <a:gd name="T1" fmla="*/ 2147483646 w 4"/>
                  <a:gd name="T2" fmla="*/ 2147483646 w 4"/>
                  <a:gd name="T3" fmla="*/ 2147483646 w 4"/>
                  <a:gd name="T4" fmla="*/ 0 w 4"/>
                  <a:gd name="T5" fmla="*/ 2147483646 w 4"/>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4">
                    <a:moveTo>
                      <a:pt x="2" y="0"/>
                    </a:moveTo>
                    <a:lnTo>
                      <a:pt x="4" y="0"/>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89" name="Freeform 1594"/>
              <p:cNvSpPr>
                <a:spLocks/>
              </p:cNvSpPr>
              <p:nvPr/>
            </p:nvSpPr>
            <p:spPr bwMode="auto">
              <a:xfrm>
                <a:off x="3525839" y="5183048"/>
                <a:ext cx="19050" cy="11113"/>
              </a:xfrm>
              <a:custGeom>
                <a:avLst/>
                <a:gdLst>
                  <a:gd name="T0" fmla="*/ 2147483646 w 12"/>
                  <a:gd name="T1" fmla="*/ 0 h 7"/>
                  <a:gd name="T2" fmla="*/ 2147483646 w 12"/>
                  <a:gd name="T3" fmla="*/ 0 h 7"/>
                  <a:gd name="T4" fmla="*/ 2147483646 w 12"/>
                  <a:gd name="T5" fmla="*/ 0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2147483646 w 12"/>
                  <a:gd name="T17" fmla="*/ 0 h 7"/>
                  <a:gd name="T18" fmla="*/ 2147483646 w 12"/>
                  <a:gd name="T19" fmla="*/ 0 h 7"/>
                  <a:gd name="T20" fmla="*/ 2147483646 w 12"/>
                  <a:gd name="T21" fmla="*/ 2147483646 h 7"/>
                  <a:gd name="T22" fmla="*/ 2147483646 w 12"/>
                  <a:gd name="T23" fmla="*/ 2147483646 h 7"/>
                  <a:gd name="T24" fmla="*/ 2147483646 w 12"/>
                  <a:gd name="T25" fmla="*/ 2147483646 h 7"/>
                  <a:gd name="T26" fmla="*/ 2147483646 w 12"/>
                  <a:gd name="T27" fmla="*/ 2147483646 h 7"/>
                  <a:gd name="T28" fmla="*/ 2147483646 w 12"/>
                  <a:gd name="T29" fmla="*/ 2147483646 h 7"/>
                  <a:gd name="T30" fmla="*/ 2147483646 w 12"/>
                  <a:gd name="T31" fmla="*/ 2147483646 h 7"/>
                  <a:gd name="T32" fmla="*/ 2147483646 w 12"/>
                  <a:gd name="T33" fmla="*/ 2147483646 h 7"/>
                  <a:gd name="T34" fmla="*/ 2147483646 w 12"/>
                  <a:gd name="T35" fmla="*/ 2147483646 h 7"/>
                  <a:gd name="T36" fmla="*/ 2147483646 w 12"/>
                  <a:gd name="T37" fmla="*/ 2147483646 h 7"/>
                  <a:gd name="T38" fmla="*/ 2147483646 w 12"/>
                  <a:gd name="T39" fmla="*/ 2147483646 h 7"/>
                  <a:gd name="T40" fmla="*/ 2147483646 w 12"/>
                  <a:gd name="T41" fmla="*/ 2147483646 h 7"/>
                  <a:gd name="T42" fmla="*/ 2147483646 w 12"/>
                  <a:gd name="T43" fmla="*/ 2147483646 h 7"/>
                  <a:gd name="T44" fmla="*/ 2147483646 w 12"/>
                  <a:gd name="T45" fmla="*/ 2147483646 h 7"/>
                  <a:gd name="T46" fmla="*/ 2147483646 w 12"/>
                  <a:gd name="T47" fmla="*/ 2147483646 h 7"/>
                  <a:gd name="T48" fmla="*/ 2147483646 w 12"/>
                  <a:gd name="T49" fmla="*/ 2147483646 h 7"/>
                  <a:gd name="T50" fmla="*/ 2147483646 w 12"/>
                  <a:gd name="T51" fmla="*/ 2147483646 h 7"/>
                  <a:gd name="T52" fmla="*/ 2147483646 w 12"/>
                  <a:gd name="T53" fmla="*/ 2147483646 h 7"/>
                  <a:gd name="T54" fmla="*/ 2147483646 w 12"/>
                  <a:gd name="T55" fmla="*/ 2147483646 h 7"/>
                  <a:gd name="T56" fmla="*/ 2147483646 w 12"/>
                  <a:gd name="T57" fmla="*/ 2147483646 h 7"/>
                  <a:gd name="T58" fmla="*/ 2147483646 w 12"/>
                  <a:gd name="T59" fmla="*/ 2147483646 h 7"/>
                  <a:gd name="T60" fmla="*/ 2147483646 w 12"/>
                  <a:gd name="T61" fmla="*/ 2147483646 h 7"/>
                  <a:gd name="T62" fmla="*/ 2147483646 w 12"/>
                  <a:gd name="T63" fmla="*/ 2147483646 h 7"/>
                  <a:gd name="T64" fmla="*/ 2147483646 w 12"/>
                  <a:gd name="T65" fmla="*/ 2147483646 h 7"/>
                  <a:gd name="T66" fmla="*/ 0 w 12"/>
                  <a:gd name="T67" fmla="*/ 2147483646 h 7"/>
                  <a:gd name="T68" fmla="*/ 2147483646 w 12"/>
                  <a:gd name="T69" fmla="*/ 2147483646 h 7"/>
                  <a:gd name="T70" fmla="*/ 2147483646 w 12"/>
                  <a:gd name="T71" fmla="*/ 2147483646 h 7"/>
                  <a:gd name="T72" fmla="*/ 2147483646 w 12"/>
                  <a:gd name="T73" fmla="*/ 0 h 7"/>
                  <a:gd name="T74" fmla="*/ 2147483646 w 12"/>
                  <a:gd name="T75" fmla="*/ 0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7">
                    <a:moveTo>
                      <a:pt x="3" y="0"/>
                    </a:moveTo>
                    <a:lnTo>
                      <a:pt x="3" y="0"/>
                    </a:lnTo>
                    <a:lnTo>
                      <a:pt x="5" y="0"/>
                    </a:lnTo>
                    <a:lnTo>
                      <a:pt x="7" y="2"/>
                    </a:lnTo>
                    <a:lnTo>
                      <a:pt x="9" y="2"/>
                    </a:lnTo>
                    <a:lnTo>
                      <a:pt x="9" y="0"/>
                    </a:lnTo>
                    <a:lnTo>
                      <a:pt x="11" y="2"/>
                    </a:lnTo>
                    <a:lnTo>
                      <a:pt x="12" y="2"/>
                    </a:lnTo>
                    <a:lnTo>
                      <a:pt x="11" y="2"/>
                    </a:lnTo>
                    <a:lnTo>
                      <a:pt x="11" y="3"/>
                    </a:lnTo>
                    <a:lnTo>
                      <a:pt x="11" y="5"/>
                    </a:lnTo>
                    <a:lnTo>
                      <a:pt x="9" y="5"/>
                    </a:lnTo>
                    <a:lnTo>
                      <a:pt x="7" y="5"/>
                    </a:lnTo>
                    <a:lnTo>
                      <a:pt x="5" y="5"/>
                    </a:lnTo>
                    <a:lnTo>
                      <a:pt x="5" y="7"/>
                    </a:lnTo>
                    <a:lnTo>
                      <a:pt x="3" y="7"/>
                    </a:lnTo>
                    <a:lnTo>
                      <a:pt x="3" y="5"/>
                    </a:lnTo>
                    <a:lnTo>
                      <a:pt x="1" y="5"/>
                    </a:lnTo>
                    <a:lnTo>
                      <a:pt x="1" y="3"/>
                    </a:lnTo>
                    <a:lnTo>
                      <a:pt x="0" y="2"/>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0" name="Freeform 1595"/>
              <p:cNvSpPr>
                <a:spLocks/>
              </p:cNvSpPr>
              <p:nvPr/>
            </p:nvSpPr>
            <p:spPr bwMode="auto">
              <a:xfrm>
                <a:off x="2611439" y="5183048"/>
                <a:ext cx="3175" cy="4763"/>
              </a:xfrm>
              <a:custGeom>
                <a:avLst/>
                <a:gdLst>
                  <a:gd name="T0" fmla="*/ 2147483646 w 2"/>
                  <a:gd name="T1" fmla="*/ 0 h 3"/>
                  <a:gd name="T2" fmla="*/ 2147483646 w 2"/>
                  <a:gd name="T3" fmla="*/ 2147483646 h 3"/>
                  <a:gd name="T4" fmla="*/ 2147483646 w 2"/>
                  <a:gd name="T5" fmla="*/ 2147483646 h 3"/>
                  <a:gd name="T6" fmla="*/ 2147483646 w 2"/>
                  <a:gd name="T7" fmla="*/ 2147483646 h 3"/>
                  <a:gd name="T8" fmla="*/ 0 w 2"/>
                  <a:gd name="T9" fmla="*/ 2147483646 h 3"/>
                  <a:gd name="T10" fmla="*/ 0 w 2"/>
                  <a:gd name="T11" fmla="*/ 2147483646 h 3"/>
                  <a:gd name="T12" fmla="*/ 0 w 2"/>
                  <a:gd name="T13" fmla="*/ 2147483646 h 3"/>
                  <a:gd name="T14" fmla="*/ 2147483646 w 2"/>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
                    <a:moveTo>
                      <a:pt x="2" y="0"/>
                    </a:moveTo>
                    <a:lnTo>
                      <a:pt x="2" y="2"/>
                    </a:lnTo>
                    <a:lnTo>
                      <a:pt x="2" y="3"/>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1" name="Freeform 1596"/>
              <p:cNvSpPr>
                <a:spLocks/>
              </p:cNvSpPr>
              <p:nvPr/>
            </p:nvSpPr>
            <p:spPr bwMode="auto">
              <a:xfrm>
                <a:off x="3544889" y="5186223"/>
                <a:ext cx="9525" cy="4763"/>
              </a:xfrm>
              <a:custGeom>
                <a:avLst/>
                <a:gdLst>
                  <a:gd name="T0" fmla="*/ 2147483646 w 6"/>
                  <a:gd name="T1" fmla="*/ 0 h 3"/>
                  <a:gd name="T2" fmla="*/ 2147483646 w 6"/>
                  <a:gd name="T3" fmla="*/ 0 h 3"/>
                  <a:gd name="T4" fmla="*/ 2147483646 w 6"/>
                  <a:gd name="T5" fmla="*/ 2147483646 h 3"/>
                  <a:gd name="T6" fmla="*/ 2147483646 w 6"/>
                  <a:gd name="T7" fmla="*/ 2147483646 h 3"/>
                  <a:gd name="T8" fmla="*/ 2147483646 w 6"/>
                  <a:gd name="T9" fmla="*/ 2147483646 h 3"/>
                  <a:gd name="T10" fmla="*/ 2147483646 w 6"/>
                  <a:gd name="T11" fmla="*/ 2147483646 h 3"/>
                  <a:gd name="T12" fmla="*/ 2147483646 w 6"/>
                  <a:gd name="T13" fmla="*/ 2147483646 h 3"/>
                  <a:gd name="T14" fmla="*/ 2147483646 w 6"/>
                  <a:gd name="T15" fmla="*/ 2147483646 h 3"/>
                  <a:gd name="T16" fmla="*/ 2147483646 w 6"/>
                  <a:gd name="T17" fmla="*/ 2147483646 h 3"/>
                  <a:gd name="T18" fmla="*/ 2147483646 w 6"/>
                  <a:gd name="T19" fmla="*/ 2147483646 h 3"/>
                  <a:gd name="T20" fmla="*/ 2147483646 w 6"/>
                  <a:gd name="T21" fmla="*/ 2147483646 h 3"/>
                  <a:gd name="T22" fmla="*/ 2147483646 w 6"/>
                  <a:gd name="T23" fmla="*/ 2147483646 h 3"/>
                  <a:gd name="T24" fmla="*/ 2147483646 w 6"/>
                  <a:gd name="T25" fmla="*/ 2147483646 h 3"/>
                  <a:gd name="T26" fmla="*/ 0 w 6"/>
                  <a:gd name="T27" fmla="*/ 0 h 3"/>
                  <a:gd name="T28" fmla="*/ 2147483646 w 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3">
                    <a:moveTo>
                      <a:pt x="2" y="0"/>
                    </a:moveTo>
                    <a:lnTo>
                      <a:pt x="6" y="0"/>
                    </a:lnTo>
                    <a:lnTo>
                      <a:pt x="6" y="1"/>
                    </a:lnTo>
                    <a:lnTo>
                      <a:pt x="4" y="3"/>
                    </a:lnTo>
                    <a:lnTo>
                      <a:pt x="4" y="1"/>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2" name="Freeform 1597"/>
              <p:cNvSpPr>
                <a:spLocks/>
              </p:cNvSpPr>
              <p:nvPr/>
            </p:nvSpPr>
            <p:spPr bwMode="auto">
              <a:xfrm>
                <a:off x="3560764" y="5187811"/>
                <a:ext cx="11113" cy="3175"/>
              </a:xfrm>
              <a:custGeom>
                <a:avLst/>
                <a:gdLst>
                  <a:gd name="T0" fmla="*/ 2147483646 w 7"/>
                  <a:gd name="T1" fmla="*/ 0 h 2"/>
                  <a:gd name="T2" fmla="*/ 2147483646 w 7"/>
                  <a:gd name="T3" fmla="*/ 0 h 2"/>
                  <a:gd name="T4" fmla="*/ 2147483646 w 7"/>
                  <a:gd name="T5" fmla="*/ 0 h 2"/>
                  <a:gd name="T6" fmla="*/ 2147483646 w 7"/>
                  <a:gd name="T7" fmla="*/ 0 h 2"/>
                  <a:gd name="T8" fmla="*/ 2147483646 w 7"/>
                  <a:gd name="T9" fmla="*/ 2147483646 h 2"/>
                  <a:gd name="T10" fmla="*/ 2147483646 w 7"/>
                  <a:gd name="T11" fmla="*/ 2147483646 h 2"/>
                  <a:gd name="T12" fmla="*/ 2147483646 w 7"/>
                  <a:gd name="T13" fmla="*/ 2147483646 h 2"/>
                  <a:gd name="T14" fmla="*/ 2147483646 w 7"/>
                  <a:gd name="T15" fmla="*/ 2147483646 h 2"/>
                  <a:gd name="T16" fmla="*/ 2147483646 w 7"/>
                  <a:gd name="T17" fmla="*/ 2147483646 h 2"/>
                  <a:gd name="T18" fmla="*/ 0 w 7"/>
                  <a:gd name="T19" fmla="*/ 2147483646 h 2"/>
                  <a:gd name="T20" fmla="*/ 0 w 7"/>
                  <a:gd name="T21" fmla="*/ 0 h 2"/>
                  <a:gd name="T22" fmla="*/ 0 w 7"/>
                  <a:gd name="T23" fmla="*/ 0 h 2"/>
                  <a:gd name="T24" fmla="*/ 0 w 7"/>
                  <a:gd name="T25" fmla="*/ 0 h 2"/>
                  <a:gd name="T26" fmla="*/ 0 w 7"/>
                  <a:gd name="T27" fmla="*/ 0 h 2"/>
                  <a:gd name="T28" fmla="*/ 0 w 7"/>
                  <a:gd name="T29" fmla="*/ 0 h 2"/>
                  <a:gd name="T30" fmla="*/ 2147483646 w 7"/>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 h="2">
                    <a:moveTo>
                      <a:pt x="2" y="0"/>
                    </a:moveTo>
                    <a:lnTo>
                      <a:pt x="2" y="0"/>
                    </a:lnTo>
                    <a:lnTo>
                      <a:pt x="3" y="0"/>
                    </a:lnTo>
                    <a:lnTo>
                      <a:pt x="5" y="2"/>
                    </a:lnTo>
                    <a:lnTo>
                      <a:pt x="7" y="2"/>
                    </a:lnTo>
                    <a:lnTo>
                      <a:pt x="3"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3" name="Freeform 1598"/>
              <p:cNvSpPr>
                <a:spLocks/>
              </p:cNvSpPr>
              <p:nvPr/>
            </p:nvSpPr>
            <p:spPr bwMode="auto">
              <a:xfrm>
                <a:off x="2670176" y="5197336"/>
                <a:ext cx="20638" cy="17463"/>
              </a:xfrm>
              <a:custGeom>
                <a:avLst/>
                <a:gdLst>
                  <a:gd name="T0" fmla="*/ 2147483646 w 13"/>
                  <a:gd name="T1" fmla="*/ 0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2147483646 h 11"/>
                  <a:gd name="T22" fmla="*/ 2147483646 w 13"/>
                  <a:gd name="T23" fmla="*/ 2147483646 h 11"/>
                  <a:gd name="T24" fmla="*/ 2147483646 w 13"/>
                  <a:gd name="T25" fmla="*/ 2147483646 h 11"/>
                  <a:gd name="T26" fmla="*/ 2147483646 w 13"/>
                  <a:gd name="T27" fmla="*/ 2147483646 h 11"/>
                  <a:gd name="T28" fmla="*/ 2147483646 w 13"/>
                  <a:gd name="T29" fmla="*/ 2147483646 h 11"/>
                  <a:gd name="T30" fmla="*/ 2147483646 w 13"/>
                  <a:gd name="T31" fmla="*/ 2147483646 h 11"/>
                  <a:gd name="T32" fmla="*/ 2147483646 w 13"/>
                  <a:gd name="T33" fmla="*/ 2147483646 h 11"/>
                  <a:gd name="T34" fmla="*/ 2147483646 w 13"/>
                  <a:gd name="T35" fmla="*/ 2147483646 h 11"/>
                  <a:gd name="T36" fmla="*/ 2147483646 w 13"/>
                  <a:gd name="T37" fmla="*/ 2147483646 h 11"/>
                  <a:gd name="T38" fmla="*/ 2147483646 w 13"/>
                  <a:gd name="T39" fmla="*/ 2147483646 h 11"/>
                  <a:gd name="T40" fmla="*/ 2147483646 w 13"/>
                  <a:gd name="T41" fmla="*/ 2147483646 h 11"/>
                  <a:gd name="T42" fmla="*/ 2147483646 w 13"/>
                  <a:gd name="T43" fmla="*/ 2147483646 h 11"/>
                  <a:gd name="T44" fmla="*/ 2147483646 w 13"/>
                  <a:gd name="T45" fmla="*/ 2147483646 h 11"/>
                  <a:gd name="T46" fmla="*/ 2147483646 w 13"/>
                  <a:gd name="T47" fmla="*/ 2147483646 h 11"/>
                  <a:gd name="T48" fmla="*/ 2147483646 w 13"/>
                  <a:gd name="T49" fmla="*/ 2147483646 h 11"/>
                  <a:gd name="T50" fmla="*/ 2147483646 w 13"/>
                  <a:gd name="T51" fmla="*/ 2147483646 h 11"/>
                  <a:gd name="T52" fmla="*/ 2147483646 w 13"/>
                  <a:gd name="T53" fmla="*/ 2147483646 h 11"/>
                  <a:gd name="T54" fmla="*/ 2147483646 w 13"/>
                  <a:gd name="T55" fmla="*/ 2147483646 h 11"/>
                  <a:gd name="T56" fmla="*/ 2147483646 w 13"/>
                  <a:gd name="T57" fmla="*/ 2147483646 h 11"/>
                  <a:gd name="T58" fmla="*/ 2147483646 w 13"/>
                  <a:gd name="T59" fmla="*/ 2147483646 h 11"/>
                  <a:gd name="T60" fmla="*/ 0 w 13"/>
                  <a:gd name="T61" fmla="*/ 2147483646 h 11"/>
                  <a:gd name="T62" fmla="*/ 0 w 13"/>
                  <a:gd name="T63" fmla="*/ 2147483646 h 11"/>
                  <a:gd name="T64" fmla="*/ 0 w 13"/>
                  <a:gd name="T65" fmla="*/ 2147483646 h 11"/>
                  <a:gd name="T66" fmla="*/ 2147483646 w 13"/>
                  <a:gd name="T67" fmla="*/ 2147483646 h 11"/>
                  <a:gd name="T68" fmla="*/ 2147483646 w 13"/>
                  <a:gd name="T69" fmla="*/ 2147483646 h 11"/>
                  <a:gd name="T70" fmla="*/ 2147483646 w 13"/>
                  <a:gd name="T71" fmla="*/ 2147483646 h 11"/>
                  <a:gd name="T72" fmla="*/ 2147483646 w 13"/>
                  <a:gd name="T73" fmla="*/ 2147483646 h 11"/>
                  <a:gd name="T74" fmla="*/ 2147483646 w 13"/>
                  <a:gd name="T75" fmla="*/ 2147483646 h 11"/>
                  <a:gd name="T76" fmla="*/ 2147483646 w 13"/>
                  <a:gd name="T77" fmla="*/ 2147483646 h 11"/>
                  <a:gd name="T78" fmla="*/ 2147483646 w 13"/>
                  <a:gd name="T79" fmla="*/ 2147483646 h 11"/>
                  <a:gd name="T80" fmla="*/ 2147483646 w 13"/>
                  <a:gd name="T81" fmla="*/ 2147483646 h 11"/>
                  <a:gd name="T82" fmla="*/ 2147483646 w 13"/>
                  <a:gd name="T83" fmla="*/ 2147483646 h 11"/>
                  <a:gd name="T84" fmla="*/ 2147483646 w 13"/>
                  <a:gd name="T85" fmla="*/ 2147483646 h 11"/>
                  <a:gd name="T86" fmla="*/ 2147483646 w 13"/>
                  <a:gd name="T87" fmla="*/ 2147483646 h 11"/>
                  <a:gd name="T88" fmla="*/ 2147483646 w 13"/>
                  <a:gd name="T89" fmla="*/ 2147483646 h 11"/>
                  <a:gd name="T90" fmla="*/ 2147483646 w 13"/>
                  <a:gd name="T91" fmla="*/ 2147483646 h 11"/>
                  <a:gd name="T92" fmla="*/ 2147483646 w 13"/>
                  <a:gd name="T93" fmla="*/ 2147483646 h 11"/>
                  <a:gd name="T94" fmla="*/ 2147483646 w 13"/>
                  <a:gd name="T95" fmla="*/ 2147483646 h 11"/>
                  <a:gd name="T96" fmla="*/ 2147483646 w 13"/>
                  <a:gd name="T97" fmla="*/ 2147483646 h 11"/>
                  <a:gd name="T98" fmla="*/ 2147483646 w 13"/>
                  <a:gd name="T99" fmla="*/ 0 h 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 h="11">
                    <a:moveTo>
                      <a:pt x="12" y="0"/>
                    </a:moveTo>
                    <a:lnTo>
                      <a:pt x="12" y="2"/>
                    </a:lnTo>
                    <a:lnTo>
                      <a:pt x="12" y="4"/>
                    </a:lnTo>
                    <a:lnTo>
                      <a:pt x="12" y="6"/>
                    </a:lnTo>
                    <a:lnTo>
                      <a:pt x="13" y="6"/>
                    </a:lnTo>
                    <a:lnTo>
                      <a:pt x="13" y="7"/>
                    </a:lnTo>
                    <a:lnTo>
                      <a:pt x="13" y="9"/>
                    </a:lnTo>
                    <a:lnTo>
                      <a:pt x="12" y="11"/>
                    </a:lnTo>
                    <a:lnTo>
                      <a:pt x="12" y="9"/>
                    </a:lnTo>
                    <a:lnTo>
                      <a:pt x="10" y="11"/>
                    </a:lnTo>
                    <a:lnTo>
                      <a:pt x="8" y="11"/>
                    </a:lnTo>
                    <a:lnTo>
                      <a:pt x="8" y="9"/>
                    </a:lnTo>
                    <a:lnTo>
                      <a:pt x="6" y="9"/>
                    </a:lnTo>
                    <a:lnTo>
                      <a:pt x="6" y="7"/>
                    </a:lnTo>
                    <a:lnTo>
                      <a:pt x="4" y="7"/>
                    </a:lnTo>
                    <a:lnTo>
                      <a:pt x="2" y="6"/>
                    </a:lnTo>
                    <a:lnTo>
                      <a:pt x="0" y="6"/>
                    </a:lnTo>
                    <a:lnTo>
                      <a:pt x="2" y="6"/>
                    </a:lnTo>
                    <a:lnTo>
                      <a:pt x="4" y="6"/>
                    </a:lnTo>
                    <a:lnTo>
                      <a:pt x="6" y="6"/>
                    </a:lnTo>
                    <a:lnTo>
                      <a:pt x="6" y="4"/>
                    </a:lnTo>
                    <a:lnTo>
                      <a:pt x="4" y="4"/>
                    </a:lnTo>
                    <a:lnTo>
                      <a:pt x="4" y="2"/>
                    </a:lnTo>
                    <a:lnTo>
                      <a:pt x="6" y="2"/>
                    </a:lnTo>
                    <a:lnTo>
                      <a:pt x="4" y="2"/>
                    </a:lnTo>
                    <a:lnTo>
                      <a:pt x="6" y="2"/>
                    </a:lnTo>
                    <a:lnTo>
                      <a:pt x="8" y="2"/>
                    </a:lnTo>
                    <a:lnTo>
                      <a:pt x="10" y="2"/>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4" name="Freeform 1599"/>
              <p:cNvSpPr>
                <a:spLocks/>
              </p:cNvSpPr>
              <p:nvPr/>
            </p:nvSpPr>
            <p:spPr bwMode="auto">
              <a:xfrm>
                <a:off x="2749551" y="5200511"/>
                <a:ext cx="12700" cy="6350"/>
              </a:xfrm>
              <a:custGeom>
                <a:avLst/>
                <a:gdLst>
                  <a:gd name="T0" fmla="*/ 2147483646 w 8"/>
                  <a:gd name="T1" fmla="*/ 0 h 4"/>
                  <a:gd name="T2" fmla="*/ 2147483646 w 8"/>
                  <a:gd name="T3" fmla="*/ 0 h 4"/>
                  <a:gd name="T4" fmla="*/ 2147483646 w 8"/>
                  <a:gd name="T5" fmla="*/ 2147483646 h 4"/>
                  <a:gd name="T6" fmla="*/ 2147483646 w 8"/>
                  <a:gd name="T7" fmla="*/ 2147483646 h 4"/>
                  <a:gd name="T8" fmla="*/ 2147483646 w 8"/>
                  <a:gd name="T9" fmla="*/ 2147483646 h 4"/>
                  <a:gd name="T10" fmla="*/ 2147483646 w 8"/>
                  <a:gd name="T11" fmla="*/ 2147483646 h 4"/>
                  <a:gd name="T12" fmla="*/ 2147483646 w 8"/>
                  <a:gd name="T13" fmla="*/ 2147483646 h 4"/>
                  <a:gd name="T14" fmla="*/ 0 w 8"/>
                  <a:gd name="T15" fmla="*/ 0 h 4"/>
                  <a:gd name="T16" fmla="*/ 0 w 8"/>
                  <a:gd name="T17" fmla="*/ 0 h 4"/>
                  <a:gd name="T18" fmla="*/ 0 w 8"/>
                  <a:gd name="T19" fmla="*/ 0 h 4"/>
                  <a:gd name="T20" fmla="*/ 2147483646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6" y="0"/>
                    </a:lnTo>
                    <a:lnTo>
                      <a:pt x="8" y="2"/>
                    </a:lnTo>
                    <a:lnTo>
                      <a:pt x="8" y="4"/>
                    </a:lnTo>
                    <a:lnTo>
                      <a:pt x="4"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5" name="Freeform 1600"/>
              <p:cNvSpPr>
                <a:spLocks/>
              </p:cNvSpPr>
              <p:nvPr/>
            </p:nvSpPr>
            <p:spPr bwMode="auto">
              <a:xfrm>
                <a:off x="3536951" y="5200511"/>
                <a:ext cx="7938" cy="3175"/>
              </a:xfrm>
              <a:custGeom>
                <a:avLst/>
                <a:gdLst>
                  <a:gd name="T0" fmla="*/ 2147483646 w 5"/>
                  <a:gd name="T1" fmla="*/ 0 h 2"/>
                  <a:gd name="T2" fmla="*/ 2147483646 w 5"/>
                  <a:gd name="T3" fmla="*/ 0 h 2"/>
                  <a:gd name="T4" fmla="*/ 2147483646 w 5"/>
                  <a:gd name="T5" fmla="*/ 0 h 2"/>
                  <a:gd name="T6" fmla="*/ 2147483646 w 5"/>
                  <a:gd name="T7" fmla="*/ 2147483646 h 2"/>
                  <a:gd name="T8" fmla="*/ 2147483646 w 5"/>
                  <a:gd name="T9" fmla="*/ 2147483646 h 2"/>
                  <a:gd name="T10" fmla="*/ 2147483646 w 5"/>
                  <a:gd name="T11" fmla="*/ 2147483646 h 2"/>
                  <a:gd name="T12" fmla="*/ 0 w 5"/>
                  <a:gd name="T13" fmla="*/ 0 h 2"/>
                  <a:gd name="T14" fmla="*/ 2147483646 w 5"/>
                  <a:gd name="T15" fmla="*/ 0 h 2"/>
                  <a:gd name="T16" fmla="*/ 2147483646 w 5"/>
                  <a:gd name="T17" fmla="*/ 0 h 2"/>
                  <a:gd name="T18" fmla="*/ 2147483646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4" y="0"/>
                    </a:lnTo>
                    <a:lnTo>
                      <a:pt x="5" y="0"/>
                    </a:lnTo>
                    <a:lnTo>
                      <a:pt x="5"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6" name="Freeform 1601"/>
              <p:cNvSpPr>
                <a:spLocks/>
              </p:cNvSpPr>
              <p:nvPr/>
            </p:nvSpPr>
            <p:spPr bwMode="auto">
              <a:xfrm>
                <a:off x="2846389" y="5221148"/>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0 h 2"/>
                  <a:gd name="T10" fmla="*/ 0 w 4"/>
                  <a:gd name="T11" fmla="*/ 0 h 2"/>
                  <a:gd name="T12" fmla="*/ 0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7" name="Freeform 1602"/>
              <p:cNvSpPr>
                <a:spLocks/>
              </p:cNvSpPr>
              <p:nvPr/>
            </p:nvSpPr>
            <p:spPr bwMode="auto">
              <a:xfrm>
                <a:off x="2841626" y="5224323"/>
                <a:ext cx="7938" cy="4763"/>
              </a:xfrm>
              <a:custGeom>
                <a:avLst/>
                <a:gdLst>
                  <a:gd name="T0" fmla="*/ 2147483646 w 5"/>
                  <a:gd name="T1" fmla="*/ 0 h 3"/>
                  <a:gd name="T2" fmla="*/ 2147483646 w 5"/>
                  <a:gd name="T3" fmla="*/ 2147483646 h 3"/>
                  <a:gd name="T4" fmla="*/ 2147483646 w 5"/>
                  <a:gd name="T5" fmla="*/ 2147483646 h 3"/>
                  <a:gd name="T6" fmla="*/ 2147483646 w 5"/>
                  <a:gd name="T7" fmla="*/ 2147483646 h 3"/>
                  <a:gd name="T8" fmla="*/ 2147483646 w 5"/>
                  <a:gd name="T9" fmla="*/ 2147483646 h 3"/>
                  <a:gd name="T10" fmla="*/ 0 w 5"/>
                  <a:gd name="T11" fmla="*/ 2147483646 h 3"/>
                  <a:gd name="T12" fmla="*/ 0 w 5"/>
                  <a:gd name="T13" fmla="*/ 0 h 3"/>
                  <a:gd name="T14" fmla="*/ 2147483646 w 5"/>
                  <a:gd name="T15" fmla="*/ 0 h 3"/>
                  <a:gd name="T16" fmla="*/ 2147483646 w 5"/>
                  <a:gd name="T17" fmla="*/ 0 h 3"/>
                  <a:gd name="T18" fmla="*/ 2147483646 w 5"/>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3">
                    <a:moveTo>
                      <a:pt x="2" y="0"/>
                    </a:moveTo>
                    <a:lnTo>
                      <a:pt x="3" y="1"/>
                    </a:lnTo>
                    <a:lnTo>
                      <a:pt x="5" y="1"/>
                    </a:lnTo>
                    <a:lnTo>
                      <a:pt x="5" y="3"/>
                    </a:lnTo>
                    <a:lnTo>
                      <a:pt x="2" y="3"/>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8" name="Freeform 1603"/>
              <p:cNvSpPr>
                <a:spLocks/>
              </p:cNvSpPr>
              <p:nvPr/>
            </p:nvSpPr>
            <p:spPr bwMode="auto">
              <a:xfrm>
                <a:off x="3208339" y="5225911"/>
                <a:ext cx="6350" cy="6350"/>
              </a:xfrm>
              <a:custGeom>
                <a:avLst/>
                <a:gdLst>
                  <a:gd name="T0" fmla="*/ 2147483646 w 4"/>
                  <a:gd name="T1" fmla="*/ 0 h 4"/>
                  <a:gd name="T2" fmla="*/ 2147483646 w 4"/>
                  <a:gd name="T3" fmla="*/ 2147483646 h 4"/>
                  <a:gd name="T4" fmla="*/ 2147483646 w 4"/>
                  <a:gd name="T5" fmla="*/ 2147483646 h 4"/>
                  <a:gd name="T6" fmla="*/ 2147483646 w 4"/>
                  <a:gd name="T7" fmla="*/ 2147483646 h 4"/>
                  <a:gd name="T8" fmla="*/ 2147483646 w 4"/>
                  <a:gd name="T9" fmla="*/ 2147483646 h 4"/>
                  <a:gd name="T10" fmla="*/ 0 w 4"/>
                  <a:gd name="T11" fmla="*/ 2147483646 h 4"/>
                  <a:gd name="T12" fmla="*/ 0 w 4"/>
                  <a:gd name="T13" fmla="*/ 2147483646 h 4"/>
                  <a:gd name="T14" fmla="*/ 0 w 4"/>
                  <a:gd name="T15" fmla="*/ 2147483646 h 4"/>
                  <a:gd name="T16" fmla="*/ 2147483646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2" y="0"/>
                    </a:moveTo>
                    <a:lnTo>
                      <a:pt x="4" y="2"/>
                    </a:lnTo>
                    <a:lnTo>
                      <a:pt x="2" y="2"/>
                    </a:lnTo>
                    <a:lnTo>
                      <a:pt x="2" y="4"/>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099" name="Freeform 1604"/>
              <p:cNvSpPr>
                <a:spLocks/>
              </p:cNvSpPr>
              <p:nvPr/>
            </p:nvSpPr>
            <p:spPr bwMode="auto">
              <a:xfrm>
                <a:off x="2649539" y="523226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2147483646 w 4"/>
                  <a:gd name="T9" fmla="*/ 2147483646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0" name="Freeform 1605"/>
              <p:cNvSpPr>
                <a:spLocks/>
              </p:cNvSpPr>
              <p:nvPr/>
            </p:nvSpPr>
            <p:spPr bwMode="auto">
              <a:xfrm>
                <a:off x="2762251" y="5235436"/>
                <a:ext cx="7938" cy="6350"/>
              </a:xfrm>
              <a:custGeom>
                <a:avLst/>
                <a:gdLst>
                  <a:gd name="T0" fmla="*/ 2147483646 w 5"/>
                  <a:gd name="T1" fmla="*/ 0 h 4"/>
                  <a:gd name="T2" fmla="*/ 2147483646 w 5"/>
                  <a:gd name="T3" fmla="*/ 0 h 4"/>
                  <a:gd name="T4" fmla="*/ 2147483646 w 5"/>
                  <a:gd name="T5" fmla="*/ 0 h 4"/>
                  <a:gd name="T6" fmla="*/ 2147483646 w 5"/>
                  <a:gd name="T7" fmla="*/ 2147483646 h 4"/>
                  <a:gd name="T8" fmla="*/ 2147483646 w 5"/>
                  <a:gd name="T9" fmla="*/ 2147483646 h 4"/>
                  <a:gd name="T10" fmla="*/ 2147483646 w 5"/>
                  <a:gd name="T11" fmla="*/ 2147483646 h 4"/>
                  <a:gd name="T12" fmla="*/ 2147483646 w 5"/>
                  <a:gd name="T13" fmla="*/ 2147483646 h 4"/>
                  <a:gd name="T14" fmla="*/ 0 w 5"/>
                  <a:gd name="T15" fmla="*/ 2147483646 h 4"/>
                  <a:gd name="T16" fmla="*/ 0 w 5"/>
                  <a:gd name="T17" fmla="*/ 2147483646 h 4"/>
                  <a:gd name="T18" fmla="*/ 0 w 5"/>
                  <a:gd name="T19" fmla="*/ 2147483646 h 4"/>
                  <a:gd name="T20" fmla="*/ 2147483646 w 5"/>
                  <a:gd name="T21" fmla="*/ 0 h 4"/>
                  <a:gd name="T22" fmla="*/ 2147483646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2" y="0"/>
                    </a:moveTo>
                    <a:lnTo>
                      <a:pt x="3" y="0"/>
                    </a:lnTo>
                    <a:lnTo>
                      <a:pt x="5" y="0"/>
                    </a:lnTo>
                    <a:lnTo>
                      <a:pt x="5" y="2"/>
                    </a:lnTo>
                    <a:lnTo>
                      <a:pt x="5" y="4"/>
                    </a:lnTo>
                    <a:lnTo>
                      <a:pt x="3" y="4"/>
                    </a:lnTo>
                    <a:lnTo>
                      <a:pt x="2"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1" name="Freeform 1606"/>
              <p:cNvSpPr>
                <a:spLocks/>
              </p:cNvSpPr>
              <p:nvPr/>
            </p:nvSpPr>
            <p:spPr bwMode="auto">
              <a:xfrm>
                <a:off x="2759076" y="5252898"/>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0 w 5"/>
                  <a:gd name="T19" fmla="*/ 2147483646 h 4"/>
                  <a:gd name="T20" fmla="*/ 0 w 5"/>
                  <a:gd name="T21" fmla="*/ 2147483646 h 4"/>
                  <a:gd name="T22" fmla="*/ 0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4">
                    <a:moveTo>
                      <a:pt x="2" y="0"/>
                    </a:moveTo>
                    <a:lnTo>
                      <a:pt x="4" y="0"/>
                    </a:lnTo>
                    <a:lnTo>
                      <a:pt x="5" y="2"/>
                    </a:lnTo>
                    <a:lnTo>
                      <a:pt x="4" y="2"/>
                    </a:lnTo>
                    <a:lnTo>
                      <a:pt x="4" y="4"/>
                    </a:lnTo>
                    <a:lnTo>
                      <a:pt x="2" y="4"/>
                    </a:lnTo>
                    <a:lnTo>
                      <a:pt x="0" y="4"/>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2" name="Freeform 1607"/>
              <p:cNvSpPr>
                <a:spLocks/>
              </p:cNvSpPr>
              <p:nvPr/>
            </p:nvSpPr>
            <p:spPr bwMode="auto">
              <a:xfrm>
                <a:off x="2759076" y="5262423"/>
                <a:ext cx="3175" cy="3175"/>
              </a:xfrm>
              <a:custGeom>
                <a:avLst/>
                <a:gdLst>
                  <a:gd name="T0" fmla="*/ 0 w 2"/>
                  <a:gd name="T1" fmla="*/ 0 h 2"/>
                  <a:gd name="T2" fmla="*/ 2147483646 w 2"/>
                  <a:gd name="T3" fmla="*/ 2147483646 h 2"/>
                  <a:gd name="T4" fmla="*/ 2147483646 w 2"/>
                  <a:gd name="T5" fmla="*/ 2147483646 h 2"/>
                  <a:gd name="T6" fmla="*/ 2147483646 w 2"/>
                  <a:gd name="T7" fmla="*/ 2147483646 h 2"/>
                  <a:gd name="T8" fmla="*/ 0 w 2"/>
                  <a:gd name="T9" fmla="*/ 2147483646 h 2"/>
                  <a:gd name="T10" fmla="*/ 0 w 2"/>
                  <a:gd name="T11" fmla="*/ 2147483646 h 2"/>
                  <a:gd name="T12" fmla="*/ 0 w 2"/>
                  <a:gd name="T13" fmla="*/ 2147483646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2">
                    <a:moveTo>
                      <a:pt x="0" y="0"/>
                    </a:move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3" name="Freeform 1608"/>
              <p:cNvSpPr>
                <a:spLocks/>
              </p:cNvSpPr>
              <p:nvPr/>
            </p:nvSpPr>
            <p:spPr bwMode="auto">
              <a:xfrm>
                <a:off x="2738439" y="5267186"/>
                <a:ext cx="6350" cy="3175"/>
              </a:xfrm>
              <a:custGeom>
                <a:avLst/>
                <a:gdLst>
                  <a:gd name="T0" fmla="*/ 2147483646 w 4"/>
                  <a:gd name="T1" fmla="*/ 0 h 2"/>
                  <a:gd name="T2" fmla="*/ 2147483646 w 4"/>
                  <a:gd name="T3" fmla="*/ 0 h 2"/>
                  <a:gd name="T4" fmla="*/ 2147483646 w 4"/>
                  <a:gd name="T5" fmla="*/ 2147483646 h 2"/>
                  <a:gd name="T6" fmla="*/ 2147483646 w 4"/>
                  <a:gd name="T7" fmla="*/ 0 h 2"/>
                  <a:gd name="T8" fmla="*/ 2147483646 w 4"/>
                  <a:gd name="T9" fmla="*/ 2147483646 h 2"/>
                  <a:gd name="T10" fmla="*/ 2147483646 w 4"/>
                  <a:gd name="T11" fmla="*/ 2147483646 h 2"/>
                  <a:gd name="T12" fmla="*/ 0 w 4"/>
                  <a:gd name="T13" fmla="*/ 2147483646 h 2"/>
                  <a:gd name="T14" fmla="*/ 0 w 4"/>
                  <a:gd name="T15" fmla="*/ 2147483646 h 2"/>
                  <a:gd name="T16" fmla="*/ 0 w 4"/>
                  <a:gd name="T17" fmla="*/ 0 h 2"/>
                  <a:gd name="T18" fmla="*/ 2147483646 w 4"/>
                  <a:gd name="T19" fmla="*/ 0 h 2"/>
                  <a:gd name="T20" fmla="*/ 2147483646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2">
                    <a:moveTo>
                      <a:pt x="4" y="0"/>
                    </a:moveTo>
                    <a:lnTo>
                      <a:pt x="4" y="0"/>
                    </a:lnTo>
                    <a:lnTo>
                      <a:pt x="4" y="2"/>
                    </a:lnTo>
                    <a:lnTo>
                      <a:pt x="2" y="0"/>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4" name="Freeform 1609"/>
              <p:cNvSpPr>
                <a:spLocks/>
              </p:cNvSpPr>
              <p:nvPr/>
            </p:nvSpPr>
            <p:spPr bwMode="auto">
              <a:xfrm>
                <a:off x="2749551" y="5270361"/>
                <a:ext cx="3175" cy="3175"/>
              </a:xfrm>
              <a:custGeom>
                <a:avLst/>
                <a:gdLst>
                  <a:gd name="T0" fmla="*/ 0 w 2"/>
                  <a:gd name="T1" fmla="*/ 0 h 2"/>
                  <a:gd name="T2" fmla="*/ 2147483646 w 2"/>
                  <a:gd name="T3" fmla="*/ 0 h 2"/>
                  <a:gd name="T4" fmla="*/ 2147483646 w 2"/>
                  <a:gd name="T5" fmla="*/ 2147483646 h 2"/>
                  <a:gd name="T6" fmla="*/ 0 w 2"/>
                  <a:gd name="T7" fmla="*/ 2147483646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5" name="Freeform 1610"/>
              <p:cNvSpPr>
                <a:spLocks/>
              </p:cNvSpPr>
              <p:nvPr/>
            </p:nvSpPr>
            <p:spPr bwMode="auto">
              <a:xfrm>
                <a:off x="3001964" y="5305286"/>
                <a:ext cx="15875" cy="20638"/>
              </a:xfrm>
              <a:custGeom>
                <a:avLst/>
                <a:gdLst>
                  <a:gd name="T0" fmla="*/ 2147483646 w 10"/>
                  <a:gd name="T1" fmla="*/ 0 h 13"/>
                  <a:gd name="T2" fmla="*/ 2147483646 w 10"/>
                  <a:gd name="T3" fmla="*/ 0 h 13"/>
                  <a:gd name="T4" fmla="*/ 2147483646 w 10"/>
                  <a:gd name="T5" fmla="*/ 2147483646 h 13"/>
                  <a:gd name="T6" fmla="*/ 2147483646 w 10"/>
                  <a:gd name="T7" fmla="*/ 2147483646 h 13"/>
                  <a:gd name="T8" fmla="*/ 2147483646 w 10"/>
                  <a:gd name="T9" fmla="*/ 2147483646 h 13"/>
                  <a:gd name="T10" fmla="*/ 2147483646 w 10"/>
                  <a:gd name="T11" fmla="*/ 2147483646 h 13"/>
                  <a:gd name="T12" fmla="*/ 2147483646 w 10"/>
                  <a:gd name="T13" fmla="*/ 2147483646 h 13"/>
                  <a:gd name="T14" fmla="*/ 2147483646 w 10"/>
                  <a:gd name="T15" fmla="*/ 2147483646 h 13"/>
                  <a:gd name="T16" fmla="*/ 2147483646 w 10"/>
                  <a:gd name="T17" fmla="*/ 2147483646 h 13"/>
                  <a:gd name="T18" fmla="*/ 2147483646 w 10"/>
                  <a:gd name="T19" fmla="*/ 2147483646 h 13"/>
                  <a:gd name="T20" fmla="*/ 2147483646 w 10"/>
                  <a:gd name="T21" fmla="*/ 2147483646 h 13"/>
                  <a:gd name="T22" fmla="*/ 2147483646 w 10"/>
                  <a:gd name="T23" fmla="*/ 2147483646 h 13"/>
                  <a:gd name="T24" fmla="*/ 2147483646 w 10"/>
                  <a:gd name="T25" fmla="*/ 2147483646 h 13"/>
                  <a:gd name="T26" fmla="*/ 2147483646 w 10"/>
                  <a:gd name="T27" fmla="*/ 2147483646 h 13"/>
                  <a:gd name="T28" fmla="*/ 2147483646 w 10"/>
                  <a:gd name="T29" fmla="*/ 2147483646 h 13"/>
                  <a:gd name="T30" fmla="*/ 2147483646 w 10"/>
                  <a:gd name="T31" fmla="*/ 2147483646 h 13"/>
                  <a:gd name="T32" fmla="*/ 2147483646 w 10"/>
                  <a:gd name="T33" fmla="*/ 2147483646 h 13"/>
                  <a:gd name="T34" fmla="*/ 2147483646 w 10"/>
                  <a:gd name="T35" fmla="*/ 2147483646 h 13"/>
                  <a:gd name="T36" fmla="*/ 2147483646 w 10"/>
                  <a:gd name="T37" fmla="*/ 2147483646 h 13"/>
                  <a:gd name="T38" fmla="*/ 2147483646 w 10"/>
                  <a:gd name="T39" fmla="*/ 2147483646 h 13"/>
                  <a:gd name="T40" fmla="*/ 2147483646 w 10"/>
                  <a:gd name="T41" fmla="*/ 2147483646 h 13"/>
                  <a:gd name="T42" fmla="*/ 2147483646 w 10"/>
                  <a:gd name="T43" fmla="*/ 2147483646 h 13"/>
                  <a:gd name="T44" fmla="*/ 0 w 10"/>
                  <a:gd name="T45" fmla="*/ 2147483646 h 13"/>
                  <a:gd name="T46" fmla="*/ 0 w 10"/>
                  <a:gd name="T47" fmla="*/ 2147483646 h 13"/>
                  <a:gd name="T48" fmla="*/ 0 w 10"/>
                  <a:gd name="T49" fmla="*/ 2147483646 h 13"/>
                  <a:gd name="T50" fmla="*/ 0 w 10"/>
                  <a:gd name="T51" fmla="*/ 2147483646 h 13"/>
                  <a:gd name="T52" fmla="*/ 0 w 10"/>
                  <a:gd name="T53" fmla="*/ 2147483646 h 13"/>
                  <a:gd name="T54" fmla="*/ 0 w 10"/>
                  <a:gd name="T55" fmla="*/ 2147483646 h 13"/>
                  <a:gd name="T56" fmla="*/ 0 w 10"/>
                  <a:gd name="T57" fmla="*/ 2147483646 h 13"/>
                  <a:gd name="T58" fmla="*/ 0 w 10"/>
                  <a:gd name="T59" fmla="*/ 2147483646 h 13"/>
                  <a:gd name="T60" fmla="*/ 0 w 10"/>
                  <a:gd name="T61" fmla="*/ 2147483646 h 13"/>
                  <a:gd name="T62" fmla="*/ 0 w 10"/>
                  <a:gd name="T63" fmla="*/ 2147483646 h 13"/>
                  <a:gd name="T64" fmla="*/ 0 w 10"/>
                  <a:gd name="T65" fmla="*/ 2147483646 h 13"/>
                  <a:gd name="T66" fmla="*/ 2147483646 w 10"/>
                  <a:gd name="T67" fmla="*/ 2147483646 h 13"/>
                  <a:gd name="T68" fmla="*/ 2147483646 w 10"/>
                  <a:gd name="T69" fmla="*/ 2147483646 h 13"/>
                  <a:gd name="T70" fmla="*/ 2147483646 w 10"/>
                  <a:gd name="T71" fmla="*/ 2147483646 h 13"/>
                  <a:gd name="T72" fmla="*/ 2147483646 w 10"/>
                  <a:gd name="T73" fmla="*/ 2147483646 h 13"/>
                  <a:gd name="T74" fmla="*/ 2147483646 w 10"/>
                  <a:gd name="T75" fmla="*/ 0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3">
                    <a:moveTo>
                      <a:pt x="2" y="0"/>
                    </a:moveTo>
                    <a:lnTo>
                      <a:pt x="4" y="0"/>
                    </a:lnTo>
                    <a:lnTo>
                      <a:pt x="4" y="2"/>
                    </a:lnTo>
                    <a:lnTo>
                      <a:pt x="6" y="2"/>
                    </a:lnTo>
                    <a:lnTo>
                      <a:pt x="8" y="2"/>
                    </a:lnTo>
                    <a:lnTo>
                      <a:pt x="10" y="2"/>
                    </a:lnTo>
                    <a:lnTo>
                      <a:pt x="8" y="4"/>
                    </a:lnTo>
                    <a:lnTo>
                      <a:pt x="8" y="6"/>
                    </a:lnTo>
                    <a:lnTo>
                      <a:pt x="8" y="8"/>
                    </a:lnTo>
                    <a:lnTo>
                      <a:pt x="8" y="10"/>
                    </a:lnTo>
                    <a:lnTo>
                      <a:pt x="6" y="10"/>
                    </a:lnTo>
                    <a:lnTo>
                      <a:pt x="4" y="10"/>
                    </a:lnTo>
                    <a:lnTo>
                      <a:pt x="4" y="12"/>
                    </a:lnTo>
                    <a:lnTo>
                      <a:pt x="4" y="13"/>
                    </a:lnTo>
                    <a:lnTo>
                      <a:pt x="0" y="13"/>
                    </a:lnTo>
                    <a:lnTo>
                      <a:pt x="0" y="12"/>
                    </a:lnTo>
                    <a:lnTo>
                      <a:pt x="0" y="10"/>
                    </a:lnTo>
                    <a:lnTo>
                      <a:pt x="0" y="8"/>
                    </a:lnTo>
                    <a:lnTo>
                      <a:pt x="0" y="6"/>
                    </a:lnTo>
                    <a:lnTo>
                      <a:pt x="0" y="4"/>
                    </a:lnTo>
                    <a:lnTo>
                      <a:pt x="2" y="4"/>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6" name="Freeform 1611"/>
              <p:cNvSpPr>
                <a:spLocks/>
              </p:cNvSpPr>
              <p:nvPr/>
            </p:nvSpPr>
            <p:spPr bwMode="auto">
              <a:xfrm>
                <a:off x="2451101" y="5308461"/>
                <a:ext cx="3175" cy="3175"/>
              </a:xfrm>
              <a:custGeom>
                <a:avLst/>
                <a:gdLst>
                  <a:gd name="T0" fmla="*/ 2147483646 w 2"/>
                  <a:gd name="T1" fmla="*/ 0 h 2"/>
                  <a:gd name="T2" fmla="*/ 2147483646 w 2"/>
                  <a:gd name="T3" fmla="*/ 0 h 2"/>
                  <a:gd name="T4" fmla="*/ 2147483646 w 2"/>
                  <a:gd name="T5" fmla="*/ 0 h 2"/>
                  <a:gd name="T6" fmla="*/ 0 w 2"/>
                  <a:gd name="T7" fmla="*/ 2147483646 h 2"/>
                  <a:gd name="T8" fmla="*/ 0 w 2"/>
                  <a:gd name="T9" fmla="*/ 2147483646 h 2"/>
                  <a:gd name="T10" fmla="*/ 0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7" name="Freeform 1613"/>
              <p:cNvSpPr>
                <a:spLocks/>
              </p:cNvSpPr>
              <p:nvPr/>
            </p:nvSpPr>
            <p:spPr bwMode="auto">
              <a:xfrm>
                <a:off x="2565401" y="5311636"/>
                <a:ext cx="3175" cy="6350"/>
              </a:xfrm>
              <a:custGeom>
                <a:avLst/>
                <a:gdLst>
                  <a:gd name="T0" fmla="*/ 0 w 2"/>
                  <a:gd name="T1" fmla="*/ 0 h 4"/>
                  <a:gd name="T2" fmla="*/ 0 w 2"/>
                  <a:gd name="T3" fmla="*/ 2147483646 h 4"/>
                  <a:gd name="T4" fmla="*/ 2147483646 w 2"/>
                  <a:gd name="T5" fmla="*/ 2147483646 h 4"/>
                  <a:gd name="T6" fmla="*/ 2147483646 w 2"/>
                  <a:gd name="T7" fmla="*/ 2147483646 h 4"/>
                  <a:gd name="T8" fmla="*/ 2147483646 w 2"/>
                  <a:gd name="T9" fmla="*/ 2147483646 h 4"/>
                  <a:gd name="T10" fmla="*/ 2147483646 w 2"/>
                  <a:gd name="T11" fmla="*/ 2147483646 h 4"/>
                  <a:gd name="T12" fmla="*/ 0 w 2"/>
                  <a:gd name="T13" fmla="*/ 2147483646 h 4"/>
                  <a:gd name="T14" fmla="*/ 0 w 2"/>
                  <a:gd name="T15" fmla="*/ 2147483646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0" y="2"/>
                    </a:lnTo>
                    <a:lnTo>
                      <a:pt x="2" y="2"/>
                    </a:lnTo>
                    <a:lnTo>
                      <a:pt x="2"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8" name="Freeform 1614"/>
              <p:cNvSpPr>
                <a:spLocks/>
              </p:cNvSpPr>
              <p:nvPr/>
            </p:nvSpPr>
            <p:spPr bwMode="auto">
              <a:xfrm>
                <a:off x="3543301" y="5311636"/>
                <a:ext cx="7938" cy="34925"/>
              </a:xfrm>
              <a:custGeom>
                <a:avLst/>
                <a:gdLst>
                  <a:gd name="T0" fmla="*/ 2147483646 w 5"/>
                  <a:gd name="T1" fmla="*/ 0 h 22"/>
                  <a:gd name="T2" fmla="*/ 2147483646 w 5"/>
                  <a:gd name="T3" fmla="*/ 0 h 22"/>
                  <a:gd name="T4" fmla="*/ 2147483646 w 5"/>
                  <a:gd name="T5" fmla="*/ 2147483646 h 22"/>
                  <a:gd name="T6" fmla="*/ 2147483646 w 5"/>
                  <a:gd name="T7" fmla="*/ 2147483646 h 22"/>
                  <a:gd name="T8" fmla="*/ 2147483646 w 5"/>
                  <a:gd name="T9" fmla="*/ 2147483646 h 22"/>
                  <a:gd name="T10" fmla="*/ 2147483646 w 5"/>
                  <a:gd name="T11" fmla="*/ 2147483646 h 22"/>
                  <a:gd name="T12" fmla="*/ 2147483646 w 5"/>
                  <a:gd name="T13" fmla="*/ 2147483646 h 22"/>
                  <a:gd name="T14" fmla="*/ 2147483646 w 5"/>
                  <a:gd name="T15" fmla="*/ 2147483646 h 22"/>
                  <a:gd name="T16" fmla="*/ 2147483646 w 5"/>
                  <a:gd name="T17" fmla="*/ 2147483646 h 22"/>
                  <a:gd name="T18" fmla="*/ 2147483646 w 5"/>
                  <a:gd name="T19" fmla="*/ 2147483646 h 22"/>
                  <a:gd name="T20" fmla="*/ 2147483646 w 5"/>
                  <a:gd name="T21" fmla="*/ 2147483646 h 22"/>
                  <a:gd name="T22" fmla="*/ 2147483646 w 5"/>
                  <a:gd name="T23" fmla="*/ 2147483646 h 22"/>
                  <a:gd name="T24" fmla="*/ 2147483646 w 5"/>
                  <a:gd name="T25" fmla="*/ 2147483646 h 22"/>
                  <a:gd name="T26" fmla="*/ 2147483646 w 5"/>
                  <a:gd name="T27" fmla="*/ 2147483646 h 22"/>
                  <a:gd name="T28" fmla="*/ 2147483646 w 5"/>
                  <a:gd name="T29" fmla="*/ 2147483646 h 22"/>
                  <a:gd name="T30" fmla="*/ 2147483646 w 5"/>
                  <a:gd name="T31" fmla="*/ 2147483646 h 22"/>
                  <a:gd name="T32" fmla="*/ 2147483646 w 5"/>
                  <a:gd name="T33" fmla="*/ 2147483646 h 22"/>
                  <a:gd name="T34" fmla="*/ 2147483646 w 5"/>
                  <a:gd name="T35" fmla="*/ 2147483646 h 22"/>
                  <a:gd name="T36" fmla="*/ 2147483646 w 5"/>
                  <a:gd name="T37" fmla="*/ 2147483646 h 22"/>
                  <a:gd name="T38" fmla="*/ 2147483646 w 5"/>
                  <a:gd name="T39" fmla="*/ 2147483646 h 22"/>
                  <a:gd name="T40" fmla="*/ 2147483646 w 5"/>
                  <a:gd name="T41" fmla="*/ 2147483646 h 22"/>
                  <a:gd name="T42" fmla="*/ 2147483646 w 5"/>
                  <a:gd name="T43" fmla="*/ 2147483646 h 22"/>
                  <a:gd name="T44" fmla="*/ 2147483646 w 5"/>
                  <a:gd name="T45" fmla="*/ 2147483646 h 22"/>
                  <a:gd name="T46" fmla="*/ 2147483646 w 5"/>
                  <a:gd name="T47" fmla="*/ 2147483646 h 22"/>
                  <a:gd name="T48" fmla="*/ 2147483646 w 5"/>
                  <a:gd name="T49" fmla="*/ 2147483646 h 22"/>
                  <a:gd name="T50" fmla="*/ 2147483646 w 5"/>
                  <a:gd name="T51" fmla="*/ 2147483646 h 22"/>
                  <a:gd name="T52" fmla="*/ 0 w 5"/>
                  <a:gd name="T53" fmla="*/ 2147483646 h 22"/>
                  <a:gd name="T54" fmla="*/ 0 w 5"/>
                  <a:gd name="T55" fmla="*/ 2147483646 h 22"/>
                  <a:gd name="T56" fmla="*/ 0 w 5"/>
                  <a:gd name="T57" fmla="*/ 2147483646 h 22"/>
                  <a:gd name="T58" fmla="*/ 2147483646 w 5"/>
                  <a:gd name="T59" fmla="*/ 2147483646 h 22"/>
                  <a:gd name="T60" fmla="*/ 0 w 5"/>
                  <a:gd name="T61" fmla="*/ 2147483646 h 22"/>
                  <a:gd name="T62" fmla="*/ 0 w 5"/>
                  <a:gd name="T63" fmla="*/ 2147483646 h 22"/>
                  <a:gd name="T64" fmla="*/ 0 w 5"/>
                  <a:gd name="T65" fmla="*/ 2147483646 h 22"/>
                  <a:gd name="T66" fmla="*/ 2147483646 w 5"/>
                  <a:gd name="T67" fmla="*/ 2147483646 h 22"/>
                  <a:gd name="T68" fmla="*/ 0 w 5"/>
                  <a:gd name="T69" fmla="*/ 2147483646 h 22"/>
                  <a:gd name="T70" fmla="*/ 0 w 5"/>
                  <a:gd name="T71" fmla="*/ 2147483646 h 22"/>
                  <a:gd name="T72" fmla="*/ 0 w 5"/>
                  <a:gd name="T73" fmla="*/ 2147483646 h 22"/>
                  <a:gd name="T74" fmla="*/ 0 w 5"/>
                  <a:gd name="T75" fmla="*/ 2147483646 h 22"/>
                  <a:gd name="T76" fmla="*/ 0 w 5"/>
                  <a:gd name="T77" fmla="*/ 2147483646 h 22"/>
                  <a:gd name="T78" fmla="*/ 2147483646 w 5"/>
                  <a:gd name="T79" fmla="*/ 2147483646 h 22"/>
                  <a:gd name="T80" fmla="*/ 2147483646 w 5"/>
                  <a:gd name="T81" fmla="*/ 2147483646 h 22"/>
                  <a:gd name="T82" fmla="*/ 2147483646 w 5"/>
                  <a:gd name="T83" fmla="*/ 0 h 22"/>
                  <a:gd name="T84" fmla="*/ 2147483646 w 5"/>
                  <a:gd name="T85" fmla="*/ 0 h 22"/>
                  <a:gd name="T86" fmla="*/ 2147483646 w 5"/>
                  <a:gd name="T87" fmla="*/ 0 h 22"/>
                  <a:gd name="T88" fmla="*/ 2147483646 w 5"/>
                  <a:gd name="T89" fmla="*/ 0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 h="22">
                    <a:moveTo>
                      <a:pt x="1" y="0"/>
                    </a:moveTo>
                    <a:lnTo>
                      <a:pt x="1" y="0"/>
                    </a:lnTo>
                    <a:lnTo>
                      <a:pt x="1" y="2"/>
                    </a:lnTo>
                    <a:lnTo>
                      <a:pt x="1" y="4"/>
                    </a:lnTo>
                    <a:lnTo>
                      <a:pt x="3" y="6"/>
                    </a:lnTo>
                    <a:lnTo>
                      <a:pt x="1" y="6"/>
                    </a:lnTo>
                    <a:lnTo>
                      <a:pt x="3" y="6"/>
                    </a:lnTo>
                    <a:lnTo>
                      <a:pt x="3" y="8"/>
                    </a:lnTo>
                    <a:lnTo>
                      <a:pt x="3" y="9"/>
                    </a:lnTo>
                    <a:lnTo>
                      <a:pt x="3" y="13"/>
                    </a:lnTo>
                    <a:lnTo>
                      <a:pt x="5" y="15"/>
                    </a:lnTo>
                    <a:lnTo>
                      <a:pt x="3" y="15"/>
                    </a:lnTo>
                    <a:lnTo>
                      <a:pt x="3" y="17"/>
                    </a:lnTo>
                    <a:lnTo>
                      <a:pt x="3" y="19"/>
                    </a:lnTo>
                    <a:lnTo>
                      <a:pt x="1" y="19"/>
                    </a:lnTo>
                    <a:lnTo>
                      <a:pt x="1" y="20"/>
                    </a:lnTo>
                    <a:lnTo>
                      <a:pt x="3" y="20"/>
                    </a:lnTo>
                    <a:lnTo>
                      <a:pt x="3" y="22"/>
                    </a:lnTo>
                    <a:lnTo>
                      <a:pt x="1" y="22"/>
                    </a:lnTo>
                    <a:lnTo>
                      <a:pt x="0" y="22"/>
                    </a:lnTo>
                    <a:lnTo>
                      <a:pt x="0" y="20"/>
                    </a:lnTo>
                    <a:lnTo>
                      <a:pt x="1" y="19"/>
                    </a:lnTo>
                    <a:lnTo>
                      <a:pt x="0" y="19"/>
                    </a:lnTo>
                    <a:lnTo>
                      <a:pt x="0" y="17"/>
                    </a:lnTo>
                    <a:lnTo>
                      <a:pt x="0" y="15"/>
                    </a:lnTo>
                    <a:lnTo>
                      <a:pt x="1" y="11"/>
                    </a:lnTo>
                    <a:lnTo>
                      <a:pt x="0" y="9"/>
                    </a:lnTo>
                    <a:lnTo>
                      <a:pt x="0" y="8"/>
                    </a:lnTo>
                    <a:lnTo>
                      <a:pt x="0" y="6"/>
                    </a:lnTo>
                    <a:lnTo>
                      <a:pt x="0" y="4"/>
                    </a:lnTo>
                    <a:lnTo>
                      <a:pt x="1"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09" name="Freeform 1615"/>
              <p:cNvSpPr>
                <a:spLocks/>
              </p:cNvSpPr>
              <p:nvPr/>
            </p:nvSpPr>
            <p:spPr bwMode="auto">
              <a:xfrm>
                <a:off x="2441576" y="5311636"/>
                <a:ext cx="3175" cy="3175"/>
              </a:xfrm>
              <a:custGeom>
                <a:avLst/>
                <a:gdLst>
                  <a:gd name="T0" fmla="*/ 2147483646 w 2"/>
                  <a:gd name="T1" fmla="*/ 0 h 2"/>
                  <a:gd name="T2" fmla="*/ 2147483646 w 2"/>
                  <a:gd name="T3" fmla="*/ 0 h 2"/>
                  <a:gd name="T4" fmla="*/ 2147483646 w 2"/>
                  <a:gd name="T5" fmla="*/ 2147483646 h 2"/>
                  <a:gd name="T6" fmla="*/ 0 w 2"/>
                  <a:gd name="T7" fmla="*/ 2147483646 h 2"/>
                  <a:gd name="T8" fmla="*/ 0 w 2"/>
                  <a:gd name="T9" fmla="*/ 0 h 2"/>
                  <a:gd name="T10" fmla="*/ 2147483646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0" name="Freeform 1616"/>
              <p:cNvSpPr>
                <a:spLocks/>
              </p:cNvSpPr>
              <p:nvPr/>
            </p:nvSpPr>
            <p:spPr bwMode="auto">
              <a:xfrm>
                <a:off x="2824163" y="5325923"/>
                <a:ext cx="25400" cy="20638"/>
              </a:xfrm>
              <a:custGeom>
                <a:avLst/>
                <a:gdLst>
                  <a:gd name="T0" fmla="*/ 2147483646 w 16"/>
                  <a:gd name="T1" fmla="*/ 0 h 13"/>
                  <a:gd name="T2" fmla="*/ 2147483646 w 16"/>
                  <a:gd name="T3" fmla="*/ 0 h 13"/>
                  <a:gd name="T4" fmla="*/ 2147483646 w 16"/>
                  <a:gd name="T5" fmla="*/ 2147483646 h 13"/>
                  <a:gd name="T6" fmla="*/ 2147483646 w 16"/>
                  <a:gd name="T7" fmla="*/ 2147483646 h 13"/>
                  <a:gd name="T8" fmla="*/ 2147483646 w 16"/>
                  <a:gd name="T9" fmla="*/ 2147483646 h 13"/>
                  <a:gd name="T10" fmla="*/ 2147483646 w 16"/>
                  <a:gd name="T11" fmla="*/ 2147483646 h 13"/>
                  <a:gd name="T12" fmla="*/ 2147483646 w 16"/>
                  <a:gd name="T13" fmla="*/ 2147483646 h 13"/>
                  <a:gd name="T14" fmla="*/ 2147483646 w 16"/>
                  <a:gd name="T15" fmla="*/ 2147483646 h 13"/>
                  <a:gd name="T16" fmla="*/ 2147483646 w 16"/>
                  <a:gd name="T17" fmla="*/ 2147483646 h 13"/>
                  <a:gd name="T18" fmla="*/ 2147483646 w 16"/>
                  <a:gd name="T19" fmla="*/ 2147483646 h 13"/>
                  <a:gd name="T20" fmla="*/ 2147483646 w 16"/>
                  <a:gd name="T21" fmla="*/ 2147483646 h 13"/>
                  <a:gd name="T22" fmla="*/ 2147483646 w 16"/>
                  <a:gd name="T23" fmla="*/ 2147483646 h 13"/>
                  <a:gd name="T24" fmla="*/ 2147483646 w 16"/>
                  <a:gd name="T25" fmla="*/ 2147483646 h 13"/>
                  <a:gd name="T26" fmla="*/ 2147483646 w 16"/>
                  <a:gd name="T27" fmla="*/ 2147483646 h 13"/>
                  <a:gd name="T28" fmla="*/ 2147483646 w 16"/>
                  <a:gd name="T29" fmla="*/ 2147483646 h 13"/>
                  <a:gd name="T30" fmla="*/ 2147483646 w 16"/>
                  <a:gd name="T31" fmla="*/ 2147483646 h 13"/>
                  <a:gd name="T32" fmla="*/ 2147483646 w 16"/>
                  <a:gd name="T33" fmla="*/ 2147483646 h 13"/>
                  <a:gd name="T34" fmla="*/ 2147483646 w 16"/>
                  <a:gd name="T35" fmla="*/ 2147483646 h 13"/>
                  <a:gd name="T36" fmla="*/ 2147483646 w 16"/>
                  <a:gd name="T37" fmla="*/ 2147483646 h 13"/>
                  <a:gd name="T38" fmla="*/ 2147483646 w 16"/>
                  <a:gd name="T39" fmla="*/ 2147483646 h 13"/>
                  <a:gd name="T40" fmla="*/ 2147483646 w 16"/>
                  <a:gd name="T41" fmla="*/ 2147483646 h 13"/>
                  <a:gd name="T42" fmla="*/ 2147483646 w 16"/>
                  <a:gd name="T43" fmla="*/ 2147483646 h 13"/>
                  <a:gd name="T44" fmla="*/ 2147483646 w 16"/>
                  <a:gd name="T45" fmla="*/ 2147483646 h 13"/>
                  <a:gd name="T46" fmla="*/ 2147483646 w 16"/>
                  <a:gd name="T47" fmla="*/ 2147483646 h 13"/>
                  <a:gd name="T48" fmla="*/ 2147483646 w 16"/>
                  <a:gd name="T49" fmla="*/ 2147483646 h 13"/>
                  <a:gd name="T50" fmla="*/ 2147483646 w 16"/>
                  <a:gd name="T51" fmla="*/ 2147483646 h 13"/>
                  <a:gd name="T52" fmla="*/ 2147483646 w 16"/>
                  <a:gd name="T53" fmla="*/ 2147483646 h 13"/>
                  <a:gd name="T54" fmla="*/ 2147483646 w 16"/>
                  <a:gd name="T55" fmla="*/ 2147483646 h 13"/>
                  <a:gd name="T56" fmla="*/ 2147483646 w 16"/>
                  <a:gd name="T57" fmla="*/ 2147483646 h 13"/>
                  <a:gd name="T58" fmla="*/ 2147483646 w 16"/>
                  <a:gd name="T59" fmla="*/ 2147483646 h 13"/>
                  <a:gd name="T60" fmla="*/ 2147483646 w 16"/>
                  <a:gd name="T61" fmla="*/ 2147483646 h 13"/>
                  <a:gd name="T62" fmla="*/ 2147483646 w 16"/>
                  <a:gd name="T63" fmla="*/ 2147483646 h 13"/>
                  <a:gd name="T64" fmla="*/ 2147483646 w 16"/>
                  <a:gd name="T65" fmla="*/ 2147483646 h 13"/>
                  <a:gd name="T66" fmla="*/ 2147483646 w 16"/>
                  <a:gd name="T67" fmla="*/ 2147483646 h 13"/>
                  <a:gd name="T68" fmla="*/ 2147483646 w 16"/>
                  <a:gd name="T69" fmla="*/ 2147483646 h 13"/>
                  <a:gd name="T70" fmla="*/ 2147483646 w 16"/>
                  <a:gd name="T71" fmla="*/ 2147483646 h 13"/>
                  <a:gd name="T72" fmla="*/ 2147483646 w 16"/>
                  <a:gd name="T73" fmla="*/ 2147483646 h 13"/>
                  <a:gd name="T74" fmla="*/ 2147483646 w 16"/>
                  <a:gd name="T75" fmla="*/ 2147483646 h 13"/>
                  <a:gd name="T76" fmla="*/ 2147483646 w 16"/>
                  <a:gd name="T77" fmla="*/ 2147483646 h 13"/>
                  <a:gd name="T78" fmla="*/ 2147483646 w 16"/>
                  <a:gd name="T79" fmla="*/ 2147483646 h 13"/>
                  <a:gd name="T80" fmla="*/ 2147483646 w 16"/>
                  <a:gd name="T81" fmla="*/ 2147483646 h 13"/>
                  <a:gd name="T82" fmla="*/ 0 w 16"/>
                  <a:gd name="T83" fmla="*/ 2147483646 h 13"/>
                  <a:gd name="T84" fmla="*/ 2147483646 w 16"/>
                  <a:gd name="T85" fmla="*/ 2147483646 h 13"/>
                  <a:gd name="T86" fmla="*/ 2147483646 w 16"/>
                  <a:gd name="T87" fmla="*/ 2147483646 h 13"/>
                  <a:gd name="T88" fmla="*/ 2147483646 w 16"/>
                  <a:gd name="T89" fmla="*/ 2147483646 h 13"/>
                  <a:gd name="T90" fmla="*/ 2147483646 w 16"/>
                  <a:gd name="T91" fmla="*/ 2147483646 h 13"/>
                  <a:gd name="T92" fmla="*/ 2147483646 w 16"/>
                  <a:gd name="T93" fmla="*/ 2147483646 h 13"/>
                  <a:gd name="T94" fmla="*/ 2147483646 w 16"/>
                  <a:gd name="T95" fmla="*/ 2147483646 h 13"/>
                  <a:gd name="T96" fmla="*/ 2147483646 w 16"/>
                  <a:gd name="T97" fmla="*/ 2147483646 h 13"/>
                  <a:gd name="T98" fmla="*/ 2147483646 w 16"/>
                  <a:gd name="T99" fmla="*/ 2147483646 h 13"/>
                  <a:gd name="T100" fmla="*/ 2147483646 w 16"/>
                  <a:gd name="T101" fmla="*/ 2147483646 h 13"/>
                  <a:gd name="T102" fmla="*/ 2147483646 w 16"/>
                  <a:gd name="T103" fmla="*/ 2147483646 h 13"/>
                  <a:gd name="T104" fmla="*/ 2147483646 w 16"/>
                  <a:gd name="T105" fmla="*/ 2147483646 h 13"/>
                  <a:gd name="T106" fmla="*/ 2147483646 w 16"/>
                  <a:gd name="T107" fmla="*/ 2147483646 h 13"/>
                  <a:gd name="T108" fmla="*/ 2147483646 w 16"/>
                  <a:gd name="T109" fmla="*/ 2147483646 h 13"/>
                  <a:gd name="T110" fmla="*/ 2147483646 w 16"/>
                  <a:gd name="T111" fmla="*/ 0 h 13"/>
                  <a:gd name="T112" fmla="*/ 2147483646 w 16"/>
                  <a:gd name="T113" fmla="*/ 0 h 13"/>
                  <a:gd name="T114" fmla="*/ 2147483646 w 16"/>
                  <a:gd name="T115" fmla="*/ 0 h 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13">
                    <a:moveTo>
                      <a:pt x="7" y="0"/>
                    </a:moveTo>
                    <a:lnTo>
                      <a:pt x="9" y="0"/>
                    </a:lnTo>
                    <a:lnTo>
                      <a:pt x="9" y="2"/>
                    </a:lnTo>
                    <a:lnTo>
                      <a:pt x="9" y="4"/>
                    </a:lnTo>
                    <a:lnTo>
                      <a:pt x="11" y="4"/>
                    </a:lnTo>
                    <a:lnTo>
                      <a:pt x="11" y="6"/>
                    </a:lnTo>
                    <a:lnTo>
                      <a:pt x="13" y="6"/>
                    </a:lnTo>
                    <a:lnTo>
                      <a:pt x="14" y="6"/>
                    </a:lnTo>
                    <a:lnTo>
                      <a:pt x="14" y="8"/>
                    </a:lnTo>
                    <a:lnTo>
                      <a:pt x="16" y="10"/>
                    </a:lnTo>
                    <a:lnTo>
                      <a:pt x="16" y="11"/>
                    </a:lnTo>
                    <a:lnTo>
                      <a:pt x="14" y="13"/>
                    </a:lnTo>
                    <a:lnTo>
                      <a:pt x="14" y="11"/>
                    </a:lnTo>
                    <a:lnTo>
                      <a:pt x="13" y="11"/>
                    </a:lnTo>
                    <a:lnTo>
                      <a:pt x="11" y="11"/>
                    </a:lnTo>
                    <a:lnTo>
                      <a:pt x="9" y="13"/>
                    </a:lnTo>
                    <a:lnTo>
                      <a:pt x="9" y="11"/>
                    </a:lnTo>
                    <a:lnTo>
                      <a:pt x="7" y="11"/>
                    </a:lnTo>
                    <a:lnTo>
                      <a:pt x="5" y="11"/>
                    </a:lnTo>
                    <a:lnTo>
                      <a:pt x="5" y="10"/>
                    </a:lnTo>
                    <a:lnTo>
                      <a:pt x="3" y="10"/>
                    </a:lnTo>
                    <a:lnTo>
                      <a:pt x="1" y="11"/>
                    </a:lnTo>
                    <a:lnTo>
                      <a:pt x="0" y="11"/>
                    </a:lnTo>
                    <a:lnTo>
                      <a:pt x="1" y="8"/>
                    </a:lnTo>
                    <a:lnTo>
                      <a:pt x="3" y="8"/>
                    </a:lnTo>
                    <a:lnTo>
                      <a:pt x="3" y="6"/>
                    </a:lnTo>
                    <a:lnTo>
                      <a:pt x="5" y="6"/>
                    </a:lnTo>
                    <a:lnTo>
                      <a:pt x="5" y="4"/>
                    </a:lnTo>
                    <a:lnTo>
                      <a:pt x="5" y="2"/>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1" name="Freeform 1617"/>
              <p:cNvSpPr>
                <a:spLocks/>
              </p:cNvSpPr>
              <p:nvPr/>
            </p:nvSpPr>
            <p:spPr bwMode="auto">
              <a:xfrm>
                <a:off x="2811463" y="5332273"/>
                <a:ext cx="6350" cy="6350"/>
              </a:xfrm>
              <a:custGeom>
                <a:avLst/>
                <a:gdLst>
                  <a:gd name="T0" fmla="*/ 0 w 4"/>
                  <a:gd name="T1" fmla="*/ 0 h 4"/>
                  <a:gd name="T2" fmla="*/ 0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0 w 4"/>
                  <a:gd name="T13" fmla="*/ 2147483646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0"/>
                    </a:moveTo>
                    <a:lnTo>
                      <a:pt x="0" y="0"/>
                    </a:lnTo>
                    <a:lnTo>
                      <a:pt x="2" y="2"/>
                    </a:lnTo>
                    <a:lnTo>
                      <a:pt x="4" y="2"/>
                    </a:lnTo>
                    <a:lnTo>
                      <a:pt x="2"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2" name="Freeform 1618"/>
              <p:cNvSpPr>
                <a:spLocks/>
              </p:cNvSpPr>
              <p:nvPr/>
            </p:nvSpPr>
            <p:spPr bwMode="auto">
              <a:xfrm>
                <a:off x="3540126" y="5356086"/>
                <a:ext cx="17463" cy="11113"/>
              </a:xfrm>
              <a:custGeom>
                <a:avLst/>
                <a:gdLst>
                  <a:gd name="T0" fmla="*/ 2147483646 w 11"/>
                  <a:gd name="T1" fmla="*/ 0 h 7"/>
                  <a:gd name="T2" fmla="*/ 2147483646 w 11"/>
                  <a:gd name="T3" fmla="*/ 0 h 7"/>
                  <a:gd name="T4" fmla="*/ 2147483646 w 11"/>
                  <a:gd name="T5" fmla="*/ 0 h 7"/>
                  <a:gd name="T6" fmla="*/ 2147483646 w 11"/>
                  <a:gd name="T7" fmla="*/ 2147483646 h 7"/>
                  <a:gd name="T8" fmla="*/ 2147483646 w 11"/>
                  <a:gd name="T9" fmla="*/ 2147483646 h 7"/>
                  <a:gd name="T10" fmla="*/ 2147483646 w 11"/>
                  <a:gd name="T11" fmla="*/ 2147483646 h 7"/>
                  <a:gd name="T12" fmla="*/ 2147483646 w 11"/>
                  <a:gd name="T13" fmla="*/ 2147483646 h 7"/>
                  <a:gd name="T14" fmla="*/ 2147483646 w 11"/>
                  <a:gd name="T15" fmla="*/ 2147483646 h 7"/>
                  <a:gd name="T16" fmla="*/ 2147483646 w 11"/>
                  <a:gd name="T17" fmla="*/ 2147483646 h 7"/>
                  <a:gd name="T18" fmla="*/ 2147483646 w 11"/>
                  <a:gd name="T19" fmla="*/ 2147483646 h 7"/>
                  <a:gd name="T20" fmla="*/ 2147483646 w 11"/>
                  <a:gd name="T21" fmla="*/ 2147483646 h 7"/>
                  <a:gd name="T22" fmla="*/ 2147483646 w 11"/>
                  <a:gd name="T23" fmla="*/ 2147483646 h 7"/>
                  <a:gd name="T24" fmla="*/ 2147483646 w 11"/>
                  <a:gd name="T25" fmla="*/ 2147483646 h 7"/>
                  <a:gd name="T26" fmla="*/ 2147483646 w 11"/>
                  <a:gd name="T27" fmla="*/ 2147483646 h 7"/>
                  <a:gd name="T28" fmla="*/ 2147483646 w 11"/>
                  <a:gd name="T29" fmla="*/ 2147483646 h 7"/>
                  <a:gd name="T30" fmla="*/ 2147483646 w 11"/>
                  <a:gd name="T31" fmla="*/ 2147483646 h 7"/>
                  <a:gd name="T32" fmla="*/ 2147483646 w 11"/>
                  <a:gd name="T33" fmla="*/ 2147483646 h 7"/>
                  <a:gd name="T34" fmla="*/ 2147483646 w 11"/>
                  <a:gd name="T35" fmla="*/ 2147483646 h 7"/>
                  <a:gd name="T36" fmla="*/ 2147483646 w 11"/>
                  <a:gd name="T37" fmla="*/ 2147483646 h 7"/>
                  <a:gd name="T38" fmla="*/ 2147483646 w 11"/>
                  <a:gd name="T39" fmla="*/ 2147483646 h 7"/>
                  <a:gd name="T40" fmla="*/ 2147483646 w 11"/>
                  <a:gd name="T41" fmla="*/ 2147483646 h 7"/>
                  <a:gd name="T42" fmla="*/ 2147483646 w 11"/>
                  <a:gd name="T43" fmla="*/ 2147483646 h 7"/>
                  <a:gd name="T44" fmla="*/ 2147483646 w 11"/>
                  <a:gd name="T45" fmla="*/ 2147483646 h 7"/>
                  <a:gd name="T46" fmla="*/ 0 w 11"/>
                  <a:gd name="T47" fmla="*/ 2147483646 h 7"/>
                  <a:gd name="T48" fmla="*/ 0 w 11"/>
                  <a:gd name="T49" fmla="*/ 2147483646 h 7"/>
                  <a:gd name="T50" fmla="*/ 2147483646 w 11"/>
                  <a:gd name="T51" fmla="*/ 0 h 7"/>
                  <a:gd name="T52" fmla="*/ 2147483646 w 11"/>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7">
                    <a:moveTo>
                      <a:pt x="3" y="0"/>
                    </a:moveTo>
                    <a:lnTo>
                      <a:pt x="3" y="0"/>
                    </a:lnTo>
                    <a:lnTo>
                      <a:pt x="3" y="2"/>
                    </a:lnTo>
                    <a:lnTo>
                      <a:pt x="5" y="2"/>
                    </a:lnTo>
                    <a:lnTo>
                      <a:pt x="7" y="2"/>
                    </a:lnTo>
                    <a:lnTo>
                      <a:pt x="9" y="2"/>
                    </a:lnTo>
                    <a:lnTo>
                      <a:pt x="11" y="2"/>
                    </a:lnTo>
                    <a:lnTo>
                      <a:pt x="11" y="4"/>
                    </a:lnTo>
                    <a:lnTo>
                      <a:pt x="9" y="4"/>
                    </a:lnTo>
                    <a:lnTo>
                      <a:pt x="9" y="5"/>
                    </a:lnTo>
                    <a:lnTo>
                      <a:pt x="7" y="5"/>
                    </a:lnTo>
                    <a:lnTo>
                      <a:pt x="7" y="4"/>
                    </a:lnTo>
                    <a:lnTo>
                      <a:pt x="5" y="5"/>
                    </a:lnTo>
                    <a:lnTo>
                      <a:pt x="3" y="5"/>
                    </a:lnTo>
                    <a:lnTo>
                      <a:pt x="3" y="7"/>
                    </a:lnTo>
                    <a:lnTo>
                      <a:pt x="3" y="5"/>
                    </a:lnTo>
                    <a:lnTo>
                      <a:pt x="2" y="5"/>
                    </a:lnTo>
                    <a:lnTo>
                      <a:pt x="0" y="4"/>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3" name="Freeform 1619"/>
              <p:cNvSpPr>
                <a:spLocks/>
              </p:cNvSpPr>
              <p:nvPr/>
            </p:nvSpPr>
            <p:spPr bwMode="auto">
              <a:xfrm>
                <a:off x="3506788" y="5370373"/>
                <a:ext cx="36513" cy="31750"/>
              </a:xfrm>
              <a:custGeom>
                <a:avLst/>
                <a:gdLst>
                  <a:gd name="T0" fmla="*/ 2147483646 w 23"/>
                  <a:gd name="T1" fmla="*/ 0 h 20"/>
                  <a:gd name="T2" fmla="*/ 2147483646 w 23"/>
                  <a:gd name="T3" fmla="*/ 2147483646 h 20"/>
                  <a:gd name="T4" fmla="*/ 2147483646 w 23"/>
                  <a:gd name="T5" fmla="*/ 2147483646 h 20"/>
                  <a:gd name="T6" fmla="*/ 2147483646 w 23"/>
                  <a:gd name="T7" fmla="*/ 2147483646 h 20"/>
                  <a:gd name="T8" fmla="*/ 2147483646 w 23"/>
                  <a:gd name="T9" fmla="*/ 2147483646 h 20"/>
                  <a:gd name="T10" fmla="*/ 2147483646 w 23"/>
                  <a:gd name="T11" fmla="*/ 2147483646 h 20"/>
                  <a:gd name="T12" fmla="*/ 2147483646 w 23"/>
                  <a:gd name="T13" fmla="*/ 2147483646 h 20"/>
                  <a:gd name="T14" fmla="*/ 2147483646 w 23"/>
                  <a:gd name="T15" fmla="*/ 2147483646 h 20"/>
                  <a:gd name="T16" fmla="*/ 2147483646 w 23"/>
                  <a:gd name="T17" fmla="*/ 2147483646 h 20"/>
                  <a:gd name="T18" fmla="*/ 2147483646 w 23"/>
                  <a:gd name="T19" fmla="*/ 2147483646 h 20"/>
                  <a:gd name="T20" fmla="*/ 2147483646 w 23"/>
                  <a:gd name="T21" fmla="*/ 2147483646 h 20"/>
                  <a:gd name="T22" fmla="*/ 2147483646 w 23"/>
                  <a:gd name="T23" fmla="*/ 2147483646 h 20"/>
                  <a:gd name="T24" fmla="*/ 2147483646 w 23"/>
                  <a:gd name="T25" fmla="*/ 2147483646 h 20"/>
                  <a:gd name="T26" fmla="*/ 2147483646 w 23"/>
                  <a:gd name="T27" fmla="*/ 2147483646 h 20"/>
                  <a:gd name="T28" fmla="*/ 2147483646 w 23"/>
                  <a:gd name="T29" fmla="*/ 2147483646 h 20"/>
                  <a:gd name="T30" fmla="*/ 2147483646 w 23"/>
                  <a:gd name="T31" fmla="*/ 2147483646 h 20"/>
                  <a:gd name="T32" fmla="*/ 2147483646 w 23"/>
                  <a:gd name="T33" fmla="*/ 2147483646 h 20"/>
                  <a:gd name="T34" fmla="*/ 2147483646 w 23"/>
                  <a:gd name="T35" fmla="*/ 2147483646 h 20"/>
                  <a:gd name="T36" fmla="*/ 0 w 23"/>
                  <a:gd name="T37" fmla="*/ 2147483646 h 20"/>
                  <a:gd name="T38" fmla="*/ 0 w 23"/>
                  <a:gd name="T39" fmla="*/ 2147483646 h 20"/>
                  <a:gd name="T40" fmla="*/ 2147483646 w 23"/>
                  <a:gd name="T41" fmla="*/ 2147483646 h 20"/>
                  <a:gd name="T42" fmla="*/ 2147483646 w 23"/>
                  <a:gd name="T43" fmla="*/ 2147483646 h 20"/>
                  <a:gd name="T44" fmla="*/ 2147483646 w 23"/>
                  <a:gd name="T45" fmla="*/ 2147483646 h 20"/>
                  <a:gd name="T46" fmla="*/ 2147483646 w 23"/>
                  <a:gd name="T47" fmla="*/ 2147483646 h 20"/>
                  <a:gd name="T48" fmla="*/ 2147483646 w 23"/>
                  <a:gd name="T49" fmla="*/ 2147483646 h 20"/>
                  <a:gd name="T50" fmla="*/ 2147483646 w 23"/>
                  <a:gd name="T51" fmla="*/ 2147483646 h 20"/>
                  <a:gd name="T52" fmla="*/ 2147483646 w 23"/>
                  <a:gd name="T53" fmla="*/ 2147483646 h 20"/>
                  <a:gd name="T54" fmla="*/ 2147483646 w 23"/>
                  <a:gd name="T55" fmla="*/ 2147483646 h 20"/>
                  <a:gd name="T56" fmla="*/ 2147483646 w 23"/>
                  <a:gd name="T57" fmla="*/ 2147483646 h 20"/>
                  <a:gd name="T58" fmla="*/ 2147483646 w 23"/>
                  <a:gd name="T59" fmla="*/ 2147483646 h 20"/>
                  <a:gd name="T60" fmla="*/ 2147483646 w 23"/>
                  <a:gd name="T61" fmla="*/ 2147483646 h 20"/>
                  <a:gd name="T62" fmla="*/ 2147483646 w 23"/>
                  <a:gd name="T63" fmla="*/ 2147483646 h 20"/>
                  <a:gd name="T64" fmla="*/ 2147483646 w 23"/>
                  <a:gd name="T65" fmla="*/ 2147483646 h 20"/>
                  <a:gd name="T66" fmla="*/ 2147483646 w 23"/>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0">
                    <a:moveTo>
                      <a:pt x="19" y="0"/>
                    </a:moveTo>
                    <a:lnTo>
                      <a:pt x="21" y="0"/>
                    </a:lnTo>
                    <a:lnTo>
                      <a:pt x="21" y="4"/>
                    </a:lnTo>
                    <a:lnTo>
                      <a:pt x="23" y="8"/>
                    </a:lnTo>
                    <a:lnTo>
                      <a:pt x="21" y="9"/>
                    </a:lnTo>
                    <a:lnTo>
                      <a:pt x="21" y="8"/>
                    </a:lnTo>
                    <a:lnTo>
                      <a:pt x="21" y="9"/>
                    </a:lnTo>
                    <a:lnTo>
                      <a:pt x="21" y="11"/>
                    </a:lnTo>
                    <a:lnTo>
                      <a:pt x="19" y="11"/>
                    </a:lnTo>
                    <a:lnTo>
                      <a:pt x="19" y="17"/>
                    </a:lnTo>
                    <a:lnTo>
                      <a:pt x="19" y="15"/>
                    </a:lnTo>
                    <a:lnTo>
                      <a:pt x="17" y="15"/>
                    </a:lnTo>
                    <a:lnTo>
                      <a:pt x="17" y="17"/>
                    </a:lnTo>
                    <a:lnTo>
                      <a:pt x="15" y="17"/>
                    </a:lnTo>
                    <a:lnTo>
                      <a:pt x="13" y="17"/>
                    </a:lnTo>
                    <a:lnTo>
                      <a:pt x="12" y="17"/>
                    </a:lnTo>
                    <a:lnTo>
                      <a:pt x="10" y="19"/>
                    </a:lnTo>
                    <a:lnTo>
                      <a:pt x="10" y="20"/>
                    </a:lnTo>
                    <a:lnTo>
                      <a:pt x="8" y="19"/>
                    </a:lnTo>
                    <a:lnTo>
                      <a:pt x="8" y="17"/>
                    </a:lnTo>
                    <a:lnTo>
                      <a:pt x="6" y="17"/>
                    </a:lnTo>
                    <a:lnTo>
                      <a:pt x="6" y="19"/>
                    </a:lnTo>
                    <a:lnTo>
                      <a:pt x="6" y="17"/>
                    </a:lnTo>
                    <a:lnTo>
                      <a:pt x="4" y="19"/>
                    </a:lnTo>
                    <a:lnTo>
                      <a:pt x="2" y="19"/>
                    </a:lnTo>
                    <a:lnTo>
                      <a:pt x="0" y="19"/>
                    </a:lnTo>
                    <a:lnTo>
                      <a:pt x="0" y="17"/>
                    </a:lnTo>
                    <a:lnTo>
                      <a:pt x="2" y="17"/>
                    </a:lnTo>
                    <a:lnTo>
                      <a:pt x="2" y="15"/>
                    </a:lnTo>
                    <a:lnTo>
                      <a:pt x="4" y="15"/>
                    </a:lnTo>
                    <a:lnTo>
                      <a:pt x="8" y="15"/>
                    </a:lnTo>
                    <a:lnTo>
                      <a:pt x="10" y="15"/>
                    </a:lnTo>
                    <a:lnTo>
                      <a:pt x="10" y="13"/>
                    </a:lnTo>
                    <a:lnTo>
                      <a:pt x="12" y="13"/>
                    </a:lnTo>
                    <a:lnTo>
                      <a:pt x="12" y="11"/>
                    </a:lnTo>
                    <a:lnTo>
                      <a:pt x="12" y="9"/>
                    </a:lnTo>
                    <a:lnTo>
                      <a:pt x="13" y="11"/>
                    </a:lnTo>
                    <a:lnTo>
                      <a:pt x="15" y="11"/>
                    </a:lnTo>
                    <a:lnTo>
                      <a:pt x="15" y="9"/>
                    </a:lnTo>
                    <a:lnTo>
                      <a:pt x="17" y="9"/>
                    </a:lnTo>
                    <a:lnTo>
                      <a:pt x="17" y="8"/>
                    </a:lnTo>
                    <a:lnTo>
                      <a:pt x="17" y="6"/>
                    </a:lnTo>
                    <a:lnTo>
                      <a:pt x="17" y="4"/>
                    </a:lnTo>
                    <a:lnTo>
                      <a:pt x="19" y="2"/>
                    </a:lnTo>
                    <a:lnTo>
                      <a:pt x="1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4" name="Freeform 1620"/>
              <p:cNvSpPr>
                <a:spLocks/>
              </p:cNvSpPr>
              <p:nvPr/>
            </p:nvSpPr>
            <p:spPr bwMode="auto">
              <a:xfrm>
                <a:off x="3067051" y="53735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0 w 4"/>
                  <a:gd name="T9" fmla="*/ 2147483646 h 4"/>
                  <a:gd name="T10" fmla="*/ 2147483646 w 4"/>
                  <a:gd name="T11" fmla="*/ 2147483646 h 4"/>
                  <a:gd name="T12" fmla="*/ 0 w 4"/>
                  <a:gd name="T13" fmla="*/ 0 h 4"/>
                  <a:gd name="T14" fmla="*/ 2147483646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2" y="0"/>
                    </a:moveTo>
                    <a:lnTo>
                      <a:pt x="4" y="0"/>
                    </a:lnTo>
                    <a:lnTo>
                      <a:pt x="4" y="2"/>
                    </a:lnTo>
                    <a:lnTo>
                      <a:pt x="2" y="4"/>
                    </a:lnTo>
                    <a:lnTo>
                      <a:pt x="0"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5" name="Freeform 1621"/>
              <p:cNvSpPr>
                <a:spLocks/>
              </p:cNvSpPr>
              <p:nvPr/>
            </p:nvSpPr>
            <p:spPr bwMode="auto">
              <a:xfrm>
                <a:off x="3084513" y="5384661"/>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2147483646 w 4"/>
                  <a:gd name="T11" fmla="*/ 2147483646 h 2"/>
                  <a:gd name="T12" fmla="*/ 2147483646 w 4"/>
                  <a:gd name="T13" fmla="*/ 2147483646 h 2"/>
                  <a:gd name="T14" fmla="*/ 0 w 4"/>
                  <a:gd name="T15" fmla="*/ 2147483646 h 2"/>
                  <a:gd name="T16" fmla="*/ 0 w 4"/>
                  <a:gd name="T17" fmla="*/ 2147483646 h 2"/>
                  <a:gd name="T18" fmla="*/ 0 w 4"/>
                  <a:gd name="T19" fmla="*/ 0 h 2"/>
                  <a:gd name="T20" fmla="*/ 0 w 4"/>
                  <a:gd name="T21" fmla="*/ 0 h 2"/>
                  <a:gd name="T22" fmla="*/ 0 w 4"/>
                  <a:gd name="T23" fmla="*/ 0 h 2"/>
                  <a:gd name="T24" fmla="*/ 2147483646 w 4"/>
                  <a:gd name="T25" fmla="*/ 0 h 2"/>
                  <a:gd name="T26" fmla="*/ 2147483646 w 4"/>
                  <a:gd name="T27" fmla="*/ 0 h 2"/>
                  <a:gd name="T28" fmla="*/ 2147483646 w 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2">
                    <a:moveTo>
                      <a:pt x="4" y="0"/>
                    </a:moveTo>
                    <a:lnTo>
                      <a:pt x="4" y="0"/>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6" name="Freeform 1622"/>
              <p:cNvSpPr>
                <a:spLocks/>
              </p:cNvSpPr>
              <p:nvPr/>
            </p:nvSpPr>
            <p:spPr bwMode="auto">
              <a:xfrm>
                <a:off x="3152776" y="5394186"/>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2147483646 w 3"/>
                  <a:gd name="T13" fmla="*/ 2147483646 h 2"/>
                  <a:gd name="T14" fmla="*/ 2147483646 w 3"/>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0"/>
                    </a:moveTo>
                    <a:lnTo>
                      <a:pt x="3" y="2"/>
                    </a:lnTo>
                    <a:lnTo>
                      <a:pt x="2" y="2"/>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7" name="Freeform 1623"/>
              <p:cNvSpPr>
                <a:spLocks/>
              </p:cNvSpPr>
              <p:nvPr/>
            </p:nvSpPr>
            <p:spPr bwMode="auto">
              <a:xfrm>
                <a:off x="3509963" y="5400536"/>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2147483646 w 4"/>
                  <a:gd name="T9" fmla="*/ 2147483646 h 1"/>
                  <a:gd name="T10" fmla="*/ 0 w 4"/>
                  <a:gd name="T11" fmla="*/ 2147483646 h 1"/>
                  <a:gd name="T12" fmla="*/ 0 w 4"/>
                  <a:gd name="T13" fmla="*/ 2147483646 h 1"/>
                  <a:gd name="T14" fmla="*/ 2147483646 w 4"/>
                  <a:gd name="T15" fmla="*/ 2147483646 h 1"/>
                  <a:gd name="T16" fmla="*/ 2147483646 w 4"/>
                  <a:gd name="T17" fmla="*/ 0 h 1"/>
                  <a:gd name="T18" fmla="*/ 2147483646 w 4"/>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
                    <a:moveTo>
                      <a:pt x="4" y="0"/>
                    </a:moveTo>
                    <a:lnTo>
                      <a:pt x="4" y="1"/>
                    </a:lnTo>
                    <a:lnTo>
                      <a:pt x="2" y="1"/>
                    </a:lnTo>
                    <a:lnTo>
                      <a:pt x="0" y="1"/>
                    </a:lnTo>
                    <a:lnTo>
                      <a:pt x="2" y="1"/>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8" name="Freeform 1624"/>
              <p:cNvSpPr>
                <a:spLocks/>
              </p:cNvSpPr>
              <p:nvPr/>
            </p:nvSpPr>
            <p:spPr bwMode="auto">
              <a:xfrm>
                <a:off x="3498851" y="5402123"/>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0 w 5"/>
                  <a:gd name="T21" fmla="*/ 2147483646 h 4"/>
                  <a:gd name="T22" fmla="*/ 0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4" y="0"/>
                    </a:moveTo>
                    <a:lnTo>
                      <a:pt x="5" y="0"/>
                    </a:lnTo>
                    <a:lnTo>
                      <a:pt x="5" y="2"/>
                    </a:lnTo>
                    <a:lnTo>
                      <a:pt x="4" y="2"/>
                    </a:lnTo>
                    <a:lnTo>
                      <a:pt x="5" y="4"/>
                    </a:lnTo>
                    <a:lnTo>
                      <a:pt x="4" y="4"/>
                    </a:lnTo>
                    <a:lnTo>
                      <a:pt x="2" y="4"/>
                    </a:lnTo>
                    <a:lnTo>
                      <a:pt x="2" y="2"/>
                    </a:lnTo>
                    <a:lnTo>
                      <a:pt x="0" y="2"/>
                    </a:lnTo>
                    <a:lnTo>
                      <a:pt x="0"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19" name="Freeform 1625"/>
              <p:cNvSpPr>
                <a:spLocks/>
              </p:cNvSpPr>
              <p:nvPr/>
            </p:nvSpPr>
            <p:spPr bwMode="auto">
              <a:xfrm>
                <a:off x="3467101" y="5435461"/>
                <a:ext cx="4763" cy="7938"/>
              </a:xfrm>
              <a:custGeom>
                <a:avLst/>
                <a:gdLst>
                  <a:gd name="T0" fmla="*/ 2147483646 w 3"/>
                  <a:gd name="T1" fmla="*/ 0 h 5"/>
                  <a:gd name="T2" fmla="*/ 2147483646 w 3"/>
                  <a:gd name="T3" fmla="*/ 2147483646 h 5"/>
                  <a:gd name="T4" fmla="*/ 2147483646 w 3"/>
                  <a:gd name="T5" fmla="*/ 2147483646 h 5"/>
                  <a:gd name="T6" fmla="*/ 2147483646 w 3"/>
                  <a:gd name="T7" fmla="*/ 2147483646 h 5"/>
                  <a:gd name="T8" fmla="*/ 2147483646 w 3"/>
                  <a:gd name="T9" fmla="*/ 2147483646 h 5"/>
                  <a:gd name="T10" fmla="*/ 2147483646 w 3"/>
                  <a:gd name="T11" fmla="*/ 2147483646 h 5"/>
                  <a:gd name="T12" fmla="*/ 0 w 3"/>
                  <a:gd name="T13" fmla="*/ 2147483646 h 5"/>
                  <a:gd name="T14" fmla="*/ 0 w 3"/>
                  <a:gd name="T15" fmla="*/ 2147483646 h 5"/>
                  <a:gd name="T16" fmla="*/ 0 w 3"/>
                  <a:gd name="T17" fmla="*/ 2147483646 h 5"/>
                  <a:gd name="T18" fmla="*/ 0 w 3"/>
                  <a:gd name="T19" fmla="*/ 2147483646 h 5"/>
                  <a:gd name="T20" fmla="*/ 0 w 3"/>
                  <a:gd name="T21" fmla="*/ 2147483646 h 5"/>
                  <a:gd name="T22" fmla="*/ 2147483646 w 3"/>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5">
                    <a:moveTo>
                      <a:pt x="1" y="0"/>
                    </a:moveTo>
                    <a:lnTo>
                      <a:pt x="1" y="2"/>
                    </a:lnTo>
                    <a:lnTo>
                      <a:pt x="3" y="2"/>
                    </a:lnTo>
                    <a:lnTo>
                      <a:pt x="1" y="4"/>
                    </a:lnTo>
                    <a:lnTo>
                      <a:pt x="1" y="5"/>
                    </a:lnTo>
                    <a:lnTo>
                      <a:pt x="0" y="5"/>
                    </a:lnTo>
                    <a:lnTo>
                      <a:pt x="0" y="4"/>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0" name="Freeform 1626"/>
              <p:cNvSpPr>
                <a:spLocks/>
              </p:cNvSpPr>
              <p:nvPr/>
            </p:nvSpPr>
            <p:spPr bwMode="auto">
              <a:xfrm>
                <a:off x="2644776" y="5441811"/>
                <a:ext cx="3175" cy="1588"/>
              </a:xfrm>
              <a:custGeom>
                <a:avLst/>
                <a:gdLst>
                  <a:gd name="T0" fmla="*/ 2147483646 w 2"/>
                  <a:gd name="T1" fmla="*/ 0 h 1"/>
                  <a:gd name="T2" fmla="*/ 2147483646 w 2"/>
                  <a:gd name="T3" fmla="*/ 0 h 1"/>
                  <a:gd name="T4" fmla="*/ 0 w 2"/>
                  <a:gd name="T5" fmla="*/ 2147483646 h 1"/>
                  <a:gd name="T6" fmla="*/ 0 w 2"/>
                  <a:gd name="T7" fmla="*/ 2147483646 h 1"/>
                  <a:gd name="T8" fmla="*/ 0 w 2"/>
                  <a:gd name="T9" fmla="*/ 0 h 1"/>
                  <a:gd name="T10" fmla="*/ 0 w 2"/>
                  <a:gd name="T11" fmla="*/ 0 h 1"/>
                  <a:gd name="T12" fmla="*/ 0 w 2"/>
                  <a:gd name="T13" fmla="*/ 0 h 1"/>
                  <a:gd name="T14" fmla="*/ 2147483646 w 2"/>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
                    <a:moveTo>
                      <a:pt x="2" y="0"/>
                    </a:moveTo>
                    <a:lnTo>
                      <a:pt x="2" y="0"/>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1" name="Freeform 1627"/>
              <p:cNvSpPr>
                <a:spLocks/>
              </p:cNvSpPr>
              <p:nvPr/>
            </p:nvSpPr>
            <p:spPr bwMode="auto">
              <a:xfrm>
                <a:off x="2735263" y="5443398"/>
                <a:ext cx="34925" cy="12700"/>
              </a:xfrm>
              <a:custGeom>
                <a:avLst/>
                <a:gdLst>
                  <a:gd name="T0" fmla="*/ 2147483646 w 22"/>
                  <a:gd name="T1" fmla="*/ 0 h 8"/>
                  <a:gd name="T2" fmla="*/ 2147483646 w 22"/>
                  <a:gd name="T3" fmla="*/ 0 h 8"/>
                  <a:gd name="T4" fmla="*/ 2147483646 w 22"/>
                  <a:gd name="T5" fmla="*/ 0 h 8"/>
                  <a:gd name="T6" fmla="*/ 2147483646 w 22"/>
                  <a:gd name="T7" fmla="*/ 0 h 8"/>
                  <a:gd name="T8" fmla="*/ 2147483646 w 22"/>
                  <a:gd name="T9" fmla="*/ 0 h 8"/>
                  <a:gd name="T10" fmla="*/ 2147483646 w 22"/>
                  <a:gd name="T11" fmla="*/ 0 h 8"/>
                  <a:gd name="T12" fmla="*/ 2147483646 w 22"/>
                  <a:gd name="T13" fmla="*/ 0 h 8"/>
                  <a:gd name="T14" fmla="*/ 2147483646 w 22"/>
                  <a:gd name="T15" fmla="*/ 2147483646 h 8"/>
                  <a:gd name="T16" fmla="*/ 2147483646 w 22"/>
                  <a:gd name="T17" fmla="*/ 2147483646 h 8"/>
                  <a:gd name="T18" fmla="*/ 2147483646 w 22"/>
                  <a:gd name="T19" fmla="*/ 2147483646 h 8"/>
                  <a:gd name="T20" fmla="*/ 2147483646 w 22"/>
                  <a:gd name="T21" fmla="*/ 2147483646 h 8"/>
                  <a:gd name="T22" fmla="*/ 2147483646 w 22"/>
                  <a:gd name="T23" fmla="*/ 2147483646 h 8"/>
                  <a:gd name="T24" fmla="*/ 2147483646 w 22"/>
                  <a:gd name="T25" fmla="*/ 2147483646 h 8"/>
                  <a:gd name="T26" fmla="*/ 2147483646 w 22"/>
                  <a:gd name="T27" fmla="*/ 2147483646 h 8"/>
                  <a:gd name="T28" fmla="*/ 2147483646 w 22"/>
                  <a:gd name="T29" fmla="*/ 2147483646 h 8"/>
                  <a:gd name="T30" fmla="*/ 2147483646 w 22"/>
                  <a:gd name="T31" fmla="*/ 2147483646 h 8"/>
                  <a:gd name="T32" fmla="*/ 2147483646 w 22"/>
                  <a:gd name="T33" fmla="*/ 2147483646 h 8"/>
                  <a:gd name="T34" fmla="*/ 2147483646 w 22"/>
                  <a:gd name="T35" fmla="*/ 2147483646 h 8"/>
                  <a:gd name="T36" fmla="*/ 2147483646 w 22"/>
                  <a:gd name="T37" fmla="*/ 2147483646 h 8"/>
                  <a:gd name="T38" fmla="*/ 2147483646 w 22"/>
                  <a:gd name="T39" fmla="*/ 2147483646 h 8"/>
                  <a:gd name="T40" fmla="*/ 2147483646 w 22"/>
                  <a:gd name="T41" fmla="*/ 2147483646 h 8"/>
                  <a:gd name="T42" fmla="*/ 2147483646 w 22"/>
                  <a:gd name="T43" fmla="*/ 2147483646 h 8"/>
                  <a:gd name="T44" fmla="*/ 2147483646 w 22"/>
                  <a:gd name="T45" fmla="*/ 2147483646 h 8"/>
                  <a:gd name="T46" fmla="*/ 2147483646 w 22"/>
                  <a:gd name="T47" fmla="*/ 2147483646 h 8"/>
                  <a:gd name="T48" fmla="*/ 2147483646 w 22"/>
                  <a:gd name="T49" fmla="*/ 2147483646 h 8"/>
                  <a:gd name="T50" fmla="*/ 2147483646 w 22"/>
                  <a:gd name="T51" fmla="*/ 2147483646 h 8"/>
                  <a:gd name="T52" fmla="*/ 2147483646 w 22"/>
                  <a:gd name="T53" fmla="*/ 2147483646 h 8"/>
                  <a:gd name="T54" fmla="*/ 2147483646 w 22"/>
                  <a:gd name="T55" fmla="*/ 2147483646 h 8"/>
                  <a:gd name="T56" fmla="*/ 2147483646 w 22"/>
                  <a:gd name="T57" fmla="*/ 2147483646 h 8"/>
                  <a:gd name="T58" fmla="*/ 2147483646 w 22"/>
                  <a:gd name="T59" fmla="*/ 2147483646 h 8"/>
                  <a:gd name="T60" fmla="*/ 2147483646 w 22"/>
                  <a:gd name="T61" fmla="*/ 2147483646 h 8"/>
                  <a:gd name="T62" fmla="*/ 0 w 22"/>
                  <a:gd name="T63" fmla="*/ 2147483646 h 8"/>
                  <a:gd name="T64" fmla="*/ 0 w 22"/>
                  <a:gd name="T65" fmla="*/ 2147483646 h 8"/>
                  <a:gd name="T66" fmla="*/ 2147483646 w 22"/>
                  <a:gd name="T67" fmla="*/ 0 h 8"/>
                  <a:gd name="T68" fmla="*/ 2147483646 w 22"/>
                  <a:gd name="T69" fmla="*/ 0 h 8"/>
                  <a:gd name="T70" fmla="*/ 2147483646 w 22"/>
                  <a:gd name="T71" fmla="*/ 0 h 8"/>
                  <a:gd name="T72" fmla="*/ 2147483646 w 22"/>
                  <a:gd name="T73" fmla="*/ 0 h 8"/>
                  <a:gd name="T74" fmla="*/ 2147483646 w 22"/>
                  <a:gd name="T75" fmla="*/ 0 h 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 h="8">
                    <a:moveTo>
                      <a:pt x="8" y="0"/>
                    </a:moveTo>
                    <a:lnTo>
                      <a:pt x="8" y="0"/>
                    </a:lnTo>
                    <a:lnTo>
                      <a:pt x="9" y="0"/>
                    </a:lnTo>
                    <a:lnTo>
                      <a:pt x="11" y="0"/>
                    </a:lnTo>
                    <a:lnTo>
                      <a:pt x="13" y="2"/>
                    </a:lnTo>
                    <a:lnTo>
                      <a:pt x="15" y="2"/>
                    </a:lnTo>
                    <a:lnTo>
                      <a:pt x="17" y="2"/>
                    </a:lnTo>
                    <a:lnTo>
                      <a:pt x="17" y="4"/>
                    </a:lnTo>
                    <a:lnTo>
                      <a:pt x="19" y="4"/>
                    </a:lnTo>
                    <a:lnTo>
                      <a:pt x="20" y="6"/>
                    </a:lnTo>
                    <a:lnTo>
                      <a:pt x="22" y="4"/>
                    </a:lnTo>
                    <a:lnTo>
                      <a:pt x="22" y="6"/>
                    </a:lnTo>
                    <a:lnTo>
                      <a:pt x="20" y="6"/>
                    </a:lnTo>
                    <a:lnTo>
                      <a:pt x="19" y="6"/>
                    </a:lnTo>
                    <a:lnTo>
                      <a:pt x="17" y="8"/>
                    </a:lnTo>
                    <a:lnTo>
                      <a:pt x="17" y="6"/>
                    </a:lnTo>
                    <a:lnTo>
                      <a:pt x="17" y="4"/>
                    </a:lnTo>
                    <a:lnTo>
                      <a:pt x="9" y="4"/>
                    </a:lnTo>
                    <a:lnTo>
                      <a:pt x="9" y="2"/>
                    </a:lnTo>
                    <a:lnTo>
                      <a:pt x="8" y="2"/>
                    </a:lnTo>
                    <a:lnTo>
                      <a:pt x="4" y="2"/>
                    </a:lnTo>
                    <a:lnTo>
                      <a:pt x="2" y="2"/>
                    </a:lnTo>
                    <a:lnTo>
                      <a:pt x="0" y="2"/>
                    </a:lnTo>
                    <a:lnTo>
                      <a:pt x="2" y="0"/>
                    </a:lnTo>
                    <a:lnTo>
                      <a:pt x="4" y="0"/>
                    </a:lnTo>
                    <a:lnTo>
                      <a:pt x="6" y="0"/>
                    </a:lnTo>
                    <a:lnTo>
                      <a:pt x="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2" name="Freeform 1628"/>
              <p:cNvSpPr>
                <a:spLocks/>
              </p:cNvSpPr>
              <p:nvPr/>
            </p:nvSpPr>
            <p:spPr bwMode="auto">
              <a:xfrm>
                <a:off x="2779713" y="5456098"/>
                <a:ext cx="11113" cy="4763"/>
              </a:xfrm>
              <a:custGeom>
                <a:avLst/>
                <a:gdLst>
                  <a:gd name="T0" fmla="*/ 0 w 7"/>
                  <a:gd name="T1" fmla="*/ 0 h 3"/>
                  <a:gd name="T2" fmla="*/ 2147483646 w 7"/>
                  <a:gd name="T3" fmla="*/ 0 h 3"/>
                  <a:gd name="T4" fmla="*/ 2147483646 w 7"/>
                  <a:gd name="T5" fmla="*/ 0 h 3"/>
                  <a:gd name="T6" fmla="*/ 2147483646 w 7"/>
                  <a:gd name="T7" fmla="*/ 0 h 3"/>
                  <a:gd name="T8" fmla="*/ 2147483646 w 7"/>
                  <a:gd name="T9" fmla="*/ 2147483646 h 3"/>
                  <a:gd name="T10" fmla="*/ 2147483646 w 7"/>
                  <a:gd name="T11" fmla="*/ 0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2147483646 w 7"/>
                  <a:gd name="T23" fmla="*/ 2147483646 h 3"/>
                  <a:gd name="T24" fmla="*/ 0 w 7"/>
                  <a:gd name="T25" fmla="*/ 2147483646 h 3"/>
                  <a:gd name="T26" fmla="*/ 0 w 7"/>
                  <a:gd name="T27" fmla="*/ 2147483646 h 3"/>
                  <a:gd name="T28" fmla="*/ 2147483646 w 7"/>
                  <a:gd name="T29" fmla="*/ 2147483646 h 3"/>
                  <a:gd name="T30" fmla="*/ 0 w 7"/>
                  <a:gd name="T31" fmla="*/ 2147483646 h 3"/>
                  <a:gd name="T32" fmla="*/ 0 w 7"/>
                  <a:gd name="T33" fmla="*/ 0 h 3"/>
                  <a:gd name="T34" fmla="*/ 0 w 7"/>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3">
                    <a:moveTo>
                      <a:pt x="0" y="0"/>
                    </a:moveTo>
                    <a:lnTo>
                      <a:pt x="2" y="0"/>
                    </a:lnTo>
                    <a:lnTo>
                      <a:pt x="4" y="0"/>
                    </a:lnTo>
                    <a:lnTo>
                      <a:pt x="5" y="2"/>
                    </a:lnTo>
                    <a:lnTo>
                      <a:pt x="5" y="0"/>
                    </a:lnTo>
                    <a:lnTo>
                      <a:pt x="7" y="2"/>
                    </a:lnTo>
                    <a:lnTo>
                      <a:pt x="7" y="3"/>
                    </a:lnTo>
                    <a:lnTo>
                      <a:pt x="5" y="3"/>
                    </a:lnTo>
                    <a:lnTo>
                      <a:pt x="2" y="3"/>
                    </a:lnTo>
                    <a:lnTo>
                      <a:pt x="0" y="2"/>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3" name="Freeform 1629"/>
              <p:cNvSpPr>
                <a:spLocks/>
              </p:cNvSpPr>
              <p:nvPr/>
            </p:nvSpPr>
            <p:spPr bwMode="auto">
              <a:xfrm>
                <a:off x="3425826" y="5456098"/>
                <a:ext cx="4763" cy="4763"/>
              </a:xfrm>
              <a:custGeom>
                <a:avLst/>
                <a:gdLst>
                  <a:gd name="T0" fmla="*/ 0 w 3"/>
                  <a:gd name="T1" fmla="*/ 0 h 3"/>
                  <a:gd name="T2" fmla="*/ 2147483646 w 3"/>
                  <a:gd name="T3" fmla="*/ 0 h 3"/>
                  <a:gd name="T4" fmla="*/ 2147483646 w 3"/>
                  <a:gd name="T5" fmla="*/ 2147483646 h 3"/>
                  <a:gd name="T6" fmla="*/ 2147483646 w 3"/>
                  <a:gd name="T7" fmla="*/ 2147483646 h 3"/>
                  <a:gd name="T8" fmla="*/ 2147483646 w 3"/>
                  <a:gd name="T9" fmla="*/ 2147483646 h 3"/>
                  <a:gd name="T10" fmla="*/ 0 w 3"/>
                  <a:gd name="T11" fmla="*/ 2147483646 h 3"/>
                  <a:gd name="T12" fmla="*/ 0 w 3"/>
                  <a:gd name="T13" fmla="*/ 2147483646 h 3"/>
                  <a:gd name="T14" fmla="*/ 0 w 3"/>
                  <a:gd name="T15" fmla="*/ 2147483646 h 3"/>
                  <a:gd name="T16" fmla="*/ 0 w 3"/>
                  <a:gd name="T17" fmla="*/ 0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0"/>
                    </a:moveTo>
                    <a:lnTo>
                      <a:pt x="3" y="0"/>
                    </a:lnTo>
                    <a:lnTo>
                      <a:pt x="3" y="2"/>
                    </a:lnTo>
                    <a:lnTo>
                      <a:pt x="1" y="2"/>
                    </a:lnTo>
                    <a:lnTo>
                      <a:pt x="1" y="3"/>
                    </a:lnTo>
                    <a:lnTo>
                      <a:pt x="0" y="3"/>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4" name="Freeform 1630"/>
              <p:cNvSpPr>
                <a:spLocks/>
              </p:cNvSpPr>
              <p:nvPr/>
            </p:nvSpPr>
            <p:spPr bwMode="auto">
              <a:xfrm>
                <a:off x="2773363" y="5459273"/>
                <a:ext cx="3175" cy="1588"/>
              </a:xfrm>
              <a:custGeom>
                <a:avLst/>
                <a:gdLst>
                  <a:gd name="T0" fmla="*/ 2147483646 w 2"/>
                  <a:gd name="T1" fmla="*/ 0 h 1"/>
                  <a:gd name="T2" fmla="*/ 2147483646 w 2"/>
                  <a:gd name="T3" fmla="*/ 0 h 1"/>
                  <a:gd name="T4" fmla="*/ 2147483646 w 2"/>
                  <a:gd name="T5" fmla="*/ 2147483646 h 1"/>
                  <a:gd name="T6" fmla="*/ 0 w 2"/>
                  <a:gd name="T7" fmla="*/ 2147483646 h 1"/>
                  <a:gd name="T8" fmla="*/ 0 w 2"/>
                  <a:gd name="T9" fmla="*/ 2147483646 h 1"/>
                  <a:gd name="T10" fmla="*/ 0 w 2"/>
                  <a:gd name="T11" fmla="*/ 0 h 1"/>
                  <a:gd name="T12" fmla="*/ 2147483646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2" y="0"/>
                    </a:moveTo>
                    <a:lnTo>
                      <a:pt x="2" y="0"/>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5" name="Freeform 1631"/>
              <p:cNvSpPr>
                <a:spLocks/>
              </p:cNvSpPr>
              <p:nvPr/>
            </p:nvSpPr>
            <p:spPr bwMode="auto">
              <a:xfrm>
                <a:off x="2759076" y="5459273"/>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0 w 4"/>
                  <a:gd name="T9" fmla="*/ 2147483646 h 1"/>
                  <a:gd name="T10" fmla="*/ 0 w 4"/>
                  <a:gd name="T11" fmla="*/ 2147483646 h 1"/>
                  <a:gd name="T12" fmla="*/ 0 w 4"/>
                  <a:gd name="T13" fmla="*/ 0 h 1"/>
                  <a:gd name="T14" fmla="*/ 0 w 4"/>
                  <a:gd name="T15" fmla="*/ 0 h 1"/>
                  <a:gd name="T16" fmla="*/ 2147483646 w 4"/>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
                    <a:moveTo>
                      <a:pt x="2" y="0"/>
                    </a:moveTo>
                    <a:lnTo>
                      <a:pt x="4" y="1"/>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6" name="Freeform 1632"/>
              <p:cNvSpPr>
                <a:spLocks/>
              </p:cNvSpPr>
              <p:nvPr/>
            </p:nvSpPr>
            <p:spPr bwMode="auto">
              <a:xfrm>
                <a:off x="3463926" y="5460861"/>
                <a:ext cx="7938" cy="15875"/>
              </a:xfrm>
              <a:custGeom>
                <a:avLst/>
                <a:gdLst>
                  <a:gd name="T0" fmla="*/ 2147483646 w 5"/>
                  <a:gd name="T1" fmla="*/ 0 h 10"/>
                  <a:gd name="T2" fmla="*/ 2147483646 w 5"/>
                  <a:gd name="T3" fmla="*/ 0 h 10"/>
                  <a:gd name="T4" fmla="*/ 2147483646 w 5"/>
                  <a:gd name="T5" fmla="*/ 2147483646 h 10"/>
                  <a:gd name="T6" fmla="*/ 2147483646 w 5"/>
                  <a:gd name="T7" fmla="*/ 2147483646 h 10"/>
                  <a:gd name="T8" fmla="*/ 2147483646 w 5"/>
                  <a:gd name="T9" fmla="*/ 2147483646 h 10"/>
                  <a:gd name="T10" fmla="*/ 2147483646 w 5"/>
                  <a:gd name="T11" fmla="*/ 2147483646 h 10"/>
                  <a:gd name="T12" fmla="*/ 2147483646 w 5"/>
                  <a:gd name="T13" fmla="*/ 2147483646 h 10"/>
                  <a:gd name="T14" fmla="*/ 2147483646 w 5"/>
                  <a:gd name="T15" fmla="*/ 2147483646 h 10"/>
                  <a:gd name="T16" fmla="*/ 2147483646 w 5"/>
                  <a:gd name="T17" fmla="*/ 2147483646 h 10"/>
                  <a:gd name="T18" fmla="*/ 2147483646 w 5"/>
                  <a:gd name="T19" fmla="*/ 2147483646 h 10"/>
                  <a:gd name="T20" fmla="*/ 2147483646 w 5"/>
                  <a:gd name="T21" fmla="*/ 2147483646 h 10"/>
                  <a:gd name="T22" fmla="*/ 2147483646 w 5"/>
                  <a:gd name="T23" fmla="*/ 2147483646 h 10"/>
                  <a:gd name="T24" fmla="*/ 2147483646 w 5"/>
                  <a:gd name="T25" fmla="*/ 2147483646 h 10"/>
                  <a:gd name="T26" fmla="*/ 2147483646 w 5"/>
                  <a:gd name="T27" fmla="*/ 2147483646 h 10"/>
                  <a:gd name="T28" fmla="*/ 2147483646 w 5"/>
                  <a:gd name="T29" fmla="*/ 2147483646 h 10"/>
                  <a:gd name="T30" fmla="*/ 2147483646 w 5"/>
                  <a:gd name="T31" fmla="*/ 2147483646 h 10"/>
                  <a:gd name="T32" fmla="*/ 2147483646 w 5"/>
                  <a:gd name="T33" fmla="*/ 2147483646 h 10"/>
                  <a:gd name="T34" fmla="*/ 0 w 5"/>
                  <a:gd name="T35" fmla="*/ 2147483646 h 10"/>
                  <a:gd name="T36" fmla="*/ 0 w 5"/>
                  <a:gd name="T37" fmla="*/ 2147483646 h 10"/>
                  <a:gd name="T38" fmla="*/ 2147483646 w 5"/>
                  <a:gd name="T39" fmla="*/ 2147483646 h 10"/>
                  <a:gd name="T40" fmla="*/ 2147483646 w 5"/>
                  <a:gd name="T41" fmla="*/ 2147483646 h 10"/>
                  <a:gd name="T42" fmla="*/ 2147483646 w 5"/>
                  <a:gd name="T43" fmla="*/ 2147483646 h 10"/>
                  <a:gd name="T44" fmla="*/ 2147483646 w 5"/>
                  <a:gd name="T45" fmla="*/ 2147483646 h 10"/>
                  <a:gd name="T46" fmla="*/ 2147483646 w 5"/>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 h="10">
                    <a:moveTo>
                      <a:pt x="3" y="0"/>
                    </a:moveTo>
                    <a:lnTo>
                      <a:pt x="5" y="0"/>
                    </a:lnTo>
                    <a:lnTo>
                      <a:pt x="5" y="2"/>
                    </a:lnTo>
                    <a:lnTo>
                      <a:pt x="5" y="4"/>
                    </a:lnTo>
                    <a:lnTo>
                      <a:pt x="5" y="6"/>
                    </a:lnTo>
                    <a:lnTo>
                      <a:pt x="3" y="6"/>
                    </a:lnTo>
                    <a:lnTo>
                      <a:pt x="3" y="8"/>
                    </a:lnTo>
                    <a:lnTo>
                      <a:pt x="3" y="10"/>
                    </a:lnTo>
                    <a:lnTo>
                      <a:pt x="2" y="10"/>
                    </a:lnTo>
                    <a:lnTo>
                      <a:pt x="2" y="8"/>
                    </a:lnTo>
                    <a:lnTo>
                      <a:pt x="0" y="6"/>
                    </a:lnTo>
                    <a:lnTo>
                      <a:pt x="0" y="4"/>
                    </a:lnTo>
                    <a:lnTo>
                      <a:pt x="2" y="4"/>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7" name="Freeform 1633"/>
              <p:cNvSpPr>
                <a:spLocks/>
              </p:cNvSpPr>
              <p:nvPr/>
            </p:nvSpPr>
            <p:spPr bwMode="auto">
              <a:xfrm>
                <a:off x="3471863" y="5476736"/>
                <a:ext cx="14288" cy="11113"/>
              </a:xfrm>
              <a:custGeom>
                <a:avLst/>
                <a:gdLst>
                  <a:gd name="T0" fmla="*/ 2147483646 w 9"/>
                  <a:gd name="T1" fmla="*/ 0 h 7"/>
                  <a:gd name="T2" fmla="*/ 2147483646 w 9"/>
                  <a:gd name="T3" fmla="*/ 0 h 7"/>
                  <a:gd name="T4" fmla="*/ 2147483646 w 9"/>
                  <a:gd name="T5" fmla="*/ 2147483646 h 7"/>
                  <a:gd name="T6" fmla="*/ 2147483646 w 9"/>
                  <a:gd name="T7" fmla="*/ 2147483646 h 7"/>
                  <a:gd name="T8" fmla="*/ 2147483646 w 9"/>
                  <a:gd name="T9" fmla="*/ 2147483646 h 7"/>
                  <a:gd name="T10" fmla="*/ 2147483646 w 9"/>
                  <a:gd name="T11" fmla="*/ 2147483646 h 7"/>
                  <a:gd name="T12" fmla="*/ 2147483646 w 9"/>
                  <a:gd name="T13" fmla="*/ 2147483646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2147483646 w 9"/>
                  <a:gd name="T35" fmla="*/ 2147483646 h 7"/>
                  <a:gd name="T36" fmla="*/ 2147483646 w 9"/>
                  <a:gd name="T37" fmla="*/ 2147483646 h 7"/>
                  <a:gd name="T38" fmla="*/ 2147483646 w 9"/>
                  <a:gd name="T39" fmla="*/ 2147483646 h 7"/>
                  <a:gd name="T40" fmla="*/ 2147483646 w 9"/>
                  <a:gd name="T41" fmla="*/ 2147483646 h 7"/>
                  <a:gd name="T42" fmla="*/ 2147483646 w 9"/>
                  <a:gd name="T43" fmla="*/ 2147483646 h 7"/>
                  <a:gd name="T44" fmla="*/ 2147483646 w 9"/>
                  <a:gd name="T45" fmla="*/ 2147483646 h 7"/>
                  <a:gd name="T46" fmla="*/ 2147483646 w 9"/>
                  <a:gd name="T47" fmla="*/ 2147483646 h 7"/>
                  <a:gd name="T48" fmla="*/ 0 w 9"/>
                  <a:gd name="T49" fmla="*/ 0 h 7"/>
                  <a:gd name="T50" fmla="*/ 2147483646 w 9"/>
                  <a:gd name="T51" fmla="*/ 0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7">
                    <a:moveTo>
                      <a:pt x="2" y="0"/>
                    </a:moveTo>
                    <a:lnTo>
                      <a:pt x="6" y="0"/>
                    </a:lnTo>
                    <a:lnTo>
                      <a:pt x="6" y="2"/>
                    </a:lnTo>
                    <a:lnTo>
                      <a:pt x="8" y="2"/>
                    </a:lnTo>
                    <a:lnTo>
                      <a:pt x="6" y="2"/>
                    </a:lnTo>
                    <a:lnTo>
                      <a:pt x="8" y="3"/>
                    </a:lnTo>
                    <a:lnTo>
                      <a:pt x="9" y="5"/>
                    </a:lnTo>
                    <a:lnTo>
                      <a:pt x="8" y="5"/>
                    </a:lnTo>
                    <a:lnTo>
                      <a:pt x="8" y="7"/>
                    </a:lnTo>
                    <a:lnTo>
                      <a:pt x="6" y="7"/>
                    </a:lnTo>
                    <a:lnTo>
                      <a:pt x="4" y="5"/>
                    </a:lnTo>
                    <a:lnTo>
                      <a:pt x="4" y="3"/>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28" name="Rectangle 1634"/>
              <p:cNvSpPr>
                <a:spLocks noChangeArrowheads="1"/>
              </p:cNvSpPr>
              <p:nvPr/>
            </p:nvSpPr>
            <p:spPr bwMode="auto">
              <a:xfrm>
                <a:off x="3468688" y="5481498"/>
                <a:ext cx="3175" cy="1588"/>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129" name="Freeform 1635"/>
              <p:cNvSpPr>
                <a:spLocks/>
              </p:cNvSpPr>
              <p:nvPr/>
            </p:nvSpPr>
            <p:spPr bwMode="auto">
              <a:xfrm>
                <a:off x="3471863" y="54878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2147483646 w 4"/>
                  <a:gd name="T19" fmla="*/ 0 h 4"/>
                  <a:gd name="T20" fmla="*/ 0 w 4"/>
                  <a:gd name="T21" fmla="*/ 0 h 4"/>
                  <a:gd name="T22" fmla="*/ 2147483646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2" y="0"/>
                    </a:moveTo>
                    <a:lnTo>
                      <a:pt x="2" y="0"/>
                    </a:lnTo>
                    <a:lnTo>
                      <a:pt x="2" y="2"/>
                    </a:lnTo>
                    <a:lnTo>
                      <a:pt x="4" y="2"/>
                    </a:lnTo>
                    <a:lnTo>
                      <a:pt x="4" y="4"/>
                    </a:lnTo>
                    <a:lnTo>
                      <a:pt x="2" y="4"/>
                    </a:lnTo>
                    <a:lnTo>
                      <a:pt x="2" y="2"/>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0" name="Freeform 1636"/>
              <p:cNvSpPr>
                <a:spLocks/>
              </p:cNvSpPr>
              <p:nvPr/>
            </p:nvSpPr>
            <p:spPr bwMode="auto">
              <a:xfrm>
                <a:off x="3322638" y="5494198"/>
                <a:ext cx="6350" cy="11113"/>
              </a:xfrm>
              <a:custGeom>
                <a:avLst/>
                <a:gdLst>
                  <a:gd name="T0" fmla="*/ 0 w 4"/>
                  <a:gd name="T1" fmla="*/ 0 h 7"/>
                  <a:gd name="T2" fmla="*/ 2147483646 w 4"/>
                  <a:gd name="T3" fmla="*/ 0 h 7"/>
                  <a:gd name="T4" fmla="*/ 2147483646 w 4"/>
                  <a:gd name="T5" fmla="*/ 0 h 7"/>
                  <a:gd name="T6" fmla="*/ 2147483646 w 4"/>
                  <a:gd name="T7" fmla="*/ 2147483646 h 7"/>
                  <a:gd name="T8" fmla="*/ 2147483646 w 4"/>
                  <a:gd name="T9" fmla="*/ 2147483646 h 7"/>
                  <a:gd name="T10" fmla="*/ 2147483646 w 4"/>
                  <a:gd name="T11" fmla="*/ 2147483646 h 7"/>
                  <a:gd name="T12" fmla="*/ 2147483646 w 4"/>
                  <a:gd name="T13" fmla="*/ 2147483646 h 7"/>
                  <a:gd name="T14" fmla="*/ 2147483646 w 4"/>
                  <a:gd name="T15" fmla="*/ 2147483646 h 7"/>
                  <a:gd name="T16" fmla="*/ 2147483646 w 4"/>
                  <a:gd name="T17" fmla="*/ 2147483646 h 7"/>
                  <a:gd name="T18" fmla="*/ 2147483646 w 4"/>
                  <a:gd name="T19" fmla="*/ 2147483646 h 7"/>
                  <a:gd name="T20" fmla="*/ 2147483646 w 4"/>
                  <a:gd name="T21" fmla="*/ 2147483646 h 7"/>
                  <a:gd name="T22" fmla="*/ 2147483646 w 4"/>
                  <a:gd name="T23" fmla="*/ 2147483646 h 7"/>
                  <a:gd name="T24" fmla="*/ 2147483646 w 4"/>
                  <a:gd name="T25" fmla="*/ 2147483646 h 7"/>
                  <a:gd name="T26" fmla="*/ 2147483646 w 4"/>
                  <a:gd name="T27" fmla="*/ 2147483646 h 7"/>
                  <a:gd name="T28" fmla="*/ 0 w 4"/>
                  <a:gd name="T29" fmla="*/ 2147483646 h 7"/>
                  <a:gd name="T30" fmla="*/ 0 w 4"/>
                  <a:gd name="T31" fmla="*/ 2147483646 h 7"/>
                  <a:gd name="T32" fmla="*/ 0 w 4"/>
                  <a:gd name="T33" fmla="*/ 2147483646 h 7"/>
                  <a:gd name="T34" fmla="*/ 0 w 4"/>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7">
                    <a:moveTo>
                      <a:pt x="0" y="0"/>
                    </a:moveTo>
                    <a:lnTo>
                      <a:pt x="2" y="0"/>
                    </a:lnTo>
                    <a:lnTo>
                      <a:pt x="2" y="2"/>
                    </a:lnTo>
                    <a:lnTo>
                      <a:pt x="4" y="2"/>
                    </a:lnTo>
                    <a:lnTo>
                      <a:pt x="4" y="4"/>
                    </a:lnTo>
                    <a:lnTo>
                      <a:pt x="4" y="5"/>
                    </a:lnTo>
                    <a:lnTo>
                      <a:pt x="2" y="5"/>
                    </a:lnTo>
                    <a:lnTo>
                      <a:pt x="2" y="7"/>
                    </a:lnTo>
                    <a:lnTo>
                      <a:pt x="0" y="5"/>
                    </a:lnTo>
                    <a:lnTo>
                      <a:pt x="0"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1" name="Freeform 1637"/>
              <p:cNvSpPr>
                <a:spLocks/>
              </p:cNvSpPr>
              <p:nvPr/>
            </p:nvSpPr>
            <p:spPr bwMode="auto">
              <a:xfrm>
                <a:off x="3481388" y="5494198"/>
                <a:ext cx="4763" cy="14288"/>
              </a:xfrm>
              <a:custGeom>
                <a:avLst/>
                <a:gdLst>
                  <a:gd name="T0" fmla="*/ 2147483646 w 3"/>
                  <a:gd name="T1" fmla="*/ 0 h 9"/>
                  <a:gd name="T2" fmla="*/ 2147483646 w 3"/>
                  <a:gd name="T3" fmla="*/ 2147483646 h 9"/>
                  <a:gd name="T4" fmla="*/ 2147483646 w 3"/>
                  <a:gd name="T5" fmla="*/ 2147483646 h 9"/>
                  <a:gd name="T6" fmla="*/ 2147483646 w 3"/>
                  <a:gd name="T7" fmla="*/ 2147483646 h 9"/>
                  <a:gd name="T8" fmla="*/ 2147483646 w 3"/>
                  <a:gd name="T9" fmla="*/ 2147483646 h 9"/>
                  <a:gd name="T10" fmla="*/ 2147483646 w 3"/>
                  <a:gd name="T11" fmla="*/ 2147483646 h 9"/>
                  <a:gd name="T12" fmla="*/ 2147483646 w 3"/>
                  <a:gd name="T13" fmla="*/ 2147483646 h 9"/>
                  <a:gd name="T14" fmla="*/ 2147483646 w 3"/>
                  <a:gd name="T15" fmla="*/ 2147483646 h 9"/>
                  <a:gd name="T16" fmla="*/ 2147483646 w 3"/>
                  <a:gd name="T17" fmla="*/ 2147483646 h 9"/>
                  <a:gd name="T18" fmla="*/ 2147483646 w 3"/>
                  <a:gd name="T19" fmla="*/ 2147483646 h 9"/>
                  <a:gd name="T20" fmla="*/ 2147483646 w 3"/>
                  <a:gd name="T21" fmla="*/ 2147483646 h 9"/>
                  <a:gd name="T22" fmla="*/ 0 w 3"/>
                  <a:gd name="T23" fmla="*/ 2147483646 h 9"/>
                  <a:gd name="T24" fmla="*/ 0 w 3"/>
                  <a:gd name="T25" fmla="*/ 2147483646 h 9"/>
                  <a:gd name="T26" fmla="*/ 0 w 3"/>
                  <a:gd name="T27" fmla="*/ 2147483646 h 9"/>
                  <a:gd name="T28" fmla="*/ 0 w 3"/>
                  <a:gd name="T29" fmla="*/ 2147483646 h 9"/>
                  <a:gd name="T30" fmla="*/ 0 w 3"/>
                  <a:gd name="T31" fmla="*/ 2147483646 h 9"/>
                  <a:gd name="T32" fmla="*/ 0 w 3"/>
                  <a:gd name="T33" fmla="*/ 2147483646 h 9"/>
                  <a:gd name="T34" fmla="*/ 0 w 3"/>
                  <a:gd name="T35" fmla="*/ 2147483646 h 9"/>
                  <a:gd name="T36" fmla="*/ 0 w 3"/>
                  <a:gd name="T37" fmla="*/ 2147483646 h 9"/>
                  <a:gd name="T38" fmla="*/ 0 w 3"/>
                  <a:gd name="T39" fmla="*/ 2147483646 h 9"/>
                  <a:gd name="T40" fmla="*/ 2147483646 w 3"/>
                  <a:gd name="T41" fmla="*/ 2147483646 h 9"/>
                  <a:gd name="T42" fmla="*/ 2147483646 w 3"/>
                  <a:gd name="T43" fmla="*/ 0 h 9"/>
                  <a:gd name="T44" fmla="*/ 2147483646 w 3"/>
                  <a:gd name="T45" fmla="*/ 0 h 9"/>
                  <a:gd name="T46" fmla="*/ 2147483646 w 3"/>
                  <a:gd name="T47" fmla="*/ 0 h 9"/>
                  <a:gd name="T48" fmla="*/ 2147483646 w 3"/>
                  <a:gd name="T49" fmla="*/ 0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 h="9">
                    <a:moveTo>
                      <a:pt x="3" y="0"/>
                    </a:moveTo>
                    <a:lnTo>
                      <a:pt x="3" y="2"/>
                    </a:lnTo>
                    <a:lnTo>
                      <a:pt x="3" y="4"/>
                    </a:lnTo>
                    <a:lnTo>
                      <a:pt x="3" y="5"/>
                    </a:lnTo>
                    <a:lnTo>
                      <a:pt x="3" y="7"/>
                    </a:lnTo>
                    <a:lnTo>
                      <a:pt x="3" y="9"/>
                    </a:lnTo>
                    <a:lnTo>
                      <a:pt x="2" y="7"/>
                    </a:lnTo>
                    <a:lnTo>
                      <a:pt x="0" y="7"/>
                    </a:lnTo>
                    <a:lnTo>
                      <a:pt x="0" y="5"/>
                    </a:lnTo>
                    <a:lnTo>
                      <a:pt x="0" y="4"/>
                    </a:lnTo>
                    <a:lnTo>
                      <a:pt x="0" y="2"/>
                    </a:lnTo>
                    <a:lnTo>
                      <a:pt x="2"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2" name="Freeform 1638"/>
              <p:cNvSpPr>
                <a:spLocks/>
              </p:cNvSpPr>
              <p:nvPr/>
            </p:nvSpPr>
            <p:spPr bwMode="auto">
              <a:xfrm>
                <a:off x="3471863" y="5497373"/>
                <a:ext cx="6350" cy="4763"/>
              </a:xfrm>
              <a:custGeom>
                <a:avLst/>
                <a:gdLst>
                  <a:gd name="T0" fmla="*/ 2147483646 w 4"/>
                  <a:gd name="T1" fmla="*/ 0 h 3"/>
                  <a:gd name="T2" fmla="*/ 2147483646 w 4"/>
                  <a:gd name="T3" fmla="*/ 0 h 3"/>
                  <a:gd name="T4" fmla="*/ 2147483646 w 4"/>
                  <a:gd name="T5" fmla="*/ 2147483646 h 3"/>
                  <a:gd name="T6" fmla="*/ 2147483646 w 4"/>
                  <a:gd name="T7" fmla="*/ 2147483646 h 3"/>
                  <a:gd name="T8" fmla="*/ 2147483646 w 4"/>
                  <a:gd name="T9" fmla="*/ 2147483646 h 3"/>
                  <a:gd name="T10" fmla="*/ 2147483646 w 4"/>
                  <a:gd name="T11" fmla="*/ 2147483646 h 3"/>
                  <a:gd name="T12" fmla="*/ 0 w 4"/>
                  <a:gd name="T13" fmla="*/ 2147483646 h 3"/>
                  <a:gd name="T14" fmla="*/ 0 w 4"/>
                  <a:gd name="T15" fmla="*/ 2147483646 h 3"/>
                  <a:gd name="T16" fmla="*/ 2147483646 w 4"/>
                  <a:gd name="T17" fmla="*/ 2147483646 h 3"/>
                  <a:gd name="T18" fmla="*/ 2147483646 w 4"/>
                  <a:gd name="T19" fmla="*/ 0 h 3"/>
                  <a:gd name="T20" fmla="*/ 2147483646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2" y="0"/>
                    </a:moveTo>
                    <a:lnTo>
                      <a:pt x="4" y="0"/>
                    </a:lnTo>
                    <a:lnTo>
                      <a:pt x="4" y="2"/>
                    </a:lnTo>
                    <a:lnTo>
                      <a:pt x="2" y="2"/>
                    </a:lnTo>
                    <a:lnTo>
                      <a:pt x="0" y="3"/>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3" name="Freeform 1639"/>
              <p:cNvSpPr>
                <a:spLocks/>
              </p:cNvSpPr>
              <p:nvPr/>
            </p:nvSpPr>
            <p:spPr bwMode="auto">
              <a:xfrm>
                <a:off x="3492501" y="5518011"/>
                <a:ext cx="3175" cy="7938"/>
              </a:xfrm>
              <a:custGeom>
                <a:avLst/>
                <a:gdLst>
                  <a:gd name="T0" fmla="*/ 0 w 2"/>
                  <a:gd name="T1" fmla="*/ 0 h 5"/>
                  <a:gd name="T2" fmla="*/ 0 w 2"/>
                  <a:gd name="T3" fmla="*/ 2147483646 h 5"/>
                  <a:gd name="T4" fmla="*/ 0 w 2"/>
                  <a:gd name="T5" fmla="*/ 2147483646 h 5"/>
                  <a:gd name="T6" fmla="*/ 2147483646 w 2"/>
                  <a:gd name="T7" fmla="*/ 2147483646 h 5"/>
                  <a:gd name="T8" fmla="*/ 2147483646 w 2"/>
                  <a:gd name="T9" fmla="*/ 2147483646 h 5"/>
                  <a:gd name="T10" fmla="*/ 2147483646 w 2"/>
                  <a:gd name="T11" fmla="*/ 2147483646 h 5"/>
                  <a:gd name="T12" fmla="*/ 2147483646 w 2"/>
                  <a:gd name="T13" fmla="*/ 2147483646 h 5"/>
                  <a:gd name="T14" fmla="*/ 0 w 2"/>
                  <a:gd name="T15" fmla="*/ 2147483646 h 5"/>
                  <a:gd name="T16" fmla="*/ 0 w 2"/>
                  <a:gd name="T17" fmla="*/ 2147483646 h 5"/>
                  <a:gd name="T18" fmla="*/ 0 w 2"/>
                  <a:gd name="T19" fmla="*/ 2147483646 h 5"/>
                  <a:gd name="T20" fmla="*/ 0 w 2"/>
                  <a:gd name="T21" fmla="*/ 2147483646 h 5"/>
                  <a:gd name="T22" fmla="*/ 0 w 2"/>
                  <a:gd name="T23" fmla="*/ 2147483646 h 5"/>
                  <a:gd name="T24" fmla="*/ 0 w 2"/>
                  <a:gd name="T25" fmla="*/ 2147483646 h 5"/>
                  <a:gd name="T26" fmla="*/ 0 w 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5">
                    <a:moveTo>
                      <a:pt x="0" y="0"/>
                    </a:moveTo>
                    <a:lnTo>
                      <a:pt x="0" y="1"/>
                    </a:lnTo>
                    <a:lnTo>
                      <a:pt x="2" y="1"/>
                    </a:lnTo>
                    <a:lnTo>
                      <a:pt x="2" y="3"/>
                    </a:lnTo>
                    <a:lnTo>
                      <a:pt x="2" y="5"/>
                    </a:lnTo>
                    <a:lnTo>
                      <a:pt x="0" y="5"/>
                    </a:lnTo>
                    <a:lnTo>
                      <a:pt x="0" y="3"/>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4" name="Freeform 1640"/>
              <p:cNvSpPr>
                <a:spLocks/>
              </p:cNvSpPr>
              <p:nvPr/>
            </p:nvSpPr>
            <p:spPr bwMode="auto">
              <a:xfrm>
                <a:off x="3463926" y="5522773"/>
                <a:ext cx="17463" cy="3175"/>
              </a:xfrm>
              <a:custGeom>
                <a:avLst/>
                <a:gdLst>
                  <a:gd name="T0" fmla="*/ 2147483646 w 11"/>
                  <a:gd name="T1" fmla="*/ 0 h 2"/>
                  <a:gd name="T2" fmla="*/ 2147483646 w 11"/>
                  <a:gd name="T3" fmla="*/ 0 h 2"/>
                  <a:gd name="T4" fmla="*/ 2147483646 w 11"/>
                  <a:gd name="T5" fmla="*/ 0 h 2"/>
                  <a:gd name="T6" fmla="*/ 2147483646 w 11"/>
                  <a:gd name="T7" fmla="*/ 2147483646 h 2"/>
                  <a:gd name="T8" fmla="*/ 2147483646 w 11"/>
                  <a:gd name="T9" fmla="*/ 2147483646 h 2"/>
                  <a:gd name="T10" fmla="*/ 2147483646 w 11"/>
                  <a:gd name="T11" fmla="*/ 2147483646 h 2"/>
                  <a:gd name="T12" fmla="*/ 2147483646 w 11"/>
                  <a:gd name="T13" fmla="*/ 2147483646 h 2"/>
                  <a:gd name="T14" fmla="*/ 0 w 11"/>
                  <a:gd name="T15" fmla="*/ 2147483646 h 2"/>
                  <a:gd name="T16" fmla="*/ 2147483646 w 11"/>
                  <a:gd name="T17" fmla="*/ 0 h 2"/>
                  <a:gd name="T18" fmla="*/ 2147483646 w 11"/>
                  <a:gd name="T19" fmla="*/ 0 h 2"/>
                  <a:gd name="T20" fmla="*/ 2147483646 w 11"/>
                  <a:gd name="T21" fmla="*/ 0 h 2"/>
                  <a:gd name="T22" fmla="*/ 2147483646 w 11"/>
                  <a:gd name="T23" fmla="*/ 0 h 2"/>
                  <a:gd name="T24" fmla="*/ 2147483646 w 11"/>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
                    <a:moveTo>
                      <a:pt x="9" y="0"/>
                    </a:moveTo>
                    <a:lnTo>
                      <a:pt x="11" y="0"/>
                    </a:lnTo>
                    <a:lnTo>
                      <a:pt x="9" y="2"/>
                    </a:lnTo>
                    <a:lnTo>
                      <a:pt x="5" y="2"/>
                    </a:lnTo>
                    <a:lnTo>
                      <a:pt x="3" y="2"/>
                    </a:lnTo>
                    <a:lnTo>
                      <a:pt x="0" y="2"/>
                    </a:lnTo>
                    <a:lnTo>
                      <a:pt x="2" y="0"/>
                    </a:lnTo>
                    <a:lnTo>
                      <a:pt x="3" y="0"/>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5" name="Freeform 1641"/>
              <p:cNvSpPr>
                <a:spLocks/>
              </p:cNvSpPr>
              <p:nvPr/>
            </p:nvSpPr>
            <p:spPr bwMode="auto">
              <a:xfrm>
                <a:off x="3505201" y="5529123"/>
                <a:ext cx="7938" cy="6350"/>
              </a:xfrm>
              <a:custGeom>
                <a:avLst/>
                <a:gdLst>
                  <a:gd name="T0" fmla="*/ 2147483646 w 5"/>
                  <a:gd name="T1" fmla="*/ 0 h 4"/>
                  <a:gd name="T2" fmla="*/ 2147483646 w 5"/>
                  <a:gd name="T3" fmla="*/ 0 h 4"/>
                  <a:gd name="T4" fmla="*/ 2147483646 w 5"/>
                  <a:gd name="T5" fmla="*/ 0 h 4"/>
                  <a:gd name="T6" fmla="*/ 2147483646 w 5"/>
                  <a:gd name="T7" fmla="*/ 0 h 4"/>
                  <a:gd name="T8" fmla="*/ 2147483646 w 5"/>
                  <a:gd name="T9" fmla="*/ 0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2147483646 w 5"/>
                  <a:gd name="T21" fmla="*/ 2147483646 h 4"/>
                  <a:gd name="T22" fmla="*/ 2147483646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2147483646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4">
                    <a:moveTo>
                      <a:pt x="3" y="0"/>
                    </a:moveTo>
                    <a:lnTo>
                      <a:pt x="3" y="0"/>
                    </a:lnTo>
                    <a:lnTo>
                      <a:pt x="5" y="0"/>
                    </a:lnTo>
                    <a:lnTo>
                      <a:pt x="5" y="2"/>
                    </a:lnTo>
                    <a:lnTo>
                      <a:pt x="5" y="4"/>
                    </a:lnTo>
                    <a:lnTo>
                      <a:pt x="3" y="4"/>
                    </a:lnTo>
                    <a:lnTo>
                      <a:pt x="1" y="4"/>
                    </a:lnTo>
                    <a:lnTo>
                      <a:pt x="1" y="2"/>
                    </a:lnTo>
                    <a:lnTo>
                      <a:pt x="0" y="2"/>
                    </a:lnTo>
                    <a:lnTo>
                      <a:pt x="0" y="0"/>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6" name="Freeform 1642"/>
              <p:cNvSpPr>
                <a:spLocks/>
              </p:cNvSpPr>
              <p:nvPr/>
            </p:nvSpPr>
            <p:spPr bwMode="auto">
              <a:xfrm>
                <a:off x="3509963" y="5532298"/>
                <a:ext cx="61913" cy="31750"/>
              </a:xfrm>
              <a:custGeom>
                <a:avLst/>
                <a:gdLst>
                  <a:gd name="T0" fmla="*/ 2147483646 w 39"/>
                  <a:gd name="T1" fmla="*/ 2147483646 h 20"/>
                  <a:gd name="T2" fmla="*/ 2147483646 w 39"/>
                  <a:gd name="T3" fmla="*/ 2147483646 h 20"/>
                  <a:gd name="T4" fmla="*/ 2147483646 w 39"/>
                  <a:gd name="T5" fmla="*/ 2147483646 h 20"/>
                  <a:gd name="T6" fmla="*/ 2147483646 w 39"/>
                  <a:gd name="T7" fmla="*/ 2147483646 h 20"/>
                  <a:gd name="T8" fmla="*/ 2147483646 w 39"/>
                  <a:gd name="T9" fmla="*/ 2147483646 h 20"/>
                  <a:gd name="T10" fmla="*/ 2147483646 w 39"/>
                  <a:gd name="T11" fmla="*/ 2147483646 h 20"/>
                  <a:gd name="T12" fmla="*/ 2147483646 w 39"/>
                  <a:gd name="T13" fmla="*/ 2147483646 h 20"/>
                  <a:gd name="T14" fmla="*/ 2147483646 w 39"/>
                  <a:gd name="T15" fmla="*/ 2147483646 h 20"/>
                  <a:gd name="T16" fmla="*/ 2147483646 w 39"/>
                  <a:gd name="T17" fmla="*/ 2147483646 h 20"/>
                  <a:gd name="T18" fmla="*/ 2147483646 w 39"/>
                  <a:gd name="T19" fmla="*/ 2147483646 h 20"/>
                  <a:gd name="T20" fmla="*/ 2147483646 w 39"/>
                  <a:gd name="T21" fmla="*/ 2147483646 h 20"/>
                  <a:gd name="T22" fmla="*/ 2147483646 w 39"/>
                  <a:gd name="T23" fmla="*/ 2147483646 h 20"/>
                  <a:gd name="T24" fmla="*/ 2147483646 w 39"/>
                  <a:gd name="T25" fmla="*/ 2147483646 h 20"/>
                  <a:gd name="T26" fmla="*/ 2147483646 w 39"/>
                  <a:gd name="T27" fmla="*/ 2147483646 h 20"/>
                  <a:gd name="T28" fmla="*/ 2147483646 w 39"/>
                  <a:gd name="T29" fmla="*/ 2147483646 h 20"/>
                  <a:gd name="T30" fmla="*/ 2147483646 w 39"/>
                  <a:gd name="T31" fmla="*/ 2147483646 h 20"/>
                  <a:gd name="T32" fmla="*/ 2147483646 w 39"/>
                  <a:gd name="T33" fmla="*/ 2147483646 h 20"/>
                  <a:gd name="T34" fmla="*/ 2147483646 w 39"/>
                  <a:gd name="T35" fmla="*/ 2147483646 h 20"/>
                  <a:gd name="T36" fmla="*/ 2147483646 w 39"/>
                  <a:gd name="T37" fmla="*/ 2147483646 h 20"/>
                  <a:gd name="T38" fmla="*/ 2147483646 w 39"/>
                  <a:gd name="T39" fmla="*/ 2147483646 h 20"/>
                  <a:gd name="T40" fmla="*/ 2147483646 w 39"/>
                  <a:gd name="T41" fmla="*/ 2147483646 h 20"/>
                  <a:gd name="T42" fmla="*/ 2147483646 w 39"/>
                  <a:gd name="T43" fmla="*/ 2147483646 h 20"/>
                  <a:gd name="T44" fmla="*/ 2147483646 w 39"/>
                  <a:gd name="T45" fmla="*/ 2147483646 h 20"/>
                  <a:gd name="T46" fmla="*/ 2147483646 w 39"/>
                  <a:gd name="T47" fmla="*/ 2147483646 h 20"/>
                  <a:gd name="T48" fmla="*/ 2147483646 w 39"/>
                  <a:gd name="T49" fmla="*/ 2147483646 h 20"/>
                  <a:gd name="T50" fmla="*/ 2147483646 w 39"/>
                  <a:gd name="T51" fmla="*/ 2147483646 h 20"/>
                  <a:gd name="T52" fmla="*/ 2147483646 w 39"/>
                  <a:gd name="T53" fmla="*/ 2147483646 h 20"/>
                  <a:gd name="T54" fmla="*/ 2147483646 w 39"/>
                  <a:gd name="T55" fmla="*/ 2147483646 h 20"/>
                  <a:gd name="T56" fmla="*/ 2147483646 w 39"/>
                  <a:gd name="T57" fmla="*/ 2147483646 h 20"/>
                  <a:gd name="T58" fmla="*/ 2147483646 w 39"/>
                  <a:gd name="T59" fmla="*/ 2147483646 h 20"/>
                  <a:gd name="T60" fmla="*/ 2147483646 w 39"/>
                  <a:gd name="T61" fmla="*/ 2147483646 h 20"/>
                  <a:gd name="T62" fmla="*/ 2147483646 w 39"/>
                  <a:gd name="T63" fmla="*/ 2147483646 h 20"/>
                  <a:gd name="T64" fmla="*/ 2147483646 w 39"/>
                  <a:gd name="T65" fmla="*/ 2147483646 h 20"/>
                  <a:gd name="T66" fmla="*/ 2147483646 w 39"/>
                  <a:gd name="T67" fmla="*/ 2147483646 h 20"/>
                  <a:gd name="T68" fmla="*/ 2147483646 w 39"/>
                  <a:gd name="T69" fmla="*/ 2147483646 h 20"/>
                  <a:gd name="T70" fmla="*/ 2147483646 w 39"/>
                  <a:gd name="T71" fmla="*/ 2147483646 h 20"/>
                  <a:gd name="T72" fmla="*/ 2147483646 w 39"/>
                  <a:gd name="T73" fmla="*/ 2147483646 h 20"/>
                  <a:gd name="T74" fmla="*/ 2147483646 w 39"/>
                  <a:gd name="T75" fmla="*/ 2147483646 h 20"/>
                  <a:gd name="T76" fmla="*/ 2147483646 w 39"/>
                  <a:gd name="T77" fmla="*/ 2147483646 h 20"/>
                  <a:gd name="T78" fmla="*/ 2147483646 w 39"/>
                  <a:gd name="T79" fmla="*/ 2147483646 h 20"/>
                  <a:gd name="T80" fmla="*/ 2147483646 w 39"/>
                  <a:gd name="T81" fmla="*/ 2147483646 h 20"/>
                  <a:gd name="T82" fmla="*/ 0 w 39"/>
                  <a:gd name="T83" fmla="*/ 2147483646 h 20"/>
                  <a:gd name="T84" fmla="*/ 0 w 39"/>
                  <a:gd name="T85" fmla="*/ 2147483646 h 20"/>
                  <a:gd name="T86" fmla="*/ 2147483646 w 39"/>
                  <a:gd name="T87" fmla="*/ 2147483646 h 20"/>
                  <a:gd name="T88" fmla="*/ 2147483646 w 39"/>
                  <a:gd name="T89" fmla="*/ 2147483646 h 20"/>
                  <a:gd name="T90" fmla="*/ 2147483646 w 39"/>
                  <a:gd name="T91" fmla="*/ 2147483646 h 20"/>
                  <a:gd name="T92" fmla="*/ 2147483646 w 39"/>
                  <a:gd name="T93" fmla="*/ 2147483646 h 20"/>
                  <a:gd name="T94" fmla="*/ 2147483646 w 39"/>
                  <a:gd name="T95" fmla="*/ 2147483646 h 20"/>
                  <a:gd name="T96" fmla="*/ 2147483646 w 39"/>
                  <a:gd name="T97" fmla="*/ 0 h 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 h="20">
                    <a:moveTo>
                      <a:pt x="13" y="0"/>
                    </a:moveTo>
                    <a:lnTo>
                      <a:pt x="13" y="2"/>
                    </a:lnTo>
                    <a:lnTo>
                      <a:pt x="15" y="2"/>
                    </a:lnTo>
                    <a:lnTo>
                      <a:pt x="17" y="2"/>
                    </a:lnTo>
                    <a:lnTo>
                      <a:pt x="17" y="4"/>
                    </a:lnTo>
                    <a:lnTo>
                      <a:pt x="19" y="4"/>
                    </a:lnTo>
                    <a:lnTo>
                      <a:pt x="19" y="2"/>
                    </a:lnTo>
                    <a:lnTo>
                      <a:pt x="19" y="4"/>
                    </a:lnTo>
                    <a:lnTo>
                      <a:pt x="21" y="4"/>
                    </a:lnTo>
                    <a:lnTo>
                      <a:pt x="22" y="4"/>
                    </a:lnTo>
                    <a:lnTo>
                      <a:pt x="24" y="5"/>
                    </a:lnTo>
                    <a:lnTo>
                      <a:pt x="26" y="5"/>
                    </a:lnTo>
                    <a:lnTo>
                      <a:pt x="26" y="7"/>
                    </a:lnTo>
                    <a:lnTo>
                      <a:pt x="28" y="9"/>
                    </a:lnTo>
                    <a:lnTo>
                      <a:pt x="30" y="9"/>
                    </a:lnTo>
                    <a:lnTo>
                      <a:pt x="32" y="9"/>
                    </a:lnTo>
                    <a:lnTo>
                      <a:pt x="34" y="11"/>
                    </a:lnTo>
                    <a:lnTo>
                      <a:pt x="34" y="13"/>
                    </a:lnTo>
                    <a:lnTo>
                      <a:pt x="35" y="13"/>
                    </a:lnTo>
                    <a:lnTo>
                      <a:pt x="35" y="15"/>
                    </a:lnTo>
                    <a:lnTo>
                      <a:pt x="37" y="17"/>
                    </a:lnTo>
                    <a:lnTo>
                      <a:pt x="37" y="18"/>
                    </a:lnTo>
                    <a:lnTo>
                      <a:pt x="39" y="20"/>
                    </a:lnTo>
                    <a:lnTo>
                      <a:pt x="37" y="20"/>
                    </a:lnTo>
                    <a:lnTo>
                      <a:pt x="35" y="20"/>
                    </a:lnTo>
                    <a:lnTo>
                      <a:pt x="34" y="18"/>
                    </a:lnTo>
                    <a:lnTo>
                      <a:pt x="32" y="17"/>
                    </a:lnTo>
                    <a:lnTo>
                      <a:pt x="30" y="15"/>
                    </a:lnTo>
                    <a:lnTo>
                      <a:pt x="28" y="15"/>
                    </a:lnTo>
                    <a:lnTo>
                      <a:pt x="24" y="13"/>
                    </a:lnTo>
                    <a:lnTo>
                      <a:pt x="24" y="17"/>
                    </a:lnTo>
                    <a:lnTo>
                      <a:pt x="22" y="18"/>
                    </a:lnTo>
                    <a:lnTo>
                      <a:pt x="21" y="18"/>
                    </a:lnTo>
                    <a:lnTo>
                      <a:pt x="19" y="17"/>
                    </a:lnTo>
                    <a:lnTo>
                      <a:pt x="17" y="17"/>
                    </a:lnTo>
                    <a:lnTo>
                      <a:pt x="19" y="15"/>
                    </a:lnTo>
                    <a:lnTo>
                      <a:pt x="17" y="15"/>
                    </a:lnTo>
                    <a:lnTo>
                      <a:pt x="15" y="15"/>
                    </a:lnTo>
                    <a:lnTo>
                      <a:pt x="13" y="15"/>
                    </a:lnTo>
                    <a:lnTo>
                      <a:pt x="13" y="17"/>
                    </a:lnTo>
                    <a:lnTo>
                      <a:pt x="13" y="15"/>
                    </a:lnTo>
                    <a:lnTo>
                      <a:pt x="11" y="15"/>
                    </a:lnTo>
                    <a:lnTo>
                      <a:pt x="13" y="15"/>
                    </a:lnTo>
                    <a:lnTo>
                      <a:pt x="13" y="13"/>
                    </a:lnTo>
                    <a:lnTo>
                      <a:pt x="15" y="13"/>
                    </a:lnTo>
                    <a:lnTo>
                      <a:pt x="15" y="11"/>
                    </a:lnTo>
                    <a:lnTo>
                      <a:pt x="13" y="11"/>
                    </a:lnTo>
                    <a:lnTo>
                      <a:pt x="13" y="13"/>
                    </a:lnTo>
                    <a:lnTo>
                      <a:pt x="13" y="11"/>
                    </a:lnTo>
                    <a:lnTo>
                      <a:pt x="13" y="9"/>
                    </a:lnTo>
                    <a:lnTo>
                      <a:pt x="13" y="11"/>
                    </a:lnTo>
                    <a:lnTo>
                      <a:pt x="11" y="9"/>
                    </a:lnTo>
                    <a:lnTo>
                      <a:pt x="10" y="7"/>
                    </a:lnTo>
                    <a:lnTo>
                      <a:pt x="6" y="7"/>
                    </a:lnTo>
                    <a:lnTo>
                      <a:pt x="4" y="5"/>
                    </a:lnTo>
                    <a:lnTo>
                      <a:pt x="2" y="5"/>
                    </a:lnTo>
                    <a:lnTo>
                      <a:pt x="0" y="5"/>
                    </a:lnTo>
                    <a:lnTo>
                      <a:pt x="0" y="4"/>
                    </a:lnTo>
                    <a:lnTo>
                      <a:pt x="0" y="2"/>
                    </a:lnTo>
                    <a:lnTo>
                      <a:pt x="2" y="4"/>
                    </a:lnTo>
                    <a:lnTo>
                      <a:pt x="2" y="2"/>
                    </a:lnTo>
                    <a:lnTo>
                      <a:pt x="4" y="4"/>
                    </a:lnTo>
                    <a:lnTo>
                      <a:pt x="6" y="4"/>
                    </a:lnTo>
                    <a:lnTo>
                      <a:pt x="8" y="2"/>
                    </a:lnTo>
                    <a:lnTo>
                      <a:pt x="10" y="2"/>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7" name="Freeform 1643"/>
              <p:cNvSpPr>
                <a:spLocks/>
              </p:cNvSpPr>
              <p:nvPr/>
            </p:nvSpPr>
            <p:spPr bwMode="auto">
              <a:xfrm>
                <a:off x="3495676" y="5538648"/>
                <a:ext cx="6350" cy="1588"/>
              </a:xfrm>
              <a:custGeom>
                <a:avLst/>
                <a:gdLst>
                  <a:gd name="T0" fmla="*/ 2147483646 w 4"/>
                  <a:gd name="T1" fmla="*/ 0 h 1"/>
                  <a:gd name="T2" fmla="*/ 2147483646 w 4"/>
                  <a:gd name="T3" fmla="*/ 0 h 1"/>
                  <a:gd name="T4" fmla="*/ 2147483646 w 4"/>
                  <a:gd name="T5" fmla="*/ 2147483646 h 1"/>
                  <a:gd name="T6" fmla="*/ 2147483646 w 4"/>
                  <a:gd name="T7" fmla="*/ 2147483646 h 1"/>
                  <a:gd name="T8" fmla="*/ 0 w 4"/>
                  <a:gd name="T9" fmla="*/ 0 h 1"/>
                  <a:gd name="T10" fmla="*/ 0 w 4"/>
                  <a:gd name="T11" fmla="*/ 0 h 1"/>
                  <a:gd name="T12" fmla="*/ 0 w 4"/>
                  <a:gd name="T13" fmla="*/ 0 h 1"/>
                  <a:gd name="T14" fmla="*/ 2147483646 w 4"/>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2" y="0"/>
                    </a:moveTo>
                    <a:lnTo>
                      <a:pt x="4" y="0"/>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8" name="Freeform 1644"/>
              <p:cNvSpPr>
                <a:spLocks/>
              </p:cNvSpPr>
              <p:nvPr/>
            </p:nvSpPr>
            <p:spPr bwMode="auto">
              <a:xfrm>
                <a:off x="3486151" y="5538648"/>
                <a:ext cx="3175" cy="1588"/>
              </a:xfrm>
              <a:custGeom>
                <a:avLst/>
                <a:gdLst>
                  <a:gd name="T0" fmla="*/ 0 w 2"/>
                  <a:gd name="T1" fmla="*/ 0 h 1"/>
                  <a:gd name="T2" fmla="*/ 2147483646 w 2"/>
                  <a:gd name="T3" fmla="*/ 0 h 1"/>
                  <a:gd name="T4" fmla="*/ 2147483646 w 2"/>
                  <a:gd name="T5" fmla="*/ 2147483646 h 1"/>
                  <a:gd name="T6" fmla="*/ 0 w 2"/>
                  <a:gd name="T7" fmla="*/ 2147483646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lnTo>
                      <a:pt x="2" y="0"/>
                    </a:lnTo>
                    <a:lnTo>
                      <a:pt x="2" y="1"/>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39" name="Freeform 1645"/>
              <p:cNvSpPr>
                <a:spLocks/>
              </p:cNvSpPr>
              <p:nvPr/>
            </p:nvSpPr>
            <p:spPr bwMode="auto">
              <a:xfrm>
                <a:off x="3568701" y="5540236"/>
                <a:ext cx="12700" cy="9525"/>
              </a:xfrm>
              <a:custGeom>
                <a:avLst/>
                <a:gdLst>
                  <a:gd name="T0" fmla="*/ 2147483646 w 8"/>
                  <a:gd name="T1" fmla="*/ 0 h 6"/>
                  <a:gd name="T2" fmla="*/ 2147483646 w 8"/>
                  <a:gd name="T3" fmla="*/ 0 h 6"/>
                  <a:gd name="T4" fmla="*/ 2147483646 w 8"/>
                  <a:gd name="T5" fmla="*/ 2147483646 h 6"/>
                  <a:gd name="T6" fmla="*/ 2147483646 w 8"/>
                  <a:gd name="T7" fmla="*/ 2147483646 h 6"/>
                  <a:gd name="T8" fmla="*/ 2147483646 w 8"/>
                  <a:gd name="T9" fmla="*/ 2147483646 h 6"/>
                  <a:gd name="T10" fmla="*/ 2147483646 w 8"/>
                  <a:gd name="T11" fmla="*/ 2147483646 h 6"/>
                  <a:gd name="T12" fmla="*/ 2147483646 w 8"/>
                  <a:gd name="T13" fmla="*/ 2147483646 h 6"/>
                  <a:gd name="T14" fmla="*/ 2147483646 w 8"/>
                  <a:gd name="T15" fmla="*/ 2147483646 h 6"/>
                  <a:gd name="T16" fmla="*/ 2147483646 w 8"/>
                  <a:gd name="T17" fmla="*/ 2147483646 h 6"/>
                  <a:gd name="T18" fmla="*/ 2147483646 w 8"/>
                  <a:gd name="T19" fmla="*/ 2147483646 h 6"/>
                  <a:gd name="T20" fmla="*/ 2147483646 w 8"/>
                  <a:gd name="T21" fmla="*/ 2147483646 h 6"/>
                  <a:gd name="T22" fmla="*/ 2147483646 w 8"/>
                  <a:gd name="T23" fmla="*/ 2147483646 h 6"/>
                  <a:gd name="T24" fmla="*/ 0 w 8"/>
                  <a:gd name="T25" fmla="*/ 2147483646 h 6"/>
                  <a:gd name="T26" fmla="*/ 0 w 8"/>
                  <a:gd name="T27" fmla="*/ 2147483646 h 6"/>
                  <a:gd name="T28" fmla="*/ 2147483646 w 8"/>
                  <a:gd name="T29" fmla="*/ 2147483646 h 6"/>
                  <a:gd name="T30" fmla="*/ 2147483646 w 8"/>
                  <a:gd name="T31" fmla="*/ 2147483646 h 6"/>
                  <a:gd name="T32" fmla="*/ 2147483646 w 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6">
                    <a:moveTo>
                      <a:pt x="6" y="0"/>
                    </a:moveTo>
                    <a:lnTo>
                      <a:pt x="8" y="0"/>
                    </a:lnTo>
                    <a:lnTo>
                      <a:pt x="8" y="2"/>
                    </a:lnTo>
                    <a:lnTo>
                      <a:pt x="6" y="4"/>
                    </a:lnTo>
                    <a:lnTo>
                      <a:pt x="6" y="6"/>
                    </a:lnTo>
                    <a:lnTo>
                      <a:pt x="6" y="4"/>
                    </a:lnTo>
                    <a:lnTo>
                      <a:pt x="6" y="6"/>
                    </a:lnTo>
                    <a:lnTo>
                      <a:pt x="4" y="6"/>
                    </a:lnTo>
                    <a:lnTo>
                      <a:pt x="2" y="6"/>
                    </a:lnTo>
                    <a:lnTo>
                      <a:pt x="0" y="6"/>
                    </a:lnTo>
                    <a:lnTo>
                      <a:pt x="0" y="4"/>
                    </a:lnTo>
                    <a:lnTo>
                      <a:pt x="2" y="4"/>
                    </a:lnTo>
                    <a:lnTo>
                      <a:pt x="4" y="4"/>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0" name="Freeform 1646"/>
              <p:cNvSpPr>
                <a:spLocks/>
              </p:cNvSpPr>
              <p:nvPr/>
            </p:nvSpPr>
            <p:spPr bwMode="auto">
              <a:xfrm>
                <a:off x="3454401" y="555611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0 w 4"/>
                  <a:gd name="T9" fmla="*/ 0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1" name="Freeform 1647"/>
              <p:cNvSpPr>
                <a:spLocks/>
              </p:cNvSpPr>
              <p:nvPr/>
            </p:nvSpPr>
            <p:spPr bwMode="auto">
              <a:xfrm>
                <a:off x="3463926" y="5556111"/>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0 w 5"/>
                  <a:gd name="T9" fmla="*/ 2147483646 h 2"/>
                  <a:gd name="T10" fmla="*/ 2147483646 w 5"/>
                  <a:gd name="T11" fmla="*/ 0 h 2"/>
                  <a:gd name="T12" fmla="*/ 2147483646 w 5"/>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0"/>
                    </a:moveTo>
                    <a:lnTo>
                      <a:pt x="5" y="0"/>
                    </a:lnTo>
                    <a:lnTo>
                      <a:pt x="3" y="2"/>
                    </a:lnTo>
                    <a:lnTo>
                      <a:pt x="2" y="2"/>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2" name="Freeform 1648"/>
              <p:cNvSpPr>
                <a:spLocks/>
              </p:cNvSpPr>
              <p:nvPr/>
            </p:nvSpPr>
            <p:spPr bwMode="auto">
              <a:xfrm>
                <a:off x="3478213" y="5556111"/>
                <a:ext cx="11113" cy="7938"/>
              </a:xfrm>
              <a:custGeom>
                <a:avLst/>
                <a:gdLst>
                  <a:gd name="T0" fmla="*/ 2147483646 w 7"/>
                  <a:gd name="T1" fmla="*/ 0 h 5"/>
                  <a:gd name="T2" fmla="*/ 2147483646 w 7"/>
                  <a:gd name="T3" fmla="*/ 2147483646 h 5"/>
                  <a:gd name="T4" fmla="*/ 2147483646 w 7"/>
                  <a:gd name="T5" fmla="*/ 2147483646 h 5"/>
                  <a:gd name="T6" fmla="*/ 2147483646 w 7"/>
                  <a:gd name="T7" fmla="*/ 2147483646 h 5"/>
                  <a:gd name="T8" fmla="*/ 2147483646 w 7"/>
                  <a:gd name="T9" fmla="*/ 2147483646 h 5"/>
                  <a:gd name="T10" fmla="*/ 2147483646 w 7"/>
                  <a:gd name="T11" fmla="*/ 2147483646 h 5"/>
                  <a:gd name="T12" fmla="*/ 2147483646 w 7"/>
                  <a:gd name="T13" fmla="*/ 2147483646 h 5"/>
                  <a:gd name="T14" fmla="*/ 0 w 7"/>
                  <a:gd name="T15" fmla="*/ 2147483646 h 5"/>
                  <a:gd name="T16" fmla="*/ 0 w 7"/>
                  <a:gd name="T17" fmla="*/ 2147483646 h 5"/>
                  <a:gd name="T18" fmla="*/ 2147483646 w 7"/>
                  <a:gd name="T19" fmla="*/ 2147483646 h 5"/>
                  <a:gd name="T20" fmla="*/ 2147483646 w 7"/>
                  <a:gd name="T21" fmla="*/ 2147483646 h 5"/>
                  <a:gd name="T22" fmla="*/ 2147483646 w 7"/>
                  <a:gd name="T23" fmla="*/ 2147483646 h 5"/>
                  <a:gd name="T24" fmla="*/ 2147483646 w 7"/>
                  <a:gd name="T25" fmla="*/ 2147483646 h 5"/>
                  <a:gd name="T26" fmla="*/ 2147483646 w 7"/>
                  <a:gd name="T27" fmla="*/ 2147483646 h 5"/>
                  <a:gd name="T28" fmla="*/ 2147483646 w 7"/>
                  <a:gd name="T29" fmla="*/ 2147483646 h 5"/>
                  <a:gd name="T30" fmla="*/ 2147483646 w 7"/>
                  <a:gd name="T31" fmla="*/ 0 h 5"/>
                  <a:gd name="T32" fmla="*/ 2147483646 w 7"/>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5">
                    <a:moveTo>
                      <a:pt x="7" y="0"/>
                    </a:moveTo>
                    <a:lnTo>
                      <a:pt x="7" y="2"/>
                    </a:lnTo>
                    <a:lnTo>
                      <a:pt x="5" y="2"/>
                    </a:lnTo>
                    <a:lnTo>
                      <a:pt x="4" y="3"/>
                    </a:lnTo>
                    <a:lnTo>
                      <a:pt x="2" y="3"/>
                    </a:lnTo>
                    <a:lnTo>
                      <a:pt x="0" y="5"/>
                    </a:lnTo>
                    <a:lnTo>
                      <a:pt x="0" y="3"/>
                    </a:lnTo>
                    <a:lnTo>
                      <a:pt x="2" y="3"/>
                    </a:lnTo>
                    <a:lnTo>
                      <a:pt x="4" y="2"/>
                    </a:lnTo>
                    <a:lnTo>
                      <a:pt x="5" y="2"/>
                    </a:lnTo>
                    <a:lnTo>
                      <a:pt x="5"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3" name="Freeform 1649"/>
              <p:cNvSpPr>
                <a:spLocks/>
              </p:cNvSpPr>
              <p:nvPr/>
            </p:nvSpPr>
            <p:spPr bwMode="auto">
              <a:xfrm>
                <a:off x="3654426" y="5656123"/>
                <a:ext cx="6350" cy="7938"/>
              </a:xfrm>
              <a:custGeom>
                <a:avLst/>
                <a:gdLst>
                  <a:gd name="T0" fmla="*/ 2147483646 w 4"/>
                  <a:gd name="T1" fmla="*/ 0 h 5"/>
                  <a:gd name="T2" fmla="*/ 2147483646 w 4"/>
                  <a:gd name="T3" fmla="*/ 0 h 5"/>
                  <a:gd name="T4" fmla="*/ 2147483646 w 4"/>
                  <a:gd name="T5" fmla="*/ 2147483646 h 5"/>
                  <a:gd name="T6" fmla="*/ 2147483646 w 4"/>
                  <a:gd name="T7" fmla="*/ 2147483646 h 5"/>
                  <a:gd name="T8" fmla="*/ 2147483646 w 4"/>
                  <a:gd name="T9" fmla="*/ 2147483646 h 5"/>
                  <a:gd name="T10" fmla="*/ 2147483646 w 4"/>
                  <a:gd name="T11" fmla="*/ 2147483646 h 5"/>
                  <a:gd name="T12" fmla="*/ 2147483646 w 4"/>
                  <a:gd name="T13" fmla="*/ 2147483646 h 5"/>
                  <a:gd name="T14" fmla="*/ 2147483646 w 4"/>
                  <a:gd name="T15" fmla="*/ 2147483646 h 5"/>
                  <a:gd name="T16" fmla="*/ 2147483646 w 4"/>
                  <a:gd name="T17" fmla="*/ 2147483646 h 5"/>
                  <a:gd name="T18" fmla="*/ 2147483646 w 4"/>
                  <a:gd name="T19" fmla="*/ 2147483646 h 5"/>
                  <a:gd name="T20" fmla="*/ 2147483646 w 4"/>
                  <a:gd name="T21" fmla="*/ 2147483646 h 5"/>
                  <a:gd name="T22" fmla="*/ 2147483646 w 4"/>
                  <a:gd name="T23" fmla="*/ 2147483646 h 5"/>
                  <a:gd name="T24" fmla="*/ 2147483646 w 4"/>
                  <a:gd name="T25" fmla="*/ 2147483646 h 5"/>
                  <a:gd name="T26" fmla="*/ 0 w 4"/>
                  <a:gd name="T27" fmla="*/ 2147483646 h 5"/>
                  <a:gd name="T28" fmla="*/ 2147483646 w 4"/>
                  <a:gd name="T29" fmla="*/ 2147483646 h 5"/>
                  <a:gd name="T30" fmla="*/ 2147483646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5">
                    <a:moveTo>
                      <a:pt x="2" y="0"/>
                    </a:moveTo>
                    <a:lnTo>
                      <a:pt x="2" y="0"/>
                    </a:lnTo>
                    <a:lnTo>
                      <a:pt x="2" y="1"/>
                    </a:lnTo>
                    <a:lnTo>
                      <a:pt x="4" y="1"/>
                    </a:lnTo>
                    <a:lnTo>
                      <a:pt x="4" y="3"/>
                    </a:lnTo>
                    <a:lnTo>
                      <a:pt x="4" y="5"/>
                    </a:lnTo>
                    <a:lnTo>
                      <a:pt x="2" y="5"/>
                    </a:lnTo>
                    <a:lnTo>
                      <a:pt x="2" y="3"/>
                    </a:lnTo>
                    <a:lnTo>
                      <a:pt x="0" y="1"/>
                    </a:lnTo>
                    <a:lnTo>
                      <a:pt x="2"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4" name="Freeform 1650"/>
              <p:cNvSpPr>
                <a:spLocks/>
              </p:cNvSpPr>
              <p:nvPr/>
            </p:nvSpPr>
            <p:spPr bwMode="auto">
              <a:xfrm>
                <a:off x="3657601" y="5664061"/>
                <a:ext cx="14288" cy="17463"/>
              </a:xfrm>
              <a:custGeom>
                <a:avLst/>
                <a:gdLst>
                  <a:gd name="T0" fmla="*/ 2147483646 w 9"/>
                  <a:gd name="T1" fmla="*/ 0 h 11"/>
                  <a:gd name="T2" fmla="*/ 2147483646 w 9"/>
                  <a:gd name="T3" fmla="*/ 0 h 11"/>
                  <a:gd name="T4" fmla="*/ 2147483646 w 9"/>
                  <a:gd name="T5" fmla="*/ 0 h 11"/>
                  <a:gd name="T6" fmla="*/ 2147483646 w 9"/>
                  <a:gd name="T7" fmla="*/ 0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0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0 h 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 h="11">
                    <a:moveTo>
                      <a:pt x="2" y="0"/>
                    </a:moveTo>
                    <a:lnTo>
                      <a:pt x="3" y="0"/>
                    </a:lnTo>
                    <a:lnTo>
                      <a:pt x="5" y="2"/>
                    </a:lnTo>
                    <a:lnTo>
                      <a:pt x="7" y="2"/>
                    </a:lnTo>
                    <a:lnTo>
                      <a:pt x="9" y="2"/>
                    </a:lnTo>
                    <a:lnTo>
                      <a:pt x="9" y="6"/>
                    </a:lnTo>
                    <a:lnTo>
                      <a:pt x="7" y="6"/>
                    </a:lnTo>
                    <a:lnTo>
                      <a:pt x="7" y="8"/>
                    </a:lnTo>
                    <a:lnTo>
                      <a:pt x="5" y="9"/>
                    </a:lnTo>
                    <a:lnTo>
                      <a:pt x="5" y="11"/>
                    </a:lnTo>
                    <a:lnTo>
                      <a:pt x="3" y="11"/>
                    </a:lnTo>
                    <a:lnTo>
                      <a:pt x="2" y="11"/>
                    </a:lnTo>
                    <a:lnTo>
                      <a:pt x="2" y="9"/>
                    </a:lnTo>
                    <a:lnTo>
                      <a:pt x="3" y="9"/>
                    </a:lnTo>
                    <a:lnTo>
                      <a:pt x="2" y="8"/>
                    </a:lnTo>
                    <a:lnTo>
                      <a:pt x="0" y="8"/>
                    </a:lnTo>
                    <a:lnTo>
                      <a:pt x="0" y="6"/>
                    </a:lnTo>
                    <a:lnTo>
                      <a:pt x="2" y="6"/>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5" name="Freeform 1651"/>
              <p:cNvSpPr>
                <a:spLocks/>
              </p:cNvSpPr>
              <p:nvPr/>
            </p:nvSpPr>
            <p:spPr bwMode="auto">
              <a:xfrm>
                <a:off x="3554413" y="5681523"/>
                <a:ext cx="11113" cy="12700"/>
              </a:xfrm>
              <a:custGeom>
                <a:avLst/>
                <a:gdLst>
                  <a:gd name="T0" fmla="*/ 2147483646 w 7"/>
                  <a:gd name="T1" fmla="*/ 0 h 8"/>
                  <a:gd name="T2" fmla="*/ 2147483646 w 7"/>
                  <a:gd name="T3" fmla="*/ 0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2147483646 w 7"/>
                  <a:gd name="T19" fmla="*/ 2147483646 h 8"/>
                  <a:gd name="T20" fmla="*/ 2147483646 w 7"/>
                  <a:gd name="T21" fmla="*/ 2147483646 h 8"/>
                  <a:gd name="T22" fmla="*/ 2147483646 w 7"/>
                  <a:gd name="T23" fmla="*/ 2147483646 h 8"/>
                  <a:gd name="T24" fmla="*/ 2147483646 w 7"/>
                  <a:gd name="T25" fmla="*/ 2147483646 h 8"/>
                  <a:gd name="T26" fmla="*/ 2147483646 w 7"/>
                  <a:gd name="T27" fmla="*/ 2147483646 h 8"/>
                  <a:gd name="T28" fmla="*/ 2147483646 w 7"/>
                  <a:gd name="T29" fmla="*/ 2147483646 h 8"/>
                  <a:gd name="T30" fmla="*/ 2147483646 w 7"/>
                  <a:gd name="T31" fmla="*/ 2147483646 h 8"/>
                  <a:gd name="T32" fmla="*/ 2147483646 w 7"/>
                  <a:gd name="T33" fmla="*/ 2147483646 h 8"/>
                  <a:gd name="T34" fmla="*/ 2147483646 w 7"/>
                  <a:gd name="T35" fmla="*/ 2147483646 h 8"/>
                  <a:gd name="T36" fmla="*/ 2147483646 w 7"/>
                  <a:gd name="T37" fmla="*/ 2147483646 h 8"/>
                  <a:gd name="T38" fmla="*/ 2147483646 w 7"/>
                  <a:gd name="T39" fmla="*/ 2147483646 h 8"/>
                  <a:gd name="T40" fmla="*/ 2147483646 w 7"/>
                  <a:gd name="T41" fmla="*/ 2147483646 h 8"/>
                  <a:gd name="T42" fmla="*/ 0 w 7"/>
                  <a:gd name="T43" fmla="*/ 2147483646 h 8"/>
                  <a:gd name="T44" fmla="*/ 0 w 7"/>
                  <a:gd name="T45" fmla="*/ 0 h 8"/>
                  <a:gd name="T46" fmla="*/ 2147483646 w 7"/>
                  <a:gd name="T47" fmla="*/ 0 h 8"/>
                  <a:gd name="T48" fmla="*/ 2147483646 w 7"/>
                  <a:gd name="T49" fmla="*/ 0 h 8"/>
                  <a:gd name="T50" fmla="*/ 2147483646 w 7"/>
                  <a:gd name="T51" fmla="*/ 0 h 8"/>
                  <a:gd name="T52" fmla="*/ 2147483646 w 7"/>
                  <a:gd name="T53" fmla="*/ 0 h 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 h="8">
                    <a:moveTo>
                      <a:pt x="7" y="0"/>
                    </a:moveTo>
                    <a:lnTo>
                      <a:pt x="7" y="0"/>
                    </a:lnTo>
                    <a:lnTo>
                      <a:pt x="7" y="2"/>
                    </a:lnTo>
                    <a:lnTo>
                      <a:pt x="6" y="2"/>
                    </a:lnTo>
                    <a:lnTo>
                      <a:pt x="6" y="4"/>
                    </a:lnTo>
                    <a:lnTo>
                      <a:pt x="6" y="6"/>
                    </a:lnTo>
                    <a:lnTo>
                      <a:pt x="6" y="4"/>
                    </a:lnTo>
                    <a:lnTo>
                      <a:pt x="6" y="6"/>
                    </a:lnTo>
                    <a:lnTo>
                      <a:pt x="4" y="6"/>
                    </a:lnTo>
                    <a:lnTo>
                      <a:pt x="4" y="8"/>
                    </a:lnTo>
                    <a:lnTo>
                      <a:pt x="4" y="6"/>
                    </a:lnTo>
                    <a:lnTo>
                      <a:pt x="2" y="6"/>
                    </a:lnTo>
                    <a:lnTo>
                      <a:pt x="2" y="4"/>
                    </a:lnTo>
                    <a:lnTo>
                      <a:pt x="0" y="2"/>
                    </a:lnTo>
                    <a:lnTo>
                      <a:pt x="0" y="0"/>
                    </a:lnTo>
                    <a:lnTo>
                      <a:pt x="2" y="0"/>
                    </a:lnTo>
                    <a:lnTo>
                      <a:pt x="4" y="0"/>
                    </a:lnTo>
                    <a:lnTo>
                      <a:pt x="6"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6" name="Freeform 1652"/>
              <p:cNvSpPr>
                <a:spLocks/>
              </p:cNvSpPr>
              <p:nvPr/>
            </p:nvSpPr>
            <p:spPr bwMode="auto">
              <a:xfrm>
                <a:off x="2779713" y="5121136"/>
                <a:ext cx="214313" cy="161925"/>
              </a:xfrm>
              <a:custGeom>
                <a:avLst/>
                <a:gdLst>
                  <a:gd name="T0" fmla="*/ 2147483646 w 135"/>
                  <a:gd name="T1" fmla="*/ 2147483646 h 102"/>
                  <a:gd name="T2" fmla="*/ 2147483646 w 135"/>
                  <a:gd name="T3" fmla="*/ 2147483646 h 102"/>
                  <a:gd name="T4" fmla="*/ 2147483646 w 135"/>
                  <a:gd name="T5" fmla="*/ 2147483646 h 102"/>
                  <a:gd name="T6" fmla="*/ 2147483646 w 135"/>
                  <a:gd name="T7" fmla="*/ 2147483646 h 102"/>
                  <a:gd name="T8" fmla="*/ 2147483646 w 135"/>
                  <a:gd name="T9" fmla="*/ 2147483646 h 102"/>
                  <a:gd name="T10" fmla="*/ 2147483646 w 135"/>
                  <a:gd name="T11" fmla="*/ 2147483646 h 102"/>
                  <a:gd name="T12" fmla="*/ 2147483646 w 135"/>
                  <a:gd name="T13" fmla="*/ 2147483646 h 102"/>
                  <a:gd name="T14" fmla="*/ 2147483646 w 135"/>
                  <a:gd name="T15" fmla="*/ 2147483646 h 102"/>
                  <a:gd name="T16" fmla="*/ 2147483646 w 135"/>
                  <a:gd name="T17" fmla="*/ 2147483646 h 102"/>
                  <a:gd name="T18" fmla="*/ 2147483646 w 135"/>
                  <a:gd name="T19" fmla="*/ 2147483646 h 102"/>
                  <a:gd name="T20" fmla="*/ 2147483646 w 135"/>
                  <a:gd name="T21" fmla="*/ 2147483646 h 102"/>
                  <a:gd name="T22" fmla="*/ 2147483646 w 135"/>
                  <a:gd name="T23" fmla="*/ 2147483646 h 102"/>
                  <a:gd name="T24" fmla="*/ 2147483646 w 135"/>
                  <a:gd name="T25" fmla="*/ 2147483646 h 102"/>
                  <a:gd name="T26" fmla="*/ 2147483646 w 135"/>
                  <a:gd name="T27" fmla="*/ 2147483646 h 102"/>
                  <a:gd name="T28" fmla="*/ 2147483646 w 135"/>
                  <a:gd name="T29" fmla="*/ 2147483646 h 102"/>
                  <a:gd name="T30" fmla="*/ 2147483646 w 135"/>
                  <a:gd name="T31" fmla="*/ 2147483646 h 102"/>
                  <a:gd name="T32" fmla="*/ 2147483646 w 135"/>
                  <a:gd name="T33" fmla="*/ 2147483646 h 102"/>
                  <a:gd name="T34" fmla="*/ 2147483646 w 135"/>
                  <a:gd name="T35" fmla="*/ 2147483646 h 102"/>
                  <a:gd name="T36" fmla="*/ 2147483646 w 135"/>
                  <a:gd name="T37" fmla="*/ 2147483646 h 102"/>
                  <a:gd name="T38" fmla="*/ 2147483646 w 135"/>
                  <a:gd name="T39" fmla="*/ 2147483646 h 102"/>
                  <a:gd name="T40" fmla="*/ 2147483646 w 135"/>
                  <a:gd name="T41" fmla="*/ 2147483646 h 102"/>
                  <a:gd name="T42" fmla="*/ 2147483646 w 135"/>
                  <a:gd name="T43" fmla="*/ 2147483646 h 102"/>
                  <a:gd name="T44" fmla="*/ 2147483646 w 135"/>
                  <a:gd name="T45" fmla="*/ 2147483646 h 102"/>
                  <a:gd name="T46" fmla="*/ 2147483646 w 135"/>
                  <a:gd name="T47" fmla="*/ 2147483646 h 102"/>
                  <a:gd name="T48" fmla="*/ 2147483646 w 135"/>
                  <a:gd name="T49" fmla="*/ 2147483646 h 102"/>
                  <a:gd name="T50" fmla="*/ 2147483646 w 135"/>
                  <a:gd name="T51" fmla="*/ 2147483646 h 102"/>
                  <a:gd name="T52" fmla="*/ 2147483646 w 135"/>
                  <a:gd name="T53" fmla="*/ 2147483646 h 102"/>
                  <a:gd name="T54" fmla="*/ 2147483646 w 135"/>
                  <a:gd name="T55" fmla="*/ 2147483646 h 102"/>
                  <a:gd name="T56" fmla="*/ 2147483646 w 135"/>
                  <a:gd name="T57" fmla="*/ 2147483646 h 102"/>
                  <a:gd name="T58" fmla="*/ 2147483646 w 135"/>
                  <a:gd name="T59" fmla="*/ 2147483646 h 102"/>
                  <a:gd name="T60" fmla="*/ 2147483646 w 135"/>
                  <a:gd name="T61" fmla="*/ 2147483646 h 102"/>
                  <a:gd name="T62" fmla="*/ 2147483646 w 135"/>
                  <a:gd name="T63" fmla="*/ 2147483646 h 102"/>
                  <a:gd name="T64" fmla="*/ 2147483646 w 135"/>
                  <a:gd name="T65" fmla="*/ 2147483646 h 102"/>
                  <a:gd name="T66" fmla="*/ 2147483646 w 135"/>
                  <a:gd name="T67" fmla="*/ 2147483646 h 102"/>
                  <a:gd name="T68" fmla="*/ 2147483646 w 135"/>
                  <a:gd name="T69" fmla="*/ 2147483646 h 102"/>
                  <a:gd name="T70" fmla="*/ 2147483646 w 135"/>
                  <a:gd name="T71" fmla="*/ 2147483646 h 102"/>
                  <a:gd name="T72" fmla="*/ 2147483646 w 135"/>
                  <a:gd name="T73" fmla="*/ 2147483646 h 102"/>
                  <a:gd name="T74" fmla="*/ 2147483646 w 135"/>
                  <a:gd name="T75" fmla="*/ 2147483646 h 102"/>
                  <a:gd name="T76" fmla="*/ 2147483646 w 135"/>
                  <a:gd name="T77" fmla="*/ 2147483646 h 102"/>
                  <a:gd name="T78" fmla="*/ 2147483646 w 135"/>
                  <a:gd name="T79" fmla="*/ 2147483646 h 102"/>
                  <a:gd name="T80" fmla="*/ 2147483646 w 135"/>
                  <a:gd name="T81" fmla="*/ 2147483646 h 102"/>
                  <a:gd name="T82" fmla="*/ 2147483646 w 135"/>
                  <a:gd name="T83" fmla="*/ 2147483646 h 102"/>
                  <a:gd name="T84" fmla="*/ 2147483646 w 135"/>
                  <a:gd name="T85" fmla="*/ 2147483646 h 102"/>
                  <a:gd name="T86" fmla="*/ 2147483646 w 135"/>
                  <a:gd name="T87" fmla="*/ 2147483646 h 102"/>
                  <a:gd name="T88" fmla="*/ 2147483646 w 135"/>
                  <a:gd name="T89" fmla="*/ 2147483646 h 102"/>
                  <a:gd name="T90" fmla="*/ 2147483646 w 135"/>
                  <a:gd name="T91" fmla="*/ 2147483646 h 102"/>
                  <a:gd name="T92" fmla="*/ 2147483646 w 135"/>
                  <a:gd name="T93" fmla="*/ 2147483646 h 102"/>
                  <a:gd name="T94" fmla="*/ 2147483646 w 135"/>
                  <a:gd name="T95" fmla="*/ 2147483646 h 102"/>
                  <a:gd name="T96" fmla="*/ 2147483646 w 135"/>
                  <a:gd name="T97" fmla="*/ 2147483646 h 102"/>
                  <a:gd name="T98" fmla="*/ 2147483646 w 135"/>
                  <a:gd name="T99" fmla="*/ 2147483646 h 102"/>
                  <a:gd name="T100" fmla="*/ 2147483646 w 135"/>
                  <a:gd name="T101" fmla="*/ 2147483646 h 102"/>
                  <a:gd name="T102" fmla="*/ 2147483646 w 135"/>
                  <a:gd name="T103" fmla="*/ 2147483646 h 102"/>
                  <a:gd name="T104" fmla="*/ 2147483646 w 135"/>
                  <a:gd name="T105" fmla="*/ 2147483646 h 102"/>
                  <a:gd name="T106" fmla="*/ 2147483646 w 135"/>
                  <a:gd name="T107" fmla="*/ 2147483646 h 102"/>
                  <a:gd name="T108" fmla="*/ 2147483646 w 135"/>
                  <a:gd name="T109" fmla="*/ 2147483646 h 102"/>
                  <a:gd name="T110" fmla="*/ 2147483646 w 135"/>
                  <a:gd name="T111" fmla="*/ 2147483646 h 102"/>
                  <a:gd name="T112" fmla="*/ 2147483646 w 135"/>
                  <a:gd name="T113" fmla="*/ 2147483646 h 102"/>
                  <a:gd name="T114" fmla="*/ 2147483646 w 135"/>
                  <a:gd name="T115" fmla="*/ 2147483646 h 102"/>
                  <a:gd name="T116" fmla="*/ 2147483646 w 135"/>
                  <a:gd name="T117" fmla="*/ 2147483646 h 102"/>
                  <a:gd name="T118" fmla="*/ 2147483646 w 135"/>
                  <a:gd name="T119" fmla="*/ 2147483646 h 102"/>
                  <a:gd name="T120" fmla="*/ 2147483646 w 135"/>
                  <a:gd name="T121" fmla="*/ 2147483646 h 102"/>
                  <a:gd name="T122" fmla="*/ 2147483646 w 135"/>
                  <a:gd name="T123" fmla="*/ 0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 h="102">
                    <a:moveTo>
                      <a:pt x="81" y="0"/>
                    </a:moveTo>
                    <a:lnTo>
                      <a:pt x="83" y="0"/>
                    </a:lnTo>
                    <a:lnTo>
                      <a:pt x="87" y="2"/>
                    </a:lnTo>
                    <a:lnTo>
                      <a:pt x="90" y="0"/>
                    </a:lnTo>
                    <a:lnTo>
                      <a:pt x="94" y="0"/>
                    </a:lnTo>
                    <a:lnTo>
                      <a:pt x="96" y="0"/>
                    </a:lnTo>
                    <a:lnTo>
                      <a:pt x="96" y="2"/>
                    </a:lnTo>
                    <a:lnTo>
                      <a:pt x="98" y="2"/>
                    </a:lnTo>
                    <a:lnTo>
                      <a:pt x="100" y="2"/>
                    </a:lnTo>
                    <a:lnTo>
                      <a:pt x="102" y="2"/>
                    </a:lnTo>
                    <a:lnTo>
                      <a:pt x="102" y="4"/>
                    </a:lnTo>
                    <a:lnTo>
                      <a:pt x="103" y="4"/>
                    </a:lnTo>
                    <a:lnTo>
                      <a:pt x="103" y="2"/>
                    </a:lnTo>
                    <a:lnTo>
                      <a:pt x="105" y="2"/>
                    </a:lnTo>
                    <a:lnTo>
                      <a:pt x="105" y="4"/>
                    </a:lnTo>
                    <a:lnTo>
                      <a:pt x="107" y="4"/>
                    </a:lnTo>
                    <a:lnTo>
                      <a:pt x="107" y="5"/>
                    </a:lnTo>
                    <a:lnTo>
                      <a:pt x="109" y="5"/>
                    </a:lnTo>
                    <a:lnTo>
                      <a:pt x="109" y="4"/>
                    </a:lnTo>
                    <a:lnTo>
                      <a:pt x="111" y="4"/>
                    </a:lnTo>
                    <a:lnTo>
                      <a:pt x="111" y="5"/>
                    </a:lnTo>
                    <a:lnTo>
                      <a:pt x="113" y="5"/>
                    </a:lnTo>
                    <a:lnTo>
                      <a:pt x="114" y="5"/>
                    </a:lnTo>
                    <a:lnTo>
                      <a:pt x="113" y="5"/>
                    </a:lnTo>
                    <a:lnTo>
                      <a:pt x="113" y="7"/>
                    </a:lnTo>
                    <a:lnTo>
                      <a:pt x="105" y="9"/>
                    </a:lnTo>
                    <a:lnTo>
                      <a:pt x="100" y="9"/>
                    </a:lnTo>
                    <a:lnTo>
                      <a:pt x="94" y="9"/>
                    </a:lnTo>
                    <a:lnTo>
                      <a:pt x="92" y="9"/>
                    </a:lnTo>
                    <a:lnTo>
                      <a:pt x="90" y="11"/>
                    </a:lnTo>
                    <a:lnTo>
                      <a:pt x="92" y="11"/>
                    </a:lnTo>
                    <a:lnTo>
                      <a:pt x="94" y="11"/>
                    </a:lnTo>
                    <a:lnTo>
                      <a:pt x="96" y="11"/>
                    </a:lnTo>
                    <a:lnTo>
                      <a:pt x="98" y="11"/>
                    </a:lnTo>
                    <a:lnTo>
                      <a:pt x="102" y="9"/>
                    </a:lnTo>
                    <a:lnTo>
                      <a:pt x="103" y="11"/>
                    </a:lnTo>
                    <a:lnTo>
                      <a:pt x="102" y="11"/>
                    </a:lnTo>
                    <a:lnTo>
                      <a:pt x="100" y="11"/>
                    </a:lnTo>
                    <a:lnTo>
                      <a:pt x="102" y="13"/>
                    </a:lnTo>
                    <a:lnTo>
                      <a:pt x="102" y="11"/>
                    </a:lnTo>
                    <a:lnTo>
                      <a:pt x="102" y="13"/>
                    </a:lnTo>
                    <a:lnTo>
                      <a:pt x="103" y="13"/>
                    </a:lnTo>
                    <a:lnTo>
                      <a:pt x="105" y="11"/>
                    </a:lnTo>
                    <a:lnTo>
                      <a:pt x="107" y="11"/>
                    </a:lnTo>
                    <a:lnTo>
                      <a:pt x="109" y="11"/>
                    </a:lnTo>
                    <a:lnTo>
                      <a:pt x="109" y="9"/>
                    </a:lnTo>
                    <a:lnTo>
                      <a:pt x="111" y="9"/>
                    </a:lnTo>
                    <a:lnTo>
                      <a:pt x="113" y="9"/>
                    </a:lnTo>
                    <a:lnTo>
                      <a:pt x="113" y="11"/>
                    </a:lnTo>
                    <a:lnTo>
                      <a:pt x="111" y="11"/>
                    </a:lnTo>
                    <a:lnTo>
                      <a:pt x="111" y="13"/>
                    </a:lnTo>
                    <a:lnTo>
                      <a:pt x="109" y="13"/>
                    </a:lnTo>
                    <a:lnTo>
                      <a:pt x="109" y="15"/>
                    </a:lnTo>
                    <a:lnTo>
                      <a:pt x="111" y="13"/>
                    </a:lnTo>
                    <a:lnTo>
                      <a:pt x="113" y="13"/>
                    </a:lnTo>
                    <a:lnTo>
                      <a:pt x="114" y="13"/>
                    </a:lnTo>
                    <a:lnTo>
                      <a:pt x="114" y="11"/>
                    </a:lnTo>
                    <a:lnTo>
                      <a:pt x="116" y="13"/>
                    </a:lnTo>
                    <a:lnTo>
                      <a:pt x="118" y="11"/>
                    </a:lnTo>
                    <a:lnTo>
                      <a:pt x="120" y="11"/>
                    </a:lnTo>
                    <a:lnTo>
                      <a:pt x="122" y="11"/>
                    </a:lnTo>
                    <a:lnTo>
                      <a:pt x="124" y="11"/>
                    </a:lnTo>
                    <a:lnTo>
                      <a:pt x="126" y="9"/>
                    </a:lnTo>
                    <a:lnTo>
                      <a:pt x="127" y="9"/>
                    </a:lnTo>
                    <a:lnTo>
                      <a:pt x="127" y="11"/>
                    </a:lnTo>
                    <a:lnTo>
                      <a:pt x="129" y="11"/>
                    </a:lnTo>
                    <a:lnTo>
                      <a:pt x="131" y="11"/>
                    </a:lnTo>
                    <a:lnTo>
                      <a:pt x="133" y="11"/>
                    </a:lnTo>
                    <a:lnTo>
                      <a:pt x="135" y="11"/>
                    </a:lnTo>
                    <a:lnTo>
                      <a:pt x="135" y="13"/>
                    </a:lnTo>
                    <a:lnTo>
                      <a:pt x="133" y="13"/>
                    </a:lnTo>
                    <a:lnTo>
                      <a:pt x="131" y="13"/>
                    </a:lnTo>
                    <a:lnTo>
                      <a:pt x="131" y="15"/>
                    </a:lnTo>
                    <a:lnTo>
                      <a:pt x="129" y="15"/>
                    </a:lnTo>
                    <a:lnTo>
                      <a:pt x="127" y="17"/>
                    </a:lnTo>
                    <a:lnTo>
                      <a:pt x="126" y="17"/>
                    </a:lnTo>
                    <a:lnTo>
                      <a:pt x="124" y="17"/>
                    </a:lnTo>
                    <a:lnTo>
                      <a:pt x="126" y="17"/>
                    </a:lnTo>
                    <a:lnTo>
                      <a:pt x="124" y="17"/>
                    </a:lnTo>
                    <a:lnTo>
                      <a:pt x="124" y="18"/>
                    </a:lnTo>
                    <a:lnTo>
                      <a:pt x="126" y="18"/>
                    </a:lnTo>
                    <a:lnTo>
                      <a:pt x="124" y="18"/>
                    </a:lnTo>
                    <a:lnTo>
                      <a:pt x="122" y="20"/>
                    </a:lnTo>
                    <a:lnTo>
                      <a:pt x="122" y="22"/>
                    </a:lnTo>
                    <a:lnTo>
                      <a:pt x="122" y="20"/>
                    </a:lnTo>
                    <a:lnTo>
                      <a:pt x="120" y="20"/>
                    </a:lnTo>
                    <a:lnTo>
                      <a:pt x="118" y="22"/>
                    </a:lnTo>
                    <a:lnTo>
                      <a:pt x="120" y="22"/>
                    </a:lnTo>
                    <a:lnTo>
                      <a:pt x="118" y="22"/>
                    </a:lnTo>
                    <a:lnTo>
                      <a:pt x="118" y="24"/>
                    </a:lnTo>
                    <a:lnTo>
                      <a:pt x="118" y="26"/>
                    </a:lnTo>
                    <a:lnTo>
                      <a:pt x="116" y="26"/>
                    </a:lnTo>
                    <a:lnTo>
                      <a:pt x="116" y="28"/>
                    </a:lnTo>
                    <a:lnTo>
                      <a:pt x="114" y="28"/>
                    </a:lnTo>
                    <a:lnTo>
                      <a:pt x="114" y="29"/>
                    </a:lnTo>
                    <a:lnTo>
                      <a:pt x="116" y="29"/>
                    </a:lnTo>
                    <a:lnTo>
                      <a:pt x="118" y="31"/>
                    </a:lnTo>
                    <a:lnTo>
                      <a:pt x="120" y="31"/>
                    </a:lnTo>
                    <a:lnTo>
                      <a:pt x="120" y="33"/>
                    </a:lnTo>
                    <a:lnTo>
                      <a:pt x="120" y="35"/>
                    </a:lnTo>
                    <a:lnTo>
                      <a:pt x="116" y="35"/>
                    </a:lnTo>
                    <a:lnTo>
                      <a:pt x="114" y="35"/>
                    </a:lnTo>
                    <a:lnTo>
                      <a:pt x="116" y="37"/>
                    </a:lnTo>
                    <a:lnTo>
                      <a:pt x="118" y="39"/>
                    </a:lnTo>
                    <a:lnTo>
                      <a:pt x="120" y="39"/>
                    </a:lnTo>
                    <a:lnTo>
                      <a:pt x="120" y="41"/>
                    </a:lnTo>
                    <a:lnTo>
                      <a:pt x="120" y="42"/>
                    </a:lnTo>
                    <a:lnTo>
                      <a:pt x="118" y="42"/>
                    </a:lnTo>
                    <a:lnTo>
                      <a:pt x="118" y="44"/>
                    </a:lnTo>
                    <a:lnTo>
                      <a:pt x="120" y="44"/>
                    </a:lnTo>
                    <a:lnTo>
                      <a:pt x="118" y="44"/>
                    </a:lnTo>
                    <a:lnTo>
                      <a:pt x="120" y="46"/>
                    </a:lnTo>
                    <a:lnTo>
                      <a:pt x="118" y="46"/>
                    </a:lnTo>
                    <a:lnTo>
                      <a:pt x="116" y="46"/>
                    </a:lnTo>
                    <a:lnTo>
                      <a:pt x="114" y="48"/>
                    </a:lnTo>
                    <a:lnTo>
                      <a:pt x="116" y="48"/>
                    </a:lnTo>
                    <a:lnTo>
                      <a:pt x="114" y="50"/>
                    </a:lnTo>
                    <a:lnTo>
                      <a:pt x="111" y="50"/>
                    </a:lnTo>
                    <a:lnTo>
                      <a:pt x="109" y="52"/>
                    </a:lnTo>
                    <a:lnTo>
                      <a:pt x="111" y="52"/>
                    </a:lnTo>
                    <a:lnTo>
                      <a:pt x="113" y="54"/>
                    </a:lnTo>
                    <a:lnTo>
                      <a:pt x="113" y="55"/>
                    </a:lnTo>
                    <a:lnTo>
                      <a:pt x="113" y="57"/>
                    </a:lnTo>
                    <a:lnTo>
                      <a:pt x="111" y="57"/>
                    </a:lnTo>
                    <a:lnTo>
                      <a:pt x="113" y="59"/>
                    </a:lnTo>
                    <a:lnTo>
                      <a:pt x="114" y="59"/>
                    </a:lnTo>
                    <a:lnTo>
                      <a:pt x="116" y="61"/>
                    </a:lnTo>
                    <a:lnTo>
                      <a:pt x="114" y="61"/>
                    </a:lnTo>
                    <a:lnTo>
                      <a:pt x="113" y="63"/>
                    </a:lnTo>
                    <a:lnTo>
                      <a:pt x="111" y="63"/>
                    </a:lnTo>
                    <a:lnTo>
                      <a:pt x="109" y="63"/>
                    </a:lnTo>
                    <a:lnTo>
                      <a:pt x="109" y="61"/>
                    </a:lnTo>
                    <a:lnTo>
                      <a:pt x="107" y="61"/>
                    </a:lnTo>
                    <a:lnTo>
                      <a:pt x="105" y="61"/>
                    </a:lnTo>
                    <a:lnTo>
                      <a:pt x="103" y="63"/>
                    </a:lnTo>
                    <a:lnTo>
                      <a:pt x="105" y="63"/>
                    </a:lnTo>
                    <a:lnTo>
                      <a:pt x="105" y="65"/>
                    </a:lnTo>
                    <a:lnTo>
                      <a:pt x="105" y="63"/>
                    </a:lnTo>
                    <a:lnTo>
                      <a:pt x="107" y="63"/>
                    </a:lnTo>
                    <a:lnTo>
                      <a:pt x="109" y="65"/>
                    </a:lnTo>
                    <a:lnTo>
                      <a:pt x="111" y="65"/>
                    </a:lnTo>
                    <a:lnTo>
                      <a:pt x="107" y="68"/>
                    </a:lnTo>
                    <a:lnTo>
                      <a:pt x="105" y="68"/>
                    </a:lnTo>
                    <a:lnTo>
                      <a:pt x="103" y="68"/>
                    </a:lnTo>
                    <a:lnTo>
                      <a:pt x="103" y="70"/>
                    </a:lnTo>
                    <a:lnTo>
                      <a:pt x="102" y="68"/>
                    </a:lnTo>
                    <a:lnTo>
                      <a:pt x="100" y="70"/>
                    </a:lnTo>
                    <a:lnTo>
                      <a:pt x="98" y="70"/>
                    </a:lnTo>
                    <a:lnTo>
                      <a:pt x="96" y="70"/>
                    </a:lnTo>
                    <a:lnTo>
                      <a:pt x="98" y="70"/>
                    </a:lnTo>
                    <a:lnTo>
                      <a:pt x="96" y="72"/>
                    </a:lnTo>
                    <a:lnTo>
                      <a:pt x="94" y="72"/>
                    </a:lnTo>
                    <a:lnTo>
                      <a:pt x="96" y="72"/>
                    </a:lnTo>
                    <a:lnTo>
                      <a:pt x="94" y="72"/>
                    </a:lnTo>
                    <a:lnTo>
                      <a:pt x="92" y="72"/>
                    </a:lnTo>
                    <a:lnTo>
                      <a:pt x="90" y="72"/>
                    </a:lnTo>
                    <a:lnTo>
                      <a:pt x="90" y="74"/>
                    </a:lnTo>
                    <a:lnTo>
                      <a:pt x="89" y="74"/>
                    </a:lnTo>
                    <a:lnTo>
                      <a:pt x="89" y="76"/>
                    </a:lnTo>
                    <a:lnTo>
                      <a:pt x="87" y="76"/>
                    </a:lnTo>
                    <a:lnTo>
                      <a:pt x="87" y="78"/>
                    </a:lnTo>
                    <a:lnTo>
                      <a:pt x="85" y="79"/>
                    </a:lnTo>
                    <a:lnTo>
                      <a:pt x="83" y="79"/>
                    </a:lnTo>
                    <a:lnTo>
                      <a:pt x="79" y="81"/>
                    </a:lnTo>
                    <a:lnTo>
                      <a:pt x="76" y="81"/>
                    </a:lnTo>
                    <a:lnTo>
                      <a:pt x="74" y="81"/>
                    </a:lnTo>
                    <a:lnTo>
                      <a:pt x="74" y="83"/>
                    </a:lnTo>
                    <a:lnTo>
                      <a:pt x="72" y="83"/>
                    </a:lnTo>
                    <a:lnTo>
                      <a:pt x="72" y="85"/>
                    </a:lnTo>
                    <a:lnTo>
                      <a:pt x="72" y="87"/>
                    </a:lnTo>
                    <a:lnTo>
                      <a:pt x="70" y="87"/>
                    </a:lnTo>
                    <a:lnTo>
                      <a:pt x="70" y="89"/>
                    </a:lnTo>
                    <a:lnTo>
                      <a:pt x="68" y="89"/>
                    </a:lnTo>
                    <a:lnTo>
                      <a:pt x="68" y="91"/>
                    </a:lnTo>
                    <a:lnTo>
                      <a:pt x="68" y="92"/>
                    </a:lnTo>
                    <a:lnTo>
                      <a:pt x="68" y="94"/>
                    </a:lnTo>
                    <a:lnTo>
                      <a:pt x="66" y="94"/>
                    </a:lnTo>
                    <a:lnTo>
                      <a:pt x="68" y="94"/>
                    </a:lnTo>
                    <a:lnTo>
                      <a:pt x="66" y="96"/>
                    </a:lnTo>
                    <a:lnTo>
                      <a:pt x="68" y="98"/>
                    </a:lnTo>
                    <a:lnTo>
                      <a:pt x="66" y="100"/>
                    </a:lnTo>
                    <a:lnTo>
                      <a:pt x="65" y="102"/>
                    </a:lnTo>
                    <a:lnTo>
                      <a:pt x="63" y="100"/>
                    </a:lnTo>
                    <a:lnTo>
                      <a:pt x="61" y="100"/>
                    </a:lnTo>
                    <a:lnTo>
                      <a:pt x="59" y="100"/>
                    </a:lnTo>
                    <a:lnTo>
                      <a:pt x="57" y="100"/>
                    </a:lnTo>
                    <a:lnTo>
                      <a:pt x="57" y="98"/>
                    </a:lnTo>
                    <a:lnTo>
                      <a:pt x="55" y="98"/>
                    </a:lnTo>
                    <a:lnTo>
                      <a:pt x="55" y="100"/>
                    </a:lnTo>
                    <a:lnTo>
                      <a:pt x="55" y="98"/>
                    </a:lnTo>
                    <a:lnTo>
                      <a:pt x="53" y="98"/>
                    </a:lnTo>
                    <a:lnTo>
                      <a:pt x="53" y="96"/>
                    </a:lnTo>
                    <a:lnTo>
                      <a:pt x="53" y="94"/>
                    </a:lnTo>
                    <a:lnTo>
                      <a:pt x="52" y="94"/>
                    </a:lnTo>
                    <a:lnTo>
                      <a:pt x="50" y="94"/>
                    </a:lnTo>
                    <a:lnTo>
                      <a:pt x="52" y="92"/>
                    </a:lnTo>
                    <a:lnTo>
                      <a:pt x="50" y="92"/>
                    </a:lnTo>
                    <a:lnTo>
                      <a:pt x="50" y="91"/>
                    </a:lnTo>
                    <a:lnTo>
                      <a:pt x="48" y="89"/>
                    </a:lnTo>
                    <a:lnTo>
                      <a:pt x="48" y="91"/>
                    </a:lnTo>
                    <a:lnTo>
                      <a:pt x="48" y="89"/>
                    </a:lnTo>
                    <a:lnTo>
                      <a:pt x="46" y="89"/>
                    </a:lnTo>
                    <a:lnTo>
                      <a:pt x="48" y="87"/>
                    </a:lnTo>
                    <a:lnTo>
                      <a:pt x="46" y="87"/>
                    </a:lnTo>
                    <a:lnTo>
                      <a:pt x="46" y="85"/>
                    </a:lnTo>
                    <a:lnTo>
                      <a:pt x="44" y="85"/>
                    </a:lnTo>
                    <a:lnTo>
                      <a:pt x="44" y="83"/>
                    </a:lnTo>
                    <a:lnTo>
                      <a:pt x="42" y="83"/>
                    </a:lnTo>
                    <a:lnTo>
                      <a:pt x="42" y="79"/>
                    </a:lnTo>
                    <a:lnTo>
                      <a:pt x="42" y="78"/>
                    </a:lnTo>
                    <a:lnTo>
                      <a:pt x="42" y="76"/>
                    </a:lnTo>
                    <a:lnTo>
                      <a:pt x="42" y="74"/>
                    </a:lnTo>
                    <a:lnTo>
                      <a:pt x="44" y="74"/>
                    </a:lnTo>
                    <a:lnTo>
                      <a:pt x="44" y="72"/>
                    </a:lnTo>
                    <a:lnTo>
                      <a:pt x="46" y="70"/>
                    </a:lnTo>
                    <a:lnTo>
                      <a:pt x="46" y="72"/>
                    </a:lnTo>
                    <a:lnTo>
                      <a:pt x="48" y="70"/>
                    </a:lnTo>
                    <a:lnTo>
                      <a:pt x="48" y="68"/>
                    </a:lnTo>
                    <a:lnTo>
                      <a:pt x="50" y="68"/>
                    </a:lnTo>
                    <a:lnTo>
                      <a:pt x="50" y="66"/>
                    </a:lnTo>
                    <a:lnTo>
                      <a:pt x="48" y="66"/>
                    </a:lnTo>
                    <a:lnTo>
                      <a:pt x="48" y="65"/>
                    </a:lnTo>
                    <a:lnTo>
                      <a:pt x="48" y="66"/>
                    </a:lnTo>
                    <a:lnTo>
                      <a:pt x="48" y="65"/>
                    </a:lnTo>
                    <a:lnTo>
                      <a:pt x="46" y="65"/>
                    </a:lnTo>
                    <a:lnTo>
                      <a:pt x="46" y="63"/>
                    </a:lnTo>
                    <a:lnTo>
                      <a:pt x="48" y="63"/>
                    </a:lnTo>
                    <a:lnTo>
                      <a:pt x="50" y="63"/>
                    </a:lnTo>
                    <a:lnTo>
                      <a:pt x="48" y="63"/>
                    </a:lnTo>
                    <a:lnTo>
                      <a:pt x="48" y="61"/>
                    </a:lnTo>
                    <a:lnTo>
                      <a:pt x="46" y="59"/>
                    </a:lnTo>
                    <a:lnTo>
                      <a:pt x="44" y="59"/>
                    </a:lnTo>
                    <a:lnTo>
                      <a:pt x="44" y="57"/>
                    </a:lnTo>
                    <a:lnTo>
                      <a:pt x="42" y="57"/>
                    </a:lnTo>
                    <a:lnTo>
                      <a:pt x="42" y="59"/>
                    </a:lnTo>
                    <a:lnTo>
                      <a:pt x="39" y="59"/>
                    </a:lnTo>
                    <a:lnTo>
                      <a:pt x="39" y="57"/>
                    </a:lnTo>
                    <a:lnTo>
                      <a:pt x="39" y="55"/>
                    </a:lnTo>
                    <a:lnTo>
                      <a:pt x="39" y="52"/>
                    </a:lnTo>
                    <a:lnTo>
                      <a:pt x="39" y="50"/>
                    </a:lnTo>
                    <a:lnTo>
                      <a:pt x="39" y="52"/>
                    </a:lnTo>
                    <a:lnTo>
                      <a:pt x="37" y="52"/>
                    </a:lnTo>
                    <a:lnTo>
                      <a:pt x="37" y="50"/>
                    </a:lnTo>
                    <a:lnTo>
                      <a:pt x="37" y="48"/>
                    </a:lnTo>
                    <a:lnTo>
                      <a:pt x="35" y="46"/>
                    </a:lnTo>
                    <a:lnTo>
                      <a:pt x="35" y="44"/>
                    </a:lnTo>
                    <a:lnTo>
                      <a:pt x="33" y="44"/>
                    </a:lnTo>
                    <a:lnTo>
                      <a:pt x="33" y="42"/>
                    </a:lnTo>
                    <a:lnTo>
                      <a:pt x="31" y="42"/>
                    </a:lnTo>
                    <a:lnTo>
                      <a:pt x="31" y="41"/>
                    </a:lnTo>
                    <a:lnTo>
                      <a:pt x="29" y="41"/>
                    </a:lnTo>
                    <a:lnTo>
                      <a:pt x="28" y="41"/>
                    </a:lnTo>
                    <a:lnTo>
                      <a:pt x="26" y="41"/>
                    </a:lnTo>
                    <a:lnTo>
                      <a:pt x="24" y="39"/>
                    </a:lnTo>
                    <a:lnTo>
                      <a:pt x="22" y="39"/>
                    </a:lnTo>
                    <a:lnTo>
                      <a:pt x="20" y="39"/>
                    </a:lnTo>
                    <a:lnTo>
                      <a:pt x="18" y="39"/>
                    </a:lnTo>
                    <a:lnTo>
                      <a:pt x="16" y="39"/>
                    </a:lnTo>
                    <a:lnTo>
                      <a:pt x="15" y="39"/>
                    </a:lnTo>
                    <a:lnTo>
                      <a:pt x="13" y="39"/>
                    </a:lnTo>
                    <a:lnTo>
                      <a:pt x="11" y="41"/>
                    </a:lnTo>
                    <a:lnTo>
                      <a:pt x="11" y="39"/>
                    </a:lnTo>
                    <a:lnTo>
                      <a:pt x="9" y="39"/>
                    </a:lnTo>
                    <a:lnTo>
                      <a:pt x="7" y="37"/>
                    </a:lnTo>
                    <a:lnTo>
                      <a:pt x="9" y="37"/>
                    </a:lnTo>
                    <a:lnTo>
                      <a:pt x="11" y="37"/>
                    </a:lnTo>
                    <a:lnTo>
                      <a:pt x="9" y="35"/>
                    </a:lnTo>
                    <a:lnTo>
                      <a:pt x="7" y="35"/>
                    </a:lnTo>
                    <a:lnTo>
                      <a:pt x="5" y="35"/>
                    </a:lnTo>
                    <a:lnTo>
                      <a:pt x="4" y="35"/>
                    </a:lnTo>
                    <a:lnTo>
                      <a:pt x="5" y="33"/>
                    </a:lnTo>
                    <a:lnTo>
                      <a:pt x="7" y="33"/>
                    </a:lnTo>
                    <a:lnTo>
                      <a:pt x="9" y="33"/>
                    </a:lnTo>
                    <a:lnTo>
                      <a:pt x="11" y="33"/>
                    </a:lnTo>
                    <a:lnTo>
                      <a:pt x="9" y="31"/>
                    </a:lnTo>
                    <a:lnTo>
                      <a:pt x="7" y="33"/>
                    </a:lnTo>
                    <a:lnTo>
                      <a:pt x="5" y="33"/>
                    </a:lnTo>
                    <a:lnTo>
                      <a:pt x="4" y="31"/>
                    </a:lnTo>
                    <a:lnTo>
                      <a:pt x="5" y="31"/>
                    </a:lnTo>
                    <a:lnTo>
                      <a:pt x="4" y="31"/>
                    </a:lnTo>
                    <a:lnTo>
                      <a:pt x="2" y="29"/>
                    </a:lnTo>
                    <a:lnTo>
                      <a:pt x="0" y="29"/>
                    </a:lnTo>
                    <a:lnTo>
                      <a:pt x="0" y="28"/>
                    </a:lnTo>
                    <a:lnTo>
                      <a:pt x="4" y="28"/>
                    </a:lnTo>
                    <a:lnTo>
                      <a:pt x="5" y="26"/>
                    </a:lnTo>
                    <a:lnTo>
                      <a:pt x="7" y="26"/>
                    </a:lnTo>
                    <a:lnTo>
                      <a:pt x="9" y="26"/>
                    </a:lnTo>
                    <a:lnTo>
                      <a:pt x="11" y="24"/>
                    </a:lnTo>
                    <a:lnTo>
                      <a:pt x="13" y="24"/>
                    </a:lnTo>
                    <a:lnTo>
                      <a:pt x="15" y="24"/>
                    </a:lnTo>
                    <a:lnTo>
                      <a:pt x="16" y="22"/>
                    </a:lnTo>
                    <a:lnTo>
                      <a:pt x="16" y="20"/>
                    </a:lnTo>
                    <a:lnTo>
                      <a:pt x="16" y="18"/>
                    </a:lnTo>
                    <a:lnTo>
                      <a:pt x="15" y="20"/>
                    </a:lnTo>
                    <a:lnTo>
                      <a:pt x="13" y="20"/>
                    </a:lnTo>
                    <a:lnTo>
                      <a:pt x="11" y="20"/>
                    </a:lnTo>
                    <a:lnTo>
                      <a:pt x="11" y="18"/>
                    </a:lnTo>
                    <a:lnTo>
                      <a:pt x="13" y="18"/>
                    </a:lnTo>
                    <a:lnTo>
                      <a:pt x="15" y="17"/>
                    </a:lnTo>
                    <a:lnTo>
                      <a:pt x="16" y="17"/>
                    </a:lnTo>
                    <a:lnTo>
                      <a:pt x="18" y="17"/>
                    </a:lnTo>
                    <a:lnTo>
                      <a:pt x="18" y="15"/>
                    </a:lnTo>
                    <a:lnTo>
                      <a:pt x="20" y="15"/>
                    </a:lnTo>
                    <a:lnTo>
                      <a:pt x="24" y="15"/>
                    </a:lnTo>
                    <a:lnTo>
                      <a:pt x="24" y="13"/>
                    </a:lnTo>
                    <a:lnTo>
                      <a:pt x="24" y="11"/>
                    </a:lnTo>
                    <a:lnTo>
                      <a:pt x="28" y="11"/>
                    </a:lnTo>
                    <a:lnTo>
                      <a:pt x="29" y="11"/>
                    </a:lnTo>
                    <a:lnTo>
                      <a:pt x="28" y="11"/>
                    </a:lnTo>
                    <a:lnTo>
                      <a:pt x="29" y="9"/>
                    </a:lnTo>
                    <a:lnTo>
                      <a:pt x="31" y="9"/>
                    </a:lnTo>
                    <a:lnTo>
                      <a:pt x="33" y="9"/>
                    </a:lnTo>
                    <a:lnTo>
                      <a:pt x="37" y="9"/>
                    </a:lnTo>
                    <a:lnTo>
                      <a:pt x="41" y="9"/>
                    </a:lnTo>
                    <a:lnTo>
                      <a:pt x="42" y="7"/>
                    </a:lnTo>
                    <a:lnTo>
                      <a:pt x="44" y="7"/>
                    </a:lnTo>
                    <a:lnTo>
                      <a:pt x="46" y="7"/>
                    </a:lnTo>
                    <a:lnTo>
                      <a:pt x="46" y="9"/>
                    </a:lnTo>
                    <a:lnTo>
                      <a:pt x="48" y="9"/>
                    </a:lnTo>
                    <a:lnTo>
                      <a:pt x="48" y="11"/>
                    </a:lnTo>
                    <a:lnTo>
                      <a:pt x="48" y="9"/>
                    </a:lnTo>
                    <a:lnTo>
                      <a:pt x="50" y="9"/>
                    </a:lnTo>
                    <a:lnTo>
                      <a:pt x="50" y="7"/>
                    </a:lnTo>
                    <a:lnTo>
                      <a:pt x="48" y="7"/>
                    </a:lnTo>
                    <a:lnTo>
                      <a:pt x="50" y="7"/>
                    </a:lnTo>
                    <a:lnTo>
                      <a:pt x="50" y="5"/>
                    </a:lnTo>
                    <a:lnTo>
                      <a:pt x="52" y="5"/>
                    </a:lnTo>
                    <a:lnTo>
                      <a:pt x="53" y="7"/>
                    </a:lnTo>
                    <a:lnTo>
                      <a:pt x="55" y="7"/>
                    </a:lnTo>
                    <a:lnTo>
                      <a:pt x="57" y="7"/>
                    </a:lnTo>
                    <a:lnTo>
                      <a:pt x="59" y="9"/>
                    </a:lnTo>
                    <a:lnTo>
                      <a:pt x="61" y="9"/>
                    </a:lnTo>
                    <a:lnTo>
                      <a:pt x="61" y="7"/>
                    </a:lnTo>
                    <a:lnTo>
                      <a:pt x="63" y="7"/>
                    </a:lnTo>
                    <a:lnTo>
                      <a:pt x="59" y="5"/>
                    </a:lnTo>
                    <a:lnTo>
                      <a:pt x="57" y="5"/>
                    </a:lnTo>
                    <a:lnTo>
                      <a:pt x="59" y="5"/>
                    </a:lnTo>
                    <a:lnTo>
                      <a:pt x="61" y="5"/>
                    </a:lnTo>
                    <a:lnTo>
                      <a:pt x="61" y="4"/>
                    </a:lnTo>
                    <a:lnTo>
                      <a:pt x="59" y="4"/>
                    </a:lnTo>
                    <a:lnTo>
                      <a:pt x="61" y="2"/>
                    </a:lnTo>
                    <a:lnTo>
                      <a:pt x="63" y="4"/>
                    </a:lnTo>
                    <a:lnTo>
                      <a:pt x="65" y="4"/>
                    </a:lnTo>
                    <a:lnTo>
                      <a:pt x="66" y="4"/>
                    </a:lnTo>
                    <a:lnTo>
                      <a:pt x="68" y="4"/>
                    </a:lnTo>
                    <a:lnTo>
                      <a:pt x="70" y="4"/>
                    </a:lnTo>
                    <a:lnTo>
                      <a:pt x="74" y="4"/>
                    </a:lnTo>
                    <a:lnTo>
                      <a:pt x="76" y="2"/>
                    </a:lnTo>
                    <a:lnTo>
                      <a:pt x="78" y="2"/>
                    </a:lnTo>
                    <a:lnTo>
                      <a:pt x="79" y="2"/>
                    </a:lnTo>
                    <a:lnTo>
                      <a:pt x="8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7" name="Freeform 1653"/>
              <p:cNvSpPr>
                <a:spLocks/>
              </p:cNvSpPr>
              <p:nvPr/>
            </p:nvSpPr>
            <p:spPr bwMode="auto">
              <a:xfrm>
                <a:off x="2714626" y="5127486"/>
                <a:ext cx="103188" cy="55563"/>
              </a:xfrm>
              <a:custGeom>
                <a:avLst/>
                <a:gdLst>
                  <a:gd name="T0" fmla="*/ 2147483646 w 65"/>
                  <a:gd name="T1" fmla="*/ 0 h 35"/>
                  <a:gd name="T2" fmla="*/ 2147483646 w 65"/>
                  <a:gd name="T3" fmla="*/ 2147483646 h 35"/>
                  <a:gd name="T4" fmla="*/ 2147483646 w 65"/>
                  <a:gd name="T5" fmla="*/ 2147483646 h 35"/>
                  <a:gd name="T6" fmla="*/ 2147483646 w 65"/>
                  <a:gd name="T7" fmla="*/ 2147483646 h 35"/>
                  <a:gd name="T8" fmla="*/ 2147483646 w 65"/>
                  <a:gd name="T9" fmla="*/ 2147483646 h 35"/>
                  <a:gd name="T10" fmla="*/ 2147483646 w 65"/>
                  <a:gd name="T11" fmla="*/ 2147483646 h 35"/>
                  <a:gd name="T12" fmla="*/ 2147483646 w 65"/>
                  <a:gd name="T13" fmla="*/ 2147483646 h 35"/>
                  <a:gd name="T14" fmla="*/ 2147483646 w 65"/>
                  <a:gd name="T15" fmla="*/ 2147483646 h 35"/>
                  <a:gd name="T16" fmla="*/ 2147483646 w 65"/>
                  <a:gd name="T17" fmla="*/ 2147483646 h 35"/>
                  <a:gd name="T18" fmla="*/ 2147483646 w 65"/>
                  <a:gd name="T19" fmla="*/ 2147483646 h 35"/>
                  <a:gd name="T20" fmla="*/ 2147483646 w 65"/>
                  <a:gd name="T21" fmla="*/ 2147483646 h 35"/>
                  <a:gd name="T22" fmla="*/ 2147483646 w 65"/>
                  <a:gd name="T23" fmla="*/ 2147483646 h 35"/>
                  <a:gd name="T24" fmla="*/ 2147483646 w 65"/>
                  <a:gd name="T25" fmla="*/ 2147483646 h 35"/>
                  <a:gd name="T26" fmla="*/ 2147483646 w 65"/>
                  <a:gd name="T27" fmla="*/ 2147483646 h 35"/>
                  <a:gd name="T28" fmla="*/ 2147483646 w 65"/>
                  <a:gd name="T29" fmla="*/ 2147483646 h 35"/>
                  <a:gd name="T30" fmla="*/ 2147483646 w 65"/>
                  <a:gd name="T31" fmla="*/ 2147483646 h 35"/>
                  <a:gd name="T32" fmla="*/ 2147483646 w 65"/>
                  <a:gd name="T33" fmla="*/ 2147483646 h 35"/>
                  <a:gd name="T34" fmla="*/ 2147483646 w 65"/>
                  <a:gd name="T35" fmla="*/ 2147483646 h 35"/>
                  <a:gd name="T36" fmla="*/ 2147483646 w 65"/>
                  <a:gd name="T37" fmla="*/ 2147483646 h 35"/>
                  <a:gd name="T38" fmla="*/ 2147483646 w 65"/>
                  <a:gd name="T39" fmla="*/ 2147483646 h 35"/>
                  <a:gd name="T40" fmla="*/ 2147483646 w 65"/>
                  <a:gd name="T41" fmla="*/ 2147483646 h 35"/>
                  <a:gd name="T42" fmla="*/ 2147483646 w 65"/>
                  <a:gd name="T43" fmla="*/ 2147483646 h 35"/>
                  <a:gd name="T44" fmla="*/ 2147483646 w 65"/>
                  <a:gd name="T45" fmla="*/ 2147483646 h 35"/>
                  <a:gd name="T46" fmla="*/ 2147483646 w 65"/>
                  <a:gd name="T47" fmla="*/ 2147483646 h 35"/>
                  <a:gd name="T48" fmla="*/ 2147483646 w 65"/>
                  <a:gd name="T49" fmla="*/ 2147483646 h 35"/>
                  <a:gd name="T50" fmla="*/ 2147483646 w 65"/>
                  <a:gd name="T51" fmla="*/ 2147483646 h 35"/>
                  <a:gd name="T52" fmla="*/ 2147483646 w 65"/>
                  <a:gd name="T53" fmla="*/ 2147483646 h 35"/>
                  <a:gd name="T54" fmla="*/ 2147483646 w 65"/>
                  <a:gd name="T55" fmla="*/ 2147483646 h 35"/>
                  <a:gd name="T56" fmla="*/ 2147483646 w 65"/>
                  <a:gd name="T57" fmla="*/ 2147483646 h 35"/>
                  <a:gd name="T58" fmla="*/ 2147483646 w 65"/>
                  <a:gd name="T59" fmla="*/ 2147483646 h 35"/>
                  <a:gd name="T60" fmla="*/ 2147483646 w 65"/>
                  <a:gd name="T61" fmla="*/ 2147483646 h 35"/>
                  <a:gd name="T62" fmla="*/ 2147483646 w 65"/>
                  <a:gd name="T63" fmla="*/ 2147483646 h 35"/>
                  <a:gd name="T64" fmla="*/ 2147483646 w 65"/>
                  <a:gd name="T65" fmla="*/ 2147483646 h 35"/>
                  <a:gd name="T66" fmla="*/ 2147483646 w 65"/>
                  <a:gd name="T67" fmla="*/ 2147483646 h 35"/>
                  <a:gd name="T68" fmla="*/ 2147483646 w 65"/>
                  <a:gd name="T69" fmla="*/ 2147483646 h 35"/>
                  <a:gd name="T70" fmla="*/ 2147483646 w 65"/>
                  <a:gd name="T71" fmla="*/ 2147483646 h 35"/>
                  <a:gd name="T72" fmla="*/ 2147483646 w 65"/>
                  <a:gd name="T73" fmla="*/ 2147483646 h 35"/>
                  <a:gd name="T74" fmla="*/ 2147483646 w 65"/>
                  <a:gd name="T75" fmla="*/ 2147483646 h 35"/>
                  <a:gd name="T76" fmla="*/ 2147483646 w 65"/>
                  <a:gd name="T77" fmla="*/ 2147483646 h 35"/>
                  <a:gd name="T78" fmla="*/ 2147483646 w 65"/>
                  <a:gd name="T79" fmla="*/ 2147483646 h 35"/>
                  <a:gd name="T80" fmla="*/ 2147483646 w 65"/>
                  <a:gd name="T81" fmla="*/ 2147483646 h 35"/>
                  <a:gd name="T82" fmla="*/ 2147483646 w 65"/>
                  <a:gd name="T83" fmla="*/ 2147483646 h 35"/>
                  <a:gd name="T84" fmla="*/ 2147483646 w 65"/>
                  <a:gd name="T85" fmla="*/ 2147483646 h 35"/>
                  <a:gd name="T86" fmla="*/ 2147483646 w 65"/>
                  <a:gd name="T87" fmla="*/ 2147483646 h 35"/>
                  <a:gd name="T88" fmla="*/ 2147483646 w 65"/>
                  <a:gd name="T89" fmla="*/ 2147483646 h 35"/>
                  <a:gd name="T90" fmla="*/ 0 w 65"/>
                  <a:gd name="T91" fmla="*/ 2147483646 h 35"/>
                  <a:gd name="T92" fmla="*/ 2147483646 w 65"/>
                  <a:gd name="T93" fmla="*/ 2147483646 h 35"/>
                  <a:gd name="T94" fmla="*/ 2147483646 w 65"/>
                  <a:gd name="T95" fmla="*/ 2147483646 h 35"/>
                  <a:gd name="T96" fmla="*/ 2147483646 w 65"/>
                  <a:gd name="T97" fmla="*/ 0 h 35"/>
                  <a:gd name="T98" fmla="*/ 2147483646 w 65"/>
                  <a:gd name="T99" fmla="*/ 0 h 35"/>
                  <a:gd name="T100" fmla="*/ 2147483646 w 65"/>
                  <a:gd name="T101" fmla="*/ 0 h 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5" h="35">
                    <a:moveTo>
                      <a:pt x="43" y="0"/>
                    </a:moveTo>
                    <a:lnTo>
                      <a:pt x="43" y="0"/>
                    </a:lnTo>
                    <a:lnTo>
                      <a:pt x="46" y="0"/>
                    </a:lnTo>
                    <a:lnTo>
                      <a:pt x="48" y="0"/>
                    </a:lnTo>
                    <a:lnTo>
                      <a:pt x="52" y="0"/>
                    </a:lnTo>
                    <a:lnTo>
                      <a:pt x="52" y="1"/>
                    </a:lnTo>
                    <a:lnTo>
                      <a:pt x="56" y="1"/>
                    </a:lnTo>
                    <a:lnTo>
                      <a:pt x="57" y="0"/>
                    </a:lnTo>
                    <a:lnTo>
                      <a:pt x="61" y="0"/>
                    </a:lnTo>
                    <a:lnTo>
                      <a:pt x="61" y="1"/>
                    </a:lnTo>
                    <a:lnTo>
                      <a:pt x="61" y="3"/>
                    </a:lnTo>
                    <a:lnTo>
                      <a:pt x="65" y="3"/>
                    </a:lnTo>
                    <a:lnTo>
                      <a:pt x="65" y="5"/>
                    </a:lnTo>
                    <a:lnTo>
                      <a:pt x="63" y="5"/>
                    </a:lnTo>
                    <a:lnTo>
                      <a:pt x="61" y="5"/>
                    </a:lnTo>
                    <a:lnTo>
                      <a:pt x="61" y="7"/>
                    </a:lnTo>
                    <a:lnTo>
                      <a:pt x="59" y="7"/>
                    </a:lnTo>
                    <a:lnTo>
                      <a:pt x="57" y="7"/>
                    </a:lnTo>
                    <a:lnTo>
                      <a:pt x="56" y="7"/>
                    </a:lnTo>
                    <a:lnTo>
                      <a:pt x="54" y="7"/>
                    </a:lnTo>
                    <a:lnTo>
                      <a:pt x="54" y="9"/>
                    </a:lnTo>
                    <a:lnTo>
                      <a:pt x="56" y="9"/>
                    </a:lnTo>
                    <a:lnTo>
                      <a:pt x="56" y="7"/>
                    </a:lnTo>
                    <a:lnTo>
                      <a:pt x="56" y="9"/>
                    </a:lnTo>
                    <a:lnTo>
                      <a:pt x="54" y="11"/>
                    </a:lnTo>
                    <a:lnTo>
                      <a:pt x="52" y="11"/>
                    </a:lnTo>
                    <a:lnTo>
                      <a:pt x="50" y="13"/>
                    </a:lnTo>
                    <a:lnTo>
                      <a:pt x="48" y="13"/>
                    </a:lnTo>
                    <a:lnTo>
                      <a:pt x="46" y="14"/>
                    </a:lnTo>
                    <a:lnTo>
                      <a:pt x="46" y="13"/>
                    </a:lnTo>
                    <a:lnTo>
                      <a:pt x="46" y="14"/>
                    </a:lnTo>
                    <a:lnTo>
                      <a:pt x="45" y="14"/>
                    </a:lnTo>
                    <a:lnTo>
                      <a:pt x="43" y="16"/>
                    </a:lnTo>
                    <a:lnTo>
                      <a:pt x="41" y="16"/>
                    </a:lnTo>
                    <a:lnTo>
                      <a:pt x="39" y="18"/>
                    </a:lnTo>
                    <a:lnTo>
                      <a:pt x="37" y="18"/>
                    </a:lnTo>
                    <a:lnTo>
                      <a:pt x="35" y="20"/>
                    </a:lnTo>
                    <a:lnTo>
                      <a:pt x="33" y="20"/>
                    </a:lnTo>
                    <a:lnTo>
                      <a:pt x="33" y="22"/>
                    </a:lnTo>
                    <a:lnTo>
                      <a:pt x="35" y="22"/>
                    </a:lnTo>
                    <a:lnTo>
                      <a:pt x="35" y="24"/>
                    </a:lnTo>
                    <a:lnTo>
                      <a:pt x="35" y="22"/>
                    </a:lnTo>
                    <a:lnTo>
                      <a:pt x="33" y="24"/>
                    </a:lnTo>
                    <a:lnTo>
                      <a:pt x="32" y="25"/>
                    </a:lnTo>
                    <a:lnTo>
                      <a:pt x="30" y="25"/>
                    </a:lnTo>
                    <a:lnTo>
                      <a:pt x="28" y="27"/>
                    </a:lnTo>
                    <a:lnTo>
                      <a:pt x="26" y="29"/>
                    </a:lnTo>
                    <a:lnTo>
                      <a:pt x="24" y="29"/>
                    </a:lnTo>
                    <a:lnTo>
                      <a:pt x="24" y="31"/>
                    </a:lnTo>
                    <a:lnTo>
                      <a:pt x="26" y="31"/>
                    </a:lnTo>
                    <a:lnTo>
                      <a:pt x="28" y="31"/>
                    </a:lnTo>
                    <a:lnTo>
                      <a:pt x="28" y="33"/>
                    </a:lnTo>
                    <a:lnTo>
                      <a:pt x="26" y="33"/>
                    </a:lnTo>
                    <a:lnTo>
                      <a:pt x="24" y="33"/>
                    </a:lnTo>
                    <a:lnTo>
                      <a:pt x="22" y="33"/>
                    </a:lnTo>
                    <a:lnTo>
                      <a:pt x="22" y="35"/>
                    </a:lnTo>
                    <a:lnTo>
                      <a:pt x="21" y="35"/>
                    </a:lnTo>
                    <a:lnTo>
                      <a:pt x="21" y="33"/>
                    </a:lnTo>
                    <a:lnTo>
                      <a:pt x="17" y="33"/>
                    </a:lnTo>
                    <a:lnTo>
                      <a:pt x="13" y="33"/>
                    </a:lnTo>
                    <a:lnTo>
                      <a:pt x="11" y="33"/>
                    </a:lnTo>
                    <a:lnTo>
                      <a:pt x="9" y="33"/>
                    </a:lnTo>
                    <a:lnTo>
                      <a:pt x="6" y="33"/>
                    </a:lnTo>
                    <a:lnTo>
                      <a:pt x="2" y="33"/>
                    </a:lnTo>
                    <a:lnTo>
                      <a:pt x="4" y="31"/>
                    </a:lnTo>
                    <a:lnTo>
                      <a:pt x="6" y="31"/>
                    </a:lnTo>
                    <a:lnTo>
                      <a:pt x="8" y="29"/>
                    </a:lnTo>
                    <a:lnTo>
                      <a:pt x="8" y="27"/>
                    </a:lnTo>
                    <a:lnTo>
                      <a:pt x="9" y="27"/>
                    </a:lnTo>
                    <a:lnTo>
                      <a:pt x="11" y="29"/>
                    </a:lnTo>
                    <a:lnTo>
                      <a:pt x="13" y="29"/>
                    </a:lnTo>
                    <a:lnTo>
                      <a:pt x="15" y="29"/>
                    </a:lnTo>
                    <a:lnTo>
                      <a:pt x="13" y="27"/>
                    </a:lnTo>
                    <a:lnTo>
                      <a:pt x="15" y="27"/>
                    </a:lnTo>
                    <a:lnTo>
                      <a:pt x="13" y="27"/>
                    </a:lnTo>
                    <a:lnTo>
                      <a:pt x="11" y="25"/>
                    </a:lnTo>
                    <a:lnTo>
                      <a:pt x="9" y="25"/>
                    </a:lnTo>
                    <a:lnTo>
                      <a:pt x="6" y="25"/>
                    </a:lnTo>
                    <a:lnTo>
                      <a:pt x="8" y="24"/>
                    </a:lnTo>
                    <a:lnTo>
                      <a:pt x="9" y="24"/>
                    </a:lnTo>
                    <a:lnTo>
                      <a:pt x="11" y="22"/>
                    </a:lnTo>
                    <a:lnTo>
                      <a:pt x="13" y="22"/>
                    </a:lnTo>
                    <a:lnTo>
                      <a:pt x="15" y="22"/>
                    </a:lnTo>
                    <a:lnTo>
                      <a:pt x="17" y="20"/>
                    </a:lnTo>
                    <a:lnTo>
                      <a:pt x="15" y="20"/>
                    </a:lnTo>
                    <a:lnTo>
                      <a:pt x="15" y="18"/>
                    </a:lnTo>
                    <a:lnTo>
                      <a:pt x="13" y="18"/>
                    </a:lnTo>
                    <a:lnTo>
                      <a:pt x="11" y="18"/>
                    </a:lnTo>
                    <a:lnTo>
                      <a:pt x="11" y="16"/>
                    </a:lnTo>
                    <a:lnTo>
                      <a:pt x="11" y="14"/>
                    </a:lnTo>
                    <a:lnTo>
                      <a:pt x="13" y="14"/>
                    </a:lnTo>
                    <a:lnTo>
                      <a:pt x="15" y="14"/>
                    </a:lnTo>
                    <a:lnTo>
                      <a:pt x="15" y="16"/>
                    </a:lnTo>
                    <a:lnTo>
                      <a:pt x="17" y="16"/>
                    </a:lnTo>
                    <a:lnTo>
                      <a:pt x="19" y="16"/>
                    </a:lnTo>
                    <a:lnTo>
                      <a:pt x="19" y="14"/>
                    </a:lnTo>
                    <a:lnTo>
                      <a:pt x="22" y="13"/>
                    </a:lnTo>
                    <a:lnTo>
                      <a:pt x="26" y="11"/>
                    </a:lnTo>
                    <a:lnTo>
                      <a:pt x="24" y="11"/>
                    </a:lnTo>
                    <a:lnTo>
                      <a:pt x="22" y="13"/>
                    </a:lnTo>
                    <a:lnTo>
                      <a:pt x="21" y="13"/>
                    </a:lnTo>
                    <a:lnTo>
                      <a:pt x="19" y="13"/>
                    </a:lnTo>
                    <a:lnTo>
                      <a:pt x="15" y="13"/>
                    </a:lnTo>
                    <a:lnTo>
                      <a:pt x="13" y="13"/>
                    </a:lnTo>
                    <a:lnTo>
                      <a:pt x="11" y="13"/>
                    </a:lnTo>
                    <a:lnTo>
                      <a:pt x="9" y="13"/>
                    </a:lnTo>
                    <a:lnTo>
                      <a:pt x="8" y="11"/>
                    </a:lnTo>
                    <a:lnTo>
                      <a:pt x="6" y="11"/>
                    </a:lnTo>
                    <a:lnTo>
                      <a:pt x="4" y="11"/>
                    </a:lnTo>
                    <a:lnTo>
                      <a:pt x="2" y="11"/>
                    </a:lnTo>
                    <a:lnTo>
                      <a:pt x="2" y="9"/>
                    </a:lnTo>
                    <a:lnTo>
                      <a:pt x="2" y="7"/>
                    </a:lnTo>
                    <a:lnTo>
                      <a:pt x="0" y="7"/>
                    </a:lnTo>
                    <a:lnTo>
                      <a:pt x="4" y="5"/>
                    </a:lnTo>
                    <a:lnTo>
                      <a:pt x="11" y="5"/>
                    </a:lnTo>
                    <a:lnTo>
                      <a:pt x="11" y="3"/>
                    </a:lnTo>
                    <a:lnTo>
                      <a:pt x="15" y="3"/>
                    </a:lnTo>
                    <a:lnTo>
                      <a:pt x="17" y="3"/>
                    </a:lnTo>
                    <a:lnTo>
                      <a:pt x="19" y="1"/>
                    </a:lnTo>
                    <a:lnTo>
                      <a:pt x="24" y="1"/>
                    </a:lnTo>
                    <a:lnTo>
                      <a:pt x="28" y="1"/>
                    </a:lnTo>
                    <a:lnTo>
                      <a:pt x="28" y="0"/>
                    </a:lnTo>
                    <a:lnTo>
                      <a:pt x="30" y="0"/>
                    </a:lnTo>
                    <a:lnTo>
                      <a:pt x="33" y="0"/>
                    </a:lnTo>
                    <a:lnTo>
                      <a:pt x="35" y="1"/>
                    </a:lnTo>
                    <a:lnTo>
                      <a:pt x="35" y="0"/>
                    </a:lnTo>
                    <a:lnTo>
                      <a:pt x="37" y="0"/>
                    </a:lnTo>
                    <a:lnTo>
                      <a:pt x="41" y="0"/>
                    </a:lnTo>
                    <a:lnTo>
                      <a:pt x="4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8" name="Freeform 1654"/>
              <p:cNvSpPr>
                <a:spLocks/>
              </p:cNvSpPr>
              <p:nvPr/>
            </p:nvSpPr>
            <p:spPr bwMode="auto">
              <a:xfrm>
                <a:off x="3105151" y="5148123"/>
                <a:ext cx="26988" cy="11113"/>
              </a:xfrm>
              <a:custGeom>
                <a:avLst/>
                <a:gdLst>
                  <a:gd name="T0" fmla="*/ 2147483646 w 17"/>
                  <a:gd name="T1" fmla="*/ 0 h 7"/>
                  <a:gd name="T2" fmla="*/ 2147483646 w 17"/>
                  <a:gd name="T3" fmla="*/ 2147483646 h 7"/>
                  <a:gd name="T4" fmla="*/ 2147483646 w 17"/>
                  <a:gd name="T5" fmla="*/ 2147483646 h 7"/>
                  <a:gd name="T6" fmla="*/ 2147483646 w 17"/>
                  <a:gd name="T7" fmla="*/ 2147483646 h 7"/>
                  <a:gd name="T8" fmla="*/ 2147483646 w 17"/>
                  <a:gd name="T9" fmla="*/ 2147483646 h 7"/>
                  <a:gd name="T10" fmla="*/ 2147483646 w 17"/>
                  <a:gd name="T11" fmla="*/ 2147483646 h 7"/>
                  <a:gd name="T12" fmla="*/ 2147483646 w 17"/>
                  <a:gd name="T13" fmla="*/ 2147483646 h 7"/>
                  <a:gd name="T14" fmla="*/ 2147483646 w 17"/>
                  <a:gd name="T15" fmla="*/ 2147483646 h 7"/>
                  <a:gd name="T16" fmla="*/ 2147483646 w 17"/>
                  <a:gd name="T17" fmla="*/ 2147483646 h 7"/>
                  <a:gd name="T18" fmla="*/ 2147483646 w 17"/>
                  <a:gd name="T19" fmla="*/ 2147483646 h 7"/>
                  <a:gd name="T20" fmla="*/ 2147483646 w 17"/>
                  <a:gd name="T21" fmla="*/ 2147483646 h 7"/>
                  <a:gd name="T22" fmla="*/ 2147483646 w 17"/>
                  <a:gd name="T23" fmla="*/ 2147483646 h 7"/>
                  <a:gd name="T24" fmla="*/ 2147483646 w 17"/>
                  <a:gd name="T25" fmla="*/ 2147483646 h 7"/>
                  <a:gd name="T26" fmla="*/ 2147483646 w 17"/>
                  <a:gd name="T27" fmla="*/ 2147483646 h 7"/>
                  <a:gd name="T28" fmla="*/ 2147483646 w 17"/>
                  <a:gd name="T29" fmla="*/ 2147483646 h 7"/>
                  <a:gd name="T30" fmla="*/ 2147483646 w 17"/>
                  <a:gd name="T31" fmla="*/ 2147483646 h 7"/>
                  <a:gd name="T32" fmla="*/ 2147483646 w 17"/>
                  <a:gd name="T33" fmla="*/ 2147483646 h 7"/>
                  <a:gd name="T34" fmla="*/ 2147483646 w 17"/>
                  <a:gd name="T35" fmla="*/ 2147483646 h 7"/>
                  <a:gd name="T36" fmla="*/ 2147483646 w 17"/>
                  <a:gd name="T37" fmla="*/ 2147483646 h 7"/>
                  <a:gd name="T38" fmla="*/ 2147483646 w 17"/>
                  <a:gd name="T39" fmla="*/ 2147483646 h 7"/>
                  <a:gd name="T40" fmla="*/ 2147483646 w 17"/>
                  <a:gd name="T41" fmla="*/ 2147483646 h 7"/>
                  <a:gd name="T42" fmla="*/ 2147483646 w 17"/>
                  <a:gd name="T43" fmla="*/ 2147483646 h 7"/>
                  <a:gd name="T44" fmla="*/ 2147483646 w 17"/>
                  <a:gd name="T45" fmla="*/ 2147483646 h 7"/>
                  <a:gd name="T46" fmla="*/ 2147483646 w 17"/>
                  <a:gd name="T47" fmla="*/ 2147483646 h 7"/>
                  <a:gd name="T48" fmla="*/ 2147483646 w 17"/>
                  <a:gd name="T49" fmla="*/ 2147483646 h 7"/>
                  <a:gd name="T50" fmla="*/ 2147483646 w 17"/>
                  <a:gd name="T51" fmla="*/ 2147483646 h 7"/>
                  <a:gd name="T52" fmla="*/ 2147483646 w 17"/>
                  <a:gd name="T53" fmla="*/ 2147483646 h 7"/>
                  <a:gd name="T54" fmla="*/ 2147483646 w 17"/>
                  <a:gd name="T55" fmla="*/ 2147483646 h 7"/>
                  <a:gd name="T56" fmla="*/ 2147483646 w 17"/>
                  <a:gd name="T57" fmla="*/ 2147483646 h 7"/>
                  <a:gd name="T58" fmla="*/ 2147483646 w 17"/>
                  <a:gd name="T59" fmla="*/ 2147483646 h 7"/>
                  <a:gd name="T60" fmla="*/ 0 w 17"/>
                  <a:gd name="T61" fmla="*/ 2147483646 h 7"/>
                  <a:gd name="T62" fmla="*/ 0 w 17"/>
                  <a:gd name="T63" fmla="*/ 2147483646 h 7"/>
                  <a:gd name="T64" fmla="*/ 0 w 17"/>
                  <a:gd name="T65" fmla="*/ 2147483646 h 7"/>
                  <a:gd name="T66" fmla="*/ 0 w 17"/>
                  <a:gd name="T67" fmla="*/ 2147483646 h 7"/>
                  <a:gd name="T68" fmla="*/ 2147483646 w 17"/>
                  <a:gd name="T69" fmla="*/ 2147483646 h 7"/>
                  <a:gd name="T70" fmla="*/ 2147483646 w 17"/>
                  <a:gd name="T71" fmla="*/ 2147483646 h 7"/>
                  <a:gd name="T72" fmla="*/ 2147483646 w 17"/>
                  <a:gd name="T73" fmla="*/ 0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 h="7">
                    <a:moveTo>
                      <a:pt x="4" y="0"/>
                    </a:moveTo>
                    <a:lnTo>
                      <a:pt x="4" y="1"/>
                    </a:lnTo>
                    <a:lnTo>
                      <a:pt x="6" y="1"/>
                    </a:lnTo>
                    <a:lnTo>
                      <a:pt x="6" y="3"/>
                    </a:lnTo>
                    <a:lnTo>
                      <a:pt x="7" y="1"/>
                    </a:lnTo>
                    <a:lnTo>
                      <a:pt x="9" y="1"/>
                    </a:lnTo>
                    <a:lnTo>
                      <a:pt x="9" y="3"/>
                    </a:lnTo>
                    <a:lnTo>
                      <a:pt x="15" y="1"/>
                    </a:lnTo>
                    <a:lnTo>
                      <a:pt x="17" y="1"/>
                    </a:lnTo>
                    <a:lnTo>
                      <a:pt x="17" y="3"/>
                    </a:lnTo>
                    <a:lnTo>
                      <a:pt x="15" y="3"/>
                    </a:lnTo>
                    <a:lnTo>
                      <a:pt x="17" y="5"/>
                    </a:lnTo>
                    <a:lnTo>
                      <a:pt x="15" y="5"/>
                    </a:lnTo>
                    <a:lnTo>
                      <a:pt x="13" y="5"/>
                    </a:lnTo>
                    <a:lnTo>
                      <a:pt x="11" y="5"/>
                    </a:lnTo>
                    <a:lnTo>
                      <a:pt x="9" y="5"/>
                    </a:lnTo>
                    <a:lnTo>
                      <a:pt x="7" y="7"/>
                    </a:lnTo>
                    <a:lnTo>
                      <a:pt x="4" y="5"/>
                    </a:lnTo>
                    <a:lnTo>
                      <a:pt x="2" y="3"/>
                    </a:lnTo>
                    <a:lnTo>
                      <a:pt x="0" y="3"/>
                    </a:lnTo>
                    <a:lnTo>
                      <a:pt x="0" y="1"/>
                    </a:lnTo>
                    <a:lnTo>
                      <a:pt x="2"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49" name="Freeform 1655"/>
              <p:cNvSpPr>
                <a:spLocks/>
              </p:cNvSpPr>
              <p:nvPr/>
            </p:nvSpPr>
            <p:spPr bwMode="auto">
              <a:xfrm>
                <a:off x="2635251" y="5162411"/>
                <a:ext cx="9525" cy="3175"/>
              </a:xfrm>
              <a:custGeom>
                <a:avLst/>
                <a:gdLst>
                  <a:gd name="T0" fmla="*/ 2147483646 w 6"/>
                  <a:gd name="T1" fmla="*/ 0 h 2"/>
                  <a:gd name="T2" fmla="*/ 2147483646 w 6"/>
                  <a:gd name="T3" fmla="*/ 2147483646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2147483646 h 2"/>
                  <a:gd name="T16" fmla="*/ 0 w 6"/>
                  <a:gd name="T17" fmla="*/ 2147483646 h 2"/>
                  <a:gd name="T18" fmla="*/ 0 w 6"/>
                  <a:gd name="T19" fmla="*/ 2147483646 h 2"/>
                  <a:gd name="T20" fmla="*/ 0 w 6"/>
                  <a:gd name="T21" fmla="*/ 2147483646 h 2"/>
                  <a:gd name="T22" fmla="*/ 0 w 6"/>
                  <a:gd name="T23" fmla="*/ 2147483646 h 2"/>
                  <a:gd name="T24" fmla="*/ 0 w 6"/>
                  <a:gd name="T25" fmla="*/ 2147483646 h 2"/>
                  <a:gd name="T26" fmla="*/ 2147483646 w 6"/>
                  <a:gd name="T27" fmla="*/ 2147483646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2"/>
                    </a:lnTo>
                    <a:lnTo>
                      <a:pt x="4" y="2"/>
                    </a:lnTo>
                    <a:lnTo>
                      <a:pt x="2" y="2"/>
                    </a:lnTo>
                    <a:lnTo>
                      <a:pt x="0" y="2"/>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0" name="Freeform 1656"/>
              <p:cNvSpPr>
                <a:spLocks/>
              </p:cNvSpPr>
              <p:nvPr/>
            </p:nvSpPr>
            <p:spPr bwMode="auto">
              <a:xfrm>
                <a:off x="2689226" y="5162411"/>
                <a:ext cx="7938" cy="7938"/>
              </a:xfrm>
              <a:custGeom>
                <a:avLst/>
                <a:gdLst>
                  <a:gd name="T0" fmla="*/ 2147483646 w 5"/>
                  <a:gd name="T1" fmla="*/ 0 h 5"/>
                  <a:gd name="T2" fmla="*/ 2147483646 w 5"/>
                  <a:gd name="T3" fmla="*/ 0 h 5"/>
                  <a:gd name="T4" fmla="*/ 2147483646 w 5"/>
                  <a:gd name="T5" fmla="*/ 2147483646 h 5"/>
                  <a:gd name="T6" fmla="*/ 2147483646 w 5"/>
                  <a:gd name="T7" fmla="*/ 2147483646 h 5"/>
                  <a:gd name="T8" fmla="*/ 2147483646 w 5"/>
                  <a:gd name="T9" fmla="*/ 2147483646 h 5"/>
                  <a:gd name="T10" fmla="*/ 2147483646 w 5"/>
                  <a:gd name="T11" fmla="*/ 2147483646 h 5"/>
                  <a:gd name="T12" fmla="*/ 2147483646 w 5"/>
                  <a:gd name="T13" fmla="*/ 2147483646 h 5"/>
                  <a:gd name="T14" fmla="*/ 2147483646 w 5"/>
                  <a:gd name="T15" fmla="*/ 2147483646 h 5"/>
                  <a:gd name="T16" fmla="*/ 2147483646 w 5"/>
                  <a:gd name="T17" fmla="*/ 2147483646 h 5"/>
                  <a:gd name="T18" fmla="*/ 2147483646 w 5"/>
                  <a:gd name="T19" fmla="*/ 2147483646 h 5"/>
                  <a:gd name="T20" fmla="*/ 2147483646 w 5"/>
                  <a:gd name="T21" fmla="*/ 2147483646 h 5"/>
                  <a:gd name="T22" fmla="*/ 2147483646 w 5"/>
                  <a:gd name="T23" fmla="*/ 2147483646 h 5"/>
                  <a:gd name="T24" fmla="*/ 2147483646 w 5"/>
                  <a:gd name="T25" fmla="*/ 2147483646 h 5"/>
                  <a:gd name="T26" fmla="*/ 0 w 5"/>
                  <a:gd name="T27" fmla="*/ 2147483646 h 5"/>
                  <a:gd name="T28" fmla="*/ 0 w 5"/>
                  <a:gd name="T29" fmla="*/ 2147483646 h 5"/>
                  <a:gd name="T30" fmla="*/ 0 w 5"/>
                  <a:gd name="T31" fmla="*/ 2147483646 h 5"/>
                  <a:gd name="T32" fmla="*/ 2147483646 w 5"/>
                  <a:gd name="T33" fmla="*/ 0 h 5"/>
                  <a:gd name="T34" fmla="*/ 2147483646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3" y="0"/>
                    </a:moveTo>
                    <a:lnTo>
                      <a:pt x="3" y="0"/>
                    </a:lnTo>
                    <a:lnTo>
                      <a:pt x="1" y="2"/>
                    </a:lnTo>
                    <a:lnTo>
                      <a:pt x="3" y="2"/>
                    </a:lnTo>
                    <a:lnTo>
                      <a:pt x="5" y="2"/>
                    </a:lnTo>
                    <a:lnTo>
                      <a:pt x="5" y="3"/>
                    </a:lnTo>
                    <a:lnTo>
                      <a:pt x="3" y="3"/>
                    </a:lnTo>
                    <a:lnTo>
                      <a:pt x="1" y="5"/>
                    </a:lnTo>
                    <a:lnTo>
                      <a:pt x="1" y="3"/>
                    </a:lnTo>
                    <a:lnTo>
                      <a:pt x="0" y="2"/>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1" name="Freeform 1657"/>
              <p:cNvSpPr>
                <a:spLocks noEditPoints="1"/>
              </p:cNvSpPr>
              <p:nvPr/>
            </p:nvSpPr>
            <p:spPr bwMode="auto">
              <a:xfrm>
                <a:off x="2973388" y="5170348"/>
                <a:ext cx="739775" cy="485775"/>
              </a:xfrm>
              <a:custGeom>
                <a:avLst/>
                <a:gdLst>
                  <a:gd name="T0" fmla="*/ 2147483646 w 466"/>
                  <a:gd name="T1" fmla="*/ 2147483646 h 306"/>
                  <a:gd name="T2" fmla="*/ 2147483646 w 466"/>
                  <a:gd name="T3" fmla="*/ 2147483646 h 306"/>
                  <a:gd name="T4" fmla="*/ 2147483646 w 466"/>
                  <a:gd name="T5" fmla="*/ 2147483646 h 306"/>
                  <a:gd name="T6" fmla="*/ 2147483646 w 466"/>
                  <a:gd name="T7" fmla="*/ 2147483646 h 306"/>
                  <a:gd name="T8" fmla="*/ 2147483646 w 466"/>
                  <a:gd name="T9" fmla="*/ 2147483646 h 306"/>
                  <a:gd name="T10" fmla="*/ 2147483646 w 466"/>
                  <a:gd name="T11" fmla="*/ 2147483646 h 306"/>
                  <a:gd name="T12" fmla="*/ 2147483646 w 466"/>
                  <a:gd name="T13" fmla="*/ 2147483646 h 306"/>
                  <a:gd name="T14" fmla="*/ 2147483646 w 466"/>
                  <a:gd name="T15" fmla="*/ 2147483646 h 306"/>
                  <a:gd name="T16" fmla="*/ 2147483646 w 466"/>
                  <a:gd name="T17" fmla="*/ 2147483646 h 306"/>
                  <a:gd name="T18" fmla="*/ 2147483646 w 466"/>
                  <a:gd name="T19" fmla="*/ 2147483646 h 306"/>
                  <a:gd name="T20" fmla="*/ 2147483646 w 466"/>
                  <a:gd name="T21" fmla="*/ 2147483646 h 306"/>
                  <a:gd name="T22" fmla="*/ 2147483646 w 466"/>
                  <a:gd name="T23" fmla="*/ 2147483646 h 306"/>
                  <a:gd name="T24" fmla="*/ 2147483646 w 466"/>
                  <a:gd name="T25" fmla="*/ 2147483646 h 306"/>
                  <a:gd name="T26" fmla="*/ 2147483646 w 466"/>
                  <a:gd name="T27" fmla="*/ 2147483646 h 306"/>
                  <a:gd name="T28" fmla="*/ 2147483646 w 466"/>
                  <a:gd name="T29" fmla="*/ 2147483646 h 306"/>
                  <a:gd name="T30" fmla="*/ 2147483646 w 466"/>
                  <a:gd name="T31" fmla="*/ 2147483646 h 306"/>
                  <a:gd name="T32" fmla="*/ 2147483646 w 466"/>
                  <a:gd name="T33" fmla="*/ 2147483646 h 306"/>
                  <a:gd name="T34" fmla="*/ 2147483646 w 466"/>
                  <a:gd name="T35" fmla="*/ 2147483646 h 306"/>
                  <a:gd name="T36" fmla="*/ 2147483646 w 466"/>
                  <a:gd name="T37" fmla="*/ 2147483646 h 306"/>
                  <a:gd name="T38" fmla="*/ 2147483646 w 466"/>
                  <a:gd name="T39" fmla="*/ 2147483646 h 306"/>
                  <a:gd name="T40" fmla="*/ 2147483646 w 466"/>
                  <a:gd name="T41" fmla="*/ 2147483646 h 306"/>
                  <a:gd name="T42" fmla="*/ 2147483646 w 466"/>
                  <a:gd name="T43" fmla="*/ 2147483646 h 306"/>
                  <a:gd name="T44" fmla="*/ 2147483646 w 466"/>
                  <a:gd name="T45" fmla="*/ 2147483646 h 306"/>
                  <a:gd name="T46" fmla="*/ 2147483646 w 466"/>
                  <a:gd name="T47" fmla="*/ 2147483646 h 306"/>
                  <a:gd name="T48" fmla="*/ 2147483646 w 466"/>
                  <a:gd name="T49" fmla="*/ 2147483646 h 306"/>
                  <a:gd name="T50" fmla="*/ 2147483646 w 466"/>
                  <a:gd name="T51" fmla="*/ 2147483646 h 306"/>
                  <a:gd name="T52" fmla="*/ 2147483646 w 466"/>
                  <a:gd name="T53" fmla="*/ 2147483646 h 306"/>
                  <a:gd name="T54" fmla="*/ 2147483646 w 466"/>
                  <a:gd name="T55" fmla="*/ 2147483646 h 306"/>
                  <a:gd name="T56" fmla="*/ 2147483646 w 466"/>
                  <a:gd name="T57" fmla="*/ 2147483646 h 306"/>
                  <a:gd name="T58" fmla="*/ 2147483646 w 466"/>
                  <a:gd name="T59" fmla="*/ 2147483646 h 306"/>
                  <a:gd name="T60" fmla="*/ 2147483646 w 466"/>
                  <a:gd name="T61" fmla="*/ 2147483646 h 306"/>
                  <a:gd name="T62" fmla="*/ 2147483646 w 466"/>
                  <a:gd name="T63" fmla="*/ 2147483646 h 306"/>
                  <a:gd name="T64" fmla="*/ 2147483646 w 466"/>
                  <a:gd name="T65" fmla="*/ 2147483646 h 306"/>
                  <a:gd name="T66" fmla="*/ 2147483646 w 466"/>
                  <a:gd name="T67" fmla="*/ 2147483646 h 306"/>
                  <a:gd name="T68" fmla="*/ 2147483646 w 466"/>
                  <a:gd name="T69" fmla="*/ 2147483646 h 306"/>
                  <a:gd name="T70" fmla="*/ 2147483646 w 466"/>
                  <a:gd name="T71" fmla="*/ 2147483646 h 306"/>
                  <a:gd name="T72" fmla="*/ 2147483646 w 466"/>
                  <a:gd name="T73" fmla="*/ 2147483646 h 306"/>
                  <a:gd name="T74" fmla="*/ 0 w 466"/>
                  <a:gd name="T75" fmla="*/ 2147483646 h 306"/>
                  <a:gd name="T76" fmla="*/ 2147483646 w 466"/>
                  <a:gd name="T77" fmla="*/ 2147483646 h 306"/>
                  <a:gd name="T78" fmla="*/ 2147483646 w 466"/>
                  <a:gd name="T79" fmla="*/ 2147483646 h 306"/>
                  <a:gd name="T80" fmla="*/ 2147483646 w 466"/>
                  <a:gd name="T81" fmla="*/ 2147483646 h 306"/>
                  <a:gd name="T82" fmla="*/ 2147483646 w 466"/>
                  <a:gd name="T83" fmla="*/ 2147483646 h 306"/>
                  <a:gd name="T84" fmla="*/ 2147483646 w 466"/>
                  <a:gd name="T85" fmla="*/ 2147483646 h 306"/>
                  <a:gd name="T86" fmla="*/ 2147483646 w 466"/>
                  <a:gd name="T87" fmla="*/ 2147483646 h 306"/>
                  <a:gd name="T88" fmla="*/ 2147483646 w 466"/>
                  <a:gd name="T89" fmla="*/ 2147483646 h 306"/>
                  <a:gd name="T90" fmla="*/ 2147483646 w 466"/>
                  <a:gd name="T91" fmla="*/ 2147483646 h 306"/>
                  <a:gd name="T92" fmla="*/ 2147483646 w 466"/>
                  <a:gd name="T93" fmla="*/ 2147483646 h 306"/>
                  <a:gd name="T94" fmla="*/ 2147483646 w 466"/>
                  <a:gd name="T95" fmla="*/ 2147483646 h 306"/>
                  <a:gd name="T96" fmla="*/ 2147483646 w 466"/>
                  <a:gd name="T97" fmla="*/ 2147483646 h 306"/>
                  <a:gd name="T98" fmla="*/ 2147483646 w 466"/>
                  <a:gd name="T99" fmla="*/ 2147483646 h 306"/>
                  <a:gd name="T100" fmla="*/ 2147483646 w 466"/>
                  <a:gd name="T101" fmla="*/ 2147483646 h 306"/>
                  <a:gd name="T102" fmla="*/ 2147483646 w 466"/>
                  <a:gd name="T103" fmla="*/ 2147483646 h 306"/>
                  <a:gd name="T104" fmla="*/ 2147483646 w 466"/>
                  <a:gd name="T105" fmla="*/ 2147483646 h 306"/>
                  <a:gd name="T106" fmla="*/ 2147483646 w 466"/>
                  <a:gd name="T107" fmla="*/ 2147483646 h 306"/>
                  <a:gd name="T108" fmla="*/ 2147483646 w 466"/>
                  <a:gd name="T109" fmla="*/ 2147483646 h 306"/>
                  <a:gd name="T110" fmla="*/ 2147483646 w 466"/>
                  <a:gd name="T111" fmla="*/ 2147483646 h 306"/>
                  <a:gd name="T112" fmla="*/ 2147483646 w 466"/>
                  <a:gd name="T113" fmla="*/ 2147483646 h 306"/>
                  <a:gd name="T114" fmla="*/ 2147483646 w 466"/>
                  <a:gd name="T115" fmla="*/ 2147483646 h 306"/>
                  <a:gd name="T116" fmla="*/ 2147483646 w 466"/>
                  <a:gd name="T117" fmla="*/ 2147483646 h 306"/>
                  <a:gd name="T118" fmla="*/ 2147483646 w 466"/>
                  <a:gd name="T119" fmla="*/ 2147483646 h 306"/>
                  <a:gd name="T120" fmla="*/ 2147483646 w 466"/>
                  <a:gd name="T121" fmla="*/ 2147483646 h 306"/>
                  <a:gd name="T122" fmla="*/ 2147483646 w 466"/>
                  <a:gd name="T123" fmla="*/ 2147483646 h 306"/>
                  <a:gd name="T124" fmla="*/ 2147483646 w 466"/>
                  <a:gd name="T125" fmla="*/ 2147483646 h 3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6" h="306">
                    <a:moveTo>
                      <a:pt x="115" y="224"/>
                    </a:moveTo>
                    <a:lnTo>
                      <a:pt x="113" y="224"/>
                    </a:lnTo>
                    <a:lnTo>
                      <a:pt x="113" y="226"/>
                    </a:lnTo>
                    <a:lnTo>
                      <a:pt x="111" y="226"/>
                    </a:lnTo>
                    <a:lnTo>
                      <a:pt x="113" y="228"/>
                    </a:lnTo>
                    <a:lnTo>
                      <a:pt x="111" y="228"/>
                    </a:lnTo>
                    <a:lnTo>
                      <a:pt x="111" y="230"/>
                    </a:lnTo>
                    <a:lnTo>
                      <a:pt x="113" y="230"/>
                    </a:lnTo>
                    <a:lnTo>
                      <a:pt x="115" y="230"/>
                    </a:lnTo>
                    <a:lnTo>
                      <a:pt x="115" y="228"/>
                    </a:lnTo>
                    <a:lnTo>
                      <a:pt x="116" y="228"/>
                    </a:lnTo>
                    <a:lnTo>
                      <a:pt x="118" y="226"/>
                    </a:lnTo>
                    <a:lnTo>
                      <a:pt x="118" y="224"/>
                    </a:lnTo>
                    <a:lnTo>
                      <a:pt x="116" y="224"/>
                    </a:lnTo>
                    <a:lnTo>
                      <a:pt x="115" y="224"/>
                    </a:lnTo>
                    <a:close/>
                    <a:moveTo>
                      <a:pt x="103" y="126"/>
                    </a:moveTo>
                    <a:lnTo>
                      <a:pt x="102" y="128"/>
                    </a:lnTo>
                    <a:lnTo>
                      <a:pt x="103" y="128"/>
                    </a:lnTo>
                    <a:lnTo>
                      <a:pt x="105" y="128"/>
                    </a:lnTo>
                    <a:lnTo>
                      <a:pt x="103" y="126"/>
                    </a:lnTo>
                    <a:close/>
                    <a:moveTo>
                      <a:pt x="176" y="111"/>
                    </a:moveTo>
                    <a:lnTo>
                      <a:pt x="176" y="111"/>
                    </a:lnTo>
                    <a:lnTo>
                      <a:pt x="174" y="113"/>
                    </a:lnTo>
                    <a:lnTo>
                      <a:pt x="174" y="115"/>
                    </a:lnTo>
                    <a:lnTo>
                      <a:pt x="172" y="115"/>
                    </a:lnTo>
                    <a:lnTo>
                      <a:pt x="172" y="117"/>
                    </a:lnTo>
                    <a:lnTo>
                      <a:pt x="174" y="117"/>
                    </a:lnTo>
                    <a:lnTo>
                      <a:pt x="174" y="119"/>
                    </a:lnTo>
                    <a:lnTo>
                      <a:pt x="176" y="119"/>
                    </a:lnTo>
                    <a:lnTo>
                      <a:pt x="176" y="117"/>
                    </a:lnTo>
                    <a:lnTo>
                      <a:pt x="176" y="115"/>
                    </a:lnTo>
                    <a:lnTo>
                      <a:pt x="177" y="113"/>
                    </a:lnTo>
                    <a:lnTo>
                      <a:pt x="176" y="113"/>
                    </a:lnTo>
                    <a:lnTo>
                      <a:pt x="176" y="111"/>
                    </a:lnTo>
                    <a:close/>
                    <a:moveTo>
                      <a:pt x="153" y="111"/>
                    </a:moveTo>
                    <a:lnTo>
                      <a:pt x="153" y="111"/>
                    </a:lnTo>
                    <a:lnTo>
                      <a:pt x="152" y="111"/>
                    </a:lnTo>
                    <a:lnTo>
                      <a:pt x="152" y="113"/>
                    </a:lnTo>
                    <a:lnTo>
                      <a:pt x="150" y="113"/>
                    </a:lnTo>
                    <a:lnTo>
                      <a:pt x="148" y="115"/>
                    </a:lnTo>
                    <a:lnTo>
                      <a:pt x="146" y="115"/>
                    </a:lnTo>
                    <a:lnTo>
                      <a:pt x="146" y="117"/>
                    </a:lnTo>
                    <a:lnTo>
                      <a:pt x="146" y="119"/>
                    </a:lnTo>
                    <a:lnTo>
                      <a:pt x="146" y="117"/>
                    </a:lnTo>
                    <a:lnTo>
                      <a:pt x="148" y="119"/>
                    </a:lnTo>
                    <a:lnTo>
                      <a:pt x="148" y="121"/>
                    </a:lnTo>
                    <a:lnTo>
                      <a:pt x="148" y="122"/>
                    </a:lnTo>
                    <a:lnTo>
                      <a:pt x="148" y="124"/>
                    </a:lnTo>
                    <a:lnTo>
                      <a:pt x="150" y="124"/>
                    </a:lnTo>
                    <a:lnTo>
                      <a:pt x="150" y="126"/>
                    </a:lnTo>
                    <a:lnTo>
                      <a:pt x="150" y="128"/>
                    </a:lnTo>
                    <a:lnTo>
                      <a:pt x="150" y="130"/>
                    </a:lnTo>
                    <a:lnTo>
                      <a:pt x="152" y="130"/>
                    </a:lnTo>
                    <a:lnTo>
                      <a:pt x="152" y="132"/>
                    </a:lnTo>
                    <a:lnTo>
                      <a:pt x="150" y="132"/>
                    </a:lnTo>
                    <a:lnTo>
                      <a:pt x="150" y="134"/>
                    </a:lnTo>
                    <a:lnTo>
                      <a:pt x="152" y="135"/>
                    </a:lnTo>
                    <a:lnTo>
                      <a:pt x="153" y="137"/>
                    </a:lnTo>
                    <a:lnTo>
                      <a:pt x="155" y="135"/>
                    </a:lnTo>
                    <a:lnTo>
                      <a:pt x="153" y="137"/>
                    </a:lnTo>
                    <a:lnTo>
                      <a:pt x="155" y="137"/>
                    </a:lnTo>
                    <a:lnTo>
                      <a:pt x="157" y="137"/>
                    </a:lnTo>
                    <a:lnTo>
                      <a:pt x="157" y="139"/>
                    </a:lnTo>
                    <a:lnTo>
                      <a:pt x="159" y="137"/>
                    </a:lnTo>
                    <a:lnTo>
                      <a:pt x="161" y="137"/>
                    </a:lnTo>
                    <a:lnTo>
                      <a:pt x="161" y="135"/>
                    </a:lnTo>
                    <a:lnTo>
                      <a:pt x="161" y="137"/>
                    </a:lnTo>
                    <a:lnTo>
                      <a:pt x="163" y="137"/>
                    </a:lnTo>
                    <a:lnTo>
                      <a:pt x="163" y="134"/>
                    </a:lnTo>
                    <a:lnTo>
                      <a:pt x="161" y="132"/>
                    </a:lnTo>
                    <a:lnTo>
                      <a:pt x="161" y="130"/>
                    </a:lnTo>
                    <a:lnTo>
                      <a:pt x="159" y="130"/>
                    </a:lnTo>
                    <a:lnTo>
                      <a:pt x="159" y="128"/>
                    </a:lnTo>
                    <a:lnTo>
                      <a:pt x="163" y="128"/>
                    </a:lnTo>
                    <a:lnTo>
                      <a:pt x="163" y="126"/>
                    </a:lnTo>
                    <a:lnTo>
                      <a:pt x="161" y="124"/>
                    </a:lnTo>
                    <a:lnTo>
                      <a:pt x="161" y="122"/>
                    </a:lnTo>
                    <a:lnTo>
                      <a:pt x="159" y="122"/>
                    </a:lnTo>
                    <a:lnTo>
                      <a:pt x="157" y="122"/>
                    </a:lnTo>
                    <a:lnTo>
                      <a:pt x="157" y="121"/>
                    </a:lnTo>
                    <a:lnTo>
                      <a:pt x="155" y="121"/>
                    </a:lnTo>
                    <a:lnTo>
                      <a:pt x="155" y="119"/>
                    </a:lnTo>
                    <a:lnTo>
                      <a:pt x="153" y="117"/>
                    </a:lnTo>
                    <a:lnTo>
                      <a:pt x="155" y="117"/>
                    </a:lnTo>
                    <a:lnTo>
                      <a:pt x="157" y="115"/>
                    </a:lnTo>
                    <a:lnTo>
                      <a:pt x="159" y="115"/>
                    </a:lnTo>
                    <a:lnTo>
                      <a:pt x="161" y="115"/>
                    </a:lnTo>
                    <a:lnTo>
                      <a:pt x="161" y="113"/>
                    </a:lnTo>
                    <a:lnTo>
                      <a:pt x="159" y="113"/>
                    </a:lnTo>
                    <a:lnTo>
                      <a:pt x="159" y="111"/>
                    </a:lnTo>
                    <a:lnTo>
                      <a:pt x="157" y="111"/>
                    </a:lnTo>
                    <a:lnTo>
                      <a:pt x="155" y="111"/>
                    </a:lnTo>
                    <a:lnTo>
                      <a:pt x="153" y="111"/>
                    </a:lnTo>
                    <a:close/>
                    <a:moveTo>
                      <a:pt x="127" y="111"/>
                    </a:moveTo>
                    <a:lnTo>
                      <a:pt x="124" y="111"/>
                    </a:lnTo>
                    <a:lnTo>
                      <a:pt x="122" y="111"/>
                    </a:lnTo>
                    <a:lnTo>
                      <a:pt x="120" y="113"/>
                    </a:lnTo>
                    <a:lnTo>
                      <a:pt x="120" y="115"/>
                    </a:lnTo>
                    <a:lnTo>
                      <a:pt x="122" y="115"/>
                    </a:lnTo>
                    <a:lnTo>
                      <a:pt x="120" y="117"/>
                    </a:lnTo>
                    <a:lnTo>
                      <a:pt x="118" y="117"/>
                    </a:lnTo>
                    <a:lnTo>
                      <a:pt x="116" y="117"/>
                    </a:lnTo>
                    <a:lnTo>
                      <a:pt x="115" y="115"/>
                    </a:lnTo>
                    <a:lnTo>
                      <a:pt x="116" y="115"/>
                    </a:lnTo>
                    <a:lnTo>
                      <a:pt x="116" y="113"/>
                    </a:lnTo>
                    <a:lnTo>
                      <a:pt x="115" y="113"/>
                    </a:lnTo>
                    <a:lnTo>
                      <a:pt x="113" y="113"/>
                    </a:lnTo>
                    <a:lnTo>
                      <a:pt x="113" y="111"/>
                    </a:lnTo>
                    <a:lnTo>
                      <a:pt x="111" y="111"/>
                    </a:lnTo>
                    <a:lnTo>
                      <a:pt x="111" y="113"/>
                    </a:lnTo>
                    <a:lnTo>
                      <a:pt x="109" y="113"/>
                    </a:lnTo>
                    <a:lnTo>
                      <a:pt x="107" y="113"/>
                    </a:lnTo>
                    <a:lnTo>
                      <a:pt x="107" y="115"/>
                    </a:lnTo>
                    <a:lnTo>
                      <a:pt x="107" y="117"/>
                    </a:lnTo>
                    <a:lnTo>
                      <a:pt x="105" y="117"/>
                    </a:lnTo>
                    <a:lnTo>
                      <a:pt x="105" y="119"/>
                    </a:lnTo>
                    <a:lnTo>
                      <a:pt x="105" y="121"/>
                    </a:lnTo>
                    <a:lnTo>
                      <a:pt x="103" y="121"/>
                    </a:lnTo>
                    <a:lnTo>
                      <a:pt x="103" y="122"/>
                    </a:lnTo>
                    <a:lnTo>
                      <a:pt x="103" y="124"/>
                    </a:lnTo>
                    <a:lnTo>
                      <a:pt x="105" y="126"/>
                    </a:lnTo>
                    <a:lnTo>
                      <a:pt x="107" y="126"/>
                    </a:lnTo>
                    <a:lnTo>
                      <a:pt x="109" y="126"/>
                    </a:lnTo>
                    <a:lnTo>
                      <a:pt x="111" y="126"/>
                    </a:lnTo>
                    <a:lnTo>
                      <a:pt x="113" y="126"/>
                    </a:lnTo>
                    <a:lnTo>
                      <a:pt x="113" y="124"/>
                    </a:lnTo>
                    <a:lnTo>
                      <a:pt x="115" y="124"/>
                    </a:lnTo>
                    <a:lnTo>
                      <a:pt x="116" y="124"/>
                    </a:lnTo>
                    <a:lnTo>
                      <a:pt x="118" y="124"/>
                    </a:lnTo>
                    <a:lnTo>
                      <a:pt x="120" y="126"/>
                    </a:lnTo>
                    <a:lnTo>
                      <a:pt x="122" y="126"/>
                    </a:lnTo>
                    <a:lnTo>
                      <a:pt x="124" y="126"/>
                    </a:lnTo>
                    <a:lnTo>
                      <a:pt x="126" y="126"/>
                    </a:lnTo>
                    <a:lnTo>
                      <a:pt x="129" y="126"/>
                    </a:lnTo>
                    <a:lnTo>
                      <a:pt x="133" y="126"/>
                    </a:lnTo>
                    <a:lnTo>
                      <a:pt x="133" y="124"/>
                    </a:lnTo>
                    <a:lnTo>
                      <a:pt x="131" y="121"/>
                    </a:lnTo>
                    <a:lnTo>
                      <a:pt x="129" y="119"/>
                    </a:lnTo>
                    <a:lnTo>
                      <a:pt x="127" y="119"/>
                    </a:lnTo>
                    <a:lnTo>
                      <a:pt x="126" y="117"/>
                    </a:lnTo>
                    <a:lnTo>
                      <a:pt x="126" y="115"/>
                    </a:lnTo>
                    <a:lnTo>
                      <a:pt x="126" y="113"/>
                    </a:lnTo>
                    <a:lnTo>
                      <a:pt x="127" y="111"/>
                    </a:lnTo>
                    <a:close/>
                    <a:moveTo>
                      <a:pt x="412" y="71"/>
                    </a:moveTo>
                    <a:lnTo>
                      <a:pt x="410" y="71"/>
                    </a:lnTo>
                    <a:lnTo>
                      <a:pt x="412" y="71"/>
                    </a:lnTo>
                    <a:close/>
                    <a:moveTo>
                      <a:pt x="277" y="0"/>
                    </a:moveTo>
                    <a:lnTo>
                      <a:pt x="277" y="4"/>
                    </a:lnTo>
                    <a:lnTo>
                      <a:pt x="279" y="4"/>
                    </a:lnTo>
                    <a:lnTo>
                      <a:pt x="281" y="4"/>
                    </a:lnTo>
                    <a:lnTo>
                      <a:pt x="283" y="4"/>
                    </a:lnTo>
                    <a:lnTo>
                      <a:pt x="281" y="6"/>
                    </a:lnTo>
                    <a:lnTo>
                      <a:pt x="283" y="6"/>
                    </a:lnTo>
                    <a:lnTo>
                      <a:pt x="285" y="6"/>
                    </a:lnTo>
                    <a:lnTo>
                      <a:pt x="286" y="6"/>
                    </a:lnTo>
                    <a:lnTo>
                      <a:pt x="290" y="6"/>
                    </a:lnTo>
                    <a:lnTo>
                      <a:pt x="292" y="8"/>
                    </a:lnTo>
                    <a:lnTo>
                      <a:pt x="294" y="8"/>
                    </a:lnTo>
                    <a:lnTo>
                      <a:pt x="294" y="10"/>
                    </a:lnTo>
                    <a:lnTo>
                      <a:pt x="294" y="11"/>
                    </a:lnTo>
                    <a:lnTo>
                      <a:pt x="296" y="11"/>
                    </a:lnTo>
                    <a:lnTo>
                      <a:pt x="294" y="11"/>
                    </a:lnTo>
                    <a:lnTo>
                      <a:pt x="294" y="13"/>
                    </a:lnTo>
                    <a:lnTo>
                      <a:pt x="292" y="13"/>
                    </a:lnTo>
                    <a:lnTo>
                      <a:pt x="290" y="13"/>
                    </a:lnTo>
                    <a:lnTo>
                      <a:pt x="288" y="13"/>
                    </a:lnTo>
                    <a:lnTo>
                      <a:pt x="286" y="13"/>
                    </a:lnTo>
                    <a:lnTo>
                      <a:pt x="286" y="15"/>
                    </a:lnTo>
                    <a:lnTo>
                      <a:pt x="285" y="15"/>
                    </a:lnTo>
                    <a:lnTo>
                      <a:pt x="285" y="17"/>
                    </a:lnTo>
                    <a:lnTo>
                      <a:pt x="283" y="17"/>
                    </a:lnTo>
                    <a:lnTo>
                      <a:pt x="281" y="19"/>
                    </a:lnTo>
                    <a:lnTo>
                      <a:pt x="279" y="19"/>
                    </a:lnTo>
                    <a:lnTo>
                      <a:pt x="277" y="21"/>
                    </a:lnTo>
                    <a:lnTo>
                      <a:pt x="277" y="23"/>
                    </a:lnTo>
                    <a:lnTo>
                      <a:pt x="275" y="23"/>
                    </a:lnTo>
                    <a:lnTo>
                      <a:pt x="277" y="23"/>
                    </a:lnTo>
                    <a:lnTo>
                      <a:pt x="279" y="21"/>
                    </a:lnTo>
                    <a:lnTo>
                      <a:pt x="281" y="21"/>
                    </a:lnTo>
                    <a:lnTo>
                      <a:pt x="283" y="21"/>
                    </a:lnTo>
                    <a:lnTo>
                      <a:pt x="285" y="19"/>
                    </a:lnTo>
                    <a:lnTo>
                      <a:pt x="286" y="19"/>
                    </a:lnTo>
                    <a:lnTo>
                      <a:pt x="288" y="19"/>
                    </a:lnTo>
                    <a:lnTo>
                      <a:pt x="288" y="17"/>
                    </a:lnTo>
                    <a:lnTo>
                      <a:pt x="290" y="17"/>
                    </a:lnTo>
                    <a:lnTo>
                      <a:pt x="292" y="17"/>
                    </a:lnTo>
                    <a:lnTo>
                      <a:pt x="294" y="17"/>
                    </a:lnTo>
                    <a:lnTo>
                      <a:pt x="294" y="19"/>
                    </a:lnTo>
                    <a:lnTo>
                      <a:pt x="296" y="19"/>
                    </a:lnTo>
                    <a:lnTo>
                      <a:pt x="299" y="19"/>
                    </a:lnTo>
                    <a:lnTo>
                      <a:pt x="303" y="19"/>
                    </a:lnTo>
                    <a:lnTo>
                      <a:pt x="307" y="19"/>
                    </a:lnTo>
                    <a:lnTo>
                      <a:pt x="307" y="21"/>
                    </a:lnTo>
                    <a:lnTo>
                      <a:pt x="309" y="21"/>
                    </a:lnTo>
                    <a:lnTo>
                      <a:pt x="311" y="21"/>
                    </a:lnTo>
                    <a:lnTo>
                      <a:pt x="311" y="23"/>
                    </a:lnTo>
                    <a:lnTo>
                      <a:pt x="312" y="23"/>
                    </a:lnTo>
                    <a:lnTo>
                      <a:pt x="316" y="23"/>
                    </a:lnTo>
                    <a:lnTo>
                      <a:pt x="318" y="23"/>
                    </a:lnTo>
                    <a:lnTo>
                      <a:pt x="318" y="21"/>
                    </a:lnTo>
                    <a:lnTo>
                      <a:pt x="322" y="21"/>
                    </a:lnTo>
                    <a:lnTo>
                      <a:pt x="323" y="21"/>
                    </a:lnTo>
                    <a:lnTo>
                      <a:pt x="325" y="21"/>
                    </a:lnTo>
                    <a:lnTo>
                      <a:pt x="327" y="21"/>
                    </a:lnTo>
                    <a:lnTo>
                      <a:pt x="327" y="23"/>
                    </a:lnTo>
                    <a:lnTo>
                      <a:pt x="329" y="23"/>
                    </a:lnTo>
                    <a:lnTo>
                      <a:pt x="329" y="24"/>
                    </a:lnTo>
                    <a:lnTo>
                      <a:pt x="329" y="26"/>
                    </a:lnTo>
                    <a:lnTo>
                      <a:pt x="331" y="26"/>
                    </a:lnTo>
                    <a:lnTo>
                      <a:pt x="331" y="28"/>
                    </a:lnTo>
                    <a:lnTo>
                      <a:pt x="331" y="30"/>
                    </a:lnTo>
                    <a:lnTo>
                      <a:pt x="333" y="30"/>
                    </a:lnTo>
                    <a:lnTo>
                      <a:pt x="335" y="32"/>
                    </a:lnTo>
                    <a:lnTo>
                      <a:pt x="336" y="30"/>
                    </a:lnTo>
                    <a:lnTo>
                      <a:pt x="336" y="28"/>
                    </a:lnTo>
                    <a:lnTo>
                      <a:pt x="338" y="28"/>
                    </a:lnTo>
                    <a:lnTo>
                      <a:pt x="338" y="26"/>
                    </a:lnTo>
                    <a:lnTo>
                      <a:pt x="338" y="28"/>
                    </a:lnTo>
                    <a:lnTo>
                      <a:pt x="340" y="28"/>
                    </a:lnTo>
                    <a:lnTo>
                      <a:pt x="344" y="28"/>
                    </a:lnTo>
                    <a:lnTo>
                      <a:pt x="346" y="28"/>
                    </a:lnTo>
                    <a:lnTo>
                      <a:pt x="346" y="26"/>
                    </a:lnTo>
                    <a:lnTo>
                      <a:pt x="348" y="28"/>
                    </a:lnTo>
                    <a:lnTo>
                      <a:pt x="349" y="26"/>
                    </a:lnTo>
                    <a:lnTo>
                      <a:pt x="351" y="28"/>
                    </a:lnTo>
                    <a:lnTo>
                      <a:pt x="353" y="28"/>
                    </a:lnTo>
                    <a:lnTo>
                      <a:pt x="353" y="26"/>
                    </a:lnTo>
                    <a:lnTo>
                      <a:pt x="355" y="26"/>
                    </a:lnTo>
                    <a:lnTo>
                      <a:pt x="353" y="26"/>
                    </a:lnTo>
                    <a:lnTo>
                      <a:pt x="355" y="24"/>
                    </a:lnTo>
                    <a:lnTo>
                      <a:pt x="357" y="24"/>
                    </a:lnTo>
                    <a:lnTo>
                      <a:pt x="359" y="24"/>
                    </a:lnTo>
                    <a:lnTo>
                      <a:pt x="359" y="23"/>
                    </a:lnTo>
                    <a:lnTo>
                      <a:pt x="360" y="23"/>
                    </a:lnTo>
                    <a:lnTo>
                      <a:pt x="362" y="23"/>
                    </a:lnTo>
                    <a:lnTo>
                      <a:pt x="362" y="24"/>
                    </a:lnTo>
                    <a:lnTo>
                      <a:pt x="364" y="24"/>
                    </a:lnTo>
                    <a:lnTo>
                      <a:pt x="368" y="24"/>
                    </a:lnTo>
                    <a:lnTo>
                      <a:pt x="370" y="24"/>
                    </a:lnTo>
                    <a:lnTo>
                      <a:pt x="370" y="26"/>
                    </a:lnTo>
                    <a:lnTo>
                      <a:pt x="372" y="26"/>
                    </a:lnTo>
                    <a:lnTo>
                      <a:pt x="375" y="26"/>
                    </a:lnTo>
                    <a:lnTo>
                      <a:pt x="377" y="26"/>
                    </a:lnTo>
                    <a:lnTo>
                      <a:pt x="379" y="28"/>
                    </a:lnTo>
                    <a:lnTo>
                      <a:pt x="381" y="28"/>
                    </a:lnTo>
                    <a:lnTo>
                      <a:pt x="381" y="30"/>
                    </a:lnTo>
                    <a:lnTo>
                      <a:pt x="383" y="30"/>
                    </a:lnTo>
                    <a:lnTo>
                      <a:pt x="384" y="30"/>
                    </a:lnTo>
                    <a:lnTo>
                      <a:pt x="390" y="30"/>
                    </a:lnTo>
                    <a:lnTo>
                      <a:pt x="396" y="30"/>
                    </a:lnTo>
                    <a:lnTo>
                      <a:pt x="397" y="32"/>
                    </a:lnTo>
                    <a:lnTo>
                      <a:pt x="399" y="32"/>
                    </a:lnTo>
                    <a:lnTo>
                      <a:pt x="399" y="35"/>
                    </a:lnTo>
                    <a:lnTo>
                      <a:pt x="401" y="35"/>
                    </a:lnTo>
                    <a:lnTo>
                      <a:pt x="403" y="35"/>
                    </a:lnTo>
                    <a:lnTo>
                      <a:pt x="405" y="35"/>
                    </a:lnTo>
                    <a:lnTo>
                      <a:pt x="407" y="35"/>
                    </a:lnTo>
                    <a:lnTo>
                      <a:pt x="410" y="35"/>
                    </a:lnTo>
                    <a:lnTo>
                      <a:pt x="412" y="35"/>
                    </a:lnTo>
                    <a:lnTo>
                      <a:pt x="414" y="35"/>
                    </a:lnTo>
                    <a:lnTo>
                      <a:pt x="416" y="35"/>
                    </a:lnTo>
                    <a:lnTo>
                      <a:pt x="418" y="34"/>
                    </a:lnTo>
                    <a:lnTo>
                      <a:pt x="418" y="37"/>
                    </a:lnTo>
                    <a:lnTo>
                      <a:pt x="420" y="37"/>
                    </a:lnTo>
                    <a:lnTo>
                      <a:pt x="421" y="39"/>
                    </a:lnTo>
                    <a:lnTo>
                      <a:pt x="423" y="37"/>
                    </a:lnTo>
                    <a:lnTo>
                      <a:pt x="423" y="35"/>
                    </a:lnTo>
                    <a:lnTo>
                      <a:pt x="425" y="34"/>
                    </a:lnTo>
                    <a:lnTo>
                      <a:pt x="427" y="34"/>
                    </a:lnTo>
                    <a:lnTo>
                      <a:pt x="429" y="35"/>
                    </a:lnTo>
                    <a:lnTo>
                      <a:pt x="436" y="35"/>
                    </a:lnTo>
                    <a:lnTo>
                      <a:pt x="438" y="35"/>
                    </a:lnTo>
                    <a:lnTo>
                      <a:pt x="440" y="35"/>
                    </a:lnTo>
                    <a:lnTo>
                      <a:pt x="442" y="37"/>
                    </a:lnTo>
                    <a:lnTo>
                      <a:pt x="444" y="37"/>
                    </a:lnTo>
                    <a:lnTo>
                      <a:pt x="444" y="39"/>
                    </a:lnTo>
                    <a:lnTo>
                      <a:pt x="446" y="39"/>
                    </a:lnTo>
                    <a:lnTo>
                      <a:pt x="447" y="39"/>
                    </a:lnTo>
                    <a:lnTo>
                      <a:pt x="449" y="41"/>
                    </a:lnTo>
                    <a:lnTo>
                      <a:pt x="451" y="41"/>
                    </a:lnTo>
                    <a:lnTo>
                      <a:pt x="451" y="43"/>
                    </a:lnTo>
                    <a:lnTo>
                      <a:pt x="453" y="43"/>
                    </a:lnTo>
                    <a:lnTo>
                      <a:pt x="455" y="43"/>
                    </a:lnTo>
                    <a:lnTo>
                      <a:pt x="455" y="45"/>
                    </a:lnTo>
                    <a:lnTo>
                      <a:pt x="455" y="48"/>
                    </a:lnTo>
                    <a:lnTo>
                      <a:pt x="458" y="48"/>
                    </a:lnTo>
                    <a:lnTo>
                      <a:pt x="458" y="47"/>
                    </a:lnTo>
                    <a:lnTo>
                      <a:pt x="462" y="47"/>
                    </a:lnTo>
                    <a:lnTo>
                      <a:pt x="464" y="48"/>
                    </a:lnTo>
                    <a:lnTo>
                      <a:pt x="466" y="48"/>
                    </a:lnTo>
                    <a:lnTo>
                      <a:pt x="464" y="50"/>
                    </a:lnTo>
                    <a:lnTo>
                      <a:pt x="462" y="50"/>
                    </a:lnTo>
                    <a:lnTo>
                      <a:pt x="462" y="52"/>
                    </a:lnTo>
                    <a:lnTo>
                      <a:pt x="462" y="54"/>
                    </a:lnTo>
                    <a:lnTo>
                      <a:pt x="460" y="54"/>
                    </a:lnTo>
                    <a:lnTo>
                      <a:pt x="460" y="56"/>
                    </a:lnTo>
                    <a:lnTo>
                      <a:pt x="458" y="54"/>
                    </a:lnTo>
                    <a:lnTo>
                      <a:pt x="457" y="54"/>
                    </a:lnTo>
                    <a:lnTo>
                      <a:pt x="455" y="52"/>
                    </a:lnTo>
                    <a:lnTo>
                      <a:pt x="453" y="52"/>
                    </a:lnTo>
                    <a:lnTo>
                      <a:pt x="451" y="52"/>
                    </a:lnTo>
                    <a:lnTo>
                      <a:pt x="451" y="50"/>
                    </a:lnTo>
                    <a:lnTo>
                      <a:pt x="449" y="50"/>
                    </a:lnTo>
                    <a:lnTo>
                      <a:pt x="447" y="48"/>
                    </a:lnTo>
                    <a:lnTo>
                      <a:pt x="446" y="48"/>
                    </a:lnTo>
                    <a:lnTo>
                      <a:pt x="444" y="50"/>
                    </a:lnTo>
                    <a:lnTo>
                      <a:pt x="446" y="50"/>
                    </a:lnTo>
                    <a:lnTo>
                      <a:pt x="444" y="50"/>
                    </a:lnTo>
                    <a:lnTo>
                      <a:pt x="444" y="52"/>
                    </a:lnTo>
                    <a:lnTo>
                      <a:pt x="442" y="52"/>
                    </a:lnTo>
                    <a:lnTo>
                      <a:pt x="440" y="54"/>
                    </a:lnTo>
                    <a:lnTo>
                      <a:pt x="438" y="54"/>
                    </a:lnTo>
                    <a:lnTo>
                      <a:pt x="436" y="54"/>
                    </a:lnTo>
                    <a:lnTo>
                      <a:pt x="438" y="56"/>
                    </a:lnTo>
                    <a:lnTo>
                      <a:pt x="440" y="56"/>
                    </a:lnTo>
                    <a:lnTo>
                      <a:pt x="440" y="58"/>
                    </a:lnTo>
                    <a:lnTo>
                      <a:pt x="442" y="58"/>
                    </a:lnTo>
                    <a:lnTo>
                      <a:pt x="442" y="60"/>
                    </a:lnTo>
                    <a:lnTo>
                      <a:pt x="444" y="61"/>
                    </a:lnTo>
                    <a:lnTo>
                      <a:pt x="442" y="61"/>
                    </a:lnTo>
                    <a:lnTo>
                      <a:pt x="442" y="63"/>
                    </a:lnTo>
                    <a:lnTo>
                      <a:pt x="442" y="61"/>
                    </a:lnTo>
                    <a:lnTo>
                      <a:pt x="440" y="61"/>
                    </a:lnTo>
                    <a:lnTo>
                      <a:pt x="440" y="63"/>
                    </a:lnTo>
                    <a:lnTo>
                      <a:pt x="436" y="63"/>
                    </a:lnTo>
                    <a:lnTo>
                      <a:pt x="434" y="63"/>
                    </a:lnTo>
                    <a:lnTo>
                      <a:pt x="433" y="63"/>
                    </a:lnTo>
                    <a:lnTo>
                      <a:pt x="431" y="63"/>
                    </a:lnTo>
                    <a:lnTo>
                      <a:pt x="431" y="65"/>
                    </a:lnTo>
                    <a:lnTo>
                      <a:pt x="429" y="65"/>
                    </a:lnTo>
                    <a:lnTo>
                      <a:pt x="429" y="67"/>
                    </a:lnTo>
                    <a:lnTo>
                      <a:pt x="427" y="67"/>
                    </a:lnTo>
                    <a:lnTo>
                      <a:pt x="425" y="69"/>
                    </a:lnTo>
                    <a:lnTo>
                      <a:pt x="423" y="69"/>
                    </a:lnTo>
                    <a:lnTo>
                      <a:pt x="423" y="71"/>
                    </a:lnTo>
                    <a:lnTo>
                      <a:pt x="421" y="71"/>
                    </a:lnTo>
                    <a:lnTo>
                      <a:pt x="420" y="71"/>
                    </a:lnTo>
                    <a:lnTo>
                      <a:pt x="418" y="69"/>
                    </a:lnTo>
                    <a:lnTo>
                      <a:pt x="416" y="71"/>
                    </a:lnTo>
                    <a:lnTo>
                      <a:pt x="414" y="71"/>
                    </a:lnTo>
                    <a:lnTo>
                      <a:pt x="412" y="71"/>
                    </a:lnTo>
                    <a:lnTo>
                      <a:pt x="409" y="71"/>
                    </a:lnTo>
                    <a:lnTo>
                      <a:pt x="409" y="72"/>
                    </a:lnTo>
                    <a:lnTo>
                      <a:pt x="407" y="72"/>
                    </a:lnTo>
                    <a:lnTo>
                      <a:pt x="407" y="74"/>
                    </a:lnTo>
                    <a:lnTo>
                      <a:pt x="405" y="74"/>
                    </a:lnTo>
                    <a:lnTo>
                      <a:pt x="405" y="76"/>
                    </a:lnTo>
                    <a:lnTo>
                      <a:pt x="405" y="78"/>
                    </a:lnTo>
                    <a:lnTo>
                      <a:pt x="407" y="78"/>
                    </a:lnTo>
                    <a:lnTo>
                      <a:pt x="407" y="80"/>
                    </a:lnTo>
                    <a:lnTo>
                      <a:pt x="405" y="82"/>
                    </a:lnTo>
                    <a:lnTo>
                      <a:pt x="405" y="84"/>
                    </a:lnTo>
                    <a:lnTo>
                      <a:pt x="403" y="84"/>
                    </a:lnTo>
                    <a:lnTo>
                      <a:pt x="403" y="85"/>
                    </a:lnTo>
                    <a:lnTo>
                      <a:pt x="405" y="85"/>
                    </a:lnTo>
                    <a:lnTo>
                      <a:pt x="405" y="87"/>
                    </a:lnTo>
                    <a:lnTo>
                      <a:pt x="403" y="87"/>
                    </a:lnTo>
                    <a:lnTo>
                      <a:pt x="403" y="89"/>
                    </a:lnTo>
                    <a:lnTo>
                      <a:pt x="401" y="89"/>
                    </a:lnTo>
                    <a:lnTo>
                      <a:pt x="399" y="89"/>
                    </a:lnTo>
                    <a:lnTo>
                      <a:pt x="399" y="91"/>
                    </a:lnTo>
                    <a:lnTo>
                      <a:pt x="397" y="91"/>
                    </a:lnTo>
                    <a:lnTo>
                      <a:pt x="399" y="93"/>
                    </a:lnTo>
                    <a:lnTo>
                      <a:pt x="397" y="93"/>
                    </a:lnTo>
                    <a:lnTo>
                      <a:pt x="397" y="95"/>
                    </a:lnTo>
                    <a:lnTo>
                      <a:pt x="396" y="95"/>
                    </a:lnTo>
                    <a:lnTo>
                      <a:pt x="396" y="97"/>
                    </a:lnTo>
                    <a:lnTo>
                      <a:pt x="396" y="98"/>
                    </a:lnTo>
                    <a:lnTo>
                      <a:pt x="394" y="98"/>
                    </a:lnTo>
                    <a:lnTo>
                      <a:pt x="392" y="98"/>
                    </a:lnTo>
                    <a:lnTo>
                      <a:pt x="392" y="97"/>
                    </a:lnTo>
                    <a:lnTo>
                      <a:pt x="392" y="95"/>
                    </a:lnTo>
                    <a:lnTo>
                      <a:pt x="390" y="95"/>
                    </a:lnTo>
                    <a:lnTo>
                      <a:pt x="390" y="93"/>
                    </a:lnTo>
                    <a:lnTo>
                      <a:pt x="390" y="91"/>
                    </a:lnTo>
                    <a:lnTo>
                      <a:pt x="390" y="89"/>
                    </a:lnTo>
                    <a:lnTo>
                      <a:pt x="390" y="85"/>
                    </a:lnTo>
                    <a:lnTo>
                      <a:pt x="390" y="82"/>
                    </a:lnTo>
                    <a:lnTo>
                      <a:pt x="390" y="84"/>
                    </a:lnTo>
                    <a:lnTo>
                      <a:pt x="390" y="82"/>
                    </a:lnTo>
                    <a:lnTo>
                      <a:pt x="390" y="80"/>
                    </a:lnTo>
                    <a:lnTo>
                      <a:pt x="392" y="80"/>
                    </a:lnTo>
                    <a:lnTo>
                      <a:pt x="392" y="82"/>
                    </a:lnTo>
                    <a:lnTo>
                      <a:pt x="392" y="80"/>
                    </a:lnTo>
                    <a:lnTo>
                      <a:pt x="394" y="78"/>
                    </a:lnTo>
                    <a:lnTo>
                      <a:pt x="396" y="76"/>
                    </a:lnTo>
                    <a:lnTo>
                      <a:pt x="397" y="76"/>
                    </a:lnTo>
                    <a:lnTo>
                      <a:pt x="397" y="74"/>
                    </a:lnTo>
                    <a:lnTo>
                      <a:pt x="397" y="72"/>
                    </a:lnTo>
                    <a:lnTo>
                      <a:pt x="399" y="72"/>
                    </a:lnTo>
                    <a:lnTo>
                      <a:pt x="399" y="71"/>
                    </a:lnTo>
                    <a:lnTo>
                      <a:pt x="401" y="71"/>
                    </a:lnTo>
                    <a:lnTo>
                      <a:pt x="401" y="69"/>
                    </a:lnTo>
                    <a:lnTo>
                      <a:pt x="403" y="69"/>
                    </a:lnTo>
                    <a:lnTo>
                      <a:pt x="405" y="69"/>
                    </a:lnTo>
                    <a:lnTo>
                      <a:pt x="407" y="67"/>
                    </a:lnTo>
                    <a:lnTo>
                      <a:pt x="407" y="65"/>
                    </a:lnTo>
                    <a:lnTo>
                      <a:pt x="409" y="65"/>
                    </a:lnTo>
                    <a:lnTo>
                      <a:pt x="409" y="63"/>
                    </a:lnTo>
                    <a:lnTo>
                      <a:pt x="407" y="63"/>
                    </a:lnTo>
                    <a:lnTo>
                      <a:pt x="405" y="63"/>
                    </a:lnTo>
                    <a:lnTo>
                      <a:pt x="405" y="65"/>
                    </a:lnTo>
                    <a:lnTo>
                      <a:pt x="403" y="65"/>
                    </a:lnTo>
                    <a:lnTo>
                      <a:pt x="401" y="67"/>
                    </a:lnTo>
                    <a:lnTo>
                      <a:pt x="401" y="69"/>
                    </a:lnTo>
                    <a:lnTo>
                      <a:pt x="399" y="67"/>
                    </a:lnTo>
                    <a:lnTo>
                      <a:pt x="399" y="65"/>
                    </a:lnTo>
                    <a:lnTo>
                      <a:pt x="396" y="65"/>
                    </a:lnTo>
                    <a:lnTo>
                      <a:pt x="394" y="65"/>
                    </a:lnTo>
                    <a:lnTo>
                      <a:pt x="392" y="65"/>
                    </a:lnTo>
                    <a:lnTo>
                      <a:pt x="392" y="67"/>
                    </a:lnTo>
                    <a:lnTo>
                      <a:pt x="390" y="67"/>
                    </a:lnTo>
                    <a:lnTo>
                      <a:pt x="388" y="69"/>
                    </a:lnTo>
                    <a:lnTo>
                      <a:pt x="386" y="69"/>
                    </a:lnTo>
                    <a:lnTo>
                      <a:pt x="386" y="71"/>
                    </a:lnTo>
                    <a:lnTo>
                      <a:pt x="388" y="71"/>
                    </a:lnTo>
                    <a:lnTo>
                      <a:pt x="388" y="72"/>
                    </a:lnTo>
                    <a:lnTo>
                      <a:pt x="386" y="72"/>
                    </a:lnTo>
                    <a:lnTo>
                      <a:pt x="386" y="74"/>
                    </a:lnTo>
                    <a:lnTo>
                      <a:pt x="384" y="74"/>
                    </a:lnTo>
                    <a:lnTo>
                      <a:pt x="383" y="74"/>
                    </a:lnTo>
                    <a:lnTo>
                      <a:pt x="381" y="74"/>
                    </a:lnTo>
                    <a:lnTo>
                      <a:pt x="381" y="72"/>
                    </a:lnTo>
                    <a:lnTo>
                      <a:pt x="379" y="72"/>
                    </a:lnTo>
                    <a:lnTo>
                      <a:pt x="379" y="71"/>
                    </a:lnTo>
                    <a:lnTo>
                      <a:pt x="373" y="72"/>
                    </a:lnTo>
                    <a:lnTo>
                      <a:pt x="370" y="74"/>
                    </a:lnTo>
                    <a:lnTo>
                      <a:pt x="368" y="72"/>
                    </a:lnTo>
                    <a:lnTo>
                      <a:pt x="366" y="72"/>
                    </a:lnTo>
                    <a:lnTo>
                      <a:pt x="360" y="74"/>
                    </a:lnTo>
                    <a:lnTo>
                      <a:pt x="357" y="76"/>
                    </a:lnTo>
                    <a:lnTo>
                      <a:pt x="355" y="76"/>
                    </a:lnTo>
                    <a:lnTo>
                      <a:pt x="355" y="78"/>
                    </a:lnTo>
                    <a:lnTo>
                      <a:pt x="355" y="80"/>
                    </a:lnTo>
                    <a:lnTo>
                      <a:pt x="353" y="80"/>
                    </a:lnTo>
                    <a:lnTo>
                      <a:pt x="353" y="82"/>
                    </a:lnTo>
                    <a:lnTo>
                      <a:pt x="351" y="82"/>
                    </a:lnTo>
                    <a:lnTo>
                      <a:pt x="351" y="84"/>
                    </a:lnTo>
                    <a:lnTo>
                      <a:pt x="349" y="82"/>
                    </a:lnTo>
                    <a:lnTo>
                      <a:pt x="349" y="84"/>
                    </a:lnTo>
                    <a:lnTo>
                      <a:pt x="348" y="84"/>
                    </a:lnTo>
                    <a:lnTo>
                      <a:pt x="346" y="84"/>
                    </a:lnTo>
                    <a:lnTo>
                      <a:pt x="346" y="85"/>
                    </a:lnTo>
                    <a:lnTo>
                      <a:pt x="344" y="85"/>
                    </a:lnTo>
                    <a:lnTo>
                      <a:pt x="346" y="87"/>
                    </a:lnTo>
                    <a:lnTo>
                      <a:pt x="348" y="89"/>
                    </a:lnTo>
                    <a:lnTo>
                      <a:pt x="349" y="91"/>
                    </a:lnTo>
                    <a:lnTo>
                      <a:pt x="351" y="89"/>
                    </a:lnTo>
                    <a:lnTo>
                      <a:pt x="351" y="91"/>
                    </a:lnTo>
                    <a:lnTo>
                      <a:pt x="353" y="89"/>
                    </a:lnTo>
                    <a:lnTo>
                      <a:pt x="355" y="89"/>
                    </a:lnTo>
                    <a:lnTo>
                      <a:pt x="355" y="91"/>
                    </a:lnTo>
                    <a:lnTo>
                      <a:pt x="357" y="91"/>
                    </a:lnTo>
                    <a:lnTo>
                      <a:pt x="357" y="93"/>
                    </a:lnTo>
                    <a:lnTo>
                      <a:pt x="357" y="95"/>
                    </a:lnTo>
                    <a:lnTo>
                      <a:pt x="357" y="97"/>
                    </a:lnTo>
                    <a:lnTo>
                      <a:pt x="355" y="97"/>
                    </a:lnTo>
                    <a:lnTo>
                      <a:pt x="355" y="98"/>
                    </a:lnTo>
                    <a:lnTo>
                      <a:pt x="355" y="100"/>
                    </a:lnTo>
                    <a:lnTo>
                      <a:pt x="355" y="104"/>
                    </a:lnTo>
                    <a:lnTo>
                      <a:pt x="353" y="108"/>
                    </a:lnTo>
                    <a:lnTo>
                      <a:pt x="351" y="111"/>
                    </a:lnTo>
                    <a:lnTo>
                      <a:pt x="349" y="111"/>
                    </a:lnTo>
                    <a:lnTo>
                      <a:pt x="349" y="113"/>
                    </a:lnTo>
                    <a:lnTo>
                      <a:pt x="349" y="115"/>
                    </a:lnTo>
                    <a:lnTo>
                      <a:pt x="348" y="115"/>
                    </a:lnTo>
                    <a:lnTo>
                      <a:pt x="346" y="115"/>
                    </a:lnTo>
                    <a:lnTo>
                      <a:pt x="346" y="117"/>
                    </a:lnTo>
                    <a:lnTo>
                      <a:pt x="344" y="119"/>
                    </a:lnTo>
                    <a:lnTo>
                      <a:pt x="344" y="121"/>
                    </a:lnTo>
                    <a:lnTo>
                      <a:pt x="342" y="121"/>
                    </a:lnTo>
                    <a:lnTo>
                      <a:pt x="340" y="122"/>
                    </a:lnTo>
                    <a:lnTo>
                      <a:pt x="338" y="122"/>
                    </a:lnTo>
                    <a:lnTo>
                      <a:pt x="335" y="122"/>
                    </a:lnTo>
                    <a:lnTo>
                      <a:pt x="335" y="124"/>
                    </a:lnTo>
                    <a:lnTo>
                      <a:pt x="333" y="124"/>
                    </a:lnTo>
                    <a:lnTo>
                      <a:pt x="331" y="124"/>
                    </a:lnTo>
                    <a:lnTo>
                      <a:pt x="331" y="126"/>
                    </a:lnTo>
                    <a:lnTo>
                      <a:pt x="331" y="130"/>
                    </a:lnTo>
                    <a:lnTo>
                      <a:pt x="329" y="130"/>
                    </a:lnTo>
                    <a:lnTo>
                      <a:pt x="327" y="130"/>
                    </a:lnTo>
                    <a:lnTo>
                      <a:pt x="327" y="132"/>
                    </a:lnTo>
                    <a:lnTo>
                      <a:pt x="327" y="134"/>
                    </a:lnTo>
                    <a:lnTo>
                      <a:pt x="329" y="135"/>
                    </a:lnTo>
                    <a:lnTo>
                      <a:pt x="329" y="137"/>
                    </a:lnTo>
                    <a:lnTo>
                      <a:pt x="329" y="139"/>
                    </a:lnTo>
                    <a:lnTo>
                      <a:pt x="331" y="139"/>
                    </a:lnTo>
                    <a:lnTo>
                      <a:pt x="331" y="141"/>
                    </a:lnTo>
                    <a:lnTo>
                      <a:pt x="331" y="143"/>
                    </a:lnTo>
                    <a:lnTo>
                      <a:pt x="329" y="141"/>
                    </a:lnTo>
                    <a:lnTo>
                      <a:pt x="329" y="143"/>
                    </a:lnTo>
                    <a:lnTo>
                      <a:pt x="327" y="143"/>
                    </a:lnTo>
                    <a:lnTo>
                      <a:pt x="325" y="145"/>
                    </a:lnTo>
                    <a:lnTo>
                      <a:pt x="323" y="143"/>
                    </a:lnTo>
                    <a:lnTo>
                      <a:pt x="323" y="141"/>
                    </a:lnTo>
                    <a:lnTo>
                      <a:pt x="323" y="139"/>
                    </a:lnTo>
                    <a:lnTo>
                      <a:pt x="325" y="137"/>
                    </a:lnTo>
                    <a:lnTo>
                      <a:pt x="323" y="137"/>
                    </a:lnTo>
                    <a:lnTo>
                      <a:pt x="323" y="135"/>
                    </a:lnTo>
                    <a:lnTo>
                      <a:pt x="322" y="135"/>
                    </a:lnTo>
                    <a:lnTo>
                      <a:pt x="320" y="135"/>
                    </a:lnTo>
                    <a:lnTo>
                      <a:pt x="320" y="134"/>
                    </a:lnTo>
                    <a:lnTo>
                      <a:pt x="322" y="134"/>
                    </a:lnTo>
                    <a:lnTo>
                      <a:pt x="322" y="132"/>
                    </a:lnTo>
                    <a:lnTo>
                      <a:pt x="320" y="132"/>
                    </a:lnTo>
                    <a:lnTo>
                      <a:pt x="320" y="130"/>
                    </a:lnTo>
                    <a:lnTo>
                      <a:pt x="318" y="130"/>
                    </a:lnTo>
                    <a:lnTo>
                      <a:pt x="316" y="130"/>
                    </a:lnTo>
                    <a:lnTo>
                      <a:pt x="318" y="130"/>
                    </a:lnTo>
                    <a:lnTo>
                      <a:pt x="316" y="132"/>
                    </a:lnTo>
                    <a:lnTo>
                      <a:pt x="314" y="132"/>
                    </a:lnTo>
                    <a:lnTo>
                      <a:pt x="312" y="132"/>
                    </a:lnTo>
                    <a:lnTo>
                      <a:pt x="314" y="130"/>
                    </a:lnTo>
                    <a:lnTo>
                      <a:pt x="314" y="128"/>
                    </a:lnTo>
                    <a:lnTo>
                      <a:pt x="312" y="128"/>
                    </a:lnTo>
                    <a:lnTo>
                      <a:pt x="312" y="130"/>
                    </a:lnTo>
                    <a:lnTo>
                      <a:pt x="311" y="130"/>
                    </a:lnTo>
                    <a:lnTo>
                      <a:pt x="311" y="128"/>
                    </a:lnTo>
                    <a:lnTo>
                      <a:pt x="311" y="130"/>
                    </a:lnTo>
                    <a:lnTo>
                      <a:pt x="309" y="130"/>
                    </a:lnTo>
                    <a:lnTo>
                      <a:pt x="309" y="132"/>
                    </a:lnTo>
                    <a:lnTo>
                      <a:pt x="307" y="132"/>
                    </a:lnTo>
                    <a:lnTo>
                      <a:pt x="305" y="132"/>
                    </a:lnTo>
                    <a:lnTo>
                      <a:pt x="303" y="132"/>
                    </a:lnTo>
                    <a:lnTo>
                      <a:pt x="303" y="134"/>
                    </a:lnTo>
                    <a:lnTo>
                      <a:pt x="305" y="134"/>
                    </a:lnTo>
                    <a:lnTo>
                      <a:pt x="305" y="135"/>
                    </a:lnTo>
                    <a:lnTo>
                      <a:pt x="307" y="135"/>
                    </a:lnTo>
                    <a:lnTo>
                      <a:pt x="309" y="137"/>
                    </a:lnTo>
                    <a:lnTo>
                      <a:pt x="309" y="135"/>
                    </a:lnTo>
                    <a:lnTo>
                      <a:pt x="311" y="135"/>
                    </a:lnTo>
                    <a:lnTo>
                      <a:pt x="312" y="135"/>
                    </a:lnTo>
                    <a:lnTo>
                      <a:pt x="314" y="137"/>
                    </a:lnTo>
                    <a:lnTo>
                      <a:pt x="312" y="139"/>
                    </a:lnTo>
                    <a:lnTo>
                      <a:pt x="311" y="137"/>
                    </a:lnTo>
                    <a:lnTo>
                      <a:pt x="311" y="139"/>
                    </a:lnTo>
                    <a:lnTo>
                      <a:pt x="311" y="141"/>
                    </a:lnTo>
                    <a:lnTo>
                      <a:pt x="309" y="141"/>
                    </a:lnTo>
                    <a:lnTo>
                      <a:pt x="309" y="143"/>
                    </a:lnTo>
                    <a:lnTo>
                      <a:pt x="311" y="145"/>
                    </a:lnTo>
                    <a:lnTo>
                      <a:pt x="311" y="146"/>
                    </a:lnTo>
                    <a:lnTo>
                      <a:pt x="312" y="146"/>
                    </a:lnTo>
                    <a:lnTo>
                      <a:pt x="312" y="148"/>
                    </a:lnTo>
                    <a:lnTo>
                      <a:pt x="312" y="150"/>
                    </a:lnTo>
                    <a:lnTo>
                      <a:pt x="312" y="152"/>
                    </a:lnTo>
                    <a:lnTo>
                      <a:pt x="312" y="154"/>
                    </a:lnTo>
                    <a:lnTo>
                      <a:pt x="312" y="156"/>
                    </a:lnTo>
                    <a:lnTo>
                      <a:pt x="312" y="159"/>
                    </a:lnTo>
                    <a:lnTo>
                      <a:pt x="312" y="161"/>
                    </a:lnTo>
                    <a:lnTo>
                      <a:pt x="311" y="161"/>
                    </a:lnTo>
                    <a:lnTo>
                      <a:pt x="309" y="163"/>
                    </a:lnTo>
                    <a:lnTo>
                      <a:pt x="309" y="165"/>
                    </a:lnTo>
                    <a:lnTo>
                      <a:pt x="307" y="165"/>
                    </a:lnTo>
                    <a:lnTo>
                      <a:pt x="307" y="167"/>
                    </a:lnTo>
                    <a:lnTo>
                      <a:pt x="305" y="167"/>
                    </a:lnTo>
                    <a:lnTo>
                      <a:pt x="307" y="169"/>
                    </a:lnTo>
                    <a:lnTo>
                      <a:pt x="305" y="169"/>
                    </a:lnTo>
                    <a:lnTo>
                      <a:pt x="303" y="171"/>
                    </a:lnTo>
                    <a:lnTo>
                      <a:pt x="303" y="172"/>
                    </a:lnTo>
                    <a:lnTo>
                      <a:pt x="301" y="172"/>
                    </a:lnTo>
                    <a:lnTo>
                      <a:pt x="299" y="172"/>
                    </a:lnTo>
                    <a:lnTo>
                      <a:pt x="298" y="172"/>
                    </a:lnTo>
                    <a:lnTo>
                      <a:pt x="294" y="172"/>
                    </a:lnTo>
                    <a:lnTo>
                      <a:pt x="294" y="174"/>
                    </a:lnTo>
                    <a:lnTo>
                      <a:pt x="292" y="174"/>
                    </a:lnTo>
                    <a:lnTo>
                      <a:pt x="290" y="176"/>
                    </a:lnTo>
                    <a:lnTo>
                      <a:pt x="290" y="174"/>
                    </a:lnTo>
                    <a:lnTo>
                      <a:pt x="290" y="176"/>
                    </a:lnTo>
                    <a:lnTo>
                      <a:pt x="288" y="176"/>
                    </a:lnTo>
                    <a:lnTo>
                      <a:pt x="286" y="178"/>
                    </a:lnTo>
                    <a:lnTo>
                      <a:pt x="286" y="176"/>
                    </a:lnTo>
                    <a:lnTo>
                      <a:pt x="285" y="176"/>
                    </a:lnTo>
                    <a:lnTo>
                      <a:pt x="283" y="176"/>
                    </a:lnTo>
                    <a:lnTo>
                      <a:pt x="281" y="176"/>
                    </a:lnTo>
                    <a:lnTo>
                      <a:pt x="281" y="178"/>
                    </a:lnTo>
                    <a:lnTo>
                      <a:pt x="279" y="178"/>
                    </a:lnTo>
                    <a:lnTo>
                      <a:pt x="279" y="180"/>
                    </a:lnTo>
                    <a:lnTo>
                      <a:pt x="277" y="180"/>
                    </a:lnTo>
                    <a:lnTo>
                      <a:pt x="279" y="182"/>
                    </a:lnTo>
                    <a:lnTo>
                      <a:pt x="279" y="183"/>
                    </a:lnTo>
                    <a:lnTo>
                      <a:pt x="281" y="185"/>
                    </a:lnTo>
                    <a:lnTo>
                      <a:pt x="283" y="185"/>
                    </a:lnTo>
                    <a:lnTo>
                      <a:pt x="283" y="187"/>
                    </a:lnTo>
                    <a:lnTo>
                      <a:pt x="283" y="189"/>
                    </a:lnTo>
                    <a:lnTo>
                      <a:pt x="285" y="189"/>
                    </a:lnTo>
                    <a:lnTo>
                      <a:pt x="285" y="191"/>
                    </a:lnTo>
                    <a:lnTo>
                      <a:pt x="285" y="193"/>
                    </a:lnTo>
                    <a:lnTo>
                      <a:pt x="286" y="195"/>
                    </a:lnTo>
                    <a:lnTo>
                      <a:pt x="285" y="196"/>
                    </a:lnTo>
                    <a:lnTo>
                      <a:pt x="285" y="198"/>
                    </a:lnTo>
                    <a:lnTo>
                      <a:pt x="283" y="200"/>
                    </a:lnTo>
                    <a:lnTo>
                      <a:pt x="281" y="200"/>
                    </a:lnTo>
                    <a:lnTo>
                      <a:pt x="279" y="202"/>
                    </a:lnTo>
                    <a:lnTo>
                      <a:pt x="277" y="202"/>
                    </a:lnTo>
                    <a:lnTo>
                      <a:pt x="279" y="204"/>
                    </a:lnTo>
                    <a:lnTo>
                      <a:pt x="277" y="204"/>
                    </a:lnTo>
                    <a:lnTo>
                      <a:pt x="275" y="204"/>
                    </a:lnTo>
                    <a:lnTo>
                      <a:pt x="275" y="202"/>
                    </a:lnTo>
                    <a:lnTo>
                      <a:pt x="274" y="200"/>
                    </a:lnTo>
                    <a:lnTo>
                      <a:pt x="272" y="200"/>
                    </a:lnTo>
                    <a:lnTo>
                      <a:pt x="272" y="198"/>
                    </a:lnTo>
                    <a:lnTo>
                      <a:pt x="270" y="198"/>
                    </a:lnTo>
                    <a:lnTo>
                      <a:pt x="268" y="196"/>
                    </a:lnTo>
                    <a:lnTo>
                      <a:pt x="268" y="195"/>
                    </a:lnTo>
                    <a:lnTo>
                      <a:pt x="266" y="195"/>
                    </a:lnTo>
                    <a:lnTo>
                      <a:pt x="264" y="196"/>
                    </a:lnTo>
                    <a:lnTo>
                      <a:pt x="264" y="198"/>
                    </a:lnTo>
                    <a:lnTo>
                      <a:pt x="264" y="200"/>
                    </a:lnTo>
                    <a:lnTo>
                      <a:pt x="262" y="202"/>
                    </a:lnTo>
                    <a:lnTo>
                      <a:pt x="264" y="202"/>
                    </a:lnTo>
                    <a:lnTo>
                      <a:pt x="264" y="204"/>
                    </a:lnTo>
                    <a:lnTo>
                      <a:pt x="266" y="204"/>
                    </a:lnTo>
                    <a:lnTo>
                      <a:pt x="266" y="206"/>
                    </a:lnTo>
                    <a:lnTo>
                      <a:pt x="266" y="208"/>
                    </a:lnTo>
                    <a:lnTo>
                      <a:pt x="266" y="209"/>
                    </a:lnTo>
                    <a:lnTo>
                      <a:pt x="270" y="211"/>
                    </a:lnTo>
                    <a:lnTo>
                      <a:pt x="272" y="211"/>
                    </a:lnTo>
                    <a:lnTo>
                      <a:pt x="272" y="213"/>
                    </a:lnTo>
                    <a:lnTo>
                      <a:pt x="272" y="215"/>
                    </a:lnTo>
                    <a:lnTo>
                      <a:pt x="272" y="217"/>
                    </a:lnTo>
                    <a:lnTo>
                      <a:pt x="274" y="217"/>
                    </a:lnTo>
                    <a:lnTo>
                      <a:pt x="274" y="219"/>
                    </a:lnTo>
                    <a:lnTo>
                      <a:pt x="274" y="220"/>
                    </a:lnTo>
                    <a:lnTo>
                      <a:pt x="272" y="220"/>
                    </a:lnTo>
                    <a:lnTo>
                      <a:pt x="272" y="219"/>
                    </a:lnTo>
                    <a:lnTo>
                      <a:pt x="270" y="219"/>
                    </a:lnTo>
                    <a:lnTo>
                      <a:pt x="268" y="219"/>
                    </a:lnTo>
                    <a:lnTo>
                      <a:pt x="270" y="219"/>
                    </a:lnTo>
                    <a:lnTo>
                      <a:pt x="268" y="217"/>
                    </a:lnTo>
                    <a:lnTo>
                      <a:pt x="268" y="219"/>
                    </a:lnTo>
                    <a:lnTo>
                      <a:pt x="268" y="217"/>
                    </a:lnTo>
                    <a:lnTo>
                      <a:pt x="266" y="215"/>
                    </a:lnTo>
                    <a:lnTo>
                      <a:pt x="266" y="213"/>
                    </a:lnTo>
                    <a:lnTo>
                      <a:pt x="264" y="211"/>
                    </a:lnTo>
                    <a:lnTo>
                      <a:pt x="262" y="209"/>
                    </a:lnTo>
                    <a:lnTo>
                      <a:pt x="262" y="208"/>
                    </a:lnTo>
                    <a:lnTo>
                      <a:pt x="262" y="206"/>
                    </a:lnTo>
                    <a:lnTo>
                      <a:pt x="261" y="204"/>
                    </a:lnTo>
                    <a:lnTo>
                      <a:pt x="262" y="202"/>
                    </a:lnTo>
                    <a:lnTo>
                      <a:pt x="261" y="202"/>
                    </a:lnTo>
                    <a:lnTo>
                      <a:pt x="261" y="200"/>
                    </a:lnTo>
                    <a:lnTo>
                      <a:pt x="261" y="198"/>
                    </a:lnTo>
                    <a:lnTo>
                      <a:pt x="262" y="198"/>
                    </a:lnTo>
                    <a:lnTo>
                      <a:pt x="262" y="196"/>
                    </a:lnTo>
                    <a:lnTo>
                      <a:pt x="262" y="195"/>
                    </a:lnTo>
                    <a:lnTo>
                      <a:pt x="262" y="193"/>
                    </a:lnTo>
                    <a:lnTo>
                      <a:pt x="262" y="191"/>
                    </a:lnTo>
                    <a:lnTo>
                      <a:pt x="261" y="191"/>
                    </a:lnTo>
                    <a:lnTo>
                      <a:pt x="261" y="189"/>
                    </a:lnTo>
                    <a:lnTo>
                      <a:pt x="261" y="187"/>
                    </a:lnTo>
                    <a:lnTo>
                      <a:pt x="259" y="185"/>
                    </a:lnTo>
                    <a:lnTo>
                      <a:pt x="257" y="185"/>
                    </a:lnTo>
                    <a:lnTo>
                      <a:pt x="257" y="187"/>
                    </a:lnTo>
                    <a:lnTo>
                      <a:pt x="255" y="187"/>
                    </a:lnTo>
                    <a:lnTo>
                      <a:pt x="255" y="189"/>
                    </a:lnTo>
                    <a:lnTo>
                      <a:pt x="253" y="189"/>
                    </a:lnTo>
                    <a:lnTo>
                      <a:pt x="251" y="187"/>
                    </a:lnTo>
                    <a:lnTo>
                      <a:pt x="251" y="185"/>
                    </a:lnTo>
                    <a:lnTo>
                      <a:pt x="251" y="183"/>
                    </a:lnTo>
                    <a:lnTo>
                      <a:pt x="251" y="182"/>
                    </a:lnTo>
                    <a:lnTo>
                      <a:pt x="251" y="180"/>
                    </a:lnTo>
                    <a:lnTo>
                      <a:pt x="251" y="178"/>
                    </a:lnTo>
                    <a:lnTo>
                      <a:pt x="251" y="180"/>
                    </a:lnTo>
                    <a:lnTo>
                      <a:pt x="250" y="180"/>
                    </a:lnTo>
                    <a:lnTo>
                      <a:pt x="250" y="178"/>
                    </a:lnTo>
                    <a:lnTo>
                      <a:pt x="250" y="176"/>
                    </a:lnTo>
                    <a:lnTo>
                      <a:pt x="248" y="176"/>
                    </a:lnTo>
                    <a:lnTo>
                      <a:pt x="248" y="174"/>
                    </a:lnTo>
                    <a:lnTo>
                      <a:pt x="246" y="174"/>
                    </a:lnTo>
                    <a:lnTo>
                      <a:pt x="246" y="172"/>
                    </a:lnTo>
                    <a:lnTo>
                      <a:pt x="244" y="172"/>
                    </a:lnTo>
                    <a:lnTo>
                      <a:pt x="244" y="174"/>
                    </a:lnTo>
                    <a:lnTo>
                      <a:pt x="242" y="174"/>
                    </a:lnTo>
                    <a:lnTo>
                      <a:pt x="237" y="174"/>
                    </a:lnTo>
                    <a:lnTo>
                      <a:pt x="237" y="176"/>
                    </a:lnTo>
                    <a:lnTo>
                      <a:pt x="235" y="178"/>
                    </a:lnTo>
                    <a:lnTo>
                      <a:pt x="233" y="180"/>
                    </a:lnTo>
                    <a:lnTo>
                      <a:pt x="229" y="182"/>
                    </a:lnTo>
                    <a:lnTo>
                      <a:pt x="229" y="183"/>
                    </a:lnTo>
                    <a:lnTo>
                      <a:pt x="227" y="183"/>
                    </a:lnTo>
                    <a:lnTo>
                      <a:pt x="225" y="185"/>
                    </a:lnTo>
                    <a:lnTo>
                      <a:pt x="225" y="187"/>
                    </a:lnTo>
                    <a:lnTo>
                      <a:pt x="224" y="187"/>
                    </a:lnTo>
                    <a:lnTo>
                      <a:pt x="222" y="187"/>
                    </a:lnTo>
                    <a:lnTo>
                      <a:pt x="222" y="189"/>
                    </a:lnTo>
                    <a:lnTo>
                      <a:pt x="220" y="189"/>
                    </a:lnTo>
                    <a:lnTo>
                      <a:pt x="220" y="191"/>
                    </a:lnTo>
                    <a:lnTo>
                      <a:pt x="220" y="193"/>
                    </a:lnTo>
                    <a:lnTo>
                      <a:pt x="220" y="195"/>
                    </a:lnTo>
                    <a:lnTo>
                      <a:pt x="220" y="198"/>
                    </a:lnTo>
                    <a:lnTo>
                      <a:pt x="220" y="200"/>
                    </a:lnTo>
                    <a:lnTo>
                      <a:pt x="220" y="202"/>
                    </a:lnTo>
                    <a:lnTo>
                      <a:pt x="218" y="202"/>
                    </a:lnTo>
                    <a:lnTo>
                      <a:pt x="218" y="204"/>
                    </a:lnTo>
                    <a:lnTo>
                      <a:pt x="216" y="204"/>
                    </a:lnTo>
                    <a:lnTo>
                      <a:pt x="214" y="204"/>
                    </a:lnTo>
                    <a:lnTo>
                      <a:pt x="214" y="206"/>
                    </a:lnTo>
                    <a:lnTo>
                      <a:pt x="213" y="202"/>
                    </a:lnTo>
                    <a:lnTo>
                      <a:pt x="211" y="200"/>
                    </a:lnTo>
                    <a:lnTo>
                      <a:pt x="211" y="198"/>
                    </a:lnTo>
                    <a:lnTo>
                      <a:pt x="209" y="198"/>
                    </a:lnTo>
                    <a:lnTo>
                      <a:pt x="209" y="196"/>
                    </a:lnTo>
                    <a:lnTo>
                      <a:pt x="211" y="195"/>
                    </a:lnTo>
                    <a:lnTo>
                      <a:pt x="209" y="195"/>
                    </a:lnTo>
                    <a:lnTo>
                      <a:pt x="209" y="193"/>
                    </a:lnTo>
                    <a:lnTo>
                      <a:pt x="207" y="193"/>
                    </a:lnTo>
                    <a:lnTo>
                      <a:pt x="207" y="191"/>
                    </a:lnTo>
                    <a:lnTo>
                      <a:pt x="207" y="189"/>
                    </a:lnTo>
                    <a:lnTo>
                      <a:pt x="205" y="187"/>
                    </a:lnTo>
                    <a:lnTo>
                      <a:pt x="205" y="185"/>
                    </a:lnTo>
                    <a:lnTo>
                      <a:pt x="205" y="183"/>
                    </a:lnTo>
                    <a:lnTo>
                      <a:pt x="205" y="180"/>
                    </a:lnTo>
                    <a:lnTo>
                      <a:pt x="203" y="178"/>
                    </a:lnTo>
                    <a:lnTo>
                      <a:pt x="203" y="174"/>
                    </a:lnTo>
                    <a:lnTo>
                      <a:pt x="201" y="174"/>
                    </a:lnTo>
                    <a:lnTo>
                      <a:pt x="201" y="176"/>
                    </a:lnTo>
                    <a:lnTo>
                      <a:pt x="201" y="178"/>
                    </a:lnTo>
                    <a:lnTo>
                      <a:pt x="200" y="176"/>
                    </a:lnTo>
                    <a:lnTo>
                      <a:pt x="198" y="176"/>
                    </a:lnTo>
                    <a:lnTo>
                      <a:pt x="198" y="174"/>
                    </a:lnTo>
                    <a:lnTo>
                      <a:pt x="196" y="174"/>
                    </a:lnTo>
                    <a:lnTo>
                      <a:pt x="198" y="174"/>
                    </a:lnTo>
                    <a:lnTo>
                      <a:pt x="196" y="172"/>
                    </a:lnTo>
                    <a:lnTo>
                      <a:pt x="198" y="172"/>
                    </a:lnTo>
                    <a:lnTo>
                      <a:pt x="196" y="172"/>
                    </a:lnTo>
                    <a:lnTo>
                      <a:pt x="194" y="172"/>
                    </a:lnTo>
                    <a:lnTo>
                      <a:pt x="194" y="171"/>
                    </a:lnTo>
                    <a:lnTo>
                      <a:pt x="192" y="171"/>
                    </a:lnTo>
                    <a:lnTo>
                      <a:pt x="192" y="169"/>
                    </a:lnTo>
                    <a:lnTo>
                      <a:pt x="192" y="167"/>
                    </a:lnTo>
                    <a:lnTo>
                      <a:pt x="190" y="167"/>
                    </a:lnTo>
                    <a:lnTo>
                      <a:pt x="188" y="167"/>
                    </a:lnTo>
                    <a:lnTo>
                      <a:pt x="187" y="167"/>
                    </a:lnTo>
                    <a:lnTo>
                      <a:pt x="185" y="167"/>
                    </a:lnTo>
                    <a:lnTo>
                      <a:pt x="177" y="167"/>
                    </a:lnTo>
                    <a:lnTo>
                      <a:pt x="170" y="167"/>
                    </a:lnTo>
                    <a:lnTo>
                      <a:pt x="170" y="165"/>
                    </a:lnTo>
                    <a:lnTo>
                      <a:pt x="170" y="163"/>
                    </a:lnTo>
                    <a:lnTo>
                      <a:pt x="168" y="165"/>
                    </a:lnTo>
                    <a:lnTo>
                      <a:pt x="168" y="163"/>
                    </a:lnTo>
                    <a:lnTo>
                      <a:pt x="164" y="163"/>
                    </a:lnTo>
                    <a:lnTo>
                      <a:pt x="163" y="163"/>
                    </a:lnTo>
                    <a:lnTo>
                      <a:pt x="161" y="161"/>
                    </a:lnTo>
                    <a:lnTo>
                      <a:pt x="159" y="161"/>
                    </a:lnTo>
                    <a:lnTo>
                      <a:pt x="157" y="161"/>
                    </a:lnTo>
                    <a:lnTo>
                      <a:pt x="157" y="159"/>
                    </a:lnTo>
                    <a:lnTo>
                      <a:pt x="155" y="159"/>
                    </a:lnTo>
                    <a:lnTo>
                      <a:pt x="155" y="158"/>
                    </a:lnTo>
                    <a:lnTo>
                      <a:pt x="153" y="154"/>
                    </a:lnTo>
                    <a:lnTo>
                      <a:pt x="150" y="154"/>
                    </a:lnTo>
                    <a:lnTo>
                      <a:pt x="150" y="156"/>
                    </a:lnTo>
                    <a:lnTo>
                      <a:pt x="148" y="158"/>
                    </a:lnTo>
                    <a:lnTo>
                      <a:pt x="148" y="159"/>
                    </a:lnTo>
                    <a:lnTo>
                      <a:pt x="150" y="159"/>
                    </a:lnTo>
                    <a:lnTo>
                      <a:pt x="153" y="163"/>
                    </a:lnTo>
                    <a:lnTo>
                      <a:pt x="153" y="165"/>
                    </a:lnTo>
                    <a:lnTo>
                      <a:pt x="155" y="165"/>
                    </a:lnTo>
                    <a:lnTo>
                      <a:pt x="155" y="167"/>
                    </a:lnTo>
                    <a:lnTo>
                      <a:pt x="155" y="169"/>
                    </a:lnTo>
                    <a:lnTo>
                      <a:pt x="157" y="169"/>
                    </a:lnTo>
                    <a:lnTo>
                      <a:pt x="159" y="169"/>
                    </a:lnTo>
                    <a:lnTo>
                      <a:pt x="161" y="169"/>
                    </a:lnTo>
                    <a:lnTo>
                      <a:pt x="163" y="167"/>
                    </a:lnTo>
                    <a:lnTo>
                      <a:pt x="164" y="165"/>
                    </a:lnTo>
                    <a:lnTo>
                      <a:pt x="166" y="165"/>
                    </a:lnTo>
                    <a:lnTo>
                      <a:pt x="166" y="167"/>
                    </a:lnTo>
                    <a:lnTo>
                      <a:pt x="168" y="167"/>
                    </a:lnTo>
                    <a:lnTo>
                      <a:pt x="168" y="169"/>
                    </a:lnTo>
                    <a:lnTo>
                      <a:pt x="170" y="169"/>
                    </a:lnTo>
                    <a:lnTo>
                      <a:pt x="170" y="171"/>
                    </a:lnTo>
                    <a:lnTo>
                      <a:pt x="172" y="171"/>
                    </a:lnTo>
                    <a:lnTo>
                      <a:pt x="172" y="172"/>
                    </a:lnTo>
                    <a:lnTo>
                      <a:pt x="174" y="172"/>
                    </a:lnTo>
                    <a:lnTo>
                      <a:pt x="174" y="174"/>
                    </a:lnTo>
                    <a:lnTo>
                      <a:pt x="174" y="176"/>
                    </a:lnTo>
                    <a:lnTo>
                      <a:pt x="172" y="176"/>
                    </a:lnTo>
                    <a:lnTo>
                      <a:pt x="172" y="178"/>
                    </a:lnTo>
                    <a:lnTo>
                      <a:pt x="172" y="180"/>
                    </a:lnTo>
                    <a:lnTo>
                      <a:pt x="170" y="180"/>
                    </a:lnTo>
                    <a:lnTo>
                      <a:pt x="168" y="182"/>
                    </a:lnTo>
                    <a:lnTo>
                      <a:pt x="166" y="182"/>
                    </a:lnTo>
                    <a:lnTo>
                      <a:pt x="166" y="183"/>
                    </a:lnTo>
                    <a:lnTo>
                      <a:pt x="164" y="183"/>
                    </a:lnTo>
                    <a:lnTo>
                      <a:pt x="164" y="185"/>
                    </a:lnTo>
                    <a:lnTo>
                      <a:pt x="163" y="185"/>
                    </a:lnTo>
                    <a:lnTo>
                      <a:pt x="161" y="187"/>
                    </a:lnTo>
                    <a:lnTo>
                      <a:pt x="159" y="187"/>
                    </a:lnTo>
                    <a:lnTo>
                      <a:pt x="157" y="189"/>
                    </a:lnTo>
                    <a:lnTo>
                      <a:pt x="155" y="191"/>
                    </a:lnTo>
                    <a:lnTo>
                      <a:pt x="153" y="191"/>
                    </a:lnTo>
                    <a:lnTo>
                      <a:pt x="152" y="191"/>
                    </a:lnTo>
                    <a:lnTo>
                      <a:pt x="150" y="193"/>
                    </a:lnTo>
                    <a:lnTo>
                      <a:pt x="148" y="193"/>
                    </a:lnTo>
                    <a:lnTo>
                      <a:pt x="146" y="193"/>
                    </a:lnTo>
                    <a:lnTo>
                      <a:pt x="142" y="193"/>
                    </a:lnTo>
                    <a:lnTo>
                      <a:pt x="142" y="195"/>
                    </a:lnTo>
                    <a:lnTo>
                      <a:pt x="140" y="195"/>
                    </a:lnTo>
                    <a:lnTo>
                      <a:pt x="140" y="196"/>
                    </a:lnTo>
                    <a:lnTo>
                      <a:pt x="139" y="196"/>
                    </a:lnTo>
                    <a:lnTo>
                      <a:pt x="139" y="195"/>
                    </a:lnTo>
                    <a:lnTo>
                      <a:pt x="139" y="193"/>
                    </a:lnTo>
                    <a:lnTo>
                      <a:pt x="137" y="193"/>
                    </a:lnTo>
                    <a:lnTo>
                      <a:pt x="137" y="191"/>
                    </a:lnTo>
                    <a:lnTo>
                      <a:pt x="139" y="191"/>
                    </a:lnTo>
                    <a:lnTo>
                      <a:pt x="137" y="191"/>
                    </a:lnTo>
                    <a:lnTo>
                      <a:pt x="137" y="189"/>
                    </a:lnTo>
                    <a:lnTo>
                      <a:pt x="135" y="189"/>
                    </a:lnTo>
                    <a:lnTo>
                      <a:pt x="135" y="187"/>
                    </a:lnTo>
                    <a:lnTo>
                      <a:pt x="135" y="185"/>
                    </a:lnTo>
                    <a:lnTo>
                      <a:pt x="135" y="183"/>
                    </a:lnTo>
                    <a:lnTo>
                      <a:pt x="133" y="182"/>
                    </a:lnTo>
                    <a:lnTo>
                      <a:pt x="131" y="180"/>
                    </a:lnTo>
                    <a:lnTo>
                      <a:pt x="129" y="178"/>
                    </a:lnTo>
                    <a:lnTo>
                      <a:pt x="129" y="176"/>
                    </a:lnTo>
                    <a:lnTo>
                      <a:pt x="127" y="174"/>
                    </a:lnTo>
                    <a:lnTo>
                      <a:pt x="127" y="172"/>
                    </a:lnTo>
                    <a:lnTo>
                      <a:pt x="127" y="171"/>
                    </a:lnTo>
                    <a:lnTo>
                      <a:pt x="126" y="171"/>
                    </a:lnTo>
                    <a:lnTo>
                      <a:pt x="124" y="171"/>
                    </a:lnTo>
                    <a:lnTo>
                      <a:pt x="126" y="169"/>
                    </a:lnTo>
                    <a:lnTo>
                      <a:pt x="124" y="169"/>
                    </a:lnTo>
                    <a:lnTo>
                      <a:pt x="124" y="167"/>
                    </a:lnTo>
                    <a:lnTo>
                      <a:pt x="124" y="165"/>
                    </a:lnTo>
                    <a:lnTo>
                      <a:pt x="124" y="163"/>
                    </a:lnTo>
                    <a:lnTo>
                      <a:pt x="122" y="163"/>
                    </a:lnTo>
                    <a:lnTo>
                      <a:pt x="122" y="159"/>
                    </a:lnTo>
                    <a:lnTo>
                      <a:pt x="118" y="158"/>
                    </a:lnTo>
                    <a:lnTo>
                      <a:pt x="118" y="159"/>
                    </a:lnTo>
                    <a:lnTo>
                      <a:pt x="116" y="161"/>
                    </a:lnTo>
                    <a:lnTo>
                      <a:pt x="116" y="159"/>
                    </a:lnTo>
                    <a:lnTo>
                      <a:pt x="115" y="159"/>
                    </a:lnTo>
                    <a:lnTo>
                      <a:pt x="115" y="161"/>
                    </a:lnTo>
                    <a:lnTo>
                      <a:pt x="116" y="161"/>
                    </a:lnTo>
                    <a:lnTo>
                      <a:pt x="116" y="165"/>
                    </a:lnTo>
                    <a:lnTo>
                      <a:pt x="116" y="167"/>
                    </a:lnTo>
                    <a:lnTo>
                      <a:pt x="116" y="169"/>
                    </a:lnTo>
                    <a:lnTo>
                      <a:pt x="118" y="171"/>
                    </a:lnTo>
                    <a:lnTo>
                      <a:pt x="118" y="172"/>
                    </a:lnTo>
                    <a:lnTo>
                      <a:pt x="122" y="172"/>
                    </a:lnTo>
                    <a:lnTo>
                      <a:pt x="120" y="172"/>
                    </a:lnTo>
                    <a:lnTo>
                      <a:pt x="120" y="174"/>
                    </a:lnTo>
                    <a:lnTo>
                      <a:pt x="122" y="174"/>
                    </a:lnTo>
                    <a:lnTo>
                      <a:pt x="122" y="176"/>
                    </a:lnTo>
                    <a:lnTo>
                      <a:pt x="124" y="176"/>
                    </a:lnTo>
                    <a:lnTo>
                      <a:pt x="124" y="178"/>
                    </a:lnTo>
                    <a:lnTo>
                      <a:pt x="124" y="180"/>
                    </a:lnTo>
                    <a:lnTo>
                      <a:pt x="126" y="180"/>
                    </a:lnTo>
                    <a:lnTo>
                      <a:pt x="126" y="182"/>
                    </a:lnTo>
                    <a:lnTo>
                      <a:pt x="126" y="183"/>
                    </a:lnTo>
                    <a:lnTo>
                      <a:pt x="127" y="183"/>
                    </a:lnTo>
                    <a:lnTo>
                      <a:pt x="127" y="185"/>
                    </a:lnTo>
                    <a:lnTo>
                      <a:pt x="127" y="187"/>
                    </a:lnTo>
                    <a:lnTo>
                      <a:pt x="129" y="189"/>
                    </a:lnTo>
                    <a:lnTo>
                      <a:pt x="129" y="191"/>
                    </a:lnTo>
                    <a:lnTo>
                      <a:pt x="131" y="193"/>
                    </a:lnTo>
                    <a:lnTo>
                      <a:pt x="131" y="195"/>
                    </a:lnTo>
                    <a:lnTo>
                      <a:pt x="133" y="195"/>
                    </a:lnTo>
                    <a:lnTo>
                      <a:pt x="135" y="195"/>
                    </a:lnTo>
                    <a:lnTo>
                      <a:pt x="137" y="196"/>
                    </a:lnTo>
                    <a:lnTo>
                      <a:pt x="137" y="198"/>
                    </a:lnTo>
                    <a:lnTo>
                      <a:pt x="139" y="200"/>
                    </a:lnTo>
                    <a:lnTo>
                      <a:pt x="142" y="200"/>
                    </a:lnTo>
                    <a:lnTo>
                      <a:pt x="146" y="200"/>
                    </a:lnTo>
                    <a:lnTo>
                      <a:pt x="150" y="200"/>
                    </a:lnTo>
                    <a:lnTo>
                      <a:pt x="150" y="198"/>
                    </a:lnTo>
                    <a:lnTo>
                      <a:pt x="152" y="198"/>
                    </a:lnTo>
                    <a:lnTo>
                      <a:pt x="153" y="198"/>
                    </a:lnTo>
                    <a:lnTo>
                      <a:pt x="153" y="200"/>
                    </a:lnTo>
                    <a:lnTo>
                      <a:pt x="153" y="202"/>
                    </a:lnTo>
                    <a:lnTo>
                      <a:pt x="153" y="204"/>
                    </a:lnTo>
                    <a:lnTo>
                      <a:pt x="152" y="204"/>
                    </a:lnTo>
                    <a:lnTo>
                      <a:pt x="152" y="206"/>
                    </a:lnTo>
                    <a:lnTo>
                      <a:pt x="152" y="208"/>
                    </a:lnTo>
                    <a:lnTo>
                      <a:pt x="150" y="209"/>
                    </a:lnTo>
                    <a:lnTo>
                      <a:pt x="150" y="211"/>
                    </a:lnTo>
                    <a:lnTo>
                      <a:pt x="148" y="213"/>
                    </a:lnTo>
                    <a:lnTo>
                      <a:pt x="148" y="215"/>
                    </a:lnTo>
                    <a:lnTo>
                      <a:pt x="148" y="217"/>
                    </a:lnTo>
                    <a:lnTo>
                      <a:pt x="146" y="217"/>
                    </a:lnTo>
                    <a:lnTo>
                      <a:pt x="146" y="219"/>
                    </a:lnTo>
                    <a:lnTo>
                      <a:pt x="144" y="219"/>
                    </a:lnTo>
                    <a:lnTo>
                      <a:pt x="144" y="220"/>
                    </a:lnTo>
                    <a:lnTo>
                      <a:pt x="142" y="219"/>
                    </a:lnTo>
                    <a:lnTo>
                      <a:pt x="142" y="220"/>
                    </a:lnTo>
                    <a:lnTo>
                      <a:pt x="140" y="220"/>
                    </a:lnTo>
                    <a:lnTo>
                      <a:pt x="139" y="222"/>
                    </a:lnTo>
                    <a:lnTo>
                      <a:pt x="137" y="224"/>
                    </a:lnTo>
                    <a:lnTo>
                      <a:pt x="135" y="226"/>
                    </a:lnTo>
                    <a:lnTo>
                      <a:pt x="133" y="226"/>
                    </a:lnTo>
                    <a:lnTo>
                      <a:pt x="133" y="228"/>
                    </a:lnTo>
                    <a:lnTo>
                      <a:pt x="131" y="230"/>
                    </a:lnTo>
                    <a:lnTo>
                      <a:pt x="131" y="228"/>
                    </a:lnTo>
                    <a:lnTo>
                      <a:pt x="131" y="230"/>
                    </a:lnTo>
                    <a:lnTo>
                      <a:pt x="131" y="232"/>
                    </a:lnTo>
                    <a:lnTo>
                      <a:pt x="129" y="232"/>
                    </a:lnTo>
                    <a:lnTo>
                      <a:pt x="129" y="233"/>
                    </a:lnTo>
                    <a:lnTo>
                      <a:pt x="129" y="235"/>
                    </a:lnTo>
                    <a:lnTo>
                      <a:pt x="127" y="237"/>
                    </a:lnTo>
                    <a:lnTo>
                      <a:pt x="127" y="239"/>
                    </a:lnTo>
                    <a:lnTo>
                      <a:pt x="127" y="241"/>
                    </a:lnTo>
                    <a:lnTo>
                      <a:pt x="129" y="243"/>
                    </a:lnTo>
                    <a:lnTo>
                      <a:pt x="129" y="245"/>
                    </a:lnTo>
                    <a:lnTo>
                      <a:pt x="129" y="246"/>
                    </a:lnTo>
                    <a:lnTo>
                      <a:pt x="129" y="248"/>
                    </a:lnTo>
                    <a:lnTo>
                      <a:pt x="131" y="248"/>
                    </a:lnTo>
                    <a:lnTo>
                      <a:pt x="129" y="248"/>
                    </a:lnTo>
                    <a:lnTo>
                      <a:pt x="129" y="250"/>
                    </a:lnTo>
                    <a:lnTo>
                      <a:pt x="131" y="250"/>
                    </a:lnTo>
                    <a:lnTo>
                      <a:pt x="131" y="254"/>
                    </a:lnTo>
                    <a:lnTo>
                      <a:pt x="131" y="257"/>
                    </a:lnTo>
                    <a:lnTo>
                      <a:pt x="129" y="259"/>
                    </a:lnTo>
                    <a:lnTo>
                      <a:pt x="129" y="261"/>
                    </a:lnTo>
                    <a:lnTo>
                      <a:pt x="127" y="263"/>
                    </a:lnTo>
                    <a:lnTo>
                      <a:pt x="126" y="265"/>
                    </a:lnTo>
                    <a:lnTo>
                      <a:pt x="124" y="265"/>
                    </a:lnTo>
                    <a:lnTo>
                      <a:pt x="124" y="267"/>
                    </a:lnTo>
                    <a:lnTo>
                      <a:pt x="122" y="267"/>
                    </a:lnTo>
                    <a:lnTo>
                      <a:pt x="120" y="267"/>
                    </a:lnTo>
                    <a:lnTo>
                      <a:pt x="120" y="269"/>
                    </a:lnTo>
                    <a:lnTo>
                      <a:pt x="118" y="269"/>
                    </a:lnTo>
                    <a:lnTo>
                      <a:pt x="118" y="272"/>
                    </a:lnTo>
                    <a:lnTo>
                      <a:pt x="118" y="276"/>
                    </a:lnTo>
                    <a:lnTo>
                      <a:pt x="120" y="280"/>
                    </a:lnTo>
                    <a:lnTo>
                      <a:pt x="118" y="282"/>
                    </a:lnTo>
                    <a:lnTo>
                      <a:pt x="118" y="280"/>
                    </a:lnTo>
                    <a:lnTo>
                      <a:pt x="118" y="282"/>
                    </a:lnTo>
                    <a:lnTo>
                      <a:pt x="116" y="282"/>
                    </a:lnTo>
                    <a:lnTo>
                      <a:pt x="116" y="283"/>
                    </a:lnTo>
                    <a:lnTo>
                      <a:pt x="115" y="283"/>
                    </a:lnTo>
                    <a:lnTo>
                      <a:pt x="113" y="283"/>
                    </a:lnTo>
                    <a:lnTo>
                      <a:pt x="113" y="287"/>
                    </a:lnTo>
                    <a:lnTo>
                      <a:pt x="113" y="289"/>
                    </a:lnTo>
                    <a:lnTo>
                      <a:pt x="113" y="291"/>
                    </a:lnTo>
                    <a:lnTo>
                      <a:pt x="111" y="291"/>
                    </a:lnTo>
                    <a:lnTo>
                      <a:pt x="111" y="293"/>
                    </a:lnTo>
                    <a:lnTo>
                      <a:pt x="111" y="294"/>
                    </a:lnTo>
                    <a:lnTo>
                      <a:pt x="109" y="294"/>
                    </a:lnTo>
                    <a:lnTo>
                      <a:pt x="109" y="296"/>
                    </a:lnTo>
                    <a:lnTo>
                      <a:pt x="107" y="296"/>
                    </a:lnTo>
                    <a:lnTo>
                      <a:pt x="105" y="298"/>
                    </a:lnTo>
                    <a:lnTo>
                      <a:pt x="105" y="300"/>
                    </a:lnTo>
                    <a:lnTo>
                      <a:pt x="103" y="300"/>
                    </a:lnTo>
                    <a:lnTo>
                      <a:pt x="102" y="302"/>
                    </a:lnTo>
                    <a:lnTo>
                      <a:pt x="100" y="304"/>
                    </a:lnTo>
                    <a:lnTo>
                      <a:pt x="98" y="304"/>
                    </a:lnTo>
                    <a:lnTo>
                      <a:pt x="96" y="304"/>
                    </a:lnTo>
                    <a:lnTo>
                      <a:pt x="92" y="304"/>
                    </a:lnTo>
                    <a:lnTo>
                      <a:pt x="90" y="304"/>
                    </a:lnTo>
                    <a:lnTo>
                      <a:pt x="90" y="306"/>
                    </a:lnTo>
                    <a:lnTo>
                      <a:pt x="89" y="306"/>
                    </a:lnTo>
                    <a:lnTo>
                      <a:pt x="87" y="306"/>
                    </a:lnTo>
                    <a:lnTo>
                      <a:pt x="85" y="306"/>
                    </a:lnTo>
                    <a:lnTo>
                      <a:pt x="83" y="306"/>
                    </a:lnTo>
                    <a:lnTo>
                      <a:pt x="81" y="302"/>
                    </a:lnTo>
                    <a:lnTo>
                      <a:pt x="81" y="300"/>
                    </a:lnTo>
                    <a:lnTo>
                      <a:pt x="81" y="298"/>
                    </a:lnTo>
                    <a:lnTo>
                      <a:pt x="79" y="296"/>
                    </a:lnTo>
                    <a:lnTo>
                      <a:pt x="79" y="294"/>
                    </a:lnTo>
                    <a:lnTo>
                      <a:pt x="78" y="294"/>
                    </a:lnTo>
                    <a:lnTo>
                      <a:pt x="78" y="293"/>
                    </a:lnTo>
                    <a:lnTo>
                      <a:pt x="78" y="289"/>
                    </a:lnTo>
                    <a:lnTo>
                      <a:pt x="76" y="287"/>
                    </a:lnTo>
                    <a:lnTo>
                      <a:pt x="76" y="285"/>
                    </a:lnTo>
                    <a:lnTo>
                      <a:pt x="74" y="285"/>
                    </a:lnTo>
                    <a:lnTo>
                      <a:pt x="74" y="283"/>
                    </a:lnTo>
                    <a:lnTo>
                      <a:pt x="72" y="282"/>
                    </a:lnTo>
                    <a:lnTo>
                      <a:pt x="72" y="280"/>
                    </a:lnTo>
                    <a:lnTo>
                      <a:pt x="72" y="278"/>
                    </a:lnTo>
                    <a:lnTo>
                      <a:pt x="72" y="274"/>
                    </a:lnTo>
                    <a:lnTo>
                      <a:pt x="70" y="274"/>
                    </a:lnTo>
                    <a:lnTo>
                      <a:pt x="70" y="272"/>
                    </a:lnTo>
                    <a:lnTo>
                      <a:pt x="70" y="270"/>
                    </a:lnTo>
                    <a:lnTo>
                      <a:pt x="68" y="270"/>
                    </a:lnTo>
                    <a:lnTo>
                      <a:pt x="68" y="269"/>
                    </a:lnTo>
                    <a:lnTo>
                      <a:pt x="68" y="267"/>
                    </a:lnTo>
                    <a:lnTo>
                      <a:pt x="68" y="265"/>
                    </a:lnTo>
                    <a:lnTo>
                      <a:pt x="66" y="265"/>
                    </a:lnTo>
                    <a:lnTo>
                      <a:pt x="66" y="261"/>
                    </a:lnTo>
                    <a:lnTo>
                      <a:pt x="68" y="257"/>
                    </a:lnTo>
                    <a:lnTo>
                      <a:pt x="70" y="256"/>
                    </a:lnTo>
                    <a:lnTo>
                      <a:pt x="70" y="254"/>
                    </a:lnTo>
                    <a:lnTo>
                      <a:pt x="68" y="252"/>
                    </a:lnTo>
                    <a:lnTo>
                      <a:pt x="70" y="252"/>
                    </a:lnTo>
                    <a:lnTo>
                      <a:pt x="70" y="250"/>
                    </a:lnTo>
                    <a:lnTo>
                      <a:pt x="70" y="248"/>
                    </a:lnTo>
                    <a:lnTo>
                      <a:pt x="70" y="246"/>
                    </a:lnTo>
                    <a:lnTo>
                      <a:pt x="70" y="245"/>
                    </a:lnTo>
                    <a:lnTo>
                      <a:pt x="70" y="243"/>
                    </a:lnTo>
                    <a:lnTo>
                      <a:pt x="70" y="241"/>
                    </a:lnTo>
                    <a:lnTo>
                      <a:pt x="70" y="239"/>
                    </a:lnTo>
                    <a:lnTo>
                      <a:pt x="68" y="239"/>
                    </a:lnTo>
                    <a:lnTo>
                      <a:pt x="68" y="237"/>
                    </a:lnTo>
                    <a:lnTo>
                      <a:pt x="68" y="235"/>
                    </a:lnTo>
                    <a:lnTo>
                      <a:pt x="66" y="235"/>
                    </a:lnTo>
                    <a:lnTo>
                      <a:pt x="66" y="233"/>
                    </a:lnTo>
                    <a:lnTo>
                      <a:pt x="65" y="233"/>
                    </a:lnTo>
                    <a:lnTo>
                      <a:pt x="65" y="232"/>
                    </a:lnTo>
                    <a:lnTo>
                      <a:pt x="63" y="232"/>
                    </a:lnTo>
                    <a:lnTo>
                      <a:pt x="63" y="230"/>
                    </a:lnTo>
                    <a:lnTo>
                      <a:pt x="61" y="230"/>
                    </a:lnTo>
                    <a:lnTo>
                      <a:pt x="61" y="226"/>
                    </a:lnTo>
                    <a:lnTo>
                      <a:pt x="61" y="220"/>
                    </a:lnTo>
                    <a:lnTo>
                      <a:pt x="61" y="217"/>
                    </a:lnTo>
                    <a:lnTo>
                      <a:pt x="61" y="215"/>
                    </a:lnTo>
                    <a:lnTo>
                      <a:pt x="55" y="215"/>
                    </a:lnTo>
                    <a:lnTo>
                      <a:pt x="54" y="213"/>
                    </a:lnTo>
                    <a:lnTo>
                      <a:pt x="54" y="211"/>
                    </a:lnTo>
                    <a:lnTo>
                      <a:pt x="52" y="211"/>
                    </a:lnTo>
                    <a:lnTo>
                      <a:pt x="50" y="209"/>
                    </a:lnTo>
                    <a:lnTo>
                      <a:pt x="48" y="209"/>
                    </a:lnTo>
                    <a:lnTo>
                      <a:pt x="46" y="209"/>
                    </a:lnTo>
                    <a:lnTo>
                      <a:pt x="44" y="211"/>
                    </a:lnTo>
                    <a:lnTo>
                      <a:pt x="42" y="211"/>
                    </a:lnTo>
                    <a:lnTo>
                      <a:pt x="41" y="211"/>
                    </a:lnTo>
                    <a:lnTo>
                      <a:pt x="39" y="213"/>
                    </a:lnTo>
                    <a:lnTo>
                      <a:pt x="37" y="213"/>
                    </a:lnTo>
                    <a:lnTo>
                      <a:pt x="33" y="213"/>
                    </a:lnTo>
                    <a:lnTo>
                      <a:pt x="31" y="213"/>
                    </a:lnTo>
                    <a:lnTo>
                      <a:pt x="28" y="213"/>
                    </a:lnTo>
                    <a:lnTo>
                      <a:pt x="24" y="213"/>
                    </a:lnTo>
                    <a:lnTo>
                      <a:pt x="20" y="213"/>
                    </a:lnTo>
                    <a:lnTo>
                      <a:pt x="18" y="213"/>
                    </a:lnTo>
                    <a:lnTo>
                      <a:pt x="18" y="211"/>
                    </a:lnTo>
                    <a:lnTo>
                      <a:pt x="17" y="211"/>
                    </a:lnTo>
                    <a:lnTo>
                      <a:pt x="17" y="209"/>
                    </a:lnTo>
                    <a:lnTo>
                      <a:pt x="15" y="209"/>
                    </a:lnTo>
                    <a:lnTo>
                      <a:pt x="15" y="208"/>
                    </a:lnTo>
                    <a:lnTo>
                      <a:pt x="13" y="208"/>
                    </a:lnTo>
                    <a:lnTo>
                      <a:pt x="13" y="206"/>
                    </a:lnTo>
                    <a:lnTo>
                      <a:pt x="11" y="206"/>
                    </a:lnTo>
                    <a:lnTo>
                      <a:pt x="11" y="204"/>
                    </a:lnTo>
                    <a:lnTo>
                      <a:pt x="11" y="202"/>
                    </a:lnTo>
                    <a:lnTo>
                      <a:pt x="9" y="202"/>
                    </a:lnTo>
                    <a:lnTo>
                      <a:pt x="9" y="200"/>
                    </a:lnTo>
                    <a:lnTo>
                      <a:pt x="7" y="200"/>
                    </a:lnTo>
                    <a:lnTo>
                      <a:pt x="5" y="198"/>
                    </a:lnTo>
                    <a:lnTo>
                      <a:pt x="5" y="196"/>
                    </a:lnTo>
                    <a:lnTo>
                      <a:pt x="4" y="196"/>
                    </a:lnTo>
                    <a:lnTo>
                      <a:pt x="2" y="196"/>
                    </a:lnTo>
                    <a:lnTo>
                      <a:pt x="2" y="195"/>
                    </a:lnTo>
                    <a:lnTo>
                      <a:pt x="2" y="193"/>
                    </a:lnTo>
                    <a:lnTo>
                      <a:pt x="2" y="191"/>
                    </a:lnTo>
                    <a:lnTo>
                      <a:pt x="0" y="191"/>
                    </a:lnTo>
                    <a:lnTo>
                      <a:pt x="2" y="189"/>
                    </a:lnTo>
                    <a:lnTo>
                      <a:pt x="4" y="187"/>
                    </a:lnTo>
                    <a:lnTo>
                      <a:pt x="4" y="178"/>
                    </a:lnTo>
                    <a:lnTo>
                      <a:pt x="2" y="178"/>
                    </a:lnTo>
                    <a:lnTo>
                      <a:pt x="4" y="176"/>
                    </a:lnTo>
                    <a:lnTo>
                      <a:pt x="2" y="176"/>
                    </a:lnTo>
                    <a:lnTo>
                      <a:pt x="2" y="174"/>
                    </a:lnTo>
                    <a:lnTo>
                      <a:pt x="4" y="176"/>
                    </a:lnTo>
                    <a:lnTo>
                      <a:pt x="4" y="174"/>
                    </a:lnTo>
                    <a:lnTo>
                      <a:pt x="4" y="172"/>
                    </a:lnTo>
                    <a:lnTo>
                      <a:pt x="5" y="172"/>
                    </a:lnTo>
                    <a:lnTo>
                      <a:pt x="5" y="171"/>
                    </a:lnTo>
                    <a:lnTo>
                      <a:pt x="5" y="169"/>
                    </a:lnTo>
                    <a:lnTo>
                      <a:pt x="7" y="167"/>
                    </a:lnTo>
                    <a:lnTo>
                      <a:pt x="7" y="165"/>
                    </a:lnTo>
                    <a:lnTo>
                      <a:pt x="9" y="165"/>
                    </a:lnTo>
                    <a:lnTo>
                      <a:pt x="9" y="163"/>
                    </a:lnTo>
                    <a:lnTo>
                      <a:pt x="11" y="161"/>
                    </a:lnTo>
                    <a:lnTo>
                      <a:pt x="11" y="159"/>
                    </a:lnTo>
                    <a:lnTo>
                      <a:pt x="13" y="159"/>
                    </a:lnTo>
                    <a:lnTo>
                      <a:pt x="15" y="159"/>
                    </a:lnTo>
                    <a:lnTo>
                      <a:pt x="17" y="158"/>
                    </a:lnTo>
                    <a:lnTo>
                      <a:pt x="17" y="156"/>
                    </a:lnTo>
                    <a:lnTo>
                      <a:pt x="18" y="154"/>
                    </a:lnTo>
                    <a:lnTo>
                      <a:pt x="18" y="152"/>
                    </a:lnTo>
                    <a:lnTo>
                      <a:pt x="20" y="150"/>
                    </a:lnTo>
                    <a:lnTo>
                      <a:pt x="20" y="148"/>
                    </a:lnTo>
                    <a:lnTo>
                      <a:pt x="22" y="146"/>
                    </a:lnTo>
                    <a:lnTo>
                      <a:pt x="24" y="146"/>
                    </a:lnTo>
                    <a:lnTo>
                      <a:pt x="24" y="145"/>
                    </a:lnTo>
                    <a:lnTo>
                      <a:pt x="26" y="145"/>
                    </a:lnTo>
                    <a:lnTo>
                      <a:pt x="26" y="143"/>
                    </a:lnTo>
                    <a:lnTo>
                      <a:pt x="26" y="141"/>
                    </a:lnTo>
                    <a:lnTo>
                      <a:pt x="28" y="141"/>
                    </a:lnTo>
                    <a:lnTo>
                      <a:pt x="29" y="141"/>
                    </a:lnTo>
                    <a:lnTo>
                      <a:pt x="31" y="141"/>
                    </a:lnTo>
                    <a:lnTo>
                      <a:pt x="33" y="143"/>
                    </a:lnTo>
                    <a:lnTo>
                      <a:pt x="35" y="143"/>
                    </a:lnTo>
                    <a:lnTo>
                      <a:pt x="37" y="143"/>
                    </a:lnTo>
                    <a:lnTo>
                      <a:pt x="39" y="143"/>
                    </a:lnTo>
                    <a:lnTo>
                      <a:pt x="39" y="141"/>
                    </a:lnTo>
                    <a:lnTo>
                      <a:pt x="42" y="141"/>
                    </a:lnTo>
                    <a:lnTo>
                      <a:pt x="44" y="139"/>
                    </a:lnTo>
                    <a:lnTo>
                      <a:pt x="46" y="139"/>
                    </a:lnTo>
                    <a:lnTo>
                      <a:pt x="46" y="137"/>
                    </a:lnTo>
                    <a:lnTo>
                      <a:pt x="48" y="137"/>
                    </a:lnTo>
                    <a:lnTo>
                      <a:pt x="48" y="139"/>
                    </a:lnTo>
                    <a:lnTo>
                      <a:pt x="50" y="139"/>
                    </a:lnTo>
                    <a:lnTo>
                      <a:pt x="52" y="137"/>
                    </a:lnTo>
                    <a:lnTo>
                      <a:pt x="52" y="139"/>
                    </a:lnTo>
                    <a:lnTo>
                      <a:pt x="55" y="139"/>
                    </a:lnTo>
                    <a:lnTo>
                      <a:pt x="59" y="139"/>
                    </a:lnTo>
                    <a:lnTo>
                      <a:pt x="61" y="137"/>
                    </a:lnTo>
                    <a:lnTo>
                      <a:pt x="63" y="139"/>
                    </a:lnTo>
                    <a:lnTo>
                      <a:pt x="65" y="139"/>
                    </a:lnTo>
                    <a:lnTo>
                      <a:pt x="65" y="141"/>
                    </a:lnTo>
                    <a:lnTo>
                      <a:pt x="65" y="143"/>
                    </a:lnTo>
                    <a:lnTo>
                      <a:pt x="65" y="145"/>
                    </a:lnTo>
                    <a:lnTo>
                      <a:pt x="65" y="146"/>
                    </a:lnTo>
                    <a:lnTo>
                      <a:pt x="66" y="146"/>
                    </a:lnTo>
                    <a:lnTo>
                      <a:pt x="66" y="148"/>
                    </a:lnTo>
                    <a:lnTo>
                      <a:pt x="68" y="148"/>
                    </a:lnTo>
                    <a:lnTo>
                      <a:pt x="70" y="150"/>
                    </a:lnTo>
                    <a:lnTo>
                      <a:pt x="72" y="150"/>
                    </a:lnTo>
                    <a:lnTo>
                      <a:pt x="74" y="150"/>
                    </a:lnTo>
                    <a:lnTo>
                      <a:pt x="76" y="150"/>
                    </a:lnTo>
                    <a:lnTo>
                      <a:pt x="78" y="152"/>
                    </a:lnTo>
                    <a:lnTo>
                      <a:pt x="79" y="152"/>
                    </a:lnTo>
                    <a:lnTo>
                      <a:pt x="79" y="154"/>
                    </a:lnTo>
                    <a:lnTo>
                      <a:pt x="81" y="154"/>
                    </a:lnTo>
                    <a:lnTo>
                      <a:pt x="83" y="154"/>
                    </a:lnTo>
                    <a:lnTo>
                      <a:pt x="85" y="152"/>
                    </a:lnTo>
                    <a:lnTo>
                      <a:pt x="87" y="150"/>
                    </a:lnTo>
                    <a:lnTo>
                      <a:pt x="89" y="150"/>
                    </a:lnTo>
                    <a:lnTo>
                      <a:pt x="89" y="148"/>
                    </a:lnTo>
                    <a:lnTo>
                      <a:pt x="90" y="148"/>
                    </a:lnTo>
                    <a:lnTo>
                      <a:pt x="90" y="150"/>
                    </a:lnTo>
                    <a:lnTo>
                      <a:pt x="92" y="150"/>
                    </a:lnTo>
                    <a:lnTo>
                      <a:pt x="94" y="150"/>
                    </a:lnTo>
                    <a:lnTo>
                      <a:pt x="96" y="150"/>
                    </a:lnTo>
                    <a:lnTo>
                      <a:pt x="98" y="150"/>
                    </a:lnTo>
                    <a:lnTo>
                      <a:pt x="96" y="150"/>
                    </a:lnTo>
                    <a:lnTo>
                      <a:pt x="98" y="152"/>
                    </a:lnTo>
                    <a:lnTo>
                      <a:pt x="100" y="152"/>
                    </a:lnTo>
                    <a:lnTo>
                      <a:pt x="102" y="152"/>
                    </a:lnTo>
                    <a:lnTo>
                      <a:pt x="103" y="154"/>
                    </a:lnTo>
                    <a:lnTo>
                      <a:pt x="105" y="154"/>
                    </a:lnTo>
                    <a:lnTo>
                      <a:pt x="107" y="154"/>
                    </a:lnTo>
                    <a:lnTo>
                      <a:pt x="107" y="152"/>
                    </a:lnTo>
                    <a:lnTo>
                      <a:pt x="109" y="152"/>
                    </a:lnTo>
                    <a:lnTo>
                      <a:pt x="111" y="152"/>
                    </a:lnTo>
                    <a:lnTo>
                      <a:pt x="113" y="152"/>
                    </a:lnTo>
                    <a:lnTo>
                      <a:pt x="115" y="152"/>
                    </a:lnTo>
                    <a:lnTo>
                      <a:pt x="116" y="152"/>
                    </a:lnTo>
                    <a:lnTo>
                      <a:pt x="118" y="152"/>
                    </a:lnTo>
                    <a:lnTo>
                      <a:pt x="118" y="150"/>
                    </a:lnTo>
                    <a:lnTo>
                      <a:pt x="118" y="148"/>
                    </a:lnTo>
                    <a:lnTo>
                      <a:pt x="120" y="148"/>
                    </a:lnTo>
                    <a:lnTo>
                      <a:pt x="120" y="146"/>
                    </a:lnTo>
                    <a:lnTo>
                      <a:pt x="118" y="146"/>
                    </a:lnTo>
                    <a:lnTo>
                      <a:pt x="120" y="146"/>
                    </a:lnTo>
                    <a:lnTo>
                      <a:pt x="120" y="145"/>
                    </a:lnTo>
                    <a:lnTo>
                      <a:pt x="122" y="145"/>
                    </a:lnTo>
                    <a:lnTo>
                      <a:pt x="122" y="143"/>
                    </a:lnTo>
                    <a:lnTo>
                      <a:pt x="120" y="141"/>
                    </a:lnTo>
                    <a:lnTo>
                      <a:pt x="120" y="139"/>
                    </a:lnTo>
                    <a:lnTo>
                      <a:pt x="118" y="139"/>
                    </a:lnTo>
                    <a:lnTo>
                      <a:pt x="116" y="137"/>
                    </a:lnTo>
                    <a:lnTo>
                      <a:pt x="115" y="137"/>
                    </a:lnTo>
                    <a:lnTo>
                      <a:pt x="115" y="139"/>
                    </a:lnTo>
                    <a:lnTo>
                      <a:pt x="113" y="139"/>
                    </a:lnTo>
                    <a:lnTo>
                      <a:pt x="113" y="137"/>
                    </a:lnTo>
                    <a:lnTo>
                      <a:pt x="111" y="137"/>
                    </a:lnTo>
                    <a:lnTo>
                      <a:pt x="109" y="137"/>
                    </a:lnTo>
                    <a:lnTo>
                      <a:pt x="107" y="139"/>
                    </a:lnTo>
                    <a:lnTo>
                      <a:pt x="105" y="139"/>
                    </a:lnTo>
                    <a:lnTo>
                      <a:pt x="105" y="137"/>
                    </a:lnTo>
                    <a:lnTo>
                      <a:pt x="103" y="137"/>
                    </a:lnTo>
                    <a:lnTo>
                      <a:pt x="103" y="135"/>
                    </a:lnTo>
                    <a:lnTo>
                      <a:pt x="102" y="135"/>
                    </a:lnTo>
                    <a:lnTo>
                      <a:pt x="100" y="134"/>
                    </a:lnTo>
                    <a:lnTo>
                      <a:pt x="100" y="132"/>
                    </a:lnTo>
                    <a:lnTo>
                      <a:pt x="100" y="130"/>
                    </a:lnTo>
                    <a:lnTo>
                      <a:pt x="100" y="128"/>
                    </a:lnTo>
                    <a:lnTo>
                      <a:pt x="98" y="128"/>
                    </a:lnTo>
                    <a:lnTo>
                      <a:pt x="96" y="128"/>
                    </a:lnTo>
                    <a:lnTo>
                      <a:pt x="96" y="130"/>
                    </a:lnTo>
                    <a:lnTo>
                      <a:pt x="94" y="128"/>
                    </a:lnTo>
                    <a:lnTo>
                      <a:pt x="94" y="130"/>
                    </a:lnTo>
                    <a:lnTo>
                      <a:pt x="92" y="128"/>
                    </a:lnTo>
                    <a:lnTo>
                      <a:pt x="92" y="130"/>
                    </a:lnTo>
                    <a:lnTo>
                      <a:pt x="94" y="132"/>
                    </a:lnTo>
                    <a:lnTo>
                      <a:pt x="94" y="134"/>
                    </a:lnTo>
                    <a:lnTo>
                      <a:pt x="94" y="135"/>
                    </a:lnTo>
                    <a:lnTo>
                      <a:pt x="92" y="137"/>
                    </a:lnTo>
                    <a:lnTo>
                      <a:pt x="90" y="137"/>
                    </a:lnTo>
                    <a:lnTo>
                      <a:pt x="89" y="137"/>
                    </a:lnTo>
                    <a:lnTo>
                      <a:pt x="89" y="135"/>
                    </a:lnTo>
                    <a:lnTo>
                      <a:pt x="90" y="135"/>
                    </a:lnTo>
                    <a:lnTo>
                      <a:pt x="89" y="135"/>
                    </a:lnTo>
                    <a:lnTo>
                      <a:pt x="89" y="134"/>
                    </a:lnTo>
                    <a:lnTo>
                      <a:pt x="87" y="134"/>
                    </a:lnTo>
                    <a:lnTo>
                      <a:pt x="87" y="132"/>
                    </a:lnTo>
                    <a:lnTo>
                      <a:pt x="89" y="132"/>
                    </a:lnTo>
                    <a:lnTo>
                      <a:pt x="87" y="132"/>
                    </a:lnTo>
                    <a:lnTo>
                      <a:pt x="85" y="130"/>
                    </a:lnTo>
                    <a:lnTo>
                      <a:pt x="85" y="128"/>
                    </a:lnTo>
                    <a:lnTo>
                      <a:pt x="85" y="126"/>
                    </a:lnTo>
                    <a:lnTo>
                      <a:pt x="85" y="124"/>
                    </a:lnTo>
                    <a:lnTo>
                      <a:pt x="83" y="124"/>
                    </a:lnTo>
                    <a:lnTo>
                      <a:pt x="83" y="122"/>
                    </a:lnTo>
                    <a:lnTo>
                      <a:pt x="81" y="122"/>
                    </a:lnTo>
                    <a:lnTo>
                      <a:pt x="81" y="121"/>
                    </a:lnTo>
                    <a:lnTo>
                      <a:pt x="81" y="122"/>
                    </a:lnTo>
                    <a:lnTo>
                      <a:pt x="81" y="121"/>
                    </a:lnTo>
                    <a:lnTo>
                      <a:pt x="79" y="121"/>
                    </a:lnTo>
                    <a:lnTo>
                      <a:pt x="78" y="121"/>
                    </a:lnTo>
                    <a:lnTo>
                      <a:pt x="76" y="121"/>
                    </a:lnTo>
                    <a:lnTo>
                      <a:pt x="76" y="119"/>
                    </a:lnTo>
                    <a:lnTo>
                      <a:pt x="76" y="117"/>
                    </a:lnTo>
                    <a:lnTo>
                      <a:pt x="74" y="117"/>
                    </a:lnTo>
                    <a:lnTo>
                      <a:pt x="74" y="115"/>
                    </a:lnTo>
                    <a:lnTo>
                      <a:pt x="72" y="117"/>
                    </a:lnTo>
                    <a:lnTo>
                      <a:pt x="72" y="115"/>
                    </a:lnTo>
                    <a:lnTo>
                      <a:pt x="70" y="115"/>
                    </a:lnTo>
                    <a:lnTo>
                      <a:pt x="68" y="115"/>
                    </a:lnTo>
                    <a:lnTo>
                      <a:pt x="66" y="115"/>
                    </a:lnTo>
                    <a:lnTo>
                      <a:pt x="66" y="117"/>
                    </a:lnTo>
                    <a:lnTo>
                      <a:pt x="68" y="117"/>
                    </a:lnTo>
                    <a:lnTo>
                      <a:pt x="68" y="119"/>
                    </a:lnTo>
                    <a:lnTo>
                      <a:pt x="70" y="119"/>
                    </a:lnTo>
                    <a:lnTo>
                      <a:pt x="70" y="121"/>
                    </a:lnTo>
                    <a:lnTo>
                      <a:pt x="72" y="121"/>
                    </a:lnTo>
                    <a:lnTo>
                      <a:pt x="72" y="122"/>
                    </a:lnTo>
                    <a:lnTo>
                      <a:pt x="72" y="124"/>
                    </a:lnTo>
                    <a:lnTo>
                      <a:pt x="74" y="124"/>
                    </a:lnTo>
                    <a:lnTo>
                      <a:pt x="74" y="122"/>
                    </a:lnTo>
                    <a:lnTo>
                      <a:pt x="74" y="124"/>
                    </a:lnTo>
                    <a:lnTo>
                      <a:pt x="76" y="124"/>
                    </a:lnTo>
                    <a:lnTo>
                      <a:pt x="76" y="126"/>
                    </a:lnTo>
                    <a:lnTo>
                      <a:pt x="78" y="126"/>
                    </a:lnTo>
                    <a:lnTo>
                      <a:pt x="79" y="126"/>
                    </a:lnTo>
                    <a:lnTo>
                      <a:pt x="79" y="128"/>
                    </a:lnTo>
                    <a:lnTo>
                      <a:pt x="81" y="128"/>
                    </a:lnTo>
                    <a:lnTo>
                      <a:pt x="79" y="128"/>
                    </a:lnTo>
                    <a:lnTo>
                      <a:pt x="78" y="128"/>
                    </a:lnTo>
                    <a:lnTo>
                      <a:pt x="78" y="130"/>
                    </a:lnTo>
                    <a:lnTo>
                      <a:pt x="78" y="132"/>
                    </a:lnTo>
                    <a:lnTo>
                      <a:pt x="78" y="134"/>
                    </a:lnTo>
                    <a:lnTo>
                      <a:pt x="76" y="134"/>
                    </a:lnTo>
                    <a:lnTo>
                      <a:pt x="76" y="132"/>
                    </a:lnTo>
                    <a:lnTo>
                      <a:pt x="76" y="130"/>
                    </a:lnTo>
                    <a:lnTo>
                      <a:pt x="76" y="128"/>
                    </a:lnTo>
                    <a:lnTo>
                      <a:pt x="74" y="128"/>
                    </a:lnTo>
                    <a:lnTo>
                      <a:pt x="72" y="128"/>
                    </a:lnTo>
                    <a:lnTo>
                      <a:pt x="72" y="126"/>
                    </a:lnTo>
                    <a:lnTo>
                      <a:pt x="70" y="126"/>
                    </a:lnTo>
                    <a:lnTo>
                      <a:pt x="68" y="126"/>
                    </a:lnTo>
                    <a:lnTo>
                      <a:pt x="68" y="124"/>
                    </a:lnTo>
                    <a:lnTo>
                      <a:pt x="66" y="122"/>
                    </a:lnTo>
                    <a:lnTo>
                      <a:pt x="66" y="121"/>
                    </a:lnTo>
                    <a:lnTo>
                      <a:pt x="65" y="121"/>
                    </a:lnTo>
                    <a:lnTo>
                      <a:pt x="63" y="121"/>
                    </a:lnTo>
                    <a:lnTo>
                      <a:pt x="63" y="119"/>
                    </a:lnTo>
                    <a:lnTo>
                      <a:pt x="59" y="119"/>
                    </a:lnTo>
                    <a:lnTo>
                      <a:pt x="57" y="119"/>
                    </a:lnTo>
                    <a:lnTo>
                      <a:pt x="59" y="119"/>
                    </a:lnTo>
                    <a:lnTo>
                      <a:pt x="57" y="121"/>
                    </a:lnTo>
                    <a:lnTo>
                      <a:pt x="55" y="122"/>
                    </a:lnTo>
                    <a:lnTo>
                      <a:pt x="54" y="121"/>
                    </a:lnTo>
                    <a:lnTo>
                      <a:pt x="52" y="121"/>
                    </a:lnTo>
                    <a:lnTo>
                      <a:pt x="50" y="121"/>
                    </a:lnTo>
                    <a:lnTo>
                      <a:pt x="48" y="121"/>
                    </a:lnTo>
                    <a:lnTo>
                      <a:pt x="48" y="126"/>
                    </a:lnTo>
                    <a:lnTo>
                      <a:pt x="46" y="126"/>
                    </a:lnTo>
                    <a:lnTo>
                      <a:pt x="44" y="126"/>
                    </a:lnTo>
                    <a:lnTo>
                      <a:pt x="42" y="126"/>
                    </a:lnTo>
                    <a:lnTo>
                      <a:pt x="42" y="128"/>
                    </a:lnTo>
                    <a:lnTo>
                      <a:pt x="41" y="130"/>
                    </a:lnTo>
                    <a:lnTo>
                      <a:pt x="39" y="130"/>
                    </a:lnTo>
                    <a:lnTo>
                      <a:pt x="39" y="132"/>
                    </a:lnTo>
                    <a:lnTo>
                      <a:pt x="41" y="132"/>
                    </a:lnTo>
                    <a:lnTo>
                      <a:pt x="41" y="134"/>
                    </a:lnTo>
                    <a:lnTo>
                      <a:pt x="39" y="134"/>
                    </a:lnTo>
                    <a:lnTo>
                      <a:pt x="37" y="135"/>
                    </a:lnTo>
                    <a:lnTo>
                      <a:pt x="39" y="135"/>
                    </a:lnTo>
                    <a:lnTo>
                      <a:pt x="37" y="135"/>
                    </a:lnTo>
                    <a:lnTo>
                      <a:pt x="35" y="135"/>
                    </a:lnTo>
                    <a:lnTo>
                      <a:pt x="35" y="137"/>
                    </a:lnTo>
                    <a:lnTo>
                      <a:pt x="31" y="139"/>
                    </a:lnTo>
                    <a:lnTo>
                      <a:pt x="29" y="139"/>
                    </a:lnTo>
                    <a:lnTo>
                      <a:pt x="28" y="139"/>
                    </a:lnTo>
                    <a:lnTo>
                      <a:pt x="26" y="137"/>
                    </a:lnTo>
                    <a:lnTo>
                      <a:pt x="24" y="137"/>
                    </a:lnTo>
                    <a:lnTo>
                      <a:pt x="22" y="137"/>
                    </a:lnTo>
                    <a:lnTo>
                      <a:pt x="20" y="137"/>
                    </a:lnTo>
                    <a:lnTo>
                      <a:pt x="20" y="135"/>
                    </a:lnTo>
                    <a:lnTo>
                      <a:pt x="20" y="134"/>
                    </a:lnTo>
                    <a:lnTo>
                      <a:pt x="20" y="132"/>
                    </a:lnTo>
                    <a:lnTo>
                      <a:pt x="20" y="130"/>
                    </a:lnTo>
                    <a:lnTo>
                      <a:pt x="20" y="128"/>
                    </a:lnTo>
                    <a:lnTo>
                      <a:pt x="20" y="126"/>
                    </a:lnTo>
                    <a:lnTo>
                      <a:pt x="22" y="126"/>
                    </a:lnTo>
                    <a:lnTo>
                      <a:pt x="22" y="124"/>
                    </a:lnTo>
                    <a:lnTo>
                      <a:pt x="20" y="122"/>
                    </a:lnTo>
                    <a:lnTo>
                      <a:pt x="20" y="121"/>
                    </a:lnTo>
                    <a:lnTo>
                      <a:pt x="22" y="121"/>
                    </a:lnTo>
                    <a:lnTo>
                      <a:pt x="24" y="121"/>
                    </a:lnTo>
                    <a:lnTo>
                      <a:pt x="26" y="121"/>
                    </a:lnTo>
                    <a:lnTo>
                      <a:pt x="28" y="121"/>
                    </a:lnTo>
                    <a:lnTo>
                      <a:pt x="29" y="121"/>
                    </a:lnTo>
                    <a:lnTo>
                      <a:pt x="31" y="122"/>
                    </a:lnTo>
                    <a:lnTo>
                      <a:pt x="33" y="121"/>
                    </a:lnTo>
                    <a:lnTo>
                      <a:pt x="35" y="121"/>
                    </a:lnTo>
                    <a:lnTo>
                      <a:pt x="37" y="121"/>
                    </a:lnTo>
                    <a:lnTo>
                      <a:pt x="37" y="119"/>
                    </a:lnTo>
                    <a:lnTo>
                      <a:pt x="39" y="117"/>
                    </a:lnTo>
                    <a:lnTo>
                      <a:pt x="39" y="115"/>
                    </a:lnTo>
                    <a:lnTo>
                      <a:pt x="37" y="113"/>
                    </a:lnTo>
                    <a:lnTo>
                      <a:pt x="37" y="111"/>
                    </a:lnTo>
                    <a:lnTo>
                      <a:pt x="35" y="111"/>
                    </a:lnTo>
                    <a:lnTo>
                      <a:pt x="35" y="109"/>
                    </a:lnTo>
                    <a:lnTo>
                      <a:pt x="33" y="108"/>
                    </a:lnTo>
                    <a:lnTo>
                      <a:pt x="31" y="108"/>
                    </a:lnTo>
                    <a:lnTo>
                      <a:pt x="29" y="108"/>
                    </a:lnTo>
                    <a:lnTo>
                      <a:pt x="29" y="106"/>
                    </a:lnTo>
                    <a:lnTo>
                      <a:pt x="31" y="106"/>
                    </a:lnTo>
                    <a:lnTo>
                      <a:pt x="33" y="106"/>
                    </a:lnTo>
                    <a:lnTo>
                      <a:pt x="35" y="106"/>
                    </a:lnTo>
                    <a:lnTo>
                      <a:pt x="37" y="106"/>
                    </a:lnTo>
                    <a:lnTo>
                      <a:pt x="37" y="104"/>
                    </a:lnTo>
                    <a:lnTo>
                      <a:pt x="35" y="104"/>
                    </a:lnTo>
                    <a:lnTo>
                      <a:pt x="37" y="104"/>
                    </a:lnTo>
                    <a:lnTo>
                      <a:pt x="39" y="104"/>
                    </a:lnTo>
                    <a:lnTo>
                      <a:pt x="41" y="104"/>
                    </a:lnTo>
                    <a:lnTo>
                      <a:pt x="42" y="104"/>
                    </a:lnTo>
                    <a:lnTo>
                      <a:pt x="42" y="102"/>
                    </a:lnTo>
                    <a:lnTo>
                      <a:pt x="44" y="102"/>
                    </a:lnTo>
                    <a:lnTo>
                      <a:pt x="44" y="100"/>
                    </a:lnTo>
                    <a:lnTo>
                      <a:pt x="44" y="98"/>
                    </a:lnTo>
                    <a:lnTo>
                      <a:pt x="48" y="98"/>
                    </a:lnTo>
                    <a:lnTo>
                      <a:pt x="48" y="97"/>
                    </a:lnTo>
                    <a:lnTo>
                      <a:pt x="50" y="97"/>
                    </a:lnTo>
                    <a:lnTo>
                      <a:pt x="50" y="95"/>
                    </a:lnTo>
                    <a:lnTo>
                      <a:pt x="50" y="93"/>
                    </a:lnTo>
                    <a:lnTo>
                      <a:pt x="52" y="93"/>
                    </a:lnTo>
                    <a:lnTo>
                      <a:pt x="52" y="91"/>
                    </a:lnTo>
                    <a:lnTo>
                      <a:pt x="54" y="91"/>
                    </a:lnTo>
                    <a:lnTo>
                      <a:pt x="55" y="91"/>
                    </a:lnTo>
                    <a:lnTo>
                      <a:pt x="57" y="91"/>
                    </a:lnTo>
                    <a:lnTo>
                      <a:pt x="59" y="91"/>
                    </a:lnTo>
                    <a:lnTo>
                      <a:pt x="59" y="89"/>
                    </a:lnTo>
                    <a:lnTo>
                      <a:pt x="61" y="89"/>
                    </a:lnTo>
                    <a:lnTo>
                      <a:pt x="59" y="87"/>
                    </a:lnTo>
                    <a:lnTo>
                      <a:pt x="59" y="85"/>
                    </a:lnTo>
                    <a:lnTo>
                      <a:pt x="59" y="84"/>
                    </a:lnTo>
                    <a:lnTo>
                      <a:pt x="59" y="82"/>
                    </a:lnTo>
                    <a:lnTo>
                      <a:pt x="61" y="80"/>
                    </a:lnTo>
                    <a:lnTo>
                      <a:pt x="63" y="80"/>
                    </a:lnTo>
                    <a:lnTo>
                      <a:pt x="63" y="78"/>
                    </a:lnTo>
                    <a:lnTo>
                      <a:pt x="65" y="80"/>
                    </a:lnTo>
                    <a:lnTo>
                      <a:pt x="65" y="82"/>
                    </a:lnTo>
                    <a:lnTo>
                      <a:pt x="65" y="84"/>
                    </a:lnTo>
                    <a:lnTo>
                      <a:pt x="65" y="85"/>
                    </a:lnTo>
                    <a:lnTo>
                      <a:pt x="66" y="84"/>
                    </a:lnTo>
                    <a:lnTo>
                      <a:pt x="68" y="85"/>
                    </a:lnTo>
                    <a:lnTo>
                      <a:pt x="66" y="85"/>
                    </a:lnTo>
                    <a:lnTo>
                      <a:pt x="65" y="85"/>
                    </a:lnTo>
                    <a:lnTo>
                      <a:pt x="65" y="87"/>
                    </a:lnTo>
                    <a:lnTo>
                      <a:pt x="65" y="89"/>
                    </a:lnTo>
                    <a:lnTo>
                      <a:pt x="66" y="89"/>
                    </a:lnTo>
                    <a:lnTo>
                      <a:pt x="68" y="89"/>
                    </a:lnTo>
                    <a:lnTo>
                      <a:pt x="70" y="89"/>
                    </a:lnTo>
                    <a:lnTo>
                      <a:pt x="72" y="89"/>
                    </a:lnTo>
                    <a:lnTo>
                      <a:pt x="74" y="89"/>
                    </a:lnTo>
                    <a:lnTo>
                      <a:pt x="76" y="89"/>
                    </a:lnTo>
                    <a:lnTo>
                      <a:pt x="78" y="89"/>
                    </a:lnTo>
                    <a:lnTo>
                      <a:pt x="79" y="87"/>
                    </a:lnTo>
                    <a:lnTo>
                      <a:pt x="81" y="87"/>
                    </a:lnTo>
                    <a:lnTo>
                      <a:pt x="83" y="87"/>
                    </a:lnTo>
                    <a:lnTo>
                      <a:pt x="85" y="87"/>
                    </a:lnTo>
                    <a:lnTo>
                      <a:pt x="87" y="87"/>
                    </a:lnTo>
                    <a:lnTo>
                      <a:pt x="87" y="84"/>
                    </a:lnTo>
                    <a:lnTo>
                      <a:pt x="89" y="84"/>
                    </a:lnTo>
                    <a:lnTo>
                      <a:pt x="89" y="82"/>
                    </a:lnTo>
                    <a:lnTo>
                      <a:pt x="89" y="80"/>
                    </a:lnTo>
                    <a:lnTo>
                      <a:pt x="90" y="80"/>
                    </a:lnTo>
                    <a:lnTo>
                      <a:pt x="90" y="78"/>
                    </a:lnTo>
                    <a:lnTo>
                      <a:pt x="90" y="80"/>
                    </a:lnTo>
                    <a:lnTo>
                      <a:pt x="94" y="80"/>
                    </a:lnTo>
                    <a:lnTo>
                      <a:pt x="94" y="78"/>
                    </a:lnTo>
                    <a:lnTo>
                      <a:pt x="94" y="76"/>
                    </a:lnTo>
                    <a:lnTo>
                      <a:pt x="94" y="74"/>
                    </a:lnTo>
                    <a:lnTo>
                      <a:pt x="96" y="74"/>
                    </a:lnTo>
                    <a:lnTo>
                      <a:pt x="96" y="72"/>
                    </a:lnTo>
                    <a:lnTo>
                      <a:pt x="98" y="72"/>
                    </a:lnTo>
                    <a:lnTo>
                      <a:pt x="100" y="72"/>
                    </a:lnTo>
                    <a:lnTo>
                      <a:pt x="100" y="74"/>
                    </a:lnTo>
                    <a:lnTo>
                      <a:pt x="102" y="72"/>
                    </a:lnTo>
                    <a:lnTo>
                      <a:pt x="102" y="74"/>
                    </a:lnTo>
                    <a:lnTo>
                      <a:pt x="103" y="72"/>
                    </a:lnTo>
                    <a:lnTo>
                      <a:pt x="105" y="72"/>
                    </a:lnTo>
                    <a:lnTo>
                      <a:pt x="105" y="71"/>
                    </a:lnTo>
                    <a:lnTo>
                      <a:pt x="107" y="71"/>
                    </a:lnTo>
                    <a:lnTo>
                      <a:pt x="105" y="71"/>
                    </a:lnTo>
                    <a:lnTo>
                      <a:pt x="105" y="69"/>
                    </a:lnTo>
                    <a:lnTo>
                      <a:pt x="103" y="69"/>
                    </a:lnTo>
                    <a:lnTo>
                      <a:pt x="102" y="69"/>
                    </a:lnTo>
                    <a:lnTo>
                      <a:pt x="100" y="69"/>
                    </a:lnTo>
                    <a:lnTo>
                      <a:pt x="98" y="69"/>
                    </a:lnTo>
                    <a:lnTo>
                      <a:pt x="98" y="71"/>
                    </a:lnTo>
                    <a:lnTo>
                      <a:pt x="94" y="71"/>
                    </a:lnTo>
                    <a:lnTo>
                      <a:pt x="90" y="71"/>
                    </a:lnTo>
                    <a:lnTo>
                      <a:pt x="90" y="69"/>
                    </a:lnTo>
                    <a:lnTo>
                      <a:pt x="89" y="69"/>
                    </a:lnTo>
                    <a:lnTo>
                      <a:pt x="89" y="65"/>
                    </a:lnTo>
                    <a:lnTo>
                      <a:pt x="89" y="63"/>
                    </a:lnTo>
                    <a:lnTo>
                      <a:pt x="89" y="60"/>
                    </a:lnTo>
                    <a:lnTo>
                      <a:pt x="90" y="60"/>
                    </a:lnTo>
                    <a:lnTo>
                      <a:pt x="92" y="60"/>
                    </a:lnTo>
                    <a:lnTo>
                      <a:pt x="94" y="60"/>
                    </a:lnTo>
                    <a:lnTo>
                      <a:pt x="94" y="58"/>
                    </a:lnTo>
                    <a:lnTo>
                      <a:pt x="94" y="56"/>
                    </a:lnTo>
                    <a:lnTo>
                      <a:pt x="96" y="54"/>
                    </a:lnTo>
                    <a:lnTo>
                      <a:pt x="96" y="52"/>
                    </a:lnTo>
                    <a:lnTo>
                      <a:pt x="96" y="50"/>
                    </a:lnTo>
                    <a:lnTo>
                      <a:pt x="94" y="50"/>
                    </a:lnTo>
                    <a:lnTo>
                      <a:pt x="92" y="50"/>
                    </a:lnTo>
                    <a:lnTo>
                      <a:pt x="90" y="50"/>
                    </a:lnTo>
                    <a:lnTo>
                      <a:pt x="89" y="52"/>
                    </a:lnTo>
                    <a:lnTo>
                      <a:pt x="89" y="54"/>
                    </a:lnTo>
                    <a:lnTo>
                      <a:pt x="87" y="54"/>
                    </a:lnTo>
                    <a:lnTo>
                      <a:pt x="87" y="56"/>
                    </a:lnTo>
                    <a:lnTo>
                      <a:pt x="85" y="58"/>
                    </a:lnTo>
                    <a:lnTo>
                      <a:pt x="83" y="60"/>
                    </a:lnTo>
                    <a:lnTo>
                      <a:pt x="81" y="61"/>
                    </a:lnTo>
                    <a:lnTo>
                      <a:pt x="81" y="63"/>
                    </a:lnTo>
                    <a:lnTo>
                      <a:pt x="79" y="63"/>
                    </a:lnTo>
                    <a:lnTo>
                      <a:pt x="79" y="65"/>
                    </a:lnTo>
                    <a:lnTo>
                      <a:pt x="79" y="67"/>
                    </a:lnTo>
                    <a:lnTo>
                      <a:pt x="78" y="67"/>
                    </a:lnTo>
                    <a:lnTo>
                      <a:pt x="79" y="67"/>
                    </a:lnTo>
                    <a:lnTo>
                      <a:pt x="79" y="69"/>
                    </a:lnTo>
                    <a:lnTo>
                      <a:pt x="81" y="69"/>
                    </a:lnTo>
                    <a:lnTo>
                      <a:pt x="81" y="71"/>
                    </a:lnTo>
                    <a:lnTo>
                      <a:pt x="83" y="71"/>
                    </a:lnTo>
                    <a:lnTo>
                      <a:pt x="81" y="72"/>
                    </a:lnTo>
                    <a:lnTo>
                      <a:pt x="81" y="74"/>
                    </a:lnTo>
                    <a:lnTo>
                      <a:pt x="79" y="74"/>
                    </a:lnTo>
                    <a:lnTo>
                      <a:pt x="78" y="76"/>
                    </a:lnTo>
                    <a:lnTo>
                      <a:pt x="78" y="78"/>
                    </a:lnTo>
                    <a:lnTo>
                      <a:pt x="78" y="80"/>
                    </a:lnTo>
                    <a:lnTo>
                      <a:pt x="76" y="80"/>
                    </a:lnTo>
                    <a:lnTo>
                      <a:pt x="76" y="82"/>
                    </a:lnTo>
                    <a:lnTo>
                      <a:pt x="74" y="84"/>
                    </a:lnTo>
                    <a:lnTo>
                      <a:pt x="72" y="84"/>
                    </a:lnTo>
                    <a:lnTo>
                      <a:pt x="70" y="84"/>
                    </a:lnTo>
                    <a:lnTo>
                      <a:pt x="70" y="85"/>
                    </a:lnTo>
                    <a:lnTo>
                      <a:pt x="70" y="84"/>
                    </a:lnTo>
                    <a:lnTo>
                      <a:pt x="70" y="82"/>
                    </a:lnTo>
                    <a:lnTo>
                      <a:pt x="68" y="80"/>
                    </a:lnTo>
                    <a:lnTo>
                      <a:pt x="68" y="78"/>
                    </a:lnTo>
                    <a:lnTo>
                      <a:pt x="66" y="78"/>
                    </a:lnTo>
                    <a:lnTo>
                      <a:pt x="66" y="76"/>
                    </a:lnTo>
                    <a:lnTo>
                      <a:pt x="66" y="74"/>
                    </a:lnTo>
                    <a:lnTo>
                      <a:pt x="65" y="72"/>
                    </a:lnTo>
                    <a:lnTo>
                      <a:pt x="63" y="72"/>
                    </a:lnTo>
                    <a:lnTo>
                      <a:pt x="61" y="74"/>
                    </a:lnTo>
                    <a:lnTo>
                      <a:pt x="59" y="74"/>
                    </a:lnTo>
                    <a:lnTo>
                      <a:pt x="61" y="74"/>
                    </a:lnTo>
                    <a:lnTo>
                      <a:pt x="61" y="76"/>
                    </a:lnTo>
                    <a:lnTo>
                      <a:pt x="59" y="76"/>
                    </a:lnTo>
                    <a:lnTo>
                      <a:pt x="57" y="78"/>
                    </a:lnTo>
                    <a:lnTo>
                      <a:pt x="55" y="76"/>
                    </a:lnTo>
                    <a:lnTo>
                      <a:pt x="54" y="76"/>
                    </a:lnTo>
                    <a:lnTo>
                      <a:pt x="54" y="74"/>
                    </a:lnTo>
                    <a:lnTo>
                      <a:pt x="55" y="74"/>
                    </a:lnTo>
                    <a:lnTo>
                      <a:pt x="54" y="72"/>
                    </a:lnTo>
                    <a:lnTo>
                      <a:pt x="55" y="72"/>
                    </a:lnTo>
                    <a:lnTo>
                      <a:pt x="54" y="71"/>
                    </a:lnTo>
                    <a:lnTo>
                      <a:pt x="54" y="69"/>
                    </a:lnTo>
                    <a:lnTo>
                      <a:pt x="52" y="69"/>
                    </a:lnTo>
                    <a:lnTo>
                      <a:pt x="52" y="67"/>
                    </a:lnTo>
                    <a:lnTo>
                      <a:pt x="54" y="67"/>
                    </a:lnTo>
                    <a:lnTo>
                      <a:pt x="52" y="67"/>
                    </a:lnTo>
                    <a:lnTo>
                      <a:pt x="54" y="65"/>
                    </a:lnTo>
                    <a:lnTo>
                      <a:pt x="54" y="63"/>
                    </a:lnTo>
                    <a:lnTo>
                      <a:pt x="55" y="63"/>
                    </a:lnTo>
                    <a:lnTo>
                      <a:pt x="55" y="61"/>
                    </a:lnTo>
                    <a:lnTo>
                      <a:pt x="57" y="61"/>
                    </a:lnTo>
                    <a:lnTo>
                      <a:pt x="57" y="60"/>
                    </a:lnTo>
                    <a:lnTo>
                      <a:pt x="59" y="60"/>
                    </a:lnTo>
                    <a:lnTo>
                      <a:pt x="59" y="58"/>
                    </a:lnTo>
                    <a:lnTo>
                      <a:pt x="61" y="60"/>
                    </a:lnTo>
                    <a:lnTo>
                      <a:pt x="61" y="58"/>
                    </a:lnTo>
                    <a:lnTo>
                      <a:pt x="63" y="58"/>
                    </a:lnTo>
                    <a:lnTo>
                      <a:pt x="65" y="56"/>
                    </a:lnTo>
                    <a:lnTo>
                      <a:pt x="66" y="56"/>
                    </a:lnTo>
                    <a:lnTo>
                      <a:pt x="66" y="54"/>
                    </a:lnTo>
                    <a:lnTo>
                      <a:pt x="66" y="52"/>
                    </a:lnTo>
                    <a:lnTo>
                      <a:pt x="68" y="52"/>
                    </a:lnTo>
                    <a:lnTo>
                      <a:pt x="68" y="50"/>
                    </a:lnTo>
                    <a:lnTo>
                      <a:pt x="68" y="48"/>
                    </a:lnTo>
                    <a:lnTo>
                      <a:pt x="70" y="48"/>
                    </a:lnTo>
                    <a:lnTo>
                      <a:pt x="72" y="48"/>
                    </a:lnTo>
                    <a:lnTo>
                      <a:pt x="72" y="47"/>
                    </a:lnTo>
                    <a:lnTo>
                      <a:pt x="72" y="45"/>
                    </a:lnTo>
                    <a:lnTo>
                      <a:pt x="74" y="45"/>
                    </a:lnTo>
                    <a:lnTo>
                      <a:pt x="74" y="43"/>
                    </a:lnTo>
                    <a:lnTo>
                      <a:pt x="76" y="43"/>
                    </a:lnTo>
                    <a:lnTo>
                      <a:pt x="78" y="41"/>
                    </a:lnTo>
                    <a:lnTo>
                      <a:pt x="79" y="41"/>
                    </a:lnTo>
                    <a:lnTo>
                      <a:pt x="79" y="39"/>
                    </a:lnTo>
                    <a:lnTo>
                      <a:pt x="79" y="37"/>
                    </a:lnTo>
                    <a:lnTo>
                      <a:pt x="81" y="37"/>
                    </a:lnTo>
                    <a:lnTo>
                      <a:pt x="81" y="35"/>
                    </a:lnTo>
                    <a:lnTo>
                      <a:pt x="83" y="35"/>
                    </a:lnTo>
                    <a:lnTo>
                      <a:pt x="85" y="35"/>
                    </a:lnTo>
                    <a:lnTo>
                      <a:pt x="87" y="34"/>
                    </a:lnTo>
                    <a:lnTo>
                      <a:pt x="87" y="32"/>
                    </a:lnTo>
                    <a:lnTo>
                      <a:pt x="89" y="34"/>
                    </a:lnTo>
                    <a:lnTo>
                      <a:pt x="90" y="34"/>
                    </a:lnTo>
                    <a:lnTo>
                      <a:pt x="92" y="34"/>
                    </a:lnTo>
                    <a:lnTo>
                      <a:pt x="92" y="32"/>
                    </a:lnTo>
                    <a:lnTo>
                      <a:pt x="94" y="32"/>
                    </a:lnTo>
                    <a:lnTo>
                      <a:pt x="96" y="32"/>
                    </a:lnTo>
                    <a:lnTo>
                      <a:pt x="98" y="32"/>
                    </a:lnTo>
                    <a:lnTo>
                      <a:pt x="100" y="32"/>
                    </a:lnTo>
                    <a:lnTo>
                      <a:pt x="100" y="34"/>
                    </a:lnTo>
                    <a:lnTo>
                      <a:pt x="102" y="34"/>
                    </a:lnTo>
                    <a:lnTo>
                      <a:pt x="102" y="32"/>
                    </a:lnTo>
                    <a:lnTo>
                      <a:pt x="103" y="32"/>
                    </a:lnTo>
                    <a:lnTo>
                      <a:pt x="105" y="32"/>
                    </a:lnTo>
                    <a:lnTo>
                      <a:pt x="107" y="32"/>
                    </a:lnTo>
                    <a:lnTo>
                      <a:pt x="109" y="32"/>
                    </a:lnTo>
                    <a:lnTo>
                      <a:pt x="109" y="34"/>
                    </a:lnTo>
                    <a:lnTo>
                      <a:pt x="107" y="34"/>
                    </a:lnTo>
                    <a:lnTo>
                      <a:pt x="107" y="35"/>
                    </a:lnTo>
                    <a:lnTo>
                      <a:pt x="109" y="35"/>
                    </a:lnTo>
                    <a:lnTo>
                      <a:pt x="111" y="35"/>
                    </a:lnTo>
                    <a:lnTo>
                      <a:pt x="113" y="35"/>
                    </a:lnTo>
                    <a:lnTo>
                      <a:pt x="113" y="37"/>
                    </a:lnTo>
                    <a:lnTo>
                      <a:pt x="115" y="37"/>
                    </a:lnTo>
                    <a:lnTo>
                      <a:pt x="118" y="37"/>
                    </a:lnTo>
                    <a:lnTo>
                      <a:pt x="120" y="37"/>
                    </a:lnTo>
                    <a:lnTo>
                      <a:pt x="120" y="39"/>
                    </a:lnTo>
                    <a:lnTo>
                      <a:pt x="122" y="37"/>
                    </a:lnTo>
                    <a:lnTo>
                      <a:pt x="122" y="39"/>
                    </a:lnTo>
                    <a:lnTo>
                      <a:pt x="124" y="39"/>
                    </a:lnTo>
                    <a:lnTo>
                      <a:pt x="124" y="41"/>
                    </a:lnTo>
                    <a:lnTo>
                      <a:pt x="126" y="41"/>
                    </a:lnTo>
                    <a:lnTo>
                      <a:pt x="127" y="41"/>
                    </a:lnTo>
                    <a:lnTo>
                      <a:pt x="129" y="43"/>
                    </a:lnTo>
                    <a:lnTo>
                      <a:pt x="131" y="43"/>
                    </a:lnTo>
                    <a:lnTo>
                      <a:pt x="131" y="45"/>
                    </a:lnTo>
                    <a:lnTo>
                      <a:pt x="131" y="48"/>
                    </a:lnTo>
                    <a:lnTo>
                      <a:pt x="129" y="48"/>
                    </a:lnTo>
                    <a:lnTo>
                      <a:pt x="127" y="48"/>
                    </a:lnTo>
                    <a:lnTo>
                      <a:pt x="126" y="48"/>
                    </a:lnTo>
                    <a:lnTo>
                      <a:pt x="124" y="48"/>
                    </a:lnTo>
                    <a:lnTo>
                      <a:pt x="122" y="48"/>
                    </a:lnTo>
                    <a:lnTo>
                      <a:pt x="120" y="48"/>
                    </a:lnTo>
                    <a:lnTo>
                      <a:pt x="120" y="47"/>
                    </a:lnTo>
                    <a:lnTo>
                      <a:pt x="118" y="47"/>
                    </a:lnTo>
                    <a:lnTo>
                      <a:pt x="116" y="47"/>
                    </a:lnTo>
                    <a:lnTo>
                      <a:pt x="115" y="47"/>
                    </a:lnTo>
                    <a:lnTo>
                      <a:pt x="116" y="48"/>
                    </a:lnTo>
                    <a:lnTo>
                      <a:pt x="118" y="48"/>
                    </a:lnTo>
                    <a:lnTo>
                      <a:pt x="118" y="50"/>
                    </a:lnTo>
                    <a:lnTo>
                      <a:pt x="118" y="52"/>
                    </a:lnTo>
                    <a:lnTo>
                      <a:pt x="120" y="52"/>
                    </a:lnTo>
                    <a:lnTo>
                      <a:pt x="120" y="56"/>
                    </a:lnTo>
                    <a:lnTo>
                      <a:pt x="122" y="56"/>
                    </a:lnTo>
                    <a:lnTo>
                      <a:pt x="124" y="56"/>
                    </a:lnTo>
                    <a:lnTo>
                      <a:pt x="124" y="58"/>
                    </a:lnTo>
                    <a:lnTo>
                      <a:pt x="124" y="56"/>
                    </a:lnTo>
                    <a:lnTo>
                      <a:pt x="126" y="56"/>
                    </a:lnTo>
                    <a:lnTo>
                      <a:pt x="124" y="54"/>
                    </a:lnTo>
                    <a:lnTo>
                      <a:pt x="122" y="54"/>
                    </a:lnTo>
                    <a:lnTo>
                      <a:pt x="124" y="52"/>
                    </a:lnTo>
                    <a:lnTo>
                      <a:pt x="126" y="54"/>
                    </a:lnTo>
                    <a:lnTo>
                      <a:pt x="127" y="52"/>
                    </a:lnTo>
                    <a:lnTo>
                      <a:pt x="127" y="54"/>
                    </a:lnTo>
                    <a:lnTo>
                      <a:pt x="129" y="54"/>
                    </a:lnTo>
                    <a:lnTo>
                      <a:pt x="131" y="54"/>
                    </a:lnTo>
                    <a:lnTo>
                      <a:pt x="131" y="56"/>
                    </a:lnTo>
                    <a:lnTo>
                      <a:pt x="131" y="54"/>
                    </a:lnTo>
                    <a:lnTo>
                      <a:pt x="131" y="52"/>
                    </a:lnTo>
                    <a:lnTo>
                      <a:pt x="129" y="52"/>
                    </a:lnTo>
                    <a:lnTo>
                      <a:pt x="131" y="52"/>
                    </a:lnTo>
                    <a:lnTo>
                      <a:pt x="133" y="50"/>
                    </a:lnTo>
                    <a:lnTo>
                      <a:pt x="133" y="48"/>
                    </a:lnTo>
                    <a:lnTo>
                      <a:pt x="137" y="48"/>
                    </a:lnTo>
                    <a:lnTo>
                      <a:pt x="139" y="48"/>
                    </a:lnTo>
                    <a:lnTo>
                      <a:pt x="140" y="48"/>
                    </a:lnTo>
                    <a:lnTo>
                      <a:pt x="140" y="47"/>
                    </a:lnTo>
                    <a:lnTo>
                      <a:pt x="139" y="47"/>
                    </a:lnTo>
                    <a:lnTo>
                      <a:pt x="139" y="43"/>
                    </a:lnTo>
                    <a:lnTo>
                      <a:pt x="139" y="41"/>
                    </a:lnTo>
                    <a:lnTo>
                      <a:pt x="142" y="41"/>
                    </a:lnTo>
                    <a:lnTo>
                      <a:pt x="144" y="41"/>
                    </a:lnTo>
                    <a:lnTo>
                      <a:pt x="146" y="41"/>
                    </a:lnTo>
                    <a:lnTo>
                      <a:pt x="146" y="43"/>
                    </a:lnTo>
                    <a:lnTo>
                      <a:pt x="142" y="43"/>
                    </a:lnTo>
                    <a:lnTo>
                      <a:pt x="142" y="45"/>
                    </a:lnTo>
                    <a:lnTo>
                      <a:pt x="144" y="45"/>
                    </a:lnTo>
                    <a:lnTo>
                      <a:pt x="142" y="45"/>
                    </a:lnTo>
                    <a:lnTo>
                      <a:pt x="144" y="47"/>
                    </a:lnTo>
                    <a:lnTo>
                      <a:pt x="146" y="47"/>
                    </a:lnTo>
                    <a:lnTo>
                      <a:pt x="146" y="45"/>
                    </a:lnTo>
                    <a:lnTo>
                      <a:pt x="148" y="45"/>
                    </a:lnTo>
                    <a:lnTo>
                      <a:pt x="148" y="43"/>
                    </a:lnTo>
                    <a:lnTo>
                      <a:pt x="150" y="43"/>
                    </a:lnTo>
                    <a:lnTo>
                      <a:pt x="152" y="43"/>
                    </a:lnTo>
                    <a:lnTo>
                      <a:pt x="153" y="43"/>
                    </a:lnTo>
                    <a:lnTo>
                      <a:pt x="153" y="41"/>
                    </a:lnTo>
                    <a:lnTo>
                      <a:pt x="155" y="39"/>
                    </a:lnTo>
                    <a:lnTo>
                      <a:pt x="157" y="39"/>
                    </a:lnTo>
                    <a:lnTo>
                      <a:pt x="161" y="39"/>
                    </a:lnTo>
                    <a:lnTo>
                      <a:pt x="163" y="37"/>
                    </a:lnTo>
                    <a:lnTo>
                      <a:pt x="163" y="41"/>
                    </a:lnTo>
                    <a:lnTo>
                      <a:pt x="164" y="41"/>
                    </a:lnTo>
                    <a:lnTo>
                      <a:pt x="166" y="39"/>
                    </a:lnTo>
                    <a:lnTo>
                      <a:pt x="168" y="39"/>
                    </a:lnTo>
                    <a:lnTo>
                      <a:pt x="170" y="39"/>
                    </a:lnTo>
                    <a:lnTo>
                      <a:pt x="170" y="37"/>
                    </a:lnTo>
                    <a:lnTo>
                      <a:pt x="172" y="37"/>
                    </a:lnTo>
                    <a:lnTo>
                      <a:pt x="174" y="39"/>
                    </a:lnTo>
                    <a:lnTo>
                      <a:pt x="176" y="39"/>
                    </a:lnTo>
                    <a:lnTo>
                      <a:pt x="177" y="37"/>
                    </a:lnTo>
                    <a:lnTo>
                      <a:pt x="176" y="37"/>
                    </a:lnTo>
                    <a:lnTo>
                      <a:pt x="176" y="35"/>
                    </a:lnTo>
                    <a:lnTo>
                      <a:pt x="174" y="35"/>
                    </a:lnTo>
                    <a:lnTo>
                      <a:pt x="174" y="34"/>
                    </a:lnTo>
                    <a:lnTo>
                      <a:pt x="174" y="32"/>
                    </a:lnTo>
                    <a:lnTo>
                      <a:pt x="174" y="34"/>
                    </a:lnTo>
                    <a:lnTo>
                      <a:pt x="176" y="34"/>
                    </a:lnTo>
                    <a:lnTo>
                      <a:pt x="177" y="35"/>
                    </a:lnTo>
                    <a:lnTo>
                      <a:pt x="179" y="35"/>
                    </a:lnTo>
                    <a:lnTo>
                      <a:pt x="181" y="35"/>
                    </a:lnTo>
                    <a:lnTo>
                      <a:pt x="183" y="35"/>
                    </a:lnTo>
                    <a:lnTo>
                      <a:pt x="185" y="37"/>
                    </a:lnTo>
                    <a:lnTo>
                      <a:pt x="187" y="37"/>
                    </a:lnTo>
                    <a:lnTo>
                      <a:pt x="188" y="37"/>
                    </a:lnTo>
                    <a:lnTo>
                      <a:pt x="190" y="37"/>
                    </a:lnTo>
                    <a:lnTo>
                      <a:pt x="190" y="39"/>
                    </a:lnTo>
                    <a:lnTo>
                      <a:pt x="192" y="39"/>
                    </a:lnTo>
                    <a:lnTo>
                      <a:pt x="194" y="41"/>
                    </a:lnTo>
                    <a:lnTo>
                      <a:pt x="196" y="39"/>
                    </a:lnTo>
                    <a:lnTo>
                      <a:pt x="194" y="37"/>
                    </a:lnTo>
                    <a:lnTo>
                      <a:pt x="192" y="37"/>
                    </a:lnTo>
                    <a:lnTo>
                      <a:pt x="192" y="35"/>
                    </a:lnTo>
                    <a:lnTo>
                      <a:pt x="190" y="35"/>
                    </a:lnTo>
                    <a:lnTo>
                      <a:pt x="192" y="34"/>
                    </a:lnTo>
                    <a:lnTo>
                      <a:pt x="192" y="32"/>
                    </a:lnTo>
                    <a:lnTo>
                      <a:pt x="190" y="32"/>
                    </a:lnTo>
                    <a:lnTo>
                      <a:pt x="190" y="30"/>
                    </a:lnTo>
                    <a:lnTo>
                      <a:pt x="192" y="30"/>
                    </a:lnTo>
                    <a:lnTo>
                      <a:pt x="192" y="28"/>
                    </a:lnTo>
                    <a:lnTo>
                      <a:pt x="194" y="26"/>
                    </a:lnTo>
                    <a:lnTo>
                      <a:pt x="196" y="26"/>
                    </a:lnTo>
                    <a:lnTo>
                      <a:pt x="196" y="24"/>
                    </a:lnTo>
                    <a:lnTo>
                      <a:pt x="196" y="23"/>
                    </a:lnTo>
                    <a:lnTo>
                      <a:pt x="198" y="23"/>
                    </a:lnTo>
                    <a:lnTo>
                      <a:pt x="200" y="23"/>
                    </a:lnTo>
                    <a:lnTo>
                      <a:pt x="201" y="23"/>
                    </a:lnTo>
                    <a:lnTo>
                      <a:pt x="203" y="23"/>
                    </a:lnTo>
                    <a:lnTo>
                      <a:pt x="203" y="24"/>
                    </a:lnTo>
                    <a:lnTo>
                      <a:pt x="201" y="24"/>
                    </a:lnTo>
                    <a:lnTo>
                      <a:pt x="201" y="26"/>
                    </a:lnTo>
                    <a:lnTo>
                      <a:pt x="201" y="28"/>
                    </a:lnTo>
                    <a:lnTo>
                      <a:pt x="201" y="30"/>
                    </a:lnTo>
                    <a:lnTo>
                      <a:pt x="203" y="32"/>
                    </a:lnTo>
                    <a:lnTo>
                      <a:pt x="203" y="34"/>
                    </a:lnTo>
                    <a:lnTo>
                      <a:pt x="203" y="35"/>
                    </a:lnTo>
                    <a:lnTo>
                      <a:pt x="203" y="37"/>
                    </a:lnTo>
                    <a:lnTo>
                      <a:pt x="203" y="39"/>
                    </a:lnTo>
                    <a:lnTo>
                      <a:pt x="205" y="39"/>
                    </a:lnTo>
                    <a:lnTo>
                      <a:pt x="203" y="43"/>
                    </a:lnTo>
                    <a:lnTo>
                      <a:pt x="201" y="47"/>
                    </a:lnTo>
                    <a:lnTo>
                      <a:pt x="198" y="48"/>
                    </a:lnTo>
                    <a:lnTo>
                      <a:pt x="200" y="48"/>
                    </a:lnTo>
                    <a:lnTo>
                      <a:pt x="201" y="48"/>
                    </a:lnTo>
                    <a:lnTo>
                      <a:pt x="203" y="47"/>
                    </a:lnTo>
                    <a:lnTo>
                      <a:pt x="203" y="48"/>
                    </a:lnTo>
                    <a:lnTo>
                      <a:pt x="205" y="48"/>
                    </a:lnTo>
                    <a:lnTo>
                      <a:pt x="205" y="47"/>
                    </a:lnTo>
                    <a:lnTo>
                      <a:pt x="205" y="45"/>
                    </a:lnTo>
                    <a:lnTo>
                      <a:pt x="207" y="45"/>
                    </a:lnTo>
                    <a:lnTo>
                      <a:pt x="207" y="43"/>
                    </a:lnTo>
                    <a:lnTo>
                      <a:pt x="209" y="41"/>
                    </a:lnTo>
                    <a:lnTo>
                      <a:pt x="207" y="41"/>
                    </a:lnTo>
                    <a:lnTo>
                      <a:pt x="209" y="39"/>
                    </a:lnTo>
                    <a:lnTo>
                      <a:pt x="207" y="39"/>
                    </a:lnTo>
                    <a:lnTo>
                      <a:pt x="209" y="37"/>
                    </a:lnTo>
                    <a:lnTo>
                      <a:pt x="211" y="37"/>
                    </a:lnTo>
                    <a:lnTo>
                      <a:pt x="209" y="37"/>
                    </a:lnTo>
                    <a:lnTo>
                      <a:pt x="207" y="37"/>
                    </a:lnTo>
                    <a:lnTo>
                      <a:pt x="207" y="35"/>
                    </a:lnTo>
                    <a:lnTo>
                      <a:pt x="207" y="37"/>
                    </a:lnTo>
                    <a:lnTo>
                      <a:pt x="205" y="35"/>
                    </a:lnTo>
                    <a:lnTo>
                      <a:pt x="205" y="34"/>
                    </a:lnTo>
                    <a:lnTo>
                      <a:pt x="207" y="34"/>
                    </a:lnTo>
                    <a:lnTo>
                      <a:pt x="207" y="32"/>
                    </a:lnTo>
                    <a:lnTo>
                      <a:pt x="207" y="30"/>
                    </a:lnTo>
                    <a:lnTo>
                      <a:pt x="205" y="28"/>
                    </a:lnTo>
                    <a:lnTo>
                      <a:pt x="205" y="26"/>
                    </a:lnTo>
                    <a:lnTo>
                      <a:pt x="207" y="28"/>
                    </a:lnTo>
                    <a:lnTo>
                      <a:pt x="207" y="26"/>
                    </a:lnTo>
                    <a:lnTo>
                      <a:pt x="209" y="26"/>
                    </a:lnTo>
                    <a:lnTo>
                      <a:pt x="209" y="23"/>
                    </a:lnTo>
                    <a:lnTo>
                      <a:pt x="209" y="24"/>
                    </a:lnTo>
                    <a:lnTo>
                      <a:pt x="209" y="26"/>
                    </a:lnTo>
                    <a:lnTo>
                      <a:pt x="211" y="26"/>
                    </a:lnTo>
                    <a:lnTo>
                      <a:pt x="211" y="28"/>
                    </a:lnTo>
                    <a:lnTo>
                      <a:pt x="213" y="30"/>
                    </a:lnTo>
                    <a:lnTo>
                      <a:pt x="214" y="30"/>
                    </a:lnTo>
                    <a:lnTo>
                      <a:pt x="213" y="28"/>
                    </a:lnTo>
                    <a:lnTo>
                      <a:pt x="214" y="26"/>
                    </a:lnTo>
                    <a:lnTo>
                      <a:pt x="216" y="26"/>
                    </a:lnTo>
                    <a:lnTo>
                      <a:pt x="214" y="26"/>
                    </a:lnTo>
                    <a:lnTo>
                      <a:pt x="214" y="24"/>
                    </a:lnTo>
                    <a:lnTo>
                      <a:pt x="214" y="23"/>
                    </a:lnTo>
                    <a:lnTo>
                      <a:pt x="214" y="24"/>
                    </a:lnTo>
                    <a:lnTo>
                      <a:pt x="216" y="24"/>
                    </a:lnTo>
                    <a:lnTo>
                      <a:pt x="218" y="24"/>
                    </a:lnTo>
                    <a:lnTo>
                      <a:pt x="220" y="26"/>
                    </a:lnTo>
                    <a:lnTo>
                      <a:pt x="222" y="26"/>
                    </a:lnTo>
                    <a:lnTo>
                      <a:pt x="225" y="26"/>
                    </a:lnTo>
                    <a:lnTo>
                      <a:pt x="224" y="26"/>
                    </a:lnTo>
                    <a:lnTo>
                      <a:pt x="222" y="24"/>
                    </a:lnTo>
                    <a:lnTo>
                      <a:pt x="222" y="23"/>
                    </a:lnTo>
                    <a:lnTo>
                      <a:pt x="222" y="21"/>
                    </a:lnTo>
                    <a:lnTo>
                      <a:pt x="222" y="19"/>
                    </a:lnTo>
                    <a:lnTo>
                      <a:pt x="225" y="19"/>
                    </a:lnTo>
                    <a:lnTo>
                      <a:pt x="229" y="19"/>
                    </a:lnTo>
                    <a:lnTo>
                      <a:pt x="231" y="19"/>
                    </a:lnTo>
                    <a:lnTo>
                      <a:pt x="233" y="17"/>
                    </a:lnTo>
                    <a:lnTo>
                      <a:pt x="235" y="17"/>
                    </a:lnTo>
                    <a:lnTo>
                      <a:pt x="235" y="15"/>
                    </a:lnTo>
                    <a:lnTo>
                      <a:pt x="235" y="13"/>
                    </a:lnTo>
                    <a:lnTo>
                      <a:pt x="237" y="13"/>
                    </a:lnTo>
                    <a:lnTo>
                      <a:pt x="238" y="11"/>
                    </a:lnTo>
                    <a:lnTo>
                      <a:pt x="240" y="11"/>
                    </a:lnTo>
                    <a:lnTo>
                      <a:pt x="246" y="10"/>
                    </a:lnTo>
                    <a:lnTo>
                      <a:pt x="251" y="10"/>
                    </a:lnTo>
                    <a:lnTo>
                      <a:pt x="257" y="8"/>
                    </a:lnTo>
                    <a:lnTo>
                      <a:pt x="259" y="8"/>
                    </a:lnTo>
                    <a:lnTo>
                      <a:pt x="259" y="6"/>
                    </a:lnTo>
                    <a:lnTo>
                      <a:pt x="259" y="8"/>
                    </a:lnTo>
                    <a:lnTo>
                      <a:pt x="261" y="10"/>
                    </a:lnTo>
                    <a:lnTo>
                      <a:pt x="261" y="8"/>
                    </a:lnTo>
                    <a:lnTo>
                      <a:pt x="262" y="8"/>
                    </a:lnTo>
                    <a:lnTo>
                      <a:pt x="262" y="6"/>
                    </a:lnTo>
                    <a:lnTo>
                      <a:pt x="264" y="6"/>
                    </a:lnTo>
                    <a:lnTo>
                      <a:pt x="266" y="6"/>
                    </a:lnTo>
                    <a:lnTo>
                      <a:pt x="268" y="6"/>
                    </a:lnTo>
                    <a:lnTo>
                      <a:pt x="268" y="4"/>
                    </a:lnTo>
                    <a:lnTo>
                      <a:pt x="268" y="2"/>
                    </a:lnTo>
                    <a:lnTo>
                      <a:pt x="270" y="2"/>
                    </a:lnTo>
                    <a:lnTo>
                      <a:pt x="274" y="2"/>
                    </a:lnTo>
                    <a:lnTo>
                      <a:pt x="27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2" name="Freeform 1658"/>
              <p:cNvSpPr>
                <a:spLocks/>
              </p:cNvSpPr>
              <p:nvPr/>
            </p:nvSpPr>
            <p:spPr bwMode="auto">
              <a:xfrm>
                <a:off x="2693988" y="5187811"/>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0 w 6"/>
                  <a:gd name="T11" fmla="*/ 0 h 2"/>
                  <a:gd name="T12" fmla="*/ 2147483646 w 6"/>
                  <a:gd name="T13" fmla="*/ 0 h 2"/>
                  <a:gd name="T14" fmla="*/ 2147483646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4" y="0"/>
                    </a:moveTo>
                    <a:lnTo>
                      <a:pt x="6" y="0"/>
                    </a:lnTo>
                    <a:lnTo>
                      <a:pt x="6" y="2"/>
                    </a:lnTo>
                    <a:lnTo>
                      <a:pt x="2"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3" name="Freeform 1659"/>
              <p:cNvSpPr>
                <a:spLocks noEditPoints="1"/>
              </p:cNvSpPr>
              <p:nvPr/>
            </p:nvSpPr>
            <p:spPr bwMode="auto">
              <a:xfrm>
                <a:off x="2717801" y="5200511"/>
                <a:ext cx="103188" cy="69850"/>
              </a:xfrm>
              <a:custGeom>
                <a:avLst/>
                <a:gdLst>
                  <a:gd name="T0" fmla="*/ 2147483646 w 65"/>
                  <a:gd name="T1" fmla="*/ 2147483646 h 44"/>
                  <a:gd name="T2" fmla="*/ 2147483646 w 65"/>
                  <a:gd name="T3" fmla="*/ 2147483646 h 44"/>
                  <a:gd name="T4" fmla="*/ 2147483646 w 65"/>
                  <a:gd name="T5" fmla="*/ 2147483646 h 44"/>
                  <a:gd name="T6" fmla="*/ 2147483646 w 65"/>
                  <a:gd name="T7" fmla="*/ 2147483646 h 44"/>
                  <a:gd name="T8" fmla="*/ 2147483646 w 65"/>
                  <a:gd name="T9" fmla="*/ 2147483646 h 44"/>
                  <a:gd name="T10" fmla="*/ 2147483646 w 65"/>
                  <a:gd name="T11" fmla="*/ 2147483646 h 44"/>
                  <a:gd name="T12" fmla="*/ 2147483646 w 65"/>
                  <a:gd name="T13" fmla="*/ 2147483646 h 44"/>
                  <a:gd name="T14" fmla="*/ 2147483646 w 65"/>
                  <a:gd name="T15" fmla="*/ 2147483646 h 44"/>
                  <a:gd name="T16" fmla="*/ 2147483646 w 65"/>
                  <a:gd name="T17" fmla="*/ 2147483646 h 44"/>
                  <a:gd name="T18" fmla="*/ 2147483646 w 65"/>
                  <a:gd name="T19" fmla="*/ 2147483646 h 44"/>
                  <a:gd name="T20" fmla="*/ 2147483646 w 65"/>
                  <a:gd name="T21" fmla="*/ 2147483646 h 44"/>
                  <a:gd name="T22" fmla="*/ 2147483646 w 65"/>
                  <a:gd name="T23" fmla="*/ 2147483646 h 44"/>
                  <a:gd name="T24" fmla="*/ 2147483646 w 65"/>
                  <a:gd name="T25" fmla="*/ 2147483646 h 44"/>
                  <a:gd name="T26" fmla="*/ 2147483646 w 65"/>
                  <a:gd name="T27" fmla="*/ 2147483646 h 44"/>
                  <a:gd name="T28" fmla="*/ 2147483646 w 65"/>
                  <a:gd name="T29" fmla="*/ 2147483646 h 44"/>
                  <a:gd name="T30" fmla="*/ 2147483646 w 65"/>
                  <a:gd name="T31" fmla="*/ 2147483646 h 44"/>
                  <a:gd name="T32" fmla="*/ 2147483646 w 65"/>
                  <a:gd name="T33" fmla="*/ 2147483646 h 44"/>
                  <a:gd name="T34" fmla="*/ 2147483646 w 65"/>
                  <a:gd name="T35" fmla="*/ 2147483646 h 44"/>
                  <a:gd name="T36" fmla="*/ 2147483646 w 65"/>
                  <a:gd name="T37" fmla="*/ 2147483646 h 44"/>
                  <a:gd name="T38" fmla="*/ 2147483646 w 65"/>
                  <a:gd name="T39" fmla="*/ 2147483646 h 44"/>
                  <a:gd name="T40" fmla="*/ 2147483646 w 65"/>
                  <a:gd name="T41" fmla="*/ 2147483646 h 44"/>
                  <a:gd name="T42" fmla="*/ 2147483646 w 65"/>
                  <a:gd name="T43" fmla="*/ 2147483646 h 44"/>
                  <a:gd name="T44" fmla="*/ 2147483646 w 65"/>
                  <a:gd name="T45" fmla="*/ 2147483646 h 44"/>
                  <a:gd name="T46" fmla="*/ 2147483646 w 65"/>
                  <a:gd name="T47" fmla="*/ 2147483646 h 44"/>
                  <a:gd name="T48" fmla="*/ 2147483646 w 65"/>
                  <a:gd name="T49" fmla="*/ 2147483646 h 44"/>
                  <a:gd name="T50" fmla="*/ 2147483646 w 65"/>
                  <a:gd name="T51" fmla="*/ 2147483646 h 44"/>
                  <a:gd name="T52" fmla="*/ 2147483646 w 65"/>
                  <a:gd name="T53" fmla="*/ 2147483646 h 44"/>
                  <a:gd name="T54" fmla="*/ 2147483646 w 65"/>
                  <a:gd name="T55" fmla="*/ 2147483646 h 44"/>
                  <a:gd name="T56" fmla="*/ 2147483646 w 65"/>
                  <a:gd name="T57" fmla="*/ 2147483646 h 44"/>
                  <a:gd name="T58" fmla="*/ 2147483646 w 65"/>
                  <a:gd name="T59" fmla="*/ 2147483646 h 44"/>
                  <a:gd name="T60" fmla="*/ 2147483646 w 65"/>
                  <a:gd name="T61" fmla="*/ 2147483646 h 44"/>
                  <a:gd name="T62" fmla="*/ 2147483646 w 65"/>
                  <a:gd name="T63" fmla="*/ 2147483646 h 44"/>
                  <a:gd name="T64" fmla="*/ 2147483646 w 65"/>
                  <a:gd name="T65" fmla="*/ 2147483646 h 44"/>
                  <a:gd name="T66" fmla="*/ 2147483646 w 65"/>
                  <a:gd name="T67" fmla="*/ 2147483646 h 44"/>
                  <a:gd name="T68" fmla="*/ 2147483646 w 65"/>
                  <a:gd name="T69" fmla="*/ 2147483646 h 44"/>
                  <a:gd name="T70" fmla="*/ 2147483646 w 65"/>
                  <a:gd name="T71" fmla="*/ 2147483646 h 44"/>
                  <a:gd name="T72" fmla="*/ 2147483646 w 65"/>
                  <a:gd name="T73" fmla="*/ 2147483646 h 44"/>
                  <a:gd name="T74" fmla="*/ 2147483646 w 65"/>
                  <a:gd name="T75" fmla="*/ 2147483646 h 44"/>
                  <a:gd name="T76" fmla="*/ 2147483646 w 65"/>
                  <a:gd name="T77" fmla="*/ 2147483646 h 44"/>
                  <a:gd name="T78" fmla="*/ 2147483646 w 65"/>
                  <a:gd name="T79" fmla="*/ 2147483646 h 44"/>
                  <a:gd name="T80" fmla="*/ 2147483646 w 65"/>
                  <a:gd name="T81" fmla="*/ 2147483646 h 44"/>
                  <a:gd name="T82" fmla="*/ 2147483646 w 65"/>
                  <a:gd name="T83" fmla="*/ 2147483646 h 44"/>
                  <a:gd name="T84" fmla="*/ 2147483646 w 65"/>
                  <a:gd name="T85" fmla="*/ 2147483646 h 44"/>
                  <a:gd name="T86" fmla="*/ 2147483646 w 65"/>
                  <a:gd name="T87" fmla="*/ 2147483646 h 44"/>
                  <a:gd name="T88" fmla="*/ 2147483646 w 65"/>
                  <a:gd name="T89" fmla="*/ 2147483646 h 44"/>
                  <a:gd name="T90" fmla="*/ 2147483646 w 65"/>
                  <a:gd name="T91" fmla="*/ 2147483646 h 44"/>
                  <a:gd name="T92" fmla="*/ 2147483646 w 65"/>
                  <a:gd name="T93" fmla="*/ 2147483646 h 44"/>
                  <a:gd name="T94" fmla="*/ 2147483646 w 65"/>
                  <a:gd name="T95" fmla="*/ 2147483646 h 44"/>
                  <a:gd name="T96" fmla="*/ 2147483646 w 65"/>
                  <a:gd name="T97" fmla="*/ 2147483646 h 44"/>
                  <a:gd name="T98" fmla="*/ 2147483646 w 65"/>
                  <a:gd name="T99" fmla="*/ 2147483646 h 44"/>
                  <a:gd name="T100" fmla="*/ 2147483646 w 65"/>
                  <a:gd name="T101" fmla="*/ 2147483646 h 44"/>
                  <a:gd name="T102" fmla="*/ 0 w 65"/>
                  <a:gd name="T103" fmla="*/ 2147483646 h 44"/>
                  <a:gd name="T104" fmla="*/ 2147483646 w 65"/>
                  <a:gd name="T105" fmla="*/ 2147483646 h 44"/>
                  <a:gd name="T106" fmla="*/ 2147483646 w 65"/>
                  <a:gd name="T107" fmla="*/ 0 h 44"/>
                  <a:gd name="T108" fmla="*/ 2147483646 w 65"/>
                  <a:gd name="T109" fmla="*/ 0 h 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 h="44">
                    <a:moveTo>
                      <a:pt x="41" y="28"/>
                    </a:moveTo>
                    <a:lnTo>
                      <a:pt x="41" y="28"/>
                    </a:lnTo>
                    <a:lnTo>
                      <a:pt x="41" y="29"/>
                    </a:lnTo>
                    <a:lnTo>
                      <a:pt x="43" y="29"/>
                    </a:lnTo>
                    <a:lnTo>
                      <a:pt x="44" y="29"/>
                    </a:lnTo>
                    <a:lnTo>
                      <a:pt x="46" y="29"/>
                    </a:lnTo>
                    <a:lnTo>
                      <a:pt x="44" y="29"/>
                    </a:lnTo>
                    <a:lnTo>
                      <a:pt x="44" y="28"/>
                    </a:lnTo>
                    <a:lnTo>
                      <a:pt x="43" y="28"/>
                    </a:lnTo>
                    <a:lnTo>
                      <a:pt x="41" y="28"/>
                    </a:lnTo>
                    <a:close/>
                    <a:moveTo>
                      <a:pt x="9" y="0"/>
                    </a:moveTo>
                    <a:lnTo>
                      <a:pt x="9" y="0"/>
                    </a:lnTo>
                    <a:lnTo>
                      <a:pt x="9" y="2"/>
                    </a:lnTo>
                    <a:lnTo>
                      <a:pt x="7" y="2"/>
                    </a:lnTo>
                    <a:lnTo>
                      <a:pt x="9" y="2"/>
                    </a:lnTo>
                    <a:lnTo>
                      <a:pt x="7" y="4"/>
                    </a:lnTo>
                    <a:lnTo>
                      <a:pt x="7" y="5"/>
                    </a:lnTo>
                    <a:lnTo>
                      <a:pt x="7" y="7"/>
                    </a:lnTo>
                    <a:lnTo>
                      <a:pt x="9" y="7"/>
                    </a:lnTo>
                    <a:lnTo>
                      <a:pt x="9" y="5"/>
                    </a:lnTo>
                    <a:lnTo>
                      <a:pt x="9" y="4"/>
                    </a:lnTo>
                    <a:lnTo>
                      <a:pt x="11" y="4"/>
                    </a:lnTo>
                    <a:lnTo>
                      <a:pt x="13" y="2"/>
                    </a:lnTo>
                    <a:lnTo>
                      <a:pt x="15" y="2"/>
                    </a:lnTo>
                    <a:lnTo>
                      <a:pt x="17" y="2"/>
                    </a:lnTo>
                    <a:lnTo>
                      <a:pt x="17" y="0"/>
                    </a:lnTo>
                    <a:lnTo>
                      <a:pt x="19" y="0"/>
                    </a:lnTo>
                    <a:lnTo>
                      <a:pt x="19" y="2"/>
                    </a:lnTo>
                    <a:lnTo>
                      <a:pt x="19" y="4"/>
                    </a:lnTo>
                    <a:lnTo>
                      <a:pt x="20" y="4"/>
                    </a:lnTo>
                    <a:lnTo>
                      <a:pt x="20" y="5"/>
                    </a:lnTo>
                    <a:lnTo>
                      <a:pt x="22" y="5"/>
                    </a:lnTo>
                    <a:lnTo>
                      <a:pt x="24" y="5"/>
                    </a:lnTo>
                    <a:lnTo>
                      <a:pt x="26" y="5"/>
                    </a:lnTo>
                    <a:lnTo>
                      <a:pt x="26" y="4"/>
                    </a:lnTo>
                    <a:lnTo>
                      <a:pt x="28" y="5"/>
                    </a:lnTo>
                    <a:lnTo>
                      <a:pt x="30" y="4"/>
                    </a:lnTo>
                    <a:lnTo>
                      <a:pt x="31" y="5"/>
                    </a:lnTo>
                    <a:lnTo>
                      <a:pt x="33" y="7"/>
                    </a:lnTo>
                    <a:lnTo>
                      <a:pt x="35" y="7"/>
                    </a:lnTo>
                    <a:lnTo>
                      <a:pt x="35" y="9"/>
                    </a:lnTo>
                    <a:lnTo>
                      <a:pt x="35" y="7"/>
                    </a:lnTo>
                    <a:lnTo>
                      <a:pt x="37" y="9"/>
                    </a:lnTo>
                    <a:lnTo>
                      <a:pt x="39" y="9"/>
                    </a:lnTo>
                    <a:lnTo>
                      <a:pt x="41" y="9"/>
                    </a:lnTo>
                    <a:lnTo>
                      <a:pt x="41" y="11"/>
                    </a:lnTo>
                    <a:lnTo>
                      <a:pt x="43" y="11"/>
                    </a:lnTo>
                    <a:lnTo>
                      <a:pt x="44" y="11"/>
                    </a:lnTo>
                    <a:lnTo>
                      <a:pt x="44" y="13"/>
                    </a:lnTo>
                    <a:lnTo>
                      <a:pt x="46" y="11"/>
                    </a:lnTo>
                    <a:lnTo>
                      <a:pt x="46" y="13"/>
                    </a:lnTo>
                    <a:lnTo>
                      <a:pt x="48" y="15"/>
                    </a:lnTo>
                    <a:lnTo>
                      <a:pt x="50" y="15"/>
                    </a:lnTo>
                    <a:lnTo>
                      <a:pt x="50" y="16"/>
                    </a:lnTo>
                    <a:lnTo>
                      <a:pt x="50" y="18"/>
                    </a:lnTo>
                    <a:lnTo>
                      <a:pt x="48" y="18"/>
                    </a:lnTo>
                    <a:lnTo>
                      <a:pt x="48" y="20"/>
                    </a:lnTo>
                    <a:lnTo>
                      <a:pt x="50" y="20"/>
                    </a:lnTo>
                    <a:lnTo>
                      <a:pt x="52" y="20"/>
                    </a:lnTo>
                    <a:lnTo>
                      <a:pt x="52" y="22"/>
                    </a:lnTo>
                    <a:lnTo>
                      <a:pt x="54" y="22"/>
                    </a:lnTo>
                    <a:lnTo>
                      <a:pt x="54" y="20"/>
                    </a:lnTo>
                    <a:lnTo>
                      <a:pt x="54" y="22"/>
                    </a:lnTo>
                    <a:lnTo>
                      <a:pt x="54" y="24"/>
                    </a:lnTo>
                    <a:lnTo>
                      <a:pt x="55" y="24"/>
                    </a:lnTo>
                    <a:lnTo>
                      <a:pt x="57" y="24"/>
                    </a:lnTo>
                    <a:lnTo>
                      <a:pt x="59" y="24"/>
                    </a:lnTo>
                    <a:lnTo>
                      <a:pt x="59" y="26"/>
                    </a:lnTo>
                    <a:lnTo>
                      <a:pt x="61" y="26"/>
                    </a:lnTo>
                    <a:lnTo>
                      <a:pt x="61" y="28"/>
                    </a:lnTo>
                    <a:lnTo>
                      <a:pt x="63" y="26"/>
                    </a:lnTo>
                    <a:lnTo>
                      <a:pt x="63" y="28"/>
                    </a:lnTo>
                    <a:lnTo>
                      <a:pt x="65" y="28"/>
                    </a:lnTo>
                    <a:lnTo>
                      <a:pt x="63" y="29"/>
                    </a:lnTo>
                    <a:lnTo>
                      <a:pt x="61" y="31"/>
                    </a:lnTo>
                    <a:lnTo>
                      <a:pt x="59" y="33"/>
                    </a:lnTo>
                    <a:lnTo>
                      <a:pt x="57" y="33"/>
                    </a:lnTo>
                    <a:lnTo>
                      <a:pt x="55" y="33"/>
                    </a:lnTo>
                    <a:lnTo>
                      <a:pt x="55" y="31"/>
                    </a:lnTo>
                    <a:lnTo>
                      <a:pt x="54" y="31"/>
                    </a:lnTo>
                    <a:lnTo>
                      <a:pt x="54" y="29"/>
                    </a:lnTo>
                    <a:lnTo>
                      <a:pt x="52" y="29"/>
                    </a:lnTo>
                    <a:lnTo>
                      <a:pt x="50" y="29"/>
                    </a:lnTo>
                    <a:lnTo>
                      <a:pt x="50" y="31"/>
                    </a:lnTo>
                    <a:lnTo>
                      <a:pt x="50" y="33"/>
                    </a:lnTo>
                    <a:lnTo>
                      <a:pt x="52" y="33"/>
                    </a:lnTo>
                    <a:lnTo>
                      <a:pt x="54" y="35"/>
                    </a:lnTo>
                    <a:lnTo>
                      <a:pt x="54" y="33"/>
                    </a:lnTo>
                    <a:lnTo>
                      <a:pt x="54" y="35"/>
                    </a:lnTo>
                    <a:lnTo>
                      <a:pt x="55" y="37"/>
                    </a:lnTo>
                    <a:lnTo>
                      <a:pt x="55" y="39"/>
                    </a:lnTo>
                    <a:lnTo>
                      <a:pt x="55" y="41"/>
                    </a:lnTo>
                    <a:lnTo>
                      <a:pt x="55" y="42"/>
                    </a:lnTo>
                    <a:lnTo>
                      <a:pt x="54" y="42"/>
                    </a:lnTo>
                    <a:lnTo>
                      <a:pt x="54" y="41"/>
                    </a:lnTo>
                    <a:lnTo>
                      <a:pt x="52" y="41"/>
                    </a:lnTo>
                    <a:lnTo>
                      <a:pt x="50" y="41"/>
                    </a:lnTo>
                    <a:lnTo>
                      <a:pt x="50" y="39"/>
                    </a:lnTo>
                    <a:lnTo>
                      <a:pt x="48" y="39"/>
                    </a:lnTo>
                    <a:lnTo>
                      <a:pt x="46" y="39"/>
                    </a:lnTo>
                    <a:lnTo>
                      <a:pt x="48" y="39"/>
                    </a:lnTo>
                    <a:lnTo>
                      <a:pt x="48" y="41"/>
                    </a:lnTo>
                    <a:lnTo>
                      <a:pt x="50" y="41"/>
                    </a:lnTo>
                    <a:lnTo>
                      <a:pt x="48" y="41"/>
                    </a:lnTo>
                    <a:lnTo>
                      <a:pt x="50" y="41"/>
                    </a:lnTo>
                    <a:lnTo>
                      <a:pt x="50" y="42"/>
                    </a:lnTo>
                    <a:lnTo>
                      <a:pt x="52" y="42"/>
                    </a:lnTo>
                    <a:lnTo>
                      <a:pt x="52" y="44"/>
                    </a:lnTo>
                    <a:lnTo>
                      <a:pt x="54" y="44"/>
                    </a:lnTo>
                    <a:lnTo>
                      <a:pt x="52" y="44"/>
                    </a:lnTo>
                    <a:lnTo>
                      <a:pt x="50" y="44"/>
                    </a:lnTo>
                    <a:lnTo>
                      <a:pt x="48" y="42"/>
                    </a:lnTo>
                    <a:lnTo>
                      <a:pt x="46" y="42"/>
                    </a:lnTo>
                    <a:lnTo>
                      <a:pt x="44" y="42"/>
                    </a:lnTo>
                    <a:lnTo>
                      <a:pt x="43" y="41"/>
                    </a:lnTo>
                    <a:lnTo>
                      <a:pt x="41" y="41"/>
                    </a:lnTo>
                    <a:lnTo>
                      <a:pt x="41" y="39"/>
                    </a:lnTo>
                    <a:lnTo>
                      <a:pt x="39" y="39"/>
                    </a:lnTo>
                    <a:lnTo>
                      <a:pt x="39" y="37"/>
                    </a:lnTo>
                    <a:lnTo>
                      <a:pt x="37" y="37"/>
                    </a:lnTo>
                    <a:lnTo>
                      <a:pt x="35" y="35"/>
                    </a:lnTo>
                    <a:lnTo>
                      <a:pt x="35" y="33"/>
                    </a:lnTo>
                    <a:lnTo>
                      <a:pt x="35" y="31"/>
                    </a:lnTo>
                    <a:lnTo>
                      <a:pt x="35" y="29"/>
                    </a:lnTo>
                    <a:lnTo>
                      <a:pt x="37" y="29"/>
                    </a:lnTo>
                    <a:lnTo>
                      <a:pt x="37" y="28"/>
                    </a:lnTo>
                    <a:lnTo>
                      <a:pt x="39" y="26"/>
                    </a:lnTo>
                    <a:lnTo>
                      <a:pt x="39" y="24"/>
                    </a:lnTo>
                    <a:lnTo>
                      <a:pt x="37" y="24"/>
                    </a:lnTo>
                    <a:lnTo>
                      <a:pt x="37" y="20"/>
                    </a:lnTo>
                    <a:lnTo>
                      <a:pt x="35" y="20"/>
                    </a:lnTo>
                    <a:lnTo>
                      <a:pt x="35" y="22"/>
                    </a:lnTo>
                    <a:lnTo>
                      <a:pt x="35" y="20"/>
                    </a:lnTo>
                    <a:lnTo>
                      <a:pt x="35" y="18"/>
                    </a:lnTo>
                    <a:lnTo>
                      <a:pt x="33" y="20"/>
                    </a:lnTo>
                    <a:lnTo>
                      <a:pt x="33" y="18"/>
                    </a:lnTo>
                    <a:lnTo>
                      <a:pt x="31" y="18"/>
                    </a:lnTo>
                    <a:lnTo>
                      <a:pt x="30" y="18"/>
                    </a:lnTo>
                    <a:lnTo>
                      <a:pt x="28" y="18"/>
                    </a:lnTo>
                    <a:lnTo>
                      <a:pt x="30" y="16"/>
                    </a:lnTo>
                    <a:lnTo>
                      <a:pt x="28" y="16"/>
                    </a:lnTo>
                    <a:lnTo>
                      <a:pt x="28" y="15"/>
                    </a:lnTo>
                    <a:lnTo>
                      <a:pt x="26" y="15"/>
                    </a:lnTo>
                    <a:lnTo>
                      <a:pt x="26" y="13"/>
                    </a:lnTo>
                    <a:lnTo>
                      <a:pt x="24" y="15"/>
                    </a:lnTo>
                    <a:lnTo>
                      <a:pt x="22" y="15"/>
                    </a:lnTo>
                    <a:lnTo>
                      <a:pt x="20" y="15"/>
                    </a:lnTo>
                    <a:lnTo>
                      <a:pt x="19" y="15"/>
                    </a:lnTo>
                    <a:lnTo>
                      <a:pt x="17" y="15"/>
                    </a:lnTo>
                    <a:lnTo>
                      <a:pt x="15" y="15"/>
                    </a:lnTo>
                    <a:lnTo>
                      <a:pt x="13" y="15"/>
                    </a:lnTo>
                    <a:lnTo>
                      <a:pt x="9" y="15"/>
                    </a:lnTo>
                    <a:lnTo>
                      <a:pt x="6" y="15"/>
                    </a:lnTo>
                    <a:lnTo>
                      <a:pt x="6" y="13"/>
                    </a:lnTo>
                    <a:lnTo>
                      <a:pt x="4" y="13"/>
                    </a:lnTo>
                    <a:lnTo>
                      <a:pt x="2" y="13"/>
                    </a:lnTo>
                    <a:lnTo>
                      <a:pt x="2" y="11"/>
                    </a:lnTo>
                    <a:lnTo>
                      <a:pt x="4" y="11"/>
                    </a:lnTo>
                    <a:lnTo>
                      <a:pt x="4" y="9"/>
                    </a:lnTo>
                    <a:lnTo>
                      <a:pt x="2" y="9"/>
                    </a:lnTo>
                    <a:lnTo>
                      <a:pt x="0" y="7"/>
                    </a:lnTo>
                    <a:lnTo>
                      <a:pt x="0" y="9"/>
                    </a:lnTo>
                    <a:lnTo>
                      <a:pt x="0" y="7"/>
                    </a:lnTo>
                    <a:lnTo>
                      <a:pt x="0" y="5"/>
                    </a:lnTo>
                    <a:lnTo>
                      <a:pt x="0" y="4"/>
                    </a:lnTo>
                    <a:lnTo>
                      <a:pt x="2" y="4"/>
                    </a:lnTo>
                    <a:lnTo>
                      <a:pt x="2" y="2"/>
                    </a:lnTo>
                    <a:lnTo>
                      <a:pt x="4" y="2"/>
                    </a:lnTo>
                    <a:lnTo>
                      <a:pt x="4" y="0"/>
                    </a:lnTo>
                    <a:lnTo>
                      <a:pt x="6" y="2"/>
                    </a:lnTo>
                    <a:lnTo>
                      <a:pt x="6" y="0"/>
                    </a:lnTo>
                    <a:lnTo>
                      <a:pt x="7"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4" name="Freeform 1660"/>
              <p:cNvSpPr>
                <a:spLocks/>
              </p:cNvSpPr>
              <p:nvPr/>
            </p:nvSpPr>
            <p:spPr bwMode="auto">
              <a:xfrm>
                <a:off x="2611438" y="5203686"/>
                <a:ext cx="65088" cy="28575"/>
              </a:xfrm>
              <a:custGeom>
                <a:avLst/>
                <a:gdLst>
                  <a:gd name="T0" fmla="*/ 2147483646 w 41"/>
                  <a:gd name="T1" fmla="*/ 0 h 18"/>
                  <a:gd name="T2" fmla="*/ 2147483646 w 41"/>
                  <a:gd name="T3" fmla="*/ 2147483646 h 18"/>
                  <a:gd name="T4" fmla="*/ 2147483646 w 41"/>
                  <a:gd name="T5" fmla="*/ 2147483646 h 18"/>
                  <a:gd name="T6" fmla="*/ 2147483646 w 41"/>
                  <a:gd name="T7" fmla="*/ 2147483646 h 18"/>
                  <a:gd name="T8" fmla="*/ 2147483646 w 41"/>
                  <a:gd name="T9" fmla="*/ 2147483646 h 18"/>
                  <a:gd name="T10" fmla="*/ 2147483646 w 41"/>
                  <a:gd name="T11" fmla="*/ 2147483646 h 18"/>
                  <a:gd name="T12" fmla="*/ 2147483646 w 41"/>
                  <a:gd name="T13" fmla="*/ 2147483646 h 18"/>
                  <a:gd name="T14" fmla="*/ 2147483646 w 41"/>
                  <a:gd name="T15" fmla="*/ 2147483646 h 18"/>
                  <a:gd name="T16" fmla="*/ 2147483646 w 41"/>
                  <a:gd name="T17" fmla="*/ 2147483646 h 18"/>
                  <a:gd name="T18" fmla="*/ 2147483646 w 41"/>
                  <a:gd name="T19" fmla="*/ 2147483646 h 18"/>
                  <a:gd name="T20" fmla="*/ 2147483646 w 41"/>
                  <a:gd name="T21" fmla="*/ 2147483646 h 18"/>
                  <a:gd name="T22" fmla="*/ 2147483646 w 41"/>
                  <a:gd name="T23" fmla="*/ 0 h 18"/>
                  <a:gd name="T24" fmla="*/ 2147483646 w 41"/>
                  <a:gd name="T25" fmla="*/ 2147483646 h 18"/>
                  <a:gd name="T26" fmla="*/ 2147483646 w 41"/>
                  <a:gd name="T27" fmla="*/ 2147483646 h 18"/>
                  <a:gd name="T28" fmla="*/ 2147483646 w 41"/>
                  <a:gd name="T29" fmla="*/ 2147483646 h 18"/>
                  <a:gd name="T30" fmla="*/ 2147483646 w 41"/>
                  <a:gd name="T31" fmla="*/ 2147483646 h 18"/>
                  <a:gd name="T32" fmla="*/ 2147483646 w 41"/>
                  <a:gd name="T33" fmla="*/ 2147483646 h 18"/>
                  <a:gd name="T34" fmla="*/ 2147483646 w 41"/>
                  <a:gd name="T35" fmla="*/ 2147483646 h 18"/>
                  <a:gd name="T36" fmla="*/ 2147483646 w 41"/>
                  <a:gd name="T37" fmla="*/ 2147483646 h 18"/>
                  <a:gd name="T38" fmla="*/ 2147483646 w 41"/>
                  <a:gd name="T39" fmla="*/ 2147483646 h 18"/>
                  <a:gd name="T40" fmla="*/ 2147483646 w 41"/>
                  <a:gd name="T41" fmla="*/ 2147483646 h 18"/>
                  <a:gd name="T42" fmla="*/ 2147483646 w 41"/>
                  <a:gd name="T43" fmla="*/ 2147483646 h 18"/>
                  <a:gd name="T44" fmla="*/ 2147483646 w 41"/>
                  <a:gd name="T45" fmla="*/ 2147483646 h 18"/>
                  <a:gd name="T46" fmla="*/ 2147483646 w 41"/>
                  <a:gd name="T47" fmla="*/ 2147483646 h 18"/>
                  <a:gd name="T48" fmla="*/ 2147483646 w 41"/>
                  <a:gd name="T49" fmla="*/ 2147483646 h 18"/>
                  <a:gd name="T50" fmla="*/ 2147483646 w 41"/>
                  <a:gd name="T51" fmla="*/ 2147483646 h 18"/>
                  <a:gd name="T52" fmla="*/ 2147483646 w 41"/>
                  <a:gd name="T53" fmla="*/ 2147483646 h 18"/>
                  <a:gd name="T54" fmla="*/ 2147483646 w 41"/>
                  <a:gd name="T55" fmla="*/ 2147483646 h 18"/>
                  <a:gd name="T56" fmla="*/ 2147483646 w 41"/>
                  <a:gd name="T57" fmla="*/ 2147483646 h 18"/>
                  <a:gd name="T58" fmla="*/ 2147483646 w 41"/>
                  <a:gd name="T59" fmla="*/ 2147483646 h 18"/>
                  <a:gd name="T60" fmla="*/ 2147483646 w 41"/>
                  <a:gd name="T61" fmla="*/ 2147483646 h 18"/>
                  <a:gd name="T62" fmla="*/ 2147483646 w 41"/>
                  <a:gd name="T63" fmla="*/ 2147483646 h 18"/>
                  <a:gd name="T64" fmla="*/ 2147483646 w 41"/>
                  <a:gd name="T65" fmla="*/ 2147483646 h 18"/>
                  <a:gd name="T66" fmla="*/ 2147483646 w 41"/>
                  <a:gd name="T67" fmla="*/ 2147483646 h 18"/>
                  <a:gd name="T68" fmla="*/ 2147483646 w 41"/>
                  <a:gd name="T69" fmla="*/ 2147483646 h 18"/>
                  <a:gd name="T70" fmla="*/ 2147483646 w 41"/>
                  <a:gd name="T71" fmla="*/ 2147483646 h 18"/>
                  <a:gd name="T72" fmla="*/ 2147483646 w 41"/>
                  <a:gd name="T73" fmla="*/ 2147483646 h 18"/>
                  <a:gd name="T74" fmla="*/ 2147483646 w 41"/>
                  <a:gd name="T75" fmla="*/ 2147483646 h 18"/>
                  <a:gd name="T76" fmla="*/ 2147483646 w 41"/>
                  <a:gd name="T77" fmla="*/ 2147483646 h 18"/>
                  <a:gd name="T78" fmla="*/ 2147483646 w 41"/>
                  <a:gd name="T79" fmla="*/ 2147483646 h 18"/>
                  <a:gd name="T80" fmla="*/ 2147483646 w 41"/>
                  <a:gd name="T81" fmla="*/ 2147483646 h 18"/>
                  <a:gd name="T82" fmla="*/ 2147483646 w 41"/>
                  <a:gd name="T83" fmla="*/ 2147483646 h 18"/>
                  <a:gd name="T84" fmla="*/ 2147483646 w 41"/>
                  <a:gd name="T85" fmla="*/ 2147483646 h 18"/>
                  <a:gd name="T86" fmla="*/ 2147483646 w 41"/>
                  <a:gd name="T87" fmla="*/ 0 h 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 h="18">
                    <a:moveTo>
                      <a:pt x="12" y="0"/>
                    </a:moveTo>
                    <a:lnTo>
                      <a:pt x="12" y="0"/>
                    </a:lnTo>
                    <a:lnTo>
                      <a:pt x="12" y="2"/>
                    </a:lnTo>
                    <a:lnTo>
                      <a:pt x="13" y="2"/>
                    </a:lnTo>
                    <a:lnTo>
                      <a:pt x="12" y="2"/>
                    </a:lnTo>
                    <a:lnTo>
                      <a:pt x="13" y="3"/>
                    </a:lnTo>
                    <a:lnTo>
                      <a:pt x="13" y="2"/>
                    </a:lnTo>
                    <a:lnTo>
                      <a:pt x="15" y="2"/>
                    </a:lnTo>
                    <a:lnTo>
                      <a:pt x="17" y="2"/>
                    </a:lnTo>
                    <a:lnTo>
                      <a:pt x="19" y="3"/>
                    </a:lnTo>
                    <a:lnTo>
                      <a:pt x="21" y="3"/>
                    </a:lnTo>
                    <a:lnTo>
                      <a:pt x="23" y="2"/>
                    </a:lnTo>
                    <a:lnTo>
                      <a:pt x="24" y="2"/>
                    </a:lnTo>
                    <a:lnTo>
                      <a:pt x="24" y="3"/>
                    </a:lnTo>
                    <a:lnTo>
                      <a:pt x="24" y="5"/>
                    </a:lnTo>
                    <a:lnTo>
                      <a:pt x="26" y="5"/>
                    </a:lnTo>
                    <a:lnTo>
                      <a:pt x="28" y="5"/>
                    </a:lnTo>
                    <a:lnTo>
                      <a:pt x="28" y="3"/>
                    </a:lnTo>
                    <a:lnTo>
                      <a:pt x="26" y="3"/>
                    </a:lnTo>
                    <a:lnTo>
                      <a:pt x="26" y="2"/>
                    </a:lnTo>
                    <a:lnTo>
                      <a:pt x="26" y="0"/>
                    </a:lnTo>
                    <a:lnTo>
                      <a:pt x="28" y="0"/>
                    </a:lnTo>
                    <a:lnTo>
                      <a:pt x="30" y="2"/>
                    </a:lnTo>
                    <a:lnTo>
                      <a:pt x="30" y="3"/>
                    </a:lnTo>
                    <a:lnTo>
                      <a:pt x="32" y="3"/>
                    </a:lnTo>
                    <a:lnTo>
                      <a:pt x="32" y="5"/>
                    </a:lnTo>
                    <a:lnTo>
                      <a:pt x="34" y="5"/>
                    </a:lnTo>
                    <a:lnTo>
                      <a:pt x="34" y="7"/>
                    </a:lnTo>
                    <a:lnTo>
                      <a:pt x="34" y="9"/>
                    </a:lnTo>
                    <a:lnTo>
                      <a:pt x="36" y="11"/>
                    </a:lnTo>
                    <a:lnTo>
                      <a:pt x="36" y="9"/>
                    </a:lnTo>
                    <a:lnTo>
                      <a:pt x="37" y="11"/>
                    </a:lnTo>
                    <a:lnTo>
                      <a:pt x="39" y="11"/>
                    </a:lnTo>
                    <a:lnTo>
                      <a:pt x="39" y="13"/>
                    </a:lnTo>
                    <a:lnTo>
                      <a:pt x="41" y="13"/>
                    </a:lnTo>
                    <a:lnTo>
                      <a:pt x="41" y="14"/>
                    </a:lnTo>
                    <a:lnTo>
                      <a:pt x="39" y="13"/>
                    </a:lnTo>
                    <a:lnTo>
                      <a:pt x="37" y="13"/>
                    </a:lnTo>
                    <a:lnTo>
                      <a:pt x="37" y="14"/>
                    </a:lnTo>
                    <a:lnTo>
                      <a:pt x="39" y="16"/>
                    </a:lnTo>
                    <a:lnTo>
                      <a:pt x="36" y="18"/>
                    </a:lnTo>
                    <a:lnTo>
                      <a:pt x="34" y="18"/>
                    </a:lnTo>
                    <a:lnTo>
                      <a:pt x="32" y="16"/>
                    </a:lnTo>
                    <a:lnTo>
                      <a:pt x="30" y="16"/>
                    </a:lnTo>
                    <a:lnTo>
                      <a:pt x="28" y="16"/>
                    </a:lnTo>
                    <a:lnTo>
                      <a:pt x="24" y="16"/>
                    </a:lnTo>
                    <a:lnTo>
                      <a:pt x="24" y="18"/>
                    </a:lnTo>
                    <a:lnTo>
                      <a:pt x="23" y="18"/>
                    </a:lnTo>
                    <a:lnTo>
                      <a:pt x="21" y="18"/>
                    </a:lnTo>
                    <a:lnTo>
                      <a:pt x="19" y="18"/>
                    </a:lnTo>
                    <a:lnTo>
                      <a:pt x="17" y="18"/>
                    </a:lnTo>
                    <a:lnTo>
                      <a:pt x="15" y="18"/>
                    </a:lnTo>
                    <a:lnTo>
                      <a:pt x="12" y="16"/>
                    </a:lnTo>
                    <a:lnTo>
                      <a:pt x="10" y="16"/>
                    </a:lnTo>
                    <a:lnTo>
                      <a:pt x="8" y="16"/>
                    </a:lnTo>
                    <a:lnTo>
                      <a:pt x="8" y="14"/>
                    </a:lnTo>
                    <a:lnTo>
                      <a:pt x="6" y="14"/>
                    </a:lnTo>
                    <a:lnTo>
                      <a:pt x="8" y="14"/>
                    </a:lnTo>
                    <a:lnTo>
                      <a:pt x="6" y="13"/>
                    </a:lnTo>
                    <a:lnTo>
                      <a:pt x="6" y="14"/>
                    </a:lnTo>
                    <a:lnTo>
                      <a:pt x="6" y="13"/>
                    </a:lnTo>
                    <a:lnTo>
                      <a:pt x="8" y="13"/>
                    </a:lnTo>
                    <a:lnTo>
                      <a:pt x="10" y="13"/>
                    </a:lnTo>
                    <a:lnTo>
                      <a:pt x="10" y="11"/>
                    </a:lnTo>
                    <a:lnTo>
                      <a:pt x="12" y="11"/>
                    </a:lnTo>
                    <a:lnTo>
                      <a:pt x="13" y="13"/>
                    </a:lnTo>
                    <a:lnTo>
                      <a:pt x="15" y="11"/>
                    </a:lnTo>
                    <a:lnTo>
                      <a:pt x="13" y="11"/>
                    </a:lnTo>
                    <a:lnTo>
                      <a:pt x="12" y="11"/>
                    </a:lnTo>
                    <a:lnTo>
                      <a:pt x="10" y="11"/>
                    </a:lnTo>
                    <a:lnTo>
                      <a:pt x="8" y="11"/>
                    </a:lnTo>
                    <a:lnTo>
                      <a:pt x="6" y="11"/>
                    </a:lnTo>
                    <a:lnTo>
                      <a:pt x="4" y="11"/>
                    </a:lnTo>
                    <a:lnTo>
                      <a:pt x="4" y="9"/>
                    </a:lnTo>
                    <a:lnTo>
                      <a:pt x="6" y="9"/>
                    </a:lnTo>
                    <a:lnTo>
                      <a:pt x="6" y="7"/>
                    </a:lnTo>
                    <a:lnTo>
                      <a:pt x="8" y="7"/>
                    </a:lnTo>
                    <a:lnTo>
                      <a:pt x="6" y="7"/>
                    </a:lnTo>
                    <a:lnTo>
                      <a:pt x="4" y="7"/>
                    </a:lnTo>
                    <a:lnTo>
                      <a:pt x="2" y="7"/>
                    </a:lnTo>
                    <a:lnTo>
                      <a:pt x="2" y="5"/>
                    </a:lnTo>
                    <a:lnTo>
                      <a:pt x="0" y="5"/>
                    </a:lnTo>
                    <a:lnTo>
                      <a:pt x="2" y="3"/>
                    </a:lnTo>
                    <a:lnTo>
                      <a:pt x="4" y="3"/>
                    </a:lnTo>
                    <a:lnTo>
                      <a:pt x="4" y="2"/>
                    </a:lnTo>
                    <a:lnTo>
                      <a:pt x="6" y="2"/>
                    </a:lnTo>
                    <a:lnTo>
                      <a:pt x="10" y="0"/>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5" name="Freeform 1661"/>
              <p:cNvSpPr>
                <a:spLocks noEditPoints="1"/>
              </p:cNvSpPr>
              <p:nvPr/>
            </p:nvSpPr>
            <p:spPr bwMode="auto">
              <a:xfrm>
                <a:off x="2441576" y="5211623"/>
                <a:ext cx="461963" cy="534988"/>
              </a:xfrm>
              <a:custGeom>
                <a:avLst/>
                <a:gdLst>
                  <a:gd name="T0" fmla="*/ 2147483646 w 291"/>
                  <a:gd name="T1" fmla="*/ 2147483646 h 337"/>
                  <a:gd name="T2" fmla="*/ 2147483646 w 291"/>
                  <a:gd name="T3" fmla="*/ 2147483646 h 337"/>
                  <a:gd name="T4" fmla="*/ 2147483646 w 291"/>
                  <a:gd name="T5" fmla="*/ 2147483646 h 337"/>
                  <a:gd name="T6" fmla="*/ 2147483646 w 291"/>
                  <a:gd name="T7" fmla="*/ 2147483646 h 337"/>
                  <a:gd name="T8" fmla="*/ 2147483646 w 291"/>
                  <a:gd name="T9" fmla="*/ 2147483646 h 337"/>
                  <a:gd name="T10" fmla="*/ 2147483646 w 291"/>
                  <a:gd name="T11" fmla="*/ 2147483646 h 337"/>
                  <a:gd name="T12" fmla="*/ 2147483646 w 291"/>
                  <a:gd name="T13" fmla="*/ 2147483646 h 337"/>
                  <a:gd name="T14" fmla="*/ 2147483646 w 291"/>
                  <a:gd name="T15" fmla="*/ 2147483646 h 337"/>
                  <a:gd name="T16" fmla="*/ 2147483646 w 291"/>
                  <a:gd name="T17" fmla="*/ 2147483646 h 337"/>
                  <a:gd name="T18" fmla="*/ 2147483646 w 291"/>
                  <a:gd name="T19" fmla="*/ 2147483646 h 337"/>
                  <a:gd name="T20" fmla="*/ 2147483646 w 291"/>
                  <a:gd name="T21" fmla="*/ 2147483646 h 337"/>
                  <a:gd name="T22" fmla="*/ 2147483646 w 291"/>
                  <a:gd name="T23" fmla="*/ 2147483646 h 337"/>
                  <a:gd name="T24" fmla="*/ 2147483646 w 291"/>
                  <a:gd name="T25" fmla="*/ 2147483646 h 337"/>
                  <a:gd name="T26" fmla="*/ 2147483646 w 291"/>
                  <a:gd name="T27" fmla="*/ 2147483646 h 337"/>
                  <a:gd name="T28" fmla="*/ 2147483646 w 291"/>
                  <a:gd name="T29" fmla="*/ 2147483646 h 337"/>
                  <a:gd name="T30" fmla="*/ 2147483646 w 291"/>
                  <a:gd name="T31" fmla="*/ 2147483646 h 337"/>
                  <a:gd name="T32" fmla="*/ 2147483646 w 291"/>
                  <a:gd name="T33" fmla="*/ 2147483646 h 337"/>
                  <a:gd name="T34" fmla="*/ 2147483646 w 291"/>
                  <a:gd name="T35" fmla="*/ 2147483646 h 337"/>
                  <a:gd name="T36" fmla="*/ 2147483646 w 291"/>
                  <a:gd name="T37" fmla="*/ 2147483646 h 337"/>
                  <a:gd name="T38" fmla="*/ 2147483646 w 291"/>
                  <a:gd name="T39" fmla="*/ 2147483646 h 337"/>
                  <a:gd name="T40" fmla="*/ 2147483646 w 291"/>
                  <a:gd name="T41" fmla="*/ 2147483646 h 337"/>
                  <a:gd name="T42" fmla="*/ 2147483646 w 291"/>
                  <a:gd name="T43" fmla="*/ 2147483646 h 337"/>
                  <a:gd name="T44" fmla="*/ 2147483646 w 291"/>
                  <a:gd name="T45" fmla="*/ 2147483646 h 337"/>
                  <a:gd name="T46" fmla="*/ 2147483646 w 291"/>
                  <a:gd name="T47" fmla="*/ 2147483646 h 337"/>
                  <a:gd name="T48" fmla="*/ 2147483646 w 291"/>
                  <a:gd name="T49" fmla="*/ 2147483646 h 337"/>
                  <a:gd name="T50" fmla="*/ 2147483646 w 291"/>
                  <a:gd name="T51" fmla="*/ 2147483646 h 337"/>
                  <a:gd name="T52" fmla="*/ 2147483646 w 291"/>
                  <a:gd name="T53" fmla="*/ 2147483646 h 337"/>
                  <a:gd name="T54" fmla="*/ 2147483646 w 291"/>
                  <a:gd name="T55" fmla="*/ 2147483646 h 337"/>
                  <a:gd name="T56" fmla="*/ 2147483646 w 291"/>
                  <a:gd name="T57" fmla="*/ 2147483646 h 337"/>
                  <a:gd name="T58" fmla="*/ 2147483646 w 291"/>
                  <a:gd name="T59" fmla="*/ 2147483646 h 337"/>
                  <a:gd name="T60" fmla="*/ 2147483646 w 291"/>
                  <a:gd name="T61" fmla="*/ 2147483646 h 337"/>
                  <a:gd name="T62" fmla="*/ 2147483646 w 291"/>
                  <a:gd name="T63" fmla="*/ 2147483646 h 337"/>
                  <a:gd name="T64" fmla="*/ 2147483646 w 291"/>
                  <a:gd name="T65" fmla="*/ 2147483646 h 337"/>
                  <a:gd name="T66" fmla="*/ 2147483646 w 291"/>
                  <a:gd name="T67" fmla="*/ 2147483646 h 337"/>
                  <a:gd name="T68" fmla="*/ 2147483646 w 291"/>
                  <a:gd name="T69" fmla="*/ 2147483646 h 337"/>
                  <a:gd name="T70" fmla="*/ 2147483646 w 291"/>
                  <a:gd name="T71" fmla="*/ 2147483646 h 337"/>
                  <a:gd name="T72" fmla="*/ 2147483646 w 291"/>
                  <a:gd name="T73" fmla="*/ 2147483646 h 337"/>
                  <a:gd name="T74" fmla="*/ 2147483646 w 291"/>
                  <a:gd name="T75" fmla="*/ 2147483646 h 337"/>
                  <a:gd name="T76" fmla="*/ 2147483646 w 291"/>
                  <a:gd name="T77" fmla="*/ 2147483646 h 337"/>
                  <a:gd name="T78" fmla="*/ 2147483646 w 291"/>
                  <a:gd name="T79" fmla="*/ 2147483646 h 337"/>
                  <a:gd name="T80" fmla="*/ 2147483646 w 291"/>
                  <a:gd name="T81" fmla="*/ 2147483646 h 337"/>
                  <a:gd name="T82" fmla="*/ 2147483646 w 291"/>
                  <a:gd name="T83" fmla="*/ 2147483646 h 337"/>
                  <a:gd name="T84" fmla="*/ 2147483646 w 291"/>
                  <a:gd name="T85" fmla="*/ 2147483646 h 337"/>
                  <a:gd name="T86" fmla="*/ 2147483646 w 291"/>
                  <a:gd name="T87" fmla="*/ 2147483646 h 337"/>
                  <a:gd name="T88" fmla="*/ 2147483646 w 291"/>
                  <a:gd name="T89" fmla="*/ 2147483646 h 337"/>
                  <a:gd name="T90" fmla="*/ 2147483646 w 291"/>
                  <a:gd name="T91" fmla="*/ 2147483646 h 337"/>
                  <a:gd name="T92" fmla="*/ 2147483646 w 291"/>
                  <a:gd name="T93" fmla="*/ 2147483646 h 337"/>
                  <a:gd name="T94" fmla="*/ 2147483646 w 291"/>
                  <a:gd name="T95" fmla="*/ 2147483646 h 337"/>
                  <a:gd name="T96" fmla="*/ 2147483646 w 291"/>
                  <a:gd name="T97" fmla="*/ 2147483646 h 337"/>
                  <a:gd name="T98" fmla="*/ 2147483646 w 291"/>
                  <a:gd name="T99" fmla="*/ 2147483646 h 337"/>
                  <a:gd name="T100" fmla="*/ 2147483646 w 291"/>
                  <a:gd name="T101" fmla="*/ 2147483646 h 337"/>
                  <a:gd name="T102" fmla="*/ 2147483646 w 291"/>
                  <a:gd name="T103" fmla="*/ 2147483646 h 337"/>
                  <a:gd name="T104" fmla="*/ 2147483646 w 291"/>
                  <a:gd name="T105" fmla="*/ 2147483646 h 337"/>
                  <a:gd name="T106" fmla="*/ 2147483646 w 291"/>
                  <a:gd name="T107" fmla="*/ 2147483646 h 337"/>
                  <a:gd name="T108" fmla="*/ 2147483646 w 291"/>
                  <a:gd name="T109" fmla="*/ 2147483646 h 337"/>
                  <a:gd name="T110" fmla="*/ 2147483646 w 291"/>
                  <a:gd name="T111" fmla="*/ 2147483646 h 337"/>
                  <a:gd name="T112" fmla="*/ 2147483646 w 291"/>
                  <a:gd name="T113" fmla="*/ 2147483646 h 337"/>
                  <a:gd name="T114" fmla="*/ 2147483646 w 291"/>
                  <a:gd name="T115" fmla="*/ 2147483646 h 337"/>
                  <a:gd name="T116" fmla="*/ 2147483646 w 291"/>
                  <a:gd name="T117" fmla="*/ 2147483646 h 337"/>
                  <a:gd name="T118" fmla="*/ 2147483646 w 291"/>
                  <a:gd name="T119" fmla="*/ 2147483646 h 337"/>
                  <a:gd name="T120" fmla="*/ 2147483646 w 291"/>
                  <a:gd name="T121" fmla="*/ 2147483646 h 337"/>
                  <a:gd name="T122" fmla="*/ 2147483646 w 291"/>
                  <a:gd name="T123" fmla="*/ 2147483646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 h="337">
                    <a:moveTo>
                      <a:pt x="193" y="96"/>
                    </a:moveTo>
                    <a:lnTo>
                      <a:pt x="193" y="96"/>
                    </a:lnTo>
                    <a:lnTo>
                      <a:pt x="191" y="96"/>
                    </a:lnTo>
                    <a:lnTo>
                      <a:pt x="191" y="98"/>
                    </a:lnTo>
                    <a:lnTo>
                      <a:pt x="189" y="98"/>
                    </a:lnTo>
                    <a:lnTo>
                      <a:pt x="191" y="98"/>
                    </a:lnTo>
                    <a:lnTo>
                      <a:pt x="191" y="100"/>
                    </a:lnTo>
                    <a:lnTo>
                      <a:pt x="189" y="100"/>
                    </a:lnTo>
                    <a:lnTo>
                      <a:pt x="191" y="100"/>
                    </a:lnTo>
                    <a:lnTo>
                      <a:pt x="191" y="98"/>
                    </a:lnTo>
                    <a:lnTo>
                      <a:pt x="193" y="98"/>
                    </a:lnTo>
                    <a:lnTo>
                      <a:pt x="194" y="100"/>
                    </a:lnTo>
                    <a:lnTo>
                      <a:pt x="194" y="98"/>
                    </a:lnTo>
                    <a:lnTo>
                      <a:pt x="196" y="98"/>
                    </a:lnTo>
                    <a:lnTo>
                      <a:pt x="198" y="96"/>
                    </a:lnTo>
                    <a:lnTo>
                      <a:pt x="194" y="96"/>
                    </a:lnTo>
                    <a:lnTo>
                      <a:pt x="193" y="96"/>
                    </a:lnTo>
                    <a:close/>
                    <a:moveTo>
                      <a:pt x="202" y="93"/>
                    </a:moveTo>
                    <a:lnTo>
                      <a:pt x="202" y="93"/>
                    </a:lnTo>
                    <a:lnTo>
                      <a:pt x="200" y="93"/>
                    </a:lnTo>
                    <a:lnTo>
                      <a:pt x="198" y="93"/>
                    </a:lnTo>
                    <a:lnTo>
                      <a:pt x="196" y="93"/>
                    </a:lnTo>
                    <a:lnTo>
                      <a:pt x="196" y="95"/>
                    </a:lnTo>
                    <a:lnTo>
                      <a:pt x="198" y="95"/>
                    </a:lnTo>
                    <a:lnTo>
                      <a:pt x="200" y="95"/>
                    </a:lnTo>
                    <a:lnTo>
                      <a:pt x="202" y="95"/>
                    </a:lnTo>
                    <a:lnTo>
                      <a:pt x="204" y="95"/>
                    </a:lnTo>
                    <a:lnTo>
                      <a:pt x="204" y="93"/>
                    </a:lnTo>
                    <a:lnTo>
                      <a:pt x="202" y="93"/>
                    </a:lnTo>
                    <a:close/>
                    <a:moveTo>
                      <a:pt x="189" y="85"/>
                    </a:moveTo>
                    <a:lnTo>
                      <a:pt x="187" y="85"/>
                    </a:lnTo>
                    <a:lnTo>
                      <a:pt x="187" y="87"/>
                    </a:lnTo>
                    <a:lnTo>
                      <a:pt x="185" y="87"/>
                    </a:lnTo>
                    <a:lnTo>
                      <a:pt x="183" y="87"/>
                    </a:lnTo>
                    <a:lnTo>
                      <a:pt x="181" y="87"/>
                    </a:lnTo>
                    <a:lnTo>
                      <a:pt x="180" y="89"/>
                    </a:lnTo>
                    <a:lnTo>
                      <a:pt x="178" y="89"/>
                    </a:lnTo>
                    <a:lnTo>
                      <a:pt x="178" y="93"/>
                    </a:lnTo>
                    <a:lnTo>
                      <a:pt x="178" y="95"/>
                    </a:lnTo>
                    <a:lnTo>
                      <a:pt x="178" y="96"/>
                    </a:lnTo>
                    <a:lnTo>
                      <a:pt x="178" y="100"/>
                    </a:lnTo>
                    <a:lnTo>
                      <a:pt x="180" y="100"/>
                    </a:lnTo>
                    <a:lnTo>
                      <a:pt x="180" y="98"/>
                    </a:lnTo>
                    <a:lnTo>
                      <a:pt x="181" y="98"/>
                    </a:lnTo>
                    <a:lnTo>
                      <a:pt x="181" y="96"/>
                    </a:lnTo>
                    <a:lnTo>
                      <a:pt x="181" y="95"/>
                    </a:lnTo>
                    <a:lnTo>
                      <a:pt x="181" y="91"/>
                    </a:lnTo>
                    <a:lnTo>
                      <a:pt x="183" y="91"/>
                    </a:lnTo>
                    <a:lnTo>
                      <a:pt x="183" y="89"/>
                    </a:lnTo>
                    <a:lnTo>
                      <a:pt x="185" y="89"/>
                    </a:lnTo>
                    <a:lnTo>
                      <a:pt x="187" y="89"/>
                    </a:lnTo>
                    <a:lnTo>
                      <a:pt x="187" y="91"/>
                    </a:lnTo>
                    <a:lnTo>
                      <a:pt x="187" y="93"/>
                    </a:lnTo>
                    <a:lnTo>
                      <a:pt x="189" y="93"/>
                    </a:lnTo>
                    <a:lnTo>
                      <a:pt x="187" y="93"/>
                    </a:lnTo>
                    <a:lnTo>
                      <a:pt x="187" y="95"/>
                    </a:lnTo>
                    <a:lnTo>
                      <a:pt x="189" y="95"/>
                    </a:lnTo>
                    <a:lnTo>
                      <a:pt x="191" y="95"/>
                    </a:lnTo>
                    <a:lnTo>
                      <a:pt x="193" y="95"/>
                    </a:lnTo>
                    <a:lnTo>
                      <a:pt x="191" y="95"/>
                    </a:lnTo>
                    <a:lnTo>
                      <a:pt x="193" y="93"/>
                    </a:lnTo>
                    <a:lnTo>
                      <a:pt x="193" y="91"/>
                    </a:lnTo>
                    <a:lnTo>
                      <a:pt x="194" y="91"/>
                    </a:lnTo>
                    <a:lnTo>
                      <a:pt x="196" y="91"/>
                    </a:lnTo>
                    <a:lnTo>
                      <a:pt x="196" y="89"/>
                    </a:lnTo>
                    <a:lnTo>
                      <a:pt x="194" y="87"/>
                    </a:lnTo>
                    <a:lnTo>
                      <a:pt x="191" y="87"/>
                    </a:lnTo>
                    <a:lnTo>
                      <a:pt x="189" y="87"/>
                    </a:lnTo>
                    <a:lnTo>
                      <a:pt x="189" y="85"/>
                    </a:lnTo>
                    <a:close/>
                    <a:moveTo>
                      <a:pt x="178" y="78"/>
                    </a:moveTo>
                    <a:lnTo>
                      <a:pt x="176" y="80"/>
                    </a:lnTo>
                    <a:lnTo>
                      <a:pt x="178" y="80"/>
                    </a:lnTo>
                    <a:lnTo>
                      <a:pt x="176" y="80"/>
                    </a:lnTo>
                    <a:lnTo>
                      <a:pt x="176" y="82"/>
                    </a:lnTo>
                    <a:lnTo>
                      <a:pt x="174" y="82"/>
                    </a:lnTo>
                    <a:lnTo>
                      <a:pt x="172" y="82"/>
                    </a:lnTo>
                    <a:lnTo>
                      <a:pt x="170" y="83"/>
                    </a:lnTo>
                    <a:lnTo>
                      <a:pt x="168" y="83"/>
                    </a:lnTo>
                    <a:lnTo>
                      <a:pt x="170" y="85"/>
                    </a:lnTo>
                    <a:lnTo>
                      <a:pt x="168" y="85"/>
                    </a:lnTo>
                    <a:lnTo>
                      <a:pt x="170" y="85"/>
                    </a:lnTo>
                    <a:lnTo>
                      <a:pt x="172" y="85"/>
                    </a:lnTo>
                    <a:lnTo>
                      <a:pt x="174" y="85"/>
                    </a:lnTo>
                    <a:lnTo>
                      <a:pt x="176" y="85"/>
                    </a:lnTo>
                    <a:lnTo>
                      <a:pt x="176" y="83"/>
                    </a:lnTo>
                    <a:lnTo>
                      <a:pt x="178" y="85"/>
                    </a:lnTo>
                    <a:lnTo>
                      <a:pt x="180" y="85"/>
                    </a:lnTo>
                    <a:lnTo>
                      <a:pt x="178" y="85"/>
                    </a:lnTo>
                    <a:lnTo>
                      <a:pt x="180" y="85"/>
                    </a:lnTo>
                    <a:lnTo>
                      <a:pt x="180" y="87"/>
                    </a:lnTo>
                    <a:lnTo>
                      <a:pt x="180" y="85"/>
                    </a:lnTo>
                    <a:lnTo>
                      <a:pt x="181" y="85"/>
                    </a:lnTo>
                    <a:lnTo>
                      <a:pt x="183" y="85"/>
                    </a:lnTo>
                    <a:lnTo>
                      <a:pt x="185" y="85"/>
                    </a:lnTo>
                    <a:lnTo>
                      <a:pt x="187" y="85"/>
                    </a:lnTo>
                    <a:lnTo>
                      <a:pt x="185" y="85"/>
                    </a:lnTo>
                    <a:lnTo>
                      <a:pt x="185" y="83"/>
                    </a:lnTo>
                    <a:lnTo>
                      <a:pt x="185" y="82"/>
                    </a:lnTo>
                    <a:lnTo>
                      <a:pt x="183" y="82"/>
                    </a:lnTo>
                    <a:lnTo>
                      <a:pt x="183" y="80"/>
                    </a:lnTo>
                    <a:lnTo>
                      <a:pt x="180" y="80"/>
                    </a:lnTo>
                    <a:lnTo>
                      <a:pt x="181" y="80"/>
                    </a:lnTo>
                    <a:lnTo>
                      <a:pt x="180" y="78"/>
                    </a:lnTo>
                    <a:lnTo>
                      <a:pt x="180" y="80"/>
                    </a:lnTo>
                    <a:lnTo>
                      <a:pt x="178" y="80"/>
                    </a:lnTo>
                    <a:lnTo>
                      <a:pt x="178" y="78"/>
                    </a:lnTo>
                    <a:close/>
                    <a:moveTo>
                      <a:pt x="156" y="63"/>
                    </a:moveTo>
                    <a:lnTo>
                      <a:pt x="156" y="63"/>
                    </a:lnTo>
                    <a:lnTo>
                      <a:pt x="154" y="65"/>
                    </a:lnTo>
                    <a:lnTo>
                      <a:pt x="154" y="67"/>
                    </a:lnTo>
                    <a:lnTo>
                      <a:pt x="152" y="67"/>
                    </a:lnTo>
                    <a:lnTo>
                      <a:pt x="152" y="65"/>
                    </a:lnTo>
                    <a:lnTo>
                      <a:pt x="152" y="67"/>
                    </a:lnTo>
                    <a:lnTo>
                      <a:pt x="156" y="67"/>
                    </a:lnTo>
                    <a:lnTo>
                      <a:pt x="156" y="69"/>
                    </a:lnTo>
                    <a:lnTo>
                      <a:pt x="157" y="71"/>
                    </a:lnTo>
                    <a:lnTo>
                      <a:pt x="157" y="72"/>
                    </a:lnTo>
                    <a:lnTo>
                      <a:pt x="157" y="74"/>
                    </a:lnTo>
                    <a:lnTo>
                      <a:pt x="159" y="74"/>
                    </a:lnTo>
                    <a:lnTo>
                      <a:pt x="159" y="72"/>
                    </a:lnTo>
                    <a:lnTo>
                      <a:pt x="159" y="71"/>
                    </a:lnTo>
                    <a:lnTo>
                      <a:pt x="157" y="71"/>
                    </a:lnTo>
                    <a:lnTo>
                      <a:pt x="159" y="69"/>
                    </a:lnTo>
                    <a:lnTo>
                      <a:pt x="157" y="69"/>
                    </a:lnTo>
                    <a:lnTo>
                      <a:pt x="157" y="65"/>
                    </a:lnTo>
                    <a:lnTo>
                      <a:pt x="157" y="63"/>
                    </a:lnTo>
                    <a:lnTo>
                      <a:pt x="156" y="63"/>
                    </a:lnTo>
                    <a:close/>
                    <a:moveTo>
                      <a:pt x="130" y="34"/>
                    </a:moveTo>
                    <a:lnTo>
                      <a:pt x="128" y="34"/>
                    </a:lnTo>
                    <a:lnTo>
                      <a:pt x="126" y="35"/>
                    </a:lnTo>
                    <a:lnTo>
                      <a:pt x="124" y="35"/>
                    </a:lnTo>
                    <a:lnTo>
                      <a:pt x="124" y="37"/>
                    </a:lnTo>
                    <a:lnTo>
                      <a:pt x="122" y="37"/>
                    </a:lnTo>
                    <a:lnTo>
                      <a:pt x="120" y="37"/>
                    </a:lnTo>
                    <a:lnTo>
                      <a:pt x="119" y="37"/>
                    </a:lnTo>
                    <a:lnTo>
                      <a:pt x="119" y="35"/>
                    </a:lnTo>
                    <a:lnTo>
                      <a:pt x="117" y="35"/>
                    </a:lnTo>
                    <a:lnTo>
                      <a:pt x="117" y="37"/>
                    </a:lnTo>
                    <a:lnTo>
                      <a:pt x="119" y="37"/>
                    </a:lnTo>
                    <a:lnTo>
                      <a:pt x="117" y="37"/>
                    </a:lnTo>
                    <a:lnTo>
                      <a:pt x="117" y="39"/>
                    </a:lnTo>
                    <a:lnTo>
                      <a:pt x="115" y="39"/>
                    </a:lnTo>
                    <a:lnTo>
                      <a:pt x="113" y="41"/>
                    </a:lnTo>
                    <a:lnTo>
                      <a:pt x="111" y="41"/>
                    </a:lnTo>
                    <a:lnTo>
                      <a:pt x="111" y="43"/>
                    </a:lnTo>
                    <a:lnTo>
                      <a:pt x="115" y="43"/>
                    </a:lnTo>
                    <a:lnTo>
                      <a:pt x="117" y="41"/>
                    </a:lnTo>
                    <a:lnTo>
                      <a:pt x="119" y="41"/>
                    </a:lnTo>
                    <a:lnTo>
                      <a:pt x="120" y="39"/>
                    </a:lnTo>
                    <a:lnTo>
                      <a:pt x="122" y="39"/>
                    </a:lnTo>
                    <a:lnTo>
                      <a:pt x="124" y="39"/>
                    </a:lnTo>
                    <a:lnTo>
                      <a:pt x="126" y="37"/>
                    </a:lnTo>
                    <a:lnTo>
                      <a:pt x="124" y="37"/>
                    </a:lnTo>
                    <a:lnTo>
                      <a:pt x="126" y="37"/>
                    </a:lnTo>
                    <a:lnTo>
                      <a:pt x="128" y="37"/>
                    </a:lnTo>
                    <a:lnTo>
                      <a:pt x="130" y="35"/>
                    </a:lnTo>
                    <a:lnTo>
                      <a:pt x="130" y="34"/>
                    </a:lnTo>
                    <a:close/>
                    <a:moveTo>
                      <a:pt x="106" y="19"/>
                    </a:moveTo>
                    <a:lnTo>
                      <a:pt x="106" y="19"/>
                    </a:lnTo>
                    <a:lnTo>
                      <a:pt x="104" y="21"/>
                    </a:lnTo>
                    <a:lnTo>
                      <a:pt x="102" y="21"/>
                    </a:lnTo>
                    <a:lnTo>
                      <a:pt x="100" y="21"/>
                    </a:lnTo>
                    <a:lnTo>
                      <a:pt x="100" y="22"/>
                    </a:lnTo>
                    <a:lnTo>
                      <a:pt x="95" y="22"/>
                    </a:lnTo>
                    <a:lnTo>
                      <a:pt x="95" y="24"/>
                    </a:lnTo>
                    <a:lnTo>
                      <a:pt x="96" y="24"/>
                    </a:lnTo>
                    <a:lnTo>
                      <a:pt x="98" y="24"/>
                    </a:lnTo>
                    <a:lnTo>
                      <a:pt x="100" y="24"/>
                    </a:lnTo>
                    <a:lnTo>
                      <a:pt x="102" y="24"/>
                    </a:lnTo>
                    <a:lnTo>
                      <a:pt x="100" y="24"/>
                    </a:lnTo>
                    <a:lnTo>
                      <a:pt x="98" y="24"/>
                    </a:lnTo>
                    <a:lnTo>
                      <a:pt x="98" y="26"/>
                    </a:lnTo>
                    <a:lnTo>
                      <a:pt x="100" y="26"/>
                    </a:lnTo>
                    <a:lnTo>
                      <a:pt x="102" y="26"/>
                    </a:lnTo>
                    <a:lnTo>
                      <a:pt x="106" y="26"/>
                    </a:lnTo>
                    <a:lnTo>
                      <a:pt x="107" y="26"/>
                    </a:lnTo>
                    <a:lnTo>
                      <a:pt x="107" y="24"/>
                    </a:lnTo>
                    <a:lnTo>
                      <a:pt x="109" y="24"/>
                    </a:lnTo>
                    <a:lnTo>
                      <a:pt x="111" y="24"/>
                    </a:lnTo>
                    <a:lnTo>
                      <a:pt x="111" y="22"/>
                    </a:lnTo>
                    <a:lnTo>
                      <a:pt x="111" y="21"/>
                    </a:lnTo>
                    <a:lnTo>
                      <a:pt x="109" y="21"/>
                    </a:lnTo>
                    <a:lnTo>
                      <a:pt x="107" y="22"/>
                    </a:lnTo>
                    <a:lnTo>
                      <a:pt x="106" y="22"/>
                    </a:lnTo>
                    <a:lnTo>
                      <a:pt x="106" y="21"/>
                    </a:lnTo>
                    <a:lnTo>
                      <a:pt x="107" y="21"/>
                    </a:lnTo>
                    <a:lnTo>
                      <a:pt x="106" y="19"/>
                    </a:lnTo>
                    <a:close/>
                    <a:moveTo>
                      <a:pt x="161" y="0"/>
                    </a:moveTo>
                    <a:lnTo>
                      <a:pt x="163" y="0"/>
                    </a:lnTo>
                    <a:lnTo>
                      <a:pt x="165" y="0"/>
                    </a:lnTo>
                    <a:lnTo>
                      <a:pt x="165" y="2"/>
                    </a:lnTo>
                    <a:lnTo>
                      <a:pt x="167" y="2"/>
                    </a:lnTo>
                    <a:lnTo>
                      <a:pt x="167" y="4"/>
                    </a:lnTo>
                    <a:lnTo>
                      <a:pt x="168" y="4"/>
                    </a:lnTo>
                    <a:lnTo>
                      <a:pt x="167" y="6"/>
                    </a:lnTo>
                    <a:lnTo>
                      <a:pt x="168" y="6"/>
                    </a:lnTo>
                    <a:lnTo>
                      <a:pt x="168" y="8"/>
                    </a:lnTo>
                    <a:lnTo>
                      <a:pt x="167" y="9"/>
                    </a:lnTo>
                    <a:lnTo>
                      <a:pt x="168" y="9"/>
                    </a:lnTo>
                    <a:lnTo>
                      <a:pt x="170" y="9"/>
                    </a:lnTo>
                    <a:lnTo>
                      <a:pt x="172" y="9"/>
                    </a:lnTo>
                    <a:lnTo>
                      <a:pt x="172" y="11"/>
                    </a:lnTo>
                    <a:lnTo>
                      <a:pt x="172" y="13"/>
                    </a:lnTo>
                    <a:lnTo>
                      <a:pt x="174" y="13"/>
                    </a:lnTo>
                    <a:lnTo>
                      <a:pt x="174" y="11"/>
                    </a:lnTo>
                    <a:lnTo>
                      <a:pt x="176" y="11"/>
                    </a:lnTo>
                    <a:lnTo>
                      <a:pt x="178" y="11"/>
                    </a:lnTo>
                    <a:lnTo>
                      <a:pt x="176" y="13"/>
                    </a:lnTo>
                    <a:lnTo>
                      <a:pt x="178" y="13"/>
                    </a:lnTo>
                    <a:lnTo>
                      <a:pt x="178" y="15"/>
                    </a:lnTo>
                    <a:lnTo>
                      <a:pt x="178" y="17"/>
                    </a:lnTo>
                    <a:lnTo>
                      <a:pt x="178" y="19"/>
                    </a:lnTo>
                    <a:lnTo>
                      <a:pt x="180" y="19"/>
                    </a:lnTo>
                    <a:lnTo>
                      <a:pt x="181" y="17"/>
                    </a:lnTo>
                    <a:lnTo>
                      <a:pt x="181" y="15"/>
                    </a:lnTo>
                    <a:lnTo>
                      <a:pt x="183" y="15"/>
                    </a:lnTo>
                    <a:lnTo>
                      <a:pt x="183" y="13"/>
                    </a:lnTo>
                    <a:lnTo>
                      <a:pt x="183" y="9"/>
                    </a:lnTo>
                    <a:lnTo>
                      <a:pt x="187" y="9"/>
                    </a:lnTo>
                    <a:lnTo>
                      <a:pt x="189" y="9"/>
                    </a:lnTo>
                    <a:lnTo>
                      <a:pt x="189" y="11"/>
                    </a:lnTo>
                    <a:lnTo>
                      <a:pt x="191" y="11"/>
                    </a:lnTo>
                    <a:lnTo>
                      <a:pt x="193" y="11"/>
                    </a:lnTo>
                    <a:lnTo>
                      <a:pt x="191" y="13"/>
                    </a:lnTo>
                    <a:lnTo>
                      <a:pt x="191" y="15"/>
                    </a:lnTo>
                    <a:lnTo>
                      <a:pt x="191" y="17"/>
                    </a:lnTo>
                    <a:lnTo>
                      <a:pt x="193" y="19"/>
                    </a:lnTo>
                    <a:lnTo>
                      <a:pt x="191" y="19"/>
                    </a:lnTo>
                    <a:lnTo>
                      <a:pt x="191" y="21"/>
                    </a:lnTo>
                    <a:lnTo>
                      <a:pt x="189" y="21"/>
                    </a:lnTo>
                    <a:lnTo>
                      <a:pt x="187" y="22"/>
                    </a:lnTo>
                    <a:lnTo>
                      <a:pt x="187" y="24"/>
                    </a:lnTo>
                    <a:lnTo>
                      <a:pt x="187" y="22"/>
                    </a:lnTo>
                    <a:lnTo>
                      <a:pt x="185" y="22"/>
                    </a:lnTo>
                    <a:lnTo>
                      <a:pt x="185" y="21"/>
                    </a:lnTo>
                    <a:lnTo>
                      <a:pt x="183" y="22"/>
                    </a:lnTo>
                    <a:lnTo>
                      <a:pt x="181" y="22"/>
                    </a:lnTo>
                    <a:lnTo>
                      <a:pt x="181" y="24"/>
                    </a:lnTo>
                    <a:lnTo>
                      <a:pt x="181" y="26"/>
                    </a:lnTo>
                    <a:lnTo>
                      <a:pt x="180" y="24"/>
                    </a:lnTo>
                    <a:lnTo>
                      <a:pt x="180" y="26"/>
                    </a:lnTo>
                    <a:lnTo>
                      <a:pt x="178" y="26"/>
                    </a:lnTo>
                    <a:lnTo>
                      <a:pt x="178" y="28"/>
                    </a:lnTo>
                    <a:lnTo>
                      <a:pt x="178" y="30"/>
                    </a:lnTo>
                    <a:lnTo>
                      <a:pt x="176" y="30"/>
                    </a:lnTo>
                    <a:lnTo>
                      <a:pt x="174" y="32"/>
                    </a:lnTo>
                    <a:lnTo>
                      <a:pt x="174" y="30"/>
                    </a:lnTo>
                    <a:lnTo>
                      <a:pt x="174" y="32"/>
                    </a:lnTo>
                    <a:lnTo>
                      <a:pt x="172" y="32"/>
                    </a:lnTo>
                    <a:lnTo>
                      <a:pt x="170" y="34"/>
                    </a:lnTo>
                    <a:lnTo>
                      <a:pt x="170" y="35"/>
                    </a:lnTo>
                    <a:lnTo>
                      <a:pt x="168" y="34"/>
                    </a:lnTo>
                    <a:lnTo>
                      <a:pt x="168" y="35"/>
                    </a:lnTo>
                    <a:lnTo>
                      <a:pt x="167" y="35"/>
                    </a:lnTo>
                    <a:lnTo>
                      <a:pt x="168" y="37"/>
                    </a:lnTo>
                    <a:lnTo>
                      <a:pt x="167" y="37"/>
                    </a:lnTo>
                    <a:lnTo>
                      <a:pt x="167" y="39"/>
                    </a:lnTo>
                    <a:lnTo>
                      <a:pt x="165" y="39"/>
                    </a:lnTo>
                    <a:lnTo>
                      <a:pt x="165" y="41"/>
                    </a:lnTo>
                    <a:lnTo>
                      <a:pt x="163" y="43"/>
                    </a:lnTo>
                    <a:lnTo>
                      <a:pt x="163" y="45"/>
                    </a:lnTo>
                    <a:lnTo>
                      <a:pt x="161" y="46"/>
                    </a:lnTo>
                    <a:lnTo>
                      <a:pt x="163" y="48"/>
                    </a:lnTo>
                    <a:lnTo>
                      <a:pt x="165" y="48"/>
                    </a:lnTo>
                    <a:lnTo>
                      <a:pt x="167" y="48"/>
                    </a:lnTo>
                    <a:lnTo>
                      <a:pt x="167" y="52"/>
                    </a:lnTo>
                    <a:lnTo>
                      <a:pt x="168" y="52"/>
                    </a:lnTo>
                    <a:lnTo>
                      <a:pt x="168" y="54"/>
                    </a:lnTo>
                    <a:lnTo>
                      <a:pt x="172" y="54"/>
                    </a:lnTo>
                    <a:lnTo>
                      <a:pt x="176" y="54"/>
                    </a:lnTo>
                    <a:lnTo>
                      <a:pt x="176" y="56"/>
                    </a:lnTo>
                    <a:lnTo>
                      <a:pt x="178" y="56"/>
                    </a:lnTo>
                    <a:lnTo>
                      <a:pt x="180" y="58"/>
                    </a:lnTo>
                    <a:lnTo>
                      <a:pt x="181" y="58"/>
                    </a:lnTo>
                    <a:lnTo>
                      <a:pt x="181" y="59"/>
                    </a:lnTo>
                    <a:lnTo>
                      <a:pt x="183" y="59"/>
                    </a:lnTo>
                    <a:lnTo>
                      <a:pt x="185" y="59"/>
                    </a:lnTo>
                    <a:lnTo>
                      <a:pt x="187" y="59"/>
                    </a:lnTo>
                    <a:lnTo>
                      <a:pt x="191" y="61"/>
                    </a:lnTo>
                    <a:lnTo>
                      <a:pt x="191" y="63"/>
                    </a:lnTo>
                    <a:lnTo>
                      <a:pt x="191" y="65"/>
                    </a:lnTo>
                    <a:lnTo>
                      <a:pt x="191" y="67"/>
                    </a:lnTo>
                    <a:lnTo>
                      <a:pt x="193" y="67"/>
                    </a:lnTo>
                    <a:lnTo>
                      <a:pt x="191" y="69"/>
                    </a:lnTo>
                    <a:lnTo>
                      <a:pt x="193" y="69"/>
                    </a:lnTo>
                    <a:lnTo>
                      <a:pt x="193" y="71"/>
                    </a:lnTo>
                    <a:lnTo>
                      <a:pt x="194" y="71"/>
                    </a:lnTo>
                    <a:lnTo>
                      <a:pt x="196" y="72"/>
                    </a:lnTo>
                    <a:lnTo>
                      <a:pt x="198" y="71"/>
                    </a:lnTo>
                    <a:lnTo>
                      <a:pt x="198" y="69"/>
                    </a:lnTo>
                    <a:lnTo>
                      <a:pt x="198" y="65"/>
                    </a:lnTo>
                    <a:lnTo>
                      <a:pt x="198" y="63"/>
                    </a:lnTo>
                    <a:lnTo>
                      <a:pt x="196" y="63"/>
                    </a:lnTo>
                    <a:lnTo>
                      <a:pt x="198" y="61"/>
                    </a:lnTo>
                    <a:lnTo>
                      <a:pt x="200" y="61"/>
                    </a:lnTo>
                    <a:lnTo>
                      <a:pt x="202" y="59"/>
                    </a:lnTo>
                    <a:lnTo>
                      <a:pt x="202" y="58"/>
                    </a:lnTo>
                    <a:lnTo>
                      <a:pt x="202" y="59"/>
                    </a:lnTo>
                    <a:lnTo>
                      <a:pt x="204" y="59"/>
                    </a:lnTo>
                    <a:lnTo>
                      <a:pt x="204" y="58"/>
                    </a:lnTo>
                    <a:lnTo>
                      <a:pt x="204" y="56"/>
                    </a:lnTo>
                    <a:lnTo>
                      <a:pt x="204" y="54"/>
                    </a:lnTo>
                    <a:lnTo>
                      <a:pt x="204" y="52"/>
                    </a:lnTo>
                    <a:lnTo>
                      <a:pt x="202" y="52"/>
                    </a:lnTo>
                    <a:lnTo>
                      <a:pt x="202" y="50"/>
                    </a:lnTo>
                    <a:lnTo>
                      <a:pt x="200" y="50"/>
                    </a:lnTo>
                    <a:lnTo>
                      <a:pt x="200" y="48"/>
                    </a:lnTo>
                    <a:lnTo>
                      <a:pt x="200" y="46"/>
                    </a:lnTo>
                    <a:lnTo>
                      <a:pt x="202" y="46"/>
                    </a:lnTo>
                    <a:lnTo>
                      <a:pt x="202" y="45"/>
                    </a:lnTo>
                    <a:lnTo>
                      <a:pt x="202" y="43"/>
                    </a:lnTo>
                    <a:lnTo>
                      <a:pt x="200" y="43"/>
                    </a:lnTo>
                    <a:lnTo>
                      <a:pt x="200" y="41"/>
                    </a:lnTo>
                    <a:lnTo>
                      <a:pt x="200" y="39"/>
                    </a:lnTo>
                    <a:lnTo>
                      <a:pt x="200" y="37"/>
                    </a:lnTo>
                    <a:lnTo>
                      <a:pt x="202" y="37"/>
                    </a:lnTo>
                    <a:lnTo>
                      <a:pt x="202" y="35"/>
                    </a:lnTo>
                    <a:lnTo>
                      <a:pt x="204" y="37"/>
                    </a:lnTo>
                    <a:lnTo>
                      <a:pt x="205" y="37"/>
                    </a:lnTo>
                    <a:lnTo>
                      <a:pt x="209" y="37"/>
                    </a:lnTo>
                    <a:lnTo>
                      <a:pt x="211" y="37"/>
                    </a:lnTo>
                    <a:lnTo>
                      <a:pt x="213" y="37"/>
                    </a:lnTo>
                    <a:lnTo>
                      <a:pt x="213" y="39"/>
                    </a:lnTo>
                    <a:lnTo>
                      <a:pt x="215" y="41"/>
                    </a:lnTo>
                    <a:lnTo>
                      <a:pt x="218" y="41"/>
                    </a:lnTo>
                    <a:lnTo>
                      <a:pt x="220" y="43"/>
                    </a:lnTo>
                    <a:lnTo>
                      <a:pt x="220" y="45"/>
                    </a:lnTo>
                    <a:lnTo>
                      <a:pt x="220" y="46"/>
                    </a:lnTo>
                    <a:lnTo>
                      <a:pt x="220" y="48"/>
                    </a:lnTo>
                    <a:lnTo>
                      <a:pt x="222" y="48"/>
                    </a:lnTo>
                    <a:lnTo>
                      <a:pt x="222" y="50"/>
                    </a:lnTo>
                    <a:lnTo>
                      <a:pt x="224" y="50"/>
                    </a:lnTo>
                    <a:lnTo>
                      <a:pt x="226" y="50"/>
                    </a:lnTo>
                    <a:lnTo>
                      <a:pt x="228" y="50"/>
                    </a:lnTo>
                    <a:lnTo>
                      <a:pt x="226" y="48"/>
                    </a:lnTo>
                    <a:lnTo>
                      <a:pt x="228" y="48"/>
                    </a:lnTo>
                    <a:lnTo>
                      <a:pt x="228" y="46"/>
                    </a:lnTo>
                    <a:lnTo>
                      <a:pt x="229" y="46"/>
                    </a:lnTo>
                    <a:lnTo>
                      <a:pt x="229" y="45"/>
                    </a:lnTo>
                    <a:lnTo>
                      <a:pt x="231" y="45"/>
                    </a:lnTo>
                    <a:lnTo>
                      <a:pt x="231" y="46"/>
                    </a:lnTo>
                    <a:lnTo>
                      <a:pt x="233" y="48"/>
                    </a:lnTo>
                    <a:lnTo>
                      <a:pt x="235" y="48"/>
                    </a:lnTo>
                    <a:lnTo>
                      <a:pt x="235" y="50"/>
                    </a:lnTo>
                    <a:lnTo>
                      <a:pt x="235" y="52"/>
                    </a:lnTo>
                    <a:lnTo>
                      <a:pt x="237" y="52"/>
                    </a:lnTo>
                    <a:lnTo>
                      <a:pt x="239" y="52"/>
                    </a:lnTo>
                    <a:lnTo>
                      <a:pt x="237" y="54"/>
                    </a:lnTo>
                    <a:lnTo>
                      <a:pt x="237" y="56"/>
                    </a:lnTo>
                    <a:lnTo>
                      <a:pt x="237" y="58"/>
                    </a:lnTo>
                    <a:lnTo>
                      <a:pt x="239" y="58"/>
                    </a:lnTo>
                    <a:lnTo>
                      <a:pt x="239" y="59"/>
                    </a:lnTo>
                    <a:lnTo>
                      <a:pt x="241" y="59"/>
                    </a:lnTo>
                    <a:lnTo>
                      <a:pt x="242" y="61"/>
                    </a:lnTo>
                    <a:lnTo>
                      <a:pt x="244" y="61"/>
                    </a:lnTo>
                    <a:lnTo>
                      <a:pt x="246" y="61"/>
                    </a:lnTo>
                    <a:lnTo>
                      <a:pt x="246" y="63"/>
                    </a:lnTo>
                    <a:lnTo>
                      <a:pt x="244" y="63"/>
                    </a:lnTo>
                    <a:lnTo>
                      <a:pt x="242" y="63"/>
                    </a:lnTo>
                    <a:lnTo>
                      <a:pt x="244" y="63"/>
                    </a:lnTo>
                    <a:lnTo>
                      <a:pt x="248" y="65"/>
                    </a:lnTo>
                    <a:lnTo>
                      <a:pt x="248" y="67"/>
                    </a:lnTo>
                    <a:lnTo>
                      <a:pt x="250" y="67"/>
                    </a:lnTo>
                    <a:lnTo>
                      <a:pt x="250" y="69"/>
                    </a:lnTo>
                    <a:lnTo>
                      <a:pt x="250" y="71"/>
                    </a:lnTo>
                    <a:lnTo>
                      <a:pt x="248" y="71"/>
                    </a:lnTo>
                    <a:lnTo>
                      <a:pt x="246" y="71"/>
                    </a:lnTo>
                    <a:lnTo>
                      <a:pt x="246" y="72"/>
                    </a:lnTo>
                    <a:lnTo>
                      <a:pt x="244" y="72"/>
                    </a:lnTo>
                    <a:lnTo>
                      <a:pt x="242" y="72"/>
                    </a:lnTo>
                    <a:lnTo>
                      <a:pt x="242" y="74"/>
                    </a:lnTo>
                    <a:lnTo>
                      <a:pt x="241" y="74"/>
                    </a:lnTo>
                    <a:lnTo>
                      <a:pt x="241" y="76"/>
                    </a:lnTo>
                    <a:lnTo>
                      <a:pt x="239" y="76"/>
                    </a:lnTo>
                    <a:lnTo>
                      <a:pt x="237" y="76"/>
                    </a:lnTo>
                    <a:lnTo>
                      <a:pt x="233" y="76"/>
                    </a:lnTo>
                    <a:lnTo>
                      <a:pt x="231" y="76"/>
                    </a:lnTo>
                    <a:lnTo>
                      <a:pt x="228" y="76"/>
                    </a:lnTo>
                    <a:lnTo>
                      <a:pt x="226" y="76"/>
                    </a:lnTo>
                    <a:lnTo>
                      <a:pt x="224" y="78"/>
                    </a:lnTo>
                    <a:lnTo>
                      <a:pt x="222" y="78"/>
                    </a:lnTo>
                    <a:lnTo>
                      <a:pt x="220" y="80"/>
                    </a:lnTo>
                    <a:lnTo>
                      <a:pt x="218" y="82"/>
                    </a:lnTo>
                    <a:lnTo>
                      <a:pt x="218" y="83"/>
                    </a:lnTo>
                    <a:lnTo>
                      <a:pt x="220" y="82"/>
                    </a:lnTo>
                    <a:lnTo>
                      <a:pt x="222" y="82"/>
                    </a:lnTo>
                    <a:lnTo>
                      <a:pt x="222" y="80"/>
                    </a:lnTo>
                    <a:lnTo>
                      <a:pt x="224" y="80"/>
                    </a:lnTo>
                    <a:lnTo>
                      <a:pt x="224" y="78"/>
                    </a:lnTo>
                    <a:lnTo>
                      <a:pt x="224" y="80"/>
                    </a:lnTo>
                    <a:lnTo>
                      <a:pt x="226" y="80"/>
                    </a:lnTo>
                    <a:lnTo>
                      <a:pt x="226" y="78"/>
                    </a:lnTo>
                    <a:lnTo>
                      <a:pt x="228" y="78"/>
                    </a:lnTo>
                    <a:lnTo>
                      <a:pt x="229" y="78"/>
                    </a:lnTo>
                    <a:lnTo>
                      <a:pt x="231" y="80"/>
                    </a:lnTo>
                    <a:lnTo>
                      <a:pt x="229" y="80"/>
                    </a:lnTo>
                    <a:lnTo>
                      <a:pt x="229" y="82"/>
                    </a:lnTo>
                    <a:lnTo>
                      <a:pt x="229" y="83"/>
                    </a:lnTo>
                    <a:lnTo>
                      <a:pt x="229" y="85"/>
                    </a:lnTo>
                    <a:lnTo>
                      <a:pt x="231" y="87"/>
                    </a:lnTo>
                    <a:lnTo>
                      <a:pt x="233" y="87"/>
                    </a:lnTo>
                    <a:lnTo>
                      <a:pt x="235" y="89"/>
                    </a:lnTo>
                    <a:lnTo>
                      <a:pt x="235" y="87"/>
                    </a:lnTo>
                    <a:lnTo>
                      <a:pt x="237" y="89"/>
                    </a:lnTo>
                    <a:lnTo>
                      <a:pt x="237" y="87"/>
                    </a:lnTo>
                    <a:lnTo>
                      <a:pt x="239" y="87"/>
                    </a:lnTo>
                    <a:lnTo>
                      <a:pt x="239" y="85"/>
                    </a:lnTo>
                    <a:lnTo>
                      <a:pt x="239" y="87"/>
                    </a:lnTo>
                    <a:lnTo>
                      <a:pt x="241" y="87"/>
                    </a:lnTo>
                    <a:lnTo>
                      <a:pt x="241" y="89"/>
                    </a:lnTo>
                    <a:lnTo>
                      <a:pt x="239" y="89"/>
                    </a:lnTo>
                    <a:lnTo>
                      <a:pt x="237" y="89"/>
                    </a:lnTo>
                    <a:lnTo>
                      <a:pt x="235" y="89"/>
                    </a:lnTo>
                    <a:lnTo>
                      <a:pt x="235" y="91"/>
                    </a:lnTo>
                    <a:lnTo>
                      <a:pt x="233" y="91"/>
                    </a:lnTo>
                    <a:lnTo>
                      <a:pt x="231" y="91"/>
                    </a:lnTo>
                    <a:lnTo>
                      <a:pt x="231" y="93"/>
                    </a:lnTo>
                    <a:lnTo>
                      <a:pt x="229" y="93"/>
                    </a:lnTo>
                    <a:lnTo>
                      <a:pt x="228" y="95"/>
                    </a:lnTo>
                    <a:lnTo>
                      <a:pt x="229" y="93"/>
                    </a:lnTo>
                    <a:lnTo>
                      <a:pt x="228" y="93"/>
                    </a:lnTo>
                    <a:lnTo>
                      <a:pt x="228" y="91"/>
                    </a:lnTo>
                    <a:lnTo>
                      <a:pt x="229" y="91"/>
                    </a:lnTo>
                    <a:lnTo>
                      <a:pt x="231" y="91"/>
                    </a:lnTo>
                    <a:lnTo>
                      <a:pt x="231" y="89"/>
                    </a:lnTo>
                    <a:lnTo>
                      <a:pt x="229" y="89"/>
                    </a:lnTo>
                    <a:lnTo>
                      <a:pt x="228" y="89"/>
                    </a:lnTo>
                    <a:lnTo>
                      <a:pt x="226" y="91"/>
                    </a:lnTo>
                    <a:lnTo>
                      <a:pt x="224" y="91"/>
                    </a:lnTo>
                    <a:lnTo>
                      <a:pt x="224" y="93"/>
                    </a:lnTo>
                    <a:lnTo>
                      <a:pt x="222" y="93"/>
                    </a:lnTo>
                    <a:lnTo>
                      <a:pt x="220" y="93"/>
                    </a:lnTo>
                    <a:lnTo>
                      <a:pt x="218" y="93"/>
                    </a:lnTo>
                    <a:lnTo>
                      <a:pt x="217" y="95"/>
                    </a:lnTo>
                    <a:lnTo>
                      <a:pt x="217" y="96"/>
                    </a:lnTo>
                    <a:lnTo>
                      <a:pt x="217" y="98"/>
                    </a:lnTo>
                    <a:lnTo>
                      <a:pt x="217" y="100"/>
                    </a:lnTo>
                    <a:lnTo>
                      <a:pt x="215" y="100"/>
                    </a:lnTo>
                    <a:lnTo>
                      <a:pt x="213" y="102"/>
                    </a:lnTo>
                    <a:lnTo>
                      <a:pt x="211" y="102"/>
                    </a:lnTo>
                    <a:lnTo>
                      <a:pt x="209" y="102"/>
                    </a:lnTo>
                    <a:lnTo>
                      <a:pt x="209" y="104"/>
                    </a:lnTo>
                    <a:lnTo>
                      <a:pt x="207" y="106"/>
                    </a:lnTo>
                    <a:lnTo>
                      <a:pt x="207" y="108"/>
                    </a:lnTo>
                    <a:lnTo>
                      <a:pt x="205" y="108"/>
                    </a:lnTo>
                    <a:lnTo>
                      <a:pt x="205" y="109"/>
                    </a:lnTo>
                    <a:lnTo>
                      <a:pt x="205" y="108"/>
                    </a:lnTo>
                    <a:lnTo>
                      <a:pt x="204" y="108"/>
                    </a:lnTo>
                    <a:lnTo>
                      <a:pt x="204" y="109"/>
                    </a:lnTo>
                    <a:lnTo>
                      <a:pt x="205" y="111"/>
                    </a:lnTo>
                    <a:lnTo>
                      <a:pt x="205" y="115"/>
                    </a:lnTo>
                    <a:lnTo>
                      <a:pt x="204" y="115"/>
                    </a:lnTo>
                    <a:lnTo>
                      <a:pt x="204" y="117"/>
                    </a:lnTo>
                    <a:lnTo>
                      <a:pt x="202" y="117"/>
                    </a:lnTo>
                    <a:lnTo>
                      <a:pt x="202" y="119"/>
                    </a:lnTo>
                    <a:lnTo>
                      <a:pt x="200" y="120"/>
                    </a:lnTo>
                    <a:lnTo>
                      <a:pt x="198" y="120"/>
                    </a:lnTo>
                    <a:lnTo>
                      <a:pt x="196" y="120"/>
                    </a:lnTo>
                    <a:lnTo>
                      <a:pt x="196" y="122"/>
                    </a:lnTo>
                    <a:lnTo>
                      <a:pt x="194" y="124"/>
                    </a:lnTo>
                    <a:lnTo>
                      <a:pt x="193" y="124"/>
                    </a:lnTo>
                    <a:lnTo>
                      <a:pt x="193" y="126"/>
                    </a:lnTo>
                    <a:lnTo>
                      <a:pt x="193" y="128"/>
                    </a:lnTo>
                    <a:lnTo>
                      <a:pt x="193" y="130"/>
                    </a:lnTo>
                    <a:lnTo>
                      <a:pt x="194" y="130"/>
                    </a:lnTo>
                    <a:lnTo>
                      <a:pt x="194" y="132"/>
                    </a:lnTo>
                    <a:lnTo>
                      <a:pt x="194" y="133"/>
                    </a:lnTo>
                    <a:lnTo>
                      <a:pt x="194" y="135"/>
                    </a:lnTo>
                    <a:lnTo>
                      <a:pt x="196" y="135"/>
                    </a:lnTo>
                    <a:lnTo>
                      <a:pt x="196" y="137"/>
                    </a:lnTo>
                    <a:lnTo>
                      <a:pt x="196" y="139"/>
                    </a:lnTo>
                    <a:lnTo>
                      <a:pt x="196" y="141"/>
                    </a:lnTo>
                    <a:lnTo>
                      <a:pt x="194" y="141"/>
                    </a:lnTo>
                    <a:lnTo>
                      <a:pt x="193" y="141"/>
                    </a:lnTo>
                    <a:lnTo>
                      <a:pt x="193" y="139"/>
                    </a:lnTo>
                    <a:lnTo>
                      <a:pt x="191" y="139"/>
                    </a:lnTo>
                    <a:lnTo>
                      <a:pt x="191" y="137"/>
                    </a:lnTo>
                    <a:lnTo>
                      <a:pt x="191" y="135"/>
                    </a:lnTo>
                    <a:lnTo>
                      <a:pt x="189" y="135"/>
                    </a:lnTo>
                    <a:lnTo>
                      <a:pt x="189" y="133"/>
                    </a:lnTo>
                    <a:lnTo>
                      <a:pt x="189" y="132"/>
                    </a:lnTo>
                    <a:lnTo>
                      <a:pt x="189" y="130"/>
                    </a:lnTo>
                    <a:lnTo>
                      <a:pt x="187" y="130"/>
                    </a:lnTo>
                    <a:lnTo>
                      <a:pt x="185" y="130"/>
                    </a:lnTo>
                    <a:lnTo>
                      <a:pt x="183" y="130"/>
                    </a:lnTo>
                    <a:lnTo>
                      <a:pt x="181" y="128"/>
                    </a:lnTo>
                    <a:lnTo>
                      <a:pt x="180" y="130"/>
                    </a:lnTo>
                    <a:lnTo>
                      <a:pt x="180" y="128"/>
                    </a:lnTo>
                    <a:lnTo>
                      <a:pt x="181" y="128"/>
                    </a:lnTo>
                    <a:lnTo>
                      <a:pt x="180" y="128"/>
                    </a:lnTo>
                    <a:lnTo>
                      <a:pt x="176" y="128"/>
                    </a:lnTo>
                    <a:lnTo>
                      <a:pt x="174" y="128"/>
                    </a:lnTo>
                    <a:lnTo>
                      <a:pt x="174" y="130"/>
                    </a:lnTo>
                    <a:lnTo>
                      <a:pt x="168" y="130"/>
                    </a:lnTo>
                    <a:lnTo>
                      <a:pt x="163" y="130"/>
                    </a:lnTo>
                    <a:lnTo>
                      <a:pt x="163" y="132"/>
                    </a:lnTo>
                    <a:lnTo>
                      <a:pt x="161" y="132"/>
                    </a:lnTo>
                    <a:lnTo>
                      <a:pt x="159" y="132"/>
                    </a:lnTo>
                    <a:lnTo>
                      <a:pt x="159" y="133"/>
                    </a:lnTo>
                    <a:lnTo>
                      <a:pt x="157" y="133"/>
                    </a:lnTo>
                    <a:lnTo>
                      <a:pt x="157" y="135"/>
                    </a:lnTo>
                    <a:lnTo>
                      <a:pt x="157" y="137"/>
                    </a:lnTo>
                    <a:lnTo>
                      <a:pt x="157" y="139"/>
                    </a:lnTo>
                    <a:lnTo>
                      <a:pt x="156" y="139"/>
                    </a:lnTo>
                    <a:lnTo>
                      <a:pt x="156" y="141"/>
                    </a:lnTo>
                    <a:lnTo>
                      <a:pt x="156" y="145"/>
                    </a:lnTo>
                    <a:lnTo>
                      <a:pt x="157" y="146"/>
                    </a:lnTo>
                    <a:lnTo>
                      <a:pt x="157" y="148"/>
                    </a:lnTo>
                    <a:lnTo>
                      <a:pt x="156" y="150"/>
                    </a:lnTo>
                    <a:lnTo>
                      <a:pt x="157" y="150"/>
                    </a:lnTo>
                    <a:lnTo>
                      <a:pt x="157" y="152"/>
                    </a:lnTo>
                    <a:lnTo>
                      <a:pt x="159" y="152"/>
                    </a:lnTo>
                    <a:lnTo>
                      <a:pt x="159" y="154"/>
                    </a:lnTo>
                    <a:lnTo>
                      <a:pt x="161" y="156"/>
                    </a:lnTo>
                    <a:lnTo>
                      <a:pt x="165" y="156"/>
                    </a:lnTo>
                    <a:lnTo>
                      <a:pt x="167" y="156"/>
                    </a:lnTo>
                    <a:lnTo>
                      <a:pt x="170" y="156"/>
                    </a:lnTo>
                    <a:lnTo>
                      <a:pt x="172" y="152"/>
                    </a:lnTo>
                    <a:lnTo>
                      <a:pt x="174" y="150"/>
                    </a:lnTo>
                    <a:lnTo>
                      <a:pt x="178" y="150"/>
                    </a:lnTo>
                    <a:lnTo>
                      <a:pt x="181" y="150"/>
                    </a:lnTo>
                    <a:lnTo>
                      <a:pt x="180" y="152"/>
                    </a:lnTo>
                    <a:lnTo>
                      <a:pt x="178" y="156"/>
                    </a:lnTo>
                    <a:lnTo>
                      <a:pt x="178" y="157"/>
                    </a:lnTo>
                    <a:lnTo>
                      <a:pt x="178" y="159"/>
                    </a:lnTo>
                    <a:lnTo>
                      <a:pt x="176" y="161"/>
                    </a:lnTo>
                    <a:lnTo>
                      <a:pt x="178" y="161"/>
                    </a:lnTo>
                    <a:lnTo>
                      <a:pt x="178" y="163"/>
                    </a:lnTo>
                    <a:lnTo>
                      <a:pt x="180" y="161"/>
                    </a:lnTo>
                    <a:lnTo>
                      <a:pt x="181" y="161"/>
                    </a:lnTo>
                    <a:lnTo>
                      <a:pt x="181" y="163"/>
                    </a:lnTo>
                    <a:lnTo>
                      <a:pt x="183" y="163"/>
                    </a:lnTo>
                    <a:lnTo>
                      <a:pt x="185" y="163"/>
                    </a:lnTo>
                    <a:lnTo>
                      <a:pt x="187" y="165"/>
                    </a:lnTo>
                    <a:lnTo>
                      <a:pt x="189" y="165"/>
                    </a:lnTo>
                    <a:lnTo>
                      <a:pt x="189" y="167"/>
                    </a:lnTo>
                    <a:lnTo>
                      <a:pt x="187" y="169"/>
                    </a:lnTo>
                    <a:lnTo>
                      <a:pt x="189" y="170"/>
                    </a:lnTo>
                    <a:lnTo>
                      <a:pt x="189" y="172"/>
                    </a:lnTo>
                    <a:lnTo>
                      <a:pt x="187" y="174"/>
                    </a:lnTo>
                    <a:lnTo>
                      <a:pt x="189" y="176"/>
                    </a:lnTo>
                    <a:lnTo>
                      <a:pt x="191" y="176"/>
                    </a:lnTo>
                    <a:lnTo>
                      <a:pt x="191" y="178"/>
                    </a:lnTo>
                    <a:lnTo>
                      <a:pt x="193" y="178"/>
                    </a:lnTo>
                    <a:lnTo>
                      <a:pt x="194" y="178"/>
                    </a:lnTo>
                    <a:lnTo>
                      <a:pt x="196" y="178"/>
                    </a:lnTo>
                    <a:lnTo>
                      <a:pt x="200" y="178"/>
                    </a:lnTo>
                    <a:lnTo>
                      <a:pt x="202" y="178"/>
                    </a:lnTo>
                    <a:lnTo>
                      <a:pt x="202" y="180"/>
                    </a:lnTo>
                    <a:lnTo>
                      <a:pt x="204" y="178"/>
                    </a:lnTo>
                    <a:lnTo>
                      <a:pt x="205" y="178"/>
                    </a:lnTo>
                    <a:lnTo>
                      <a:pt x="205" y="176"/>
                    </a:lnTo>
                    <a:lnTo>
                      <a:pt x="207" y="176"/>
                    </a:lnTo>
                    <a:lnTo>
                      <a:pt x="207" y="174"/>
                    </a:lnTo>
                    <a:lnTo>
                      <a:pt x="209" y="172"/>
                    </a:lnTo>
                    <a:lnTo>
                      <a:pt x="211" y="172"/>
                    </a:lnTo>
                    <a:lnTo>
                      <a:pt x="213" y="172"/>
                    </a:lnTo>
                    <a:lnTo>
                      <a:pt x="215" y="172"/>
                    </a:lnTo>
                    <a:lnTo>
                      <a:pt x="215" y="174"/>
                    </a:lnTo>
                    <a:lnTo>
                      <a:pt x="217" y="174"/>
                    </a:lnTo>
                    <a:lnTo>
                      <a:pt x="217" y="172"/>
                    </a:lnTo>
                    <a:lnTo>
                      <a:pt x="220" y="172"/>
                    </a:lnTo>
                    <a:lnTo>
                      <a:pt x="220" y="174"/>
                    </a:lnTo>
                    <a:lnTo>
                      <a:pt x="222" y="174"/>
                    </a:lnTo>
                    <a:lnTo>
                      <a:pt x="224" y="174"/>
                    </a:lnTo>
                    <a:lnTo>
                      <a:pt x="226" y="174"/>
                    </a:lnTo>
                    <a:lnTo>
                      <a:pt x="226" y="176"/>
                    </a:lnTo>
                    <a:lnTo>
                      <a:pt x="228" y="176"/>
                    </a:lnTo>
                    <a:lnTo>
                      <a:pt x="229" y="176"/>
                    </a:lnTo>
                    <a:lnTo>
                      <a:pt x="233" y="176"/>
                    </a:lnTo>
                    <a:lnTo>
                      <a:pt x="237" y="176"/>
                    </a:lnTo>
                    <a:lnTo>
                      <a:pt x="237" y="178"/>
                    </a:lnTo>
                    <a:lnTo>
                      <a:pt x="237" y="176"/>
                    </a:lnTo>
                    <a:lnTo>
                      <a:pt x="239" y="178"/>
                    </a:lnTo>
                    <a:lnTo>
                      <a:pt x="237" y="178"/>
                    </a:lnTo>
                    <a:lnTo>
                      <a:pt x="239" y="178"/>
                    </a:lnTo>
                    <a:lnTo>
                      <a:pt x="241" y="178"/>
                    </a:lnTo>
                    <a:lnTo>
                      <a:pt x="241" y="180"/>
                    </a:lnTo>
                    <a:lnTo>
                      <a:pt x="242" y="180"/>
                    </a:lnTo>
                    <a:lnTo>
                      <a:pt x="242" y="182"/>
                    </a:lnTo>
                    <a:lnTo>
                      <a:pt x="244" y="183"/>
                    </a:lnTo>
                    <a:lnTo>
                      <a:pt x="246" y="185"/>
                    </a:lnTo>
                    <a:lnTo>
                      <a:pt x="248" y="185"/>
                    </a:lnTo>
                    <a:lnTo>
                      <a:pt x="250" y="185"/>
                    </a:lnTo>
                    <a:lnTo>
                      <a:pt x="254" y="185"/>
                    </a:lnTo>
                    <a:lnTo>
                      <a:pt x="254" y="187"/>
                    </a:lnTo>
                    <a:lnTo>
                      <a:pt x="255" y="187"/>
                    </a:lnTo>
                    <a:lnTo>
                      <a:pt x="257" y="187"/>
                    </a:lnTo>
                    <a:lnTo>
                      <a:pt x="257" y="189"/>
                    </a:lnTo>
                    <a:lnTo>
                      <a:pt x="259" y="189"/>
                    </a:lnTo>
                    <a:lnTo>
                      <a:pt x="259" y="191"/>
                    </a:lnTo>
                    <a:lnTo>
                      <a:pt x="261" y="191"/>
                    </a:lnTo>
                    <a:lnTo>
                      <a:pt x="259" y="191"/>
                    </a:lnTo>
                    <a:lnTo>
                      <a:pt x="261" y="193"/>
                    </a:lnTo>
                    <a:lnTo>
                      <a:pt x="261" y="194"/>
                    </a:lnTo>
                    <a:lnTo>
                      <a:pt x="263" y="194"/>
                    </a:lnTo>
                    <a:lnTo>
                      <a:pt x="263" y="196"/>
                    </a:lnTo>
                    <a:lnTo>
                      <a:pt x="265" y="198"/>
                    </a:lnTo>
                    <a:lnTo>
                      <a:pt x="265" y="200"/>
                    </a:lnTo>
                    <a:lnTo>
                      <a:pt x="266" y="200"/>
                    </a:lnTo>
                    <a:lnTo>
                      <a:pt x="268" y="200"/>
                    </a:lnTo>
                    <a:lnTo>
                      <a:pt x="272" y="202"/>
                    </a:lnTo>
                    <a:lnTo>
                      <a:pt x="274" y="204"/>
                    </a:lnTo>
                    <a:lnTo>
                      <a:pt x="276" y="204"/>
                    </a:lnTo>
                    <a:lnTo>
                      <a:pt x="278" y="204"/>
                    </a:lnTo>
                    <a:lnTo>
                      <a:pt x="281" y="204"/>
                    </a:lnTo>
                    <a:lnTo>
                      <a:pt x="279" y="204"/>
                    </a:lnTo>
                    <a:lnTo>
                      <a:pt x="281" y="206"/>
                    </a:lnTo>
                    <a:lnTo>
                      <a:pt x="283" y="206"/>
                    </a:lnTo>
                    <a:lnTo>
                      <a:pt x="287" y="206"/>
                    </a:lnTo>
                    <a:lnTo>
                      <a:pt x="289" y="206"/>
                    </a:lnTo>
                    <a:lnTo>
                      <a:pt x="289" y="207"/>
                    </a:lnTo>
                    <a:lnTo>
                      <a:pt x="291" y="207"/>
                    </a:lnTo>
                    <a:lnTo>
                      <a:pt x="291" y="209"/>
                    </a:lnTo>
                    <a:lnTo>
                      <a:pt x="291" y="226"/>
                    </a:lnTo>
                    <a:lnTo>
                      <a:pt x="291" y="228"/>
                    </a:lnTo>
                    <a:lnTo>
                      <a:pt x="289" y="228"/>
                    </a:lnTo>
                    <a:lnTo>
                      <a:pt x="289" y="233"/>
                    </a:lnTo>
                    <a:lnTo>
                      <a:pt x="289" y="235"/>
                    </a:lnTo>
                    <a:lnTo>
                      <a:pt x="289" y="239"/>
                    </a:lnTo>
                    <a:lnTo>
                      <a:pt x="289" y="241"/>
                    </a:lnTo>
                    <a:lnTo>
                      <a:pt x="287" y="241"/>
                    </a:lnTo>
                    <a:lnTo>
                      <a:pt x="287" y="243"/>
                    </a:lnTo>
                    <a:lnTo>
                      <a:pt x="287" y="244"/>
                    </a:lnTo>
                    <a:lnTo>
                      <a:pt x="285" y="244"/>
                    </a:lnTo>
                    <a:lnTo>
                      <a:pt x="285" y="246"/>
                    </a:lnTo>
                    <a:lnTo>
                      <a:pt x="283" y="246"/>
                    </a:lnTo>
                    <a:lnTo>
                      <a:pt x="283" y="248"/>
                    </a:lnTo>
                    <a:lnTo>
                      <a:pt x="281" y="248"/>
                    </a:lnTo>
                    <a:lnTo>
                      <a:pt x="281" y="250"/>
                    </a:lnTo>
                    <a:lnTo>
                      <a:pt x="279" y="250"/>
                    </a:lnTo>
                    <a:lnTo>
                      <a:pt x="278" y="250"/>
                    </a:lnTo>
                    <a:lnTo>
                      <a:pt x="278" y="252"/>
                    </a:lnTo>
                    <a:lnTo>
                      <a:pt x="276" y="250"/>
                    </a:lnTo>
                    <a:lnTo>
                      <a:pt x="276" y="252"/>
                    </a:lnTo>
                    <a:lnTo>
                      <a:pt x="274" y="252"/>
                    </a:lnTo>
                    <a:lnTo>
                      <a:pt x="272" y="254"/>
                    </a:lnTo>
                    <a:lnTo>
                      <a:pt x="270" y="254"/>
                    </a:lnTo>
                    <a:lnTo>
                      <a:pt x="268" y="256"/>
                    </a:lnTo>
                    <a:lnTo>
                      <a:pt x="266" y="257"/>
                    </a:lnTo>
                    <a:lnTo>
                      <a:pt x="268" y="257"/>
                    </a:lnTo>
                    <a:lnTo>
                      <a:pt x="266" y="257"/>
                    </a:lnTo>
                    <a:lnTo>
                      <a:pt x="266" y="259"/>
                    </a:lnTo>
                    <a:lnTo>
                      <a:pt x="266" y="261"/>
                    </a:lnTo>
                    <a:lnTo>
                      <a:pt x="266" y="265"/>
                    </a:lnTo>
                    <a:lnTo>
                      <a:pt x="265" y="265"/>
                    </a:lnTo>
                    <a:lnTo>
                      <a:pt x="265" y="267"/>
                    </a:lnTo>
                    <a:lnTo>
                      <a:pt x="263" y="267"/>
                    </a:lnTo>
                    <a:lnTo>
                      <a:pt x="263" y="268"/>
                    </a:lnTo>
                    <a:lnTo>
                      <a:pt x="261" y="268"/>
                    </a:lnTo>
                    <a:lnTo>
                      <a:pt x="261" y="270"/>
                    </a:lnTo>
                    <a:lnTo>
                      <a:pt x="259" y="272"/>
                    </a:lnTo>
                    <a:lnTo>
                      <a:pt x="257" y="274"/>
                    </a:lnTo>
                    <a:lnTo>
                      <a:pt x="257" y="276"/>
                    </a:lnTo>
                    <a:lnTo>
                      <a:pt x="255" y="278"/>
                    </a:lnTo>
                    <a:lnTo>
                      <a:pt x="254" y="278"/>
                    </a:lnTo>
                    <a:lnTo>
                      <a:pt x="255" y="278"/>
                    </a:lnTo>
                    <a:lnTo>
                      <a:pt x="254" y="280"/>
                    </a:lnTo>
                    <a:lnTo>
                      <a:pt x="252" y="280"/>
                    </a:lnTo>
                    <a:lnTo>
                      <a:pt x="252" y="281"/>
                    </a:lnTo>
                    <a:lnTo>
                      <a:pt x="250" y="281"/>
                    </a:lnTo>
                    <a:lnTo>
                      <a:pt x="250" y="280"/>
                    </a:lnTo>
                    <a:lnTo>
                      <a:pt x="248" y="280"/>
                    </a:lnTo>
                    <a:lnTo>
                      <a:pt x="248" y="281"/>
                    </a:lnTo>
                    <a:lnTo>
                      <a:pt x="246" y="281"/>
                    </a:lnTo>
                    <a:lnTo>
                      <a:pt x="248" y="283"/>
                    </a:lnTo>
                    <a:lnTo>
                      <a:pt x="248" y="285"/>
                    </a:lnTo>
                    <a:lnTo>
                      <a:pt x="246" y="287"/>
                    </a:lnTo>
                    <a:lnTo>
                      <a:pt x="248" y="287"/>
                    </a:lnTo>
                    <a:lnTo>
                      <a:pt x="246" y="287"/>
                    </a:lnTo>
                    <a:lnTo>
                      <a:pt x="244" y="287"/>
                    </a:lnTo>
                    <a:lnTo>
                      <a:pt x="244" y="289"/>
                    </a:lnTo>
                    <a:lnTo>
                      <a:pt x="242" y="289"/>
                    </a:lnTo>
                    <a:lnTo>
                      <a:pt x="242" y="291"/>
                    </a:lnTo>
                    <a:lnTo>
                      <a:pt x="241" y="291"/>
                    </a:lnTo>
                    <a:lnTo>
                      <a:pt x="239" y="291"/>
                    </a:lnTo>
                    <a:lnTo>
                      <a:pt x="237" y="291"/>
                    </a:lnTo>
                    <a:lnTo>
                      <a:pt x="235" y="291"/>
                    </a:lnTo>
                    <a:lnTo>
                      <a:pt x="237" y="293"/>
                    </a:lnTo>
                    <a:lnTo>
                      <a:pt x="237" y="291"/>
                    </a:lnTo>
                    <a:lnTo>
                      <a:pt x="237" y="293"/>
                    </a:lnTo>
                    <a:lnTo>
                      <a:pt x="235" y="293"/>
                    </a:lnTo>
                    <a:lnTo>
                      <a:pt x="235" y="294"/>
                    </a:lnTo>
                    <a:lnTo>
                      <a:pt x="235" y="296"/>
                    </a:lnTo>
                    <a:lnTo>
                      <a:pt x="233" y="296"/>
                    </a:lnTo>
                    <a:lnTo>
                      <a:pt x="231" y="296"/>
                    </a:lnTo>
                    <a:lnTo>
                      <a:pt x="229" y="296"/>
                    </a:lnTo>
                    <a:lnTo>
                      <a:pt x="231" y="298"/>
                    </a:lnTo>
                    <a:lnTo>
                      <a:pt x="231" y="300"/>
                    </a:lnTo>
                    <a:lnTo>
                      <a:pt x="231" y="302"/>
                    </a:lnTo>
                    <a:lnTo>
                      <a:pt x="229" y="302"/>
                    </a:lnTo>
                    <a:lnTo>
                      <a:pt x="229" y="304"/>
                    </a:lnTo>
                    <a:lnTo>
                      <a:pt x="228" y="304"/>
                    </a:lnTo>
                    <a:lnTo>
                      <a:pt x="229" y="305"/>
                    </a:lnTo>
                    <a:lnTo>
                      <a:pt x="228" y="305"/>
                    </a:lnTo>
                    <a:lnTo>
                      <a:pt x="228" y="307"/>
                    </a:lnTo>
                    <a:lnTo>
                      <a:pt x="226" y="307"/>
                    </a:lnTo>
                    <a:lnTo>
                      <a:pt x="226" y="309"/>
                    </a:lnTo>
                    <a:lnTo>
                      <a:pt x="224" y="309"/>
                    </a:lnTo>
                    <a:lnTo>
                      <a:pt x="224" y="311"/>
                    </a:lnTo>
                    <a:lnTo>
                      <a:pt x="226" y="311"/>
                    </a:lnTo>
                    <a:lnTo>
                      <a:pt x="224" y="311"/>
                    </a:lnTo>
                    <a:lnTo>
                      <a:pt x="226" y="311"/>
                    </a:lnTo>
                    <a:lnTo>
                      <a:pt x="226" y="313"/>
                    </a:lnTo>
                    <a:lnTo>
                      <a:pt x="228" y="313"/>
                    </a:lnTo>
                    <a:lnTo>
                      <a:pt x="228" y="315"/>
                    </a:lnTo>
                    <a:lnTo>
                      <a:pt x="226" y="315"/>
                    </a:lnTo>
                    <a:lnTo>
                      <a:pt x="226" y="317"/>
                    </a:lnTo>
                    <a:lnTo>
                      <a:pt x="224" y="317"/>
                    </a:lnTo>
                    <a:lnTo>
                      <a:pt x="224" y="318"/>
                    </a:lnTo>
                    <a:lnTo>
                      <a:pt x="222" y="318"/>
                    </a:lnTo>
                    <a:lnTo>
                      <a:pt x="222" y="320"/>
                    </a:lnTo>
                    <a:lnTo>
                      <a:pt x="222" y="322"/>
                    </a:lnTo>
                    <a:lnTo>
                      <a:pt x="220" y="322"/>
                    </a:lnTo>
                    <a:lnTo>
                      <a:pt x="220" y="324"/>
                    </a:lnTo>
                    <a:lnTo>
                      <a:pt x="220" y="326"/>
                    </a:lnTo>
                    <a:lnTo>
                      <a:pt x="220" y="328"/>
                    </a:lnTo>
                    <a:lnTo>
                      <a:pt x="220" y="330"/>
                    </a:lnTo>
                    <a:lnTo>
                      <a:pt x="222" y="330"/>
                    </a:lnTo>
                    <a:lnTo>
                      <a:pt x="222" y="331"/>
                    </a:lnTo>
                    <a:lnTo>
                      <a:pt x="222" y="333"/>
                    </a:lnTo>
                    <a:lnTo>
                      <a:pt x="224" y="335"/>
                    </a:lnTo>
                    <a:lnTo>
                      <a:pt x="226" y="335"/>
                    </a:lnTo>
                    <a:lnTo>
                      <a:pt x="228" y="335"/>
                    </a:lnTo>
                    <a:lnTo>
                      <a:pt x="228" y="337"/>
                    </a:lnTo>
                    <a:lnTo>
                      <a:pt x="226" y="337"/>
                    </a:lnTo>
                    <a:lnTo>
                      <a:pt x="224" y="337"/>
                    </a:lnTo>
                    <a:lnTo>
                      <a:pt x="220" y="337"/>
                    </a:lnTo>
                    <a:lnTo>
                      <a:pt x="218" y="337"/>
                    </a:lnTo>
                    <a:lnTo>
                      <a:pt x="217" y="337"/>
                    </a:lnTo>
                    <a:lnTo>
                      <a:pt x="215" y="335"/>
                    </a:lnTo>
                    <a:lnTo>
                      <a:pt x="213" y="335"/>
                    </a:lnTo>
                    <a:lnTo>
                      <a:pt x="213" y="333"/>
                    </a:lnTo>
                    <a:lnTo>
                      <a:pt x="211" y="333"/>
                    </a:lnTo>
                    <a:lnTo>
                      <a:pt x="211" y="331"/>
                    </a:lnTo>
                    <a:lnTo>
                      <a:pt x="209" y="331"/>
                    </a:lnTo>
                    <a:lnTo>
                      <a:pt x="209" y="330"/>
                    </a:lnTo>
                    <a:lnTo>
                      <a:pt x="209" y="328"/>
                    </a:lnTo>
                    <a:lnTo>
                      <a:pt x="209" y="326"/>
                    </a:lnTo>
                    <a:lnTo>
                      <a:pt x="209" y="324"/>
                    </a:lnTo>
                    <a:lnTo>
                      <a:pt x="207" y="324"/>
                    </a:lnTo>
                    <a:lnTo>
                      <a:pt x="207" y="322"/>
                    </a:lnTo>
                    <a:lnTo>
                      <a:pt x="207" y="320"/>
                    </a:lnTo>
                    <a:lnTo>
                      <a:pt x="207" y="318"/>
                    </a:lnTo>
                    <a:lnTo>
                      <a:pt x="209" y="318"/>
                    </a:lnTo>
                    <a:lnTo>
                      <a:pt x="209" y="315"/>
                    </a:lnTo>
                    <a:lnTo>
                      <a:pt x="207" y="313"/>
                    </a:lnTo>
                    <a:lnTo>
                      <a:pt x="207" y="311"/>
                    </a:lnTo>
                    <a:lnTo>
                      <a:pt x="207" y="309"/>
                    </a:lnTo>
                    <a:lnTo>
                      <a:pt x="209" y="309"/>
                    </a:lnTo>
                    <a:lnTo>
                      <a:pt x="209" y="307"/>
                    </a:lnTo>
                    <a:lnTo>
                      <a:pt x="211" y="307"/>
                    </a:lnTo>
                    <a:lnTo>
                      <a:pt x="211" y="304"/>
                    </a:lnTo>
                    <a:lnTo>
                      <a:pt x="211" y="302"/>
                    </a:lnTo>
                    <a:lnTo>
                      <a:pt x="213" y="302"/>
                    </a:lnTo>
                    <a:lnTo>
                      <a:pt x="213" y="300"/>
                    </a:lnTo>
                    <a:lnTo>
                      <a:pt x="213" y="298"/>
                    </a:lnTo>
                    <a:lnTo>
                      <a:pt x="211" y="300"/>
                    </a:lnTo>
                    <a:lnTo>
                      <a:pt x="211" y="302"/>
                    </a:lnTo>
                    <a:lnTo>
                      <a:pt x="209" y="300"/>
                    </a:lnTo>
                    <a:lnTo>
                      <a:pt x="209" y="298"/>
                    </a:lnTo>
                    <a:lnTo>
                      <a:pt x="209" y="296"/>
                    </a:lnTo>
                    <a:lnTo>
                      <a:pt x="211" y="296"/>
                    </a:lnTo>
                    <a:lnTo>
                      <a:pt x="211" y="293"/>
                    </a:lnTo>
                    <a:lnTo>
                      <a:pt x="211" y="289"/>
                    </a:lnTo>
                    <a:lnTo>
                      <a:pt x="211" y="287"/>
                    </a:lnTo>
                    <a:lnTo>
                      <a:pt x="211" y="285"/>
                    </a:lnTo>
                    <a:lnTo>
                      <a:pt x="211" y="283"/>
                    </a:lnTo>
                    <a:lnTo>
                      <a:pt x="213" y="281"/>
                    </a:lnTo>
                    <a:lnTo>
                      <a:pt x="215" y="280"/>
                    </a:lnTo>
                    <a:lnTo>
                      <a:pt x="215" y="278"/>
                    </a:lnTo>
                    <a:lnTo>
                      <a:pt x="215" y="276"/>
                    </a:lnTo>
                    <a:lnTo>
                      <a:pt x="217" y="276"/>
                    </a:lnTo>
                    <a:lnTo>
                      <a:pt x="217" y="274"/>
                    </a:lnTo>
                    <a:lnTo>
                      <a:pt x="215" y="272"/>
                    </a:lnTo>
                    <a:lnTo>
                      <a:pt x="215" y="270"/>
                    </a:lnTo>
                    <a:lnTo>
                      <a:pt x="215" y="268"/>
                    </a:lnTo>
                    <a:lnTo>
                      <a:pt x="215" y="267"/>
                    </a:lnTo>
                    <a:lnTo>
                      <a:pt x="217" y="267"/>
                    </a:lnTo>
                    <a:lnTo>
                      <a:pt x="217" y="261"/>
                    </a:lnTo>
                    <a:lnTo>
                      <a:pt x="217" y="259"/>
                    </a:lnTo>
                    <a:lnTo>
                      <a:pt x="217" y="257"/>
                    </a:lnTo>
                    <a:lnTo>
                      <a:pt x="217" y="256"/>
                    </a:lnTo>
                    <a:lnTo>
                      <a:pt x="217" y="254"/>
                    </a:lnTo>
                    <a:lnTo>
                      <a:pt x="217" y="252"/>
                    </a:lnTo>
                    <a:lnTo>
                      <a:pt x="218" y="252"/>
                    </a:lnTo>
                    <a:lnTo>
                      <a:pt x="218" y="248"/>
                    </a:lnTo>
                    <a:lnTo>
                      <a:pt x="218" y="246"/>
                    </a:lnTo>
                    <a:lnTo>
                      <a:pt x="218" y="244"/>
                    </a:lnTo>
                    <a:lnTo>
                      <a:pt x="217" y="241"/>
                    </a:lnTo>
                    <a:lnTo>
                      <a:pt x="217" y="239"/>
                    </a:lnTo>
                    <a:lnTo>
                      <a:pt x="215" y="239"/>
                    </a:lnTo>
                    <a:lnTo>
                      <a:pt x="213" y="237"/>
                    </a:lnTo>
                    <a:lnTo>
                      <a:pt x="211" y="237"/>
                    </a:lnTo>
                    <a:lnTo>
                      <a:pt x="211" y="235"/>
                    </a:lnTo>
                    <a:lnTo>
                      <a:pt x="209" y="235"/>
                    </a:lnTo>
                    <a:lnTo>
                      <a:pt x="207" y="235"/>
                    </a:lnTo>
                    <a:lnTo>
                      <a:pt x="209" y="233"/>
                    </a:lnTo>
                    <a:lnTo>
                      <a:pt x="207" y="233"/>
                    </a:lnTo>
                    <a:lnTo>
                      <a:pt x="205" y="233"/>
                    </a:lnTo>
                    <a:lnTo>
                      <a:pt x="205" y="231"/>
                    </a:lnTo>
                    <a:lnTo>
                      <a:pt x="204" y="230"/>
                    </a:lnTo>
                    <a:lnTo>
                      <a:pt x="204" y="228"/>
                    </a:lnTo>
                    <a:lnTo>
                      <a:pt x="202" y="228"/>
                    </a:lnTo>
                    <a:lnTo>
                      <a:pt x="202" y="226"/>
                    </a:lnTo>
                    <a:lnTo>
                      <a:pt x="202" y="224"/>
                    </a:lnTo>
                    <a:lnTo>
                      <a:pt x="200" y="224"/>
                    </a:lnTo>
                    <a:lnTo>
                      <a:pt x="200" y="222"/>
                    </a:lnTo>
                    <a:lnTo>
                      <a:pt x="200" y="220"/>
                    </a:lnTo>
                    <a:lnTo>
                      <a:pt x="198" y="219"/>
                    </a:lnTo>
                    <a:lnTo>
                      <a:pt x="196" y="217"/>
                    </a:lnTo>
                    <a:lnTo>
                      <a:pt x="196" y="215"/>
                    </a:lnTo>
                    <a:lnTo>
                      <a:pt x="194" y="215"/>
                    </a:lnTo>
                    <a:lnTo>
                      <a:pt x="194" y="213"/>
                    </a:lnTo>
                    <a:lnTo>
                      <a:pt x="194" y="211"/>
                    </a:lnTo>
                    <a:lnTo>
                      <a:pt x="194" y="213"/>
                    </a:lnTo>
                    <a:lnTo>
                      <a:pt x="193" y="211"/>
                    </a:lnTo>
                    <a:lnTo>
                      <a:pt x="193" y="209"/>
                    </a:lnTo>
                    <a:lnTo>
                      <a:pt x="193" y="207"/>
                    </a:lnTo>
                    <a:lnTo>
                      <a:pt x="194" y="207"/>
                    </a:lnTo>
                    <a:lnTo>
                      <a:pt x="194" y="206"/>
                    </a:lnTo>
                    <a:lnTo>
                      <a:pt x="194" y="204"/>
                    </a:lnTo>
                    <a:lnTo>
                      <a:pt x="194" y="202"/>
                    </a:lnTo>
                    <a:lnTo>
                      <a:pt x="194" y="200"/>
                    </a:lnTo>
                    <a:lnTo>
                      <a:pt x="196" y="198"/>
                    </a:lnTo>
                    <a:lnTo>
                      <a:pt x="196" y="196"/>
                    </a:lnTo>
                    <a:lnTo>
                      <a:pt x="198" y="196"/>
                    </a:lnTo>
                    <a:lnTo>
                      <a:pt x="198" y="194"/>
                    </a:lnTo>
                    <a:lnTo>
                      <a:pt x="198" y="196"/>
                    </a:lnTo>
                    <a:lnTo>
                      <a:pt x="198" y="194"/>
                    </a:lnTo>
                    <a:lnTo>
                      <a:pt x="200" y="194"/>
                    </a:lnTo>
                    <a:lnTo>
                      <a:pt x="200" y="193"/>
                    </a:lnTo>
                    <a:lnTo>
                      <a:pt x="202" y="191"/>
                    </a:lnTo>
                    <a:lnTo>
                      <a:pt x="202" y="189"/>
                    </a:lnTo>
                    <a:lnTo>
                      <a:pt x="202" y="187"/>
                    </a:lnTo>
                    <a:lnTo>
                      <a:pt x="202" y="185"/>
                    </a:lnTo>
                    <a:lnTo>
                      <a:pt x="202" y="183"/>
                    </a:lnTo>
                    <a:lnTo>
                      <a:pt x="202" y="182"/>
                    </a:lnTo>
                    <a:lnTo>
                      <a:pt x="200" y="182"/>
                    </a:lnTo>
                    <a:lnTo>
                      <a:pt x="198" y="180"/>
                    </a:lnTo>
                    <a:lnTo>
                      <a:pt x="196" y="180"/>
                    </a:lnTo>
                    <a:lnTo>
                      <a:pt x="196" y="182"/>
                    </a:lnTo>
                    <a:lnTo>
                      <a:pt x="194" y="182"/>
                    </a:lnTo>
                    <a:lnTo>
                      <a:pt x="193" y="182"/>
                    </a:lnTo>
                    <a:lnTo>
                      <a:pt x="191" y="182"/>
                    </a:lnTo>
                    <a:lnTo>
                      <a:pt x="189" y="180"/>
                    </a:lnTo>
                    <a:lnTo>
                      <a:pt x="187" y="180"/>
                    </a:lnTo>
                    <a:lnTo>
                      <a:pt x="187" y="178"/>
                    </a:lnTo>
                    <a:lnTo>
                      <a:pt x="185" y="178"/>
                    </a:lnTo>
                    <a:lnTo>
                      <a:pt x="185" y="176"/>
                    </a:lnTo>
                    <a:lnTo>
                      <a:pt x="183" y="176"/>
                    </a:lnTo>
                    <a:lnTo>
                      <a:pt x="183" y="174"/>
                    </a:lnTo>
                    <a:lnTo>
                      <a:pt x="183" y="172"/>
                    </a:lnTo>
                    <a:lnTo>
                      <a:pt x="181" y="172"/>
                    </a:lnTo>
                    <a:lnTo>
                      <a:pt x="181" y="170"/>
                    </a:lnTo>
                    <a:lnTo>
                      <a:pt x="180" y="170"/>
                    </a:lnTo>
                    <a:lnTo>
                      <a:pt x="178" y="169"/>
                    </a:lnTo>
                    <a:lnTo>
                      <a:pt x="176" y="169"/>
                    </a:lnTo>
                    <a:lnTo>
                      <a:pt x="176" y="167"/>
                    </a:lnTo>
                    <a:lnTo>
                      <a:pt x="174" y="167"/>
                    </a:lnTo>
                    <a:lnTo>
                      <a:pt x="172" y="167"/>
                    </a:lnTo>
                    <a:lnTo>
                      <a:pt x="170" y="167"/>
                    </a:lnTo>
                    <a:lnTo>
                      <a:pt x="170" y="165"/>
                    </a:lnTo>
                    <a:lnTo>
                      <a:pt x="168" y="165"/>
                    </a:lnTo>
                    <a:lnTo>
                      <a:pt x="168" y="163"/>
                    </a:lnTo>
                    <a:lnTo>
                      <a:pt x="167" y="163"/>
                    </a:lnTo>
                    <a:lnTo>
                      <a:pt x="167" y="161"/>
                    </a:lnTo>
                    <a:lnTo>
                      <a:pt x="167" y="163"/>
                    </a:lnTo>
                    <a:lnTo>
                      <a:pt x="165" y="163"/>
                    </a:lnTo>
                    <a:lnTo>
                      <a:pt x="165" y="161"/>
                    </a:lnTo>
                    <a:lnTo>
                      <a:pt x="163" y="161"/>
                    </a:lnTo>
                    <a:lnTo>
                      <a:pt x="161" y="161"/>
                    </a:lnTo>
                    <a:lnTo>
                      <a:pt x="159" y="163"/>
                    </a:lnTo>
                    <a:lnTo>
                      <a:pt x="157" y="161"/>
                    </a:lnTo>
                    <a:lnTo>
                      <a:pt x="157" y="163"/>
                    </a:lnTo>
                    <a:lnTo>
                      <a:pt x="156" y="163"/>
                    </a:lnTo>
                    <a:lnTo>
                      <a:pt x="156" y="161"/>
                    </a:lnTo>
                    <a:lnTo>
                      <a:pt x="154" y="161"/>
                    </a:lnTo>
                    <a:lnTo>
                      <a:pt x="152" y="161"/>
                    </a:lnTo>
                    <a:lnTo>
                      <a:pt x="150" y="159"/>
                    </a:lnTo>
                    <a:lnTo>
                      <a:pt x="148" y="159"/>
                    </a:lnTo>
                    <a:lnTo>
                      <a:pt x="148" y="157"/>
                    </a:lnTo>
                    <a:lnTo>
                      <a:pt x="146" y="157"/>
                    </a:lnTo>
                    <a:lnTo>
                      <a:pt x="146" y="156"/>
                    </a:lnTo>
                    <a:lnTo>
                      <a:pt x="144" y="156"/>
                    </a:lnTo>
                    <a:lnTo>
                      <a:pt x="143" y="154"/>
                    </a:lnTo>
                    <a:lnTo>
                      <a:pt x="141" y="154"/>
                    </a:lnTo>
                    <a:lnTo>
                      <a:pt x="139" y="152"/>
                    </a:lnTo>
                    <a:lnTo>
                      <a:pt x="139" y="150"/>
                    </a:lnTo>
                    <a:lnTo>
                      <a:pt x="139" y="148"/>
                    </a:lnTo>
                    <a:lnTo>
                      <a:pt x="139" y="146"/>
                    </a:lnTo>
                    <a:lnTo>
                      <a:pt x="137" y="146"/>
                    </a:lnTo>
                    <a:lnTo>
                      <a:pt x="137" y="145"/>
                    </a:lnTo>
                    <a:lnTo>
                      <a:pt x="137" y="146"/>
                    </a:lnTo>
                    <a:lnTo>
                      <a:pt x="135" y="145"/>
                    </a:lnTo>
                    <a:lnTo>
                      <a:pt x="133" y="143"/>
                    </a:lnTo>
                    <a:lnTo>
                      <a:pt x="131" y="143"/>
                    </a:lnTo>
                    <a:lnTo>
                      <a:pt x="133" y="141"/>
                    </a:lnTo>
                    <a:lnTo>
                      <a:pt x="131" y="141"/>
                    </a:lnTo>
                    <a:lnTo>
                      <a:pt x="131" y="139"/>
                    </a:lnTo>
                    <a:lnTo>
                      <a:pt x="130" y="137"/>
                    </a:lnTo>
                    <a:lnTo>
                      <a:pt x="128" y="135"/>
                    </a:lnTo>
                    <a:lnTo>
                      <a:pt x="126" y="133"/>
                    </a:lnTo>
                    <a:lnTo>
                      <a:pt x="124" y="133"/>
                    </a:lnTo>
                    <a:lnTo>
                      <a:pt x="124" y="132"/>
                    </a:lnTo>
                    <a:lnTo>
                      <a:pt x="124" y="130"/>
                    </a:lnTo>
                    <a:lnTo>
                      <a:pt x="122" y="130"/>
                    </a:lnTo>
                    <a:lnTo>
                      <a:pt x="122" y="128"/>
                    </a:lnTo>
                    <a:lnTo>
                      <a:pt x="120" y="126"/>
                    </a:lnTo>
                    <a:lnTo>
                      <a:pt x="120" y="124"/>
                    </a:lnTo>
                    <a:lnTo>
                      <a:pt x="119" y="126"/>
                    </a:lnTo>
                    <a:lnTo>
                      <a:pt x="119" y="128"/>
                    </a:lnTo>
                    <a:lnTo>
                      <a:pt x="120" y="128"/>
                    </a:lnTo>
                    <a:lnTo>
                      <a:pt x="120" y="130"/>
                    </a:lnTo>
                    <a:lnTo>
                      <a:pt x="120" y="132"/>
                    </a:lnTo>
                    <a:lnTo>
                      <a:pt x="122" y="132"/>
                    </a:lnTo>
                    <a:lnTo>
                      <a:pt x="122" y="133"/>
                    </a:lnTo>
                    <a:lnTo>
                      <a:pt x="122" y="135"/>
                    </a:lnTo>
                    <a:lnTo>
                      <a:pt x="124" y="137"/>
                    </a:lnTo>
                    <a:lnTo>
                      <a:pt x="124" y="139"/>
                    </a:lnTo>
                    <a:lnTo>
                      <a:pt x="126" y="139"/>
                    </a:lnTo>
                    <a:lnTo>
                      <a:pt x="126" y="141"/>
                    </a:lnTo>
                    <a:lnTo>
                      <a:pt x="128" y="143"/>
                    </a:lnTo>
                    <a:lnTo>
                      <a:pt x="126" y="143"/>
                    </a:lnTo>
                    <a:lnTo>
                      <a:pt x="124" y="143"/>
                    </a:lnTo>
                    <a:lnTo>
                      <a:pt x="124" y="141"/>
                    </a:lnTo>
                    <a:lnTo>
                      <a:pt x="122" y="139"/>
                    </a:lnTo>
                    <a:lnTo>
                      <a:pt x="122" y="137"/>
                    </a:lnTo>
                    <a:lnTo>
                      <a:pt x="120" y="135"/>
                    </a:lnTo>
                    <a:lnTo>
                      <a:pt x="119" y="135"/>
                    </a:lnTo>
                    <a:lnTo>
                      <a:pt x="119" y="133"/>
                    </a:lnTo>
                    <a:lnTo>
                      <a:pt x="119" y="132"/>
                    </a:lnTo>
                    <a:lnTo>
                      <a:pt x="117" y="130"/>
                    </a:lnTo>
                    <a:lnTo>
                      <a:pt x="115" y="130"/>
                    </a:lnTo>
                    <a:lnTo>
                      <a:pt x="115" y="128"/>
                    </a:lnTo>
                    <a:lnTo>
                      <a:pt x="115" y="126"/>
                    </a:lnTo>
                    <a:lnTo>
                      <a:pt x="113" y="124"/>
                    </a:lnTo>
                    <a:lnTo>
                      <a:pt x="113" y="122"/>
                    </a:lnTo>
                    <a:lnTo>
                      <a:pt x="111" y="122"/>
                    </a:lnTo>
                    <a:lnTo>
                      <a:pt x="111" y="120"/>
                    </a:lnTo>
                    <a:lnTo>
                      <a:pt x="109" y="120"/>
                    </a:lnTo>
                    <a:lnTo>
                      <a:pt x="111" y="120"/>
                    </a:lnTo>
                    <a:lnTo>
                      <a:pt x="109" y="119"/>
                    </a:lnTo>
                    <a:lnTo>
                      <a:pt x="107" y="119"/>
                    </a:lnTo>
                    <a:lnTo>
                      <a:pt x="106" y="117"/>
                    </a:lnTo>
                    <a:lnTo>
                      <a:pt x="104" y="115"/>
                    </a:lnTo>
                    <a:lnTo>
                      <a:pt x="104" y="113"/>
                    </a:lnTo>
                    <a:lnTo>
                      <a:pt x="102" y="111"/>
                    </a:lnTo>
                    <a:lnTo>
                      <a:pt x="102" y="109"/>
                    </a:lnTo>
                    <a:lnTo>
                      <a:pt x="100" y="109"/>
                    </a:lnTo>
                    <a:lnTo>
                      <a:pt x="100" y="106"/>
                    </a:lnTo>
                    <a:lnTo>
                      <a:pt x="98" y="104"/>
                    </a:lnTo>
                    <a:lnTo>
                      <a:pt x="98" y="102"/>
                    </a:lnTo>
                    <a:lnTo>
                      <a:pt x="96" y="102"/>
                    </a:lnTo>
                    <a:lnTo>
                      <a:pt x="96" y="96"/>
                    </a:lnTo>
                    <a:lnTo>
                      <a:pt x="96" y="91"/>
                    </a:lnTo>
                    <a:lnTo>
                      <a:pt x="96" y="83"/>
                    </a:lnTo>
                    <a:lnTo>
                      <a:pt x="95" y="82"/>
                    </a:lnTo>
                    <a:lnTo>
                      <a:pt x="93" y="80"/>
                    </a:lnTo>
                    <a:lnTo>
                      <a:pt x="91" y="78"/>
                    </a:lnTo>
                    <a:lnTo>
                      <a:pt x="89" y="76"/>
                    </a:lnTo>
                    <a:lnTo>
                      <a:pt x="89" y="74"/>
                    </a:lnTo>
                    <a:lnTo>
                      <a:pt x="91" y="74"/>
                    </a:lnTo>
                    <a:lnTo>
                      <a:pt x="91" y="76"/>
                    </a:lnTo>
                    <a:lnTo>
                      <a:pt x="93" y="76"/>
                    </a:lnTo>
                    <a:lnTo>
                      <a:pt x="93" y="78"/>
                    </a:lnTo>
                    <a:lnTo>
                      <a:pt x="96" y="78"/>
                    </a:lnTo>
                    <a:lnTo>
                      <a:pt x="96" y="80"/>
                    </a:lnTo>
                    <a:lnTo>
                      <a:pt x="98" y="80"/>
                    </a:lnTo>
                    <a:lnTo>
                      <a:pt x="98" y="82"/>
                    </a:lnTo>
                    <a:lnTo>
                      <a:pt x="100" y="83"/>
                    </a:lnTo>
                    <a:lnTo>
                      <a:pt x="100" y="82"/>
                    </a:lnTo>
                    <a:lnTo>
                      <a:pt x="100" y="80"/>
                    </a:lnTo>
                    <a:lnTo>
                      <a:pt x="98" y="80"/>
                    </a:lnTo>
                    <a:lnTo>
                      <a:pt x="98" y="78"/>
                    </a:lnTo>
                    <a:lnTo>
                      <a:pt x="98" y="76"/>
                    </a:lnTo>
                    <a:lnTo>
                      <a:pt x="96" y="76"/>
                    </a:lnTo>
                    <a:lnTo>
                      <a:pt x="96" y="74"/>
                    </a:lnTo>
                    <a:lnTo>
                      <a:pt x="95" y="74"/>
                    </a:lnTo>
                    <a:lnTo>
                      <a:pt x="93" y="74"/>
                    </a:lnTo>
                    <a:lnTo>
                      <a:pt x="91" y="74"/>
                    </a:lnTo>
                    <a:lnTo>
                      <a:pt x="91" y="72"/>
                    </a:lnTo>
                    <a:lnTo>
                      <a:pt x="91" y="71"/>
                    </a:lnTo>
                    <a:lnTo>
                      <a:pt x="89" y="71"/>
                    </a:lnTo>
                    <a:lnTo>
                      <a:pt x="89" y="69"/>
                    </a:lnTo>
                    <a:lnTo>
                      <a:pt x="87" y="69"/>
                    </a:lnTo>
                    <a:lnTo>
                      <a:pt x="85" y="69"/>
                    </a:lnTo>
                    <a:lnTo>
                      <a:pt x="87" y="67"/>
                    </a:lnTo>
                    <a:lnTo>
                      <a:pt x="85" y="67"/>
                    </a:lnTo>
                    <a:lnTo>
                      <a:pt x="83" y="65"/>
                    </a:lnTo>
                    <a:lnTo>
                      <a:pt x="83" y="63"/>
                    </a:lnTo>
                    <a:lnTo>
                      <a:pt x="82" y="63"/>
                    </a:lnTo>
                    <a:lnTo>
                      <a:pt x="83" y="61"/>
                    </a:lnTo>
                    <a:lnTo>
                      <a:pt x="82" y="61"/>
                    </a:lnTo>
                    <a:lnTo>
                      <a:pt x="80" y="61"/>
                    </a:lnTo>
                    <a:lnTo>
                      <a:pt x="78" y="59"/>
                    </a:lnTo>
                    <a:lnTo>
                      <a:pt x="80" y="59"/>
                    </a:lnTo>
                    <a:lnTo>
                      <a:pt x="80" y="58"/>
                    </a:lnTo>
                    <a:lnTo>
                      <a:pt x="78" y="58"/>
                    </a:lnTo>
                    <a:lnTo>
                      <a:pt x="76" y="58"/>
                    </a:lnTo>
                    <a:lnTo>
                      <a:pt x="76" y="56"/>
                    </a:lnTo>
                    <a:lnTo>
                      <a:pt x="74" y="56"/>
                    </a:lnTo>
                    <a:lnTo>
                      <a:pt x="74" y="54"/>
                    </a:lnTo>
                    <a:lnTo>
                      <a:pt x="74" y="52"/>
                    </a:lnTo>
                    <a:lnTo>
                      <a:pt x="70" y="52"/>
                    </a:lnTo>
                    <a:lnTo>
                      <a:pt x="70" y="50"/>
                    </a:lnTo>
                    <a:lnTo>
                      <a:pt x="70" y="48"/>
                    </a:lnTo>
                    <a:lnTo>
                      <a:pt x="69" y="48"/>
                    </a:lnTo>
                    <a:lnTo>
                      <a:pt x="65" y="48"/>
                    </a:lnTo>
                    <a:lnTo>
                      <a:pt x="63" y="46"/>
                    </a:lnTo>
                    <a:lnTo>
                      <a:pt x="61" y="46"/>
                    </a:lnTo>
                    <a:lnTo>
                      <a:pt x="61" y="45"/>
                    </a:lnTo>
                    <a:lnTo>
                      <a:pt x="59" y="45"/>
                    </a:lnTo>
                    <a:lnTo>
                      <a:pt x="58" y="45"/>
                    </a:lnTo>
                    <a:lnTo>
                      <a:pt x="56" y="45"/>
                    </a:lnTo>
                    <a:lnTo>
                      <a:pt x="54" y="45"/>
                    </a:lnTo>
                    <a:lnTo>
                      <a:pt x="54" y="43"/>
                    </a:lnTo>
                    <a:lnTo>
                      <a:pt x="52" y="45"/>
                    </a:lnTo>
                    <a:lnTo>
                      <a:pt x="52" y="43"/>
                    </a:lnTo>
                    <a:lnTo>
                      <a:pt x="50" y="43"/>
                    </a:lnTo>
                    <a:lnTo>
                      <a:pt x="48" y="43"/>
                    </a:lnTo>
                    <a:lnTo>
                      <a:pt x="48" y="41"/>
                    </a:lnTo>
                    <a:lnTo>
                      <a:pt x="46" y="41"/>
                    </a:lnTo>
                    <a:lnTo>
                      <a:pt x="45" y="41"/>
                    </a:lnTo>
                    <a:lnTo>
                      <a:pt x="43" y="43"/>
                    </a:lnTo>
                    <a:lnTo>
                      <a:pt x="43" y="45"/>
                    </a:lnTo>
                    <a:lnTo>
                      <a:pt x="41" y="43"/>
                    </a:lnTo>
                    <a:lnTo>
                      <a:pt x="41" y="45"/>
                    </a:lnTo>
                    <a:lnTo>
                      <a:pt x="39" y="45"/>
                    </a:lnTo>
                    <a:lnTo>
                      <a:pt x="37" y="45"/>
                    </a:lnTo>
                    <a:lnTo>
                      <a:pt x="37" y="46"/>
                    </a:lnTo>
                    <a:lnTo>
                      <a:pt x="35" y="46"/>
                    </a:lnTo>
                    <a:lnTo>
                      <a:pt x="33" y="46"/>
                    </a:lnTo>
                    <a:lnTo>
                      <a:pt x="35" y="45"/>
                    </a:lnTo>
                    <a:lnTo>
                      <a:pt x="35" y="43"/>
                    </a:lnTo>
                    <a:lnTo>
                      <a:pt x="37" y="43"/>
                    </a:lnTo>
                    <a:lnTo>
                      <a:pt x="37" y="41"/>
                    </a:lnTo>
                    <a:lnTo>
                      <a:pt x="35" y="41"/>
                    </a:lnTo>
                    <a:lnTo>
                      <a:pt x="35" y="43"/>
                    </a:lnTo>
                    <a:lnTo>
                      <a:pt x="33" y="43"/>
                    </a:lnTo>
                    <a:lnTo>
                      <a:pt x="33" y="45"/>
                    </a:lnTo>
                    <a:lnTo>
                      <a:pt x="32" y="45"/>
                    </a:lnTo>
                    <a:lnTo>
                      <a:pt x="32" y="46"/>
                    </a:lnTo>
                    <a:lnTo>
                      <a:pt x="30" y="46"/>
                    </a:lnTo>
                    <a:lnTo>
                      <a:pt x="30" y="48"/>
                    </a:lnTo>
                    <a:lnTo>
                      <a:pt x="28" y="50"/>
                    </a:lnTo>
                    <a:lnTo>
                      <a:pt x="26" y="52"/>
                    </a:lnTo>
                    <a:lnTo>
                      <a:pt x="24" y="54"/>
                    </a:lnTo>
                    <a:lnTo>
                      <a:pt x="22" y="54"/>
                    </a:lnTo>
                    <a:lnTo>
                      <a:pt x="22" y="56"/>
                    </a:lnTo>
                    <a:lnTo>
                      <a:pt x="21" y="56"/>
                    </a:lnTo>
                    <a:lnTo>
                      <a:pt x="21" y="58"/>
                    </a:lnTo>
                    <a:lnTo>
                      <a:pt x="21" y="56"/>
                    </a:lnTo>
                    <a:lnTo>
                      <a:pt x="21" y="58"/>
                    </a:lnTo>
                    <a:lnTo>
                      <a:pt x="19" y="58"/>
                    </a:lnTo>
                    <a:lnTo>
                      <a:pt x="17" y="58"/>
                    </a:lnTo>
                    <a:lnTo>
                      <a:pt x="15" y="58"/>
                    </a:lnTo>
                    <a:lnTo>
                      <a:pt x="13" y="59"/>
                    </a:lnTo>
                    <a:lnTo>
                      <a:pt x="11" y="59"/>
                    </a:lnTo>
                    <a:lnTo>
                      <a:pt x="13" y="58"/>
                    </a:lnTo>
                    <a:lnTo>
                      <a:pt x="15" y="58"/>
                    </a:lnTo>
                    <a:lnTo>
                      <a:pt x="17" y="58"/>
                    </a:lnTo>
                    <a:lnTo>
                      <a:pt x="17" y="56"/>
                    </a:lnTo>
                    <a:lnTo>
                      <a:pt x="19" y="56"/>
                    </a:lnTo>
                    <a:lnTo>
                      <a:pt x="19" y="54"/>
                    </a:lnTo>
                    <a:lnTo>
                      <a:pt x="21" y="54"/>
                    </a:lnTo>
                    <a:lnTo>
                      <a:pt x="21" y="50"/>
                    </a:lnTo>
                    <a:lnTo>
                      <a:pt x="22" y="52"/>
                    </a:lnTo>
                    <a:lnTo>
                      <a:pt x="22" y="50"/>
                    </a:lnTo>
                    <a:lnTo>
                      <a:pt x="24" y="50"/>
                    </a:lnTo>
                    <a:lnTo>
                      <a:pt x="22" y="48"/>
                    </a:lnTo>
                    <a:lnTo>
                      <a:pt x="21" y="48"/>
                    </a:lnTo>
                    <a:lnTo>
                      <a:pt x="19" y="48"/>
                    </a:lnTo>
                    <a:lnTo>
                      <a:pt x="17" y="48"/>
                    </a:lnTo>
                    <a:lnTo>
                      <a:pt x="15" y="48"/>
                    </a:lnTo>
                    <a:lnTo>
                      <a:pt x="13" y="48"/>
                    </a:lnTo>
                    <a:lnTo>
                      <a:pt x="13" y="46"/>
                    </a:lnTo>
                    <a:lnTo>
                      <a:pt x="11" y="45"/>
                    </a:lnTo>
                    <a:lnTo>
                      <a:pt x="9" y="43"/>
                    </a:lnTo>
                    <a:lnTo>
                      <a:pt x="8" y="45"/>
                    </a:lnTo>
                    <a:lnTo>
                      <a:pt x="6" y="45"/>
                    </a:lnTo>
                    <a:lnTo>
                      <a:pt x="6" y="43"/>
                    </a:lnTo>
                    <a:lnTo>
                      <a:pt x="8" y="43"/>
                    </a:lnTo>
                    <a:lnTo>
                      <a:pt x="6" y="43"/>
                    </a:lnTo>
                    <a:lnTo>
                      <a:pt x="6" y="41"/>
                    </a:lnTo>
                    <a:lnTo>
                      <a:pt x="4" y="39"/>
                    </a:lnTo>
                    <a:lnTo>
                      <a:pt x="4" y="37"/>
                    </a:lnTo>
                    <a:lnTo>
                      <a:pt x="6" y="37"/>
                    </a:lnTo>
                    <a:lnTo>
                      <a:pt x="6" y="35"/>
                    </a:lnTo>
                    <a:lnTo>
                      <a:pt x="8" y="34"/>
                    </a:lnTo>
                    <a:lnTo>
                      <a:pt x="9" y="34"/>
                    </a:lnTo>
                    <a:lnTo>
                      <a:pt x="11" y="34"/>
                    </a:lnTo>
                    <a:lnTo>
                      <a:pt x="13" y="34"/>
                    </a:lnTo>
                    <a:lnTo>
                      <a:pt x="13" y="32"/>
                    </a:lnTo>
                    <a:lnTo>
                      <a:pt x="15" y="32"/>
                    </a:lnTo>
                    <a:lnTo>
                      <a:pt x="15" y="30"/>
                    </a:lnTo>
                    <a:lnTo>
                      <a:pt x="13" y="28"/>
                    </a:lnTo>
                    <a:lnTo>
                      <a:pt x="11" y="28"/>
                    </a:lnTo>
                    <a:lnTo>
                      <a:pt x="9" y="28"/>
                    </a:lnTo>
                    <a:lnTo>
                      <a:pt x="8" y="28"/>
                    </a:lnTo>
                    <a:lnTo>
                      <a:pt x="6" y="28"/>
                    </a:lnTo>
                    <a:lnTo>
                      <a:pt x="4" y="28"/>
                    </a:lnTo>
                    <a:lnTo>
                      <a:pt x="2" y="28"/>
                    </a:lnTo>
                    <a:lnTo>
                      <a:pt x="2" y="26"/>
                    </a:lnTo>
                    <a:lnTo>
                      <a:pt x="0" y="26"/>
                    </a:lnTo>
                    <a:lnTo>
                      <a:pt x="0" y="24"/>
                    </a:lnTo>
                    <a:lnTo>
                      <a:pt x="2" y="24"/>
                    </a:lnTo>
                    <a:lnTo>
                      <a:pt x="0" y="24"/>
                    </a:lnTo>
                    <a:lnTo>
                      <a:pt x="2" y="22"/>
                    </a:lnTo>
                    <a:lnTo>
                      <a:pt x="4" y="22"/>
                    </a:lnTo>
                    <a:lnTo>
                      <a:pt x="2" y="22"/>
                    </a:lnTo>
                    <a:lnTo>
                      <a:pt x="4" y="22"/>
                    </a:lnTo>
                    <a:lnTo>
                      <a:pt x="6" y="22"/>
                    </a:lnTo>
                    <a:lnTo>
                      <a:pt x="8" y="22"/>
                    </a:lnTo>
                    <a:lnTo>
                      <a:pt x="9" y="22"/>
                    </a:lnTo>
                    <a:lnTo>
                      <a:pt x="11" y="22"/>
                    </a:lnTo>
                    <a:lnTo>
                      <a:pt x="11" y="24"/>
                    </a:lnTo>
                    <a:lnTo>
                      <a:pt x="13" y="22"/>
                    </a:lnTo>
                    <a:lnTo>
                      <a:pt x="13" y="21"/>
                    </a:lnTo>
                    <a:lnTo>
                      <a:pt x="8" y="19"/>
                    </a:lnTo>
                    <a:lnTo>
                      <a:pt x="8" y="17"/>
                    </a:lnTo>
                    <a:lnTo>
                      <a:pt x="6" y="17"/>
                    </a:lnTo>
                    <a:lnTo>
                      <a:pt x="4" y="17"/>
                    </a:lnTo>
                    <a:lnTo>
                      <a:pt x="6" y="15"/>
                    </a:lnTo>
                    <a:lnTo>
                      <a:pt x="4" y="15"/>
                    </a:lnTo>
                    <a:lnTo>
                      <a:pt x="2" y="15"/>
                    </a:lnTo>
                    <a:lnTo>
                      <a:pt x="6" y="13"/>
                    </a:lnTo>
                    <a:lnTo>
                      <a:pt x="8" y="11"/>
                    </a:lnTo>
                    <a:lnTo>
                      <a:pt x="8" y="9"/>
                    </a:lnTo>
                    <a:lnTo>
                      <a:pt x="9" y="9"/>
                    </a:lnTo>
                    <a:lnTo>
                      <a:pt x="9" y="8"/>
                    </a:lnTo>
                    <a:lnTo>
                      <a:pt x="11" y="6"/>
                    </a:lnTo>
                    <a:lnTo>
                      <a:pt x="11" y="8"/>
                    </a:lnTo>
                    <a:lnTo>
                      <a:pt x="13" y="8"/>
                    </a:lnTo>
                    <a:lnTo>
                      <a:pt x="15" y="8"/>
                    </a:lnTo>
                    <a:lnTo>
                      <a:pt x="17" y="6"/>
                    </a:lnTo>
                    <a:lnTo>
                      <a:pt x="19" y="6"/>
                    </a:lnTo>
                    <a:lnTo>
                      <a:pt x="21" y="6"/>
                    </a:lnTo>
                    <a:lnTo>
                      <a:pt x="21" y="4"/>
                    </a:lnTo>
                    <a:lnTo>
                      <a:pt x="22" y="4"/>
                    </a:lnTo>
                    <a:lnTo>
                      <a:pt x="24" y="4"/>
                    </a:lnTo>
                    <a:lnTo>
                      <a:pt x="24" y="2"/>
                    </a:lnTo>
                    <a:lnTo>
                      <a:pt x="24" y="4"/>
                    </a:lnTo>
                    <a:lnTo>
                      <a:pt x="26" y="4"/>
                    </a:lnTo>
                    <a:lnTo>
                      <a:pt x="28" y="4"/>
                    </a:lnTo>
                    <a:lnTo>
                      <a:pt x="28" y="6"/>
                    </a:lnTo>
                    <a:lnTo>
                      <a:pt x="33" y="6"/>
                    </a:lnTo>
                    <a:lnTo>
                      <a:pt x="35" y="6"/>
                    </a:lnTo>
                    <a:lnTo>
                      <a:pt x="37" y="6"/>
                    </a:lnTo>
                    <a:lnTo>
                      <a:pt x="35" y="6"/>
                    </a:lnTo>
                    <a:lnTo>
                      <a:pt x="37" y="6"/>
                    </a:lnTo>
                    <a:lnTo>
                      <a:pt x="39" y="6"/>
                    </a:lnTo>
                    <a:lnTo>
                      <a:pt x="41" y="6"/>
                    </a:lnTo>
                    <a:lnTo>
                      <a:pt x="43" y="6"/>
                    </a:lnTo>
                    <a:lnTo>
                      <a:pt x="43" y="8"/>
                    </a:lnTo>
                    <a:lnTo>
                      <a:pt x="45" y="8"/>
                    </a:lnTo>
                    <a:lnTo>
                      <a:pt x="46" y="8"/>
                    </a:lnTo>
                    <a:lnTo>
                      <a:pt x="48" y="8"/>
                    </a:lnTo>
                    <a:lnTo>
                      <a:pt x="50" y="8"/>
                    </a:lnTo>
                    <a:lnTo>
                      <a:pt x="54" y="8"/>
                    </a:lnTo>
                    <a:lnTo>
                      <a:pt x="56" y="9"/>
                    </a:lnTo>
                    <a:lnTo>
                      <a:pt x="59" y="9"/>
                    </a:lnTo>
                    <a:lnTo>
                      <a:pt x="61" y="9"/>
                    </a:lnTo>
                    <a:lnTo>
                      <a:pt x="63" y="11"/>
                    </a:lnTo>
                    <a:lnTo>
                      <a:pt x="65" y="11"/>
                    </a:lnTo>
                    <a:lnTo>
                      <a:pt x="65" y="13"/>
                    </a:lnTo>
                    <a:lnTo>
                      <a:pt x="67" y="11"/>
                    </a:lnTo>
                    <a:lnTo>
                      <a:pt x="67" y="13"/>
                    </a:lnTo>
                    <a:lnTo>
                      <a:pt x="69" y="13"/>
                    </a:lnTo>
                    <a:lnTo>
                      <a:pt x="70" y="13"/>
                    </a:lnTo>
                    <a:lnTo>
                      <a:pt x="72" y="11"/>
                    </a:lnTo>
                    <a:lnTo>
                      <a:pt x="74" y="9"/>
                    </a:lnTo>
                    <a:lnTo>
                      <a:pt x="74" y="11"/>
                    </a:lnTo>
                    <a:lnTo>
                      <a:pt x="76" y="11"/>
                    </a:lnTo>
                    <a:lnTo>
                      <a:pt x="78" y="11"/>
                    </a:lnTo>
                    <a:lnTo>
                      <a:pt x="78" y="9"/>
                    </a:lnTo>
                    <a:lnTo>
                      <a:pt x="80" y="11"/>
                    </a:lnTo>
                    <a:lnTo>
                      <a:pt x="80" y="9"/>
                    </a:lnTo>
                    <a:lnTo>
                      <a:pt x="80" y="8"/>
                    </a:lnTo>
                    <a:lnTo>
                      <a:pt x="82" y="9"/>
                    </a:lnTo>
                    <a:lnTo>
                      <a:pt x="82" y="8"/>
                    </a:lnTo>
                    <a:lnTo>
                      <a:pt x="83" y="9"/>
                    </a:lnTo>
                    <a:lnTo>
                      <a:pt x="82" y="9"/>
                    </a:lnTo>
                    <a:lnTo>
                      <a:pt x="83" y="9"/>
                    </a:lnTo>
                    <a:lnTo>
                      <a:pt x="85" y="9"/>
                    </a:lnTo>
                    <a:lnTo>
                      <a:pt x="87" y="9"/>
                    </a:lnTo>
                    <a:lnTo>
                      <a:pt x="87" y="8"/>
                    </a:lnTo>
                    <a:lnTo>
                      <a:pt x="89" y="8"/>
                    </a:lnTo>
                    <a:lnTo>
                      <a:pt x="89" y="9"/>
                    </a:lnTo>
                    <a:lnTo>
                      <a:pt x="91" y="8"/>
                    </a:lnTo>
                    <a:lnTo>
                      <a:pt x="91" y="9"/>
                    </a:lnTo>
                    <a:lnTo>
                      <a:pt x="93" y="9"/>
                    </a:lnTo>
                    <a:lnTo>
                      <a:pt x="95" y="9"/>
                    </a:lnTo>
                    <a:lnTo>
                      <a:pt x="96" y="9"/>
                    </a:lnTo>
                    <a:lnTo>
                      <a:pt x="96" y="11"/>
                    </a:lnTo>
                    <a:lnTo>
                      <a:pt x="98" y="9"/>
                    </a:lnTo>
                    <a:lnTo>
                      <a:pt x="100" y="9"/>
                    </a:lnTo>
                    <a:lnTo>
                      <a:pt x="102" y="9"/>
                    </a:lnTo>
                    <a:lnTo>
                      <a:pt x="104" y="9"/>
                    </a:lnTo>
                    <a:lnTo>
                      <a:pt x="107" y="9"/>
                    </a:lnTo>
                    <a:lnTo>
                      <a:pt x="107" y="11"/>
                    </a:lnTo>
                    <a:lnTo>
                      <a:pt x="106" y="11"/>
                    </a:lnTo>
                    <a:lnTo>
                      <a:pt x="107" y="11"/>
                    </a:lnTo>
                    <a:lnTo>
                      <a:pt x="109" y="11"/>
                    </a:lnTo>
                    <a:lnTo>
                      <a:pt x="111" y="13"/>
                    </a:lnTo>
                    <a:lnTo>
                      <a:pt x="113" y="11"/>
                    </a:lnTo>
                    <a:lnTo>
                      <a:pt x="115" y="11"/>
                    </a:lnTo>
                    <a:lnTo>
                      <a:pt x="115" y="13"/>
                    </a:lnTo>
                    <a:lnTo>
                      <a:pt x="117" y="13"/>
                    </a:lnTo>
                    <a:lnTo>
                      <a:pt x="119" y="13"/>
                    </a:lnTo>
                    <a:lnTo>
                      <a:pt x="119" y="15"/>
                    </a:lnTo>
                    <a:lnTo>
                      <a:pt x="117" y="15"/>
                    </a:lnTo>
                    <a:lnTo>
                      <a:pt x="117" y="17"/>
                    </a:lnTo>
                    <a:lnTo>
                      <a:pt x="122" y="17"/>
                    </a:lnTo>
                    <a:lnTo>
                      <a:pt x="128" y="17"/>
                    </a:lnTo>
                    <a:lnTo>
                      <a:pt x="133" y="19"/>
                    </a:lnTo>
                    <a:lnTo>
                      <a:pt x="131" y="21"/>
                    </a:lnTo>
                    <a:lnTo>
                      <a:pt x="133" y="21"/>
                    </a:lnTo>
                    <a:lnTo>
                      <a:pt x="135" y="21"/>
                    </a:lnTo>
                    <a:lnTo>
                      <a:pt x="135" y="19"/>
                    </a:lnTo>
                    <a:lnTo>
                      <a:pt x="133" y="17"/>
                    </a:lnTo>
                    <a:lnTo>
                      <a:pt x="135" y="17"/>
                    </a:lnTo>
                    <a:lnTo>
                      <a:pt x="137" y="15"/>
                    </a:lnTo>
                    <a:lnTo>
                      <a:pt x="139" y="15"/>
                    </a:lnTo>
                    <a:lnTo>
                      <a:pt x="141" y="17"/>
                    </a:lnTo>
                    <a:lnTo>
                      <a:pt x="143" y="17"/>
                    </a:lnTo>
                    <a:lnTo>
                      <a:pt x="146" y="17"/>
                    </a:lnTo>
                    <a:lnTo>
                      <a:pt x="148" y="17"/>
                    </a:lnTo>
                    <a:lnTo>
                      <a:pt x="150" y="17"/>
                    </a:lnTo>
                    <a:lnTo>
                      <a:pt x="152" y="17"/>
                    </a:lnTo>
                    <a:lnTo>
                      <a:pt x="154" y="17"/>
                    </a:lnTo>
                    <a:lnTo>
                      <a:pt x="156" y="15"/>
                    </a:lnTo>
                    <a:lnTo>
                      <a:pt x="156" y="13"/>
                    </a:lnTo>
                    <a:lnTo>
                      <a:pt x="156" y="11"/>
                    </a:lnTo>
                    <a:lnTo>
                      <a:pt x="154" y="11"/>
                    </a:lnTo>
                    <a:lnTo>
                      <a:pt x="154" y="9"/>
                    </a:lnTo>
                    <a:lnTo>
                      <a:pt x="156" y="9"/>
                    </a:lnTo>
                    <a:lnTo>
                      <a:pt x="159" y="9"/>
                    </a:lnTo>
                    <a:lnTo>
                      <a:pt x="159" y="11"/>
                    </a:lnTo>
                    <a:lnTo>
                      <a:pt x="157" y="11"/>
                    </a:lnTo>
                    <a:lnTo>
                      <a:pt x="159" y="13"/>
                    </a:lnTo>
                    <a:lnTo>
                      <a:pt x="157" y="15"/>
                    </a:lnTo>
                    <a:lnTo>
                      <a:pt x="159" y="15"/>
                    </a:lnTo>
                    <a:lnTo>
                      <a:pt x="159" y="17"/>
                    </a:lnTo>
                    <a:lnTo>
                      <a:pt x="159" y="19"/>
                    </a:lnTo>
                    <a:lnTo>
                      <a:pt x="161" y="19"/>
                    </a:lnTo>
                    <a:lnTo>
                      <a:pt x="161" y="17"/>
                    </a:lnTo>
                    <a:lnTo>
                      <a:pt x="163" y="17"/>
                    </a:lnTo>
                    <a:lnTo>
                      <a:pt x="163" y="15"/>
                    </a:lnTo>
                    <a:lnTo>
                      <a:pt x="165" y="15"/>
                    </a:lnTo>
                    <a:lnTo>
                      <a:pt x="165" y="13"/>
                    </a:lnTo>
                    <a:lnTo>
                      <a:pt x="165" y="11"/>
                    </a:lnTo>
                    <a:lnTo>
                      <a:pt x="163" y="9"/>
                    </a:lnTo>
                    <a:lnTo>
                      <a:pt x="161" y="9"/>
                    </a:lnTo>
                    <a:lnTo>
                      <a:pt x="161" y="8"/>
                    </a:lnTo>
                    <a:lnTo>
                      <a:pt x="159" y="8"/>
                    </a:lnTo>
                    <a:lnTo>
                      <a:pt x="159" y="6"/>
                    </a:lnTo>
                    <a:lnTo>
                      <a:pt x="157" y="6"/>
                    </a:lnTo>
                    <a:lnTo>
                      <a:pt x="159" y="4"/>
                    </a:lnTo>
                    <a:lnTo>
                      <a:pt x="159" y="2"/>
                    </a:lnTo>
                    <a:lnTo>
                      <a:pt x="161" y="2"/>
                    </a:lnTo>
                    <a:lnTo>
                      <a:pt x="161" y="0"/>
                    </a:lnTo>
                    <a:lnTo>
                      <a:pt x="161" y="2"/>
                    </a:lnTo>
                    <a:lnTo>
                      <a:pt x="16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6" name="Freeform 1662"/>
              <p:cNvSpPr>
                <a:spLocks/>
              </p:cNvSpPr>
              <p:nvPr/>
            </p:nvSpPr>
            <p:spPr bwMode="auto">
              <a:xfrm>
                <a:off x="3014663" y="5290998"/>
                <a:ext cx="25400" cy="41275"/>
              </a:xfrm>
              <a:custGeom>
                <a:avLst/>
                <a:gdLst>
                  <a:gd name="T0" fmla="*/ 2147483646 w 16"/>
                  <a:gd name="T1" fmla="*/ 0 h 26"/>
                  <a:gd name="T2" fmla="*/ 2147483646 w 16"/>
                  <a:gd name="T3" fmla="*/ 2147483646 h 26"/>
                  <a:gd name="T4" fmla="*/ 2147483646 w 16"/>
                  <a:gd name="T5" fmla="*/ 2147483646 h 26"/>
                  <a:gd name="T6" fmla="*/ 2147483646 w 16"/>
                  <a:gd name="T7" fmla="*/ 2147483646 h 26"/>
                  <a:gd name="T8" fmla="*/ 2147483646 w 16"/>
                  <a:gd name="T9" fmla="*/ 2147483646 h 26"/>
                  <a:gd name="T10" fmla="*/ 2147483646 w 16"/>
                  <a:gd name="T11" fmla="*/ 2147483646 h 26"/>
                  <a:gd name="T12" fmla="*/ 2147483646 w 16"/>
                  <a:gd name="T13" fmla="*/ 2147483646 h 26"/>
                  <a:gd name="T14" fmla="*/ 2147483646 w 16"/>
                  <a:gd name="T15" fmla="*/ 2147483646 h 26"/>
                  <a:gd name="T16" fmla="*/ 2147483646 w 16"/>
                  <a:gd name="T17" fmla="*/ 2147483646 h 26"/>
                  <a:gd name="T18" fmla="*/ 2147483646 w 16"/>
                  <a:gd name="T19" fmla="*/ 2147483646 h 26"/>
                  <a:gd name="T20" fmla="*/ 2147483646 w 16"/>
                  <a:gd name="T21" fmla="*/ 2147483646 h 26"/>
                  <a:gd name="T22" fmla="*/ 2147483646 w 16"/>
                  <a:gd name="T23" fmla="*/ 2147483646 h 26"/>
                  <a:gd name="T24" fmla="*/ 2147483646 w 16"/>
                  <a:gd name="T25" fmla="*/ 2147483646 h 26"/>
                  <a:gd name="T26" fmla="*/ 2147483646 w 16"/>
                  <a:gd name="T27" fmla="*/ 2147483646 h 26"/>
                  <a:gd name="T28" fmla="*/ 2147483646 w 16"/>
                  <a:gd name="T29" fmla="*/ 2147483646 h 26"/>
                  <a:gd name="T30" fmla="*/ 2147483646 w 16"/>
                  <a:gd name="T31" fmla="*/ 2147483646 h 26"/>
                  <a:gd name="T32" fmla="*/ 2147483646 w 16"/>
                  <a:gd name="T33" fmla="*/ 2147483646 h 26"/>
                  <a:gd name="T34" fmla="*/ 2147483646 w 16"/>
                  <a:gd name="T35" fmla="*/ 2147483646 h 26"/>
                  <a:gd name="T36" fmla="*/ 2147483646 w 16"/>
                  <a:gd name="T37" fmla="*/ 2147483646 h 26"/>
                  <a:gd name="T38" fmla="*/ 2147483646 w 16"/>
                  <a:gd name="T39" fmla="*/ 2147483646 h 26"/>
                  <a:gd name="T40" fmla="*/ 2147483646 w 16"/>
                  <a:gd name="T41" fmla="*/ 2147483646 h 26"/>
                  <a:gd name="T42" fmla="*/ 2147483646 w 16"/>
                  <a:gd name="T43" fmla="*/ 2147483646 h 26"/>
                  <a:gd name="T44" fmla="*/ 2147483646 w 16"/>
                  <a:gd name="T45" fmla="*/ 2147483646 h 26"/>
                  <a:gd name="T46" fmla="*/ 2147483646 w 16"/>
                  <a:gd name="T47" fmla="*/ 2147483646 h 26"/>
                  <a:gd name="T48" fmla="*/ 2147483646 w 16"/>
                  <a:gd name="T49" fmla="*/ 2147483646 h 26"/>
                  <a:gd name="T50" fmla="*/ 2147483646 w 16"/>
                  <a:gd name="T51" fmla="*/ 2147483646 h 26"/>
                  <a:gd name="T52" fmla="*/ 2147483646 w 16"/>
                  <a:gd name="T53" fmla="*/ 2147483646 h 26"/>
                  <a:gd name="T54" fmla="*/ 2147483646 w 16"/>
                  <a:gd name="T55" fmla="*/ 2147483646 h 26"/>
                  <a:gd name="T56" fmla="*/ 2147483646 w 16"/>
                  <a:gd name="T57" fmla="*/ 2147483646 h 26"/>
                  <a:gd name="T58" fmla="*/ 2147483646 w 16"/>
                  <a:gd name="T59" fmla="*/ 2147483646 h 26"/>
                  <a:gd name="T60" fmla="*/ 2147483646 w 16"/>
                  <a:gd name="T61" fmla="*/ 2147483646 h 26"/>
                  <a:gd name="T62" fmla="*/ 2147483646 w 16"/>
                  <a:gd name="T63" fmla="*/ 2147483646 h 26"/>
                  <a:gd name="T64" fmla="*/ 2147483646 w 16"/>
                  <a:gd name="T65" fmla="*/ 2147483646 h 26"/>
                  <a:gd name="T66" fmla="*/ 2147483646 w 16"/>
                  <a:gd name="T67" fmla="*/ 2147483646 h 26"/>
                  <a:gd name="T68" fmla="*/ 2147483646 w 16"/>
                  <a:gd name="T69" fmla="*/ 2147483646 h 26"/>
                  <a:gd name="T70" fmla="*/ 2147483646 w 16"/>
                  <a:gd name="T71" fmla="*/ 2147483646 h 26"/>
                  <a:gd name="T72" fmla="*/ 2147483646 w 16"/>
                  <a:gd name="T73" fmla="*/ 2147483646 h 26"/>
                  <a:gd name="T74" fmla="*/ 0 w 16"/>
                  <a:gd name="T75" fmla="*/ 2147483646 h 26"/>
                  <a:gd name="T76" fmla="*/ 2147483646 w 16"/>
                  <a:gd name="T77" fmla="*/ 0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 h="26">
                    <a:moveTo>
                      <a:pt x="3" y="0"/>
                    </a:moveTo>
                    <a:lnTo>
                      <a:pt x="7" y="0"/>
                    </a:lnTo>
                    <a:lnTo>
                      <a:pt x="5" y="2"/>
                    </a:lnTo>
                    <a:lnTo>
                      <a:pt x="7" y="2"/>
                    </a:lnTo>
                    <a:lnTo>
                      <a:pt x="9" y="2"/>
                    </a:lnTo>
                    <a:lnTo>
                      <a:pt x="9" y="4"/>
                    </a:lnTo>
                    <a:lnTo>
                      <a:pt x="9" y="6"/>
                    </a:lnTo>
                    <a:lnTo>
                      <a:pt x="7" y="6"/>
                    </a:lnTo>
                    <a:lnTo>
                      <a:pt x="7" y="8"/>
                    </a:lnTo>
                    <a:lnTo>
                      <a:pt x="9" y="8"/>
                    </a:lnTo>
                    <a:lnTo>
                      <a:pt x="11" y="9"/>
                    </a:lnTo>
                    <a:lnTo>
                      <a:pt x="11" y="11"/>
                    </a:lnTo>
                    <a:lnTo>
                      <a:pt x="11" y="13"/>
                    </a:lnTo>
                    <a:lnTo>
                      <a:pt x="13" y="13"/>
                    </a:lnTo>
                    <a:lnTo>
                      <a:pt x="15" y="15"/>
                    </a:lnTo>
                    <a:lnTo>
                      <a:pt x="15" y="17"/>
                    </a:lnTo>
                    <a:lnTo>
                      <a:pt x="16" y="17"/>
                    </a:lnTo>
                    <a:lnTo>
                      <a:pt x="16" y="19"/>
                    </a:lnTo>
                    <a:lnTo>
                      <a:pt x="16" y="21"/>
                    </a:lnTo>
                    <a:lnTo>
                      <a:pt x="16" y="22"/>
                    </a:lnTo>
                    <a:lnTo>
                      <a:pt x="15" y="24"/>
                    </a:lnTo>
                    <a:lnTo>
                      <a:pt x="11" y="24"/>
                    </a:lnTo>
                    <a:lnTo>
                      <a:pt x="9" y="24"/>
                    </a:lnTo>
                    <a:lnTo>
                      <a:pt x="7" y="24"/>
                    </a:lnTo>
                    <a:lnTo>
                      <a:pt x="5" y="24"/>
                    </a:lnTo>
                    <a:lnTo>
                      <a:pt x="3" y="26"/>
                    </a:lnTo>
                    <a:lnTo>
                      <a:pt x="3" y="24"/>
                    </a:lnTo>
                    <a:lnTo>
                      <a:pt x="5" y="24"/>
                    </a:lnTo>
                    <a:lnTo>
                      <a:pt x="5" y="22"/>
                    </a:lnTo>
                    <a:lnTo>
                      <a:pt x="7" y="22"/>
                    </a:lnTo>
                    <a:lnTo>
                      <a:pt x="9" y="22"/>
                    </a:lnTo>
                    <a:lnTo>
                      <a:pt x="7" y="21"/>
                    </a:lnTo>
                    <a:lnTo>
                      <a:pt x="5" y="21"/>
                    </a:lnTo>
                    <a:lnTo>
                      <a:pt x="3" y="21"/>
                    </a:lnTo>
                    <a:lnTo>
                      <a:pt x="3" y="17"/>
                    </a:lnTo>
                    <a:lnTo>
                      <a:pt x="5" y="17"/>
                    </a:lnTo>
                    <a:lnTo>
                      <a:pt x="7" y="17"/>
                    </a:lnTo>
                    <a:lnTo>
                      <a:pt x="7" y="15"/>
                    </a:lnTo>
                    <a:lnTo>
                      <a:pt x="7" y="13"/>
                    </a:lnTo>
                    <a:lnTo>
                      <a:pt x="5" y="13"/>
                    </a:lnTo>
                    <a:lnTo>
                      <a:pt x="5" y="11"/>
                    </a:lnTo>
                    <a:lnTo>
                      <a:pt x="3" y="11"/>
                    </a:lnTo>
                    <a:lnTo>
                      <a:pt x="3" y="9"/>
                    </a:lnTo>
                    <a:lnTo>
                      <a:pt x="3" y="8"/>
                    </a:lnTo>
                    <a:lnTo>
                      <a:pt x="2" y="8"/>
                    </a:lnTo>
                    <a:lnTo>
                      <a:pt x="2" y="6"/>
                    </a:lnTo>
                    <a:lnTo>
                      <a:pt x="2" y="4"/>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7" name="Freeform 1663"/>
              <p:cNvSpPr>
                <a:spLocks/>
              </p:cNvSpPr>
              <p:nvPr/>
            </p:nvSpPr>
            <p:spPr bwMode="auto">
              <a:xfrm>
                <a:off x="2486026" y="5294173"/>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0 w 5"/>
                  <a:gd name="T15" fmla="*/ 2147483646 h 2"/>
                  <a:gd name="T16" fmla="*/ 0 w 5"/>
                  <a:gd name="T17" fmla="*/ 2147483646 h 2"/>
                  <a:gd name="T18" fmla="*/ 2147483646 w 5"/>
                  <a:gd name="T19" fmla="*/ 2147483646 h 2"/>
                  <a:gd name="T20" fmla="*/ 2147483646 w 5"/>
                  <a:gd name="T21" fmla="*/ 2147483646 h 2"/>
                  <a:gd name="T22" fmla="*/ 2147483646 w 5"/>
                  <a:gd name="T23" fmla="*/ 0 h 2"/>
                  <a:gd name="T24" fmla="*/ 2147483646 w 5"/>
                  <a:gd name="T25" fmla="*/ 0 h 2"/>
                  <a:gd name="T26" fmla="*/ 2147483646 w 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2">
                    <a:moveTo>
                      <a:pt x="4" y="0"/>
                    </a:moveTo>
                    <a:lnTo>
                      <a:pt x="4" y="0"/>
                    </a:lnTo>
                    <a:lnTo>
                      <a:pt x="5" y="2"/>
                    </a:ln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8" name="Freeform 1664"/>
              <p:cNvSpPr>
                <a:spLocks/>
              </p:cNvSpPr>
              <p:nvPr/>
            </p:nvSpPr>
            <p:spPr bwMode="auto">
              <a:xfrm>
                <a:off x="3536951" y="5362436"/>
                <a:ext cx="3175" cy="4763"/>
              </a:xfrm>
              <a:custGeom>
                <a:avLst/>
                <a:gdLst>
                  <a:gd name="T0" fmla="*/ 2147483646 w 2"/>
                  <a:gd name="T1" fmla="*/ 0 h 3"/>
                  <a:gd name="T2" fmla="*/ 2147483646 w 2"/>
                  <a:gd name="T3" fmla="*/ 2147483646 h 3"/>
                  <a:gd name="T4" fmla="*/ 0 w 2"/>
                  <a:gd name="T5" fmla="*/ 2147483646 h 3"/>
                  <a:gd name="T6" fmla="*/ 0 w 2"/>
                  <a:gd name="T7" fmla="*/ 2147483646 h 3"/>
                  <a:gd name="T8" fmla="*/ 0 w 2"/>
                  <a:gd name="T9" fmla="*/ 2147483646 h 3"/>
                  <a:gd name="T10" fmla="*/ 0 w 2"/>
                  <a:gd name="T11" fmla="*/ 2147483646 h 3"/>
                  <a:gd name="T12" fmla="*/ 0 w 2"/>
                  <a:gd name="T13" fmla="*/ 2147483646 h 3"/>
                  <a:gd name="T14" fmla="*/ 0 w 2"/>
                  <a:gd name="T15" fmla="*/ 2147483646 h 3"/>
                  <a:gd name="T16" fmla="*/ 0 w 2"/>
                  <a:gd name="T17" fmla="*/ 2147483646 h 3"/>
                  <a:gd name="T18" fmla="*/ 2147483646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2" y="0"/>
                    </a:moveTo>
                    <a:lnTo>
                      <a:pt x="2" y="1"/>
                    </a:lnTo>
                    <a:lnTo>
                      <a:pt x="0" y="3"/>
                    </a:lnTo>
                    <a:lnTo>
                      <a:pt x="0"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59" name="Freeform 1665"/>
              <p:cNvSpPr>
                <a:spLocks/>
              </p:cNvSpPr>
              <p:nvPr/>
            </p:nvSpPr>
            <p:spPr bwMode="auto">
              <a:xfrm>
                <a:off x="3425826" y="5502136"/>
                <a:ext cx="34925" cy="38100"/>
              </a:xfrm>
              <a:custGeom>
                <a:avLst/>
                <a:gdLst>
                  <a:gd name="T0" fmla="*/ 2147483646 w 22"/>
                  <a:gd name="T1" fmla="*/ 0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0 w 22"/>
                  <a:gd name="T53" fmla="*/ 2147483646 h 24"/>
                  <a:gd name="T54" fmla="*/ 0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0 h 24"/>
                  <a:gd name="T78" fmla="*/ 2147483646 w 22"/>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24">
                    <a:moveTo>
                      <a:pt x="18" y="0"/>
                    </a:moveTo>
                    <a:lnTo>
                      <a:pt x="18" y="0"/>
                    </a:lnTo>
                    <a:lnTo>
                      <a:pt x="20" y="2"/>
                    </a:lnTo>
                    <a:lnTo>
                      <a:pt x="22" y="4"/>
                    </a:lnTo>
                    <a:lnTo>
                      <a:pt x="20" y="6"/>
                    </a:lnTo>
                    <a:lnTo>
                      <a:pt x="20" y="8"/>
                    </a:lnTo>
                    <a:lnTo>
                      <a:pt x="18" y="10"/>
                    </a:lnTo>
                    <a:lnTo>
                      <a:pt x="20" y="10"/>
                    </a:lnTo>
                    <a:lnTo>
                      <a:pt x="20" y="11"/>
                    </a:lnTo>
                    <a:lnTo>
                      <a:pt x="20" y="13"/>
                    </a:lnTo>
                    <a:lnTo>
                      <a:pt x="22" y="13"/>
                    </a:lnTo>
                    <a:lnTo>
                      <a:pt x="20" y="15"/>
                    </a:lnTo>
                    <a:lnTo>
                      <a:pt x="18" y="15"/>
                    </a:lnTo>
                    <a:lnTo>
                      <a:pt x="18" y="17"/>
                    </a:lnTo>
                    <a:lnTo>
                      <a:pt x="18" y="19"/>
                    </a:lnTo>
                    <a:lnTo>
                      <a:pt x="16" y="19"/>
                    </a:lnTo>
                    <a:lnTo>
                      <a:pt x="16" y="21"/>
                    </a:lnTo>
                    <a:lnTo>
                      <a:pt x="14" y="21"/>
                    </a:lnTo>
                    <a:lnTo>
                      <a:pt x="16" y="23"/>
                    </a:lnTo>
                    <a:lnTo>
                      <a:pt x="14" y="23"/>
                    </a:lnTo>
                    <a:lnTo>
                      <a:pt x="14" y="24"/>
                    </a:lnTo>
                    <a:lnTo>
                      <a:pt x="13" y="24"/>
                    </a:lnTo>
                    <a:lnTo>
                      <a:pt x="11" y="23"/>
                    </a:lnTo>
                    <a:lnTo>
                      <a:pt x="9" y="23"/>
                    </a:lnTo>
                    <a:lnTo>
                      <a:pt x="9" y="24"/>
                    </a:lnTo>
                    <a:lnTo>
                      <a:pt x="7" y="23"/>
                    </a:lnTo>
                    <a:lnTo>
                      <a:pt x="5" y="23"/>
                    </a:lnTo>
                    <a:lnTo>
                      <a:pt x="3" y="21"/>
                    </a:lnTo>
                    <a:lnTo>
                      <a:pt x="3" y="23"/>
                    </a:lnTo>
                    <a:lnTo>
                      <a:pt x="3" y="21"/>
                    </a:lnTo>
                    <a:lnTo>
                      <a:pt x="1" y="19"/>
                    </a:lnTo>
                    <a:lnTo>
                      <a:pt x="1" y="17"/>
                    </a:lnTo>
                    <a:lnTo>
                      <a:pt x="0" y="15"/>
                    </a:lnTo>
                    <a:lnTo>
                      <a:pt x="0" y="13"/>
                    </a:lnTo>
                    <a:lnTo>
                      <a:pt x="0" y="11"/>
                    </a:lnTo>
                    <a:lnTo>
                      <a:pt x="3" y="11"/>
                    </a:lnTo>
                    <a:lnTo>
                      <a:pt x="5" y="11"/>
                    </a:lnTo>
                    <a:lnTo>
                      <a:pt x="5" y="10"/>
                    </a:lnTo>
                    <a:lnTo>
                      <a:pt x="7" y="10"/>
                    </a:lnTo>
                    <a:lnTo>
                      <a:pt x="9" y="8"/>
                    </a:lnTo>
                    <a:lnTo>
                      <a:pt x="11" y="6"/>
                    </a:lnTo>
                    <a:lnTo>
                      <a:pt x="13" y="6"/>
                    </a:lnTo>
                    <a:lnTo>
                      <a:pt x="13" y="4"/>
                    </a:lnTo>
                    <a:lnTo>
                      <a:pt x="14" y="4"/>
                    </a:lnTo>
                    <a:lnTo>
                      <a:pt x="16" y="4"/>
                    </a:lnTo>
                    <a:lnTo>
                      <a:pt x="16" y="2"/>
                    </a:lnTo>
                    <a:lnTo>
                      <a:pt x="16" y="0"/>
                    </a:lnTo>
                    <a:lnTo>
                      <a:pt x="1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0" name="Freeform 1666"/>
              <p:cNvSpPr>
                <a:spLocks/>
              </p:cNvSpPr>
              <p:nvPr/>
            </p:nvSpPr>
            <p:spPr bwMode="auto">
              <a:xfrm>
                <a:off x="3460751" y="5529123"/>
                <a:ext cx="14288" cy="17463"/>
              </a:xfrm>
              <a:custGeom>
                <a:avLst/>
                <a:gdLst>
                  <a:gd name="T0" fmla="*/ 2147483646 w 9"/>
                  <a:gd name="T1" fmla="*/ 0 h 11"/>
                  <a:gd name="T2" fmla="*/ 2147483646 w 9"/>
                  <a:gd name="T3" fmla="*/ 2147483646 h 11"/>
                  <a:gd name="T4" fmla="*/ 2147483646 w 9"/>
                  <a:gd name="T5" fmla="*/ 2147483646 h 11"/>
                  <a:gd name="T6" fmla="*/ 2147483646 w 9"/>
                  <a:gd name="T7" fmla="*/ 2147483646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2147483646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2147483646 h 11"/>
                  <a:gd name="T70" fmla="*/ 2147483646 w 9"/>
                  <a:gd name="T71" fmla="*/ 2147483646 h 11"/>
                  <a:gd name="T72" fmla="*/ 2147483646 w 9"/>
                  <a:gd name="T73" fmla="*/ 2147483646 h 11"/>
                  <a:gd name="T74" fmla="*/ 2147483646 w 9"/>
                  <a:gd name="T75" fmla="*/ 2147483646 h 11"/>
                  <a:gd name="T76" fmla="*/ 0 w 9"/>
                  <a:gd name="T77" fmla="*/ 2147483646 h 11"/>
                  <a:gd name="T78" fmla="*/ 2147483646 w 9"/>
                  <a:gd name="T79" fmla="*/ 2147483646 h 11"/>
                  <a:gd name="T80" fmla="*/ 2147483646 w 9"/>
                  <a:gd name="T81" fmla="*/ 2147483646 h 11"/>
                  <a:gd name="T82" fmla="*/ 2147483646 w 9"/>
                  <a:gd name="T83" fmla="*/ 0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 h="11">
                    <a:moveTo>
                      <a:pt x="5" y="0"/>
                    </a:moveTo>
                    <a:lnTo>
                      <a:pt x="4" y="2"/>
                    </a:lnTo>
                    <a:lnTo>
                      <a:pt x="5" y="2"/>
                    </a:lnTo>
                    <a:lnTo>
                      <a:pt x="7" y="2"/>
                    </a:lnTo>
                    <a:lnTo>
                      <a:pt x="7" y="0"/>
                    </a:lnTo>
                    <a:lnTo>
                      <a:pt x="9" y="0"/>
                    </a:lnTo>
                    <a:lnTo>
                      <a:pt x="9" y="2"/>
                    </a:lnTo>
                    <a:lnTo>
                      <a:pt x="7" y="2"/>
                    </a:lnTo>
                    <a:lnTo>
                      <a:pt x="7" y="4"/>
                    </a:lnTo>
                    <a:lnTo>
                      <a:pt x="7" y="2"/>
                    </a:lnTo>
                    <a:lnTo>
                      <a:pt x="7" y="4"/>
                    </a:lnTo>
                    <a:lnTo>
                      <a:pt x="7" y="6"/>
                    </a:lnTo>
                    <a:lnTo>
                      <a:pt x="9" y="6"/>
                    </a:lnTo>
                    <a:lnTo>
                      <a:pt x="9" y="7"/>
                    </a:lnTo>
                    <a:lnTo>
                      <a:pt x="9" y="11"/>
                    </a:lnTo>
                    <a:lnTo>
                      <a:pt x="7" y="11"/>
                    </a:lnTo>
                    <a:lnTo>
                      <a:pt x="5" y="7"/>
                    </a:lnTo>
                    <a:lnTo>
                      <a:pt x="5" y="6"/>
                    </a:lnTo>
                    <a:lnTo>
                      <a:pt x="4" y="6"/>
                    </a:lnTo>
                    <a:lnTo>
                      <a:pt x="4" y="7"/>
                    </a:lnTo>
                    <a:lnTo>
                      <a:pt x="4" y="9"/>
                    </a:lnTo>
                    <a:lnTo>
                      <a:pt x="4" y="11"/>
                    </a:lnTo>
                    <a:lnTo>
                      <a:pt x="2" y="11"/>
                    </a:lnTo>
                    <a:lnTo>
                      <a:pt x="0" y="9"/>
                    </a:lnTo>
                    <a:lnTo>
                      <a:pt x="2" y="9"/>
                    </a:lnTo>
                    <a:lnTo>
                      <a:pt x="2" y="7"/>
                    </a:lnTo>
                    <a:lnTo>
                      <a:pt x="2" y="6"/>
                    </a:lnTo>
                    <a:lnTo>
                      <a:pt x="0" y="4"/>
                    </a:lnTo>
                    <a:lnTo>
                      <a:pt x="2"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1" name="Freeform 1667"/>
              <p:cNvSpPr>
                <a:spLocks/>
              </p:cNvSpPr>
              <p:nvPr/>
            </p:nvSpPr>
            <p:spPr bwMode="auto">
              <a:xfrm>
                <a:off x="3413126" y="5549761"/>
                <a:ext cx="34925" cy="9525"/>
              </a:xfrm>
              <a:custGeom>
                <a:avLst/>
                <a:gdLst>
                  <a:gd name="T0" fmla="*/ 2147483646 w 22"/>
                  <a:gd name="T1" fmla="*/ 0 h 6"/>
                  <a:gd name="T2" fmla="*/ 2147483646 w 22"/>
                  <a:gd name="T3" fmla="*/ 0 h 6"/>
                  <a:gd name="T4" fmla="*/ 2147483646 w 22"/>
                  <a:gd name="T5" fmla="*/ 0 h 6"/>
                  <a:gd name="T6" fmla="*/ 2147483646 w 22"/>
                  <a:gd name="T7" fmla="*/ 0 h 6"/>
                  <a:gd name="T8" fmla="*/ 2147483646 w 22"/>
                  <a:gd name="T9" fmla="*/ 0 h 6"/>
                  <a:gd name="T10" fmla="*/ 2147483646 w 22"/>
                  <a:gd name="T11" fmla="*/ 0 h 6"/>
                  <a:gd name="T12" fmla="*/ 2147483646 w 22"/>
                  <a:gd name="T13" fmla="*/ 0 h 6"/>
                  <a:gd name="T14" fmla="*/ 2147483646 w 22"/>
                  <a:gd name="T15" fmla="*/ 0 h 6"/>
                  <a:gd name="T16" fmla="*/ 2147483646 w 22"/>
                  <a:gd name="T17" fmla="*/ 2147483646 h 6"/>
                  <a:gd name="T18" fmla="*/ 2147483646 w 22"/>
                  <a:gd name="T19" fmla="*/ 2147483646 h 6"/>
                  <a:gd name="T20" fmla="*/ 2147483646 w 22"/>
                  <a:gd name="T21" fmla="*/ 2147483646 h 6"/>
                  <a:gd name="T22" fmla="*/ 2147483646 w 22"/>
                  <a:gd name="T23" fmla="*/ 2147483646 h 6"/>
                  <a:gd name="T24" fmla="*/ 2147483646 w 22"/>
                  <a:gd name="T25" fmla="*/ 2147483646 h 6"/>
                  <a:gd name="T26" fmla="*/ 2147483646 w 22"/>
                  <a:gd name="T27" fmla="*/ 2147483646 h 6"/>
                  <a:gd name="T28" fmla="*/ 2147483646 w 22"/>
                  <a:gd name="T29" fmla="*/ 2147483646 h 6"/>
                  <a:gd name="T30" fmla="*/ 2147483646 w 22"/>
                  <a:gd name="T31" fmla="*/ 2147483646 h 6"/>
                  <a:gd name="T32" fmla="*/ 2147483646 w 22"/>
                  <a:gd name="T33" fmla="*/ 2147483646 h 6"/>
                  <a:gd name="T34" fmla="*/ 2147483646 w 22"/>
                  <a:gd name="T35" fmla="*/ 2147483646 h 6"/>
                  <a:gd name="T36" fmla="*/ 2147483646 w 22"/>
                  <a:gd name="T37" fmla="*/ 2147483646 h 6"/>
                  <a:gd name="T38" fmla="*/ 2147483646 w 22"/>
                  <a:gd name="T39" fmla="*/ 2147483646 h 6"/>
                  <a:gd name="T40" fmla="*/ 2147483646 w 22"/>
                  <a:gd name="T41" fmla="*/ 2147483646 h 6"/>
                  <a:gd name="T42" fmla="*/ 2147483646 w 22"/>
                  <a:gd name="T43" fmla="*/ 2147483646 h 6"/>
                  <a:gd name="T44" fmla="*/ 2147483646 w 22"/>
                  <a:gd name="T45" fmla="*/ 2147483646 h 6"/>
                  <a:gd name="T46" fmla="*/ 2147483646 w 22"/>
                  <a:gd name="T47" fmla="*/ 2147483646 h 6"/>
                  <a:gd name="T48" fmla="*/ 2147483646 w 22"/>
                  <a:gd name="T49" fmla="*/ 2147483646 h 6"/>
                  <a:gd name="T50" fmla="*/ 2147483646 w 22"/>
                  <a:gd name="T51" fmla="*/ 2147483646 h 6"/>
                  <a:gd name="T52" fmla="*/ 2147483646 w 22"/>
                  <a:gd name="T53" fmla="*/ 2147483646 h 6"/>
                  <a:gd name="T54" fmla="*/ 2147483646 w 22"/>
                  <a:gd name="T55" fmla="*/ 2147483646 h 6"/>
                  <a:gd name="T56" fmla="*/ 2147483646 w 22"/>
                  <a:gd name="T57" fmla="*/ 2147483646 h 6"/>
                  <a:gd name="T58" fmla="*/ 2147483646 w 22"/>
                  <a:gd name="T59" fmla="*/ 2147483646 h 6"/>
                  <a:gd name="T60" fmla="*/ 2147483646 w 22"/>
                  <a:gd name="T61" fmla="*/ 2147483646 h 6"/>
                  <a:gd name="T62" fmla="*/ 0 w 22"/>
                  <a:gd name="T63" fmla="*/ 2147483646 h 6"/>
                  <a:gd name="T64" fmla="*/ 0 w 22"/>
                  <a:gd name="T65" fmla="*/ 0 h 6"/>
                  <a:gd name="T66" fmla="*/ 0 w 22"/>
                  <a:gd name="T67" fmla="*/ 0 h 6"/>
                  <a:gd name="T68" fmla="*/ 2147483646 w 22"/>
                  <a:gd name="T69" fmla="*/ 0 h 6"/>
                  <a:gd name="T70" fmla="*/ 2147483646 w 22"/>
                  <a:gd name="T71" fmla="*/ 0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 h="6">
                    <a:moveTo>
                      <a:pt x="2" y="0"/>
                    </a:moveTo>
                    <a:lnTo>
                      <a:pt x="4" y="0"/>
                    </a:lnTo>
                    <a:lnTo>
                      <a:pt x="6" y="0"/>
                    </a:lnTo>
                    <a:lnTo>
                      <a:pt x="8" y="0"/>
                    </a:lnTo>
                    <a:lnTo>
                      <a:pt x="9" y="0"/>
                    </a:lnTo>
                    <a:lnTo>
                      <a:pt x="11" y="2"/>
                    </a:lnTo>
                    <a:lnTo>
                      <a:pt x="13" y="2"/>
                    </a:lnTo>
                    <a:lnTo>
                      <a:pt x="15" y="2"/>
                    </a:lnTo>
                    <a:lnTo>
                      <a:pt x="17" y="2"/>
                    </a:lnTo>
                    <a:lnTo>
                      <a:pt x="19" y="2"/>
                    </a:lnTo>
                    <a:lnTo>
                      <a:pt x="19" y="4"/>
                    </a:lnTo>
                    <a:lnTo>
                      <a:pt x="21" y="4"/>
                    </a:lnTo>
                    <a:lnTo>
                      <a:pt x="22" y="4"/>
                    </a:lnTo>
                    <a:lnTo>
                      <a:pt x="21" y="4"/>
                    </a:lnTo>
                    <a:lnTo>
                      <a:pt x="22" y="6"/>
                    </a:lnTo>
                    <a:lnTo>
                      <a:pt x="21" y="6"/>
                    </a:lnTo>
                    <a:lnTo>
                      <a:pt x="17" y="6"/>
                    </a:lnTo>
                    <a:lnTo>
                      <a:pt x="13" y="4"/>
                    </a:lnTo>
                    <a:lnTo>
                      <a:pt x="9" y="4"/>
                    </a:lnTo>
                    <a:lnTo>
                      <a:pt x="8"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2" name="Freeform 1668"/>
              <p:cNvSpPr>
                <a:spLocks/>
              </p:cNvSpPr>
              <p:nvPr/>
            </p:nvSpPr>
            <p:spPr bwMode="auto">
              <a:xfrm>
                <a:off x="3463926" y="5560873"/>
                <a:ext cx="4763" cy="0"/>
              </a:xfrm>
              <a:custGeom>
                <a:avLst/>
                <a:gdLst>
                  <a:gd name="T0" fmla="*/ 0 w 3"/>
                  <a:gd name="T1" fmla="*/ 0 w 3"/>
                  <a:gd name="T2" fmla="*/ 0 w 3"/>
                  <a:gd name="T3" fmla="*/ 2147483646 w 3"/>
                  <a:gd name="T4" fmla="*/ 2147483646 w 3"/>
                  <a:gd name="T5" fmla="*/ 0 w 3"/>
                  <a:gd name="T6" fmla="*/ 0 w 3"/>
                  <a:gd name="T7" fmla="*/ 0 w 3"/>
                  <a:gd name="T8" fmla="*/ 0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3">
                    <a:moveTo>
                      <a:pt x="0" y="0"/>
                    </a:moveTo>
                    <a:lnTo>
                      <a:pt x="0" y="0"/>
                    </a:lnTo>
                    <a:lnTo>
                      <a:pt x="2" y="0"/>
                    </a:lnTo>
                    <a:lnTo>
                      <a:pt x="3"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3" name="Freeform 1669"/>
              <p:cNvSpPr>
                <a:spLocks/>
              </p:cNvSpPr>
              <p:nvPr/>
            </p:nvSpPr>
            <p:spPr bwMode="auto">
              <a:xfrm>
                <a:off x="3630613" y="5681523"/>
                <a:ext cx="26988" cy="23813"/>
              </a:xfrm>
              <a:custGeom>
                <a:avLst/>
                <a:gdLst>
                  <a:gd name="T0" fmla="*/ 2147483646 w 17"/>
                  <a:gd name="T1" fmla="*/ 0 h 15"/>
                  <a:gd name="T2" fmla="*/ 2147483646 w 17"/>
                  <a:gd name="T3" fmla="*/ 2147483646 h 15"/>
                  <a:gd name="T4" fmla="*/ 2147483646 w 17"/>
                  <a:gd name="T5" fmla="*/ 2147483646 h 15"/>
                  <a:gd name="T6" fmla="*/ 2147483646 w 17"/>
                  <a:gd name="T7" fmla="*/ 2147483646 h 15"/>
                  <a:gd name="T8" fmla="*/ 2147483646 w 17"/>
                  <a:gd name="T9" fmla="*/ 2147483646 h 15"/>
                  <a:gd name="T10" fmla="*/ 2147483646 w 17"/>
                  <a:gd name="T11" fmla="*/ 2147483646 h 15"/>
                  <a:gd name="T12" fmla="*/ 2147483646 w 17"/>
                  <a:gd name="T13" fmla="*/ 2147483646 h 15"/>
                  <a:gd name="T14" fmla="*/ 2147483646 w 17"/>
                  <a:gd name="T15" fmla="*/ 2147483646 h 15"/>
                  <a:gd name="T16" fmla="*/ 2147483646 w 17"/>
                  <a:gd name="T17" fmla="*/ 2147483646 h 15"/>
                  <a:gd name="T18" fmla="*/ 2147483646 w 17"/>
                  <a:gd name="T19" fmla="*/ 2147483646 h 15"/>
                  <a:gd name="T20" fmla="*/ 2147483646 w 17"/>
                  <a:gd name="T21" fmla="*/ 2147483646 h 15"/>
                  <a:gd name="T22" fmla="*/ 2147483646 w 17"/>
                  <a:gd name="T23" fmla="*/ 2147483646 h 15"/>
                  <a:gd name="T24" fmla="*/ 2147483646 w 17"/>
                  <a:gd name="T25" fmla="*/ 2147483646 h 15"/>
                  <a:gd name="T26" fmla="*/ 2147483646 w 17"/>
                  <a:gd name="T27" fmla="*/ 2147483646 h 15"/>
                  <a:gd name="T28" fmla="*/ 2147483646 w 17"/>
                  <a:gd name="T29" fmla="*/ 2147483646 h 15"/>
                  <a:gd name="T30" fmla="*/ 0 w 17"/>
                  <a:gd name="T31" fmla="*/ 2147483646 h 15"/>
                  <a:gd name="T32" fmla="*/ 0 w 17"/>
                  <a:gd name="T33" fmla="*/ 2147483646 h 15"/>
                  <a:gd name="T34" fmla="*/ 0 w 17"/>
                  <a:gd name="T35" fmla="*/ 2147483646 h 15"/>
                  <a:gd name="T36" fmla="*/ 0 w 17"/>
                  <a:gd name="T37" fmla="*/ 2147483646 h 15"/>
                  <a:gd name="T38" fmla="*/ 2147483646 w 17"/>
                  <a:gd name="T39" fmla="*/ 2147483646 h 15"/>
                  <a:gd name="T40" fmla="*/ 2147483646 w 17"/>
                  <a:gd name="T41" fmla="*/ 2147483646 h 15"/>
                  <a:gd name="T42" fmla="*/ 2147483646 w 17"/>
                  <a:gd name="T43" fmla="*/ 2147483646 h 15"/>
                  <a:gd name="T44" fmla="*/ 2147483646 w 17"/>
                  <a:gd name="T45" fmla="*/ 2147483646 h 15"/>
                  <a:gd name="T46" fmla="*/ 2147483646 w 17"/>
                  <a:gd name="T47" fmla="*/ 2147483646 h 15"/>
                  <a:gd name="T48" fmla="*/ 2147483646 w 17"/>
                  <a:gd name="T49" fmla="*/ 2147483646 h 15"/>
                  <a:gd name="T50" fmla="*/ 2147483646 w 17"/>
                  <a:gd name="T51" fmla="*/ 2147483646 h 15"/>
                  <a:gd name="T52" fmla="*/ 2147483646 w 17"/>
                  <a:gd name="T53" fmla="*/ 2147483646 h 15"/>
                  <a:gd name="T54" fmla="*/ 2147483646 w 17"/>
                  <a:gd name="T55" fmla="*/ 2147483646 h 15"/>
                  <a:gd name="T56" fmla="*/ 2147483646 w 17"/>
                  <a:gd name="T57" fmla="*/ 2147483646 h 15"/>
                  <a:gd name="T58" fmla="*/ 2147483646 w 17"/>
                  <a:gd name="T59" fmla="*/ 2147483646 h 15"/>
                  <a:gd name="T60" fmla="*/ 2147483646 w 17"/>
                  <a:gd name="T61" fmla="*/ 2147483646 h 15"/>
                  <a:gd name="T62" fmla="*/ 2147483646 w 17"/>
                  <a:gd name="T63" fmla="*/ 0 h 15"/>
                  <a:gd name="T64" fmla="*/ 2147483646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 h="15">
                    <a:moveTo>
                      <a:pt x="13" y="0"/>
                    </a:moveTo>
                    <a:lnTo>
                      <a:pt x="15" y="0"/>
                    </a:lnTo>
                    <a:lnTo>
                      <a:pt x="15" y="2"/>
                    </a:lnTo>
                    <a:lnTo>
                      <a:pt x="17" y="2"/>
                    </a:lnTo>
                    <a:lnTo>
                      <a:pt x="17" y="4"/>
                    </a:lnTo>
                    <a:lnTo>
                      <a:pt x="15" y="4"/>
                    </a:lnTo>
                    <a:lnTo>
                      <a:pt x="15" y="6"/>
                    </a:lnTo>
                    <a:lnTo>
                      <a:pt x="15" y="4"/>
                    </a:lnTo>
                    <a:lnTo>
                      <a:pt x="15" y="6"/>
                    </a:lnTo>
                    <a:lnTo>
                      <a:pt x="13" y="8"/>
                    </a:lnTo>
                    <a:lnTo>
                      <a:pt x="11" y="8"/>
                    </a:lnTo>
                    <a:lnTo>
                      <a:pt x="11" y="9"/>
                    </a:lnTo>
                    <a:lnTo>
                      <a:pt x="11" y="11"/>
                    </a:lnTo>
                    <a:lnTo>
                      <a:pt x="9" y="11"/>
                    </a:lnTo>
                    <a:lnTo>
                      <a:pt x="9" y="13"/>
                    </a:lnTo>
                    <a:lnTo>
                      <a:pt x="9" y="15"/>
                    </a:lnTo>
                    <a:lnTo>
                      <a:pt x="7" y="15"/>
                    </a:lnTo>
                    <a:lnTo>
                      <a:pt x="6" y="15"/>
                    </a:lnTo>
                    <a:lnTo>
                      <a:pt x="4" y="15"/>
                    </a:lnTo>
                    <a:lnTo>
                      <a:pt x="4" y="13"/>
                    </a:lnTo>
                    <a:lnTo>
                      <a:pt x="2" y="15"/>
                    </a:lnTo>
                    <a:lnTo>
                      <a:pt x="0" y="13"/>
                    </a:lnTo>
                    <a:lnTo>
                      <a:pt x="0" y="15"/>
                    </a:lnTo>
                    <a:lnTo>
                      <a:pt x="0" y="13"/>
                    </a:lnTo>
                    <a:lnTo>
                      <a:pt x="0" y="11"/>
                    </a:lnTo>
                    <a:lnTo>
                      <a:pt x="2" y="11"/>
                    </a:lnTo>
                    <a:lnTo>
                      <a:pt x="2" y="9"/>
                    </a:lnTo>
                    <a:lnTo>
                      <a:pt x="4" y="9"/>
                    </a:lnTo>
                    <a:lnTo>
                      <a:pt x="6" y="9"/>
                    </a:lnTo>
                    <a:lnTo>
                      <a:pt x="6" y="8"/>
                    </a:lnTo>
                    <a:lnTo>
                      <a:pt x="7" y="8"/>
                    </a:lnTo>
                    <a:lnTo>
                      <a:pt x="7" y="6"/>
                    </a:lnTo>
                    <a:lnTo>
                      <a:pt x="9" y="6"/>
                    </a:lnTo>
                    <a:lnTo>
                      <a:pt x="9" y="4"/>
                    </a:lnTo>
                    <a:lnTo>
                      <a:pt x="9" y="6"/>
                    </a:lnTo>
                    <a:lnTo>
                      <a:pt x="11" y="6"/>
                    </a:lnTo>
                    <a:lnTo>
                      <a:pt x="9" y="4"/>
                    </a:lnTo>
                    <a:lnTo>
                      <a:pt x="11" y="2"/>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4" name="Freeform 1670"/>
              <p:cNvSpPr>
                <a:spLocks/>
              </p:cNvSpPr>
              <p:nvPr/>
            </p:nvSpPr>
            <p:spPr bwMode="auto">
              <a:xfrm>
                <a:off x="2693988" y="5141773"/>
                <a:ext cx="38100" cy="25400"/>
              </a:xfrm>
              <a:custGeom>
                <a:avLst/>
                <a:gdLst>
                  <a:gd name="T0" fmla="*/ 2147483646 w 24"/>
                  <a:gd name="T1" fmla="*/ 2147483646 h 16"/>
                  <a:gd name="T2" fmla="*/ 2147483646 w 24"/>
                  <a:gd name="T3" fmla="*/ 2147483646 h 16"/>
                  <a:gd name="T4" fmla="*/ 2147483646 w 24"/>
                  <a:gd name="T5" fmla="*/ 2147483646 h 16"/>
                  <a:gd name="T6" fmla="*/ 2147483646 w 24"/>
                  <a:gd name="T7" fmla="*/ 2147483646 h 16"/>
                  <a:gd name="T8" fmla="*/ 2147483646 w 24"/>
                  <a:gd name="T9" fmla="*/ 2147483646 h 16"/>
                  <a:gd name="T10" fmla="*/ 2147483646 w 24"/>
                  <a:gd name="T11" fmla="*/ 2147483646 h 16"/>
                  <a:gd name="T12" fmla="*/ 2147483646 w 24"/>
                  <a:gd name="T13" fmla="*/ 2147483646 h 16"/>
                  <a:gd name="T14" fmla="*/ 2147483646 w 24"/>
                  <a:gd name="T15" fmla="*/ 2147483646 h 16"/>
                  <a:gd name="T16" fmla="*/ 2147483646 w 24"/>
                  <a:gd name="T17" fmla="*/ 2147483646 h 16"/>
                  <a:gd name="T18" fmla="*/ 2147483646 w 24"/>
                  <a:gd name="T19" fmla="*/ 2147483646 h 16"/>
                  <a:gd name="T20" fmla="*/ 2147483646 w 24"/>
                  <a:gd name="T21" fmla="*/ 2147483646 h 16"/>
                  <a:gd name="T22" fmla="*/ 2147483646 w 24"/>
                  <a:gd name="T23" fmla="*/ 2147483646 h 16"/>
                  <a:gd name="T24" fmla="*/ 2147483646 w 24"/>
                  <a:gd name="T25" fmla="*/ 2147483646 h 16"/>
                  <a:gd name="T26" fmla="*/ 2147483646 w 24"/>
                  <a:gd name="T27" fmla="*/ 2147483646 h 16"/>
                  <a:gd name="T28" fmla="*/ 2147483646 w 24"/>
                  <a:gd name="T29" fmla="*/ 2147483646 h 16"/>
                  <a:gd name="T30" fmla="*/ 2147483646 w 24"/>
                  <a:gd name="T31" fmla="*/ 2147483646 h 16"/>
                  <a:gd name="T32" fmla="*/ 2147483646 w 24"/>
                  <a:gd name="T33" fmla="*/ 2147483646 h 16"/>
                  <a:gd name="T34" fmla="*/ 2147483646 w 24"/>
                  <a:gd name="T35" fmla="*/ 2147483646 h 16"/>
                  <a:gd name="T36" fmla="*/ 2147483646 w 24"/>
                  <a:gd name="T37" fmla="*/ 2147483646 h 16"/>
                  <a:gd name="T38" fmla="*/ 2147483646 w 24"/>
                  <a:gd name="T39" fmla="*/ 2147483646 h 16"/>
                  <a:gd name="T40" fmla="*/ 2147483646 w 24"/>
                  <a:gd name="T41" fmla="*/ 2147483646 h 16"/>
                  <a:gd name="T42" fmla="*/ 2147483646 w 24"/>
                  <a:gd name="T43" fmla="*/ 2147483646 h 16"/>
                  <a:gd name="T44" fmla="*/ 2147483646 w 24"/>
                  <a:gd name="T45" fmla="*/ 2147483646 h 16"/>
                  <a:gd name="T46" fmla="*/ 2147483646 w 24"/>
                  <a:gd name="T47" fmla="*/ 2147483646 h 16"/>
                  <a:gd name="T48" fmla="*/ 2147483646 w 24"/>
                  <a:gd name="T49" fmla="*/ 2147483646 h 16"/>
                  <a:gd name="T50" fmla="*/ 2147483646 w 24"/>
                  <a:gd name="T51" fmla="*/ 2147483646 h 16"/>
                  <a:gd name="T52" fmla="*/ 2147483646 w 24"/>
                  <a:gd name="T53" fmla="*/ 2147483646 h 16"/>
                  <a:gd name="T54" fmla="*/ 2147483646 w 24"/>
                  <a:gd name="T55" fmla="*/ 2147483646 h 16"/>
                  <a:gd name="T56" fmla="*/ 2147483646 w 24"/>
                  <a:gd name="T57" fmla="*/ 2147483646 h 16"/>
                  <a:gd name="T58" fmla="*/ 2147483646 w 24"/>
                  <a:gd name="T59" fmla="*/ 2147483646 h 16"/>
                  <a:gd name="T60" fmla="*/ 2147483646 w 24"/>
                  <a:gd name="T61" fmla="*/ 2147483646 h 16"/>
                  <a:gd name="T62" fmla="*/ 2147483646 w 24"/>
                  <a:gd name="T63" fmla="*/ 2147483646 h 16"/>
                  <a:gd name="T64" fmla="*/ 2147483646 w 24"/>
                  <a:gd name="T65" fmla="*/ 2147483646 h 16"/>
                  <a:gd name="T66" fmla="*/ 2147483646 w 24"/>
                  <a:gd name="T67" fmla="*/ 2147483646 h 16"/>
                  <a:gd name="T68" fmla="*/ 2147483646 w 24"/>
                  <a:gd name="T69" fmla="*/ 2147483646 h 16"/>
                  <a:gd name="T70" fmla="*/ 2147483646 w 24"/>
                  <a:gd name="T71" fmla="*/ 2147483646 h 16"/>
                  <a:gd name="T72" fmla="*/ 2147483646 w 24"/>
                  <a:gd name="T73" fmla="*/ 2147483646 h 16"/>
                  <a:gd name="T74" fmla="*/ 0 w 24"/>
                  <a:gd name="T75" fmla="*/ 2147483646 h 16"/>
                  <a:gd name="T76" fmla="*/ 0 w 24"/>
                  <a:gd name="T77" fmla="*/ 2147483646 h 16"/>
                  <a:gd name="T78" fmla="*/ 0 w 24"/>
                  <a:gd name="T79" fmla="*/ 2147483646 h 16"/>
                  <a:gd name="T80" fmla="*/ 0 w 24"/>
                  <a:gd name="T81" fmla="*/ 2147483646 h 16"/>
                  <a:gd name="T82" fmla="*/ 2147483646 w 24"/>
                  <a:gd name="T83" fmla="*/ 2147483646 h 16"/>
                  <a:gd name="T84" fmla="*/ 2147483646 w 24"/>
                  <a:gd name="T85" fmla="*/ 2147483646 h 16"/>
                  <a:gd name="T86" fmla="*/ 2147483646 w 24"/>
                  <a:gd name="T87" fmla="*/ 2147483646 h 16"/>
                  <a:gd name="T88" fmla="*/ 2147483646 w 24"/>
                  <a:gd name="T89" fmla="*/ 2147483646 h 16"/>
                  <a:gd name="T90" fmla="*/ 2147483646 w 24"/>
                  <a:gd name="T91" fmla="*/ 2147483646 h 16"/>
                  <a:gd name="T92" fmla="*/ 2147483646 w 24"/>
                  <a:gd name="T93" fmla="*/ 0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16">
                    <a:moveTo>
                      <a:pt x="6" y="0"/>
                    </a:moveTo>
                    <a:lnTo>
                      <a:pt x="8" y="2"/>
                    </a:lnTo>
                    <a:lnTo>
                      <a:pt x="9" y="2"/>
                    </a:lnTo>
                    <a:lnTo>
                      <a:pt x="11" y="4"/>
                    </a:lnTo>
                    <a:lnTo>
                      <a:pt x="13" y="4"/>
                    </a:lnTo>
                    <a:lnTo>
                      <a:pt x="15" y="4"/>
                    </a:lnTo>
                    <a:lnTo>
                      <a:pt x="17" y="5"/>
                    </a:lnTo>
                    <a:lnTo>
                      <a:pt x="19" y="5"/>
                    </a:lnTo>
                    <a:lnTo>
                      <a:pt x="19" y="7"/>
                    </a:lnTo>
                    <a:lnTo>
                      <a:pt x="21" y="7"/>
                    </a:lnTo>
                    <a:lnTo>
                      <a:pt x="21" y="9"/>
                    </a:lnTo>
                    <a:lnTo>
                      <a:pt x="22" y="9"/>
                    </a:lnTo>
                    <a:lnTo>
                      <a:pt x="24" y="11"/>
                    </a:lnTo>
                    <a:lnTo>
                      <a:pt x="24" y="13"/>
                    </a:lnTo>
                    <a:lnTo>
                      <a:pt x="22" y="13"/>
                    </a:lnTo>
                    <a:lnTo>
                      <a:pt x="22" y="11"/>
                    </a:lnTo>
                    <a:lnTo>
                      <a:pt x="21" y="13"/>
                    </a:lnTo>
                    <a:lnTo>
                      <a:pt x="19" y="13"/>
                    </a:lnTo>
                    <a:lnTo>
                      <a:pt x="19" y="15"/>
                    </a:lnTo>
                    <a:lnTo>
                      <a:pt x="17" y="15"/>
                    </a:lnTo>
                    <a:lnTo>
                      <a:pt x="15" y="15"/>
                    </a:lnTo>
                    <a:lnTo>
                      <a:pt x="15" y="16"/>
                    </a:lnTo>
                    <a:lnTo>
                      <a:pt x="13" y="16"/>
                    </a:lnTo>
                    <a:lnTo>
                      <a:pt x="11" y="16"/>
                    </a:lnTo>
                    <a:lnTo>
                      <a:pt x="11" y="15"/>
                    </a:lnTo>
                    <a:lnTo>
                      <a:pt x="11" y="16"/>
                    </a:lnTo>
                    <a:lnTo>
                      <a:pt x="9" y="15"/>
                    </a:lnTo>
                    <a:lnTo>
                      <a:pt x="8" y="15"/>
                    </a:lnTo>
                    <a:lnTo>
                      <a:pt x="9" y="15"/>
                    </a:lnTo>
                    <a:lnTo>
                      <a:pt x="9" y="13"/>
                    </a:lnTo>
                    <a:lnTo>
                      <a:pt x="8" y="13"/>
                    </a:lnTo>
                    <a:lnTo>
                      <a:pt x="6" y="13"/>
                    </a:lnTo>
                    <a:lnTo>
                      <a:pt x="6" y="11"/>
                    </a:lnTo>
                    <a:lnTo>
                      <a:pt x="8" y="11"/>
                    </a:lnTo>
                    <a:lnTo>
                      <a:pt x="9" y="11"/>
                    </a:lnTo>
                    <a:lnTo>
                      <a:pt x="11" y="11"/>
                    </a:lnTo>
                    <a:lnTo>
                      <a:pt x="9" y="9"/>
                    </a:lnTo>
                    <a:lnTo>
                      <a:pt x="8" y="9"/>
                    </a:lnTo>
                    <a:lnTo>
                      <a:pt x="6" y="11"/>
                    </a:lnTo>
                    <a:lnTo>
                      <a:pt x="4" y="11"/>
                    </a:lnTo>
                    <a:lnTo>
                      <a:pt x="4" y="9"/>
                    </a:lnTo>
                    <a:lnTo>
                      <a:pt x="2" y="9"/>
                    </a:lnTo>
                    <a:lnTo>
                      <a:pt x="0" y="7"/>
                    </a:lnTo>
                    <a:lnTo>
                      <a:pt x="2" y="5"/>
                    </a:lnTo>
                    <a:lnTo>
                      <a:pt x="0" y="5"/>
                    </a:lnTo>
                    <a:lnTo>
                      <a:pt x="2" y="5"/>
                    </a:lnTo>
                    <a:lnTo>
                      <a:pt x="2" y="4"/>
                    </a:lnTo>
                    <a:lnTo>
                      <a:pt x="4" y="2"/>
                    </a:lnTo>
                    <a:lnTo>
                      <a:pt x="6" y="2"/>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5" name="Freeform 1671"/>
              <p:cNvSpPr>
                <a:spLocks/>
              </p:cNvSpPr>
              <p:nvPr/>
            </p:nvSpPr>
            <p:spPr bwMode="auto">
              <a:xfrm>
                <a:off x="3076576" y="5152886"/>
                <a:ext cx="49213" cy="23813"/>
              </a:xfrm>
              <a:custGeom>
                <a:avLst/>
                <a:gdLst>
                  <a:gd name="T0" fmla="*/ 2147483646 w 31"/>
                  <a:gd name="T1" fmla="*/ 2147483646 h 15"/>
                  <a:gd name="T2" fmla="*/ 2147483646 w 31"/>
                  <a:gd name="T3" fmla="*/ 2147483646 h 15"/>
                  <a:gd name="T4" fmla="*/ 2147483646 w 31"/>
                  <a:gd name="T5" fmla="*/ 2147483646 h 15"/>
                  <a:gd name="T6" fmla="*/ 2147483646 w 31"/>
                  <a:gd name="T7" fmla="*/ 2147483646 h 15"/>
                  <a:gd name="T8" fmla="*/ 2147483646 w 31"/>
                  <a:gd name="T9" fmla="*/ 0 h 15"/>
                  <a:gd name="T10" fmla="*/ 2147483646 w 31"/>
                  <a:gd name="T11" fmla="*/ 2147483646 h 15"/>
                  <a:gd name="T12" fmla="*/ 2147483646 w 31"/>
                  <a:gd name="T13" fmla="*/ 2147483646 h 15"/>
                  <a:gd name="T14" fmla="*/ 2147483646 w 31"/>
                  <a:gd name="T15" fmla="*/ 2147483646 h 15"/>
                  <a:gd name="T16" fmla="*/ 2147483646 w 31"/>
                  <a:gd name="T17" fmla="*/ 2147483646 h 15"/>
                  <a:gd name="T18" fmla="*/ 2147483646 w 31"/>
                  <a:gd name="T19" fmla="*/ 2147483646 h 15"/>
                  <a:gd name="T20" fmla="*/ 2147483646 w 31"/>
                  <a:gd name="T21" fmla="*/ 2147483646 h 15"/>
                  <a:gd name="T22" fmla="*/ 2147483646 w 31"/>
                  <a:gd name="T23" fmla="*/ 2147483646 h 15"/>
                  <a:gd name="T24" fmla="*/ 2147483646 w 31"/>
                  <a:gd name="T25" fmla="*/ 2147483646 h 15"/>
                  <a:gd name="T26" fmla="*/ 2147483646 w 31"/>
                  <a:gd name="T27" fmla="*/ 2147483646 h 15"/>
                  <a:gd name="T28" fmla="*/ 2147483646 w 31"/>
                  <a:gd name="T29" fmla="*/ 2147483646 h 15"/>
                  <a:gd name="T30" fmla="*/ 2147483646 w 31"/>
                  <a:gd name="T31" fmla="*/ 2147483646 h 15"/>
                  <a:gd name="T32" fmla="*/ 2147483646 w 31"/>
                  <a:gd name="T33" fmla="*/ 2147483646 h 15"/>
                  <a:gd name="T34" fmla="*/ 2147483646 w 31"/>
                  <a:gd name="T35" fmla="*/ 2147483646 h 15"/>
                  <a:gd name="T36" fmla="*/ 2147483646 w 31"/>
                  <a:gd name="T37" fmla="*/ 2147483646 h 15"/>
                  <a:gd name="T38" fmla="*/ 2147483646 w 31"/>
                  <a:gd name="T39" fmla="*/ 2147483646 h 15"/>
                  <a:gd name="T40" fmla="*/ 2147483646 w 31"/>
                  <a:gd name="T41" fmla="*/ 2147483646 h 15"/>
                  <a:gd name="T42" fmla="*/ 2147483646 w 31"/>
                  <a:gd name="T43" fmla="*/ 2147483646 h 15"/>
                  <a:gd name="T44" fmla="*/ 2147483646 w 31"/>
                  <a:gd name="T45" fmla="*/ 2147483646 h 15"/>
                  <a:gd name="T46" fmla="*/ 2147483646 w 31"/>
                  <a:gd name="T47" fmla="*/ 2147483646 h 15"/>
                  <a:gd name="T48" fmla="*/ 2147483646 w 31"/>
                  <a:gd name="T49" fmla="*/ 2147483646 h 15"/>
                  <a:gd name="T50" fmla="*/ 2147483646 w 31"/>
                  <a:gd name="T51" fmla="*/ 2147483646 h 15"/>
                  <a:gd name="T52" fmla="*/ 2147483646 w 31"/>
                  <a:gd name="T53" fmla="*/ 2147483646 h 15"/>
                  <a:gd name="T54" fmla="*/ 2147483646 w 31"/>
                  <a:gd name="T55" fmla="*/ 2147483646 h 15"/>
                  <a:gd name="T56" fmla="*/ 2147483646 w 31"/>
                  <a:gd name="T57" fmla="*/ 2147483646 h 15"/>
                  <a:gd name="T58" fmla="*/ 2147483646 w 31"/>
                  <a:gd name="T59" fmla="*/ 2147483646 h 15"/>
                  <a:gd name="T60" fmla="*/ 2147483646 w 31"/>
                  <a:gd name="T61" fmla="*/ 2147483646 h 15"/>
                  <a:gd name="T62" fmla="*/ 2147483646 w 31"/>
                  <a:gd name="T63" fmla="*/ 2147483646 h 15"/>
                  <a:gd name="T64" fmla="*/ 2147483646 w 31"/>
                  <a:gd name="T65" fmla="*/ 2147483646 h 15"/>
                  <a:gd name="T66" fmla="*/ 2147483646 w 31"/>
                  <a:gd name="T67" fmla="*/ 2147483646 h 15"/>
                  <a:gd name="T68" fmla="*/ 2147483646 w 31"/>
                  <a:gd name="T69" fmla="*/ 2147483646 h 15"/>
                  <a:gd name="T70" fmla="*/ 2147483646 w 31"/>
                  <a:gd name="T71" fmla="*/ 2147483646 h 15"/>
                  <a:gd name="T72" fmla="*/ 2147483646 w 31"/>
                  <a:gd name="T73" fmla="*/ 2147483646 h 15"/>
                  <a:gd name="T74" fmla="*/ 2147483646 w 31"/>
                  <a:gd name="T75" fmla="*/ 2147483646 h 15"/>
                  <a:gd name="T76" fmla="*/ 2147483646 w 31"/>
                  <a:gd name="T77" fmla="*/ 2147483646 h 15"/>
                  <a:gd name="T78" fmla="*/ 2147483646 w 31"/>
                  <a:gd name="T79" fmla="*/ 2147483646 h 15"/>
                  <a:gd name="T80" fmla="*/ 2147483646 w 31"/>
                  <a:gd name="T81" fmla="*/ 2147483646 h 15"/>
                  <a:gd name="T82" fmla="*/ 2147483646 w 31"/>
                  <a:gd name="T83" fmla="*/ 2147483646 h 15"/>
                  <a:gd name="T84" fmla="*/ 2147483646 w 31"/>
                  <a:gd name="T85" fmla="*/ 2147483646 h 15"/>
                  <a:gd name="T86" fmla="*/ 2147483646 w 31"/>
                  <a:gd name="T87" fmla="*/ 2147483646 h 15"/>
                  <a:gd name="T88" fmla="*/ 2147483646 w 31"/>
                  <a:gd name="T89" fmla="*/ 2147483646 h 15"/>
                  <a:gd name="T90" fmla="*/ 2147483646 w 31"/>
                  <a:gd name="T91" fmla="*/ 2147483646 h 15"/>
                  <a:gd name="T92" fmla="*/ 2147483646 w 31"/>
                  <a:gd name="T93" fmla="*/ 2147483646 h 15"/>
                  <a:gd name="T94" fmla="*/ 2147483646 w 31"/>
                  <a:gd name="T95" fmla="*/ 2147483646 h 15"/>
                  <a:gd name="T96" fmla="*/ 2147483646 w 31"/>
                  <a:gd name="T97" fmla="*/ 2147483646 h 15"/>
                  <a:gd name="T98" fmla="*/ 2147483646 w 31"/>
                  <a:gd name="T99" fmla="*/ 2147483646 h 15"/>
                  <a:gd name="T100" fmla="*/ 2147483646 w 31"/>
                  <a:gd name="T101" fmla="*/ 2147483646 h 15"/>
                  <a:gd name="T102" fmla="*/ 0 w 31"/>
                  <a:gd name="T103" fmla="*/ 2147483646 h 15"/>
                  <a:gd name="T104" fmla="*/ 0 w 31"/>
                  <a:gd name="T105" fmla="*/ 2147483646 h 15"/>
                  <a:gd name="T106" fmla="*/ 2147483646 w 31"/>
                  <a:gd name="T107" fmla="*/ 2147483646 h 15"/>
                  <a:gd name="T108" fmla="*/ 2147483646 w 31"/>
                  <a:gd name="T109" fmla="*/ 0 h 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1" h="15">
                    <a:moveTo>
                      <a:pt x="5" y="0"/>
                    </a:moveTo>
                    <a:lnTo>
                      <a:pt x="5" y="2"/>
                    </a:lnTo>
                    <a:lnTo>
                      <a:pt x="7" y="2"/>
                    </a:lnTo>
                    <a:lnTo>
                      <a:pt x="9" y="2"/>
                    </a:lnTo>
                    <a:lnTo>
                      <a:pt x="11" y="2"/>
                    </a:lnTo>
                    <a:lnTo>
                      <a:pt x="11" y="0"/>
                    </a:lnTo>
                    <a:lnTo>
                      <a:pt x="13" y="0"/>
                    </a:lnTo>
                    <a:lnTo>
                      <a:pt x="16" y="2"/>
                    </a:lnTo>
                    <a:lnTo>
                      <a:pt x="18" y="2"/>
                    </a:lnTo>
                    <a:lnTo>
                      <a:pt x="18" y="4"/>
                    </a:lnTo>
                    <a:lnTo>
                      <a:pt x="20" y="2"/>
                    </a:lnTo>
                    <a:lnTo>
                      <a:pt x="18" y="4"/>
                    </a:lnTo>
                    <a:lnTo>
                      <a:pt x="20" y="4"/>
                    </a:lnTo>
                    <a:lnTo>
                      <a:pt x="22" y="4"/>
                    </a:lnTo>
                    <a:lnTo>
                      <a:pt x="24" y="4"/>
                    </a:lnTo>
                    <a:lnTo>
                      <a:pt x="25" y="4"/>
                    </a:lnTo>
                    <a:lnTo>
                      <a:pt x="24" y="6"/>
                    </a:lnTo>
                    <a:lnTo>
                      <a:pt x="25" y="6"/>
                    </a:lnTo>
                    <a:lnTo>
                      <a:pt x="25" y="8"/>
                    </a:lnTo>
                    <a:lnTo>
                      <a:pt x="27" y="8"/>
                    </a:lnTo>
                    <a:lnTo>
                      <a:pt x="29" y="8"/>
                    </a:lnTo>
                    <a:lnTo>
                      <a:pt x="29" y="9"/>
                    </a:lnTo>
                    <a:lnTo>
                      <a:pt x="31" y="9"/>
                    </a:lnTo>
                    <a:lnTo>
                      <a:pt x="31" y="11"/>
                    </a:lnTo>
                    <a:lnTo>
                      <a:pt x="29" y="11"/>
                    </a:lnTo>
                    <a:lnTo>
                      <a:pt x="27" y="11"/>
                    </a:lnTo>
                    <a:lnTo>
                      <a:pt x="24" y="11"/>
                    </a:lnTo>
                    <a:lnTo>
                      <a:pt x="24" y="9"/>
                    </a:lnTo>
                    <a:lnTo>
                      <a:pt x="24" y="8"/>
                    </a:lnTo>
                    <a:lnTo>
                      <a:pt x="22" y="8"/>
                    </a:lnTo>
                    <a:lnTo>
                      <a:pt x="20" y="8"/>
                    </a:lnTo>
                    <a:lnTo>
                      <a:pt x="18" y="8"/>
                    </a:lnTo>
                    <a:lnTo>
                      <a:pt x="18" y="9"/>
                    </a:lnTo>
                    <a:lnTo>
                      <a:pt x="16" y="9"/>
                    </a:lnTo>
                    <a:lnTo>
                      <a:pt x="16" y="11"/>
                    </a:lnTo>
                    <a:lnTo>
                      <a:pt x="14" y="11"/>
                    </a:lnTo>
                    <a:lnTo>
                      <a:pt x="14" y="13"/>
                    </a:lnTo>
                    <a:lnTo>
                      <a:pt x="14" y="15"/>
                    </a:lnTo>
                    <a:lnTo>
                      <a:pt x="13" y="15"/>
                    </a:lnTo>
                    <a:lnTo>
                      <a:pt x="11" y="15"/>
                    </a:lnTo>
                    <a:lnTo>
                      <a:pt x="9" y="15"/>
                    </a:lnTo>
                    <a:lnTo>
                      <a:pt x="7" y="13"/>
                    </a:lnTo>
                    <a:lnTo>
                      <a:pt x="9" y="13"/>
                    </a:lnTo>
                    <a:lnTo>
                      <a:pt x="9" y="11"/>
                    </a:lnTo>
                    <a:lnTo>
                      <a:pt x="11" y="11"/>
                    </a:lnTo>
                    <a:lnTo>
                      <a:pt x="11" y="9"/>
                    </a:lnTo>
                    <a:lnTo>
                      <a:pt x="9" y="11"/>
                    </a:lnTo>
                    <a:lnTo>
                      <a:pt x="7" y="11"/>
                    </a:lnTo>
                    <a:lnTo>
                      <a:pt x="7" y="9"/>
                    </a:lnTo>
                    <a:lnTo>
                      <a:pt x="9" y="9"/>
                    </a:lnTo>
                    <a:lnTo>
                      <a:pt x="9" y="8"/>
                    </a:lnTo>
                    <a:lnTo>
                      <a:pt x="11" y="8"/>
                    </a:lnTo>
                    <a:lnTo>
                      <a:pt x="11" y="6"/>
                    </a:lnTo>
                    <a:lnTo>
                      <a:pt x="9" y="6"/>
                    </a:lnTo>
                    <a:lnTo>
                      <a:pt x="7" y="6"/>
                    </a:lnTo>
                    <a:lnTo>
                      <a:pt x="5" y="8"/>
                    </a:lnTo>
                    <a:lnTo>
                      <a:pt x="3" y="8"/>
                    </a:lnTo>
                    <a:lnTo>
                      <a:pt x="1" y="8"/>
                    </a:lnTo>
                    <a:lnTo>
                      <a:pt x="1" y="6"/>
                    </a:lnTo>
                    <a:lnTo>
                      <a:pt x="1" y="4"/>
                    </a:lnTo>
                    <a:lnTo>
                      <a:pt x="0" y="4"/>
                    </a:lnTo>
                    <a:lnTo>
                      <a:pt x="0" y="2"/>
                    </a:lnTo>
                    <a:lnTo>
                      <a:pt x="1" y="2"/>
                    </a:lnTo>
                    <a:lnTo>
                      <a:pt x="3"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6" name="Freeform 1672"/>
              <p:cNvSpPr>
                <a:spLocks/>
              </p:cNvSpPr>
              <p:nvPr/>
            </p:nvSpPr>
            <p:spPr bwMode="auto">
              <a:xfrm>
                <a:off x="2600326" y="5173523"/>
                <a:ext cx="23813" cy="12700"/>
              </a:xfrm>
              <a:custGeom>
                <a:avLst/>
                <a:gdLst>
                  <a:gd name="T0" fmla="*/ 2147483646 w 15"/>
                  <a:gd name="T1" fmla="*/ 0 h 8"/>
                  <a:gd name="T2" fmla="*/ 2147483646 w 15"/>
                  <a:gd name="T3" fmla="*/ 0 h 8"/>
                  <a:gd name="T4" fmla="*/ 2147483646 w 15"/>
                  <a:gd name="T5" fmla="*/ 2147483646 h 8"/>
                  <a:gd name="T6" fmla="*/ 2147483646 w 15"/>
                  <a:gd name="T7" fmla="*/ 2147483646 h 8"/>
                  <a:gd name="T8" fmla="*/ 2147483646 w 15"/>
                  <a:gd name="T9" fmla="*/ 2147483646 h 8"/>
                  <a:gd name="T10" fmla="*/ 2147483646 w 15"/>
                  <a:gd name="T11" fmla="*/ 2147483646 h 8"/>
                  <a:gd name="T12" fmla="*/ 2147483646 w 15"/>
                  <a:gd name="T13" fmla="*/ 2147483646 h 8"/>
                  <a:gd name="T14" fmla="*/ 2147483646 w 15"/>
                  <a:gd name="T15" fmla="*/ 2147483646 h 8"/>
                  <a:gd name="T16" fmla="*/ 2147483646 w 15"/>
                  <a:gd name="T17" fmla="*/ 2147483646 h 8"/>
                  <a:gd name="T18" fmla="*/ 2147483646 w 15"/>
                  <a:gd name="T19" fmla="*/ 2147483646 h 8"/>
                  <a:gd name="T20" fmla="*/ 2147483646 w 15"/>
                  <a:gd name="T21" fmla="*/ 2147483646 h 8"/>
                  <a:gd name="T22" fmla="*/ 2147483646 w 15"/>
                  <a:gd name="T23" fmla="*/ 2147483646 h 8"/>
                  <a:gd name="T24" fmla="*/ 2147483646 w 15"/>
                  <a:gd name="T25" fmla="*/ 2147483646 h 8"/>
                  <a:gd name="T26" fmla="*/ 2147483646 w 15"/>
                  <a:gd name="T27" fmla="*/ 2147483646 h 8"/>
                  <a:gd name="T28" fmla="*/ 2147483646 w 15"/>
                  <a:gd name="T29" fmla="*/ 2147483646 h 8"/>
                  <a:gd name="T30" fmla="*/ 2147483646 w 15"/>
                  <a:gd name="T31" fmla="*/ 2147483646 h 8"/>
                  <a:gd name="T32" fmla="*/ 2147483646 w 15"/>
                  <a:gd name="T33" fmla="*/ 2147483646 h 8"/>
                  <a:gd name="T34" fmla="*/ 2147483646 w 15"/>
                  <a:gd name="T35" fmla="*/ 2147483646 h 8"/>
                  <a:gd name="T36" fmla="*/ 2147483646 w 15"/>
                  <a:gd name="T37" fmla="*/ 2147483646 h 8"/>
                  <a:gd name="T38" fmla="*/ 2147483646 w 15"/>
                  <a:gd name="T39" fmla="*/ 2147483646 h 8"/>
                  <a:gd name="T40" fmla="*/ 2147483646 w 15"/>
                  <a:gd name="T41" fmla="*/ 2147483646 h 8"/>
                  <a:gd name="T42" fmla="*/ 2147483646 w 15"/>
                  <a:gd name="T43" fmla="*/ 2147483646 h 8"/>
                  <a:gd name="T44" fmla="*/ 2147483646 w 15"/>
                  <a:gd name="T45" fmla="*/ 2147483646 h 8"/>
                  <a:gd name="T46" fmla="*/ 0 w 15"/>
                  <a:gd name="T47" fmla="*/ 2147483646 h 8"/>
                  <a:gd name="T48" fmla="*/ 0 w 15"/>
                  <a:gd name="T49" fmla="*/ 2147483646 h 8"/>
                  <a:gd name="T50" fmla="*/ 0 w 15"/>
                  <a:gd name="T51" fmla="*/ 2147483646 h 8"/>
                  <a:gd name="T52" fmla="*/ 2147483646 w 15"/>
                  <a:gd name="T53" fmla="*/ 2147483646 h 8"/>
                  <a:gd name="T54" fmla="*/ 2147483646 w 15"/>
                  <a:gd name="T55" fmla="*/ 2147483646 h 8"/>
                  <a:gd name="T56" fmla="*/ 2147483646 w 15"/>
                  <a:gd name="T57" fmla="*/ 2147483646 h 8"/>
                  <a:gd name="T58" fmla="*/ 2147483646 w 15"/>
                  <a:gd name="T59" fmla="*/ 2147483646 h 8"/>
                  <a:gd name="T60" fmla="*/ 2147483646 w 15"/>
                  <a:gd name="T61" fmla="*/ 2147483646 h 8"/>
                  <a:gd name="T62" fmla="*/ 2147483646 w 15"/>
                  <a:gd name="T63" fmla="*/ 2147483646 h 8"/>
                  <a:gd name="T64" fmla="*/ 2147483646 w 15"/>
                  <a:gd name="T65" fmla="*/ 2147483646 h 8"/>
                  <a:gd name="T66" fmla="*/ 2147483646 w 15"/>
                  <a:gd name="T67" fmla="*/ 2147483646 h 8"/>
                  <a:gd name="T68" fmla="*/ 2147483646 w 15"/>
                  <a:gd name="T69" fmla="*/ 2147483646 h 8"/>
                  <a:gd name="T70" fmla="*/ 2147483646 w 15"/>
                  <a:gd name="T71" fmla="*/ 2147483646 h 8"/>
                  <a:gd name="T72" fmla="*/ 2147483646 w 15"/>
                  <a:gd name="T73" fmla="*/ 0 h 8"/>
                  <a:gd name="T74" fmla="*/ 2147483646 w 15"/>
                  <a:gd name="T75" fmla="*/ 0 h 8"/>
                  <a:gd name="T76" fmla="*/ 2147483646 w 15"/>
                  <a:gd name="T77" fmla="*/ 0 h 8"/>
                  <a:gd name="T78" fmla="*/ 2147483646 w 15"/>
                  <a:gd name="T79" fmla="*/ 0 h 8"/>
                  <a:gd name="T80" fmla="*/ 2147483646 w 15"/>
                  <a:gd name="T81" fmla="*/ 0 h 8"/>
                  <a:gd name="T82" fmla="*/ 2147483646 w 15"/>
                  <a:gd name="T83" fmla="*/ 0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 h="8">
                    <a:moveTo>
                      <a:pt x="13" y="0"/>
                    </a:moveTo>
                    <a:lnTo>
                      <a:pt x="15" y="0"/>
                    </a:lnTo>
                    <a:lnTo>
                      <a:pt x="15" y="2"/>
                    </a:lnTo>
                    <a:lnTo>
                      <a:pt x="13" y="2"/>
                    </a:lnTo>
                    <a:lnTo>
                      <a:pt x="15" y="4"/>
                    </a:lnTo>
                    <a:lnTo>
                      <a:pt x="13" y="4"/>
                    </a:lnTo>
                    <a:lnTo>
                      <a:pt x="11" y="4"/>
                    </a:lnTo>
                    <a:lnTo>
                      <a:pt x="9" y="4"/>
                    </a:lnTo>
                    <a:lnTo>
                      <a:pt x="7" y="4"/>
                    </a:lnTo>
                    <a:lnTo>
                      <a:pt x="7" y="6"/>
                    </a:lnTo>
                    <a:lnTo>
                      <a:pt x="6" y="6"/>
                    </a:lnTo>
                    <a:lnTo>
                      <a:pt x="4" y="8"/>
                    </a:lnTo>
                    <a:lnTo>
                      <a:pt x="2" y="8"/>
                    </a:lnTo>
                    <a:lnTo>
                      <a:pt x="0" y="6"/>
                    </a:lnTo>
                    <a:lnTo>
                      <a:pt x="0" y="4"/>
                    </a:lnTo>
                    <a:lnTo>
                      <a:pt x="2" y="4"/>
                    </a:lnTo>
                    <a:lnTo>
                      <a:pt x="4" y="4"/>
                    </a:lnTo>
                    <a:lnTo>
                      <a:pt x="6" y="2"/>
                    </a:lnTo>
                    <a:lnTo>
                      <a:pt x="7" y="2"/>
                    </a:lnTo>
                    <a:lnTo>
                      <a:pt x="7" y="0"/>
                    </a:lnTo>
                    <a:lnTo>
                      <a:pt x="9" y="0"/>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7" name="Freeform 1673"/>
              <p:cNvSpPr>
                <a:spLocks/>
              </p:cNvSpPr>
              <p:nvPr/>
            </p:nvSpPr>
            <p:spPr bwMode="auto">
              <a:xfrm>
                <a:off x="2665413" y="5179873"/>
                <a:ext cx="25400" cy="7938"/>
              </a:xfrm>
              <a:custGeom>
                <a:avLst/>
                <a:gdLst>
                  <a:gd name="T0" fmla="*/ 2147483646 w 16"/>
                  <a:gd name="T1" fmla="*/ 0 h 5"/>
                  <a:gd name="T2" fmla="*/ 2147483646 w 16"/>
                  <a:gd name="T3" fmla="*/ 2147483646 h 5"/>
                  <a:gd name="T4" fmla="*/ 2147483646 w 16"/>
                  <a:gd name="T5" fmla="*/ 2147483646 h 5"/>
                  <a:gd name="T6" fmla="*/ 2147483646 w 16"/>
                  <a:gd name="T7" fmla="*/ 2147483646 h 5"/>
                  <a:gd name="T8" fmla="*/ 2147483646 w 16"/>
                  <a:gd name="T9" fmla="*/ 2147483646 h 5"/>
                  <a:gd name="T10" fmla="*/ 2147483646 w 16"/>
                  <a:gd name="T11" fmla="*/ 2147483646 h 5"/>
                  <a:gd name="T12" fmla="*/ 2147483646 w 16"/>
                  <a:gd name="T13" fmla="*/ 2147483646 h 5"/>
                  <a:gd name="T14" fmla="*/ 2147483646 w 16"/>
                  <a:gd name="T15" fmla="*/ 2147483646 h 5"/>
                  <a:gd name="T16" fmla="*/ 2147483646 w 16"/>
                  <a:gd name="T17" fmla="*/ 2147483646 h 5"/>
                  <a:gd name="T18" fmla="*/ 2147483646 w 16"/>
                  <a:gd name="T19" fmla="*/ 2147483646 h 5"/>
                  <a:gd name="T20" fmla="*/ 2147483646 w 16"/>
                  <a:gd name="T21" fmla="*/ 2147483646 h 5"/>
                  <a:gd name="T22" fmla="*/ 2147483646 w 16"/>
                  <a:gd name="T23" fmla="*/ 2147483646 h 5"/>
                  <a:gd name="T24" fmla="*/ 2147483646 w 16"/>
                  <a:gd name="T25" fmla="*/ 2147483646 h 5"/>
                  <a:gd name="T26" fmla="*/ 2147483646 w 16"/>
                  <a:gd name="T27" fmla="*/ 2147483646 h 5"/>
                  <a:gd name="T28" fmla="*/ 2147483646 w 16"/>
                  <a:gd name="T29" fmla="*/ 2147483646 h 5"/>
                  <a:gd name="T30" fmla="*/ 2147483646 w 16"/>
                  <a:gd name="T31" fmla="*/ 2147483646 h 5"/>
                  <a:gd name="T32" fmla="*/ 2147483646 w 16"/>
                  <a:gd name="T33" fmla="*/ 2147483646 h 5"/>
                  <a:gd name="T34" fmla="*/ 2147483646 w 16"/>
                  <a:gd name="T35" fmla="*/ 2147483646 h 5"/>
                  <a:gd name="T36" fmla="*/ 2147483646 w 16"/>
                  <a:gd name="T37" fmla="*/ 2147483646 h 5"/>
                  <a:gd name="T38" fmla="*/ 2147483646 w 16"/>
                  <a:gd name="T39" fmla="*/ 2147483646 h 5"/>
                  <a:gd name="T40" fmla="*/ 2147483646 w 16"/>
                  <a:gd name="T41" fmla="*/ 2147483646 h 5"/>
                  <a:gd name="T42" fmla="*/ 0 w 16"/>
                  <a:gd name="T43" fmla="*/ 0 h 5"/>
                  <a:gd name="T44" fmla="*/ 0 w 16"/>
                  <a:gd name="T45" fmla="*/ 0 h 5"/>
                  <a:gd name="T46" fmla="*/ 2147483646 w 16"/>
                  <a:gd name="T47" fmla="*/ 0 h 5"/>
                  <a:gd name="T48" fmla="*/ 2147483646 w 16"/>
                  <a:gd name="T49" fmla="*/ 0 h 5"/>
                  <a:gd name="T50" fmla="*/ 2147483646 w 16"/>
                  <a:gd name="T51" fmla="*/ 0 h 5"/>
                  <a:gd name="T52" fmla="*/ 2147483646 w 16"/>
                  <a:gd name="T53" fmla="*/ 0 h 5"/>
                  <a:gd name="T54" fmla="*/ 2147483646 w 16"/>
                  <a:gd name="T55" fmla="*/ 2147483646 h 5"/>
                  <a:gd name="T56" fmla="*/ 2147483646 w 16"/>
                  <a:gd name="T57" fmla="*/ 2147483646 h 5"/>
                  <a:gd name="T58" fmla="*/ 2147483646 w 16"/>
                  <a:gd name="T59" fmla="*/ 2147483646 h 5"/>
                  <a:gd name="T60" fmla="*/ 2147483646 w 16"/>
                  <a:gd name="T61" fmla="*/ 2147483646 h 5"/>
                  <a:gd name="T62" fmla="*/ 2147483646 w 16"/>
                  <a:gd name="T63" fmla="*/ 2147483646 h 5"/>
                  <a:gd name="T64" fmla="*/ 2147483646 w 16"/>
                  <a:gd name="T65" fmla="*/ 2147483646 h 5"/>
                  <a:gd name="T66" fmla="*/ 2147483646 w 16"/>
                  <a:gd name="T67" fmla="*/ 2147483646 h 5"/>
                  <a:gd name="T68" fmla="*/ 2147483646 w 16"/>
                  <a:gd name="T69" fmla="*/ 0 h 5"/>
                  <a:gd name="T70" fmla="*/ 2147483646 w 16"/>
                  <a:gd name="T71" fmla="*/ 0 h 5"/>
                  <a:gd name="T72" fmla="*/ 2147483646 w 16"/>
                  <a:gd name="T73" fmla="*/ 2147483646 h 5"/>
                  <a:gd name="T74" fmla="*/ 2147483646 w 16"/>
                  <a:gd name="T75" fmla="*/ 2147483646 h 5"/>
                  <a:gd name="T76" fmla="*/ 2147483646 w 16"/>
                  <a:gd name="T77" fmla="*/ 2147483646 h 5"/>
                  <a:gd name="T78" fmla="*/ 2147483646 w 16"/>
                  <a:gd name="T79" fmla="*/ 0 h 5"/>
                  <a:gd name="T80" fmla="*/ 2147483646 w 16"/>
                  <a:gd name="T81" fmla="*/ 0 h 5"/>
                  <a:gd name="T82" fmla="*/ 2147483646 w 16"/>
                  <a:gd name="T83" fmla="*/ 0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 h="5">
                    <a:moveTo>
                      <a:pt x="15" y="0"/>
                    </a:moveTo>
                    <a:lnTo>
                      <a:pt x="15" y="2"/>
                    </a:lnTo>
                    <a:lnTo>
                      <a:pt x="15" y="4"/>
                    </a:lnTo>
                    <a:lnTo>
                      <a:pt x="16" y="4"/>
                    </a:lnTo>
                    <a:lnTo>
                      <a:pt x="15" y="4"/>
                    </a:lnTo>
                    <a:lnTo>
                      <a:pt x="15" y="5"/>
                    </a:lnTo>
                    <a:lnTo>
                      <a:pt x="13" y="5"/>
                    </a:lnTo>
                    <a:lnTo>
                      <a:pt x="11" y="5"/>
                    </a:lnTo>
                    <a:lnTo>
                      <a:pt x="9" y="5"/>
                    </a:lnTo>
                    <a:lnTo>
                      <a:pt x="11" y="4"/>
                    </a:lnTo>
                    <a:lnTo>
                      <a:pt x="9" y="4"/>
                    </a:lnTo>
                    <a:lnTo>
                      <a:pt x="7" y="4"/>
                    </a:lnTo>
                    <a:lnTo>
                      <a:pt x="5" y="4"/>
                    </a:lnTo>
                    <a:lnTo>
                      <a:pt x="3" y="2"/>
                    </a:lnTo>
                    <a:lnTo>
                      <a:pt x="2" y="2"/>
                    </a:lnTo>
                    <a:lnTo>
                      <a:pt x="0" y="0"/>
                    </a:lnTo>
                    <a:lnTo>
                      <a:pt x="2" y="0"/>
                    </a:lnTo>
                    <a:lnTo>
                      <a:pt x="3" y="0"/>
                    </a:lnTo>
                    <a:lnTo>
                      <a:pt x="5" y="2"/>
                    </a:lnTo>
                    <a:lnTo>
                      <a:pt x="7" y="2"/>
                    </a:lnTo>
                    <a:lnTo>
                      <a:pt x="7" y="0"/>
                    </a:lnTo>
                    <a:lnTo>
                      <a:pt x="7" y="2"/>
                    </a:lnTo>
                    <a:lnTo>
                      <a:pt x="9" y="2"/>
                    </a:lnTo>
                    <a:lnTo>
                      <a:pt x="11" y="0"/>
                    </a:lnTo>
                    <a:lnTo>
                      <a:pt x="13" y="0"/>
                    </a:lnTo>
                    <a:lnTo>
                      <a:pt x="1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8" name="Freeform 1674"/>
              <p:cNvSpPr>
                <a:spLocks/>
              </p:cNvSpPr>
              <p:nvPr/>
            </p:nvSpPr>
            <p:spPr bwMode="auto">
              <a:xfrm>
                <a:off x="2617788" y="5179873"/>
                <a:ext cx="44450" cy="14288"/>
              </a:xfrm>
              <a:custGeom>
                <a:avLst/>
                <a:gdLst>
                  <a:gd name="T0" fmla="*/ 2147483646 w 28"/>
                  <a:gd name="T1" fmla="*/ 0 h 9"/>
                  <a:gd name="T2" fmla="*/ 2147483646 w 28"/>
                  <a:gd name="T3" fmla="*/ 0 h 9"/>
                  <a:gd name="T4" fmla="*/ 2147483646 w 28"/>
                  <a:gd name="T5" fmla="*/ 2147483646 h 9"/>
                  <a:gd name="T6" fmla="*/ 2147483646 w 28"/>
                  <a:gd name="T7" fmla="*/ 2147483646 h 9"/>
                  <a:gd name="T8" fmla="*/ 2147483646 w 28"/>
                  <a:gd name="T9" fmla="*/ 2147483646 h 9"/>
                  <a:gd name="T10" fmla="*/ 2147483646 w 28"/>
                  <a:gd name="T11" fmla="*/ 2147483646 h 9"/>
                  <a:gd name="T12" fmla="*/ 2147483646 w 28"/>
                  <a:gd name="T13" fmla="*/ 2147483646 h 9"/>
                  <a:gd name="T14" fmla="*/ 2147483646 w 28"/>
                  <a:gd name="T15" fmla="*/ 2147483646 h 9"/>
                  <a:gd name="T16" fmla="*/ 2147483646 w 28"/>
                  <a:gd name="T17" fmla="*/ 2147483646 h 9"/>
                  <a:gd name="T18" fmla="*/ 2147483646 w 28"/>
                  <a:gd name="T19" fmla="*/ 2147483646 h 9"/>
                  <a:gd name="T20" fmla="*/ 2147483646 w 28"/>
                  <a:gd name="T21" fmla="*/ 2147483646 h 9"/>
                  <a:gd name="T22" fmla="*/ 2147483646 w 28"/>
                  <a:gd name="T23" fmla="*/ 2147483646 h 9"/>
                  <a:gd name="T24" fmla="*/ 2147483646 w 28"/>
                  <a:gd name="T25" fmla="*/ 2147483646 h 9"/>
                  <a:gd name="T26" fmla="*/ 2147483646 w 28"/>
                  <a:gd name="T27" fmla="*/ 2147483646 h 9"/>
                  <a:gd name="T28" fmla="*/ 2147483646 w 28"/>
                  <a:gd name="T29" fmla="*/ 2147483646 h 9"/>
                  <a:gd name="T30" fmla="*/ 2147483646 w 28"/>
                  <a:gd name="T31" fmla="*/ 2147483646 h 9"/>
                  <a:gd name="T32" fmla="*/ 2147483646 w 28"/>
                  <a:gd name="T33" fmla="*/ 2147483646 h 9"/>
                  <a:gd name="T34" fmla="*/ 2147483646 w 28"/>
                  <a:gd name="T35" fmla="*/ 2147483646 h 9"/>
                  <a:gd name="T36" fmla="*/ 2147483646 w 28"/>
                  <a:gd name="T37" fmla="*/ 2147483646 h 9"/>
                  <a:gd name="T38" fmla="*/ 2147483646 w 28"/>
                  <a:gd name="T39" fmla="*/ 2147483646 h 9"/>
                  <a:gd name="T40" fmla="*/ 2147483646 w 28"/>
                  <a:gd name="T41" fmla="*/ 2147483646 h 9"/>
                  <a:gd name="T42" fmla="*/ 2147483646 w 28"/>
                  <a:gd name="T43" fmla="*/ 2147483646 h 9"/>
                  <a:gd name="T44" fmla="*/ 2147483646 w 28"/>
                  <a:gd name="T45" fmla="*/ 2147483646 h 9"/>
                  <a:gd name="T46" fmla="*/ 2147483646 w 28"/>
                  <a:gd name="T47" fmla="*/ 2147483646 h 9"/>
                  <a:gd name="T48" fmla="*/ 2147483646 w 28"/>
                  <a:gd name="T49" fmla="*/ 2147483646 h 9"/>
                  <a:gd name="T50" fmla="*/ 2147483646 w 28"/>
                  <a:gd name="T51" fmla="*/ 2147483646 h 9"/>
                  <a:gd name="T52" fmla="*/ 2147483646 w 28"/>
                  <a:gd name="T53" fmla="*/ 2147483646 h 9"/>
                  <a:gd name="T54" fmla="*/ 2147483646 w 28"/>
                  <a:gd name="T55" fmla="*/ 0 h 9"/>
                  <a:gd name="T56" fmla="*/ 2147483646 w 28"/>
                  <a:gd name="T57" fmla="*/ 0 h 9"/>
                  <a:gd name="T58" fmla="*/ 2147483646 w 28"/>
                  <a:gd name="T59" fmla="*/ 0 h 9"/>
                  <a:gd name="T60" fmla="*/ 2147483646 w 28"/>
                  <a:gd name="T61" fmla="*/ 2147483646 h 9"/>
                  <a:gd name="T62" fmla="*/ 2147483646 w 28"/>
                  <a:gd name="T63" fmla="*/ 2147483646 h 9"/>
                  <a:gd name="T64" fmla="*/ 2147483646 w 28"/>
                  <a:gd name="T65" fmla="*/ 2147483646 h 9"/>
                  <a:gd name="T66" fmla="*/ 2147483646 w 28"/>
                  <a:gd name="T67" fmla="*/ 2147483646 h 9"/>
                  <a:gd name="T68" fmla="*/ 2147483646 w 28"/>
                  <a:gd name="T69" fmla="*/ 2147483646 h 9"/>
                  <a:gd name="T70" fmla="*/ 2147483646 w 28"/>
                  <a:gd name="T71" fmla="*/ 2147483646 h 9"/>
                  <a:gd name="T72" fmla="*/ 2147483646 w 28"/>
                  <a:gd name="T73" fmla="*/ 2147483646 h 9"/>
                  <a:gd name="T74" fmla="*/ 2147483646 w 28"/>
                  <a:gd name="T75" fmla="*/ 2147483646 h 9"/>
                  <a:gd name="T76" fmla="*/ 2147483646 w 28"/>
                  <a:gd name="T77" fmla="*/ 2147483646 h 9"/>
                  <a:gd name="T78" fmla="*/ 2147483646 w 28"/>
                  <a:gd name="T79" fmla="*/ 0 h 9"/>
                  <a:gd name="T80" fmla="*/ 2147483646 w 28"/>
                  <a:gd name="T81" fmla="*/ 0 h 9"/>
                  <a:gd name="T82" fmla="*/ 2147483646 w 28"/>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 h="9">
                    <a:moveTo>
                      <a:pt x="20" y="0"/>
                    </a:moveTo>
                    <a:lnTo>
                      <a:pt x="20" y="0"/>
                    </a:lnTo>
                    <a:lnTo>
                      <a:pt x="22" y="0"/>
                    </a:lnTo>
                    <a:lnTo>
                      <a:pt x="22" y="2"/>
                    </a:lnTo>
                    <a:lnTo>
                      <a:pt x="24" y="4"/>
                    </a:lnTo>
                    <a:lnTo>
                      <a:pt x="24" y="2"/>
                    </a:lnTo>
                    <a:lnTo>
                      <a:pt x="26" y="2"/>
                    </a:lnTo>
                    <a:lnTo>
                      <a:pt x="28" y="4"/>
                    </a:lnTo>
                    <a:lnTo>
                      <a:pt x="28" y="5"/>
                    </a:lnTo>
                    <a:lnTo>
                      <a:pt x="26" y="5"/>
                    </a:lnTo>
                    <a:lnTo>
                      <a:pt x="24" y="7"/>
                    </a:lnTo>
                    <a:lnTo>
                      <a:pt x="22" y="7"/>
                    </a:lnTo>
                    <a:lnTo>
                      <a:pt x="22" y="5"/>
                    </a:lnTo>
                    <a:lnTo>
                      <a:pt x="19" y="7"/>
                    </a:lnTo>
                    <a:lnTo>
                      <a:pt x="17" y="7"/>
                    </a:lnTo>
                    <a:lnTo>
                      <a:pt x="15" y="7"/>
                    </a:lnTo>
                    <a:lnTo>
                      <a:pt x="13" y="9"/>
                    </a:lnTo>
                    <a:lnTo>
                      <a:pt x="11" y="9"/>
                    </a:lnTo>
                    <a:lnTo>
                      <a:pt x="9" y="9"/>
                    </a:lnTo>
                    <a:lnTo>
                      <a:pt x="9" y="7"/>
                    </a:lnTo>
                    <a:lnTo>
                      <a:pt x="11" y="7"/>
                    </a:lnTo>
                    <a:lnTo>
                      <a:pt x="13" y="7"/>
                    </a:lnTo>
                    <a:lnTo>
                      <a:pt x="13" y="5"/>
                    </a:lnTo>
                    <a:lnTo>
                      <a:pt x="11" y="5"/>
                    </a:lnTo>
                    <a:lnTo>
                      <a:pt x="9" y="5"/>
                    </a:lnTo>
                    <a:lnTo>
                      <a:pt x="8" y="5"/>
                    </a:lnTo>
                    <a:lnTo>
                      <a:pt x="6" y="5"/>
                    </a:lnTo>
                    <a:lnTo>
                      <a:pt x="2" y="5"/>
                    </a:lnTo>
                    <a:lnTo>
                      <a:pt x="0" y="5"/>
                    </a:lnTo>
                    <a:lnTo>
                      <a:pt x="2" y="4"/>
                    </a:lnTo>
                    <a:lnTo>
                      <a:pt x="2" y="2"/>
                    </a:lnTo>
                    <a:lnTo>
                      <a:pt x="4" y="2"/>
                    </a:lnTo>
                    <a:lnTo>
                      <a:pt x="6" y="2"/>
                    </a:lnTo>
                    <a:lnTo>
                      <a:pt x="4" y="2"/>
                    </a:lnTo>
                    <a:lnTo>
                      <a:pt x="4" y="0"/>
                    </a:lnTo>
                    <a:lnTo>
                      <a:pt x="6" y="0"/>
                    </a:lnTo>
                    <a:lnTo>
                      <a:pt x="8" y="0"/>
                    </a:lnTo>
                    <a:lnTo>
                      <a:pt x="9" y="0"/>
                    </a:lnTo>
                    <a:lnTo>
                      <a:pt x="9" y="2"/>
                    </a:lnTo>
                    <a:lnTo>
                      <a:pt x="11" y="2"/>
                    </a:lnTo>
                    <a:lnTo>
                      <a:pt x="11" y="4"/>
                    </a:lnTo>
                    <a:lnTo>
                      <a:pt x="13" y="2"/>
                    </a:lnTo>
                    <a:lnTo>
                      <a:pt x="13" y="4"/>
                    </a:lnTo>
                    <a:lnTo>
                      <a:pt x="15" y="4"/>
                    </a:lnTo>
                    <a:lnTo>
                      <a:pt x="17" y="4"/>
                    </a:lnTo>
                    <a:lnTo>
                      <a:pt x="19" y="5"/>
                    </a:lnTo>
                    <a:lnTo>
                      <a:pt x="19" y="4"/>
                    </a:lnTo>
                    <a:lnTo>
                      <a:pt x="17" y="2"/>
                    </a:lnTo>
                    <a:lnTo>
                      <a:pt x="19" y="2"/>
                    </a:lnTo>
                    <a:lnTo>
                      <a:pt x="19" y="0"/>
                    </a:lnTo>
                    <a:lnTo>
                      <a:pt x="17" y="0"/>
                    </a:lnTo>
                    <a:lnTo>
                      <a:pt x="19" y="0"/>
                    </a:lnTo>
                    <a:lnTo>
                      <a:pt x="2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69" name="Freeform 1675"/>
              <p:cNvSpPr>
                <a:spLocks/>
              </p:cNvSpPr>
              <p:nvPr/>
            </p:nvSpPr>
            <p:spPr bwMode="auto">
              <a:xfrm>
                <a:off x="2589213" y="5194161"/>
                <a:ext cx="34925" cy="20638"/>
              </a:xfrm>
              <a:custGeom>
                <a:avLst/>
                <a:gdLst>
                  <a:gd name="T0" fmla="*/ 2147483646 w 22"/>
                  <a:gd name="T1" fmla="*/ 0 h 13"/>
                  <a:gd name="T2" fmla="*/ 2147483646 w 22"/>
                  <a:gd name="T3" fmla="*/ 0 h 13"/>
                  <a:gd name="T4" fmla="*/ 2147483646 w 22"/>
                  <a:gd name="T5" fmla="*/ 2147483646 h 13"/>
                  <a:gd name="T6" fmla="*/ 2147483646 w 22"/>
                  <a:gd name="T7" fmla="*/ 2147483646 h 13"/>
                  <a:gd name="T8" fmla="*/ 2147483646 w 22"/>
                  <a:gd name="T9" fmla="*/ 2147483646 h 13"/>
                  <a:gd name="T10" fmla="*/ 2147483646 w 22"/>
                  <a:gd name="T11" fmla="*/ 2147483646 h 13"/>
                  <a:gd name="T12" fmla="*/ 2147483646 w 22"/>
                  <a:gd name="T13" fmla="*/ 2147483646 h 13"/>
                  <a:gd name="T14" fmla="*/ 2147483646 w 22"/>
                  <a:gd name="T15" fmla="*/ 2147483646 h 13"/>
                  <a:gd name="T16" fmla="*/ 2147483646 w 22"/>
                  <a:gd name="T17" fmla="*/ 2147483646 h 13"/>
                  <a:gd name="T18" fmla="*/ 2147483646 w 22"/>
                  <a:gd name="T19" fmla="*/ 2147483646 h 13"/>
                  <a:gd name="T20" fmla="*/ 2147483646 w 22"/>
                  <a:gd name="T21" fmla="*/ 2147483646 h 13"/>
                  <a:gd name="T22" fmla="*/ 2147483646 w 22"/>
                  <a:gd name="T23" fmla="*/ 2147483646 h 13"/>
                  <a:gd name="T24" fmla="*/ 2147483646 w 22"/>
                  <a:gd name="T25" fmla="*/ 2147483646 h 13"/>
                  <a:gd name="T26" fmla="*/ 2147483646 w 22"/>
                  <a:gd name="T27" fmla="*/ 2147483646 h 13"/>
                  <a:gd name="T28" fmla="*/ 2147483646 w 22"/>
                  <a:gd name="T29" fmla="*/ 2147483646 h 13"/>
                  <a:gd name="T30" fmla="*/ 2147483646 w 22"/>
                  <a:gd name="T31" fmla="*/ 2147483646 h 13"/>
                  <a:gd name="T32" fmla="*/ 2147483646 w 22"/>
                  <a:gd name="T33" fmla="*/ 2147483646 h 13"/>
                  <a:gd name="T34" fmla="*/ 2147483646 w 22"/>
                  <a:gd name="T35" fmla="*/ 2147483646 h 13"/>
                  <a:gd name="T36" fmla="*/ 2147483646 w 22"/>
                  <a:gd name="T37" fmla="*/ 2147483646 h 13"/>
                  <a:gd name="T38" fmla="*/ 2147483646 w 22"/>
                  <a:gd name="T39" fmla="*/ 2147483646 h 13"/>
                  <a:gd name="T40" fmla="*/ 2147483646 w 22"/>
                  <a:gd name="T41" fmla="*/ 2147483646 h 13"/>
                  <a:gd name="T42" fmla="*/ 2147483646 w 22"/>
                  <a:gd name="T43" fmla="*/ 2147483646 h 13"/>
                  <a:gd name="T44" fmla="*/ 2147483646 w 22"/>
                  <a:gd name="T45" fmla="*/ 2147483646 h 13"/>
                  <a:gd name="T46" fmla="*/ 2147483646 w 22"/>
                  <a:gd name="T47" fmla="*/ 2147483646 h 13"/>
                  <a:gd name="T48" fmla="*/ 2147483646 w 22"/>
                  <a:gd name="T49" fmla="*/ 2147483646 h 13"/>
                  <a:gd name="T50" fmla="*/ 2147483646 w 22"/>
                  <a:gd name="T51" fmla="*/ 2147483646 h 13"/>
                  <a:gd name="T52" fmla="*/ 2147483646 w 22"/>
                  <a:gd name="T53" fmla="*/ 2147483646 h 13"/>
                  <a:gd name="T54" fmla="*/ 2147483646 w 22"/>
                  <a:gd name="T55" fmla="*/ 2147483646 h 13"/>
                  <a:gd name="T56" fmla="*/ 2147483646 w 22"/>
                  <a:gd name="T57" fmla="*/ 2147483646 h 13"/>
                  <a:gd name="T58" fmla="*/ 2147483646 w 22"/>
                  <a:gd name="T59" fmla="*/ 2147483646 h 13"/>
                  <a:gd name="T60" fmla="*/ 2147483646 w 22"/>
                  <a:gd name="T61" fmla="*/ 2147483646 h 13"/>
                  <a:gd name="T62" fmla="*/ 2147483646 w 22"/>
                  <a:gd name="T63" fmla="*/ 2147483646 h 13"/>
                  <a:gd name="T64" fmla="*/ 2147483646 w 22"/>
                  <a:gd name="T65" fmla="*/ 2147483646 h 13"/>
                  <a:gd name="T66" fmla="*/ 2147483646 w 22"/>
                  <a:gd name="T67" fmla="*/ 2147483646 h 13"/>
                  <a:gd name="T68" fmla="*/ 2147483646 w 22"/>
                  <a:gd name="T69" fmla="*/ 2147483646 h 13"/>
                  <a:gd name="T70" fmla="*/ 2147483646 w 22"/>
                  <a:gd name="T71" fmla="*/ 2147483646 h 13"/>
                  <a:gd name="T72" fmla="*/ 2147483646 w 22"/>
                  <a:gd name="T73" fmla="*/ 2147483646 h 13"/>
                  <a:gd name="T74" fmla="*/ 2147483646 w 22"/>
                  <a:gd name="T75" fmla="*/ 2147483646 h 13"/>
                  <a:gd name="T76" fmla="*/ 2147483646 w 22"/>
                  <a:gd name="T77" fmla="*/ 2147483646 h 13"/>
                  <a:gd name="T78" fmla="*/ 2147483646 w 22"/>
                  <a:gd name="T79" fmla="*/ 2147483646 h 13"/>
                  <a:gd name="T80" fmla="*/ 2147483646 w 22"/>
                  <a:gd name="T81" fmla="*/ 2147483646 h 13"/>
                  <a:gd name="T82" fmla="*/ 0 w 22"/>
                  <a:gd name="T83" fmla="*/ 2147483646 h 13"/>
                  <a:gd name="T84" fmla="*/ 2147483646 w 22"/>
                  <a:gd name="T85" fmla="*/ 2147483646 h 13"/>
                  <a:gd name="T86" fmla="*/ 2147483646 w 22"/>
                  <a:gd name="T87" fmla="*/ 2147483646 h 13"/>
                  <a:gd name="T88" fmla="*/ 2147483646 w 22"/>
                  <a:gd name="T89" fmla="*/ 2147483646 h 13"/>
                  <a:gd name="T90" fmla="*/ 2147483646 w 22"/>
                  <a:gd name="T91" fmla="*/ 2147483646 h 13"/>
                  <a:gd name="T92" fmla="*/ 2147483646 w 22"/>
                  <a:gd name="T93" fmla="*/ 2147483646 h 13"/>
                  <a:gd name="T94" fmla="*/ 2147483646 w 22"/>
                  <a:gd name="T95" fmla="*/ 2147483646 h 13"/>
                  <a:gd name="T96" fmla="*/ 2147483646 w 22"/>
                  <a:gd name="T97" fmla="*/ 2147483646 h 13"/>
                  <a:gd name="T98" fmla="*/ 2147483646 w 22"/>
                  <a:gd name="T99" fmla="*/ 2147483646 h 13"/>
                  <a:gd name="T100" fmla="*/ 2147483646 w 22"/>
                  <a:gd name="T101" fmla="*/ 2147483646 h 13"/>
                  <a:gd name="T102" fmla="*/ 2147483646 w 22"/>
                  <a:gd name="T103" fmla="*/ 2147483646 h 13"/>
                  <a:gd name="T104" fmla="*/ 2147483646 w 22"/>
                  <a:gd name="T105" fmla="*/ 2147483646 h 13"/>
                  <a:gd name="T106" fmla="*/ 2147483646 w 22"/>
                  <a:gd name="T107" fmla="*/ 2147483646 h 13"/>
                  <a:gd name="T108" fmla="*/ 2147483646 w 22"/>
                  <a:gd name="T109" fmla="*/ 2147483646 h 13"/>
                  <a:gd name="T110" fmla="*/ 2147483646 w 22"/>
                  <a:gd name="T111" fmla="*/ 2147483646 h 13"/>
                  <a:gd name="T112" fmla="*/ 2147483646 w 22"/>
                  <a:gd name="T113" fmla="*/ 2147483646 h 13"/>
                  <a:gd name="T114" fmla="*/ 2147483646 w 22"/>
                  <a:gd name="T115" fmla="*/ 0 h 13"/>
                  <a:gd name="T116" fmla="*/ 2147483646 w 22"/>
                  <a:gd name="T117" fmla="*/ 0 h 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 h="13">
                    <a:moveTo>
                      <a:pt x="7" y="0"/>
                    </a:moveTo>
                    <a:lnTo>
                      <a:pt x="9" y="0"/>
                    </a:lnTo>
                    <a:lnTo>
                      <a:pt x="13" y="2"/>
                    </a:lnTo>
                    <a:lnTo>
                      <a:pt x="14" y="2"/>
                    </a:lnTo>
                    <a:lnTo>
                      <a:pt x="16" y="2"/>
                    </a:lnTo>
                    <a:lnTo>
                      <a:pt x="18" y="2"/>
                    </a:lnTo>
                    <a:lnTo>
                      <a:pt x="20" y="2"/>
                    </a:lnTo>
                    <a:lnTo>
                      <a:pt x="22" y="4"/>
                    </a:lnTo>
                    <a:lnTo>
                      <a:pt x="20" y="6"/>
                    </a:lnTo>
                    <a:lnTo>
                      <a:pt x="16" y="6"/>
                    </a:lnTo>
                    <a:lnTo>
                      <a:pt x="16" y="8"/>
                    </a:lnTo>
                    <a:lnTo>
                      <a:pt x="16" y="6"/>
                    </a:lnTo>
                    <a:lnTo>
                      <a:pt x="14" y="6"/>
                    </a:lnTo>
                    <a:lnTo>
                      <a:pt x="14" y="8"/>
                    </a:lnTo>
                    <a:lnTo>
                      <a:pt x="14" y="9"/>
                    </a:lnTo>
                    <a:lnTo>
                      <a:pt x="13" y="9"/>
                    </a:lnTo>
                    <a:lnTo>
                      <a:pt x="13" y="11"/>
                    </a:lnTo>
                    <a:lnTo>
                      <a:pt x="11" y="13"/>
                    </a:lnTo>
                    <a:lnTo>
                      <a:pt x="9" y="13"/>
                    </a:lnTo>
                    <a:lnTo>
                      <a:pt x="7" y="13"/>
                    </a:lnTo>
                    <a:lnTo>
                      <a:pt x="5" y="13"/>
                    </a:lnTo>
                    <a:lnTo>
                      <a:pt x="5" y="11"/>
                    </a:lnTo>
                    <a:lnTo>
                      <a:pt x="3" y="11"/>
                    </a:lnTo>
                    <a:lnTo>
                      <a:pt x="2" y="11"/>
                    </a:lnTo>
                    <a:lnTo>
                      <a:pt x="0" y="11"/>
                    </a:lnTo>
                    <a:lnTo>
                      <a:pt x="2" y="9"/>
                    </a:lnTo>
                    <a:lnTo>
                      <a:pt x="2" y="8"/>
                    </a:lnTo>
                    <a:lnTo>
                      <a:pt x="3" y="8"/>
                    </a:lnTo>
                    <a:lnTo>
                      <a:pt x="2" y="8"/>
                    </a:lnTo>
                    <a:lnTo>
                      <a:pt x="2" y="6"/>
                    </a:lnTo>
                    <a:lnTo>
                      <a:pt x="3" y="6"/>
                    </a:lnTo>
                    <a:lnTo>
                      <a:pt x="3" y="4"/>
                    </a:lnTo>
                    <a:lnTo>
                      <a:pt x="3" y="2"/>
                    </a:lnTo>
                    <a:lnTo>
                      <a:pt x="3"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0" name="Freeform 1676"/>
              <p:cNvSpPr>
                <a:spLocks/>
              </p:cNvSpPr>
              <p:nvPr/>
            </p:nvSpPr>
            <p:spPr bwMode="auto">
              <a:xfrm>
                <a:off x="2659063" y="5200511"/>
                <a:ext cx="6350" cy="6350"/>
              </a:xfrm>
              <a:custGeom>
                <a:avLst/>
                <a:gdLst>
                  <a:gd name="T0" fmla="*/ 0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0 w 4"/>
                  <a:gd name="T17" fmla="*/ 2147483646 h 4"/>
                  <a:gd name="T18" fmla="*/ 0 w 4"/>
                  <a:gd name="T19" fmla="*/ 0 h 4"/>
                  <a:gd name="T20" fmla="*/ 0 w 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4">
                    <a:moveTo>
                      <a:pt x="0" y="0"/>
                    </a:moveTo>
                    <a:lnTo>
                      <a:pt x="4" y="0"/>
                    </a:lnTo>
                    <a:lnTo>
                      <a:pt x="4" y="2"/>
                    </a:lnTo>
                    <a:lnTo>
                      <a:pt x="4"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1" name="Freeform 1677"/>
              <p:cNvSpPr>
                <a:spLocks/>
              </p:cNvSpPr>
              <p:nvPr/>
            </p:nvSpPr>
            <p:spPr bwMode="auto">
              <a:xfrm>
                <a:off x="2697163" y="5197336"/>
                <a:ext cx="14288" cy="11113"/>
              </a:xfrm>
              <a:custGeom>
                <a:avLst/>
                <a:gdLst>
                  <a:gd name="T0" fmla="*/ 2147483646 w 9"/>
                  <a:gd name="T1" fmla="*/ 0 h 7"/>
                  <a:gd name="T2" fmla="*/ 2147483646 w 9"/>
                  <a:gd name="T3" fmla="*/ 0 h 7"/>
                  <a:gd name="T4" fmla="*/ 2147483646 w 9"/>
                  <a:gd name="T5" fmla="*/ 0 h 7"/>
                  <a:gd name="T6" fmla="*/ 2147483646 w 9"/>
                  <a:gd name="T7" fmla="*/ 0 h 7"/>
                  <a:gd name="T8" fmla="*/ 2147483646 w 9"/>
                  <a:gd name="T9" fmla="*/ 0 h 7"/>
                  <a:gd name="T10" fmla="*/ 2147483646 w 9"/>
                  <a:gd name="T11" fmla="*/ 0 h 7"/>
                  <a:gd name="T12" fmla="*/ 2147483646 w 9"/>
                  <a:gd name="T13" fmla="*/ 0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0 w 9"/>
                  <a:gd name="T35" fmla="*/ 2147483646 h 7"/>
                  <a:gd name="T36" fmla="*/ 0 w 9"/>
                  <a:gd name="T37" fmla="*/ 2147483646 h 7"/>
                  <a:gd name="T38" fmla="*/ 0 w 9"/>
                  <a:gd name="T39" fmla="*/ 2147483646 h 7"/>
                  <a:gd name="T40" fmla="*/ 0 w 9"/>
                  <a:gd name="T41" fmla="*/ 2147483646 h 7"/>
                  <a:gd name="T42" fmla="*/ 0 w 9"/>
                  <a:gd name="T43" fmla="*/ 2147483646 h 7"/>
                  <a:gd name="T44" fmla="*/ 2147483646 w 9"/>
                  <a:gd name="T45" fmla="*/ 0 h 7"/>
                  <a:gd name="T46" fmla="*/ 2147483646 w 9"/>
                  <a:gd name="T47" fmla="*/ 0 h 7"/>
                  <a:gd name="T48" fmla="*/ 2147483646 w 9"/>
                  <a:gd name="T49" fmla="*/ 0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7">
                    <a:moveTo>
                      <a:pt x="2" y="0"/>
                    </a:moveTo>
                    <a:lnTo>
                      <a:pt x="4" y="0"/>
                    </a:lnTo>
                    <a:lnTo>
                      <a:pt x="6" y="0"/>
                    </a:lnTo>
                    <a:lnTo>
                      <a:pt x="7" y="0"/>
                    </a:lnTo>
                    <a:lnTo>
                      <a:pt x="9" y="0"/>
                    </a:lnTo>
                    <a:lnTo>
                      <a:pt x="9" y="2"/>
                    </a:lnTo>
                    <a:lnTo>
                      <a:pt x="9" y="4"/>
                    </a:lnTo>
                    <a:lnTo>
                      <a:pt x="7" y="4"/>
                    </a:lnTo>
                    <a:lnTo>
                      <a:pt x="7" y="6"/>
                    </a:lnTo>
                    <a:lnTo>
                      <a:pt x="6" y="6"/>
                    </a:lnTo>
                    <a:lnTo>
                      <a:pt x="4" y="6"/>
                    </a:lnTo>
                    <a:lnTo>
                      <a:pt x="2" y="7"/>
                    </a:lnTo>
                    <a:lnTo>
                      <a:pt x="2" y="6"/>
                    </a:lnTo>
                    <a:lnTo>
                      <a:pt x="0" y="6"/>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2" name="Freeform 1678"/>
              <p:cNvSpPr>
                <a:spLocks/>
              </p:cNvSpPr>
              <p:nvPr/>
            </p:nvSpPr>
            <p:spPr bwMode="auto">
              <a:xfrm>
                <a:off x="2952751" y="5244961"/>
                <a:ext cx="34925" cy="17463"/>
              </a:xfrm>
              <a:custGeom>
                <a:avLst/>
                <a:gdLst>
                  <a:gd name="T0" fmla="*/ 2147483646 w 22"/>
                  <a:gd name="T1" fmla="*/ 0 h 11"/>
                  <a:gd name="T2" fmla="*/ 2147483646 w 22"/>
                  <a:gd name="T3" fmla="*/ 2147483646 h 11"/>
                  <a:gd name="T4" fmla="*/ 2147483646 w 22"/>
                  <a:gd name="T5" fmla="*/ 2147483646 h 11"/>
                  <a:gd name="T6" fmla="*/ 2147483646 w 22"/>
                  <a:gd name="T7" fmla="*/ 2147483646 h 11"/>
                  <a:gd name="T8" fmla="*/ 2147483646 w 22"/>
                  <a:gd name="T9" fmla="*/ 2147483646 h 11"/>
                  <a:gd name="T10" fmla="*/ 2147483646 w 22"/>
                  <a:gd name="T11" fmla="*/ 2147483646 h 11"/>
                  <a:gd name="T12" fmla="*/ 2147483646 w 22"/>
                  <a:gd name="T13" fmla="*/ 2147483646 h 11"/>
                  <a:gd name="T14" fmla="*/ 2147483646 w 22"/>
                  <a:gd name="T15" fmla="*/ 2147483646 h 11"/>
                  <a:gd name="T16" fmla="*/ 2147483646 w 22"/>
                  <a:gd name="T17" fmla="*/ 2147483646 h 11"/>
                  <a:gd name="T18" fmla="*/ 2147483646 w 22"/>
                  <a:gd name="T19" fmla="*/ 2147483646 h 11"/>
                  <a:gd name="T20" fmla="*/ 2147483646 w 22"/>
                  <a:gd name="T21" fmla="*/ 2147483646 h 11"/>
                  <a:gd name="T22" fmla="*/ 2147483646 w 22"/>
                  <a:gd name="T23" fmla="*/ 2147483646 h 11"/>
                  <a:gd name="T24" fmla="*/ 2147483646 w 22"/>
                  <a:gd name="T25" fmla="*/ 2147483646 h 11"/>
                  <a:gd name="T26" fmla="*/ 2147483646 w 22"/>
                  <a:gd name="T27" fmla="*/ 2147483646 h 11"/>
                  <a:gd name="T28" fmla="*/ 2147483646 w 22"/>
                  <a:gd name="T29" fmla="*/ 2147483646 h 11"/>
                  <a:gd name="T30" fmla="*/ 2147483646 w 22"/>
                  <a:gd name="T31" fmla="*/ 2147483646 h 11"/>
                  <a:gd name="T32" fmla="*/ 2147483646 w 22"/>
                  <a:gd name="T33" fmla="*/ 2147483646 h 11"/>
                  <a:gd name="T34" fmla="*/ 2147483646 w 22"/>
                  <a:gd name="T35" fmla="*/ 2147483646 h 11"/>
                  <a:gd name="T36" fmla="*/ 2147483646 w 22"/>
                  <a:gd name="T37" fmla="*/ 2147483646 h 11"/>
                  <a:gd name="T38" fmla="*/ 2147483646 w 22"/>
                  <a:gd name="T39" fmla="*/ 2147483646 h 11"/>
                  <a:gd name="T40" fmla="*/ 2147483646 w 22"/>
                  <a:gd name="T41" fmla="*/ 2147483646 h 11"/>
                  <a:gd name="T42" fmla="*/ 2147483646 w 22"/>
                  <a:gd name="T43" fmla="*/ 2147483646 h 11"/>
                  <a:gd name="T44" fmla="*/ 2147483646 w 22"/>
                  <a:gd name="T45" fmla="*/ 2147483646 h 11"/>
                  <a:gd name="T46" fmla="*/ 2147483646 w 22"/>
                  <a:gd name="T47" fmla="*/ 2147483646 h 11"/>
                  <a:gd name="T48" fmla="*/ 2147483646 w 22"/>
                  <a:gd name="T49" fmla="*/ 2147483646 h 11"/>
                  <a:gd name="T50" fmla="*/ 2147483646 w 22"/>
                  <a:gd name="T51" fmla="*/ 2147483646 h 11"/>
                  <a:gd name="T52" fmla="*/ 2147483646 w 22"/>
                  <a:gd name="T53" fmla="*/ 2147483646 h 11"/>
                  <a:gd name="T54" fmla="*/ 2147483646 w 22"/>
                  <a:gd name="T55" fmla="*/ 2147483646 h 11"/>
                  <a:gd name="T56" fmla="*/ 2147483646 w 22"/>
                  <a:gd name="T57" fmla="*/ 2147483646 h 11"/>
                  <a:gd name="T58" fmla="*/ 2147483646 w 22"/>
                  <a:gd name="T59" fmla="*/ 2147483646 h 11"/>
                  <a:gd name="T60" fmla="*/ 2147483646 w 22"/>
                  <a:gd name="T61" fmla="*/ 2147483646 h 11"/>
                  <a:gd name="T62" fmla="*/ 2147483646 w 22"/>
                  <a:gd name="T63" fmla="*/ 2147483646 h 11"/>
                  <a:gd name="T64" fmla="*/ 2147483646 w 22"/>
                  <a:gd name="T65" fmla="*/ 2147483646 h 11"/>
                  <a:gd name="T66" fmla="*/ 2147483646 w 22"/>
                  <a:gd name="T67" fmla="*/ 2147483646 h 11"/>
                  <a:gd name="T68" fmla="*/ 0 w 22"/>
                  <a:gd name="T69" fmla="*/ 2147483646 h 11"/>
                  <a:gd name="T70" fmla="*/ 0 w 22"/>
                  <a:gd name="T71" fmla="*/ 2147483646 h 11"/>
                  <a:gd name="T72" fmla="*/ 0 w 22"/>
                  <a:gd name="T73" fmla="*/ 2147483646 h 11"/>
                  <a:gd name="T74" fmla="*/ 0 w 22"/>
                  <a:gd name="T75" fmla="*/ 2147483646 h 11"/>
                  <a:gd name="T76" fmla="*/ 2147483646 w 22"/>
                  <a:gd name="T77" fmla="*/ 2147483646 h 11"/>
                  <a:gd name="T78" fmla="*/ 2147483646 w 22"/>
                  <a:gd name="T79" fmla="*/ 2147483646 h 11"/>
                  <a:gd name="T80" fmla="*/ 2147483646 w 22"/>
                  <a:gd name="T81" fmla="*/ 2147483646 h 11"/>
                  <a:gd name="T82" fmla="*/ 2147483646 w 22"/>
                  <a:gd name="T83" fmla="*/ 2147483646 h 11"/>
                  <a:gd name="T84" fmla="*/ 2147483646 w 22"/>
                  <a:gd name="T85" fmla="*/ 2147483646 h 11"/>
                  <a:gd name="T86" fmla="*/ 2147483646 w 22"/>
                  <a:gd name="T87" fmla="*/ 2147483646 h 11"/>
                  <a:gd name="T88" fmla="*/ 2147483646 w 22"/>
                  <a:gd name="T89" fmla="*/ 2147483646 h 11"/>
                  <a:gd name="T90" fmla="*/ 2147483646 w 22"/>
                  <a:gd name="T91" fmla="*/ 2147483646 h 11"/>
                  <a:gd name="T92" fmla="*/ 2147483646 w 22"/>
                  <a:gd name="T93" fmla="*/ 2147483646 h 11"/>
                  <a:gd name="T94" fmla="*/ 2147483646 w 22"/>
                  <a:gd name="T95" fmla="*/ 2147483646 h 11"/>
                  <a:gd name="T96" fmla="*/ 2147483646 w 22"/>
                  <a:gd name="T97" fmla="*/ 2147483646 h 11"/>
                  <a:gd name="T98" fmla="*/ 2147483646 w 22"/>
                  <a:gd name="T99" fmla="*/ 2147483646 h 11"/>
                  <a:gd name="T100" fmla="*/ 2147483646 w 22"/>
                  <a:gd name="T101" fmla="*/ 2147483646 h 11"/>
                  <a:gd name="T102" fmla="*/ 2147483646 w 22"/>
                  <a:gd name="T103" fmla="*/ 2147483646 h 11"/>
                  <a:gd name="T104" fmla="*/ 2147483646 w 22"/>
                  <a:gd name="T105" fmla="*/ 2147483646 h 11"/>
                  <a:gd name="T106" fmla="*/ 2147483646 w 22"/>
                  <a:gd name="T107" fmla="*/ 2147483646 h 11"/>
                  <a:gd name="T108" fmla="*/ 2147483646 w 22"/>
                  <a:gd name="T109" fmla="*/ 2147483646 h 11"/>
                  <a:gd name="T110" fmla="*/ 2147483646 w 22"/>
                  <a:gd name="T111" fmla="*/ 2147483646 h 11"/>
                  <a:gd name="T112" fmla="*/ 2147483646 w 22"/>
                  <a:gd name="T113" fmla="*/ 2147483646 h 11"/>
                  <a:gd name="T114" fmla="*/ 2147483646 w 22"/>
                  <a:gd name="T115" fmla="*/ 2147483646 h 11"/>
                  <a:gd name="T116" fmla="*/ 2147483646 w 22"/>
                  <a:gd name="T117" fmla="*/ 2147483646 h 11"/>
                  <a:gd name="T118" fmla="*/ 2147483646 w 22"/>
                  <a:gd name="T119" fmla="*/ 0 h 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11">
                    <a:moveTo>
                      <a:pt x="17" y="0"/>
                    </a:moveTo>
                    <a:lnTo>
                      <a:pt x="18" y="1"/>
                    </a:lnTo>
                    <a:lnTo>
                      <a:pt x="20" y="1"/>
                    </a:lnTo>
                    <a:lnTo>
                      <a:pt x="20" y="3"/>
                    </a:lnTo>
                    <a:lnTo>
                      <a:pt x="22" y="5"/>
                    </a:lnTo>
                    <a:lnTo>
                      <a:pt x="22" y="7"/>
                    </a:lnTo>
                    <a:lnTo>
                      <a:pt x="20" y="7"/>
                    </a:lnTo>
                    <a:lnTo>
                      <a:pt x="20" y="9"/>
                    </a:lnTo>
                    <a:lnTo>
                      <a:pt x="18" y="9"/>
                    </a:lnTo>
                    <a:lnTo>
                      <a:pt x="17" y="9"/>
                    </a:lnTo>
                    <a:lnTo>
                      <a:pt x="15" y="11"/>
                    </a:lnTo>
                    <a:lnTo>
                      <a:pt x="13" y="11"/>
                    </a:lnTo>
                    <a:lnTo>
                      <a:pt x="9" y="11"/>
                    </a:lnTo>
                    <a:lnTo>
                      <a:pt x="7" y="11"/>
                    </a:lnTo>
                    <a:lnTo>
                      <a:pt x="5" y="11"/>
                    </a:lnTo>
                    <a:lnTo>
                      <a:pt x="5" y="9"/>
                    </a:lnTo>
                    <a:lnTo>
                      <a:pt x="4" y="9"/>
                    </a:lnTo>
                    <a:lnTo>
                      <a:pt x="5" y="9"/>
                    </a:lnTo>
                    <a:lnTo>
                      <a:pt x="4" y="7"/>
                    </a:lnTo>
                    <a:lnTo>
                      <a:pt x="4" y="5"/>
                    </a:lnTo>
                    <a:lnTo>
                      <a:pt x="4" y="3"/>
                    </a:lnTo>
                    <a:lnTo>
                      <a:pt x="2" y="3"/>
                    </a:lnTo>
                    <a:lnTo>
                      <a:pt x="0" y="5"/>
                    </a:lnTo>
                    <a:lnTo>
                      <a:pt x="0" y="3"/>
                    </a:lnTo>
                    <a:lnTo>
                      <a:pt x="2" y="3"/>
                    </a:lnTo>
                    <a:lnTo>
                      <a:pt x="2" y="1"/>
                    </a:lnTo>
                    <a:lnTo>
                      <a:pt x="2" y="3"/>
                    </a:lnTo>
                    <a:lnTo>
                      <a:pt x="4" y="1"/>
                    </a:lnTo>
                    <a:lnTo>
                      <a:pt x="5" y="1"/>
                    </a:lnTo>
                    <a:lnTo>
                      <a:pt x="5" y="3"/>
                    </a:lnTo>
                    <a:lnTo>
                      <a:pt x="5" y="5"/>
                    </a:lnTo>
                    <a:lnTo>
                      <a:pt x="7" y="3"/>
                    </a:lnTo>
                    <a:lnTo>
                      <a:pt x="7" y="1"/>
                    </a:lnTo>
                    <a:lnTo>
                      <a:pt x="7" y="3"/>
                    </a:lnTo>
                    <a:lnTo>
                      <a:pt x="9" y="1"/>
                    </a:lnTo>
                    <a:lnTo>
                      <a:pt x="11" y="1"/>
                    </a:lnTo>
                    <a:lnTo>
                      <a:pt x="11" y="3"/>
                    </a:lnTo>
                    <a:lnTo>
                      <a:pt x="11" y="1"/>
                    </a:lnTo>
                    <a:lnTo>
                      <a:pt x="13" y="1"/>
                    </a:lnTo>
                    <a:lnTo>
                      <a:pt x="15" y="1"/>
                    </a:lnTo>
                    <a:lnTo>
                      <a:pt x="17" y="1"/>
                    </a:lnTo>
                    <a:lnTo>
                      <a:pt x="1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3" name="Freeform 1679"/>
              <p:cNvSpPr>
                <a:spLocks/>
              </p:cNvSpPr>
              <p:nvPr/>
            </p:nvSpPr>
            <p:spPr bwMode="auto">
              <a:xfrm>
                <a:off x="2727326" y="5249723"/>
                <a:ext cx="22225" cy="15875"/>
              </a:xfrm>
              <a:custGeom>
                <a:avLst/>
                <a:gdLst>
                  <a:gd name="T0" fmla="*/ 2147483646 w 14"/>
                  <a:gd name="T1" fmla="*/ 0 h 10"/>
                  <a:gd name="T2" fmla="*/ 2147483646 w 14"/>
                  <a:gd name="T3" fmla="*/ 0 h 10"/>
                  <a:gd name="T4" fmla="*/ 2147483646 w 14"/>
                  <a:gd name="T5" fmla="*/ 0 h 10"/>
                  <a:gd name="T6" fmla="*/ 2147483646 w 14"/>
                  <a:gd name="T7" fmla="*/ 2147483646 h 10"/>
                  <a:gd name="T8" fmla="*/ 2147483646 w 14"/>
                  <a:gd name="T9" fmla="*/ 2147483646 h 10"/>
                  <a:gd name="T10" fmla="*/ 2147483646 w 14"/>
                  <a:gd name="T11" fmla="*/ 2147483646 h 10"/>
                  <a:gd name="T12" fmla="*/ 2147483646 w 14"/>
                  <a:gd name="T13" fmla="*/ 2147483646 h 10"/>
                  <a:gd name="T14" fmla="*/ 2147483646 w 14"/>
                  <a:gd name="T15" fmla="*/ 2147483646 h 10"/>
                  <a:gd name="T16" fmla="*/ 2147483646 w 14"/>
                  <a:gd name="T17" fmla="*/ 2147483646 h 10"/>
                  <a:gd name="T18" fmla="*/ 2147483646 w 14"/>
                  <a:gd name="T19" fmla="*/ 2147483646 h 10"/>
                  <a:gd name="T20" fmla="*/ 2147483646 w 14"/>
                  <a:gd name="T21" fmla="*/ 2147483646 h 10"/>
                  <a:gd name="T22" fmla="*/ 2147483646 w 14"/>
                  <a:gd name="T23" fmla="*/ 2147483646 h 10"/>
                  <a:gd name="T24" fmla="*/ 2147483646 w 14"/>
                  <a:gd name="T25" fmla="*/ 2147483646 h 10"/>
                  <a:gd name="T26" fmla="*/ 2147483646 w 14"/>
                  <a:gd name="T27" fmla="*/ 2147483646 h 10"/>
                  <a:gd name="T28" fmla="*/ 2147483646 w 14"/>
                  <a:gd name="T29" fmla="*/ 2147483646 h 10"/>
                  <a:gd name="T30" fmla="*/ 2147483646 w 14"/>
                  <a:gd name="T31" fmla="*/ 2147483646 h 10"/>
                  <a:gd name="T32" fmla="*/ 2147483646 w 14"/>
                  <a:gd name="T33" fmla="*/ 2147483646 h 10"/>
                  <a:gd name="T34" fmla="*/ 2147483646 w 14"/>
                  <a:gd name="T35" fmla="*/ 2147483646 h 10"/>
                  <a:gd name="T36" fmla="*/ 2147483646 w 14"/>
                  <a:gd name="T37" fmla="*/ 2147483646 h 10"/>
                  <a:gd name="T38" fmla="*/ 2147483646 w 14"/>
                  <a:gd name="T39" fmla="*/ 2147483646 h 10"/>
                  <a:gd name="T40" fmla="*/ 2147483646 w 14"/>
                  <a:gd name="T41" fmla="*/ 2147483646 h 10"/>
                  <a:gd name="T42" fmla="*/ 2147483646 w 14"/>
                  <a:gd name="T43" fmla="*/ 2147483646 h 10"/>
                  <a:gd name="T44" fmla="*/ 0 w 14"/>
                  <a:gd name="T45" fmla="*/ 2147483646 h 10"/>
                  <a:gd name="T46" fmla="*/ 0 w 14"/>
                  <a:gd name="T47" fmla="*/ 2147483646 h 10"/>
                  <a:gd name="T48" fmla="*/ 2147483646 w 14"/>
                  <a:gd name="T49" fmla="*/ 2147483646 h 10"/>
                  <a:gd name="T50" fmla="*/ 0 w 14"/>
                  <a:gd name="T51" fmla="*/ 2147483646 h 10"/>
                  <a:gd name="T52" fmla="*/ 2147483646 w 14"/>
                  <a:gd name="T53" fmla="*/ 2147483646 h 10"/>
                  <a:gd name="T54" fmla="*/ 2147483646 w 14"/>
                  <a:gd name="T55" fmla="*/ 2147483646 h 10"/>
                  <a:gd name="T56" fmla="*/ 2147483646 w 14"/>
                  <a:gd name="T57" fmla="*/ 2147483646 h 10"/>
                  <a:gd name="T58" fmla="*/ 2147483646 w 14"/>
                  <a:gd name="T59" fmla="*/ 2147483646 h 10"/>
                  <a:gd name="T60" fmla="*/ 2147483646 w 14"/>
                  <a:gd name="T61" fmla="*/ 0 h 10"/>
                  <a:gd name="T62" fmla="*/ 2147483646 w 14"/>
                  <a:gd name="T63" fmla="*/ 0 h 10"/>
                  <a:gd name="T64" fmla="*/ 2147483646 w 14"/>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 h="10">
                    <a:moveTo>
                      <a:pt x="3" y="0"/>
                    </a:moveTo>
                    <a:lnTo>
                      <a:pt x="5" y="0"/>
                    </a:lnTo>
                    <a:lnTo>
                      <a:pt x="7" y="2"/>
                    </a:lnTo>
                    <a:lnTo>
                      <a:pt x="9" y="2"/>
                    </a:lnTo>
                    <a:lnTo>
                      <a:pt x="9" y="4"/>
                    </a:lnTo>
                    <a:lnTo>
                      <a:pt x="11" y="6"/>
                    </a:lnTo>
                    <a:lnTo>
                      <a:pt x="13" y="8"/>
                    </a:lnTo>
                    <a:lnTo>
                      <a:pt x="13" y="6"/>
                    </a:lnTo>
                    <a:lnTo>
                      <a:pt x="14" y="8"/>
                    </a:lnTo>
                    <a:lnTo>
                      <a:pt x="13" y="8"/>
                    </a:lnTo>
                    <a:lnTo>
                      <a:pt x="9" y="8"/>
                    </a:lnTo>
                    <a:lnTo>
                      <a:pt x="7" y="8"/>
                    </a:lnTo>
                    <a:lnTo>
                      <a:pt x="5" y="10"/>
                    </a:lnTo>
                    <a:lnTo>
                      <a:pt x="3" y="10"/>
                    </a:lnTo>
                    <a:lnTo>
                      <a:pt x="1" y="8"/>
                    </a:lnTo>
                    <a:lnTo>
                      <a:pt x="0" y="8"/>
                    </a:lnTo>
                    <a:lnTo>
                      <a:pt x="1" y="8"/>
                    </a:lnTo>
                    <a:lnTo>
                      <a:pt x="0" y="6"/>
                    </a:lnTo>
                    <a:lnTo>
                      <a:pt x="1" y="6"/>
                    </a:lnTo>
                    <a:lnTo>
                      <a:pt x="1" y="4"/>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4" name="Freeform 1680"/>
              <p:cNvSpPr>
                <a:spLocks/>
              </p:cNvSpPr>
              <p:nvPr/>
            </p:nvSpPr>
            <p:spPr bwMode="auto">
              <a:xfrm>
                <a:off x="3378201" y="5508486"/>
                <a:ext cx="34925" cy="38100"/>
              </a:xfrm>
              <a:custGeom>
                <a:avLst/>
                <a:gdLst>
                  <a:gd name="T0" fmla="*/ 2147483646 w 22"/>
                  <a:gd name="T1" fmla="*/ 0 h 24"/>
                  <a:gd name="T2" fmla="*/ 2147483646 w 22"/>
                  <a:gd name="T3" fmla="*/ 0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2147483646 w 22"/>
                  <a:gd name="T53" fmla="*/ 2147483646 h 24"/>
                  <a:gd name="T54" fmla="*/ 2147483646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2147483646 h 24"/>
                  <a:gd name="T78" fmla="*/ 2147483646 w 22"/>
                  <a:gd name="T79" fmla="*/ 2147483646 h 24"/>
                  <a:gd name="T80" fmla="*/ 0 w 22"/>
                  <a:gd name="T81" fmla="*/ 2147483646 h 24"/>
                  <a:gd name="T82" fmla="*/ 0 w 22"/>
                  <a:gd name="T83" fmla="*/ 0 h 24"/>
                  <a:gd name="T84" fmla="*/ 0 w 22"/>
                  <a:gd name="T85" fmla="*/ 0 h 24"/>
                  <a:gd name="T86" fmla="*/ 2147483646 w 22"/>
                  <a:gd name="T87" fmla="*/ 0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 h="24">
                    <a:moveTo>
                      <a:pt x="4" y="0"/>
                    </a:moveTo>
                    <a:lnTo>
                      <a:pt x="4" y="0"/>
                    </a:lnTo>
                    <a:lnTo>
                      <a:pt x="6" y="0"/>
                    </a:lnTo>
                    <a:lnTo>
                      <a:pt x="6" y="2"/>
                    </a:lnTo>
                    <a:lnTo>
                      <a:pt x="7" y="2"/>
                    </a:lnTo>
                    <a:lnTo>
                      <a:pt x="7" y="4"/>
                    </a:lnTo>
                    <a:lnTo>
                      <a:pt x="9" y="4"/>
                    </a:lnTo>
                    <a:lnTo>
                      <a:pt x="11" y="6"/>
                    </a:lnTo>
                    <a:lnTo>
                      <a:pt x="11" y="7"/>
                    </a:lnTo>
                    <a:lnTo>
                      <a:pt x="13" y="7"/>
                    </a:lnTo>
                    <a:lnTo>
                      <a:pt x="15" y="9"/>
                    </a:lnTo>
                    <a:lnTo>
                      <a:pt x="17" y="9"/>
                    </a:lnTo>
                    <a:lnTo>
                      <a:pt x="17" y="11"/>
                    </a:lnTo>
                    <a:lnTo>
                      <a:pt x="19" y="13"/>
                    </a:lnTo>
                    <a:lnTo>
                      <a:pt x="19" y="15"/>
                    </a:lnTo>
                    <a:lnTo>
                      <a:pt x="20" y="15"/>
                    </a:lnTo>
                    <a:lnTo>
                      <a:pt x="20" y="17"/>
                    </a:lnTo>
                    <a:lnTo>
                      <a:pt x="22" y="19"/>
                    </a:lnTo>
                    <a:lnTo>
                      <a:pt x="22" y="20"/>
                    </a:lnTo>
                    <a:lnTo>
                      <a:pt x="22" y="22"/>
                    </a:lnTo>
                    <a:lnTo>
                      <a:pt x="22" y="24"/>
                    </a:lnTo>
                    <a:lnTo>
                      <a:pt x="20" y="22"/>
                    </a:lnTo>
                    <a:lnTo>
                      <a:pt x="19" y="22"/>
                    </a:lnTo>
                    <a:lnTo>
                      <a:pt x="17" y="22"/>
                    </a:lnTo>
                    <a:lnTo>
                      <a:pt x="17" y="20"/>
                    </a:lnTo>
                    <a:lnTo>
                      <a:pt x="15" y="20"/>
                    </a:lnTo>
                    <a:lnTo>
                      <a:pt x="15" y="19"/>
                    </a:lnTo>
                    <a:lnTo>
                      <a:pt x="13" y="19"/>
                    </a:lnTo>
                    <a:lnTo>
                      <a:pt x="13" y="17"/>
                    </a:lnTo>
                    <a:lnTo>
                      <a:pt x="11" y="17"/>
                    </a:lnTo>
                    <a:lnTo>
                      <a:pt x="11" y="15"/>
                    </a:lnTo>
                    <a:lnTo>
                      <a:pt x="11" y="13"/>
                    </a:lnTo>
                    <a:lnTo>
                      <a:pt x="9" y="13"/>
                    </a:lnTo>
                    <a:lnTo>
                      <a:pt x="9" y="11"/>
                    </a:lnTo>
                    <a:lnTo>
                      <a:pt x="9" y="13"/>
                    </a:lnTo>
                    <a:lnTo>
                      <a:pt x="7" y="11"/>
                    </a:lnTo>
                    <a:lnTo>
                      <a:pt x="7" y="9"/>
                    </a:lnTo>
                    <a:lnTo>
                      <a:pt x="6" y="7"/>
                    </a:lnTo>
                    <a:lnTo>
                      <a:pt x="6" y="6"/>
                    </a:lnTo>
                    <a:lnTo>
                      <a:pt x="4" y="6"/>
                    </a:lnTo>
                    <a:lnTo>
                      <a:pt x="2" y="4"/>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5" name="Freeform 1681"/>
              <p:cNvSpPr>
                <a:spLocks/>
              </p:cNvSpPr>
              <p:nvPr/>
            </p:nvSpPr>
            <p:spPr bwMode="auto">
              <a:xfrm>
                <a:off x="3194051" y="5570398"/>
                <a:ext cx="22225" cy="47625"/>
              </a:xfrm>
              <a:custGeom>
                <a:avLst/>
                <a:gdLst>
                  <a:gd name="T0" fmla="*/ 2147483646 w 14"/>
                  <a:gd name="T1" fmla="*/ 0 h 30"/>
                  <a:gd name="T2" fmla="*/ 2147483646 w 14"/>
                  <a:gd name="T3" fmla="*/ 2147483646 h 30"/>
                  <a:gd name="T4" fmla="*/ 2147483646 w 14"/>
                  <a:gd name="T5" fmla="*/ 2147483646 h 30"/>
                  <a:gd name="T6" fmla="*/ 2147483646 w 14"/>
                  <a:gd name="T7" fmla="*/ 2147483646 h 30"/>
                  <a:gd name="T8" fmla="*/ 2147483646 w 14"/>
                  <a:gd name="T9" fmla="*/ 2147483646 h 30"/>
                  <a:gd name="T10" fmla="*/ 2147483646 w 14"/>
                  <a:gd name="T11" fmla="*/ 2147483646 h 30"/>
                  <a:gd name="T12" fmla="*/ 2147483646 w 14"/>
                  <a:gd name="T13" fmla="*/ 2147483646 h 30"/>
                  <a:gd name="T14" fmla="*/ 2147483646 w 14"/>
                  <a:gd name="T15" fmla="*/ 2147483646 h 30"/>
                  <a:gd name="T16" fmla="*/ 2147483646 w 14"/>
                  <a:gd name="T17" fmla="*/ 2147483646 h 30"/>
                  <a:gd name="T18" fmla="*/ 2147483646 w 14"/>
                  <a:gd name="T19" fmla="*/ 2147483646 h 30"/>
                  <a:gd name="T20" fmla="*/ 2147483646 w 14"/>
                  <a:gd name="T21" fmla="*/ 2147483646 h 30"/>
                  <a:gd name="T22" fmla="*/ 2147483646 w 14"/>
                  <a:gd name="T23" fmla="*/ 2147483646 h 30"/>
                  <a:gd name="T24" fmla="*/ 0 w 14"/>
                  <a:gd name="T25" fmla="*/ 2147483646 h 30"/>
                  <a:gd name="T26" fmla="*/ 0 w 14"/>
                  <a:gd name="T27" fmla="*/ 2147483646 h 30"/>
                  <a:gd name="T28" fmla="*/ 0 w 14"/>
                  <a:gd name="T29" fmla="*/ 2147483646 h 30"/>
                  <a:gd name="T30" fmla="*/ 0 w 14"/>
                  <a:gd name="T31" fmla="*/ 2147483646 h 30"/>
                  <a:gd name="T32" fmla="*/ 0 w 14"/>
                  <a:gd name="T33" fmla="*/ 2147483646 h 30"/>
                  <a:gd name="T34" fmla="*/ 0 w 14"/>
                  <a:gd name="T35" fmla="*/ 2147483646 h 30"/>
                  <a:gd name="T36" fmla="*/ 0 w 14"/>
                  <a:gd name="T37" fmla="*/ 2147483646 h 30"/>
                  <a:gd name="T38" fmla="*/ 2147483646 w 14"/>
                  <a:gd name="T39" fmla="*/ 2147483646 h 30"/>
                  <a:gd name="T40" fmla="*/ 2147483646 w 14"/>
                  <a:gd name="T41" fmla="*/ 2147483646 h 30"/>
                  <a:gd name="T42" fmla="*/ 2147483646 w 14"/>
                  <a:gd name="T43" fmla="*/ 2147483646 h 30"/>
                  <a:gd name="T44" fmla="*/ 2147483646 w 14"/>
                  <a:gd name="T45" fmla="*/ 2147483646 h 30"/>
                  <a:gd name="T46" fmla="*/ 2147483646 w 14"/>
                  <a:gd name="T47" fmla="*/ 2147483646 h 30"/>
                  <a:gd name="T48" fmla="*/ 2147483646 w 14"/>
                  <a:gd name="T49" fmla="*/ 2147483646 h 30"/>
                  <a:gd name="T50" fmla="*/ 2147483646 w 14"/>
                  <a:gd name="T51" fmla="*/ 2147483646 h 30"/>
                  <a:gd name="T52" fmla="*/ 2147483646 w 14"/>
                  <a:gd name="T53" fmla="*/ 2147483646 h 30"/>
                  <a:gd name="T54" fmla="*/ 2147483646 w 14"/>
                  <a:gd name="T55" fmla="*/ 2147483646 h 30"/>
                  <a:gd name="T56" fmla="*/ 2147483646 w 14"/>
                  <a:gd name="T57" fmla="*/ 2147483646 h 30"/>
                  <a:gd name="T58" fmla="*/ 2147483646 w 14"/>
                  <a:gd name="T59" fmla="*/ 2147483646 h 30"/>
                  <a:gd name="T60" fmla="*/ 2147483646 w 14"/>
                  <a:gd name="T61" fmla="*/ 2147483646 h 30"/>
                  <a:gd name="T62" fmla="*/ 2147483646 w 14"/>
                  <a:gd name="T63" fmla="*/ 2147483646 h 30"/>
                  <a:gd name="T64" fmla="*/ 2147483646 w 14"/>
                  <a:gd name="T65" fmla="*/ 2147483646 h 30"/>
                  <a:gd name="T66" fmla="*/ 2147483646 w 14"/>
                  <a:gd name="T67" fmla="*/ 0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 h="30">
                    <a:moveTo>
                      <a:pt x="11" y="0"/>
                    </a:moveTo>
                    <a:lnTo>
                      <a:pt x="14" y="0"/>
                    </a:lnTo>
                    <a:lnTo>
                      <a:pt x="13" y="2"/>
                    </a:lnTo>
                    <a:lnTo>
                      <a:pt x="14" y="5"/>
                    </a:lnTo>
                    <a:lnTo>
                      <a:pt x="14" y="7"/>
                    </a:lnTo>
                    <a:lnTo>
                      <a:pt x="13" y="9"/>
                    </a:lnTo>
                    <a:lnTo>
                      <a:pt x="13" y="13"/>
                    </a:lnTo>
                    <a:lnTo>
                      <a:pt x="11" y="17"/>
                    </a:lnTo>
                    <a:lnTo>
                      <a:pt x="11" y="18"/>
                    </a:lnTo>
                    <a:lnTo>
                      <a:pt x="9" y="18"/>
                    </a:lnTo>
                    <a:lnTo>
                      <a:pt x="9" y="20"/>
                    </a:lnTo>
                    <a:lnTo>
                      <a:pt x="9" y="22"/>
                    </a:lnTo>
                    <a:lnTo>
                      <a:pt x="9" y="24"/>
                    </a:lnTo>
                    <a:lnTo>
                      <a:pt x="7" y="26"/>
                    </a:lnTo>
                    <a:lnTo>
                      <a:pt x="7" y="28"/>
                    </a:lnTo>
                    <a:lnTo>
                      <a:pt x="7" y="30"/>
                    </a:lnTo>
                    <a:lnTo>
                      <a:pt x="3" y="30"/>
                    </a:lnTo>
                    <a:lnTo>
                      <a:pt x="1" y="30"/>
                    </a:lnTo>
                    <a:lnTo>
                      <a:pt x="0" y="28"/>
                    </a:lnTo>
                    <a:lnTo>
                      <a:pt x="0" y="26"/>
                    </a:lnTo>
                    <a:lnTo>
                      <a:pt x="0" y="24"/>
                    </a:lnTo>
                    <a:lnTo>
                      <a:pt x="0" y="22"/>
                    </a:lnTo>
                    <a:lnTo>
                      <a:pt x="0" y="20"/>
                    </a:lnTo>
                    <a:lnTo>
                      <a:pt x="0" y="18"/>
                    </a:lnTo>
                    <a:lnTo>
                      <a:pt x="1" y="18"/>
                    </a:lnTo>
                    <a:lnTo>
                      <a:pt x="1" y="17"/>
                    </a:lnTo>
                    <a:lnTo>
                      <a:pt x="1" y="15"/>
                    </a:lnTo>
                    <a:lnTo>
                      <a:pt x="1" y="17"/>
                    </a:lnTo>
                    <a:lnTo>
                      <a:pt x="1" y="15"/>
                    </a:lnTo>
                    <a:lnTo>
                      <a:pt x="1" y="11"/>
                    </a:lnTo>
                    <a:lnTo>
                      <a:pt x="1" y="9"/>
                    </a:lnTo>
                    <a:lnTo>
                      <a:pt x="3" y="9"/>
                    </a:lnTo>
                    <a:lnTo>
                      <a:pt x="5" y="9"/>
                    </a:lnTo>
                    <a:lnTo>
                      <a:pt x="5" y="7"/>
                    </a:lnTo>
                    <a:lnTo>
                      <a:pt x="7" y="7"/>
                    </a:lnTo>
                    <a:lnTo>
                      <a:pt x="9" y="7"/>
                    </a:lnTo>
                    <a:lnTo>
                      <a:pt x="9" y="5"/>
                    </a:lnTo>
                    <a:lnTo>
                      <a:pt x="9" y="4"/>
                    </a:lnTo>
                    <a:lnTo>
                      <a:pt x="11" y="2"/>
                    </a:lnTo>
                    <a:lnTo>
                      <a:pt x="11" y="4"/>
                    </a:lnTo>
                    <a:lnTo>
                      <a:pt x="11" y="2"/>
                    </a:lnTo>
                    <a:lnTo>
                      <a:pt x="1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3176" name="Freeform 1682"/>
              <p:cNvSpPr>
                <a:spLocks/>
              </p:cNvSpPr>
              <p:nvPr/>
            </p:nvSpPr>
            <p:spPr bwMode="auto">
              <a:xfrm>
                <a:off x="3440113" y="5567223"/>
                <a:ext cx="142875" cy="106363"/>
              </a:xfrm>
              <a:custGeom>
                <a:avLst/>
                <a:gdLst>
                  <a:gd name="T0" fmla="*/ 2147483646 w 90"/>
                  <a:gd name="T1" fmla="*/ 2147483646 h 67"/>
                  <a:gd name="T2" fmla="*/ 2147483646 w 90"/>
                  <a:gd name="T3" fmla="*/ 2147483646 h 67"/>
                  <a:gd name="T4" fmla="*/ 2147483646 w 90"/>
                  <a:gd name="T5" fmla="*/ 2147483646 h 67"/>
                  <a:gd name="T6" fmla="*/ 2147483646 w 90"/>
                  <a:gd name="T7" fmla="*/ 2147483646 h 67"/>
                  <a:gd name="T8" fmla="*/ 2147483646 w 90"/>
                  <a:gd name="T9" fmla="*/ 2147483646 h 67"/>
                  <a:gd name="T10" fmla="*/ 2147483646 w 90"/>
                  <a:gd name="T11" fmla="*/ 2147483646 h 67"/>
                  <a:gd name="T12" fmla="*/ 2147483646 w 90"/>
                  <a:gd name="T13" fmla="*/ 2147483646 h 67"/>
                  <a:gd name="T14" fmla="*/ 2147483646 w 90"/>
                  <a:gd name="T15" fmla="*/ 2147483646 h 67"/>
                  <a:gd name="T16" fmla="*/ 2147483646 w 90"/>
                  <a:gd name="T17" fmla="*/ 2147483646 h 67"/>
                  <a:gd name="T18" fmla="*/ 2147483646 w 90"/>
                  <a:gd name="T19" fmla="*/ 2147483646 h 67"/>
                  <a:gd name="T20" fmla="*/ 2147483646 w 90"/>
                  <a:gd name="T21" fmla="*/ 2147483646 h 67"/>
                  <a:gd name="T22" fmla="*/ 2147483646 w 90"/>
                  <a:gd name="T23" fmla="*/ 2147483646 h 67"/>
                  <a:gd name="T24" fmla="*/ 2147483646 w 90"/>
                  <a:gd name="T25" fmla="*/ 2147483646 h 67"/>
                  <a:gd name="T26" fmla="*/ 2147483646 w 90"/>
                  <a:gd name="T27" fmla="*/ 2147483646 h 67"/>
                  <a:gd name="T28" fmla="*/ 2147483646 w 90"/>
                  <a:gd name="T29" fmla="*/ 2147483646 h 67"/>
                  <a:gd name="T30" fmla="*/ 2147483646 w 90"/>
                  <a:gd name="T31" fmla="*/ 2147483646 h 67"/>
                  <a:gd name="T32" fmla="*/ 2147483646 w 90"/>
                  <a:gd name="T33" fmla="*/ 2147483646 h 67"/>
                  <a:gd name="T34" fmla="*/ 2147483646 w 90"/>
                  <a:gd name="T35" fmla="*/ 2147483646 h 67"/>
                  <a:gd name="T36" fmla="*/ 2147483646 w 90"/>
                  <a:gd name="T37" fmla="*/ 2147483646 h 67"/>
                  <a:gd name="T38" fmla="*/ 2147483646 w 90"/>
                  <a:gd name="T39" fmla="*/ 2147483646 h 67"/>
                  <a:gd name="T40" fmla="*/ 2147483646 w 90"/>
                  <a:gd name="T41" fmla="*/ 2147483646 h 67"/>
                  <a:gd name="T42" fmla="*/ 2147483646 w 90"/>
                  <a:gd name="T43" fmla="*/ 2147483646 h 67"/>
                  <a:gd name="T44" fmla="*/ 2147483646 w 90"/>
                  <a:gd name="T45" fmla="*/ 2147483646 h 67"/>
                  <a:gd name="T46" fmla="*/ 2147483646 w 90"/>
                  <a:gd name="T47" fmla="*/ 2147483646 h 67"/>
                  <a:gd name="T48" fmla="*/ 2147483646 w 90"/>
                  <a:gd name="T49" fmla="*/ 2147483646 h 67"/>
                  <a:gd name="T50" fmla="*/ 2147483646 w 90"/>
                  <a:gd name="T51" fmla="*/ 2147483646 h 67"/>
                  <a:gd name="T52" fmla="*/ 2147483646 w 90"/>
                  <a:gd name="T53" fmla="*/ 2147483646 h 67"/>
                  <a:gd name="T54" fmla="*/ 2147483646 w 90"/>
                  <a:gd name="T55" fmla="*/ 2147483646 h 67"/>
                  <a:gd name="T56" fmla="*/ 2147483646 w 90"/>
                  <a:gd name="T57" fmla="*/ 2147483646 h 67"/>
                  <a:gd name="T58" fmla="*/ 2147483646 w 90"/>
                  <a:gd name="T59" fmla="*/ 2147483646 h 67"/>
                  <a:gd name="T60" fmla="*/ 2147483646 w 90"/>
                  <a:gd name="T61" fmla="*/ 2147483646 h 67"/>
                  <a:gd name="T62" fmla="*/ 2147483646 w 90"/>
                  <a:gd name="T63" fmla="*/ 2147483646 h 67"/>
                  <a:gd name="T64" fmla="*/ 2147483646 w 90"/>
                  <a:gd name="T65" fmla="*/ 2147483646 h 67"/>
                  <a:gd name="T66" fmla="*/ 2147483646 w 90"/>
                  <a:gd name="T67" fmla="*/ 2147483646 h 67"/>
                  <a:gd name="T68" fmla="*/ 2147483646 w 90"/>
                  <a:gd name="T69" fmla="*/ 2147483646 h 67"/>
                  <a:gd name="T70" fmla="*/ 2147483646 w 90"/>
                  <a:gd name="T71" fmla="*/ 2147483646 h 67"/>
                  <a:gd name="T72" fmla="*/ 2147483646 w 90"/>
                  <a:gd name="T73" fmla="*/ 2147483646 h 67"/>
                  <a:gd name="T74" fmla="*/ 2147483646 w 90"/>
                  <a:gd name="T75" fmla="*/ 2147483646 h 67"/>
                  <a:gd name="T76" fmla="*/ 0 w 90"/>
                  <a:gd name="T77" fmla="*/ 2147483646 h 67"/>
                  <a:gd name="T78" fmla="*/ 2147483646 w 90"/>
                  <a:gd name="T79" fmla="*/ 2147483646 h 67"/>
                  <a:gd name="T80" fmla="*/ 2147483646 w 90"/>
                  <a:gd name="T81" fmla="*/ 2147483646 h 67"/>
                  <a:gd name="T82" fmla="*/ 2147483646 w 90"/>
                  <a:gd name="T83" fmla="*/ 2147483646 h 67"/>
                  <a:gd name="T84" fmla="*/ 2147483646 w 90"/>
                  <a:gd name="T85" fmla="*/ 2147483646 h 67"/>
                  <a:gd name="T86" fmla="*/ 2147483646 w 90"/>
                  <a:gd name="T87" fmla="*/ 2147483646 h 67"/>
                  <a:gd name="T88" fmla="*/ 2147483646 w 90"/>
                  <a:gd name="T89" fmla="*/ 2147483646 h 67"/>
                  <a:gd name="T90" fmla="*/ 2147483646 w 90"/>
                  <a:gd name="T91" fmla="*/ 2147483646 h 67"/>
                  <a:gd name="T92" fmla="*/ 2147483646 w 90"/>
                  <a:gd name="T93" fmla="*/ 2147483646 h 67"/>
                  <a:gd name="T94" fmla="*/ 2147483646 w 90"/>
                  <a:gd name="T95" fmla="*/ 2147483646 h 67"/>
                  <a:gd name="T96" fmla="*/ 2147483646 w 90"/>
                  <a:gd name="T97" fmla="*/ 2147483646 h 67"/>
                  <a:gd name="T98" fmla="*/ 2147483646 w 90"/>
                  <a:gd name="T99" fmla="*/ 2147483646 h 67"/>
                  <a:gd name="T100" fmla="*/ 2147483646 w 90"/>
                  <a:gd name="T101" fmla="*/ 2147483646 h 67"/>
                  <a:gd name="T102" fmla="*/ 2147483646 w 90"/>
                  <a:gd name="T103" fmla="*/ 2147483646 h 67"/>
                  <a:gd name="T104" fmla="*/ 2147483646 w 90"/>
                  <a:gd name="T105" fmla="*/ 2147483646 h 67"/>
                  <a:gd name="T106" fmla="*/ 2147483646 w 90"/>
                  <a:gd name="T107" fmla="*/ 2147483646 h 67"/>
                  <a:gd name="T108" fmla="*/ 2147483646 w 90"/>
                  <a:gd name="T109" fmla="*/ 2147483646 h 67"/>
                  <a:gd name="T110" fmla="*/ 2147483646 w 90"/>
                  <a:gd name="T111" fmla="*/ 2147483646 h 67"/>
                  <a:gd name="T112" fmla="*/ 2147483646 w 90"/>
                  <a:gd name="T113" fmla="*/ 2147483646 h 67"/>
                  <a:gd name="T114" fmla="*/ 2147483646 w 90"/>
                  <a:gd name="T115" fmla="*/ 2147483646 h 67"/>
                  <a:gd name="T116" fmla="*/ 2147483646 w 90"/>
                  <a:gd name="T117" fmla="*/ 0 h 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67">
                    <a:moveTo>
                      <a:pt x="66" y="0"/>
                    </a:moveTo>
                    <a:lnTo>
                      <a:pt x="66" y="2"/>
                    </a:lnTo>
                    <a:lnTo>
                      <a:pt x="66" y="4"/>
                    </a:lnTo>
                    <a:lnTo>
                      <a:pt x="68" y="4"/>
                    </a:lnTo>
                    <a:lnTo>
                      <a:pt x="68" y="6"/>
                    </a:lnTo>
                    <a:lnTo>
                      <a:pt x="70" y="7"/>
                    </a:lnTo>
                    <a:lnTo>
                      <a:pt x="70" y="9"/>
                    </a:lnTo>
                    <a:lnTo>
                      <a:pt x="72" y="7"/>
                    </a:lnTo>
                    <a:lnTo>
                      <a:pt x="72" y="9"/>
                    </a:lnTo>
                    <a:lnTo>
                      <a:pt x="72" y="11"/>
                    </a:lnTo>
                    <a:lnTo>
                      <a:pt x="74" y="13"/>
                    </a:lnTo>
                    <a:lnTo>
                      <a:pt x="74" y="15"/>
                    </a:lnTo>
                    <a:lnTo>
                      <a:pt x="74" y="17"/>
                    </a:lnTo>
                    <a:lnTo>
                      <a:pt x="74" y="15"/>
                    </a:lnTo>
                    <a:lnTo>
                      <a:pt x="76" y="15"/>
                    </a:lnTo>
                    <a:lnTo>
                      <a:pt x="76" y="17"/>
                    </a:lnTo>
                    <a:lnTo>
                      <a:pt x="76" y="19"/>
                    </a:lnTo>
                    <a:lnTo>
                      <a:pt x="78" y="19"/>
                    </a:lnTo>
                    <a:lnTo>
                      <a:pt x="78" y="20"/>
                    </a:lnTo>
                    <a:lnTo>
                      <a:pt x="79" y="20"/>
                    </a:lnTo>
                    <a:lnTo>
                      <a:pt x="79" y="22"/>
                    </a:lnTo>
                    <a:lnTo>
                      <a:pt x="81" y="22"/>
                    </a:lnTo>
                    <a:lnTo>
                      <a:pt x="81" y="24"/>
                    </a:lnTo>
                    <a:lnTo>
                      <a:pt x="83" y="24"/>
                    </a:lnTo>
                    <a:lnTo>
                      <a:pt x="83" y="26"/>
                    </a:lnTo>
                    <a:lnTo>
                      <a:pt x="85" y="28"/>
                    </a:lnTo>
                    <a:lnTo>
                      <a:pt x="85" y="30"/>
                    </a:lnTo>
                    <a:lnTo>
                      <a:pt x="87" y="30"/>
                    </a:lnTo>
                    <a:lnTo>
                      <a:pt x="87" y="32"/>
                    </a:lnTo>
                    <a:lnTo>
                      <a:pt x="87" y="30"/>
                    </a:lnTo>
                    <a:lnTo>
                      <a:pt x="89" y="32"/>
                    </a:lnTo>
                    <a:lnTo>
                      <a:pt x="89" y="33"/>
                    </a:lnTo>
                    <a:lnTo>
                      <a:pt x="90" y="33"/>
                    </a:lnTo>
                    <a:lnTo>
                      <a:pt x="89" y="35"/>
                    </a:lnTo>
                    <a:lnTo>
                      <a:pt x="90" y="37"/>
                    </a:lnTo>
                    <a:lnTo>
                      <a:pt x="90" y="39"/>
                    </a:lnTo>
                    <a:lnTo>
                      <a:pt x="90" y="41"/>
                    </a:lnTo>
                    <a:lnTo>
                      <a:pt x="90" y="43"/>
                    </a:lnTo>
                    <a:lnTo>
                      <a:pt x="90" y="46"/>
                    </a:lnTo>
                    <a:lnTo>
                      <a:pt x="89" y="46"/>
                    </a:lnTo>
                    <a:lnTo>
                      <a:pt x="90" y="46"/>
                    </a:lnTo>
                    <a:lnTo>
                      <a:pt x="90" y="48"/>
                    </a:lnTo>
                    <a:lnTo>
                      <a:pt x="89" y="48"/>
                    </a:lnTo>
                    <a:lnTo>
                      <a:pt x="89" y="50"/>
                    </a:lnTo>
                    <a:lnTo>
                      <a:pt x="89" y="52"/>
                    </a:lnTo>
                    <a:lnTo>
                      <a:pt x="87" y="52"/>
                    </a:lnTo>
                    <a:lnTo>
                      <a:pt x="85" y="54"/>
                    </a:lnTo>
                    <a:lnTo>
                      <a:pt x="85" y="56"/>
                    </a:lnTo>
                    <a:lnTo>
                      <a:pt x="85" y="57"/>
                    </a:lnTo>
                    <a:lnTo>
                      <a:pt x="85" y="59"/>
                    </a:lnTo>
                    <a:lnTo>
                      <a:pt x="83" y="59"/>
                    </a:lnTo>
                    <a:lnTo>
                      <a:pt x="83" y="61"/>
                    </a:lnTo>
                    <a:lnTo>
                      <a:pt x="81" y="63"/>
                    </a:lnTo>
                    <a:lnTo>
                      <a:pt x="79" y="63"/>
                    </a:lnTo>
                    <a:lnTo>
                      <a:pt x="78" y="65"/>
                    </a:lnTo>
                    <a:lnTo>
                      <a:pt x="76" y="65"/>
                    </a:lnTo>
                    <a:lnTo>
                      <a:pt x="76" y="67"/>
                    </a:lnTo>
                    <a:lnTo>
                      <a:pt x="74" y="65"/>
                    </a:lnTo>
                    <a:lnTo>
                      <a:pt x="72" y="65"/>
                    </a:lnTo>
                    <a:lnTo>
                      <a:pt x="70" y="65"/>
                    </a:lnTo>
                    <a:lnTo>
                      <a:pt x="68" y="65"/>
                    </a:lnTo>
                    <a:lnTo>
                      <a:pt x="66" y="67"/>
                    </a:lnTo>
                    <a:lnTo>
                      <a:pt x="65" y="65"/>
                    </a:lnTo>
                    <a:lnTo>
                      <a:pt x="61" y="63"/>
                    </a:lnTo>
                    <a:lnTo>
                      <a:pt x="61" y="61"/>
                    </a:lnTo>
                    <a:lnTo>
                      <a:pt x="61" y="59"/>
                    </a:lnTo>
                    <a:lnTo>
                      <a:pt x="59" y="59"/>
                    </a:lnTo>
                    <a:lnTo>
                      <a:pt x="59" y="57"/>
                    </a:lnTo>
                    <a:lnTo>
                      <a:pt x="57" y="57"/>
                    </a:lnTo>
                    <a:lnTo>
                      <a:pt x="55" y="57"/>
                    </a:lnTo>
                    <a:lnTo>
                      <a:pt x="55" y="56"/>
                    </a:lnTo>
                    <a:lnTo>
                      <a:pt x="55" y="54"/>
                    </a:lnTo>
                    <a:lnTo>
                      <a:pt x="55" y="52"/>
                    </a:lnTo>
                    <a:lnTo>
                      <a:pt x="54" y="52"/>
                    </a:lnTo>
                    <a:lnTo>
                      <a:pt x="52" y="54"/>
                    </a:lnTo>
                    <a:lnTo>
                      <a:pt x="50" y="56"/>
                    </a:lnTo>
                    <a:lnTo>
                      <a:pt x="50" y="54"/>
                    </a:lnTo>
                    <a:lnTo>
                      <a:pt x="48" y="52"/>
                    </a:lnTo>
                    <a:lnTo>
                      <a:pt x="48" y="50"/>
                    </a:lnTo>
                    <a:lnTo>
                      <a:pt x="46" y="50"/>
                    </a:lnTo>
                    <a:lnTo>
                      <a:pt x="44" y="48"/>
                    </a:lnTo>
                    <a:lnTo>
                      <a:pt x="42" y="50"/>
                    </a:lnTo>
                    <a:lnTo>
                      <a:pt x="41" y="50"/>
                    </a:lnTo>
                    <a:lnTo>
                      <a:pt x="35" y="48"/>
                    </a:lnTo>
                    <a:lnTo>
                      <a:pt x="33" y="48"/>
                    </a:lnTo>
                    <a:lnTo>
                      <a:pt x="33" y="50"/>
                    </a:lnTo>
                    <a:lnTo>
                      <a:pt x="29" y="50"/>
                    </a:lnTo>
                    <a:lnTo>
                      <a:pt x="28" y="50"/>
                    </a:lnTo>
                    <a:lnTo>
                      <a:pt x="28" y="52"/>
                    </a:lnTo>
                    <a:lnTo>
                      <a:pt x="28" y="50"/>
                    </a:lnTo>
                    <a:lnTo>
                      <a:pt x="26" y="50"/>
                    </a:lnTo>
                    <a:lnTo>
                      <a:pt x="26" y="52"/>
                    </a:lnTo>
                    <a:lnTo>
                      <a:pt x="24" y="54"/>
                    </a:lnTo>
                    <a:lnTo>
                      <a:pt x="22" y="54"/>
                    </a:lnTo>
                    <a:lnTo>
                      <a:pt x="20" y="54"/>
                    </a:lnTo>
                    <a:lnTo>
                      <a:pt x="18" y="54"/>
                    </a:lnTo>
                    <a:lnTo>
                      <a:pt x="15" y="54"/>
                    </a:lnTo>
                    <a:lnTo>
                      <a:pt x="15" y="56"/>
                    </a:lnTo>
                    <a:lnTo>
                      <a:pt x="13" y="56"/>
                    </a:lnTo>
                    <a:lnTo>
                      <a:pt x="9" y="56"/>
                    </a:lnTo>
                    <a:lnTo>
                      <a:pt x="4" y="56"/>
                    </a:lnTo>
                    <a:lnTo>
                      <a:pt x="5" y="56"/>
                    </a:lnTo>
                    <a:lnTo>
                      <a:pt x="5" y="54"/>
                    </a:lnTo>
                    <a:lnTo>
                      <a:pt x="5" y="52"/>
                    </a:lnTo>
                    <a:lnTo>
                      <a:pt x="5" y="50"/>
                    </a:lnTo>
                    <a:lnTo>
                      <a:pt x="5" y="48"/>
                    </a:lnTo>
                    <a:lnTo>
                      <a:pt x="4" y="46"/>
                    </a:lnTo>
                    <a:lnTo>
                      <a:pt x="4" y="44"/>
                    </a:lnTo>
                    <a:lnTo>
                      <a:pt x="4" y="43"/>
                    </a:lnTo>
                    <a:lnTo>
                      <a:pt x="4" y="41"/>
                    </a:lnTo>
                    <a:lnTo>
                      <a:pt x="2" y="39"/>
                    </a:lnTo>
                    <a:lnTo>
                      <a:pt x="2" y="37"/>
                    </a:lnTo>
                    <a:lnTo>
                      <a:pt x="2" y="35"/>
                    </a:lnTo>
                    <a:lnTo>
                      <a:pt x="2" y="33"/>
                    </a:lnTo>
                    <a:lnTo>
                      <a:pt x="4" y="33"/>
                    </a:lnTo>
                    <a:lnTo>
                      <a:pt x="2" y="33"/>
                    </a:lnTo>
                    <a:lnTo>
                      <a:pt x="2" y="32"/>
                    </a:lnTo>
                    <a:lnTo>
                      <a:pt x="0" y="32"/>
                    </a:lnTo>
                    <a:lnTo>
                      <a:pt x="0" y="30"/>
                    </a:lnTo>
                    <a:lnTo>
                      <a:pt x="2" y="28"/>
                    </a:lnTo>
                    <a:lnTo>
                      <a:pt x="2" y="26"/>
                    </a:lnTo>
                    <a:lnTo>
                      <a:pt x="4" y="26"/>
                    </a:lnTo>
                    <a:lnTo>
                      <a:pt x="4" y="24"/>
                    </a:lnTo>
                    <a:lnTo>
                      <a:pt x="5" y="24"/>
                    </a:lnTo>
                    <a:lnTo>
                      <a:pt x="7" y="22"/>
                    </a:lnTo>
                    <a:lnTo>
                      <a:pt x="11" y="22"/>
                    </a:lnTo>
                    <a:lnTo>
                      <a:pt x="13" y="20"/>
                    </a:lnTo>
                    <a:lnTo>
                      <a:pt x="15" y="20"/>
                    </a:lnTo>
                    <a:lnTo>
                      <a:pt x="17" y="19"/>
                    </a:lnTo>
                    <a:lnTo>
                      <a:pt x="18" y="19"/>
                    </a:lnTo>
                    <a:lnTo>
                      <a:pt x="20" y="19"/>
                    </a:lnTo>
                    <a:lnTo>
                      <a:pt x="20" y="17"/>
                    </a:lnTo>
                    <a:lnTo>
                      <a:pt x="20" y="15"/>
                    </a:lnTo>
                    <a:lnTo>
                      <a:pt x="20" y="13"/>
                    </a:lnTo>
                    <a:lnTo>
                      <a:pt x="24" y="13"/>
                    </a:lnTo>
                    <a:lnTo>
                      <a:pt x="26" y="13"/>
                    </a:lnTo>
                    <a:lnTo>
                      <a:pt x="26" y="11"/>
                    </a:lnTo>
                    <a:lnTo>
                      <a:pt x="26" y="9"/>
                    </a:lnTo>
                    <a:lnTo>
                      <a:pt x="28" y="9"/>
                    </a:lnTo>
                    <a:lnTo>
                      <a:pt x="28" y="7"/>
                    </a:lnTo>
                    <a:lnTo>
                      <a:pt x="29" y="7"/>
                    </a:lnTo>
                    <a:lnTo>
                      <a:pt x="31" y="6"/>
                    </a:lnTo>
                    <a:lnTo>
                      <a:pt x="33" y="6"/>
                    </a:lnTo>
                    <a:lnTo>
                      <a:pt x="33" y="7"/>
                    </a:lnTo>
                    <a:lnTo>
                      <a:pt x="35" y="7"/>
                    </a:lnTo>
                    <a:lnTo>
                      <a:pt x="35" y="9"/>
                    </a:lnTo>
                    <a:lnTo>
                      <a:pt x="37" y="9"/>
                    </a:lnTo>
                    <a:lnTo>
                      <a:pt x="39" y="9"/>
                    </a:lnTo>
                    <a:lnTo>
                      <a:pt x="37" y="7"/>
                    </a:lnTo>
                    <a:lnTo>
                      <a:pt x="39" y="6"/>
                    </a:lnTo>
                    <a:lnTo>
                      <a:pt x="39" y="4"/>
                    </a:lnTo>
                    <a:lnTo>
                      <a:pt x="41" y="4"/>
                    </a:lnTo>
                    <a:lnTo>
                      <a:pt x="41" y="2"/>
                    </a:lnTo>
                    <a:lnTo>
                      <a:pt x="42" y="2"/>
                    </a:lnTo>
                    <a:lnTo>
                      <a:pt x="41" y="2"/>
                    </a:lnTo>
                    <a:lnTo>
                      <a:pt x="42" y="2"/>
                    </a:lnTo>
                    <a:lnTo>
                      <a:pt x="44" y="2"/>
                    </a:lnTo>
                    <a:lnTo>
                      <a:pt x="48" y="2"/>
                    </a:lnTo>
                    <a:lnTo>
                      <a:pt x="50" y="2"/>
                    </a:lnTo>
                    <a:lnTo>
                      <a:pt x="54" y="2"/>
                    </a:lnTo>
                    <a:lnTo>
                      <a:pt x="54" y="6"/>
                    </a:lnTo>
                    <a:lnTo>
                      <a:pt x="52" y="6"/>
                    </a:lnTo>
                    <a:lnTo>
                      <a:pt x="50" y="6"/>
                    </a:lnTo>
                    <a:lnTo>
                      <a:pt x="52" y="7"/>
                    </a:lnTo>
                    <a:lnTo>
                      <a:pt x="50" y="9"/>
                    </a:lnTo>
                    <a:lnTo>
                      <a:pt x="52" y="9"/>
                    </a:lnTo>
                    <a:lnTo>
                      <a:pt x="54" y="9"/>
                    </a:lnTo>
                    <a:lnTo>
                      <a:pt x="54" y="11"/>
                    </a:lnTo>
                    <a:lnTo>
                      <a:pt x="55" y="11"/>
                    </a:lnTo>
                    <a:lnTo>
                      <a:pt x="57" y="13"/>
                    </a:lnTo>
                    <a:lnTo>
                      <a:pt x="59" y="13"/>
                    </a:lnTo>
                    <a:lnTo>
                      <a:pt x="61" y="15"/>
                    </a:lnTo>
                    <a:lnTo>
                      <a:pt x="61" y="13"/>
                    </a:lnTo>
                    <a:lnTo>
                      <a:pt x="63" y="13"/>
                    </a:lnTo>
                    <a:lnTo>
                      <a:pt x="63" y="11"/>
                    </a:lnTo>
                    <a:lnTo>
                      <a:pt x="63" y="9"/>
                    </a:lnTo>
                    <a:lnTo>
                      <a:pt x="65" y="9"/>
                    </a:lnTo>
                    <a:lnTo>
                      <a:pt x="65" y="7"/>
                    </a:lnTo>
                    <a:lnTo>
                      <a:pt x="65" y="6"/>
                    </a:lnTo>
                    <a:lnTo>
                      <a:pt x="65" y="4"/>
                    </a:lnTo>
                    <a:lnTo>
                      <a:pt x="66" y="4"/>
                    </a:lnTo>
                    <a:lnTo>
                      <a:pt x="66" y="2"/>
                    </a:lnTo>
                    <a:lnTo>
                      <a:pt x="6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43069" name="Rectangle 126"/>
            <p:cNvSpPr>
              <a:spLocks noChangeArrowheads="1"/>
            </p:cNvSpPr>
            <p:nvPr/>
          </p:nvSpPr>
          <p:spPr bwMode="auto">
            <a:xfrm>
              <a:off x="2871457" y="4088456"/>
              <a:ext cx="19764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08000" r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900" b="1">
                  <a:solidFill>
                    <a:srgbClr val="FFFFFF"/>
                  </a:solidFill>
                  <a:latin typeface="Roboto Condensed" panose="02000000000000000000" pitchFamily="2" charset="0"/>
                </a:rPr>
                <a:t>Търговец на едро</a:t>
              </a:r>
              <a:endParaRPr lang="en-GB" altLang="en-US" sz="1900" b="1">
                <a:solidFill>
                  <a:srgbClr val="FFFFFF"/>
                </a:solidFill>
                <a:latin typeface="Roboto Condensed" panose="02000000000000000000" pitchFamily="2" charset="0"/>
              </a:endParaRPr>
            </a:p>
          </p:txBody>
        </p:sp>
      </p:grpSp>
      <p:grpSp>
        <p:nvGrpSpPr>
          <p:cNvPr id="235" name="Group 234"/>
          <p:cNvGrpSpPr>
            <a:grpSpLocks/>
          </p:cNvGrpSpPr>
          <p:nvPr/>
        </p:nvGrpSpPr>
        <p:grpSpPr bwMode="auto">
          <a:xfrm>
            <a:off x="5395913" y="3232150"/>
            <a:ext cx="3043237" cy="2743200"/>
            <a:chOff x="5395221" y="3231913"/>
            <a:chExt cx="3043703" cy="2744033"/>
          </a:xfrm>
        </p:grpSpPr>
        <p:sp>
          <p:nvSpPr>
            <p:cNvPr id="43043" name="Rectangle 19"/>
            <p:cNvSpPr>
              <a:spLocks noChangeArrowheads="1"/>
            </p:cNvSpPr>
            <p:nvPr/>
          </p:nvSpPr>
          <p:spPr bwMode="auto">
            <a:xfrm>
              <a:off x="5395221" y="3701961"/>
              <a:ext cx="3043305" cy="2273985"/>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3044" name="Group 236"/>
            <p:cNvGrpSpPr>
              <a:grpSpLocks/>
            </p:cNvGrpSpPr>
            <p:nvPr/>
          </p:nvGrpSpPr>
          <p:grpSpPr bwMode="auto">
            <a:xfrm>
              <a:off x="5517870" y="4605520"/>
              <a:ext cx="1200936" cy="1115013"/>
              <a:chOff x="4442215" y="4670297"/>
              <a:chExt cx="954087" cy="885826"/>
            </a:xfrm>
          </p:grpSpPr>
          <p:sp>
            <p:nvSpPr>
              <p:cNvPr id="43052" name="Rectangle 2764"/>
              <p:cNvSpPr>
                <a:spLocks noChangeArrowheads="1"/>
              </p:cNvSpPr>
              <p:nvPr/>
            </p:nvSpPr>
            <p:spPr bwMode="auto">
              <a:xfrm>
                <a:off x="4442215" y="4670297"/>
                <a:ext cx="401638" cy="4603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53" name="Rectangle 2765"/>
              <p:cNvSpPr>
                <a:spLocks noChangeArrowheads="1"/>
              </p:cNvSpPr>
              <p:nvPr/>
            </p:nvSpPr>
            <p:spPr bwMode="auto">
              <a:xfrm>
                <a:off x="4993077" y="4670297"/>
                <a:ext cx="403225" cy="4603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3054" name="Group 261"/>
              <p:cNvGrpSpPr>
                <a:grpSpLocks/>
              </p:cNvGrpSpPr>
              <p:nvPr/>
            </p:nvGrpSpPr>
            <p:grpSpPr bwMode="auto">
              <a:xfrm>
                <a:off x="4442215" y="4757610"/>
                <a:ext cx="954087" cy="798513"/>
                <a:chOff x="4442215" y="4757610"/>
                <a:chExt cx="954087" cy="798513"/>
              </a:xfrm>
            </p:grpSpPr>
            <p:sp>
              <p:nvSpPr>
                <p:cNvPr id="43055" name="Rectangle 2754"/>
                <p:cNvSpPr>
                  <a:spLocks noChangeArrowheads="1"/>
                </p:cNvSpPr>
                <p:nvPr/>
              </p:nvSpPr>
              <p:spPr bwMode="auto">
                <a:xfrm>
                  <a:off x="4442215" y="5549773"/>
                  <a:ext cx="401638" cy="63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56" name="Rectangle 2755"/>
                <p:cNvSpPr>
                  <a:spLocks noChangeArrowheads="1"/>
                </p:cNvSpPr>
                <p:nvPr/>
              </p:nvSpPr>
              <p:spPr bwMode="auto">
                <a:xfrm>
                  <a:off x="4993077" y="5549773"/>
                  <a:ext cx="403225" cy="63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57" name="Rectangle 2756"/>
                <p:cNvSpPr>
                  <a:spLocks noChangeArrowheads="1"/>
                </p:cNvSpPr>
                <p:nvPr/>
              </p:nvSpPr>
              <p:spPr bwMode="auto">
                <a:xfrm>
                  <a:off x="4485077" y="5033835"/>
                  <a:ext cx="55563" cy="4841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58" name="Rectangle 2757"/>
                <p:cNvSpPr>
                  <a:spLocks noChangeArrowheads="1"/>
                </p:cNvSpPr>
                <p:nvPr/>
              </p:nvSpPr>
              <p:spPr bwMode="auto">
                <a:xfrm>
                  <a:off x="4573977" y="4757610"/>
                  <a:ext cx="55563" cy="76041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59" name="Rectangle 2758"/>
                <p:cNvSpPr>
                  <a:spLocks noChangeArrowheads="1"/>
                </p:cNvSpPr>
                <p:nvPr/>
              </p:nvSpPr>
              <p:spPr bwMode="auto">
                <a:xfrm>
                  <a:off x="4658115" y="4922710"/>
                  <a:ext cx="57150" cy="59531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0" name="Rectangle 2759"/>
                <p:cNvSpPr>
                  <a:spLocks noChangeArrowheads="1"/>
                </p:cNvSpPr>
                <p:nvPr/>
              </p:nvSpPr>
              <p:spPr bwMode="auto">
                <a:xfrm>
                  <a:off x="4747015" y="5089397"/>
                  <a:ext cx="52388" cy="428625"/>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1" name="Rectangle 2760"/>
                <p:cNvSpPr>
                  <a:spLocks noChangeArrowheads="1"/>
                </p:cNvSpPr>
                <p:nvPr/>
              </p:nvSpPr>
              <p:spPr bwMode="auto">
                <a:xfrm>
                  <a:off x="5040702" y="4789360"/>
                  <a:ext cx="52388" cy="72866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2" name="Rectangle 2761"/>
                <p:cNvSpPr>
                  <a:spLocks noChangeArrowheads="1"/>
                </p:cNvSpPr>
                <p:nvPr/>
              </p:nvSpPr>
              <p:spPr bwMode="auto">
                <a:xfrm>
                  <a:off x="5124840" y="5124322"/>
                  <a:ext cx="57150" cy="39370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3" name="Rectangle 2762"/>
                <p:cNvSpPr>
                  <a:spLocks noChangeArrowheads="1"/>
                </p:cNvSpPr>
                <p:nvPr/>
              </p:nvSpPr>
              <p:spPr bwMode="auto">
                <a:xfrm>
                  <a:off x="5210565" y="5219572"/>
                  <a:ext cx="55563" cy="2984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4" name="Rectangle 2763"/>
                <p:cNvSpPr>
                  <a:spLocks noChangeArrowheads="1"/>
                </p:cNvSpPr>
                <p:nvPr/>
              </p:nvSpPr>
              <p:spPr bwMode="auto">
                <a:xfrm>
                  <a:off x="5297877" y="5368797"/>
                  <a:ext cx="57150" cy="149225"/>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5" name="Rectangle 2766"/>
                <p:cNvSpPr>
                  <a:spLocks noChangeArrowheads="1"/>
                </p:cNvSpPr>
                <p:nvPr/>
              </p:nvSpPr>
              <p:spPr bwMode="auto">
                <a:xfrm>
                  <a:off x="4442215" y="5551360"/>
                  <a:ext cx="401638" cy="15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3066" name="Rectangle 2767"/>
                <p:cNvSpPr>
                  <a:spLocks noChangeArrowheads="1"/>
                </p:cNvSpPr>
                <p:nvPr/>
              </p:nvSpPr>
              <p:spPr bwMode="auto">
                <a:xfrm>
                  <a:off x="4993077" y="5551360"/>
                  <a:ext cx="403225" cy="15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grpSp>
          <p:nvGrpSpPr>
            <p:cNvPr id="238" name="Group 237"/>
            <p:cNvGrpSpPr/>
            <p:nvPr/>
          </p:nvGrpSpPr>
          <p:grpSpPr>
            <a:xfrm>
              <a:off x="6859610" y="4910345"/>
              <a:ext cx="1435311" cy="801347"/>
              <a:chOff x="2549114" y="4035226"/>
              <a:chExt cx="1089025" cy="608013"/>
            </a:xfrm>
            <a:solidFill>
              <a:schemeClr val="bg1"/>
            </a:solidFill>
          </p:grpSpPr>
          <p:sp>
            <p:nvSpPr>
              <p:cNvPr id="253" name="Rectangle 2174"/>
              <p:cNvSpPr>
                <a:spLocks noChangeArrowheads="1"/>
              </p:cNvSpPr>
              <p:nvPr/>
            </p:nvSpPr>
            <p:spPr bwMode="auto">
              <a:xfrm>
                <a:off x="2564849" y="4525764"/>
                <a:ext cx="152680" cy="114300"/>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4" name="Rectangle 2175"/>
              <p:cNvSpPr>
                <a:spLocks noChangeArrowheads="1"/>
              </p:cNvSpPr>
              <p:nvPr/>
            </p:nvSpPr>
            <p:spPr bwMode="auto">
              <a:xfrm>
                <a:off x="2745702" y="4470201"/>
                <a:ext cx="146574" cy="169863"/>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5" name="Rectangle 2176"/>
              <p:cNvSpPr>
                <a:spLocks noChangeArrowheads="1"/>
              </p:cNvSpPr>
              <p:nvPr/>
            </p:nvSpPr>
            <p:spPr bwMode="auto">
              <a:xfrm>
                <a:off x="2920449" y="4325739"/>
                <a:ext cx="152680" cy="3143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6" name="Rectangle 2177"/>
              <p:cNvSpPr>
                <a:spLocks noChangeArrowheads="1"/>
              </p:cNvSpPr>
              <p:nvPr/>
            </p:nvSpPr>
            <p:spPr bwMode="auto">
              <a:xfrm>
                <a:off x="3101302" y="4363839"/>
                <a:ext cx="146574" cy="2762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7" name="Rectangle 2178"/>
              <p:cNvSpPr>
                <a:spLocks noChangeArrowheads="1"/>
              </p:cNvSpPr>
              <p:nvPr/>
            </p:nvSpPr>
            <p:spPr bwMode="auto">
              <a:xfrm>
                <a:off x="3276781" y="4155876"/>
                <a:ext cx="149628" cy="48418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8" name="Rectangle 2179"/>
              <p:cNvSpPr>
                <a:spLocks noChangeArrowheads="1"/>
              </p:cNvSpPr>
              <p:nvPr/>
            </p:nvSpPr>
            <p:spPr bwMode="auto">
              <a:xfrm>
                <a:off x="3455314" y="4035226"/>
                <a:ext cx="146574" cy="60483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9" name="Rectangle 2181"/>
              <p:cNvSpPr>
                <a:spLocks noChangeArrowheads="1"/>
              </p:cNvSpPr>
              <p:nvPr/>
            </p:nvSpPr>
            <p:spPr bwMode="auto">
              <a:xfrm>
                <a:off x="2549114" y="4640064"/>
                <a:ext cx="1089025" cy="3175"/>
              </a:xfrm>
              <a:prstGeom prst="rect">
                <a:avLst/>
              </a:prstGeom>
              <a:grpFill/>
              <a:ln w="0">
                <a:solidFill>
                  <a:schemeClr val="bg1"/>
                </a:solid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239" name="Pie 238"/>
            <p:cNvSpPr/>
            <p:nvPr/>
          </p:nvSpPr>
          <p:spPr>
            <a:xfrm>
              <a:off x="6909928" y="4472127"/>
              <a:ext cx="525542" cy="525622"/>
            </a:xfrm>
            <a:prstGeom prst="pie">
              <a:avLst>
                <a:gd name="adj1" fmla="val 1781408"/>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0" name="Pie 239"/>
            <p:cNvSpPr/>
            <p:nvPr/>
          </p:nvSpPr>
          <p:spPr>
            <a:xfrm>
              <a:off x="7449761" y="4535647"/>
              <a:ext cx="396936" cy="398583"/>
            </a:xfrm>
            <a:prstGeom prst="pie">
              <a:avLst>
                <a:gd name="adj1" fmla="val 5424143"/>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1" name="Pie 240"/>
            <p:cNvSpPr/>
            <p:nvPr/>
          </p:nvSpPr>
          <p:spPr>
            <a:xfrm>
              <a:off x="7860986" y="4630926"/>
              <a:ext cx="207995" cy="208025"/>
            </a:xfrm>
            <a:prstGeom prst="pie">
              <a:avLst>
                <a:gd name="adj1" fmla="val 6953070"/>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grpSp>
          <p:nvGrpSpPr>
            <p:cNvPr id="242" name="Group 241"/>
            <p:cNvGrpSpPr/>
            <p:nvPr/>
          </p:nvGrpSpPr>
          <p:grpSpPr>
            <a:xfrm>
              <a:off x="5517870" y="3810014"/>
              <a:ext cx="1967468" cy="561804"/>
              <a:chOff x="3883621" y="6163476"/>
              <a:chExt cx="2330352" cy="665425"/>
            </a:xfrm>
            <a:solidFill>
              <a:schemeClr val="bg1"/>
            </a:solidFill>
          </p:grpSpPr>
          <p:sp>
            <p:nvSpPr>
              <p:cNvPr id="245" name="Freeform 5"/>
              <p:cNvSpPr>
                <a:spLocks noEditPoints="1"/>
              </p:cNvSpPr>
              <p:nvPr/>
            </p:nvSpPr>
            <p:spPr bwMode="auto">
              <a:xfrm>
                <a:off x="5358116"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6" name="Freeform 5"/>
              <p:cNvSpPr>
                <a:spLocks noEditPoints="1"/>
              </p:cNvSpPr>
              <p:nvPr/>
            </p:nvSpPr>
            <p:spPr bwMode="auto">
              <a:xfrm>
                <a:off x="5063217"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7" name="Freeform 5"/>
              <p:cNvSpPr>
                <a:spLocks noEditPoints="1"/>
              </p:cNvSpPr>
              <p:nvPr/>
            </p:nvSpPr>
            <p:spPr bwMode="auto">
              <a:xfrm>
                <a:off x="4768318"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8" name="Freeform 5"/>
              <p:cNvSpPr>
                <a:spLocks noEditPoints="1"/>
              </p:cNvSpPr>
              <p:nvPr/>
            </p:nvSpPr>
            <p:spPr bwMode="auto">
              <a:xfrm>
                <a:off x="4473419"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9" name="Freeform 5"/>
              <p:cNvSpPr>
                <a:spLocks noEditPoints="1"/>
              </p:cNvSpPr>
              <p:nvPr/>
            </p:nvSpPr>
            <p:spPr bwMode="auto">
              <a:xfrm>
                <a:off x="4178520"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0" name="Freeform 5"/>
              <p:cNvSpPr>
                <a:spLocks noEditPoints="1"/>
              </p:cNvSpPr>
              <p:nvPr/>
            </p:nvSpPr>
            <p:spPr bwMode="auto">
              <a:xfrm>
                <a:off x="3883621"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1" name="Freeform 5"/>
              <p:cNvSpPr>
                <a:spLocks noEditPoints="1"/>
              </p:cNvSpPr>
              <p:nvPr/>
            </p:nvSpPr>
            <p:spPr bwMode="auto">
              <a:xfrm>
                <a:off x="5947914"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2" name="Freeform 5"/>
              <p:cNvSpPr>
                <a:spLocks noEditPoints="1"/>
              </p:cNvSpPr>
              <p:nvPr/>
            </p:nvSpPr>
            <p:spPr bwMode="auto">
              <a:xfrm>
                <a:off x="5653015"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grpSp>
        <p:sp>
          <p:nvSpPr>
            <p:cNvPr id="243" name="Right Arrow 242"/>
            <p:cNvSpPr/>
            <p:nvPr/>
          </p:nvSpPr>
          <p:spPr>
            <a:xfrm rot="16200000">
              <a:off x="7661682" y="3739326"/>
              <a:ext cx="562146" cy="70337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3051" name="Rectangle 243"/>
            <p:cNvSpPr>
              <a:spLocks noChangeArrowheads="1"/>
            </p:cNvSpPr>
            <p:nvPr/>
          </p:nvSpPr>
          <p:spPr bwMode="auto">
            <a:xfrm>
              <a:off x="5396924" y="3231913"/>
              <a:ext cx="30420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44000" rIns="108000" b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b="1">
                  <a:solidFill>
                    <a:srgbClr val="FFFFFF"/>
                  </a:solidFill>
                  <a:latin typeface="Roboto Condensed" panose="02000000000000000000" pitchFamily="2" charset="0"/>
                </a:rPr>
                <a:t>Търговец</a:t>
              </a:r>
              <a:endParaRPr lang="en-GB" altLang="en-US" sz="2400" b="1">
                <a:solidFill>
                  <a:srgbClr val="FFFFFF"/>
                </a:solidFill>
                <a:latin typeface="Roboto Condensed" panose="02000000000000000000" pitchFamily="2"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750"/>
                                        <p:tgtEl>
                                          <p:spTgt spid="49"/>
                                        </p:tgtEl>
                                        <p:attrNameLst>
                                          <p:attrName>ppt_x</p:attrName>
                                        </p:attrNameLst>
                                      </p:cBhvr>
                                      <p:tavLst>
                                        <p:tav tm="0">
                                          <p:val>
                                            <p:strVal val="ppt_x"/>
                                          </p:val>
                                        </p:tav>
                                        <p:tav tm="100000">
                                          <p:val>
                                            <p:strVal val="0-ppt_w/2"/>
                                          </p:val>
                                        </p:tav>
                                      </p:tavLst>
                                    </p:anim>
                                    <p:anim calcmode="lin" valueType="num">
                                      <p:cBhvr additive="base">
                                        <p:cTn id="7" dur="750"/>
                                        <p:tgtEl>
                                          <p:spTgt spid="49"/>
                                        </p:tgtEl>
                                        <p:attrNameLst>
                                          <p:attrName>ppt_y</p:attrName>
                                        </p:attrNameLst>
                                      </p:cBhvr>
                                      <p:tavLst>
                                        <p:tav tm="0">
                                          <p:val>
                                            <p:strVal val="ppt_y"/>
                                          </p:val>
                                        </p:tav>
                                        <p:tav tm="100000">
                                          <p:val>
                                            <p:strVal val="ppt_y"/>
                                          </p:val>
                                        </p:tav>
                                      </p:tavLst>
                                    </p:anim>
                                    <p:set>
                                      <p:cBhvr>
                                        <p:cTn id="8" dur="1" fill="hold">
                                          <p:stCondLst>
                                            <p:cond delay="749"/>
                                          </p:stCondLst>
                                        </p:cTn>
                                        <p:tgtEl>
                                          <p:spTgt spid="49"/>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750"/>
                                        <p:tgtEl>
                                          <p:spTgt spid="47"/>
                                        </p:tgtEl>
                                        <p:attrNameLst>
                                          <p:attrName>ppt_x</p:attrName>
                                        </p:attrNameLst>
                                      </p:cBhvr>
                                      <p:tavLst>
                                        <p:tav tm="0">
                                          <p:val>
                                            <p:strVal val="ppt_x"/>
                                          </p:val>
                                        </p:tav>
                                        <p:tav tm="100000">
                                          <p:val>
                                            <p:strVal val="0-ppt_w/2"/>
                                          </p:val>
                                        </p:tav>
                                      </p:tavLst>
                                    </p:anim>
                                    <p:anim calcmode="lin" valueType="num">
                                      <p:cBhvr additive="base">
                                        <p:cTn id="11" dur="750"/>
                                        <p:tgtEl>
                                          <p:spTgt spid="47"/>
                                        </p:tgtEl>
                                        <p:attrNameLst>
                                          <p:attrName>ppt_y</p:attrName>
                                        </p:attrNameLst>
                                      </p:cBhvr>
                                      <p:tavLst>
                                        <p:tav tm="0">
                                          <p:val>
                                            <p:strVal val="ppt_y"/>
                                          </p:val>
                                        </p:tav>
                                        <p:tav tm="100000">
                                          <p:val>
                                            <p:strVal val="ppt_y"/>
                                          </p:val>
                                        </p:tav>
                                      </p:tavLst>
                                    </p:anim>
                                    <p:set>
                                      <p:cBhvr>
                                        <p:cTn id="12" dur="1" fill="hold">
                                          <p:stCondLst>
                                            <p:cond delay="749"/>
                                          </p:stCondLst>
                                        </p:cTn>
                                        <p:tgtEl>
                                          <p:spTgt spid="47"/>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750"/>
                                        <p:tgtEl>
                                          <p:spTgt spid="50"/>
                                        </p:tgtEl>
                                        <p:attrNameLst>
                                          <p:attrName>ppt_x</p:attrName>
                                        </p:attrNameLst>
                                      </p:cBhvr>
                                      <p:tavLst>
                                        <p:tav tm="0">
                                          <p:val>
                                            <p:strVal val="ppt_x"/>
                                          </p:val>
                                        </p:tav>
                                        <p:tav tm="100000">
                                          <p:val>
                                            <p:strVal val="0-ppt_w/2"/>
                                          </p:val>
                                        </p:tav>
                                      </p:tavLst>
                                    </p:anim>
                                    <p:anim calcmode="lin" valueType="num">
                                      <p:cBhvr additive="base">
                                        <p:cTn id="15" dur="750"/>
                                        <p:tgtEl>
                                          <p:spTgt spid="50"/>
                                        </p:tgtEl>
                                        <p:attrNameLst>
                                          <p:attrName>ppt_y</p:attrName>
                                        </p:attrNameLst>
                                      </p:cBhvr>
                                      <p:tavLst>
                                        <p:tav tm="0">
                                          <p:val>
                                            <p:strVal val="ppt_y"/>
                                          </p:val>
                                        </p:tav>
                                        <p:tav tm="100000">
                                          <p:val>
                                            <p:strVal val="ppt_y"/>
                                          </p:val>
                                        </p:tav>
                                      </p:tavLst>
                                    </p:anim>
                                    <p:set>
                                      <p:cBhvr>
                                        <p:cTn id="16" dur="1" fill="hold">
                                          <p:stCondLst>
                                            <p:cond delay="749"/>
                                          </p:stCondLst>
                                        </p:cTn>
                                        <p:tgtEl>
                                          <p:spTgt spid="50"/>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750"/>
                                        <p:tgtEl>
                                          <p:spTgt spid="38"/>
                                        </p:tgtEl>
                                        <p:attrNameLst>
                                          <p:attrName>ppt_x</p:attrName>
                                        </p:attrNameLst>
                                      </p:cBhvr>
                                      <p:tavLst>
                                        <p:tav tm="0">
                                          <p:val>
                                            <p:strVal val="ppt_x"/>
                                          </p:val>
                                        </p:tav>
                                        <p:tav tm="100000">
                                          <p:val>
                                            <p:strVal val="0-ppt_w/2"/>
                                          </p:val>
                                        </p:tav>
                                      </p:tavLst>
                                    </p:anim>
                                    <p:anim calcmode="lin" valueType="num">
                                      <p:cBhvr additive="base">
                                        <p:cTn id="19" dur="750"/>
                                        <p:tgtEl>
                                          <p:spTgt spid="38"/>
                                        </p:tgtEl>
                                        <p:attrNameLst>
                                          <p:attrName>ppt_y</p:attrName>
                                        </p:attrNameLst>
                                      </p:cBhvr>
                                      <p:tavLst>
                                        <p:tav tm="0">
                                          <p:val>
                                            <p:strVal val="ppt_y"/>
                                          </p:val>
                                        </p:tav>
                                        <p:tav tm="100000">
                                          <p:val>
                                            <p:strVal val="ppt_y"/>
                                          </p:val>
                                        </p:tav>
                                      </p:tavLst>
                                    </p:anim>
                                    <p:set>
                                      <p:cBhvr>
                                        <p:cTn id="20" dur="1" fill="hold">
                                          <p:stCondLst>
                                            <p:cond delay="749"/>
                                          </p:stCondLst>
                                        </p:cTn>
                                        <p:tgtEl>
                                          <p:spTgt spid="38"/>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750"/>
                                        <p:tgtEl>
                                          <p:spTgt spid="43"/>
                                        </p:tgtEl>
                                        <p:attrNameLst>
                                          <p:attrName>ppt_x</p:attrName>
                                        </p:attrNameLst>
                                      </p:cBhvr>
                                      <p:tavLst>
                                        <p:tav tm="0">
                                          <p:val>
                                            <p:strVal val="ppt_x"/>
                                          </p:val>
                                        </p:tav>
                                        <p:tav tm="100000">
                                          <p:val>
                                            <p:strVal val="0-ppt_w/2"/>
                                          </p:val>
                                        </p:tav>
                                      </p:tavLst>
                                    </p:anim>
                                    <p:anim calcmode="lin" valueType="num">
                                      <p:cBhvr additive="base">
                                        <p:cTn id="23" dur="750"/>
                                        <p:tgtEl>
                                          <p:spTgt spid="43"/>
                                        </p:tgtEl>
                                        <p:attrNameLst>
                                          <p:attrName>ppt_y</p:attrName>
                                        </p:attrNameLst>
                                      </p:cBhvr>
                                      <p:tavLst>
                                        <p:tav tm="0">
                                          <p:val>
                                            <p:strVal val="ppt_y"/>
                                          </p:val>
                                        </p:tav>
                                        <p:tav tm="100000">
                                          <p:val>
                                            <p:strVal val="ppt_y"/>
                                          </p:val>
                                        </p:tav>
                                      </p:tavLst>
                                    </p:anim>
                                    <p:set>
                                      <p:cBhvr>
                                        <p:cTn id="24" dur="1" fill="hold">
                                          <p:stCondLst>
                                            <p:cond delay="749"/>
                                          </p:stCondLst>
                                        </p:cTn>
                                        <p:tgtEl>
                                          <p:spTgt spid="43"/>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750"/>
                                        <p:tgtEl>
                                          <p:spTgt spid="36"/>
                                        </p:tgtEl>
                                        <p:attrNameLst>
                                          <p:attrName>ppt_x</p:attrName>
                                        </p:attrNameLst>
                                      </p:cBhvr>
                                      <p:tavLst>
                                        <p:tav tm="0">
                                          <p:val>
                                            <p:strVal val="ppt_x"/>
                                          </p:val>
                                        </p:tav>
                                        <p:tav tm="100000">
                                          <p:val>
                                            <p:strVal val="0-ppt_w/2"/>
                                          </p:val>
                                        </p:tav>
                                      </p:tavLst>
                                    </p:anim>
                                    <p:anim calcmode="lin" valueType="num">
                                      <p:cBhvr additive="base">
                                        <p:cTn id="27" dur="750"/>
                                        <p:tgtEl>
                                          <p:spTgt spid="36"/>
                                        </p:tgtEl>
                                        <p:attrNameLst>
                                          <p:attrName>ppt_y</p:attrName>
                                        </p:attrNameLst>
                                      </p:cBhvr>
                                      <p:tavLst>
                                        <p:tav tm="0">
                                          <p:val>
                                            <p:strVal val="ppt_y"/>
                                          </p:val>
                                        </p:tav>
                                        <p:tav tm="100000">
                                          <p:val>
                                            <p:strVal val="ppt_y"/>
                                          </p:val>
                                        </p:tav>
                                      </p:tavLst>
                                    </p:anim>
                                    <p:set>
                                      <p:cBhvr>
                                        <p:cTn id="28" dur="1" fill="hold">
                                          <p:stCondLst>
                                            <p:cond delay="749"/>
                                          </p:stCondLst>
                                        </p:cTn>
                                        <p:tgtEl>
                                          <p:spTgt spid="36"/>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750"/>
                                        <p:tgtEl>
                                          <p:spTgt spid="35"/>
                                        </p:tgtEl>
                                        <p:attrNameLst>
                                          <p:attrName>ppt_x</p:attrName>
                                        </p:attrNameLst>
                                      </p:cBhvr>
                                      <p:tavLst>
                                        <p:tav tm="0">
                                          <p:val>
                                            <p:strVal val="ppt_x"/>
                                          </p:val>
                                        </p:tav>
                                        <p:tav tm="100000">
                                          <p:val>
                                            <p:strVal val="0-ppt_w/2"/>
                                          </p:val>
                                        </p:tav>
                                      </p:tavLst>
                                    </p:anim>
                                    <p:anim calcmode="lin" valueType="num">
                                      <p:cBhvr additive="base">
                                        <p:cTn id="31" dur="750"/>
                                        <p:tgtEl>
                                          <p:spTgt spid="35"/>
                                        </p:tgtEl>
                                        <p:attrNameLst>
                                          <p:attrName>ppt_y</p:attrName>
                                        </p:attrNameLst>
                                      </p:cBhvr>
                                      <p:tavLst>
                                        <p:tav tm="0">
                                          <p:val>
                                            <p:strVal val="ppt_y"/>
                                          </p:val>
                                        </p:tav>
                                        <p:tav tm="100000">
                                          <p:val>
                                            <p:strVal val="ppt_y"/>
                                          </p:val>
                                        </p:tav>
                                      </p:tavLst>
                                    </p:anim>
                                    <p:set>
                                      <p:cBhvr>
                                        <p:cTn id="32" dur="1" fill="hold">
                                          <p:stCondLst>
                                            <p:cond delay="749"/>
                                          </p:stCondLst>
                                        </p:cTn>
                                        <p:tgtEl>
                                          <p:spTgt spid="35"/>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750"/>
                                        <p:tgtEl>
                                          <p:spTgt spid="41"/>
                                        </p:tgtEl>
                                        <p:attrNameLst>
                                          <p:attrName>ppt_x</p:attrName>
                                        </p:attrNameLst>
                                      </p:cBhvr>
                                      <p:tavLst>
                                        <p:tav tm="0">
                                          <p:val>
                                            <p:strVal val="ppt_x"/>
                                          </p:val>
                                        </p:tav>
                                        <p:tav tm="100000">
                                          <p:val>
                                            <p:strVal val="0-ppt_w/2"/>
                                          </p:val>
                                        </p:tav>
                                      </p:tavLst>
                                    </p:anim>
                                    <p:anim calcmode="lin" valueType="num">
                                      <p:cBhvr additive="base">
                                        <p:cTn id="35" dur="750"/>
                                        <p:tgtEl>
                                          <p:spTgt spid="41"/>
                                        </p:tgtEl>
                                        <p:attrNameLst>
                                          <p:attrName>ppt_y</p:attrName>
                                        </p:attrNameLst>
                                      </p:cBhvr>
                                      <p:tavLst>
                                        <p:tav tm="0">
                                          <p:val>
                                            <p:strVal val="ppt_y"/>
                                          </p:val>
                                        </p:tav>
                                        <p:tav tm="100000">
                                          <p:val>
                                            <p:strVal val="ppt_y"/>
                                          </p:val>
                                        </p:tav>
                                      </p:tavLst>
                                    </p:anim>
                                    <p:set>
                                      <p:cBhvr>
                                        <p:cTn id="36" dur="1" fill="hold">
                                          <p:stCondLst>
                                            <p:cond delay="749"/>
                                          </p:stCondLst>
                                        </p:cTn>
                                        <p:tgtEl>
                                          <p:spTgt spid="41"/>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750"/>
                                        <p:tgtEl>
                                          <p:spTgt spid="37"/>
                                        </p:tgtEl>
                                        <p:attrNameLst>
                                          <p:attrName>ppt_x</p:attrName>
                                        </p:attrNameLst>
                                      </p:cBhvr>
                                      <p:tavLst>
                                        <p:tav tm="0">
                                          <p:val>
                                            <p:strVal val="ppt_x"/>
                                          </p:val>
                                        </p:tav>
                                        <p:tav tm="100000">
                                          <p:val>
                                            <p:strVal val="0-ppt_w/2"/>
                                          </p:val>
                                        </p:tav>
                                      </p:tavLst>
                                    </p:anim>
                                    <p:anim calcmode="lin" valueType="num">
                                      <p:cBhvr additive="base">
                                        <p:cTn id="39" dur="750"/>
                                        <p:tgtEl>
                                          <p:spTgt spid="37"/>
                                        </p:tgtEl>
                                        <p:attrNameLst>
                                          <p:attrName>ppt_y</p:attrName>
                                        </p:attrNameLst>
                                      </p:cBhvr>
                                      <p:tavLst>
                                        <p:tav tm="0">
                                          <p:val>
                                            <p:strVal val="ppt_y"/>
                                          </p:val>
                                        </p:tav>
                                        <p:tav tm="100000">
                                          <p:val>
                                            <p:strVal val="ppt_y"/>
                                          </p:val>
                                        </p:tav>
                                      </p:tavLst>
                                    </p:anim>
                                    <p:set>
                                      <p:cBhvr>
                                        <p:cTn id="40" dur="1" fill="hold">
                                          <p:stCondLst>
                                            <p:cond delay="749"/>
                                          </p:stCondLst>
                                        </p:cTn>
                                        <p:tgtEl>
                                          <p:spTgt spid="37"/>
                                        </p:tgtEl>
                                        <p:attrNameLst>
                                          <p:attrName>style.visibility</p:attrName>
                                        </p:attrNameLst>
                                      </p:cBhvr>
                                      <p:to>
                                        <p:strVal val="hidden"/>
                                      </p:to>
                                    </p:set>
                                  </p:childTnLst>
                                </p:cTn>
                              </p:par>
                              <p:par>
                                <p:cTn id="41" presetID="2" presetClass="exit" presetSubtype="8" fill="hold" nodeType="withEffect">
                                  <p:stCondLst>
                                    <p:cond delay="0"/>
                                  </p:stCondLst>
                                  <p:childTnLst>
                                    <p:anim calcmode="lin" valueType="num">
                                      <p:cBhvr additive="base">
                                        <p:cTn id="42" dur="750"/>
                                        <p:tgtEl>
                                          <p:spTgt spid="44"/>
                                        </p:tgtEl>
                                        <p:attrNameLst>
                                          <p:attrName>ppt_x</p:attrName>
                                        </p:attrNameLst>
                                      </p:cBhvr>
                                      <p:tavLst>
                                        <p:tav tm="0">
                                          <p:val>
                                            <p:strVal val="ppt_x"/>
                                          </p:val>
                                        </p:tav>
                                        <p:tav tm="100000">
                                          <p:val>
                                            <p:strVal val="0-ppt_w/2"/>
                                          </p:val>
                                        </p:tav>
                                      </p:tavLst>
                                    </p:anim>
                                    <p:anim calcmode="lin" valueType="num">
                                      <p:cBhvr additive="base">
                                        <p:cTn id="43" dur="750"/>
                                        <p:tgtEl>
                                          <p:spTgt spid="44"/>
                                        </p:tgtEl>
                                        <p:attrNameLst>
                                          <p:attrName>ppt_y</p:attrName>
                                        </p:attrNameLst>
                                      </p:cBhvr>
                                      <p:tavLst>
                                        <p:tav tm="0">
                                          <p:val>
                                            <p:strVal val="ppt_y"/>
                                          </p:val>
                                        </p:tav>
                                        <p:tav tm="100000">
                                          <p:val>
                                            <p:strVal val="ppt_y"/>
                                          </p:val>
                                        </p:tav>
                                      </p:tavLst>
                                    </p:anim>
                                    <p:set>
                                      <p:cBhvr>
                                        <p:cTn id="44" dur="1" fill="hold">
                                          <p:stCondLst>
                                            <p:cond delay="749"/>
                                          </p:stCondLst>
                                        </p:cTn>
                                        <p:tgtEl>
                                          <p:spTgt spid="44"/>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750"/>
                                        <p:tgtEl>
                                          <p:spTgt spid="39"/>
                                        </p:tgtEl>
                                        <p:attrNameLst>
                                          <p:attrName>ppt_x</p:attrName>
                                        </p:attrNameLst>
                                      </p:cBhvr>
                                      <p:tavLst>
                                        <p:tav tm="0">
                                          <p:val>
                                            <p:strVal val="ppt_x"/>
                                          </p:val>
                                        </p:tav>
                                        <p:tav tm="100000">
                                          <p:val>
                                            <p:strVal val="0-ppt_w/2"/>
                                          </p:val>
                                        </p:tav>
                                      </p:tavLst>
                                    </p:anim>
                                    <p:anim calcmode="lin" valueType="num">
                                      <p:cBhvr additive="base">
                                        <p:cTn id="47" dur="750"/>
                                        <p:tgtEl>
                                          <p:spTgt spid="39"/>
                                        </p:tgtEl>
                                        <p:attrNameLst>
                                          <p:attrName>ppt_y</p:attrName>
                                        </p:attrNameLst>
                                      </p:cBhvr>
                                      <p:tavLst>
                                        <p:tav tm="0">
                                          <p:val>
                                            <p:strVal val="ppt_y"/>
                                          </p:val>
                                        </p:tav>
                                        <p:tav tm="100000">
                                          <p:val>
                                            <p:strVal val="ppt_y"/>
                                          </p:val>
                                        </p:tav>
                                      </p:tavLst>
                                    </p:anim>
                                    <p:set>
                                      <p:cBhvr>
                                        <p:cTn id="48" dur="1" fill="hold">
                                          <p:stCondLst>
                                            <p:cond delay="749"/>
                                          </p:stCondLst>
                                        </p:cTn>
                                        <p:tgtEl>
                                          <p:spTgt spid="39"/>
                                        </p:tgtEl>
                                        <p:attrNameLst>
                                          <p:attrName>style.visibility</p:attrName>
                                        </p:attrNameLst>
                                      </p:cBhvr>
                                      <p:to>
                                        <p:strVal val="hidden"/>
                                      </p:to>
                                    </p:set>
                                  </p:childTnLst>
                                </p:cTn>
                              </p:par>
                              <p:par>
                                <p:cTn id="49" presetID="2" presetClass="exit" presetSubtype="8" fill="hold" grpId="0" nodeType="withEffect">
                                  <p:stCondLst>
                                    <p:cond delay="0"/>
                                  </p:stCondLst>
                                  <p:childTnLst>
                                    <p:anim calcmode="lin" valueType="num">
                                      <p:cBhvr additive="base">
                                        <p:cTn id="50" dur="750"/>
                                        <p:tgtEl>
                                          <p:spTgt spid="51"/>
                                        </p:tgtEl>
                                        <p:attrNameLst>
                                          <p:attrName>ppt_x</p:attrName>
                                        </p:attrNameLst>
                                      </p:cBhvr>
                                      <p:tavLst>
                                        <p:tav tm="0">
                                          <p:val>
                                            <p:strVal val="ppt_x"/>
                                          </p:val>
                                        </p:tav>
                                        <p:tav tm="100000">
                                          <p:val>
                                            <p:strVal val="0-ppt_w/2"/>
                                          </p:val>
                                        </p:tav>
                                      </p:tavLst>
                                    </p:anim>
                                    <p:anim calcmode="lin" valueType="num">
                                      <p:cBhvr additive="base">
                                        <p:cTn id="51" dur="750"/>
                                        <p:tgtEl>
                                          <p:spTgt spid="51"/>
                                        </p:tgtEl>
                                        <p:attrNameLst>
                                          <p:attrName>ppt_y</p:attrName>
                                        </p:attrNameLst>
                                      </p:cBhvr>
                                      <p:tavLst>
                                        <p:tav tm="0">
                                          <p:val>
                                            <p:strVal val="ppt_y"/>
                                          </p:val>
                                        </p:tav>
                                        <p:tav tm="100000">
                                          <p:val>
                                            <p:strVal val="ppt_y"/>
                                          </p:val>
                                        </p:tav>
                                      </p:tavLst>
                                    </p:anim>
                                    <p:set>
                                      <p:cBhvr>
                                        <p:cTn id="52" dur="1" fill="hold">
                                          <p:stCondLst>
                                            <p:cond delay="749"/>
                                          </p:stCondLst>
                                        </p:cTn>
                                        <p:tgtEl>
                                          <p:spTgt spid="51"/>
                                        </p:tgtEl>
                                        <p:attrNameLst>
                                          <p:attrName>style.visibility</p:attrName>
                                        </p:attrNameLst>
                                      </p:cBhvr>
                                      <p:to>
                                        <p:strVal val="hidden"/>
                                      </p:to>
                                    </p:set>
                                  </p:childTnLst>
                                </p:cTn>
                              </p:par>
                              <p:par>
                                <p:cTn id="53" presetID="2" presetClass="exit" presetSubtype="8" fill="hold" grpId="0" nodeType="withEffect">
                                  <p:stCondLst>
                                    <p:cond delay="0"/>
                                  </p:stCondLst>
                                  <p:childTnLst>
                                    <p:anim calcmode="lin" valueType="num">
                                      <p:cBhvr additive="base">
                                        <p:cTn id="54" dur="750"/>
                                        <p:tgtEl>
                                          <p:spTgt spid="42"/>
                                        </p:tgtEl>
                                        <p:attrNameLst>
                                          <p:attrName>ppt_x</p:attrName>
                                        </p:attrNameLst>
                                      </p:cBhvr>
                                      <p:tavLst>
                                        <p:tav tm="0">
                                          <p:val>
                                            <p:strVal val="ppt_x"/>
                                          </p:val>
                                        </p:tav>
                                        <p:tav tm="100000">
                                          <p:val>
                                            <p:strVal val="0-ppt_w/2"/>
                                          </p:val>
                                        </p:tav>
                                      </p:tavLst>
                                    </p:anim>
                                    <p:anim calcmode="lin" valueType="num">
                                      <p:cBhvr additive="base">
                                        <p:cTn id="55" dur="750"/>
                                        <p:tgtEl>
                                          <p:spTgt spid="42"/>
                                        </p:tgtEl>
                                        <p:attrNameLst>
                                          <p:attrName>ppt_y</p:attrName>
                                        </p:attrNameLst>
                                      </p:cBhvr>
                                      <p:tavLst>
                                        <p:tav tm="0">
                                          <p:val>
                                            <p:strVal val="ppt_y"/>
                                          </p:val>
                                        </p:tav>
                                        <p:tav tm="100000">
                                          <p:val>
                                            <p:strVal val="ppt_y"/>
                                          </p:val>
                                        </p:tav>
                                      </p:tavLst>
                                    </p:anim>
                                    <p:set>
                                      <p:cBhvr>
                                        <p:cTn id="56" dur="1" fill="hold">
                                          <p:stCondLst>
                                            <p:cond delay="749"/>
                                          </p:stCondLst>
                                        </p:cTn>
                                        <p:tgtEl>
                                          <p:spTgt spid="42"/>
                                        </p:tgtEl>
                                        <p:attrNameLst>
                                          <p:attrName>style.visibility</p:attrName>
                                        </p:attrNameLst>
                                      </p:cBhvr>
                                      <p:to>
                                        <p:strVal val="hidden"/>
                                      </p:to>
                                    </p:set>
                                  </p:childTnLst>
                                </p:cTn>
                              </p:par>
                              <p:par>
                                <p:cTn id="57" presetID="2" presetClass="exit" presetSubtype="8" fill="hold" grpId="0" nodeType="withEffect">
                                  <p:stCondLst>
                                    <p:cond delay="0"/>
                                  </p:stCondLst>
                                  <p:childTnLst>
                                    <p:anim calcmode="lin" valueType="num">
                                      <p:cBhvr additive="base">
                                        <p:cTn id="58" dur="750"/>
                                        <p:tgtEl>
                                          <p:spTgt spid="54"/>
                                        </p:tgtEl>
                                        <p:attrNameLst>
                                          <p:attrName>ppt_x</p:attrName>
                                        </p:attrNameLst>
                                      </p:cBhvr>
                                      <p:tavLst>
                                        <p:tav tm="0">
                                          <p:val>
                                            <p:strVal val="ppt_x"/>
                                          </p:val>
                                        </p:tav>
                                        <p:tav tm="100000">
                                          <p:val>
                                            <p:strVal val="0-ppt_w/2"/>
                                          </p:val>
                                        </p:tav>
                                      </p:tavLst>
                                    </p:anim>
                                    <p:anim calcmode="lin" valueType="num">
                                      <p:cBhvr additive="base">
                                        <p:cTn id="59" dur="750"/>
                                        <p:tgtEl>
                                          <p:spTgt spid="54"/>
                                        </p:tgtEl>
                                        <p:attrNameLst>
                                          <p:attrName>ppt_y</p:attrName>
                                        </p:attrNameLst>
                                      </p:cBhvr>
                                      <p:tavLst>
                                        <p:tav tm="0">
                                          <p:val>
                                            <p:strVal val="ppt_y"/>
                                          </p:val>
                                        </p:tav>
                                        <p:tav tm="100000">
                                          <p:val>
                                            <p:strVal val="ppt_y"/>
                                          </p:val>
                                        </p:tav>
                                      </p:tavLst>
                                    </p:anim>
                                    <p:set>
                                      <p:cBhvr>
                                        <p:cTn id="60" dur="1" fill="hold">
                                          <p:stCondLst>
                                            <p:cond delay="749"/>
                                          </p:stCondLst>
                                        </p:cTn>
                                        <p:tgtEl>
                                          <p:spTgt spid="54"/>
                                        </p:tgtEl>
                                        <p:attrNameLst>
                                          <p:attrName>style.visibility</p:attrName>
                                        </p:attrNameLst>
                                      </p:cBhvr>
                                      <p:to>
                                        <p:strVal val="hidden"/>
                                      </p:to>
                                    </p:set>
                                  </p:childTnLst>
                                </p:cTn>
                              </p:par>
                              <p:par>
                                <p:cTn id="61" presetID="2" presetClass="exit" presetSubtype="8" fill="hold" grpId="0" nodeType="withEffect">
                                  <p:stCondLst>
                                    <p:cond delay="0"/>
                                  </p:stCondLst>
                                  <p:childTnLst>
                                    <p:anim calcmode="lin" valueType="num">
                                      <p:cBhvr additive="base">
                                        <p:cTn id="62" dur="750"/>
                                        <p:tgtEl>
                                          <p:spTgt spid="65"/>
                                        </p:tgtEl>
                                        <p:attrNameLst>
                                          <p:attrName>ppt_x</p:attrName>
                                        </p:attrNameLst>
                                      </p:cBhvr>
                                      <p:tavLst>
                                        <p:tav tm="0">
                                          <p:val>
                                            <p:strVal val="ppt_x"/>
                                          </p:val>
                                        </p:tav>
                                        <p:tav tm="100000">
                                          <p:val>
                                            <p:strVal val="0-ppt_w/2"/>
                                          </p:val>
                                        </p:tav>
                                      </p:tavLst>
                                    </p:anim>
                                    <p:anim calcmode="lin" valueType="num">
                                      <p:cBhvr additive="base">
                                        <p:cTn id="63" dur="750"/>
                                        <p:tgtEl>
                                          <p:spTgt spid="65"/>
                                        </p:tgtEl>
                                        <p:attrNameLst>
                                          <p:attrName>ppt_y</p:attrName>
                                        </p:attrNameLst>
                                      </p:cBhvr>
                                      <p:tavLst>
                                        <p:tav tm="0">
                                          <p:val>
                                            <p:strVal val="ppt_y"/>
                                          </p:val>
                                        </p:tav>
                                        <p:tav tm="100000">
                                          <p:val>
                                            <p:strVal val="ppt_y"/>
                                          </p:val>
                                        </p:tav>
                                      </p:tavLst>
                                    </p:anim>
                                    <p:set>
                                      <p:cBhvr>
                                        <p:cTn id="64" dur="1" fill="hold">
                                          <p:stCondLst>
                                            <p:cond delay="749"/>
                                          </p:stCondLst>
                                        </p:cTn>
                                        <p:tgtEl>
                                          <p:spTgt spid="65"/>
                                        </p:tgtEl>
                                        <p:attrNameLst>
                                          <p:attrName>style.visibility</p:attrName>
                                        </p:attrNameLst>
                                      </p:cBhvr>
                                      <p:to>
                                        <p:strVal val="hidden"/>
                                      </p:to>
                                    </p:set>
                                  </p:childTnLst>
                                </p:cTn>
                              </p:par>
                              <p:par>
                                <p:cTn id="65" presetID="2" presetClass="exit" presetSubtype="8" fill="hold" nodeType="withEffect">
                                  <p:stCondLst>
                                    <p:cond delay="0"/>
                                  </p:stCondLst>
                                  <p:childTnLst>
                                    <p:anim calcmode="lin" valueType="num">
                                      <p:cBhvr additive="base">
                                        <p:cTn id="66" dur="750"/>
                                        <p:tgtEl>
                                          <p:spTgt spid="67"/>
                                        </p:tgtEl>
                                        <p:attrNameLst>
                                          <p:attrName>ppt_x</p:attrName>
                                        </p:attrNameLst>
                                      </p:cBhvr>
                                      <p:tavLst>
                                        <p:tav tm="0">
                                          <p:val>
                                            <p:strVal val="ppt_x"/>
                                          </p:val>
                                        </p:tav>
                                        <p:tav tm="100000">
                                          <p:val>
                                            <p:strVal val="0-ppt_w/2"/>
                                          </p:val>
                                        </p:tav>
                                      </p:tavLst>
                                    </p:anim>
                                    <p:anim calcmode="lin" valueType="num">
                                      <p:cBhvr additive="base">
                                        <p:cTn id="67" dur="750"/>
                                        <p:tgtEl>
                                          <p:spTgt spid="67"/>
                                        </p:tgtEl>
                                        <p:attrNameLst>
                                          <p:attrName>ppt_y</p:attrName>
                                        </p:attrNameLst>
                                      </p:cBhvr>
                                      <p:tavLst>
                                        <p:tav tm="0">
                                          <p:val>
                                            <p:strVal val="ppt_y"/>
                                          </p:val>
                                        </p:tav>
                                        <p:tav tm="100000">
                                          <p:val>
                                            <p:strVal val="ppt_y"/>
                                          </p:val>
                                        </p:tav>
                                      </p:tavLst>
                                    </p:anim>
                                    <p:set>
                                      <p:cBhvr>
                                        <p:cTn id="68" dur="1" fill="hold">
                                          <p:stCondLst>
                                            <p:cond delay="749"/>
                                          </p:stCondLst>
                                        </p:cTn>
                                        <p:tgtEl>
                                          <p:spTgt spid="67"/>
                                        </p:tgtEl>
                                        <p:attrNameLst>
                                          <p:attrName>style.visibility</p:attrName>
                                        </p:attrNameLst>
                                      </p:cBhvr>
                                      <p:to>
                                        <p:strVal val="hidden"/>
                                      </p:to>
                                    </p:set>
                                  </p:childTnLst>
                                </p:cTn>
                              </p:par>
                              <p:par>
                                <p:cTn id="69" presetID="2" presetClass="entr" presetSubtype="2"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1000" fill="hold"/>
                                        <p:tgtEl>
                                          <p:spTgt spid="52"/>
                                        </p:tgtEl>
                                        <p:attrNameLst>
                                          <p:attrName>ppt_x</p:attrName>
                                        </p:attrNameLst>
                                      </p:cBhvr>
                                      <p:tavLst>
                                        <p:tav tm="0">
                                          <p:val>
                                            <p:strVal val="1+#ppt_w/2"/>
                                          </p:val>
                                        </p:tav>
                                        <p:tav tm="100000">
                                          <p:val>
                                            <p:strVal val="#ppt_x"/>
                                          </p:val>
                                        </p:tav>
                                      </p:tavLst>
                                    </p:anim>
                                    <p:anim calcmode="lin" valueType="num">
                                      <p:cBhvr additive="base">
                                        <p:cTn id="72" dur="1000" fill="hold"/>
                                        <p:tgtEl>
                                          <p:spTgt spid="52"/>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1000" fill="hold"/>
                                        <p:tgtEl>
                                          <p:spTgt spid="53"/>
                                        </p:tgtEl>
                                        <p:attrNameLst>
                                          <p:attrName>ppt_x</p:attrName>
                                        </p:attrNameLst>
                                      </p:cBhvr>
                                      <p:tavLst>
                                        <p:tav tm="0">
                                          <p:val>
                                            <p:strVal val="1+#ppt_w/2"/>
                                          </p:val>
                                        </p:tav>
                                        <p:tav tm="100000">
                                          <p:val>
                                            <p:strVal val="#ppt_x"/>
                                          </p:val>
                                        </p:tav>
                                      </p:tavLst>
                                    </p:anim>
                                    <p:anim calcmode="lin" valueType="num">
                                      <p:cBhvr additive="base">
                                        <p:cTn id="76" dur="1000" fill="hold"/>
                                        <p:tgtEl>
                                          <p:spTgt spid="53"/>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 calcmode="lin" valueType="num">
                                      <p:cBhvr additive="base">
                                        <p:cTn id="79" dur="1000" fill="hold"/>
                                        <p:tgtEl>
                                          <p:spTgt spid="55"/>
                                        </p:tgtEl>
                                        <p:attrNameLst>
                                          <p:attrName>ppt_x</p:attrName>
                                        </p:attrNameLst>
                                      </p:cBhvr>
                                      <p:tavLst>
                                        <p:tav tm="0">
                                          <p:val>
                                            <p:strVal val="1+#ppt_w/2"/>
                                          </p:val>
                                        </p:tav>
                                        <p:tav tm="100000">
                                          <p:val>
                                            <p:strVal val="#ppt_x"/>
                                          </p:val>
                                        </p:tav>
                                      </p:tavLst>
                                    </p:anim>
                                    <p:anim calcmode="lin" valueType="num">
                                      <p:cBhvr additive="base">
                                        <p:cTn id="80" dur="1000" fill="hold"/>
                                        <p:tgtEl>
                                          <p:spTgt spid="55"/>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additive="base">
                                        <p:cTn id="83" dur="1000" fill="hold"/>
                                        <p:tgtEl>
                                          <p:spTgt spid="56"/>
                                        </p:tgtEl>
                                        <p:attrNameLst>
                                          <p:attrName>ppt_x</p:attrName>
                                        </p:attrNameLst>
                                      </p:cBhvr>
                                      <p:tavLst>
                                        <p:tav tm="0">
                                          <p:val>
                                            <p:strVal val="1+#ppt_w/2"/>
                                          </p:val>
                                        </p:tav>
                                        <p:tav tm="100000">
                                          <p:val>
                                            <p:strVal val="#ppt_x"/>
                                          </p:val>
                                        </p:tav>
                                      </p:tavLst>
                                    </p:anim>
                                    <p:anim calcmode="lin" valueType="num">
                                      <p:cBhvr additive="base">
                                        <p:cTn id="84" dur="1000" fill="hold"/>
                                        <p:tgtEl>
                                          <p:spTgt spid="56"/>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additive="base">
                                        <p:cTn id="87" dur="1000" fill="hold"/>
                                        <p:tgtEl>
                                          <p:spTgt spid="60"/>
                                        </p:tgtEl>
                                        <p:attrNameLst>
                                          <p:attrName>ppt_x</p:attrName>
                                        </p:attrNameLst>
                                      </p:cBhvr>
                                      <p:tavLst>
                                        <p:tav tm="0">
                                          <p:val>
                                            <p:strVal val="1+#ppt_w/2"/>
                                          </p:val>
                                        </p:tav>
                                        <p:tav tm="100000">
                                          <p:val>
                                            <p:strVal val="#ppt_x"/>
                                          </p:val>
                                        </p:tav>
                                      </p:tavLst>
                                    </p:anim>
                                    <p:anim calcmode="lin" valueType="num">
                                      <p:cBhvr additive="base">
                                        <p:cTn id="88" dur="1000" fill="hold"/>
                                        <p:tgtEl>
                                          <p:spTgt spid="60"/>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 calcmode="lin" valueType="num">
                                      <p:cBhvr additive="base">
                                        <p:cTn id="91" dur="1000" fill="hold"/>
                                        <p:tgtEl>
                                          <p:spTgt spid="68"/>
                                        </p:tgtEl>
                                        <p:attrNameLst>
                                          <p:attrName>ppt_x</p:attrName>
                                        </p:attrNameLst>
                                      </p:cBhvr>
                                      <p:tavLst>
                                        <p:tav tm="0">
                                          <p:val>
                                            <p:strVal val="1+#ppt_w/2"/>
                                          </p:val>
                                        </p:tav>
                                        <p:tav tm="100000">
                                          <p:val>
                                            <p:strVal val="#ppt_x"/>
                                          </p:val>
                                        </p:tav>
                                      </p:tavLst>
                                    </p:anim>
                                    <p:anim calcmode="lin" valueType="num">
                                      <p:cBhvr additive="base">
                                        <p:cTn id="92" dur="1000" fill="hold"/>
                                        <p:tgtEl>
                                          <p:spTgt spid="68"/>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69"/>
                                        </p:tgtEl>
                                        <p:attrNameLst>
                                          <p:attrName>style.visibility</p:attrName>
                                        </p:attrNameLst>
                                      </p:cBhvr>
                                      <p:to>
                                        <p:strVal val="visible"/>
                                      </p:to>
                                    </p:set>
                                    <p:anim calcmode="lin" valueType="num">
                                      <p:cBhvr additive="base">
                                        <p:cTn id="95" dur="1000" fill="hold"/>
                                        <p:tgtEl>
                                          <p:spTgt spid="69"/>
                                        </p:tgtEl>
                                        <p:attrNameLst>
                                          <p:attrName>ppt_x</p:attrName>
                                        </p:attrNameLst>
                                      </p:cBhvr>
                                      <p:tavLst>
                                        <p:tav tm="0">
                                          <p:val>
                                            <p:strVal val="1+#ppt_w/2"/>
                                          </p:val>
                                        </p:tav>
                                        <p:tav tm="100000">
                                          <p:val>
                                            <p:strVal val="#ppt_x"/>
                                          </p:val>
                                        </p:tav>
                                      </p:tavLst>
                                    </p:anim>
                                    <p:anim calcmode="lin" valueType="num">
                                      <p:cBhvr additive="base">
                                        <p:cTn id="96" dur="1000" fill="hold"/>
                                        <p:tgtEl>
                                          <p:spTgt spid="69"/>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 calcmode="lin" valueType="num">
                                      <p:cBhvr additive="base">
                                        <p:cTn id="99" dur="1000" fill="hold"/>
                                        <p:tgtEl>
                                          <p:spTgt spid="72"/>
                                        </p:tgtEl>
                                        <p:attrNameLst>
                                          <p:attrName>ppt_x</p:attrName>
                                        </p:attrNameLst>
                                      </p:cBhvr>
                                      <p:tavLst>
                                        <p:tav tm="0">
                                          <p:val>
                                            <p:strVal val="1+#ppt_w/2"/>
                                          </p:val>
                                        </p:tav>
                                        <p:tav tm="100000">
                                          <p:val>
                                            <p:strVal val="#ppt_x"/>
                                          </p:val>
                                        </p:tav>
                                      </p:tavLst>
                                    </p:anim>
                                    <p:anim calcmode="lin" valueType="num">
                                      <p:cBhvr additive="base">
                                        <p:cTn id="100" dur="1000" fill="hold"/>
                                        <p:tgtEl>
                                          <p:spTgt spid="72"/>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 calcmode="lin" valueType="num">
                                      <p:cBhvr additive="base">
                                        <p:cTn id="103" dur="1000" fill="hold"/>
                                        <p:tgtEl>
                                          <p:spTgt spid="73"/>
                                        </p:tgtEl>
                                        <p:attrNameLst>
                                          <p:attrName>ppt_x</p:attrName>
                                        </p:attrNameLst>
                                      </p:cBhvr>
                                      <p:tavLst>
                                        <p:tav tm="0">
                                          <p:val>
                                            <p:strVal val="1+#ppt_w/2"/>
                                          </p:val>
                                        </p:tav>
                                        <p:tav tm="100000">
                                          <p:val>
                                            <p:strVal val="#ppt_x"/>
                                          </p:val>
                                        </p:tav>
                                      </p:tavLst>
                                    </p:anim>
                                    <p:anim calcmode="lin" valueType="num">
                                      <p:cBhvr additive="base">
                                        <p:cTn id="104" dur="1000" fill="hold"/>
                                        <p:tgtEl>
                                          <p:spTgt spid="73"/>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74"/>
                                        </p:tgtEl>
                                        <p:attrNameLst>
                                          <p:attrName>style.visibility</p:attrName>
                                        </p:attrNameLst>
                                      </p:cBhvr>
                                      <p:to>
                                        <p:strVal val="visible"/>
                                      </p:to>
                                    </p:set>
                                    <p:anim calcmode="lin" valueType="num">
                                      <p:cBhvr additive="base">
                                        <p:cTn id="107" dur="1000" fill="hold"/>
                                        <p:tgtEl>
                                          <p:spTgt spid="74"/>
                                        </p:tgtEl>
                                        <p:attrNameLst>
                                          <p:attrName>ppt_x</p:attrName>
                                        </p:attrNameLst>
                                      </p:cBhvr>
                                      <p:tavLst>
                                        <p:tav tm="0">
                                          <p:val>
                                            <p:strVal val="1+#ppt_w/2"/>
                                          </p:val>
                                        </p:tav>
                                        <p:tav tm="100000">
                                          <p:val>
                                            <p:strVal val="#ppt_x"/>
                                          </p:val>
                                        </p:tav>
                                      </p:tavLst>
                                    </p:anim>
                                    <p:anim calcmode="lin" valueType="num">
                                      <p:cBhvr additive="base">
                                        <p:cTn id="108" dur="1000" fill="hold"/>
                                        <p:tgtEl>
                                          <p:spTgt spid="74"/>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 calcmode="lin" valueType="num">
                                      <p:cBhvr additive="base">
                                        <p:cTn id="111" dur="1000" fill="hold"/>
                                        <p:tgtEl>
                                          <p:spTgt spid="75"/>
                                        </p:tgtEl>
                                        <p:attrNameLst>
                                          <p:attrName>ppt_x</p:attrName>
                                        </p:attrNameLst>
                                      </p:cBhvr>
                                      <p:tavLst>
                                        <p:tav tm="0">
                                          <p:val>
                                            <p:strVal val="1+#ppt_w/2"/>
                                          </p:val>
                                        </p:tav>
                                        <p:tav tm="100000">
                                          <p:val>
                                            <p:strVal val="#ppt_x"/>
                                          </p:val>
                                        </p:tav>
                                      </p:tavLst>
                                    </p:anim>
                                    <p:anim calcmode="lin" valueType="num">
                                      <p:cBhvr additive="base">
                                        <p:cTn id="112" dur="1000" fill="hold"/>
                                        <p:tgtEl>
                                          <p:spTgt spid="75"/>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76"/>
                                        </p:tgtEl>
                                        <p:attrNameLst>
                                          <p:attrName>style.visibility</p:attrName>
                                        </p:attrNameLst>
                                      </p:cBhvr>
                                      <p:to>
                                        <p:strVal val="visible"/>
                                      </p:to>
                                    </p:set>
                                    <p:anim calcmode="lin" valueType="num">
                                      <p:cBhvr additive="base">
                                        <p:cTn id="115" dur="1000" fill="hold"/>
                                        <p:tgtEl>
                                          <p:spTgt spid="76"/>
                                        </p:tgtEl>
                                        <p:attrNameLst>
                                          <p:attrName>ppt_x</p:attrName>
                                        </p:attrNameLst>
                                      </p:cBhvr>
                                      <p:tavLst>
                                        <p:tav tm="0">
                                          <p:val>
                                            <p:strVal val="1+#ppt_w/2"/>
                                          </p:val>
                                        </p:tav>
                                        <p:tav tm="100000">
                                          <p:val>
                                            <p:strVal val="#ppt_x"/>
                                          </p:val>
                                        </p:tav>
                                      </p:tavLst>
                                    </p:anim>
                                    <p:anim calcmode="lin" valueType="num">
                                      <p:cBhvr additive="base">
                                        <p:cTn id="116" dur="1000" fill="hold"/>
                                        <p:tgtEl>
                                          <p:spTgt spid="76"/>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120"/>
                                        </p:tgtEl>
                                        <p:attrNameLst>
                                          <p:attrName>style.visibility</p:attrName>
                                        </p:attrNameLst>
                                      </p:cBhvr>
                                      <p:to>
                                        <p:strVal val="visible"/>
                                      </p:to>
                                    </p:set>
                                    <p:anim calcmode="lin" valueType="num">
                                      <p:cBhvr additive="base">
                                        <p:cTn id="119" dur="1000" fill="hold"/>
                                        <p:tgtEl>
                                          <p:spTgt spid="120"/>
                                        </p:tgtEl>
                                        <p:attrNameLst>
                                          <p:attrName>ppt_x</p:attrName>
                                        </p:attrNameLst>
                                      </p:cBhvr>
                                      <p:tavLst>
                                        <p:tav tm="0">
                                          <p:val>
                                            <p:strVal val="1+#ppt_w/2"/>
                                          </p:val>
                                        </p:tav>
                                        <p:tav tm="100000">
                                          <p:val>
                                            <p:strVal val="#ppt_x"/>
                                          </p:val>
                                        </p:tav>
                                      </p:tavLst>
                                    </p:anim>
                                    <p:anim calcmode="lin" valueType="num">
                                      <p:cBhvr additive="base">
                                        <p:cTn id="120" dur="1000" fill="hold"/>
                                        <p:tgtEl>
                                          <p:spTgt spid="120"/>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stCondLst>
                                    <p:cond delay="0"/>
                                  </p:stCondLst>
                                  <p:childTnLst>
                                    <p:set>
                                      <p:cBhvr>
                                        <p:cTn id="122" dur="1" fill="hold">
                                          <p:stCondLst>
                                            <p:cond delay="0"/>
                                          </p:stCondLst>
                                        </p:cTn>
                                        <p:tgtEl>
                                          <p:spTgt spid="124"/>
                                        </p:tgtEl>
                                        <p:attrNameLst>
                                          <p:attrName>style.visibility</p:attrName>
                                        </p:attrNameLst>
                                      </p:cBhvr>
                                      <p:to>
                                        <p:strVal val="visible"/>
                                      </p:to>
                                    </p:set>
                                    <p:anim calcmode="lin" valueType="num">
                                      <p:cBhvr additive="base">
                                        <p:cTn id="123" dur="1000" fill="hold"/>
                                        <p:tgtEl>
                                          <p:spTgt spid="124"/>
                                        </p:tgtEl>
                                        <p:attrNameLst>
                                          <p:attrName>ppt_x</p:attrName>
                                        </p:attrNameLst>
                                      </p:cBhvr>
                                      <p:tavLst>
                                        <p:tav tm="0">
                                          <p:val>
                                            <p:strVal val="1+#ppt_w/2"/>
                                          </p:val>
                                        </p:tav>
                                        <p:tav tm="100000">
                                          <p:val>
                                            <p:strVal val="#ppt_x"/>
                                          </p:val>
                                        </p:tav>
                                      </p:tavLst>
                                    </p:anim>
                                    <p:anim calcmode="lin" valueType="num">
                                      <p:cBhvr additive="base">
                                        <p:cTn id="124" dur="1000" fill="hold"/>
                                        <p:tgtEl>
                                          <p:spTgt spid="124"/>
                                        </p:tgtEl>
                                        <p:attrNameLst>
                                          <p:attrName>ppt_y</p:attrName>
                                        </p:attrNameLst>
                                      </p:cBhvr>
                                      <p:tavLst>
                                        <p:tav tm="0">
                                          <p:val>
                                            <p:strVal val="#ppt_y"/>
                                          </p:val>
                                        </p:tav>
                                        <p:tav tm="100000">
                                          <p:val>
                                            <p:strVal val="#ppt_y"/>
                                          </p:val>
                                        </p:tav>
                                      </p:tavLst>
                                    </p:anim>
                                  </p:childTnLst>
                                </p:cTn>
                              </p:par>
                              <p:par>
                                <p:cTn id="125" presetID="2" presetClass="entr" presetSubtype="2" fill="hold" nodeType="withEffect">
                                  <p:stCondLst>
                                    <p:cond delay="0"/>
                                  </p:stCondLst>
                                  <p:childTnLst>
                                    <p:set>
                                      <p:cBhvr>
                                        <p:cTn id="126" dur="1" fill="hold">
                                          <p:stCondLst>
                                            <p:cond delay="0"/>
                                          </p:stCondLst>
                                        </p:cTn>
                                        <p:tgtEl>
                                          <p:spTgt spid="235"/>
                                        </p:tgtEl>
                                        <p:attrNameLst>
                                          <p:attrName>style.visibility</p:attrName>
                                        </p:attrNameLst>
                                      </p:cBhvr>
                                      <p:to>
                                        <p:strVal val="visible"/>
                                      </p:to>
                                    </p:set>
                                    <p:anim calcmode="lin" valueType="num">
                                      <p:cBhvr additive="base">
                                        <p:cTn id="127" dur="1000" fill="hold"/>
                                        <p:tgtEl>
                                          <p:spTgt spid="235"/>
                                        </p:tgtEl>
                                        <p:attrNameLst>
                                          <p:attrName>ppt_x</p:attrName>
                                        </p:attrNameLst>
                                      </p:cBhvr>
                                      <p:tavLst>
                                        <p:tav tm="0">
                                          <p:val>
                                            <p:strVal val="1+#ppt_w/2"/>
                                          </p:val>
                                        </p:tav>
                                        <p:tav tm="100000">
                                          <p:val>
                                            <p:strVal val="#ppt_x"/>
                                          </p:val>
                                        </p:tav>
                                      </p:tavLst>
                                    </p:anim>
                                    <p:anim calcmode="lin" valueType="num">
                                      <p:cBhvr additive="base">
                                        <p:cTn id="128" dur="1000" fill="hold"/>
                                        <p:tgtEl>
                                          <p:spTgt spid="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1" grpId="0"/>
      <p:bldP spid="42" grpId="0"/>
      <p:bldP spid="43" grpId="0"/>
      <p:bldP spid="47" grpId="0"/>
      <p:bldP spid="49" grpId="0"/>
      <p:bldP spid="50" grpId="0"/>
      <p:bldP spid="51" grpId="0"/>
      <p:bldP spid="54" grpId="0"/>
      <p:bldP spid="65" grpId="0"/>
      <p:bldP spid="56" grpId="0" animBg="1"/>
      <p:bldP spid="60" grpId="0" animBg="1"/>
      <p:bldP spid="68" grpId="0" animBg="1"/>
      <p:bldP spid="73" grpId="0" animBg="1"/>
      <p:bldP spid="74" grpId="0" animBg="1"/>
      <p:bldP spid="75" grpId="0" animBg="1"/>
      <p:bldP spid="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angle 274"/>
          <p:cNvSpPr/>
          <p:nvPr/>
        </p:nvSpPr>
        <p:spPr>
          <a:xfrm>
            <a:off x="3175" y="873125"/>
            <a:ext cx="6092825" cy="5097463"/>
          </a:xfrm>
          <a:prstGeom prst="rect">
            <a:avLst/>
          </a:prstGeom>
          <a:gradFill flip="none" rotWithShape="1">
            <a:gsLst>
              <a:gs pos="74000">
                <a:srgbClr val="F25F01"/>
              </a:gs>
              <a:gs pos="0">
                <a:srgbClr val="F25F01"/>
              </a:gs>
              <a:gs pos="100000">
                <a:srgbClr val="FE8338">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8" name="Rectangle 57"/>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ight Arrow 45"/>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2" name="Picture 5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85250" y="293688"/>
            <a:ext cx="3208338"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3">
            <a:extLst>
              <a:ext uri="{28A0092B-C50C-407E-A947-70E740481C1C}">
                <a14:useLocalDpi xmlns:a14="http://schemas.microsoft.com/office/drawing/2010/main" val="0"/>
              </a:ext>
            </a:extLst>
          </a:blip>
          <a:srcRect l="10307" r="48315"/>
          <a:stretch>
            <a:fillRect/>
          </a:stretch>
        </p:blipFill>
        <p:spPr bwMode="auto">
          <a:xfrm>
            <a:off x="5395913" y="406400"/>
            <a:ext cx="304165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p:cNvPicPr>
          <p:nvPr/>
        </p:nvPicPr>
        <p:blipFill>
          <a:blip r:embed="rId4">
            <a:extLst>
              <a:ext uri="{28A0092B-C50C-407E-A947-70E740481C1C}">
                <a14:useLocalDpi xmlns:a14="http://schemas.microsoft.com/office/drawing/2010/main" val="0"/>
              </a:ext>
            </a:extLst>
          </a:blip>
          <a:srcRect l="-2" r="34550"/>
          <a:stretch>
            <a:fillRect/>
          </a:stretch>
        </p:blipFill>
        <p:spPr bwMode="auto">
          <a:xfrm>
            <a:off x="-1588" y="695325"/>
            <a:ext cx="2317751"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8"/>
          <p:cNvSpPr>
            <a:spLocks noChangeArrowheads="1"/>
          </p:cNvSpPr>
          <p:nvPr/>
        </p:nvSpPr>
        <p:spPr bwMode="auto">
          <a:xfrm>
            <a:off x="2316163" y="0"/>
            <a:ext cx="547687"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60" name="Rectangle 9"/>
          <p:cNvSpPr>
            <a:spLocks noChangeArrowheads="1"/>
          </p:cNvSpPr>
          <p:nvPr/>
        </p:nvSpPr>
        <p:spPr bwMode="auto">
          <a:xfrm>
            <a:off x="4848225" y="0"/>
            <a:ext cx="547688"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68" name="Rectangle 7"/>
          <p:cNvSpPr>
            <a:spLocks noChangeArrowheads="1"/>
          </p:cNvSpPr>
          <p:nvPr/>
        </p:nvSpPr>
        <p:spPr bwMode="auto">
          <a:xfrm>
            <a:off x="8437563" y="0"/>
            <a:ext cx="547687" cy="5746750"/>
          </a:xfrm>
          <a:prstGeom prst="rect">
            <a:avLst/>
          </a:prstGeom>
          <a:solidFill>
            <a:srgbClr val="000000">
              <a:alpha val="20000"/>
            </a:srgb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69" name="Group 68"/>
          <p:cNvGrpSpPr>
            <a:grpSpLocks/>
          </p:cNvGrpSpPr>
          <p:nvPr/>
        </p:nvGrpSpPr>
        <p:grpSpPr bwMode="auto">
          <a:xfrm>
            <a:off x="0" y="4089400"/>
            <a:ext cx="2316163" cy="1885950"/>
            <a:chOff x="0" y="4089600"/>
            <a:chExt cx="2316928" cy="1886346"/>
          </a:xfrm>
        </p:grpSpPr>
        <p:sp>
          <p:nvSpPr>
            <p:cNvPr id="45213" name="Rectangle 69"/>
            <p:cNvSpPr>
              <a:spLocks noChangeArrowheads="1"/>
            </p:cNvSpPr>
            <p:nvPr/>
          </p:nvSpPr>
          <p:spPr bwMode="auto">
            <a:xfrm>
              <a:off x="251543" y="4089600"/>
              <a:ext cx="205988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08000" r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b="1">
                  <a:solidFill>
                    <a:srgbClr val="FFFFFF"/>
                  </a:solidFill>
                  <a:latin typeface="Roboto Condensed" panose="02000000000000000000" pitchFamily="2" charset="0"/>
                </a:rPr>
                <a:t>Производител</a:t>
              </a:r>
              <a:endParaRPr lang="en-GB" altLang="en-US" sz="2400">
                <a:solidFill>
                  <a:srgbClr val="FFFFFF"/>
                </a:solidFill>
                <a:latin typeface="Roboto Condensed" panose="02000000000000000000" pitchFamily="2" charset="0"/>
              </a:endParaRPr>
            </a:p>
          </p:txBody>
        </p:sp>
        <p:sp>
          <p:nvSpPr>
            <p:cNvPr id="45214" name="Rectangle 10"/>
            <p:cNvSpPr>
              <a:spLocks noChangeArrowheads="1"/>
            </p:cNvSpPr>
            <p:nvPr/>
          </p:nvSpPr>
          <p:spPr bwMode="auto">
            <a:xfrm>
              <a:off x="0" y="5644240"/>
              <a:ext cx="2316928" cy="331706"/>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pic>
        <p:nvPicPr>
          <p:cNvPr id="72" name="Picture 71"/>
          <p:cNvPicPr>
            <a:picLocks noChangeAspect="1"/>
          </p:cNvPicPr>
          <p:nvPr/>
        </p:nvPicPr>
        <p:blipFill>
          <a:blip r:embed="rId5">
            <a:extLst>
              <a:ext uri="{28A0092B-C50C-407E-A947-70E740481C1C}">
                <a14:useLocalDpi xmlns:a14="http://schemas.microsoft.com/office/drawing/2010/main" val="0"/>
              </a:ext>
            </a:extLst>
          </a:blip>
          <a:srcRect l="17587" r="57722"/>
          <a:stretch>
            <a:fillRect/>
          </a:stretch>
        </p:blipFill>
        <p:spPr bwMode="auto">
          <a:xfrm>
            <a:off x="2871788" y="695325"/>
            <a:ext cx="1976437"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12"/>
          <p:cNvSpPr>
            <a:spLocks/>
          </p:cNvSpPr>
          <p:nvPr/>
        </p:nvSpPr>
        <p:spPr bwMode="auto">
          <a:xfrm>
            <a:off x="2316163" y="4560888"/>
            <a:ext cx="547687" cy="1414462"/>
          </a:xfrm>
          <a:custGeom>
            <a:avLst/>
            <a:gdLst>
              <a:gd name="T0" fmla="*/ 2147483646 w 298"/>
              <a:gd name="T1" fmla="*/ 0 h 708"/>
              <a:gd name="T2" fmla="*/ 2147483646 w 298"/>
              <a:gd name="T3" fmla="*/ 2147483646 h 708"/>
              <a:gd name="T4" fmla="*/ 0 w 298"/>
              <a:gd name="T5" fmla="*/ 2147483646 h 708"/>
              <a:gd name="T6" fmla="*/ 0 w 298"/>
              <a:gd name="T7" fmla="*/ 2147483646 h 708"/>
              <a:gd name="T8" fmla="*/ 2147483646 w 298"/>
              <a:gd name="T9" fmla="*/ 0 h 7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708">
                <a:moveTo>
                  <a:pt x="298" y="0"/>
                </a:moveTo>
                <a:lnTo>
                  <a:pt x="298" y="708"/>
                </a:lnTo>
                <a:lnTo>
                  <a:pt x="0" y="708"/>
                </a:lnTo>
                <a:lnTo>
                  <a:pt x="0" y="542"/>
                </a:lnTo>
                <a:lnTo>
                  <a:pt x="298"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74" name="Freeform 17"/>
          <p:cNvSpPr>
            <a:spLocks/>
          </p:cNvSpPr>
          <p:nvPr/>
        </p:nvSpPr>
        <p:spPr bwMode="auto">
          <a:xfrm>
            <a:off x="4848225" y="3702050"/>
            <a:ext cx="547688" cy="2273300"/>
          </a:xfrm>
          <a:custGeom>
            <a:avLst/>
            <a:gdLst>
              <a:gd name="T0" fmla="*/ 2147483646 w 274"/>
              <a:gd name="T1" fmla="*/ 0 h 1138"/>
              <a:gd name="T2" fmla="*/ 2147483646 w 274"/>
              <a:gd name="T3" fmla="*/ 2147483646 h 1138"/>
              <a:gd name="T4" fmla="*/ 0 w 274"/>
              <a:gd name="T5" fmla="*/ 2147483646 h 1138"/>
              <a:gd name="T6" fmla="*/ 0 w 274"/>
              <a:gd name="T7" fmla="*/ 2147483646 h 1138"/>
              <a:gd name="T8" fmla="*/ 2147483646 w 274"/>
              <a:gd name="T9" fmla="*/ 0 h 1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1138">
                <a:moveTo>
                  <a:pt x="274" y="0"/>
                </a:moveTo>
                <a:lnTo>
                  <a:pt x="274" y="1138"/>
                </a:lnTo>
                <a:lnTo>
                  <a:pt x="0" y="1138"/>
                </a:lnTo>
                <a:lnTo>
                  <a:pt x="0" y="430"/>
                </a:lnTo>
                <a:lnTo>
                  <a:pt x="274"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75" name="Freeform 21"/>
          <p:cNvSpPr>
            <a:spLocks/>
          </p:cNvSpPr>
          <p:nvPr/>
        </p:nvSpPr>
        <p:spPr bwMode="auto">
          <a:xfrm>
            <a:off x="8439150" y="3070225"/>
            <a:ext cx="546100" cy="2905125"/>
          </a:xfrm>
          <a:custGeom>
            <a:avLst/>
            <a:gdLst>
              <a:gd name="T0" fmla="*/ 2147483646 w 274"/>
              <a:gd name="T1" fmla="*/ 0 h 1454"/>
              <a:gd name="T2" fmla="*/ 2147483646 w 274"/>
              <a:gd name="T3" fmla="*/ 2147483646 h 1454"/>
              <a:gd name="T4" fmla="*/ 0 w 274"/>
              <a:gd name="T5" fmla="*/ 2147483646 h 1454"/>
              <a:gd name="T6" fmla="*/ 0 w 274"/>
              <a:gd name="T7" fmla="*/ 2147483646 h 1454"/>
              <a:gd name="T8" fmla="*/ 2147483646 w 274"/>
              <a:gd name="T9" fmla="*/ 0 h 1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1454">
                <a:moveTo>
                  <a:pt x="274" y="0"/>
                </a:moveTo>
                <a:lnTo>
                  <a:pt x="274" y="1454"/>
                </a:lnTo>
                <a:lnTo>
                  <a:pt x="0" y="1454"/>
                </a:lnTo>
                <a:lnTo>
                  <a:pt x="0" y="316"/>
                </a:lnTo>
                <a:lnTo>
                  <a:pt x="274" y="0"/>
                </a:lnTo>
                <a:close/>
              </a:path>
            </a:pathLst>
          </a:custGeom>
          <a:solidFill>
            <a:srgbClr val="89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nvGrpSpPr>
          <p:cNvPr id="76" name="Group 75"/>
          <p:cNvGrpSpPr>
            <a:grpSpLocks/>
          </p:cNvGrpSpPr>
          <p:nvPr/>
        </p:nvGrpSpPr>
        <p:grpSpPr bwMode="auto">
          <a:xfrm>
            <a:off x="8983663" y="2609850"/>
            <a:ext cx="3209925" cy="3365500"/>
            <a:chOff x="8983646" y="2610000"/>
            <a:chExt cx="3209554" cy="3365946"/>
          </a:xfrm>
        </p:grpSpPr>
        <p:sp>
          <p:nvSpPr>
            <p:cNvPr id="45210" name="Rectangle 76"/>
            <p:cNvSpPr>
              <a:spLocks noChangeArrowheads="1"/>
            </p:cNvSpPr>
            <p:nvPr/>
          </p:nvSpPr>
          <p:spPr bwMode="auto">
            <a:xfrm>
              <a:off x="8983646" y="2610000"/>
              <a:ext cx="32040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bg-BG" altLang="en-US" sz="2400" b="1">
                  <a:solidFill>
                    <a:srgbClr val="FFFFFF"/>
                  </a:solidFill>
                  <a:latin typeface="Roboto Condensed" panose="02000000000000000000" pitchFamily="2" charset="0"/>
                </a:rPr>
                <a:t>Клиент</a:t>
              </a:r>
              <a:endParaRPr lang="en-GB" altLang="en-US" sz="2400" b="1">
                <a:solidFill>
                  <a:srgbClr val="FFFFFF"/>
                </a:solidFill>
                <a:latin typeface="Roboto Condensed" panose="02000000000000000000" pitchFamily="2" charset="0"/>
              </a:endParaRPr>
            </a:p>
          </p:txBody>
        </p:sp>
        <p:sp>
          <p:nvSpPr>
            <p:cNvPr id="45211" name="Rectangle 22"/>
            <p:cNvSpPr>
              <a:spLocks noChangeArrowheads="1"/>
            </p:cNvSpPr>
            <p:nvPr/>
          </p:nvSpPr>
          <p:spPr bwMode="auto">
            <a:xfrm>
              <a:off x="8986040" y="3070520"/>
              <a:ext cx="3207160" cy="2905426"/>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79" name="Group 78"/>
            <p:cNvGrpSpPr/>
            <p:nvPr/>
          </p:nvGrpSpPr>
          <p:grpSpPr>
            <a:xfrm>
              <a:off x="9439202" y="3492287"/>
              <a:ext cx="2300836" cy="2061891"/>
              <a:chOff x="7190437" y="3789768"/>
              <a:chExt cx="2374385" cy="2127803"/>
            </a:xfrm>
            <a:solidFill>
              <a:schemeClr val="bg1"/>
            </a:solidFill>
          </p:grpSpPr>
          <p:sp>
            <p:nvSpPr>
              <p:cNvPr id="81" name="Freeform 5"/>
              <p:cNvSpPr>
                <a:spLocks noEditPoints="1"/>
              </p:cNvSpPr>
              <p:nvPr/>
            </p:nvSpPr>
            <p:spPr bwMode="auto">
              <a:xfrm>
                <a:off x="8697801"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3" name="Freeform 5"/>
              <p:cNvSpPr>
                <a:spLocks noEditPoints="1"/>
              </p:cNvSpPr>
              <p:nvPr/>
            </p:nvSpPr>
            <p:spPr bwMode="auto">
              <a:xfrm>
                <a:off x="8397319"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4" name="Freeform 5"/>
              <p:cNvSpPr>
                <a:spLocks noEditPoints="1"/>
              </p:cNvSpPr>
              <p:nvPr/>
            </p:nvSpPr>
            <p:spPr bwMode="auto">
              <a:xfrm>
                <a:off x="8096837"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5" name="Freeform 5"/>
              <p:cNvSpPr>
                <a:spLocks noEditPoints="1"/>
              </p:cNvSpPr>
              <p:nvPr/>
            </p:nvSpPr>
            <p:spPr bwMode="auto">
              <a:xfrm>
                <a:off x="7796355"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6" name="Freeform 5"/>
              <p:cNvSpPr>
                <a:spLocks noEditPoints="1"/>
              </p:cNvSpPr>
              <p:nvPr/>
            </p:nvSpPr>
            <p:spPr bwMode="auto">
              <a:xfrm>
                <a:off x="749587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7" name="Freeform 5"/>
              <p:cNvSpPr>
                <a:spLocks noEditPoints="1"/>
              </p:cNvSpPr>
              <p:nvPr/>
            </p:nvSpPr>
            <p:spPr bwMode="auto">
              <a:xfrm>
                <a:off x="7195391"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8" name="Freeform 5"/>
              <p:cNvSpPr>
                <a:spLocks noEditPoints="1"/>
              </p:cNvSpPr>
              <p:nvPr/>
            </p:nvSpPr>
            <p:spPr bwMode="auto">
              <a:xfrm>
                <a:off x="8695324"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9" name="Freeform 5"/>
              <p:cNvSpPr>
                <a:spLocks noEditPoints="1"/>
              </p:cNvSpPr>
              <p:nvPr/>
            </p:nvSpPr>
            <p:spPr bwMode="auto">
              <a:xfrm>
                <a:off x="8394842"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0" name="Freeform 5"/>
              <p:cNvSpPr>
                <a:spLocks noEditPoints="1"/>
              </p:cNvSpPr>
              <p:nvPr/>
            </p:nvSpPr>
            <p:spPr bwMode="auto">
              <a:xfrm>
                <a:off x="8094360"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1" name="Freeform 5"/>
              <p:cNvSpPr>
                <a:spLocks noEditPoints="1"/>
              </p:cNvSpPr>
              <p:nvPr/>
            </p:nvSpPr>
            <p:spPr bwMode="auto">
              <a:xfrm>
                <a:off x="7793878"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2" name="Freeform 5"/>
              <p:cNvSpPr>
                <a:spLocks noEditPoints="1"/>
              </p:cNvSpPr>
              <p:nvPr/>
            </p:nvSpPr>
            <p:spPr bwMode="auto">
              <a:xfrm>
                <a:off x="749339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3" name="Freeform 5"/>
              <p:cNvSpPr>
                <a:spLocks noEditPoints="1"/>
              </p:cNvSpPr>
              <p:nvPr/>
            </p:nvSpPr>
            <p:spPr bwMode="auto">
              <a:xfrm>
                <a:off x="7192914"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4" name="Freeform 5"/>
              <p:cNvSpPr>
                <a:spLocks noEditPoints="1"/>
              </p:cNvSpPr>
              <p:nvPr/>
            </p:nvSpPr>
            <p:spPr bwMode="auto">
              <a:xfrm>
                <a:off x="8692847"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5" name="Freeform 5"/>
              <p:cNvSpPr>
                <a:spLocks noEditPoints="1"/>
              </p:cNvSpPr>
              <p:nvPr/>
            </p:nvSpPr>
            <p:spPr bwMode="auto">
              <a:xfrm>
                <a:off x="8392365"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6" name="Freeform 5"/>
              <p:cNvSpPr>
                <a:spLocks noEditPoints="1"/>
              </p:cNvSpPr>
              <p:nvPr/>
            </p:nvSpPr>
            <p:spPr bwMode="auto">
              <a:xfrm>
                <a:off x="8091883"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7" name="Freeform 5"/>
              <p:cNvSpPr>
                <a:spLocks noEditPoints="1"/>
              </p:cNvSpPr>
              <p:nvPr/>
            </p:nvSpPr>
            <p:spPr bwMode="auto">
              <a:xfrm>
                <a:off x="7791401"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8" name="Freeform 5"/>
              <p:cNvSpPr>
                <a:spLocks noEditPoints="1"/>
              </p:cNvSpPr>
              <p:nvPr/>
            </p:nvSpPr>
            <p:spPr bwMode="auto">
              <a:xfrm>
                <a:off x="749091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3" name="Freeform 5"/>
              <p:cNvSpPr>
                <a:spLocks noEditPoints="1"/>
              </p:cNvSpPr>
              <p:nvPr/>
            </p:nvSpPr>
            <p:spPr bwMode="auto">
              <a:xfrm>
                <a:off x="7190437"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4" name="Freeform 5"/>
              <p:cNvSpPr>
                <a:spLocks noEditPoints="1"/>
              </p:cNvSpPr>
              <p:nvPr/>
            </p:nvSpPr>
            <p:spPr bwMode="auto">
              <a:xfrm>
                <a:off x="929876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5" name="Freeform 5"/>
              <p:cNvSpPr>
                <a:spLocks noEditPoints="1"/>
              </p:cNvSpPr>
              <p:nvPr/>
            </p:nvSpPr>
            <p:spPr bwMode="auto">
              <a:xfrm>
                <a:off x="8998283" y="3789768"/>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6" name="Freeform 5"/>
              <p:cNvSpPr>
                <a:spLocks noEditPoints="1"/>
              </p:cNvSpPr>
              <p:nvPr/>
            </p:nvSpPr>
            <p:spPr bwMode="auto">
              <a:xfrm>
                <a:off x="929628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7" name="Freeform 5"/>
              <p:cNvSpPr>
                <a:spLocks noEditPoints="1"/>
              </p:cNvSpPr>
              <p:nvPr/>
            </p:nvSpPr>
            <p:spPr bwMode="auto">
              <a:xfrm>
                <a:off x="8995806" y="4520957"/>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8" name="Freeform 5"/>
              <p:cNvSpPr>
                <a:spLocks noEditPoints="1"/>
              </p:cNvSpPr>
              <p:nvPr/>
            </p:nvSpPr>
            <p:spPr bwMode="auto">
              <a:xfrm>
                <a:off x="929380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9" name="Freeform 5"/>
              <p:cNvSpPr>
                <a:spLocks noEditPoints="1"/>
              </p:cNvSpPr>
              <p:nvPr/>
            </p:nvSpPr>
            <p:spPr bwMode="auto">
              <a:xfrm>
                <a:off x="8993329" y="525214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sp>
        <p:nvSpPr>
          <p:cNvPr id="120" name="Rectangle 119"/>
          <p:cNvSpPr/>
          <p:nvPr/>
        </p:nvSpPr>
        <p:spPr>
          <a:xfrm>
            <a:off x="4959350" y="903288"/>
            <a:ext cx="5781675" cy="468312"/>
          </a:xfrm>
          <a:prstGeom prst="rect">
            <a:avLst/>
          </a:prstGeom>
          <a:solidFill>
            <a:srgbClr val="F25F01"/>
          </a:solidFill>
          <a:effectLst>
            <a:outerShdw blurRad="50800" dist="38100" dir="2700000" algn="tl" rotWithShape="0">
              <a:prstClr val="black">
                <a:alpha val="40000"/>
              </a:prstClr>
            </a:outerShdw>
          </a:effectLst>
        </p:spPr>
        <p:txBody>
          <a:bodyPr wrap="none" lIns="144000" bIns="72000" anchor="ctr"/>
          <a:lstStyle/>
          <a:p>
            <a:pPr eaLnBrk="1" fontAlgn="auto" hangingPunct="1">
              <a:spcBef>
                <a:spcPts val="0"/>
              </a:spcBef>
              <a:spcAft>
                <a:spcPts val="0"/>
              </a:spcAft>
              <a:defRPr/>
            </a:pPr>
            <a:r>
              <a:rPr lang="bg-BG" sz="2400" b="1" dirty="0">
                <a:solidFill>
                  <a:prstClr val="white"/>
                </a:solidFill>
                <a:latin typeface="Roboto Condensed" panose="02000000000000000000" pitchFamily="2" charset="0"/>
              </a:rPr>
              <a:t>Традиционно</a:t>
            </a:r>
            <a:r>
              <a:rPr lang="en-US" sz="2400" dirty="0">
                <a:solidFill>
                  <a:prstClr val="white"/>
                </a:solidFill>
                <a:latin typeface="Roboto Condensed" panose="02000000000000000000" pitchFamily="2" charset="0"/>
              </a:rPr>
              <a:t> </a:t>
            </a:r>
            <a:r>
              <a:rPr lang="bg-BG" sz="2400" dirty="0">
                <a:solidFill>
                  <a:prstClr val="white"/>
                </a:solidFill>
                <a:latin typeface="Roboto Condensed" panose="02000000000000000000" pitchFamily="2" charset="0"/>
              </a:rPr>
              <a:t>разпространение</a:t>
            </a:r>
            <a:r>
              <a:rPr lang="en-US" sz="2400" dirty="0">
                <a:solidFill>
                  <a:prstClr val="white"/>
                </a:solidFill>
                <a:latin typeface="Roboto Condensed" panose="02000000000000000000" pitchFamily="2" charset="0"/>
              </a:rPr>
              <a:t> </a:t>
            </a:r>
            <a:r>
              <a:rPr lang="bg-BG" sz="2400" dirty="0">
                <a:solidFill>
                  <a:prstClr val="white"/>
                </a:solidFill>
                <a:latin typeface="Roboto Condensed" panose="02000000000000000000" pitchFamily="2" charset="0"/>
              </a:rPr>
              <a:t>и</a:t>
            </a:r>
            <a:r>
              <a:rPr lang="en-US" sz="2400" dirty="0">
                <a:solidFill>
                  <a:prstClr val="white"/>
                </a:solidFill>
                <a:latin typeface="Roboto Condensed" panose="02000000000000000000" pitchFamily="2" charset="0"/>
              </a:rPr>
              <a:t> </a:t>
            </a:r>
            <a:r>
              <a:rPr lang="bg-BG" sz="2400" dirty="0">
                <a:solidFill>
                  <a:prstClr val="white"/>
                </a:solidFill>
                <a:latin typeface="Roboto Condensed" panose="02000000000000000000" pitchFamily="2" charset="0"/>
              </a:rPr>
              <a:t>продажби</a:t>
            </a:r>
            <a:endParaRPr lang="en-GB" sz="1050" dirty="0">
              <a:solidFill>
                <a:prstClr val="black"/>
              </a:solidFill>
            </a:endParaRPr>
          </a:p>
        </p:txBody>
      </p:sp>
      <p:grpSp>
        <p:nvGrpSpPr>
          <p:cNvPr id="124" name="Group 123"/>
          <p:cNvGrpSpPr>
            <a:grpSpLocks/>
          </p:cNvGrpSpPr>
          <p:nvPr/>
        </p:nvGrpSpPr>
        <p:grpSpPr bwMode="auto">
          <a:xfrm>
            <a:off x="2871788" y="4089400"/>
            <a:ext cx="1976437" cy="1885950"/>
            <a:chOff x="2871457" y="4089600"/>
            <a:chExt cx="1976400" cy="1886346"/>
          </a:xfrm>
        </p:grpSpPr>
        <p:sp>
          <p:nvSpPr>
            <p:cNvPr id="45100" name="Rectangle 15"/>
            <p:cNvSpPr>
              <a:spLocks noChangeArrowheads="1"/>
            </p:cNvSpPr>
            <p:nvPr/>
          </p:nvSpPr>
          <p:spPr bwMode="auto">
            <a:xfrm>
              <a:off x="2871457" y="4561199"/>
              <a:ext cx="1976250" cy="1414747"/>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5101" name="Group 125"/>
            <p:cNvGrpSpPr>
              <a:grpSpLocks/>
            </p:cNvGrpSpPr>
            <p:nvPr/>
          </p:nvGrpSpPr>
          <p:grpSpPr bwMode="auto">
            <a:xfrm>
              <a:off x="2915647" y="4855103"/>
              <a:ext cx="1891557" cy="930429"/>
              <a:chOff x="2441576" y="5121136"/>
              <a:chExt cx="1271587" cy="625475"/>
            </a:xfrm>
          </p:grpSpPr>
          <p:sp>
            <p:nvSpPr>
              <p:cNvPr id="45103" name="Freeform 1575"/>
              <p:cNvSpPr>
                <a:spLocks/>
              </p:cNvSpPr>
              <p:nvPr/>
            </p:nvSpPr>
            <p:spPr bwMode="auto">
              <a:xfrm>
                <a:off x="3233739" y="5141773"/>
                <a:ext cx="6350" cy="6350"/>
              </a:xfrm>
              <a:custGeom>
                <a:avLst/>
                <a:gdLst>
                  <a:gd name="T0" fmla="*/ 2147483646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0 w 4"/>
                  <a:gd name="T19" fmla="*/ 2147483646 h 4"/>
                  <a:gd name="T20" fmla="*/ 0 w 4"/>
                  <a:gd name="T21" fmla="*/ 2147483646 h 4"/>
                  <a:gd name="T22" fmla="*/ 0 w 4"/>
                  <a:gd name="T23" fmla="*/ 2147483646 h 4"/>
                  <a:gd name="T24" fmla="*/ 2147483646 w 4"/>
                  <a:gd name="T25" fmla="*/ 2147483646 h 4"/>
                  <a:gd name="T26" fmla="*/ 2147483646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2" y="0"/>
                    </a:moveTo>
                    <a:lnTo>
                      <a:pt x="2" y="0"/>
                    </a:lnTo>
                    <a:lnTo>
                      <a:pt x="2" y="2"/>
                    </a:lnTo>
                    <a:lnTo>
                      <a:pt x="4" y="2"/>
                    </a:lnTo>
                    <a:lnTo>
                      <a:pt x="4" y="4"/>
                    </a:lnTo>
                    <a:lnTo>
                      <a:pt x="2" y="4"/>
                    </a:lnTo>
                    <a:lnTo>
                      <a:pt x="2" y="2"/>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4" name="Freeform 1576"/>
              <p:cNvSpPr>
                <a:spLocks/>
              </p:cNvSpPr>
              <p:nvPr/>
            </p:nvSpPr>
            <p:spPr bwMode="auto">
              <a:xfrm>
                <a:off x="3363914" y="5141773"/>
                <a:ext cx="17463" cy="7938"/>
              </a:xfrm>
              <a:custGeom>
                <a:avLst/>
                <a:gdLst>
                  <a:gd name="T0" fmla="*/ 2147483646 w 11"/>
                  <a:gd name="T1" fmla="*/ 0 h 5"/>
                  <a:gd name="T2" fmla="*/ 2147483646 w 11"/>
                  <a:gd name="T3" fmla="*/ 2147483646 h 5"/>
                  <a:gd name="T4" fmla="*/ 2147483646 w 11"/>
                  <a:gd name="T5" fmla="*/ 2147483646 h 5"/>
                  <a:gd name="T6" fmla="*/ 2147483646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2147483646 h 5"/>
                  <a:gd name="T24" fmla="*/ 2147483646 w 11"/>
                  <a:gd name="T25" fmla="*/ 2147483646 h 5"/>
                  <a:gd name="T26" fmla="*/ 2147483646 w 11"/>
                  <a:gd name="T27" fmla="*/ 2147483646 h 5"/>
                  <a:gd name="T28" fmla="*/ 2147483646 w 11"/>
                  <a:gd name="T29" fmla="*/ 2147483646 h 5"/>
                  <a:gd name="T30" fmla="*/ 2147483646 w 11"/>
                  <a:gd name="T31" fmla="*/ 2147483646 h 5"/>
                  <a:gd name="T32" fmla="*/ 2147483646 w 11"/>
                  <a:gd name="T33" fmla="*/ 2147483646 h 5"/>
                  <a:gd name="T34" fmla="*/ 0 w 11"/>
                  <a:gd name="T35" fmla="*/ 2147483646 h 5"/>
                  <a:gd name="T36" fmla="*/ 2147483646 w 11"/>
                  <a:gd name="T37" fmla="*/ 2147483646 h 5"/>
                  <a:gd name="T38" fmla="*/ 2147483646 w 11"/>
                  <a:gd name="T39" fmla="*/ 0 h 5"/>
                  <a:gd name="T40" fmla="*/ 2147483646 w 11"/>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5">
                    <a:moveTo>
                      <a:pt x="9" y="0"/>
                    </a:moveTo>
                    <a:lnTo>
                      <a:pt x="9" y="2"/>
                    </a:lnTo>
                    <a:lnTo>
                      <a:pt x="11" y="2"/>
                    </a:lnTo>
                    <a:lnTo>
                      <a:pt x="11" y="4"/>
                    </a:lnTo>
                    <a:lnTo>
                      <a:pt x="9" y="4"/>
                    </a:lnTo>
                    <a:lnTo>
                      <a:pt x="7" y="5"/>
                    </a:lnTo>
                    <a:lnTo>
                      <a:pt x="5" y="5"/>
                    </a:lnTo>
                    <a:lnTo>
                      <a:pt x="4" y="5"/>
                    </a:lnTo>
                    <a:lnTo>
                      <a:pt x="2" y="5"/>
                    </a:lnTo>
                    <a:lnTo>
                      <a:pt x="0" y="4"/>
                    </a:lnTo>
                    <a:lnTo>
                      <a:pt x="2" y="2"/>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5" name="Freeform 1577"/>
              <p:cNvSpPr>
                <a:spLocks/>
              </p:cNvSpPr>
              <p:nvPr/>
            </p:nvSpPr>
            <p:spPr bwMode="auto">
              <a:xfrm>
                <a:off x="3260726" y="5144948"/>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0 h 2"/>
                  <a:gd name="T16" fmla="*/ 2147483646 w 6"/>
                  <a:gd name="T17" fmla="*/ 0 h 2"/>
                  <a:gd name="T18" fmla="*/ 2147483646 w 6"/>
                  <a:gd name="T19" fmla="*/ 0 h 2"/>
                  <a:gd name="T20" fmla="*/ 2147483646 w 6"/>
                  <a:gd name="T21" fmla="*/ 0 h 2"/>
                  <a:gd name="T22" fmla="*/ 2147483646 w 6"/>
                  <a:gd name="T23" fmla="*/ 0 h 2"/>
                  <a:gd name="T24" fmla="*/ 2147483646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4" y="0"/>
                    </a:moveTo>
                    <a:lnTo>
                      <a:pt x="6" y="0"/>
                    </a:lnTo>
                    <a:lnTo>
                      <a:pt x="6" y="2"/>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6" name="Freeform 1578"/>
              <p:cNvSpPr>
                <a:spLocks/>
              </p:cNvSpPr>
              <p:nvPr/>
            </p:nvSpPr>
            <p:spPr bwMode="auto">
              <a:xfrm>
                <a:off x="3205164" y="5144948"/>
                <a:ext cx="11113" cy="4763"/>
              </a:xfrm>
              <a:custGeom>
                <a:avLst/>
                <a:gdLst>
                  <a:gd name="T0" fmla="*/ 2147483646 w 7"/>
                  <a:gd name="T1" fmla="*/ 0 h 3"/>
                  <a:gd name="T2" fmla="*/ 2147483646 w 7"/>
                  <a:gd name="T3" fmla="*/ 2147483646 h 3"/>
                  <a:gd name="T4" fmla="*/ 2147483646 w 7"/>
                  <a:gd name="T5" fmla="*/ 2147483646 h 3"/>
                  <a:gd name="T6" fmla="*/ 2147483646 w 7"/>
                  <a:gd name="T7" fmla="*/ 2147483646 h 3"/>
                  <a:gd name="T8" fmla="*/ 2147483646 w 7"/>
                  <a:gd name="T9" fmla="*/ 2147483646 h 3"/>
                  <a:gd name="T10" fmla="*/ 2147483646 w 7"/>
                  <a:gd name="T11" fmla="*/ 2147483646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0 w 7"/>
                  <a:gd name="T23" fmla="*/ 2147483646 h 3"/>
                  <a:gd name="T24" fmla="*/ 0 w 7"/>
                  <a:gd name="T25" fmla="*/ 2147483646 h 3"/>
                  <a:gd name="T26" fmla="*/ 0 w 7"/>
                  <a:gd name="T27" fmla="*/ 2147483646 h 3"/>
                  <a:gd name="T28" fmla="*/ 2147483646 w 7"/>
                  <a:gd name="T29" fmla="*/ 2147483646 h 3"/>
                  <a:gd name="T30" fmla="*/ 2147483646 w 7"/>
                  <a:gd name="T31" fmla="*/ 2147483646 h 3"/>
                  <a:gd name="T32" fmla="*/ 2147483646 w 7"/>
                  <a:gd name="T33" fmla="*/ 2147483646 h 3"/>
                  <a:gd name="T34" fmla="*/ 2147483646 w 7"/>
                  <a:gd name="T35" fmla="*/ 2147483646 h 3"/>
                  <a:gd name="T36" fmla="*/ 2147483646 w 7"/>
                  <a:gd name="T37" fmla="*/ 0 h 3"/>
                  <a:gd name="T38" fmla="*/ 2147483646 w 7"/>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3">
                    <a:moveTo>
                      <a:pt x="7" y="0"/>
                    </a:moveTo>
                    <a:lnTo>
                      <a:pt x="6" y="2"/>
                    </a:lnTo>
                    <a:lnTo>
                      <a:pt x="6" y="3"/>
                    </a:lnTo>
                    <a:lnTo>
                      <a:pt x="4" y="3"/>
                    </a:lnTo>
                    <a:lnTo>
                      <a:pt x="2" y="2"/>
                    </a:lnTo>
                    <a:lnTo>
                      <a:pt x="2" y="3"/>
                    </a:lnTo>
                    <a:lnTo>
                      <a:pt x="0" y="2"/>
                    </a:lnTo>
                    <a:lnTo>
                      <a:pt x="2" y="2"/>
                    </a:lnTo>
                    <a:lnTo>
                      <a:pt x="4"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7" name="Freeform 1579"/>
              <p:cNvSpPr>
                <a:spLocks/>
              </p:cNvSpPr>
              <p:nvPr/>
            </p:nvSpPr>
            <p:spPr bwMode="auto">
              <a:xfrm>
                <a:off x="3252789" y="5144948"/>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0 w 3"/>
                  <a:gd name="T13" fmla="*/ 2147483646 h 2"/>
                  <a:gd name="T14" fmla="*/ 0 w 3"/>
                  <a:gd name="T15" fmla="*/ 2147483646 h 2"/>
                  <a:gd name="T16" fmla="*/ 0 w 3"/>
                  <a:gd name="T17" fmla="*/ 2147483646 h 2"/>
                  <a:gd name="T18" fmla="*/ 2147483646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1" y="0"/>
                    </a:moveTo>
                    <a:lnTo>
                      <a:pt x="1" y="2"/>
                    </a:lnTo>
                    <a:lnTo>
                      <a:pt x="3" y="2"/>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8" name="Freeform 1580"/>
              <p:cNvSpPr>
                <a:spLocks/>
              </p:cNvSpPr>
              <p:nvPr/>
            </p:nvSpPr>
            <p:spPr bwMode="auto">
              <a:xfrm>
                <a:off x="3236914" y="5148123"/>
                <a:ext cx="9525" cy="4763"/>
              </a:xfrm>
              <a:custGeom>
                <a:avLst/>
                <a:gdLst>
                  <a:gd name="T0" fmla="*/ 2147483646 w 6"/>
                  <a:gd name="T1" fmla="*/ 0 h 3"/>
                  <a:gd name="T2" fmla="*/ 2147483646 w 6"/>
                  <a:gd name="T3" fmla="*/ 2147483646 h 3"/>
                  <a:gd name="T4" fmla="*/ 2147483646 w 6"/>
                  <a:gd name="T5" fmla="*/ 2147483646 h 3"/>
                  <a:gd name="T6" fmla="*/ 2147483646 w 6"/>
                  <a:gd name="T7" fmla="*/ 2147483646 h 3"/>
                  <a:gd name="T8" fmla="*/ 2147483646 w 6"/>
                  <a:gd name="T9" fmla="*/ 2147483646 h 3"/>
                  <a:gd name="T10" fmla="*/ 0 w 6"/>
                  <a:gd name="T11" fmla="*/ 2147483646 h 3"/>
                  <a:gd name="T12" fmla="*/ 0 w 6"/>
                  <a:gd name="T13" fmla="*/ 2147483646 h 3"/>
                  <a:gd name="T14" fmla="*/ 0 w 6"/>
                  <a:gd name="T15" fmla="*/ 2147483646 h 3"/>
                  <a:gd name="T16" fmla="*/ 2147483646 w 6"/>
                  <a:gd name="T17" fmla="*/ 2147483646 h 3"/>
                  <a:gd name="T18" fmla="*/ 2147483646 w 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3">
                    <a:moveTo>
                      <a:pt x="4" y="0"/>
                    </a:moveTo>
                    <a:lnTo>
                      <a:pt x="6" y="1"/>
                    </a:lnTo>
                    <a:lnTo>
                      <a:pt x="4" y="3"/>
                    </a:lnTo>
                    <a:lnTo>
                      <a:pt x="2" y="3"/>
                    </a:lnTo>
                    <a:lnTo>
                      <a:pt x="0" y="3"/>
                    </a:lnTo>
                    <a:lnTo>
                      <a:pt x="0"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09" name="Freeform 1581"/>
              <p:cNvSpPr>
                <a:spLocks/>
              </p:cNvSpPr>
              <p:nvPr/>
            </p:nvSpPr>
            <p:spPr bwMode="auto">
              <a:xfrm>
                <a:off x="2679701" y="5152886"/>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2147483646 h 2"/>
                  <a:gd name="T10" fmla="*/ 2147483646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0" y="0"/>
                    </a:moveTo>
                    <a:lnTo>
                      <a:pt x="2" y="0"/>
                    </a:lnTo>
                    <a:lnTo>
                      <a:pt x="4" y="0"/>
                    </a:lnTo>
                    <a:lnTo>
                      <a:pt x="4" y="2"/>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0" name="Freeform 1582"/>
              <p:cNvSpPr>
                <a:spLocks/>
              </p:cNvSpPr>
              <p:nvPr/>
            </p:nvSpPr>
            <p:spPr bwMode="auto">
              <a:xfrm>
                <a:off x="3371851" y="5152886"/>
                <a:ext cx="17463" cy="9525"/>
              </a:xfrm>
              <a:custGeom>
                <a:avLst/>
                <a:gdLst>
                  <a:gd name="T0" fmla="*/ 2147483646 w 11"/>
                  <a:gd name="T1" fmla="*/ 0 h 6"/>
                  <a:gd name="T2" fmla="*/ 2147483646 w 11"/>
                  <a:gd name="T3" fmla="*/ 0 h 6"/>
                  <a:gd name="T4" fmla="*/ 2147483646 w 11"/>
                  <a:gd name="T5" fmla="*/ 0 h 6"/>
                  <a:gd name="T6" fmla="*/ 2147483646 w 11"/>
                  <a:gd name="T7" fmla="*/ 0 h 6"/>
                  <a:gd name="T8" fmla="*/ 2147483646 w 11"/>
                  <a:gd name="T9" fmla="*/ 0 h 6"/>
                  <a:gd name="T10" fmla="*/ 2147483646 w 11"/>
                  <a:gd name="T11" fmla="*/ 0 h 6"/>
                  <a:gd name="T12" fmla="*/ 2147483646 w 11"/>
                  <a:gd name="T13" fmla="*/ 2147483646 h 6"/>
                  <a:gd name="T14" fmla="*/ 2147483646 w 11"/>
                  <a:gd name="T15" fmla="*/ 2147483646 h 6"/>
                  <a:gd name="T16" fmla="*/ 2147483646 w 11"/>
                  <a:gd name="T17" fmla="*/ 2147483646 h 6"/>
                  <a:gd name="T18" fmla="*/ 2147483646 w 11"/>
                  <a:gd name="T19" fmla="*/ 2147483646 h 6"/>
                  <a:gd name="T20" fmla="*/ 2147483646 w 11"/>
                  <a:gd name="T21" fmla="*/ 2147483646 h 6"/>
                  <a:gd name="T22" fmla="*/ 2147483646 w 11"/>
                  <a:gd name="T23" fmla="*/ 2147483646 h 6"/>
                  <a:gd name="T24" fmla="*/ 2147483646 w 11"/>
                  <a:gd name="T25" fmla="*/ 2147483646 h 6"/>
                  <a:gd name="T26" fmla="*/ 2147483646 w 11"/>
                  <a:gd name="T27" fmla="*/ 2147483646 h 6"/>
                  <a:gd name="T28" fmla="*/ 2147483646 w 11"/>
                  <a:gd name="T29" fmla="*/ 2147483646 h 6"/>
                  <a:gd name="T30" fmla="*/ 2147483646 w 11"/>
                  <a:gd name="T31" fmla="*/ 2147483646 h 6"/>
                  <a:gd name="T32" fmla="*/ 2147483646 w 11"/>
                  <a:gd name="T33" fmla="*/ 2147483646 h 6"/>
                  <a:gd name="T34" fmla="*/ 2147483646 w 11"/>
                  <a:gd name="T35" fmla="*/ 2147483646 h 6"/>
                  <a:gd name="T36" fmla="*/ 2147483646 w 11"/>
                  <a:gd name="T37" fmla="*/ 2147483646 h 6"/>
                  <a:gd name="T38" fmla="*/ 2147483646 w 11"/>
                  <a:gd name="T39" fmla="*/ 2147483646 h 6"/>
                  <a:gd name="T40" fmla="*/ 2147483646 w 11"/>
                  <a:gd name="T41" fmla="*/ 2147483646 h 6"/>
                  <a:gd name="T42" fmla="*/ 2147483646 w 11"/>
                  <a:gd name="T43" fmla="*/ 2147483646 h 6"/>
                  <a:gd name="T44" fmla="*/ 2147483646 w 11"/>
                  <a:gd name="T45" fmla="*/ 2147483646 h 6"/>
                  <a:gd name="T46" fmla="*/ 2147483646 w 11"/>
                  <a:gd name="T47" fmla="*/ 2147483646 h 6"/>
                  <a:gd name="T48" fmla="*/ 2147483646 w 11"/>
                  <a:gd name="T49" fmla="*/ 2147483646 h 6"/>
                  <a:gd name="T50" fmla="*/ 2147483646 w 11"/>
                  <a:gd name="T51" fmla="*/ 2147483646 h 6"/>
                  <a:gd name="T52" fmla="*/ 0 w 11"/>
                  <a:gd name="T53" fmla="*/ 2147483646 h 6"/>
                  <a:gd name="T54" fmla="*/ 0 w 11"/>
                  <a:gd name="T55" fmla="*/ 2147483646 h 6"/>
                  <a:gd name="T56" fmla="*/ 0 w 11"/>
                  <a:gd name="T57" fmla="*/ 2147483646 h 6"/>
                  <a:gd name="T58" fmla="*/ 0 w 11"/>
                  <a:gd name="T59" fmla="*/ 2147483646 h 6"/>
                  <a:gd name="T60" fmla="*/ 0 w 11"/>
                  <a:gd name="T61" fmla="*/ 2147483646 h 6"/>
                  <a:gd name="T62" fmla="*/ 2147483646 w 11"/>
                  <a:gd name="T63" fmla="*/ 0 h 6"/>
                  <a:gd name="T64" fmla="*/ 2147483646 w 11"/>
                  <a:gd name="T65" fmla="*/ 0 h 6"/>
                  <a:gd name="T66" fmla="*/ 2147483646 w 11"/>
                  <a:gd name="T67" fmla="*/ 0 h 6"/>
                  <a:gd name="T68" fmla="*/ 2147483646 w 11"/>
                  <a:gd name="T69" fmla="*/ 0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 h="6">
                    <a:moveTo>
                      <a:pt x="6" y="0"/>
                    </a:moveTo>
                    <a:lnTo>
                      <a:pt x="8" y="0"/>
                    </a:lnTo>
                    <a:lnTo>
                      <a:pt x="10" y="0"/>
                    </a:lnTo>
                    <a:lnTo>
                      <a:pt x="11" y="0"/>
                    </a:lnTo>
                    <a:lnTo>
                      <a:pt x="11" y="2"/>
                    </a:lnTo>
                    <a:lnTo>
                      <a:pt x="10" y="2"/>
                    </a:lnTo>
                    <a:lnTo>
                      <a:pt x="11" y="4"/>
                    </a:lnTo>
                    <a:lnTo>
                      <a:pt x="10" y="6"/>
                    </a:lnTo>
                    <a:lnTo>
                      <a:pt x="8" y="6"/>
                    </a:lnTo>
                    <a:lnTo>
                      <a:pt x="6" y="6"/>
                    </a:lnTo>
                    <a:lnTo>
                      <a:pt x="6" y="4"/>
                    </a:lnTo>
                    <a:lnTo>
                      <a:pt x="4" y="4"/>
                    </a:lnTo>
                    <a:lnTo>
                      <a:pt x="2" y="4"/>
                    </a:lnTo>
                    <a:lnTo>
                      <a:pt x="2" y="2"/>
                    </a:lnTo>
                    <a:lnTo>
                      <a:pt x="0" y="2"/>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1" name="Freeform 1583"/>
              <p:cNvSpPr>
                <a:spLocks/>
              </p:cNvSpPr>
              <p:nvPr/>
            </p:nvSpPr>
            <p:spPr bwMode="auto">
              <a:xfrm>
                <a:off x="3363914" y="5152886"/>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2147483646 w 5"/>
                  <a:gd name="T15" fmla="*/ 2147483646 h 2"/>
                  <a:gd name="T16" fmla="*/ 0 w 5"/>
                  <a:gd name="T17" fmla="*/ 2147483646 h 2"/>
                  <a:gd name="T18" fmla="*/ 0 w 5"/>
                  <a:gd name="T19" fmla="*/ 2147483646 h 2"/>
                  <a:gd name="T20" fmla="*/ 2147483646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2" y="0"/>
                    </a:moveTo>
                    <a:lnTo>
                      <a:pt x="4" y="0"/>
                    </a:lnTo>
                    <a:lnTo>
                      <a:pt x="5" y="2"/>
                    </a:lnTo>
                    <a:lnTo>
                      <a:pt x="4" y="2"/>
                    </a:lnTo>
                    <a:lnTo>
                      <a:pt x="2" y="2"/>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2" name="Freeform 1584"/>
              <p:cNvSpPr>
                <a:spLocks/>
              </p:cNvSpPr>
              <p:nvPr/>
            </p:nvSpPr>
            <p:spPr bwMode="auto">
              <a:xfrm>
                <a:off x="2662239" y="5159236"/>
                <a:ext cx="20638" cy="7938"/>
              </a:xfrm>
              <a:custGeom>
                <a:avLst/>
                <a:gdLst>
                  <a:gd name="T0" fmla="*/ 2147483646 w 13"/>
                  <a:gd name="T1" fmla="*/ 0 h 5"/>
                  <a:gd name="T2" fmla="*/ 2147483646 w 13"/>
                  <a:gd name="T3" fmla="*/ 0 h 5"/>
                  <a:gd name="T4" fmla="*/ 2147483646 w 13"/>
                  <a:gd name="T5" fmla="*/ 0 h 5"/>
                  <a:gd name="T6" fmla="*/ 2147483646 w 13"/>
                  <a:gd name="T7" fmla="*/ 2147483646 h 5"/>
                  <a:gd name="T8" fmla="*/ 2147483646 w 13"/>
                  <a:gd name="T9" fmla="*/ 2147483646 h 5"/>
                  <a:gd name="T10" fmla="*/ 2147483646 w 13"/>
                  <a:gd name="T11" fmla="*/ 0 h 5"/>
                  <a:gd name="T12" fmla="*/ 2147483646 w 13"/>
                  <a:gd name="T13" fmla="*/ 2147483646 h 5"/>
                  <a:gd name="T14" fmla="*/ 2147483646 w 13"/>
                  <a:gd name="T15" fmla="*/ 2147483646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2147483646 w 13"/>
                  <a:gd name="T55" fmla="*/ 2147483646 h 5"/>
                  <a:gd name="T56" fmla="*/ 2147483646 w 13"/>
                  <a:gd name="T57" fmla="*/ 2147483646 h 5"/>
                  <a:gd name="T58" fmla="*/ 2147483646 w 13"/>
                  <a:gd name="T59" fmla="*/ 2147483646 h 5"/>
                  <a:gd name="T60" fmla="*/ 0 w 13"/>
                  <a:gd name="T61" fmla="*/ 2147483646 h 5"/>
                  <a:gd name="T62" fmla="*/ 0 w 13"/>
                  <a:gd name="T63" fmla="*/ 0 h 5"/>
                  <a:gd name="T64" fmla="*/ 2147483646 w 13"/>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5">
                    <a:moveTo>
                      <a:pt x="2" y="0"/>
                    </a:moveTo>
                    <a:lnTo>
                      <a:pt x="4" y="0"/>
                    </a:lnTo>
                    <a:lnTo>
                      <a:pt x="5" y="0"/>
                    </a:lnTo>
                    <a:lnTo>
                      <a:pt x="5" y="2"/>
                    </a:lnTo>
                    <a:lnTo>
                      <a:pt x="7" y="0"/>
                    </a:lnTo>
                    <a:lnTo>
                      <a:pt x="7" y="2"/>
                    </a:lnTo>
                    <a:lnTo>
                      <a:pt x="9" y="2"/>
                    </a:lnTo>
                    <a:lnTo>
                      <a:pt x="11" y="2"/>
                    </a:lnTo>
                    <a:lnTo>
                      <a:pt x="11" y="4"/>
                    </a:lnTo>
                    <a:lnTo>
                      <a:pt x="13" y="5"/>
                    </a:lnTo>
                    <a:lnTo>
                      <a:pt x="11" y="5"/>
                    </a:lnTo>
                    <a:lnTo>
                      <a:pt x="9" y="5"/>
                    </a:lnTo>
                    <a:lnTo>
                      <a:pt x="9" y="4"/>
                    </a:lnTo>
                    <a:lnTo>
                      <a:pt x="5" y="4"/>
                    </a:lnTo>
                    <a:lnTo>
                      <a:pt x="4"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3" name="Freeform 1585"/>
              <p:cNvSpPr>
                <a:spLocks/>
              </p:cNvSpPr>
              <p:nvPr/>
            </p:nvSpPr>
            <p:spPr bwMode="auto">
              <a:xfrm>
                <a:off x="3392489" y="5159236"/>
                <a:ext cx="20638" cy="7938"/>
              </a:xfrm>
              <a:custGeom>
                <a:avLst/>
                <a:gdLst>
                  <a:gd name="T0" fmla="*/ 2147483646 w 13"/>
                  <a:gd name="T1" fmla="*/ 0 h 5"/>
                  <a:gd name="T2" fmla="*/ 2147483646 w 13"/>
                  <a:gd name="T3" fmla="*/ 0 h 5"/>
                  <a:gd name="T4" fmla="*/ 2147483646 w 13"/>
                  <a:gd name="T5" fmla="*/ 0 h 5"/>
                  <a:gd name="T6" fmla="*/ 2147483646 w 13"/>
                  <a:gd name="T7" fmla="*/ 0 h 5"/>
                  <a:gd name="T8" fmla="*/ 2147483646 w 13"/>
                  <a:gd name="T9" fmla="*/ 2147483646 h 5"/>
                  <a:gd name="T10" fmla="*/ 2147483646 w 13"/>
                  <a:gd name="T11" fmla="*/ 0 h 5"/>
                  <a:gd name="T12" fmla="*/ 2147483646 w 13"/>
                  <a:gd name="T13" fmla="*/ 0 h 5"/>
                  <a:gd name="T14" fmla="*/ 2147483646 w 13"/>
                  <a:gd name="T15" fmla="*/ 0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0 w 13"/>
                  <a:gd name="T55" fmla="*/ 2147483646 h 5"/>
                  <a:gd name="T56" fmla="*/ 0 w 13"/>
                  <a:gd name="T57" fmla="*/ 2147483646 h 5"/>
                  <a:gd name="T58" fmla="*/ 0 w 13"/>
                  <a:gd name="T59" fmla="*/ 2147483646 h 5"/>
                  <a:gd name="T60" fmla="*/ 0 w 13"/>
                  <a:gd name="T61" fmla="*/ 2147483646 h 5"/>
                  <a:gd name="T62" fmla="*/ 0 w 13"/>
                  <a:gd name="T63" fmla="*/ 2147483646 h 5"/>
                  <a:gd name="T64" fmla="*/ 2147483646 w 13"/>
                  <a:gd name="T65" fmla="*/ 2147483646 h 5"/>
                  <a:gd name="T66" fmla="*/ 2147483646 w 13"/>
                  <a:gd name="T67" fmla="*/ 2147483646 h 5"/>
                  <a:gd name="T68" fmla="*/ 2147483646 w 13"/>
                  <a:gd name="T69" fmla="*/ 2147483646 h 5"/>
                  <a:gd name="T70" fmla="*/ 2147483646 w 13"/>
                  <a:gd name="T71" fmla="*/ 2147483646 h 5"/>
                  <a:gd name="T72" fmla="*/ 2147483646 w 13"/>
                  <a:gd name="T73" fmla="*/ 2147483646 h 5"/>
                  <a:gd name="T74" fmla="*/ 2147483646 w 13"/>
                  <a:gd name="T75" fmla="*/ 0 h 5"/>
                  <a:gd name="T76" fmla="*/ 2147483646 w 13"/>
                  <a:gd name="T77" fmla="*/ 0 h 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 h="5">
                    <a:moveTo>
                      <a:pt x="6" y="0"/>
                    </a:moveTo>
                    <a:lnTo>
                      <a:pt x="6" y="0"/>
                    </a:lnTo>
                    <a:lnTo>
                      <a:pt x="8" y="0"/>
                    </a:lnTo>
                    <a:lnTo>
                      <a:pt x="8" y="2"/>
                    </a:lnTo>
                    <a:lnTo>
                      <a:pt x="8" y="0"/>
                    </a:lnTo>
                    <a:lnTo>
                      <a:pt x="10" y="0"/>
                    </a:lnTo>
                    <a:lnTo>
                      <a:pt x="10" y="2"/>
                    </a:lnTo>
                    <a:lnTo>
                      <a:pt x="11" y="2"/>
                    </a:lnTo>
                    <a:lnTo>
                      <a:pt x="13" y="2"/>
                    </a:lnTo>
                    <a:lnTo>
                      <a:pt x="11" y="4"/>
                    </a:lnTo>
                    <a:lnTo>
                      <a:pt x="10" y="4"/>
                    </a:lnTo>
                    <a:lnTo>
                      <a:pt x="8" y="4"/>
                    </a:lnTo>
                    <a:lnTo>
                      <a:pt x="6" y="5"/>
                    </a:lnTo>
                    <a:lnTo>
                      <a:pt x="4" y="5"/>
                    </a:lnTo>
                    <a:lnTo>
                      <a:pt x="2" y="4"/>
                    </a:lnTo>
                    <a:lnTo>
                      <a:pt x="2" y="5"/>
                    </a:lnTo>
                    <a:lnTo>
                      <a:pt x="0" y="5"/>
                    </a:lnTo>
                    <a:lnTo>
                      <a:pt x="0" y="4"/>
                    </a:lnTo>
                    <a:lnTo>
                      <a:pt x="2" y="4"/>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4" name="Freeform 1586"/>
              <p:cNvSpPr>
                <a:spLocks/>
              </p:cNvSpPr>
              <p:nvPr/>
            </p:nvSpPr>
            <p:spPr bwMode="auto">
              <a:xfrm>
                <a:off x="2627314" y="5167173"/>
                <a:ext cx="3175" cy="3175"/>
              </a:xfrm>
              <a:custGeom>
                <a:avLst/>
                <a:gdLst>
                  <a:gd name="T0" fmla="*/ 0 w 2"/>
                  <a:gd name="T1" fmla="*/ 0 h 2"/>
                  <a:gd name="T2" fmla="*/ 2147483646 w 2"/>
                  <a:gd name="T3" fmla="*/ 0 h 2"/>
                  <a:gd name="T4" fmla="*/ 2147483646 w 2"/>
                  <a:gd name="T5" fmla="*/ 2147483646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2" y="0"/>
                    </a:lnTo>
                    <a:lnTo>
                      <a:pt x="2"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5" name="Freeform 1587"/>
              <p:cNvSpPr>
                <a:spLocks/>
              </p:cNvSpPr>
              <p:nvPr/>
            </p:nvSpPr>
            <p:spPr bwMode="auto">
              <a:xfrm>
                <a:off x="2635251" y="5167173"/>
                <a:ext cx="9525" cy="6350"/>
              </a:xfrm>
              <a:custGeom>
                <a:avLst/>
                <a:gdLst>
                  <a:gd name="T0" fmla="*/ 2147483646 w 6"/>
                  <a:gd name="T1" fmla="*/ 0 h 4"/>
                  <a:gd name="T2" fmla="*/ 2147483646 w 6"/>
                  <a:gd name="T3" fmla="*/ 0 h 4"/>
                  <a:gd name="T4" fmla="*/ 2147483646 w 6"/>
                  <a:gd name="T5" fmla="*/ 0 h 4"/>
                  <a:gd name="T6" fmla="*/ 2147483646 w 6"/>
                  <a:gd name="T7" fmla="*/ 2147483646 h 4"/>
                  <a:gd name="T8" fmla="*/ 2147483646 w 6"/>
                  <a:gd name="T9" fmla="*/ 2147483646 h 4"/>
                  <a:gd name="T10" fmla="*/ 2147483646 w 6"/>
                  <a:gd name="T11" fmla="*/ 2147483646 h 4"/>
                  <a:gd name="T12" fmla="*/ 0 w 6"/>
                  <a:gd name="T13" fmla="*/ 2147483646 h 4"/>
                  <a:gd name="T14" fmla="*/ 0 w 6"/>
                  <a:gd name="T15" fmla="*/ 2147483646 h 4"/>
                  <a:gd name="T16" fmla="*/ 0 w 6"/>
                  <a:gd name="T17" fmla="*/ 2147483646 h 4"/>
                  <a:gd name="T18" fmla="*/ 0 w 6"/>
                  <a:gd name="T19" fmla="*/ 2147483646 h 4"/>
                  <a:gd name="T20" fmla="*/ 0 w 6"/>
                  <a:gd name="T21" fmla="*/ 2147483646 h 4"/>
                  <a:gd name="T22" fmla="*/ 0 w 6"/>
                  <a:gd name="T23" fmla="*/ 2147483646 h 4"/>
                  <a:gd name="T24" fmla="*/ 2147483646 w 6"/>
                  <a:gd name="T25" fmla="*/ 2147483646 h 4"/>
                  <a:gd name="T26" fmla="*/ 2147483646 w 6"/>
                  <a:gd name="T27" fmla="*/ 0 h 4"/>
                  <a:gd name="T28" fmla="*/ 2147483646 w 6"/>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4" y="0"/>
                    </a:moveTo>
                    <a:lnTo>
                      <a:pt x="4" y="0"/>
                    </a:lnTo>
                    <a:lnTo>
                      <a:pt x="6" y="0"/>
                    </a:lnTo>
                    <a:lnTo>
                      <a:pt x="6" y="2"/>
                    </a:lnTo>
                    <a:lnTo>
                      <a:pt x="4" y="2"/>
                    </a:lnTo>
                    <a:lnTo>
                      <a:pt x="2" y="4"/>
                    </a:lnTo>
                    <a:lnTo>
                      <a:pt x="0" y="4"/>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6" name="Freeform 1588"/>
              <p:cNvSpPr>
                <a:spLocks/>
              </p:cNvSpPr>
              <p:nvPr/>
            </p:nvSpPr>
            <p:spPr bwMode="auto">
              <a:xfrm>
                <a:off x="2697164" y="5170348"/>
                <a:ext cx="9525" cy="3175"/>
              </a:xfrm>
              <a:custGeom>
                <a:avLst/>
                <a:gdLst>
                  <a:gd name="T0" fmla="*/ 2147483646 w 6"/>
                  <a:gd name="T1" fmla="*/ 0 h 2"/>
                  <a:gd name="T2" fmla="*/ 2147483646 w 6"/>
                  <a:gd name="T3" fmla="*/ 0 h 2"/>
                  <a:gd name="T4" fmla="*/ 2147483646 w 6"/>
                  <a:gd name="T5" fmla="*/ 0 h 2"/>
                  <a:gd name="T6" fmla="*/ 2147483646 w 6"/>
                  <a:gd name="T7" fmla="*/ 0 h 2"/>
                  <a:gd name="T8" fmla="*/ 2147483646 w 6"/>
                  <a:gd name="T9" fmla="*/ 2147483646 h 2"/>
                  <a:gd name="T10" fmla="*/ 2147483646 w 6"/>
                  <a:gd name="T11" fmla="*/ 2147483646 h 2"/>
                  <a:gd name="T12" fmla="*/ 2147483646 w 6"/>
                  <a:gd name="T13" fmla="*/ 2147483646 h 2"/>
                  <a:gd name="T14" fmla="*/ 2147483646 w 6"/>
                  <a:gd name="T15" fmla="*/ 0 h 2"/>
                  <a:gd name="T16" fmla="*/ 0 w 6"/>
                  <a:gd name="T17" fmla="*/ 2147483646 h 2"/>
                  <a:gd name="T18" fmla="*/ 0 w 6"/>
                  <a:gd name="T19" fmla="*/ 2147483646 h 2"/>
                  <a:gd name="T20" fmla="*/ 0 w 6"/>
                  <a:gd name="T21" fmla="*/ 0 h 2"/>
                  <a:gd name="T22" fmla="*/ 0 w 6"/>
                  <a:gd name="T23" fmla="*/ 0 h 2"/>
                  <a:gd name="T24" fmla="*/ 2147483646 w 6"/>
                  <a:gd name="T25" fmla="*/ 0 h 2"/>
                  <a:gd name="T26" fmla="*/ 2147483646 w 6"/>
                  <a:gd name="T27" fmla="*/ 0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0"/>
                    </a:lnTo>
                    <a:lnTo>
                      <a:pt x="4" y="0"/>
                    </a:lnTo>
                    <a:lnTo>
                      <a:pt x="4" y="2"/>
                    </a:lnTo>
                    <a:lnTo>
                      <a:pt x="2" y="2"/>
                    </a:lnTo>
                    <a:lnTo>
                      <a:pt x="2" y="0"/>
                    </a:lnTo>
                    <a:lnTo>
                      <a:pt x="0" y="2"/>
                    </a:lnTo>
                    <a:lnTo>
                      <a:pt x="0" y="0"/>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7" name="Freeform 1589"/>
              <p:cNvSpPr>
                <a:spLocks/>
              </p:cNvSpPr>
              <p:nvPr/>
            </p:nvSpPr>
            <p:spPr bwMode="auto">
              <a:xfrm>
                <a:off x="2659064" y="5170348"/>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0 w 4"/>
                  <a:gd name="T11" fmla="*/ 0 h 2"/>
                  <a:gd name="T12" fmla="*/ 0 w 4"/>
                  <a:gd name="T13" fmla="*/ 0 h 2"/>
                  <a:gd name="T14" fmla="*/ 2147483646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2" y="0"/>
                    </a:moveTo>
                    <a:lnTo>
                      <a:pt x="4" y="0"/>
                    </a:lnTo>
                    <a:lnTo>
                      <a:pt x="4"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18" name="Rectangle 1590"/>
              <p:cNvSpPr>
                <a:spLocks noChangeArrowheads="1"/>
              </p:cNvSpPr>
              <p:nvPr/>
            </p:nvSpPr>
            <p:spPr bwMode="auto">
              <a:xfrm>
                <a:off x="2714626" y="5170348"/>
                <a:ext cx="3175" cy="3175"/>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119" name="Freeform 1591"/>
              <p:cNvSpPr>
                <a:spLocks/>
              </p:cNvSpPr>
              <p:nvPr/>
            </p:nvSpPr>
            <p:spPr bwMode="auto">
              <a:xfrm>
                <a:off x="2690814" y="5176698"/>
                <a:ext cx="61913" cy="17463"/>
              </a:xfrm>
              <a:custGeom>
                <a:avLst/>
                <a:gdLst>
                  <a:gd name="T0" fmla="*/ 2147483646 w 39"/>
                  <a:gd name="T1" fmla="*/ 0 h 11"/>
                  <a:gd name="T2" fmla="*/ 2147483646 w 39"/>
                  <a:gd name="T3" fmla="*/ 0 h 11"/>
                  <a:gd name="T4" fmla="*/ 2147483646 w 39"/>
                  <a:gd name="T5" fmla="*/ 2147483646 h 11"/>
                  <a:gd name="T6" fmla="*/ 2147483646 w 39"/>
                  <a:gd name="T7" fmla="*/ 2147483646 h 11"/>
                  <a:gd name="T8" fmla="*/ 2147483646 w 39"/>
                  <a:gd name="T9" fmla="*/ 2147483646 h 11"/>
                  <a:gd name="T10" fmla="*/ 2147483646 w 39"/>
                  <a:gd name="T11" fmla="*/ 2147483646 h 11"/>
                  <a:gd name="T12" fmla="*/ 2147483646 w 39"/>
                  <a:gd name="T13" fmla="*/ 2147483646 h 11"/>
                  <a:gd name="T14" fmla="*/ 2147483646 w 39"/>
                  <a:gd name="T15" fmla="*/ 2147483646 h 11"/>
                  <a:gd name="T16" fmla="*/ 2147483646 w 39"/>
                  <a:gd name="T17" fmla="*/ 2147483646 h 11"/>
                  <a:gd name="T18" fmla="*/ 2147483646 w 39"/>
                  <a:gd name="T19" fmla="*/ 2147483646 h 11"/>
                  <a:gd name="T20" fmla="*/ 2147483646 w 39"/>
                  <a:gd name="T21" fmla="*/ 2147483646 h 11"/>
                  <a:gd name="T22" fmla="*/ 2147483646 w 39"/>
                  <a:gd name="T23" fmla="*/ 2147483646 h 11"/>
                  <a:gd name="T24" fmla="*/ 2147483646 w 39"/>
                  <a:gd name="T25" fmla="*/ 2147483646 h 11"/>
                  <a:gd name="T26" fmla="*/ 2147483646 w 39"/>
                  <a:gd name="T27" fmla="*/ 2147483646 h 11"/>
                  <a:gd name="T28" fmla="*/ 2147483646 w 39"/>
                  <a:gd name="T29" fmla="*/ 2147483646 h 11"/>
                  <a:gd name="T30" fmla="*/ 2147483646 w 39"/>
                  <a:gd name="T31" fmla="*/ 2147483646 h 11"/>
                  <a:gd name="T32" fmla="*/ 2147483646 w 39"/>
                  <a:gd name="T33" fmla="*/ 2147483646 h 11"/>
                  <a:gd name="T34" fmla="*/ 2147483646 w 39"/>
                  <a:gd name="T35" fmla="*/ 2147483646 h 11"/>
                  <a:gd name="T36" fmla="*/ 2147483646 w 39"/>
                  <a:gd name="T37" fmla="*/ 2147483646 h 11"/>
                  <a:gd name="T38" fmla="*/ 2147483646 w 39"/>
                  <a:gd name="T39" fmla="*/ 2147483646 h 11"/>
                  <a:gd name="T40" fmla="*/ 2147483646 w 39"/>
                  <a:gd name="T41" fmla="*/ 2147483646 h 11"/>
                  <a:gd name="T42" fmla="*/ 2147483646 w 39"/>
                  <a:gd name="T43" fmla="*/ 2147483646 h 11"/>
                  <a:gd name="T44" fmla="*/ 2147483646 w 39"/>
                  <a:gd name="T45" fmla="*/ 2147483646 h 11"/>
                  <a:gd name="T46" fmla="*/ 2147483646 w 39"/>
                  <a:gd name="T47" fmla="*/ 2147483646 h 11"/>
                  <a:gd name="T48" fmla="*/ 2147483646 w 39"/>
                  <a:gd name="T49" fmla="*/ 2147483646 h 11"/>
                  <a:gd name="T50" fmla="*/ 2147483646 w 39"/>
                  <a:gd name="T51" fmla="*/ 2147483646 h 11"/>
                  <a:gd name="T52" fmla="*/ 2147483646 w 39"/>
                  <a:gd name="T53" fmla="*/ 2147483646 h 11"/>
                  <a:gd name="T54" fmla="*/ 2147483646 w 39"/>
                  <a:gd name="T55" fmla="*/ 2147483646 h 11"/>
                  <a:gd name="T56" fmla="*/ 2147483646 w 39"/>
                  <a:gd name="T57" fmla="*/ 2147483646 h 11"/>
                  <a:gd name="T58" fmla="*/ 2147483646 w 39"/>
                  <a:gd name="T59" fmla="*/ 2147483646 h 11"/>
                  <a:gd name="T60" fmla="*/ 2147483646 w 39"/>
                  <a:gd name="T61" fmla="*/ 2147483646 h 11"/>
                  <a:gd name="T62" fmla="*/ 2147483646 w 39"/>
                  <a:gd name="T63" fmla="*/ 2147483646 h 11"/>
                  <a:gd name="T64" fmla="*/ 2147483646 w 39"/>
                  <a:gd name="T65" fmla="*/ 2147483646 h 11"/>
                  <a:gd name="T66" fmla="*/ 2147483646 w 39"/>
                  <a:gd name="T67" fmla="*/ 2147483646 h 11"/>
                  <a:gd name="T68" fmla="*/ 2147483646 w 39"/>
                  <a:gd name="T69" fmla="*/ 2147483646 h 11"/>
                  <a:gd name="T70" fmla="*/ 2147483646 w 39"/>
                  <a:gd name="T71" fmla="*/ 2147483646 h 11"/>
                  <a:gd name="T72" fmla="*/ 2147483646 w 39"/>
                  <a:gd name="T73" fmla="*/ 2147483646 h 11"/>
                  <a:gd name="T74" fmla="*/ 2147483646 w 39"/>
                  <a:gd name="T75" fmla="*/ 2147483646 h 11"/>
                  <a:gd name="T76" fmla="*/ 0 w 39"/>
                  <a:gd name="T77" fmla="*/ 0 h 11"/>
                  <a:gd name="T78" fmla="*/ 2147483646 w 39"/>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 h="11">
                    <a:moveTo>
                      <a:pt x="6" y="0"/>
                    </a:moveTo>
                    <a:lnTo>
                      <a:pt x="8" y="0"/>
                    </a:lnTo>
                    <a:lnTo>
                      <a:pt x="8" y="2"/>
                    </a:lnTo>
                    <a:lnTo>
                      <a:pt x="10" y="2"/>
                    </a:lnTo>
                    <a:lnTo>
                      <a:pt x="11" y="2"/>
                    </a:lnTo>
                    <a:lnTo>
                      <a:pt x="13" y="2"/>
                    </a:lnTo>
                    <a:lnTo>
                      <a:pt x="15" y="2"/>
                    </a:lnTo>
                    <a:lnTo>
                      <a:pt x="15" y="4"/>
                    </a:lnTo>
                    <a:lnTo>
                      <a:pt x="15" y="6"/>
                    </a:lnTo>
                    <a:lnTo>
                      <a:pt x="17" y="6"/>
                    </a:lnTo>
                    <a:lnTo>
                      <a:pt x="19" y="6"/>
                    </a:lnTo>
                    <a:lnTo>
                      <a:pt x="17" y="6"/>
                    </a:lnTo>
                    <a:lnTo>
                      <a:pt x="17" y="7"/>
                    </a:lnTo>
                    <a:lnTo>
                      <a:pt x="19" y="7"/>
                    </a:lnTo>
                    <a:lnTo>
                      <a:pt x="19" y="6"/>
                    </a:lnTo>
                    <a:lnTo>
                      <a:pt x="23" y="6"/>
                    </a:lnTo>
                    <a:lnTo>
                      <a:pt x="26" y="6"/>
                    </a:lnTo>
                    <a:lnTo>
                      <a:pt x="26" y="7"/>
                    </a:lnTo>
                    <a:lnTo>
                      <a:pt x="28" y="6"/>
                    </a:lnTo>
                    <a:lnTo>
                      <a:pt x="30" y="6"/>
                    </a:lnTo>
                    <a:lnTo>
                      <a:pt x="34" y="6"/>
                    </a:lnTo>
                    <a:lnTo>
                      <a:pt x="39" y="6"/>
                    </a:lnTo>
                    <a:lnTo>
                      <a:pt x="39" y="9"/>
                    </a:lnTo>
                    <a:lnTo>
                      <a:pt x="37" y="9"/>
                    </a:lnTo>
                    <a:lnTo>
                      <a:pt x="34" y="9"/>
                    </a:lnTo>
                    <a:lnTo>
                      <a:pt x="32" y="9"/>
                    </a:lnTo>
                    <a:lnTo>
                      <a:pt x="30" y="11"/>
                    </a:lnTo>
                    <a:lnTo>
                      <a:pt x="28" y="11"/>
                    </a:lnTo>
                    <a:lnTo>
                      <a:pt x="26" y="11"/>
                    </a:lnTo>
                    <a:lnTo>
                      <a:pt x="24" y="11"/>
                    </a:lnTo>
                    <a:lnTo>
                      <a:pt x="23" y="11"/>
                    </a:lnTo>
                    <a:lnTo>
                      <a:pt x="21" y="9"/>
                    </a:lnTo>
                    <a:lnTo>
                      <a:pt x="19" y="9"/>
                    </a:lnTo>
                    <a:lnTo>
                      <a:pt x="15" y="11"/>
                    </a:lnTo>
                    <a:lnTo>
                      <a:pt x="13" y="9"/>
                    </a:lnTo>
                    <a:lnTo>
                      <a:pt x="11" y="7"/>
                    </a:lnTo>
                    <a:lnTo>
                      <a:pt x="11" y="6"/>
                    </a:lnTo>
                    <a:lnTo>
                      <a:pt x="11" y="4"/>
                    </a:lnTo>
                    <a:lnTo>
                      <a:pt x="11" y="2"/>
                    </a:lnTo>
                    <a:lnTo>
                      <a:pt x="10" y="4"/>
                    </a:lnTo>
                    <a:lnTo>
                      <a:pt x="8" y="4"/>
                    </a:lnTo>
                    <a:lnTo>
                      <a:pt x="6" y="4"/>
                    </a:lnTo>
                    <a:lnTo>
                      <a:pt x="6" y="2"/>
                    </a:lnTo>
                    <a:lnTo>
                      <a:pt x="4" y="2"/>
                    </a:lnTo>
                    <a:lnTo>
                      <a:pt x="2" y="2"/>
                    </a:lnTo>
                    <a:lnTo>
                      <a:pt x="0"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0" name="Freeform 1592"/>
              <p:cNvSpPr>
                <a:spLocks/>
              </p:cNvSpPr>
              <p:nvPr/>
            </p:nvSpPr>
            <p:spPr bwMode="auto">
              <a:xfrm>
                <a:off x="3222626" y="5176698"/>
                <a:ext cx="58738" cy="44450"/>
              </a:xfrm>
              <a:custGeom>
                <a:avLst/>
                <a:gdLst>
                  <a:gd name="T0" fmla="*/ 2147483646 w 37"/>
                  <a:gd name="T1" fmla="*/ 0 h 28"/>
                  <a:gd name="T2" fmla="*/ 2147483646 w 37"/>
                  <a:gd name="T3" fmla="*/ 2147483646 h 28"/>
                  <a:gd name="T4" fmla="*/ 2147483646 w 37"/>
                  <a:gd name="T5" fmla="*/ 2147483646 h 28"/>
                  <a:gd name="T6" fmla="*/ 2147483646 w 37"/>
                  <a:gd name="T7" fmla="*/ 2147483646 h 28"/>
                  <a:gd name="T8" fmla="*/ 2147483646 w 37"/>
                  <a:gd name="T9" fmla="*/ 2147483646 h 28"/>
                  <a:gd name="T10" fmla="*/ 2147483646 w 37"/>
                  <a:gd name="T11" fmla="*/ 2147483646 h 28"/>
                  <a:gd name="T12" fmla="*/ 2147483646 w 37"/>
                  <a:gd name="T13" fmla="*/ 2147483646 h 28"/>
                  <a:gd name="T14" fmla="*/ 2147483646 w 37"/>
                  <a:gd name="T15" fmla="*/ 2147483646 h 28"/>
                  <a:gd name="T16" fmla="*/ 2147483646 w 37"/>
                  <a:gd name="T17" fmla="*/ 2147483646 h 28"/>
                  <a:gd name="T18" fmla="*/ 2147483646 w 37"/>
                  <a:gd name="T19" fmla="*/ 2147483646 h 28"/>
                  <a:gd name="T20" fmla="*/ 2147483646 w 37"/>
                  <a:gd name="T21" fmla="*/ 2147483646 h 28"/>
                  <a:gd name="T22" fmla="*/ 2147483646 w 37"/>
                  <a:gd name="T23" fmla="*/ 2147483646 h 28"/>
                  <a:gd name="T24" fmla="*/ 2147483646 w 37"/>
                  <a:gd name="T25" fmla="*/ 2147483646 h 28"/>
                  <a:gd name="T26" fmla="*/ 2147483646 w 37"/>
                  <a:gd name="T27" fmla="*/ 2147483646 h 28"/>
                  <a:gd name="T28" fmla="*/ 2147483646 w 37"/>
                  <a:gd name="T29" fmla="*/ 2147483646 h 28"/>
                  <a:gd name="T30" fmla="*/ 2147483646 w 37"/>
                  <a:gd name="T31" fmla="*/ 2147483646 h 28"/>
                  <a:gd name="T32" fmla="*/ 2147483646 w 37"/>
                  <a:gd name="T33" fmla="*/ 2147483646 h 28"/>
                  <a:gd name="T34" fmla="*/ 2147483646 w 37"/>
                  <a:gd name="T35" fmla="*/ 2147483646 h 28"/>
                  <a:gd name="T36" fmla="*/ 2147483646 w 37"/>
                  <a:gd name="T37" fmla="*/ 2147483646 h 28"/>
                  <a:gd name="T38" fmla="*/ 2147483646 w 37"/>
                  <a:gd name="T39" fmla="*/ 2147483646 h 28"/>
                  <a:gd name="T40" fmla="*/ 2147483646 w 37"/>
                  <a:gd name="T41" fmla="*/ 2147483646 h 28"/>
                  <a:gd name="T42" fmla="*/ 2147483646 w 37"/>
                  <a:gd name="T43" fmla="*/ 2147483646 h 28"/>
                  <a:gd name="T44" fmla="*/ 2147483646 w 37"/>
                  <a:gd name="T45" fmla="*/ 2147483646 h 28"/>
                  <a:gd name="T46" fmla="*/ 2147483646 w 37"/>
                  <a:gd name="T47" fmla="*/ 2147483646 h 28"/>
                  <a:gd name="T48" fmla="*/ 2147483646 w 37"/>
                  <a:gd name="T49" fmla="*/ 2147483646 h 28"/>
                  <a:gd name="T50" fmla="*/ 2147483646 w 37"/>
                  <a:gd name="T51" fmla="*/ 2147483646 h 28"/>
                  <a:gd name="T52" fmla="*/ 2147483646 w 37"/>
                  <a:gd name="T53" fmla="*/ 2147483646 h 28"/>
                  <a:gd name="T54" fmla="*/ 2147483646 w 37"/>
                  <a:gd name="T55" fmla="*/ 2147483646 h 28"/>
                  <a:gd name="T56" fmla="*/ 2147483646 w 37"/>
                  <a:gd name="T57" fmla="*/ 2147483646 h 28"/>
                  <a:gd name="T58" fmla="*/ 2147483646 w 37"/>
                  <a:gd name="T59" fmla="*/ 2147483646 h 28"/>
                  <a:gd name="T60" fmla="*/ 2147483646 w 37"/>
                  <a:gd name="T61" fmla="*/ 2147483646 h 28"/>
                  <a:gd name="T62" fmla="*/ 2147483646 w 37"/>
                  <a:gd name="T63" fmla="*/ 2147483646 h 28"/>
                  <a:gd name="T64" fmla="*/ 2147483646 w 37"/>
                  <a:gd name="T65" fmla="*/ 2147483646 h 28"/>
                  <a:gd name="T66" fmla="*/ 0 w 37"/>
                  <a:gd name="T67" fmla="*/ 2147483646 h 28"/>
                  <a:gd name="T68" fmla="*/ 0 w 37"/>
                  <a:gd name="T69" fmla="*/ 2147483646 h 28"/>
                  <a:gd name="T70" fmla="*/ 0 w 37"/>
                  <a:gd name="T71" fmla="*/ 2147483646 h 28"/>
                  <a:gd name="T72" fmla="*/ 2147483646 w 37"/>
                  <a:gd name="T73" fmla="*/ 2147483646 h 28"/>
                  <a:gd name="T74" fmla="*/ 2147483646 w 37"/>
                  <a:gd name="T75" fmla="*/ 2147483646 h 28"/>
                  <a:gd name="T76" fmla="*/ 2147483646 w 37"/>
                  <a:gd name="T77" fmla="*/ 2147483646 h 28"/>
                  <a:gd name="T78" fmla="*/ 2147483646 w 37"/>
                  <a:gd name="T79" fmla="*/ 2147483646 h 28"/>
                  <a:gd name="T80" fmla="*/ 2147483646 w 37"/>
                  <a:gd name="T81" fmla="*/ 2147483646 h 28"/>
                  <a:gd name="T82" fmla="*/ 2147483646 w 37"/>
                  <a:gd name="T83" fmla="*/ 2147483646 h 28"/>
                  <a:gd name="T84" fmla="*/ 2147483646 w 37"/>
                  <a:gd name="T85" fmla="*/ 2147483646 h 28"/>
                  <a:gd name="T86" fmla="*/ 2147483646 w 37"/>
                  <a:gd name="T87" fmla="*/ 2147483646 h 28"/>
                  <a:gd name="T88" fmla="*/ 2147483646 w 37"/>
                  <a:gd name="T89" fmla="*/ 2147483646 h 28"/>
                  <a:gd name="T90" fmla="*/ 2147483646 w 37"/>
                  <a:gd name="T91" fmla="*/ 2147483646 h 28"/>
                  <a:gd name="T92" fmla="*/ 2147483646 w 37"/>
                  <a:gd name="T93" fmla="*/ 2147483646 h 28"/>
                  <a:gd name="T94" fmla="*/ 2147483646 w 37"/>
                  <a:gd name="T95" fmla="*/ 2147483646 h 28"/>
                  <a:gd name="T96" fmla="*/ 2147483646 w 37"/>
                  <a:gd name="T97" fmla="*/ 2147483646 h 28"/>
                  <a:gd name="T98" fmla="*/ 2147483646 w 37"/>
                  <a:gd name="T99" fmla="*/ 2147483646 h 28"/>
                  <a:gd name="T100" fmla="*/ 2147483646 w 37"/>
                  <a:gd name="T101" fmla="*/ 2147483646 h 28"/>
                  <a:gd name="T102" fmla="*/ 2147483646 w 37"/>
                  <a:gd name="T103" fmla="*/ 2147483646 h 28"/>
                  <a:gd name="T104" fmla="*/ 2147483646 w 37"/>
                  <a:gd name="T105" fmla="*/ 2147483646 h 28"/>
                  <a:gd name="T106" fmla="*/ 2147483646 w 37"/>
                  <a:gd name="T107" fmla="*/ 2147483646 h 28"/>
                  <a:gd name="T108" fmla="*/ 2147483646 w 37"/>
                  <a:gd name="T109" fmla="*/ 2147483646 h 28"/>
                  <a:gd name="T110" fmla="*/ 2147483646 w 37"/>
                  <a:gd name="T111" fmla="*/ 2147483646 h 28"/>
                  <a:gd name="T112" fmla="*/ 2147483646 w 37"/>
                  <a:gd name="T113" fmla="*/ 2147483646 h 28"/>
                  <a:gd name="T114" fmla="*/ 2147483646 w 37"/>
                  <a:gd name="T115" fmla="*/ 2147483646 h 28"/>
                  <a:gd name="T116" fmla="*/ 2147483646 w 37"/>
                  <a:gd name="T117" fmla="*/ 2147483646 h 28"/>
                  <a:gd name="T118" fmla="*/ 2147483646 w 37"/>
                  <a:gd name="T119" fmla="*/ 2147483646 h 28"/>
                  <a:gd name="T120" fmla="*/ 2147483646 w 37"/>
                  <a:gd name="T121" fmla="*/ 0 h 28"/>
                  <a:gd name="T122" fmla="*/ 2147483646 w 37"/>
                  <a:gd name="T123" fmla="*/ 0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 h="28">
                    <a:moveTo>
                      <a:pt x="37" y="0"/>
                    </a:moveTo>
                    <a:lnTo>
                      <a:pt x="37" y="0"/>
                    </a:lnTo>
                    <a:lnTo>
                      <a:pt x="37" y="2"/>
                    </a:lnTo>
                    <a:lnTo>
                      <a:pt x="35" y="2"/>
                    </a:lnTo>
                    <a:lnTo>
                      <a:pt x="33" y="2"/>
                    </a:lnTo>
                    <a:lnTo>
                      <a:pt x="30" y="4"/>
                    </a:lnTo>
                    <a:lnTo>
                      <a:pt x="28" y="4"/>
                    </a:lnTo>
                    <a:lnTo>
                      <a:pt x="28" y="6"/>
                    </a:lnTo>
                    <a:lnTo>
                      <a:pt x="26" y="6"/>
                    </a:lnTo>
                    <a:lnTo>
                      <a:pt x="24" y="6"/>
                    </a:lnTo>
                    <a:lnTo>
                      <a:pt x="22" y="6"/>
                    </a:lnTo>
                    <a:lnTo>
                      <a:pt x="20" y="7"/>
                    </a:lnTo>
                    <a:lnTo>
                      <a:pt x="19" y="7"/>
                    </a:lnTo>
                    <a:lnTo>
                      <a:pt x="19" y="9"/>
                    </a:lnTo>
                    <a:lnTo>
                      <a:pt x="17" y="9"/>
                    </a:lnTo>
                    <a:lnTo>
                      <a:pt x="17" y="11"/>
                    </a:lnTo>
                    <a:lnTo>
                      <a:pt x="15" y="11"/>
                    </a:lnTo>
                    <a:lnTo>
                      <a:pt x="15" y="13"/>
                    </a:lnTo>
                    <a:lnTo>
                      <a:pt x="13" y="13"/>
                    </a:lnTo>
                    <a:lnTo>
                      <a:pt x="11" y="13"/>
                    </a:lnTo>
                    <a:lnTo>
                      <a:pt x="11" y="15"/>
                    </a:lnTo>
                    <a:lnTo>
                      <a:pt x="9" y="15"/>
                    </a:lnTo>
                    <a:lnTo>
                      <a:pt x="9" y="17"/>
                    </a:lnTo>
                    <a:lnTo>
                      <a:pt x="7" y="17"/>
                    </a:lnTo>
                    <a:lnTo>
                      <a:pt x="7" y="19"/>
                    </a:lnTo>
                    <a:lnTo>
                      <a:pt x="7" y="20"/>
                    </a:lnTo>
                    <a:lnTo>
                      <a:pt x="9" y="20"/>
                    </a:lnTo>
                    <a:lnTo>
                      <a:pt x="7" y="22"/>
                    </a:lnTo>
                    <a:lnTo>
                      <a:pt x="7" y="24"/>
                    </a:lnTo>
                    <a:lnTo>
                      <a:pt x="9" y="24"/>
                    </a:lnTo>
                    <a:lnTo>
                      <a:pt x="9" y="26"/>
                    </a:lnTo>
                    <a:lnTo>
                      <a:pt x="11" y="26"/>
                    </a:lnTo>
                    <a:lnTo>
                      <a:pt x="9" y="26"/>
                    </a:lnTo>
                    <a:lnTo>
                      <a:pt x="9" y="28"/>
                    </a:lnTo>
                    <a:lnTo>
                      <a:pt x="6" y="28"/>
                    </a:lnTo>
                    <a:lnTo>
                      <a:pt x="6" y="26"/>
                    </a:lnTo>
                    <a:lnTo>
                      <a:pt x="4" y="26"/>
                    </a:lnTo>
                    <a:lnTo>
                      <a:pt x="2" y="24"/>
                    </a:lnTo>
                    <a:lnTo>
                      <a:pt x="0" y="24"/>
                    </a:lnTo>
                    <a:lnTo>
                      <a:pt x="0" y="22"/>
                    </a:lnTo>
                    <a:lnTo>
                      <a:pt x="0" y="20"/>
                    </a:lnTo>
                    <a:lnTo>
                      <a:pt x="0" y="22"/>
                    </a:lnTo>
                    <a:lnTo>
                      <a:pt x="0" y="20"/>
                    </a:lnTo>
                    <a:lnTo>
                      <a:pt x="2" y="20"/>
                    </a:lnTo>
                    <a:lnTo>
                      <a:pt x="2" y="19"/>
                    </a:lnTo>
                    <a:lnTo>
                      <a:pt x="4" y="17"/>
                    </a:lnTo>
                    <a:lnTo>
                      <a:pt x="6" y="17"/>
                    </a:lnTo>
                    <a:lnTo>
                      <a:pt x="6" y="15"/>
                    </a:lnTo>
                    <a:lnTo>
                      <a:pt x="7" y="15"/>
                    </a:lnTo>
                    <a:lnTo>
                      <a:pt x="7" y="13"/>
                    </a:lnTo>
                    <a:lnTo>
                      <a:pt x="7" y="11"/>
                    </a:lnTo>
                    <a:lnTo>
                      <a:pt x="7" y="9"/>
                    </a:lnTo>
                    <a:lnTo>
                      <a:pt x="9" y="9"/>
                    </a:lnTo>
                    <a:lnTo>
                      <a:pt x="11" y="9"/>
                    </a:lnTo>
                    <a:lnTo>
                      <a:pt x="11" y="7"/>
                    </a:lnTo>
                    <a:lnTo>
                      <a:pt x="13" y="7"/>
                    </a:lnTo>
                    <a:lnTo>
                      <a:pt x="15" y="7"/>
                    </a:lnTo>
                    <a:lnTo>
                      <a:pt x="15" y="6"/>
                    </a:lnTo>
                    <a:lnTo>
                      <a:pt x="17" y="6"/>
                    </a:lnTo>
                    <a:lnTo>
                      <a:pt x="19" y="4"/>
                    </a:lnTo>
                    <a:lnTo>
                      <a:pt x="20" y="4"/>
                    </a:lnTo>
                    <a:lnTo>
                      <a:pt x="22" y="4"/>
                    </a:lnTo>
                    <a:lnTo>
                      <a:pt x="24" y="4"/>
                    </a:lnTo>
                    <a:lnTo>
                      <a:pt x="26" y="4"/>
                    </a:lnTo>
                    <a:lnTo>
                      <a:pt x="28" y="2"/>
                    </a:lnTo>
                    <a:lnTo>
                      <a:pt x="30" y="2"/>
                    </a:lnTo>
                    <a:lnTo>
                      <a:pt x="31" y="2"/>
                    </a:lnTo>
                    <a:lnTo>
                      <a:pt x="31" y="0"/>
                    </a:lnTo>
                    <a:lnTo>
                      <a:pt x="33" y="0"/>
                    </a:lnTo>
                    <a:lnTo>
                      <a:pt x="35" y="0"/>
                    </a:lnTo>
                    <a:lnTo>
                      <a:pt x="3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1" name="Freeform 1593"/>
              <p:cNvSpPr>
                <a:spLocks/>
              </p:cNvSpPr>
              <p:nvPr/>
            </p:nvSpPr>
            <p:spPr bwMode="auto">
              <a:xfrm>
                <a:off x="2676526" y="5179873"/>
                <a:ext cx="6350" cy="0"/>
              </a:xfrm>
              <a:custGeom>
                <a:avLst/>
                <a:gdLst>
                  <a:gd name="T0" fmla="*/ 2147483646 w 4"/>
                  <a:gd name="T1" fmla="*/ 2147483646 w 4"/>
                  <a:gd name="T2" fmla="*/ 2147483646 w 4"/>
                  <a:gd name="T3" fmla="*/ 2147483646 w 4"/>
                  <a:gd name="T4" fmla="*/ 0 w 4"/>
                  <a:gd name="T5" fmla="*/ 2147483646 w 4"/>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4">
                    <a:moveTo>
                      <a:pt x="2" y="0"/>
                    </a:moveTo>
                    <a:lnTo>
                      <a:pt x="4" y="0"/>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2" name="Freeform 1594"/>
              <p:cNvSpPr>
                <a:spLocks/>
              </p:cNvSpPr>
              <p:nvPr/>
            </p:nvSpPr>
            <p:spPr bwMode="auto">
              <a:xfrm>
                <a:off x="3525839" y="5183048"/>
                <a:ext cx="19050" cy="11113"/>
              </a:xfrm>
              <a:custGeom>
                <a:avLst/>
                <a:gdLst>
                  <a:gd name="T0" fmla="*/ 2147483646 w 12"/>
                  <a:gd name="T1" fmla="*/ 0 h 7"/>
                  <a:gd name="T2" fmla="*/ 2147483646 w 12"/>
                  <a:gd name="T3" fmla="*/ 0 h 7"/>
                  <a:gd name="T4" fmla="*/ 2147483646 w 12"/>
                  <a:gd name="T5" fmla="*/ 0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2147483646 w 12"/>
                  <a:gd name="T17" fmla="*/ 0 h 7"/>
                  <a:gd name="T18" fmla="*/ 2147483646 w 12"/>
                  <a:gd name="T19" fmla="*/ 0 h 7"/>
                  <a:gd name="T20" fmla="*/ 2147483646 w 12"/>
                  <a:gd name="T21" fmla="*/ 2147483646 h 7"/>
                  <a:gd name="T22" fmla="*/ 2147483646 w 12"/>
                  <a:gd name="T23" fmla="*/ 2147483646 h 7"/>
                  <a:gd name="T24" fmla="*/ 2147483646 w 12"/>
                  <a:gd name="T25" fmla="*/ 2147483646 h 7"/>
                  <a:gd name="T26" fmla="*/ 2147483646 w 12"/>
                  <a:gd name="T27" fmla="*/ 2147483646 h 7"/>
                  <a:gd name="T28" fmla="*/ 2147483646 w 12"/>
                  <a:gd name="T29" fmla="*/ 2147483646 h 7"/>
                  <a:gd name="T30" fmla="*/ 2147483646 w 12"/>
                  <a:gd name="T31" fmla="*/ 2147483646 h 7"/>
                  <a:gd name="T32" fmla="*/ 2147483646 w 12"/>
                  <a:gd name="T33" fmla="*/ 2147483646 h 7"/>
                  <a:gd name="T34" fmla="*/ 2147483646 w 12"/>
                  <a:gd name="T35" fmla="*/ 2147483646 h 7"/>
                  <a:gd name="T36" fmla="*/ 2147483646 w 12"/>
                  <a:gd name="T37" fmla="*/ 2147483646 h 7"/>
                  <a:gd name="T38" fmla="*/ 2147483646 w 12"/>
                  <a:gd name="T39" fmla="*/ 2147483646 h 7"/>
                  <a:gd name="T40" fmla="*/ 2147483646 w 12"/>
                  <a:gd name="T41" fmla="*/ 2147483646 h 7"/>
                  <a:gd name="T42" fmla="*/ 2147483646 w 12"/>
                  <a:gd name="T43" fmla="*/ 2147483646 h 7"/>
                  <a:gd name="T44" fmla="*/ 2147483646 w 12"/>
                  <a:gd name="T45" fmla="*/ 2147483646 h 7"/>
                  <a:gd name="T46" fmla="*/ 2147483646 w 12"/>
                  <a:gd name="T47" fmla="*/ 2147483646 h 7"/>
                  <a:gd name="T48" fmla="*/ 2147483646 w 12"/>
                  <a:gd name="T49" fmla="*/ 2147483646 h 7"/>
                  <a:gd name="T50" fmla="*/ 2147483646 w 12"/>
                  <a:gd name="T51" fmla="*/ 2147483646 h 7"/>
                  <a:gd name="T52" fmla="*/ 2147483646 w 12"/>
                  <a:gd name="T53" fmla="*/ 2147483646 h 7"/>
                  <a:gd name="T54" fmla="*/ 2147483646 w 12"/>
                  <a:gd name="T55" fmla="*/ 2147483646 h 7"/>
                  <a:gd name="T56" fmla="*/ 2147483646 w 12"/>
                  <a:gd name="T57" fmla="*/ 2147483646 h 7"/>
                  <a:gd name="T58" fmla="*/ 2147483646 w 12"/>
                  <a:gd name="T59" fmla="*/ 2147483646 h 7"/>
                  <a:gd name="T60" fmla="*/ 2147483646 w 12"/>
                  <a:gd name="T61" fmla="*/ 2147483646 h 7"/>
                  <a:gd name="T62" fmla="*/ 2147483646 w 12"/>
                  <a:gd name="T63" fmla="*/ 2147483646 h 7"/>
                  <a:gd name="T64" fmla="*/ 2147483646 w 12"/>
                  <a:gd name="T65" fmla="*/ 2147483646 h 7"/>
                  <a:gd name="T66" fmla="*/ 0 w 12"/>
                  <a:gd name="T67" fmla="*/ 2147483646 h 7"/>
                  <a:gd name="T68" fmla="*/ 2147483646 w 12"/>
                  <a:gd name="T69" fmla="*/ 2147483646 h 7"/>
                  <a:gd name="T70" fmla="*/ 2147483646 w 12"/>
                  <a:gd name="T71" fmla="*/ 2147483646 h 7"/>
                  <a:gd name="T72" fmla="*/ 2147483646 w 12"/>
                  <a:gd name="T73" fmla="*/ 0 h 7"/>
                  <a:gd name="T74" fmla="*/ 2147483646 w 12"/>
                  <a:gd name="T75" fmla="*/ 0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7">
                    <a:moveTo>
                      <a:pt x="3" y="0"/>
                    </a:moveTo>
                    <a:lnTo>
                      <a:pt x="3" y="0"/>
                    </a:lnTo>
                    <a:lnTo>
                      <a:pt x="5" y="0"/>
                    </a:lnTo>
                    <a:lnTo>
                      <a:pt x="7" y="2"/>
                    </a:lnTo>
                    <a:lnTo>
                      <a:pt x="9" y="2"/>
                    </a:lnTo>
                    <a:lnTo>
                      <a:pt x="9" y="0"/>
                    </a:lnTo>
                    <a:lnTo>
                      <a:pt x="11" y="2"/>
                    </a:lnTo>
                    <a:lnTo>
                      <a:pt x="12" y="2"/>
                    </a:lnTo>
                    <a:lnTo>
                      <a:pt x="11" y="2"/>
                    </a:lnTo>
                    <a:lnTo>
                      <a:pt x="11" y="3"/>
                    </a:lnTo>
                    <a:lnTo>
                      <a:pt x="11" y="5"/>
                    </a:lnTo>
                    <a:lnTo>
                      <a:pt x="9" y="5"/>
                    </a:lnTo>
                    <a:lnTo>
                      <a:pt x="7" y="5"/>
                    </a:lnTo>
                    <a:lnTo>
                      <a:pt x="5" y="5"/>
                    </a:lnTo>
                    <a:lnTo>
                      <a:pt x="5" y="7"/>
                    </a:lnTo>
                    <a:lnTo>
                      <a:pt x="3" y="7"/>
                    </a:lnTo>
                    <a:lnTo>
                      <a:pt x="3" y="5"/>
                    </a:lnTo>
                    <a:lnTo>
                      <a:pt x="1" y="5"/>
                    </a:lnTo>
                    <a:lnTo>
                      <a:pt x="1" y="3"/>
                    </a:lnTo>
                    <a:lnTo>
                      <a:pt x="0" y="2"/>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3" name="Freeform 1595"/>
              <p:cNvSpPr>
                <a:spLocks/>
              </p:cNvSpPr>
              <p:nvPr/>
            </p:nvSpPr>
            <p:spPr bwMode="auto">
              <a:xfrm>
                <a:off x="2611439" y="5183048"/>
                <a:ext cx="3175" cy="4763"/>
              </a:xfrm>
              <a:custGeom>
                <a:avLst/>
                <a:gdLst>
                  <a:gd name="T0" fmla="*/ 2147483646 w 2"/>
                  <a:gd name="T1" fmla="*/ 0 h 3"/>
                  <a:gd name="T2" fmla="*/ 2147483646 w 2"/>
                  <a:gd name="T3" fmla="*/ 2147483646 h 3"/>
                  <a:gd name="T4" fmla="*/ 2147483646 w 2"/>
                  <a:gd name="T5" fmla="*/ 2147483646 h 3"/>
                  <a:gd name="T6" fmla="*/ 2147483646 w 2"/>
                  <a:gd name="T7" fmla="*/ 2147483646 h 3"/>
                  <a:gd name="T8" fmla="*/ 0 w 2"/>
                  <a:gd name="T9" fmla="*/ 2147483646 h 3"/>
                  <a:gd name="T10" fmla="*/ 0 w 2"/>
                  <a:gd name="T11" fmla="*/ 2147483646 h 3"/>
                  <a:gd name="T12" fmla="*/ 0 w 2"/>
                  <a:gd name="T13" fmla="*/ 2147483646 h 3"/>
                  <a:gd name="T14" fmla="*/ 2147483646 w 2"/>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
                    <a:moveTo>
                      <a:pt x="2" y="0"/>
                    </a:moveTo>
                    <a:lnTo>
                      <a:pt x="2" y="2"/>
                    </a:lnTo>
                    <a:lnTo>
                      <a:pt x="2" y="3"/>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4" name="Freeform 1596"/>
              <p:cNvSpPr>
                <a:spLocks/>
              </p:cNvSpPr>
              <p:nvPr/>
            </p:nvSpPr>
            <p:spPr bwMode="auto">
              <a:xfrm>
                <a:off x="3544889" y="5186223"/>
                <a:ext cx="9525" cy="4763"/>
              </a:xfrm>
              <a:custGeom>
                <a:avLst/>
                <a:gdLst>
                  <a:gd name="T0" fmla="*/ 2147483646 w 6"/>
                  <a:gd name="T1" fmla="*/ 0 h 3"/>
                  <a:gd name="T2" fmla="*/ 2147483646 w 6"/>
                  <a:gd name="T3" fmla="*/ 0 h 3"/>
                  <a:gd name="T4" fmla="*/ 2147483646 w 6"/>
                  <a:gd name="T5" fmla="*/ 2147483646 h 3"/>
                  <a:gd name="T6" fmla="*/ 2147483646 w 6"/>
                  <a:gd name="T7" fmla="*/ 2147483646 h 3"/>
                  <a:gd name="T8" fmla="*/ 2147483646 w 6"/>
                  <a:gd name="T9" fmla="*/ 2147483646 h 3"/>
                  <a:gd name="T10" fmla="*/ 2147483646 w 6"/>
                  <a:gd name="T11" fmla="*/ 2147483646 h 3"/>
                  <a:gd name="T12" fmla="*/ 2147483646 w 6"/>
                  <a:gd name="T13" fmla="*/ 2147483646 h 3"/>
                  <a:gd name="T14" fmla="*/ 2147483646 w 6"/>
                  <a:gd name="T15" fmla="*/ 2147483646 h 3"/>
                  <a:gd name="T16" fmla="*/ 2147483646 w 6"/>
                  <a:gd name="T17" fmla="*/ 2147483646 h 3"/>
                  <a:gd name="T18" fmla="*/ 2147483646 w 6"/>
                  <a:gd name="T19" fmla="*/ 2147483646 h 3"/>
                  <a:gd name="T20" fmla="*/ 2147483646 w 6"/>
                  <a:gd name="T21" fmla="*/ 2147483646 h 3"/>
                  <a:gd name="T22" fmla="*/ 2147483646 w 6"/>
                  <a:gd name="T23" fmla="*/ 2147483646 h 3"/>
                  <a:gd name="T24" fmla="*/ 2147483646 w 6"/>
                  <a:gd name="T25" fmla="*/ 2147483646 h 3"/>
                  <a:gd name="T26" fmla="*/ 0 w 6"/>
                  <a:gd name="T27" fmla="*/ 0 h 3"/>
                  <a:gd name="T28" fmla="*/ 2147483646 w 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3">
                    <a:moveTo>
                      <a:pt x="2" y="0"/>
                    </a:moveTo>
                    <a:lnTo>
                      <a:pt x="6" y="0"/>
                    </a:lnTo>
                    <a:lnTo>
                      <a:pt x="6" y="1"/>
                    </a:lnTo>
                    <a:lnTo>
                      <a:pt x="4" y="3"/>
                    </a:lnTo>
                    <a:lnTo>
                      <a:pt x="4" y="1"/>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5" name="Freeform 1597"/>
              <p:cNvSpPr>
                <a:spLocks/>
              </p:cNvSpPr>
              <p:nvPr/>
            </p:nvSpPr>
            <p:spPr bwMode="auto">
              <a:xfrm>
                <a:off x="3560764" y="5187811"/>
                <a:ext cx="11113" cy="3175"/>
              </a:xfrm>
              <a:custGeom>
                <a:avLst/>
                <a:gdLst>
                  <a:gd name="T0" fmla="*/ 2147483646 w 7"/>
                  <a:gd name="T1" fmla="*/ 0 h 2"/>
                  <a:gd name="T2" fmla="*/ 2147483646 w 7"/>
                  <a:gd name="T3" fmla="*/ 0 h 2"/>
                  <a:gd name="T4" fmla="*/ 2147483646 w 7"/>
                  <a:gd name="T5" fmla="*/ 0 h 2"/>
                  <a:gd name="T6" fmla="*/ 2147483646 w 7"/>
                  <a:gd name="T7" fmla="*/ 0 h 2"/>
                  <a:gd name="T8" fmla="*/ 2147483646 w 7"/>
                  <a:gd name="T9" fmla="*/ 2147483646 h 2"/>
                  <a:gd name="T10" fmla="*/ 2147483646 w 7"/>
                  <a:gd name="T11" fmla="*/ 2147483646 h 2"/>
                  <a:gd name="T12" fmla="*/ 2147483646 w 7"/>
                  <a:gd name="T13" fmla="*/ 2147483646 h 2"/>
                  <a:gd name="T14" fmla="*/ 2147483646 w 7"/>
                  <a:gd name="T15" fmla="*/ 2147483646 h 2"/>
                  <a:gd name="T16" fmla="*/ 2147483646 w 7"/>
                  <a:gd name="T17" fmla="*/ 2147483646 h 2"/>
                  <a:gd name="T18" fmla="*/ 0 w 7"/>
                  <a:gd name="T19" fmla="*/ 2147483646 h 2"/>
                  <a:gd name="T20" fmla="*/ 0 w 7"/>
                  <a:gd name="T21" fmla="*/ 0 h 2"/>
                  <a:gd name="T22" fmla="*/ 0 w 7"/>
                  <a:gd name="T23" fmla="*/ 0 h 2"/>
                  <a:gd name="T24" fmla="*/ 0 w 7"/>
                  <a:gd name="T25" fmla="*/ 0 h 2"/>
                  <a:gd name="T26" fmla="*/ 0 w 7"/>
                  <a:gd name="T27" fmla="*/ 0 h 2"/>
                  <a:gd name="T28" fmla="*/ 0 w 7"/>
                  <a:gd name="T29" fmla="*/ 0 h 2"/>
                  <a:gd name="T30" fmla="*/ 2147483646 w 7"/>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 h="2">
                    <a:moveTo>
                      <a:pt x="2" y="0"/>
                    </a:moveTo>
                    <a:lnTo>
                      <a:pt x="2" y="0"/>
                    </a:lnTo>
                    <a:lnTo>
                      <a:pt x="3" y="0"/>
                    </a:lnTo>
                    <a:lnTo>
                      <a:pt x="5" y="2"/>
                    </a:lnTo>
                    <a:lnTo>
                      <a:pt x="7" y="2"/>
                    </a:lnTo>
                    <a:lnTo>
                      <a:pt x="3"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6" name="Freeform 1598"/>
              <p:cNvSpPr>
                <a:spLocks/>
              </p:cNvSpPr>
              <p:nvPr/>
            </p:nvSpPr>
            <p:spPr bwMode="auto">
              <a:xfrm>
                <a:off x="2670176" y="5197336"/>
                <a:ext cx="20638" cy="17463"/>
              </a:xfrm>
              <a:custGeom>
                <a:avLst/>
                <a:gdLst>
                  <a:gd name="T0" fmla="*/ 2147483646 w 13"/>
                  <a:gd name="T1" fmla="*/ 0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2147483646 h 11"/>
                  <a:gd name="T22" fmla="*/ 2147483646 w 13"/>
                  <a:gd name="T23" fmla="*/ 2147483646 h 11"/>
                  <a:gd name="T24" fmla="*/ 2147483646 w 13"/>
                  <a:gd name="T25" fmla="*/ 2147483646 h 11"/>
                  <a:gd name="T26" fmla="*/ 2147483646 w 13"/>
                  <a:gd name="T27" fmla="*/ 2147483646 h 11"/>
                  <a:gd name="T28" fmla="*/ 2147483646 w 13"/>
                  <a:gd name="T29" fmla="*/ 2147483646 h 11"/>
                  <a:gd name="T30" fmla="*/ 2147483646 w 13"/>
                  <a:gd name="T31" fmla="*/ 2147483646 h 11"/>
                  <a:gd name="T32" fmla="*/ 2147483646 w 13"/>
                  <a:gd name="T33" fmla="*/ 2147483646 h 11"/>
                  <a:gd name="T34" fmla="*/ 2147483646 w 13"/>
                  <a:gd name="T35" fmla="*/ 2147483646 h 11"/>
                  <a:gd name="T36" fmla="*/ 2147483646 w 13"/>
                  <a:gd name="T37" fmla="*/ 2147483646 h 11"/>
                  <a:gd name="T38" fmla="*/ 2147483646 w 13"/>
                  <a:gd name="T39" fmla="*/ 2147483646 h 11"/>
                  <a:gd name="T40" fmla="*/ 2147483646 w 13"/>
                  <a:gd name="T41" fmla="*/ 2147483646 h 11"/>
                  <a:gd name="T42" fmla="*/ 2147483646 w 13"/>
                  <a:gd name="T43" fmla="*/ 2147483646 h 11"/>
                  <a:gd name="T44" fmla="*/ 2147483646 w 13"/>
                  <a:gd name="T45" fmla="*/ 2147483646 h 11"/>
                  <a:gd name="T46" fmla="*/ 2147483646 w 13"/>
                  <a:gd name="T47" fmla="*/ 2147483646 h 11"/>
                  <a:gd name="T48" fmla="*/ 2147483646 w 13"/>
                  <a:gd name="T49" fmla="*/ 2147483646 h 11"/>
                  <a:gd name="T50" fmla="*/ 2147483646 w 13"/>
                  <a:gd name="T51" fmla="*/ 2147483646 h 11"/>
                  <a:gd name="T52" fmla="*/ 2147483646 w 13"/>
                  <a:gd name="T53" fmla="*/ 2147483646 h 11"/>
                  <a:gd name="T54" fmla="*/ 2147483646 w 13"/>
                  <a:gd name="T55" fmla="*/ 2147483646 h 11"/>
                  <a:gd name="T56" fmla="*/ 2147483646 w 13"/>
                  <a:gd name="T57" fmla="*/ 2147483646 h 11"/>
                  <a:gd name="T58" fmla="*/ 2147483646 w 13"/>
                  <a:gd name="T59" fmla="*/ 2147483646 h 11"/>
                  <a:gd name="T60" fmla="*/ 0 w 13"/>
                  <a:gd name="T61" fmla="*/ 2147483646 h 11"/>
                  <a:gd name="T62" fmla="*/ 0 w 13"/>
                  <a:gd name="T63" fmla="*/ 2147483646 h 11"/>
                  <a:gd name="T64" fmla="*/ 0 w 13"/>
                  <a:gd name="T65" fmla="*/ 2147483646 h 11"/>
                  <a:gd name="T66" fmla="*/ 2147483646 w 13"/>
                  <a:gd name="T67" fmla="*/ 2147483646 h 11"/>
                  <a:gd name="T68" fmla="*/ 2147483646 w 13"/>
                  <a:gd name="T69" fmla="*/ 2147483646 h 11"/>
                  <a:gd name="T70" fmla="*/ 2147483646 w 13"/>
                  <a:gd name="T71" fmla="*/ 2147483646 h 11"/>
                  <a:gd name="T72" fmla="*/ 2147483646 w 13"/>
                  <a:gd name="T73" fmla="*/ 2147483646 h 11"/>
                  <a:gd name="T74" fmla="*/ 2147483646 w 13"/>
                  <a:gd name="T75" fmla="*/ 2147483646 h 11"/>
                  <a:gd name="T76" fmla="*/ 2147483646 w 13"/>
                  <a:gd name="T77" fmla="*/ 2147483646 h 11"/>
                  <a:gd name="T78" fmla="*/ 2147483646 w 13"/>
                  <a:gd name="T79" fmla="*/ 2147483646 h 11"/>
                  <a:gd name="T80" fmla="*/ 2147483646 w 13"/>
                  <a:gd name="T81" fmla="*/ 2147483646 h 11"/>
                  <a:gd name="T82" fmla="*/ 2147483646 w 13"/>
                  <a:gd name="T83" fmla="*/ 2147483646 h 11"/>
                  <a:gd name="T84" fmla="*/ 2147483646 w 13"/>
                  <a:gd name="T85" fmla="*/ 2147483646 h 11"/>
                  <a:gd name="T86" fmla="*/ 2147483646 w 13"/>
                  <a:gd name="T87" fmla="*/ 2147483646 h 11"/>
                  <a:gd name="T88" fmla="*/ 2147483646 w 13"/>
                  <a:gd name="T89" fmla="*/ 2147483646 h 11"/>
                  <a:gd name="T90" fmla="*/ 2147483646 w 13"/>
                  <a:gd name="T91" fmla="*/ 2147483646 h 11"/>
                  <a:gd name="T92" fmla="*/ 2147483646 w 13"/>
                  <a:gd name="T93" fmla="*/ 2147483646 h 11"/>
                  <a:gd name="T94" fmla="*/ 2147483646 w 13"/>
                  <a:gd name="T95" fmla="*/ 2147483646 h 11"/>
                  <a:gd name="T96" fmla="*/ 2147483646 w 13"/>
                  <a:gd name="T97" fmla="*/ 2147483646 h 11"/>
                  <a:gd name="T98" fmla="*/ 2147483646 w 13"/>
                  <a:gd name="T99" fmla="*/ 0 h 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 h="11">
                    <a:moveTo>
                      <a:pt x="12" y="0"/>
                    </a:moveTo>
                    <a:lnTo>
                      <a:pt x="12" y="2"/>
                    </a:lnTo>
                    <a:lnTo>
                      <a:pt x="12" y="4"/>
                    </a:lnTo>
                    <a:lnTo>
                      <a:pt x="12" y="6"/>
                    </a:lnTo>
                    <a:lnTo>
                      <a:pt x="13" y="6"/>
                    </a:lnTo>
                    <a:lnTo>
                      <a:pt x="13" y="7"/>
                    </a:lnTo>
                    <a:lnTo>
                      <a:pt x="13" y="9"/>
                    </a:lnTo>
                    <a:lnTo>
                      <a:pt x="12" y="11"/>
                    </a:lnTo>
                    <a:lnTo>
                      <a:pt x="12" y="9"/>
                    </a:lnTo>
                    <a:lnTo>
                      <a:pt x="10" y="11"/>
                    </a:lnTo>
                    <a:lnTo>
                      <a:pt x="8" y="11"/>
                    </a:lnTo>
                    <a:lnTo>
                      <a:pt x="8" y="9"/>
                    </a:lnTo>
                    <a:lnTo>
                      <a:pt x="6" y="9"/>
                    </a:lnTo>
                    <a:lnTo>
                      <a:pt x="6" y="7"/>
                    </a:lnTo>
                    <a:lnTo>
                      <a:pt x="4" y="7"/>
                    </a:lnTo>
                    <a:lnTo>
                      <a:pt x="2" y="6"/>
                    </a:lnTo>
                    <a:lnTo>
                      <a:pt x="0" y="6"/>
                    </a:lnTo>
                    <a:lnTo>
                      <a:pt x="2" y="6"/>
                    </a:lnTo>
                    <a:lnTo>
                      <a:pt x="4" y="6"/>
                    </a:lnTo>
                    <a:lnTo>
                      <a:pt x="6" y="6"/>
                    </a:lnTo>
                    <a:lnTo>
                      <a:pt x="6" y="4"/>
                    </a:lnTo>
                    <a:lnTo>
                      <a:pt x="4" y="4"/>
                    </a:lnTo>
                    <a:lnTo>
                      <a:pt x="4" y="2"/>
                    </a:lnTo>
                    <a:lnTo>
                      <a:pt x="6" y="2"/>
                    </a:lnTo>
                    <a:lnTo>
                      <a:pt x="4" y="2"/>
                    </a:lnTo>
                    <a:lnTo>
                      <a:pt x="6" y="2"/>
                    </a:lnTo>
                    <a:lnTo>
                      <a:pt x="8" y="2"/>
                    </a:lnTo>
                    <a:lnTo>
                      <a:pt x="10" y="2"/>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7" name="Freeform 1599"/>
              <p:cNvSpPr>
                <a:spLocks/>
              </p:cNvSpPr>
              <p:nvPr/>
            </p:nvSpPr>
            <p:spPr bwMode="auto">
              <a:xfrm>
                <a:off x="2749551" y="5200511"/>
                <a:ext cx="12700" cy="6350"/>
              </a:xfrm>
              <a:custGeom>
                <a:avLst/>
                <a:gdLst>
                  <a:gd name="T0" fmla="*/ 2147483646 w 8"/>
                  <a:gd name="T1" fmla="*/ 0 h 4"/>
                  <a:gd name="T2" fmla="*/ 2147483646 w 8"/>
                  <a:gd name="T3" fmla="*/ 0 h 4"/>
                  <a:gd name="T4" fmla="*/ 2147483646 w 8"/>
                  <a:gd name="T5" fmla="*/ 2147483646 h 4"/>
                  <a:gd name="T6" fmla="*/ 2147483646 w 8"/>
                  <a:gd name="T7" fmla="*/ 2147483646 h 4"/>
                  <a:gd name="T8" fmla="*/ 2147483646 w 8"/>
                  <a:gd name="T9" fmla="*/ 2147483646 h 4"/>
                  <a:gd name="T10" fmla="*/ 2147483646 w 8"/>
                  <a:gd name="T11" fmla="*/ 2147483646 h 4"/>
                  <a:gd name="T12" fmla="*/ 2147483646 w 8"/>
                  <a:gd name="T13" fmla="*/ 2147483646 h 4"/>
                  <a:gd name="T14" fmla="*/ 0 w 8"/>
                  <a:gd name="T15" fmla="*/ 0 h 4"/>
                  <a:gd name="T16" fmla="*/ 0 w 8"/>
                  <a:gd name="T17" fmla="*/ 0 h 4"/>
                  <a:gd name="T18" fmla="*/ 0 w 8"/>
                  <a:gd name="T19" fmla="*/ 0 h 4"/>
                  <a:gd name="T20" fmla="*/ 2147483646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6" y="0"/>
                    </a:lnTo>
                    <a:lnTo>
                      <a:pt x="8" y="2"/>
                    </a:lnTo>
                    <a:lnTo>
                      <a:pt x="8" y="4"/>
                    </a:lnTo>
                    <a:lnTo>
                      <a:pt x="4"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8" name="Freeform 1600"/>
              <p:cNvSpPr>
                <a:spLocks/>
              </p:cNvSpPr>
              <p:nvPr/>
            </p:nvSpPr>
            <p:spPr bwMode="auto">
              <a:xfrm>
                <a:off x="3536951" y="5200511"/>
                <a:ext cx="7938" cy="3175"/>
              </a:xfrm>
              <a:custGeom>
                <a:avLst/>
                <a:gdLst>
                  <a:gd name="T0" fmla="*/ 2147483646 w 5"/>
                  <a:gd name="T1" fmla="*/ 0 h 2"/>
                  <a:gd name="T2" fmla="*/ 2147483646 w 5"/>
                  <a:gd name="T3" fmla="*/ 0 h 2"/>
                  <a:gd name="T4" fmla="*/ 2147483646 w 5"/>
                  <a:gd name="T5" fmla="*/ 0 h 2"/>
                  <a:gd name="T6" fmla="*/ 2147483646 w 5"/>
                  <a:gd name="T7" fmla="*/ 2147483646 h 2"/>
                  <a:gd name="T8" fmla="*/ 2147483646 w 5"/>
                  <a:gd name="T9" fmla="*/ 2147483646 h 2"/>
                  <a:gd name="T10" fmla="*/ 2147483646 w 5"/>
                  <a:gd name="T11" fmla="*/ 2147483646 h 2"/>
                  <a:gd name="T12" fmla="*/ 0 w 5"/>
                  <a:gd name="T13" fmla="*/ 0 h 2"/>
                  <a:gd name="T14" fmla="*/ 2147483646 w 5"/>
                  <a:gd name="T15" fmla="*/ 0 h 2"/>
                  <a:gd name="T16" fmla="*/ 2147483646 w 5"/>
                  <a:gd name="T17" fmla="*/ 0 h 2"/>
                  <a:gd name="T18" fmla="*/ 2147483646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4" y="0"/>
                    </a:lnTo>
                    <a:lnTo>
                      <a:pt x="5" y="0"/>
                    </a:lnTo>
                    <a:lnTo>
                      <a:pt x="5"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29" name="Freeform 1601"/>
              <p:cNvSpPr>
                <a:spLocks/>
              </p:cNvSpPr>
              <p:nvPr/>
            </p:nvSpPr>
            <p:spPr bwMode="auto">
              <a:xfrm>
                <a:off x="2846389" y="5221148"/>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0 h 2"/>
                  <a:gd name="T10" fmla="*/ 0 w 4"/>
                  <a:gd name="T11" fmla="*/ 0 h 2"/>
                  <a:gd name="T12" fmla="*/ 0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0" name="Freeform 1602"/>
              <p:cNvSpPr>
                <a:spLocks/>
              </p:cNvSpPr>
              <p:nvPr/>
            </p:nvSpPr>
            <p:spPr bwMode="auto">
              <a:xfrm>
                <a:off x="2841626" y="5224323"/>
                <a:ext cx="7938" cy="4763"/>
              </a:xfrm>
              <a:custGeom>
                <a:avLst/>
                <a:gdLst>
                  <a:gd name="T0" fmla="*/ 2147483646 w 5"/>
                  <a:gd name="T1" fmla="*/ 0 h 3"/>
                  <a:gd name="T2" fmla="*/ 2147483646 w 5"/>
                  <a:gd name="T3" fmla="*/ 2147483646 h 3"/>
                  <a:gd name="T4" fmla="*/ 2147483646 w 5"/>
                  <a:gd name="T5" fmla="*/ 2147483646 h 3"/>
                  <a:gd name="T6" fmla="*/ 2147483646 w 5"/>
                  <a:gd name="T7" fmla="*/ 2147483646 h 3"/>
                  <a:gd name="T8" fmla="*/ 2147483646 w 5"/>
                  <a:gd name="T9" fmla="*/ 2147483646 h 3"/>
                  <a:gd name="T10" fmla="*/ 0 w 5"/>
                  <a:gd name="T11" fmla="*/ 2147483646 h 3"/>
                  <a:gd name="T12" fmla="*/ 0 w 5"/>
                  <a:gd name="T13" fmla="*/ 0 h 3"/>
                  <a:gd name="T14" fmla="*/ 2147483646 w 5"/>
                  <a:gd name="T15" fmla="*/ 0 h 3"/>
                  <a:gd name="T16" fmla="*/ 2147483646 w 5"/>
                  <a:gd name="T17" fmla="*/ 0 h 3"/>
                  <a:gd name="T18" fmla="*/ 2147483646 w 5"/>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3">
                    <a:moveTo>
                      <a:pt x="2" y="0"/>
                    </a:moveTo>
                    <a:lnTo>
                      <a:pt x="3" y="1"/>
                    </a:lnTo>
                    <a:lnTo>
                      <a:pt x="5" y="1"/>
                    </a:lnTo>
                    <a:lnTo>
                      <a:pt x="5" y="3"/>
                    </a:lnTo>
                    <a:lnTo>
                      <a:pt x="2" y="3"/>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1" name="Freeform 1603"/>
              <p:cNvSpPr>
                <a:spLocks/>
              </p:cNvSpPr>
              <p:nvPr/>
            </p:nvSpPr>
            <p:spPr bwMode="auto">
              <a:xfrm>
                <a:off x="3208339" y="5225911"/>
                <a:ext cx="6350" cy="6350"/>
              </a:xfrm>
              <a:custGeom>
                <a:avLst/>
                <a:gdLst>
                  <a:gd name="T0" fmla="*/ 2147483646 w 4"/>
                  <a:gd name="T1" fmla="*/ 0 h 4"/>
                  <a:gd name="T2" fmla="*/ 2147483646 w 4"/>
                  <a:gd name="T3" fmla="*/ 2147483646 h 4"/>
                  <a:gd name="T4" fmla="*/ 2147483646 w 4"/>
                  <a:gd name="T5" fmla="*/ 2147483646 h 4"/>
                  <a:gd name="T6" fmla="*/ 2147483646 w 4"/>
                  <a:gd name="T7" fmla="*/ 2147483646 h 4"/>
                  <a:gd name="T8" fmla="*/ 2147483646 w 4"/>
                  <a:gd name="T9" fmla="*/ 2147483646 h 4"/>
                  <a:gd name="T10" fmla="*/ 0 w 4"/>
                  <a:gd name="T11" fmla="*/ 2147483646 h 4"/>
                  <a:gd name="T12" fmla="*/ 0 w 4"/>
                  <a:gd name="T13" fmla="*/ 2147483646 h 4"/>
                  <a:gd name="T14" fmla="*/ 0 w 4"/>
                  <a:gd name="T15" fmla="*/ 2147483646 h 4"/>
                  <a:gd name="T16" fmla="*/ 2147483646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2" y="0"/>
                    </a:moveTo>
                    <a:lnTo>
                      <a:pt x="4" y="2"/>
                    </a:lnTo>
                    <a:lnTo>
                      <a:pt x="2" y="2"/>
                    </a:lnTo>
                    <a:lnTo>
                      <a:pt x="2" y="4"/>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2" name="Freeform 1604"/>
              <p:cNvSpPr>
                <a:spLocks/>
              </p:cNvSpPr>
              <p:nvPr/>
            </p:nvSpPr>
            <p:spPr bwMode="auto">
              <a:xfrm>
                <a:off x="2649539" y="523226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2147483646 w 4"/>
                  <a:gd name="T9" fmla="*/ 2147483646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3" name="Freeform 1605"/>
              <p:cNvSpPr>
                <a:spLocks/>
              </p:cNvSpPr>
              <p:nvPr/>
            </p:nvSpPr>
            <p:spPr bwMode="auto">
              <a:xfrm>
                <a:off x="2762251" y="5235436"/>
                <a:ext cx="7938" cy="6350"/>
              </a:xfrm>
              <a:custGeom>
                <a:avLst/>
                <a:gdLst>
                  <a:gd name="T0" fmla="*/ 2147483646 w 5"/>
                  <a:gd name="T1" fmla="*/ 0 h 4"/>
                  <a:gd name="T2" fmla="*/ 2147483646 w 5"/>
                  <a:gd name="T3" fmla="*/ 0 h 4"/>
                  <a:gd name="T4" fmla="*/ 2147483646 w 5"/>
                  <a:gd name="T5" fmla="*/ 0 h 4"/>
                  <a:gd name="T6" fmla="*/ 2147483646 w 5"/>
                  <a:gd name="T7" fmla="*/ 2147483646 h 4"/>
                  <a:gd name="T8" fmla="*/ 2147483646 w 5"/>
                  <a:gd name="T9" fmla="*/ 2147483646 h 4"/>
                  <a:gd name="T10" fmla="*/ 2147483646 w 5"/>
                  <a:gd name="T11" fmla="*/ 2147483646 h 4"/>
                  <a:gd name="T12" fmla="*/ 2147483646 w 5"/>
                  <a:gd name="T13" fmla="*/ 2147483646 h 4"/>
                  <a:gd name="T14" fmla="*/ 0 w 5"/>
                  <a:gd name="T15" fmla="*/ 2147483646 h 4"/>
                  <a:gd name="T16" fmla="*/ 0 w 5"/>
                  <a:gd name="T17" fmla="*/ 2147483646 h 4"/>
                  <a:gd name="T18" fmla="*/ 0 w 5"/>
                  <a:gd name="T19" fmla="*/ 2147483646 h 4"/>
                  <a:gd name="T20" fmla="*/ 2147483646 w 5"/>
                  <a:gd name="T21" fmla="*/ 0 h 4"/>
                  <a:gd name="T22" fmla="*/ 2147483646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2" y="0"/>
                    </a:moveTo>
                    <a:lnTo>
                      <a:pt x="3" y="0"/>
                    </a:lnTo>
                    <a:lnTo>
                      <a:pt x="5" y="0"/>
                    </a:lnTo>
                    <a:lnTo>
                      <a:pt x="5" y="2"/>
                    </a:lnTo>
                    <a:lnTo>
                      <a:pt x="5" y="4"/>
                    </a:lnTo>
                    <a:lnTo>
                      <a:pt x="3" y="4"/>
                    </a:lnTo>
                    <a:lnTo>
                      <a:pt x="2"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4" name="Freeform 1606"/>
              <p:cNvSpPr>
                <a:spLocks/>
              </p:cNvSpPr>
              <p:nvPr/>
            </p:nvSpPr>
            <p:spPr bwMode="auto">
              <a:xfrm>
                <a:off x="2759076" y="5252898"/>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0 w 5"/>
                  <a:gd name="T19" fmla="*/ 2147483646 h 4"/>
                  <a:gd name="T20" fmla="*/ 0 w 5"/>
                  <a:gd name="T21" fmla="*/ 2147483646 h 4"/>
                  <a:gd name="T22" fmla="*/ 0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4">
                    <a:moveTo>
                      <a:pt x="2" y="0"/>
                    </a:moveTo>
                    <a:lnTo>
                      <a:pt x="4" y="0"/>
                    </a:lnTo>
                    <a:lnTo>
                      <a:pt x="5" y="2"/>
                    </a:lnTo>
                    <a:lnTo>
                      <a:pt x="4" y="2"/>
                    </a:lnTo>
                    <a:lnTo>
                      <a:pt x="4" y="4"/>
                    </a:lnTo>
                    <a:lnTo>
                      <a:pt x="2" y="4"/>
                    </a:lnTo>
                    <a:lnTo>
                      <a:pt x="0" y="4"/>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5" name="Freeform 1607"/>
              <p:cNvSpPr>
                <a:spLocks/>
              </p:cNvSpPr>
              <p:nvPr/>
            </p:nvSpPr>
            <p:spPr bwMode="auto">
              <a:xfrm>
                <a:off x="2759076" y="5262423"/>
                <a:ext cx="3175" cy="3175"/>
              </a:xfrm>
              <a:custGeom>
                <a:avLst/>
                <a:gdLst>
                  <a:gd name="T0" fmla="*/ 0 w 2"/>
                  <a:gd name="T1" fmla="*/ 0 h 2"/>
                  <a:gd name="T2" fmla="*/ 2147483646 w 2"/>
                  <a:gd name="T3" fmla="*/ 2147483646 h 2"/>
                  <a:gd name="T4" fmla="*/ 2147483646 w 2"/>
                  <a:gd name="T5" fmla="*/ 2147483646 h 2"/>
                  <a:gd name="T6" fmla="*/ 2147483646 w 2"/>
                  <a:gd name="T7" fmla="*/ 2147483646 h 2"/>
                  <a:gd name="T8" fmla="*/ 0 w 2"/>
                  <a:gd name="T9" fmla="*/ 2147483646 h 2"/>
                  <a:gd name="T10" fmla="*/ 0 w 2"/>
                  <a:gd name="T11" fmla="*/ 2147483646 h 2"/>
                  <a:gd name="T12" fmla="*/ 0 w 2"/>
                  <a:gd name="T13" fmla="*/ 2147483646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2">
                    <a:moveTo>
                      <a:pt x="0" y="0"/>
                    </a:move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6" name="Freeform 1608"/>
              <p:cNvSpPr>
                <a:spLocks/>
              </p:cNvSpPr>
              <p:nvPr/>
            </p:nvSpPr>
            <p:spPr bwMode="auto">
              <a:xfrm>
                <a:off x="2738439" y="5267186"/>
                <a:ext cx="6350" cy="3175"/>
              </a:xfrm>
              <a:custGeom>
                <a:avLst/>
                <a:gdLst>
                  <a:gd name="T0" fmla="*/ 2147483646 w 4"/>
                  <a:gd name="T1" fmla="*/ 0 h 2"/>
                  <a:gd name="T2" fmla="*/ 2147483646 w 4"/>
                  <a:gd name="T3" fmla="*/ 0 h 2"/>
                  <a:gd name="T4" fmla="*/ 2147483646 w 4"/>
                  <a:gd name="T5" fmla="*/ 2147483646 h 2"/>
                  <a:gd name="T6" fmla="*/ 2147483646 w 4"/>
                  <a:gd name="T7" fmla="*/ 0 h 2"/>
                  <a:gd name="T8" fmla="*/ 2147483646 w 4"/>
                  <a:gd name="T9" fmla="*/ 2147483646 h 2"/>
                  <a:gd name="T10" fmla="*/ 2147483646 w 4"/>
                  <a:gd name="T11" fmla="*/ 2147483646 h 2"/>
                  <a:gd name="T12" fmla="*/ 0 w 4"/>
                  <a:gd name="T13" fmla="*/ 2147483646 h 2"/>
                  <a:gd name="T14" fmla="*/ 0 w 4"/>
                  <a:gd name="T15" fmla="*/ 2147483646 h 2"/>
                  <a:gd name="T16" fmla="*/ 0 w 4"/>
                  <a:gd name="T17" fmla="*/ 0 h 2"/>
                  <a:gd name="T18" fmla="*/ 2147483646 w 4"/>
                  <a:gd name="T19" fmla="*/ 0 h 2"/>
                  <a:gd name="T20" fmla="*/ 2147483646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2">
                    <a:moveTo>
                      <a:pt x="4" y="0"/>
                    </a:moveTo>
                    <a:lnTo>
                      <a:pt x="4" y="0"/>
                    </a:lnTo>
                    <a:lnTo>
                      <a:pt x="4" y="2"/>
                    </a:lnTo>
                    <a:lnTo>
                      <a:pt x="2" y="0"/>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7" name="Freeform 1609"/>
              <p:cNvSpPr>
                <a:spLocks/>
              </p:cNvSpPr>
              <p:nvPr/>
            </p:nvSpPr>
            <p:spPr bwMode="auto">
              <a:xfrm>
                <a:off x="2749551" y="5270361"/>
                <a:ext cx="3175" cy="3175"/>
              </a:xfrm>
              <a:custGeom>
                <a:avLst/>
                <a:gdLst>
                  <a:gd name="T0" fmla="*/ 0 w 2"/>
                  <a:gd name="T1" fmla="*/ 0 h 2"/>
                  <a:gd name="T2" fmla="*/ 2147483646 w 2"/>
                  <a:gd name="T3" fmla="*/ 0 h 2"/>
                  <a:gd name="T4" fmla="*/ 2147483646 w 2"/>
                  <a:gd name="T5" fmla="*/ 2147483646 h 2"/>
                  <a:gd name="T6" fmla="*/ 0 w 2"/>
                  <a:gd name="T7" fmla="*/ 2147483646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8" name="Freeform 1610"/>
              <p:cNvSpPr>
                <a:spLocks/>
              </p:cNvSpPr>
              <p:nvPr/>
            </p:nvSpPr>
            <p:spPr bwMode="auto">
              <a:xfrm>
                <a:off x="3001964" y="5305286"/>
                <a:ext cx="15875" cy="20638"/>
              </a:xfrm>
              <a:custGeom>
                <a:avLst/>
                <a:gdLst>
                  <a:gd name="T0" fmla="*/ 2147483646 w 10"/>
                  <a:gd name="T1" fmla="*/ 0 h 13"/>
                  <a:gd name="T2" fmla="*/ 2147483646 w 10"/>
                  <a:gd name="T3" fmla="*/ 0 h 13"/>
                  <a:gd name="T4" fmla="*/ 2147483646 w 10"/>
                  <a:gd name="T5" fmla="*/ 2147483646 h 13"/>
                  <a:gd name="T6" fmla="*/ 2147483646 w 10"/>
                  <a:gd name="T7" fmla="*/ 2147483646 h 13"/>
                  <a:gd name="T8" fmla="*/ 2147483646 w 10"/>
                  <a:gd name="T9" fmla="*/ 2147483646 h 13"/>
                  <a:gd name="T10" fmla="*/ 2147483646 w 10"/>
                  <a:gd name="T11" fmla="*/ 2147483646 h 13"/>
                  <a:gd name="T12" fmla="*/ 2147483646 w 10"/>
                  <a:gd name="T13" fmla="*/ 2147483646 h 13"/>
                  <a:gd name="T14" fmla="*/ 2147483646 w 10"/>
                  <a:gd name="T15" fmla="*/ 2147483646 h 13"/>
                  <a:gd name="T16" fmla="*/ 2147483646 w 10"/>
                  <a:gd name="T17" fmla="*/ 2147483646 h 13"/>
                  <a:gd name="T18" fmla="*/ 2147483646 w 10"/>
                  <a:gd name="T19" fmla="*/ 2147483646 h 13"/>
                  <a:gd name="T20" fmla="*/ 2147483646 w 10"/>
                  <a:gd name="T21" fmla="*/ 2147483646 h 13"/>
                  <a:gd name="T22" fmla="*/ 2147483646 w 10"/>
                  <a:gd name="T23" fmla="*/ 2147483646 h 13"/>
                  <a:gd name="T24" fmla="*/ 2147483646 w 10"/>
                  <a:gd name="T25" fmla="*/ 2147483646 h 13"/>
                  <a:gd name="T26" fmla="*/ 2147483646 w 10"/>
                  <a:gd name="T27" fmla="*/ 2147483646 h 13"/>
                  <a:gd name="T28" fmla="*/ 2147483646 w 10"/>
                  <a:gd name="T29" fmla="*/ 2147483646 h 13"/>
                  <a:gd name="T30" fmla="*/ 2147483646 w 10"/>
                  <a:gd name="T31" fmla="*/ 2147483646 h 13"/>
                  <a:gd name="T32" fmla="*/ 2147483646 w 10"/>
                  <a:gd name="T33" fmla="*/ 2147483646 h 13"/>
                  <a:gd name="T34" fmla="*/ 2147483646 w 10"/>
                  <a:gd name="T35" fmla="*/ 2147483646 h 13"/>
                  <a:gd name="T36" fmla="*/ 2147483646 w 10"/>
                  <a:gd name="T37" fmla="*/ 2147483646 h 13"/>
                  <a:gd name="T38" fmla="*/ 2147483646 w 10"/>
                  <a:gd name="T39" fmla="*/ 2147483646 h 13"/>
                  <a:gd name="T40" fmla="*/ 2147483646 w 10"/>
                  <a:gd name="T41" fmla="*/ 2147483646 h 13"/>
                  <a:gd name="T42" fmla="*/ 2147483646 w 10"/>
                  <a:gd name="T43" fmla="*/ 2147483646 h 13"/>
                  <a:gd name="T44" fmla="*/ 0 w 10"/>
                  <a:gd name="T45" fmla="*/ 2147483646 h 13"/>
                  <a:gd name="T46" fmla="*/ 0 w 10"/>
                  <a:gd name="T47" fmla="*/ 2147483646 h 13"/>
                  <a:gd name="T48" fmla="*/ 0 w 10"/>
                  <a:gd name="T49" fmla="*/ 2147483646 h 13"/>
                  <a:gd name="T50" fmla="*/ 0 w 10"/>
                  <a:gd name="T51" fmla="*/ 2147483646 h 13"/>
                  <a:gd name="T52" fmla="*/ 0 w 10"/>
                  <a:gd name="T53" fmla="*/ 2147483646 h 13"/>
                  <a:gd name="T54" fmla="*/ 0 w 10"/>
                  <a:gd name="T55" fmla="*/ 2147483646 h 13"/>
                  <a:gd name="T56" fmla="*/ 0 w 10"/>
                  <a:gd name="T57" fmla="*/ 2147483646 h 13"/>
                  <a:gd name="T58" fmla="*/ 0 w 10"/>
                  <a:gd name="T59" fmla="*/ 2147483646 h 13"/>
                  <a:gd name="T60" fmla="*/ 0 w 10"/>
                  <a:gd name="T61" fmla="*/ 2147483646 h 13"/>
                  <a:gd name="T62" fmla="*/ 0 w 10"/>
                  <a:gd name="T63" fmla="*/ 2147483646 h 13"/>
                  <a:gd name="T64" fmla="*/ 0 w 10"/>
                  <a:gd name="T65" fmla="*/ 2147483646 h 13"/>
                  <a:gd name="T66" fmla="*/ 2147483646 w 10"/>
                  <a:gd name="T67" fmla="*/ 2147483646 h 13"/>
                  <a:gd name="T68" fmla="*/ 2147483646 w 10"/>
                  <a:gd name="T69" fmla="*/ 2147483646 h 13"/>
                  <a:gd name="T70" fmla="*/ 2147483646 w 10"/>
                  <a:gd name="T71" fmla="*/ 2147483646 h 13"/>
                  <a:gd name="T72" fmla="*/ 2147483646 w 10"/>
                  <a:gd name="T73" fmla="*/ 2147483646 h 13"/>
                  <a:gd name="T74" fmla="*/ 2147483646 w 10"/>
                  <a:gd name="T75" fmla="*/ 0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3">
                    <a:moveTo>
                      <a:pt x="2" y="0"/>
                    </a:moveTo>
                    <a:lnTo>
                      <a:pt x="4" y="0"/>
                    </a:lnTo>
                    <a:lnTo>
                      <a:pt x="4" y="2"/>
                    </a:lnTo>
                    <a:lnTo>
                      <a:pt x="6" y="2"/>
                    </a:lnTo>
                    <a:lnTo>
                      <a:pt x="8" y="2"/>
                    </a:lnTo>
                    <a:lnTo>
                      <a:pt x="10" y="2"/>
                    </a:lnTo>
                    <a:lnTo>
                      <a:pt x="8" y="4"/>
                    </a:lnTo>
                    <a:lnTo>
                      <a:pt x="8" y="6"/>
                    </a:lnTo>
                    <a:lnTo>
                      <a:pt x="8" y="8"/>
                    </a:lnTo>
                    <a:lnTo>
                      <a:pt x="8" y="10"/>
                    </a:lnTo>
                    <a:lnTo>
                      <a:pt x="6" y="10"/>
                    </a:lnTo>
                    <a:lnTo>
                      <a:pt x="4" y="10"/>
                    </a:lnTo>
                    <a:lnTo>
                      <a:pt x="4" y="12"/>
                    </a:lnTo>
                    <a:lnTo>
                      <a:pt x="4" y="13"/>
                    </a:lnTo>
                    <a:lnTo>
                      <a:pt x="0" y="13"/>
                    </a:lnTo>
                    <a:lnTo>
                      <a:pt x="0" y="12"/>
                    </a:lnTo>
                    <a:lnTo>
                      <a:pt x="0" y="10"/>
                    </a:lnTo>
                    <a:lnTo>
                      <a:pt x="0" y="8"/>
                    </a:lnTo>
                    <a:lnTo>
                      <a:pt x="0" y="6"/>
                    </a:lnTo>
                    <a:lnTo>
                      <a:pt x="0" y="4"/>
                    </a:lnTo>
                    <a:lnTo>
                      <a:pt x="2" y="4"/>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39" name="Freeform 1611"/>
              <p:cNvSpPr>
                <a:spLocks/>
              </p:cNvSpPr>
              <p:nvPr/>
            </p:nvSpPr>
            <p:spPr bwMode="auto">
              <a:xfrm>
                <a:off x="2451101" y="5308461"/>
                <a:ext cx="3175" cy="3175"/>
              </a:xfrm>
              <a:custGeom>
                <a:avLst/>
                <a:gdLst>
                  <a:gd name="T0" fmla="*/ 2147483646 w 2"/>
                  <a:gd name="T1" fmla="*/ 0 h 2"/>
                  <a:gd name="T2" fmla="*/ 2147483646 w 2"/>
                  <a:gd name="T3" fmla="*/ 0 h 2"/>
                  <a:gd name="T4" fmla="*/ 2147483646 w 2"/>
                  <a:gd name="T5" fmla="*/ 0 h 2"/>
                  <a:gd name="T6" fmla="*/ 0 w 2"/>
                  <a:gd name="T7" fmla="*/ 2147483646 h 2"/>
                  <a:gd name="T8" fmla="*/ 0 w 2"/>
                  <a:gd name="T9" fmla="*/ 2147483646 h 2"/>
                  <a:gd name="T10" fmla="*/ 0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0" name="Freeform 1613"/>
              <p:cNvSpPr>
                <a:spLocks/>
              </p:cNvSpPr>
              <p:nvPr/>
            </p:nvSpPr>
            <p:spPr bwMode="auto">
              <a:xfrm>
                <a:off x="2565401" y="5311636"/>
                <a:ext cx="3175" cy="6350"/>
              </a:xfrm>
              <a:custGeom>
                <a:avLst/>
                <a:gdLst>
                  <a:gd name="T0" fmla="*/ 0 w 2"/>
                  <a:gd name="T1" fmla="*/ 0 h 4"/>
                  <a:gd name="T2" fmla="*/ 0 w 2"/>
                  <a:gd name="T3" fmla="*/ 2147483646 h 4"/>
                  <a:gd name="T4" fmla="*/ 2147483646 w 2"/>
                  <a:gd name="T5" fmla="*/ 2147483646 h 4"/>
                  <a:gd name="T6" fmla="*/ 2147483646 w 2"/>
                  <a:gd name="T7" fmla="*/ 2147483646 h 4"/>
                  <a:gd name="T8" fmla="*/ 2147483646 w 2"/>
                  <a:gd name="T9" fmla="*/ 2147483646 h 4"/>
                  <a:gd name="T10" fmla="*/ 2147483646 w 2"/>
                  <a:gd name="T11" fmla="*/ 2147483646 h 4"/>
                  <a:gd name="T12" fmla="*/ 0 w 2"/>
                  <a:gd name="T13" fmla="*/ 2147483646 h 4"/>
                  <a:gd name="T14" fmla="*/ 0 w 2"/>
                  <a:gd name="T15" fmla="*/ 2147483646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0" y="2"/>
                    </a:lnTo>
                    <a:lnTo>
                      <a:pt x="2" y="2"/>
                    </a:lnTo>
                    <a:lnTo>
                      <a:pt x="2"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1" name="Freeform 1614"/>
              <p:cNvSpPr>
                <a:spLocks/>
              </p:cNvSpPr>
              <p:nvPr/>
            </p:nvSpPr>
            <p:spPr bwMode="auto">
              <a:xfrm>
                <a:off x="3543301" y="5311636"/>
                <a:ext cx="7938" cy="34925"/>
              </a:xfrm>
              <a:custGeom>
                <a:avLst/>
                <a:gdLst>
                  <a:gd name="T0" fmla="*/ 2147483646 w 5"/>
                  <a:gd name="T1" fmla="*/ 0 h 22"/>
                  <a:gd name="T2" fmla="*/ 2147483646 w 5"/>
                  <a:gd name="T3" fmla="*/ 0 h 22"/>
                  <a:gd name="T4" fmla="*/ 2147483646 w 5"/>
                  <a:gd name="T5" fmla="*/ 2147483646 h 22"/>
                  <a:gd name="T6" fmla="*/ 2147483646 w 5"/>
                  <a:gd name="T7" fmla="*/ 2147483646 h 22"/>
                  <a:gd name="T8" fmla="*/ 2147483646 w 5"/>
                  <a:gd name="T9" fmla="*/ 2147483646 h 22"/>
                  <a:gd name="T10" fmla="*/ 2147483646 w 5"/>
                  <a:gd name="T11" fmla="*/ 2147483646 h 22"/>
                  <a:gd name="T12" fmla="*/ 2147483646 w 5"/>
                  <a:gd name="T13" fmla="*/ 2147483646 h 22"/>
                  <a:gd name="T14" fmla="*/ 2147483646 w 5"/>
                  <a:gd name="T15" fmla="*/ 2147483646 h 22"/>
                  <a:gd name="T16" fmla="*/ 2147483646 w 5"/>
                  <a:gd name="T17" fmla="*/ 2147483646 h 22"/>
                  <a:gd name="T18" fmla="*/ 2147483646 w 5"/>
                  <a:gd name="T19" fmla="*/ 2147483646 h 22"/>
                  <a:gd name="T20" fmla="*/ 2147483646 w 5"/>
                  <a:gd name="T21" fmla="*/ 2147483646 h 22"/>
                  <a:gd name="T22" fmla="*/ 2147483646 w 5"/>
                  <a:gd name="T23" fmla="*/ 2147483646 h 22"/>
                  <a:gd name="T24" fmla="*/ 2147483646 w 5"/>
                  <a:gd name="T25" fmla="*/ 2147483646 h 22"/>
                  <a:gd name="T26" fmla="*/ 2147483646 w 5"/>
                  <a:gd name="T27" fmla="*/ 2147483646 h 22"/>
                  <a:gd name="T28" fmla="*/ 2147483646 w 5"/>
                  <a:gd name="T29" fmla="*/ 2147483646 h 22"/>
                  <a:gd name="T30" fmla="*/ 2147483646 w 5"/>
                  <a:gd name="T31" fmla="*/ 2147483646 h 22"/>
                  <a:gd name="T32" fmla="*/ 2147483646 w 5"/>
                  <a:gd name="T33" fmla="*/ 2147483646 h 22"/>
                  <a:gd name="T34" fmla="*/ 2147483646 w 5"/>
                  <a:gd name="T35" fmla="*/ 2147483646 h 22"/>
                  <a:gd name="T36" fmla="*/ 2147483646 w 5"/>
                  <a:gd name="T37" fmla="*/ 2147483646 h 22"/>
                  <a:gd name="T38" fmla="*/ 2147483646 w 5"/>
                  <a:gd name="T39" fmla="*/ 2147483646 h 22"/>
                  <a:gd name="T40" fmla="*/ 2147483646 w 5"/>
                  <a:gd name="T41" fmla="*/ 2147483646 h 22"/>
                  <a:gd name="T42" fmla="*/ 2147483646 w 5"/>
                  <a:gd name="T43" fmla="*/ 2147483646 h 22"/>
                  <a:gd name="T44" fmla="*/ 2147483646 w 5"/>
                  <a:gd name="T45" fmla="*/ 2147483646 h 22"/>
                  <a:gd name="T46" fmla="*/ 2147483646 w 5"/>
                  <a:gd name="T47" fmla="*/ 2147483646 h 22"/>
                  <a:gd name="T48" fmla="*/ 2147483646 w 5"/>
                  <a:gd name="T49" fmla="*/ 2147483646 h 22"/>
                  <a:gd name="T50" fmla="*/ 2147483646 w 5"/>
                  <a:gd name="T51" fmla="*/ 2147483646 h 22"/>
                  <a:gd name="T52" fmla="*/ 0 w 5"/>
                  <a:gd name="T53" fmla="*/ 2147483646 h 22"/>
                  <a:gd name="T54" fmla="*/ 0 w 5"/>
                  <a:gd name="T55" fmla="*/ 2147483646 h 22"/>
                  <a:gd name="T56" fmla="*/ 0 w 5"/>
                  <a:gd name="T57" fmla="*/ 2147483646 h 22"/>
                  <a:gd name="T58" fmla="*/ 2147483646 w 5"/>
                  <a:gd name="T59" fmla="*/ 2147483646 h 22"/>
                  <a:gd name="T60" fmla="*/ 0 w 5"/>
                  <a:gd name="T61" fmla="*/ 2147483646 h 22"/>
                  <a:gd name="T62" fmla="*/ 0 w 5"/>
                  <a:gd name="T63" fmla="*/ 2147483646 h 22"/>
                  <a:gd name="T64" fmla="*/ 0 w 5"/>
                  <a:gd name="T65" fmla="*/ 2147483646 h 22"/>
                  <a:gd name="T66" fmla="*/ 2147483646 w 5"/>
                  <a:gd name="T67" fmla="*/ 2147483646 h 22"/>
                  <a:gd name="T68" fmla="*/ 0 w 5"/>
                  <a:gd name="T69" fmla="*/ 2147483646 h 22"/>
                  <a:gd name="T70" fmla="*/ 0 w 5"/>
                  <a:gd name="T71" fmla="*/ 2147483646 h 22"/>
                  <a:gd name="T72" fmla="*/ 0 w 5"/>
                  <a:gd name="T73" fmla="*/ 2147483646 h 22"/>
                  <a:gd name="T74" fmla="*/ 0 w 5"/>
                  <a:gd name="T75" fmla="*/ 2147483646 h 22"/>
                  <a:gd name="T76" fmla="*/ 0 w 5"/>
                  <a:gd name="T77" fmla="*/ 2147483646 h 22"/>
                  <a:gd name="T78" fmla="*/ 2147483646 w 5"/>
                  <a:gd name="T79" fmla="*/ 2147483646 h 22"/>
                  <a:gd name="T80" fmla="*/ 2147483646 w 5"/>
                  <a:gd name="T81" fmla="*/ 2147483646 h 22"/>
                  <a:gd name="T82" fmla="*/ 2147483646 w 5"/>
                  <a:gd name="T83" fmla="*/ 0 h 22"/>
                  <a:gd name="T84" fmla="*/ 2147483646 w 5"/>
                  <a:gd name="T85" fmla="*/ 0 h 22"/>
                  <a:gd name="T86" fmla="*/ 2147483646 w 5"/>
                  <a:gd name="T87" fmla="*/ 0 h 22"/>
                  <a:gd name="T88" fmla="*/ 2147483646 w 5"/>
                  <a:gd name="T89" fmla="*/ 0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 h="22">
                    <a:moveTo>
                      <a:pt x="1" y="0"/>
                    </a:moveTo>
                    <a:lnTo>
                      <a:pt x="1" y="0"/>
                    </a:lnTo>
                    <a:lnTo>
                      <a:pt x="1" y="2"/>
                    </a:lnTo>
                    <a:lnTo>
                      <a:pt x="1" y="4"/>
                    </a:lnTo>
                    <a:lnTo>
                      <a:pt x="3" y="6"/>
                    </a:lnTo>
                    <a:lnTo>
                      <a:pt x="1" y="6"/>
                    </a:lnTo>
                    <a:lnTo>
                      <a:pt x="3" y="6"/>
                    </a:lnTo>
                    <a:lnTo>
                      <a:pt x="3" y="8"/>
                    </a:lnTo>
                    <a:lnTo>
                      <a:pt x="3" y="9"/>
                    </a:lnTo>
                    <a:lnTo>
                      <a:pt x="3" y="13"/>
                    </a:lnTo>
                    <a:lnTo>
                      <a:pt x="5" y="15"/>
                    </a:lnTo>
                    <a:lnTo>
                      <a:pt x="3" y="15"/>
                    </a:lnTo>
                    <a:lnTo>
                      <a:pt x="3" y="17"/>
                    </a:lnTo>
                    <a:lnTo>
                      <a:pt x="3" y="19"/>
                    </a:lnTo>
                    <a:lnTo>
                      <a:pt x="1" y="19"/>
                    </a:lnTo>
                    <a:lnTo>
                      <a:pt x="1" y="20"/>
                    </a:lnTo>
                    <a:lnTo>
                      <a:pt x="3" y="20"/>
                    </a:lnTo>
                    <a:lnTo>
                      <a:pt x="3" y="22"/>
                    </a:lnTo>
                    <a:lnTo>
                      <a:pt x="1" y="22"/>
                    </a:lnTo>
                    <a:lnTo>
                      <a:pt x="0" y="22"/>
                    </a:lnTo>
                    <a:lnTo>
                      <a:pt x="0" y="20"/>
                    </a:lnTo>
                    <a:lnTo>
                      <a:pt x="1" y="19"/>
                    </a:lnTo>
                    <a:lnTo>
                      <a:pt x="0" y="19"/>
                    </a:lnTo>
                    <a:lnTo>
                      <a:pt x="0" y="17"/>
                    </a:lnTo>
                    <a:lnTo>
                      <a:pt x="0" y="15"/>
                    </a:lnTo>
                    <a:lnTo>
                      <a:pt x="1" y="11"/>
                    </a:lnTo>
                    <a:lnTo>
                      <a:pt x="0" y="9"/>
                    </a:lnTo>
                    <a:lnTo>
                      <a:pt x="0" y="8"/>
                    </a:lnTo>
                    <a:lnTo>
                      <a:pt x="0" y="6"/>
                    </a:lnTo>
                    <a:lnTo>
                      <a:pt x="0" y="4"/>
                    </a:lnTo>
                    <a:lnTo>
                      <a:pt x="1"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2" name="Freeform 1615"/>
              <p:cNvSpPr>
                <a:spLocks/>
              </p:cNvSpPr>
              <p:nvPr/>
            </p:nvSpPr>
            <p:spPr bwMode="auto">
              <a:xfrm>
                <a:off x="2441576" y="5311636"/>
                <a:ext cx="3175" cy="3175"/>
              </a:xfrm>
              <a:custGeom>
                <a:avLst/>
                <a:gdLst>
                  <a:gd name="T0" fmla="*/ 2147483646 w 2"/>
                  <a:gd name="T1" fmla="*/ 0 h 2"/>
                  <a:gd name="T2" fmla="*/ 2147483646 w 2"/>
                  <a:gd name="T3" fmla="*/ 0 h 2"/>
                  <a:gd name="T4" fmla="*/ 2147483646 w 2"/>
                  <a:gd name="T5" fmla="*/ 2147483646 h 2"/>
                  <a:gd name="T6" fmla="*/ 0 w 2"/>
                  <a:gd name="T7" fmla="*/ 2147483646 h 2"/>
                  <a:gd name="T8" fmla="*/ 0 w 2"/>
                  <a:gd name="T9" fmla="*/ 0 h 2"/>
                  <a:gd name="T10" fmla="*/ 2147483646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3" name="Freeform 1616"/>
              <p:cNvSpPr>
                <a:spLocks/>
              </p:cNvSpPr>
              <p:nvPr/>
            </p:nvSpPr>
            <p:spPr bwMode="auto">
              <a:xfrm>
                <a:off x="2824163" y="5325923"/>
                <a:ext cx="25400" cy="20638"/>
              </a:xfrm>
              <a:custGeom>
                <a:avLst/>
                <a:gdLst>
                  <a:gd name="T0" fmla="*/ 2147483646 w 16"/>
                  <a:gd name="T1" fmla="*/ 0 h 13"/>
                  <a:gd name="T2" fmla="*/ 2147483646 w 16"/>
                  <a:gd name="T3" fmla="*/ 0 h 13"/>
                  <a:gd name="T4" fmla="*/ 2147483646 w 16"/>
                  <a:gd name="T5" fmla="*/ 2147483646 h 13"/>
                  <a:gd name="T6" fmla="*/ 2147483646 w 16"/>
                  <a:gd name="T7" fmla="*/ 2147483646 h 13"/>
                  <a:gd name="T8" fmla="*/ 2147483646 w 16"/>
                  <a:gd name="T9" fmla="*/ 2147483646 h 13"/>
                  <a:gd name="T10" fmla="*/ 2147483646 w 16"/>
                  <a:gd name="T11" fmla="*/ 2147483646 h 13"/>
                  <a:gd name="T12" fmla="*/ 2147483646 w 16"/>
                  <a:gd name="T13" fmla="*/ 2147483646 h 13"/>
                  <a:gd name="T14" fmla="*/ 2147483646 w 16"/>
                  <a:gd name="T15" fmla="*/ 2147483646 h 13"/>
                  <a:gd name="T16" fmla="*/ 2147483646 w 16"/>
                  <a:gd name="T17" fmla="*/ 2147483646 h 13"/>
                  <a:gd name="T18" fmla="*/ 2147483646 w 16"/>
                  <a:gd name="T19" fmla="*/ 2147483646 h 13"/>
                  <a:gd name="T20" fmla="*/ 2147483646 w 16"/>
                  <a:gd name="T21" fmla="*/ 2147483646 h 13"/>
                  <a:gd name="T22" fmla="*/ 2147483646 w 16"/>
                  <a:gd name="T23" fmla="*/ 2147483646 h 13"/>
                  <a:gd name="T24" fmla="*/ 2147483646 w 16"/>
                  <a:gd name="T25" fmla="*/ 2147483646 h 13"/>
                  <a:gd name="T26" fmla="*/ 2147483646 w 16"/>
                  <a:gd name="T27" fmla="*/ 2147483646 h 13"/>
                  <a:gd name="T28" fmla="*/ 2147483646 w 16"/>
                  <a:gd name="T29" fmla="*/ 2147483646 h 13"/>
                  <a:gd name="T30" fmla="*/ 2147483646 w 16"/>
                  <a:gd name="T31" fmla="*/ 2147483646 h 13"/>
                  <a:gd name="T32" fmla="*/ 2147483646 w 16"/>
                  <a:gd name="T33" fmla="*/ 2147483646 h 13"/>
                  <a:gd name="T34" fmla="*/ 2147483646 w 16"/>
                  <a:gd name="T35" fmla="*/ 2147483646 h 13"/>
                  <a:gd name="T36" fmla="*/ 2147483646 w 16"/>
                  <a:gd name="T37" fmla="*/ 2147483646 h 13"/>
                  <a:gd name="T38" fmla="*/ 2147483646 w 16"/>
                  <a:gd name="T39" fmla="*/ 2147483646 h 13"/>
                  <a:gd name="T40" fmla="*/ 2147483646 w 16"/>
                  <a:gd name="T41" fmla="*/ 2147483646 h 13"/>
                  <a:gd name="T42" fmla="*/ 2147483646 w 16"/>
                  <a:gd name="T43" fmla="*/ 2147483646 h 13"/>
                  <a:gd name="T44" fmla="*/ 2147483646 w 16"/>
                  <a:gd name="T45" fmla="*/ 2147483646 h 13"/>
                  <a:gd name="T46" fmla="*/ 2147483646 w 16"/>
                  <a:gd name="T47" fmla="*/ 2147483646 h 13"/>
                  <a:gd name="T48" fmla="*/ 2147483646 w 16"/>
                  <a:gd name="T49" fmla="*/ 2147483646 h 13"/>
                  <a:gd name="T50" fmla="*/ 2147483646 w 16"/>
                  <a:gd name="T51" fmla="*/ 2147483646 h 13"/>
                  <a:gd name="T52" fmla="*/ 2147483646 w 16"/>
                  <a:gd name="T53" fmla="*/ 2147483646 h 13"/>
                  <a:gd name="T54" fmla="*/ 2147483646 w 16"/>
                  <a:gd name="T55" fmla="*/ 2147483646 h 13"/>
                  <a:gd name="T56" fmla="*/ 2147483646 w 16"/>
                  <a:gd name="T57" fmla="*/ 2147483646 h 13"/>
                  <a:gd name="T58" fmla="*/ 2147483646 w 16"/>
                  <a:gd name="T59" fmla="*/ 2147483646 h 13"/>
                  <a:gd name="T60" fmla="*/ 2147483646 w 16"/>
                  <a:gd name="T61" fmla="*/ 2147483646 h 13"/>
                  <a:gd name="T62" fmla="*/ 2147483646 w 16"/>
                  <a:gd name="T63" fmla="*/ 2147483646 h 13"/>
                  <a:gd name="T64" fmla="*/ 2147483646 w 16"/>
                  <a:gd name="T65" fmla="*/ 2147483646 h 13"/>
                  <a:gd name="T66" fmla="*/ 2147483646 w 16"/>
                  <a:gd name="T67" fmla="*/ 2147483646 h 13"/>
                  <a:gd name="T68" fmla="*/ 2147483646 w 16"/>
                  <a:gd name="T69" fmla="*/ 2147483646 h 13"/>
                  <a:gd name="T70" fmla="*/ 2147483646 w 16"/>
                  <a:gd name="T71" fmla="*/ 2147483646 h 13"/>
                  <a:gd name="T72" fmla="*/ 2147483646 w 16"/>
                  <a:gd name="T73" fmla="*/ 2147483646 h 13"/>
                  <a:gd name="T74" fmla="*/ 2147483646 w 16"/>
                  <a:gd name="T75" fmla="*/ 2147483646 h 13"/>
                  <a:gd name="T76" fmla="*/ 2147483646 w 16"/>
                  <a:gd name="T77" fmla="*/ 2147483646 h 13"/>
                  <a:gd name="T78" fmla="*/ 2147483646 w 16"/>
                  <a:gd name="T79" fmla="*/ 2147483646 h 13"/>
                  <a:gd name="T80" fmla="*/ 2147483646 w 16"/>
                  <a:gd name="T81" fmla="*/ 2147483646 h 13"/>
                  <a:gd name="T82" fmla="*/ 0 w 16"/>
                  <a:gd name="T83" fmla="*/ 2147483646 h 13"/>
                  <a:gd name="T84" fmla="*/ 2147483646 w 16"/>
                  <a:gd name="T85" fmla="*/ 2147483646 h 13"/>
                  <a:gd name="T86" fmla="*/ 2147483646 w 16"/>
                  <a:gd name="T87" fmla="*/ 2147483646 h 13"/>
                  <a:gd name="T88" fmla="*/ 2147483646 w 16"/>
                  <a:gd name="T89" fmla="*/ 2147483646 h 13"/>
                  <a:gd name="T90" fmla="*/ 2147483646 w 16"/>
                  <a:gd name="T91" fmla="*/ 2147483646 h 13"/>
                  <a:gd name="T92" fmla="*/ 2147483646 w 16"/>
                  <a:gd name="T93" fmla="*/ 2147483646 h 13"/>
                  <a:gd name="T94" fmla="*/ 2147483646 w 16"/>
                  <a:gd name="T95" fmla="*/ 2147483646 h 13"/>
                  <a:gd name="T96" fmla="*/ 2147483646 w 16"/>
                  <a:gd name="T97" fmla="*/ 2147483646 h 13"/>
                  <a:gd name="T98" fmla="*/ 2147483646 w 16"/>
                  <a:gd name="T99" fmla="*/ 2147483646 h 13"/>
                  <a:gd name="T100" fmla="*/ 2147483646 w 16"/>
                  <a:gd name="T101" fmla="*/ 2147483646 h 13"/>
                  <a:gd name="T102" fmla="*/ 2147483646 w 16"/>
                  <a:gd name="T103" fmla="*/ 2147483646 h 13"/>
                  <a:gd name="T104" fmla="*/ 2147483646 w 16"/>
                  <a:gd name="T105" fmla="*/ 2147483646 h 13"/>
                  <a:gd name="T106" fmla="*/ 2147483646 w 16"/>
                  <a:gd name="T107" fmla="*/ 2147483646 h 13"/>
                  <a:gd name="T108" fmla="*/ 2147483646 w 16"/>
                  <a:gd name="T109" fmla="*/ 2147483646 h 13"/>
                  <a:gd name="T110" fmla="*/ 2147483646 w 16"/>
                  <a:gd name="T111" fmla="*/ 0 h 13"/>
                  <a:gd name="T112" fmla="*/ 2147483646 w 16"/>
                  <a:gd name="T113" fmla="*/ 0 h 13"/>
                  <a:gd name="T114" fmla="*/ 2147483646 w 16"/>
                  <a:gd name="T115" fmla="*/ 0 h 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13">
                    <a:moveTo>
                      <a:pt x="7" y="0"/>
                    </a:moveTo>
                    <a:lnTo>
                      <a:pt x="9" y="0"/>
                    </a:lnTo>
                    <a:lnTo>
                      <a:pt x="9" y="2"/>
                    </a:lnTo>
                    <a:lnTo>
                      <a:pt x="9" y="4"/>
                    </a:lnTo>
                    <a:lnTo>
                      <a:pt x="11" y="4"/>
                    </a:lnTo>
                    <a:lnTo>
                      <a:pt x="11" y="6"/>
                    </a:lnTo>
                    <a:lnTo>
                      <a:pt x="13" y="6"/>
                    </a:lnTo>
                    <a:lnTo>
                      <a:pt x="14" y="6"/>
                    </a:lnTo>
                    <a:lnTo>
                      <a:pt x="14" y="8"/>
                    </a:lnTo>
                    <a:lnTo>
                      <a:pt x="16" y="10"/>
                    </a:lnTo>
                    <a:lnTo>
                      <a:pt x="16" y="11"/>
                    </a:lnTo>
                    <a:lnTo>
                      <a:pt x="14" y="13"/>
                    </a:lnTo>
                    <a:lnTo>
                      <a:pt x="14" y="11"/>
                    </a:lnTo>
                    <a:lnTo>
                      <a:pt x="13" y="11"/>
                    </a:lnTo>
                    <a:lnTo>
                      <a:pt x="11" y="11"/>
                    </a:lnTo>
                    <a:lnTo>
                      <a:pt x="9" y="13"/>
                    </a:lnTo>
                    <a:lnTo>
                      <a:pt x="9" y="11"/>
                    </a:lnTo>
                    <a:lnTo>
                      <a:pt x="7" y="11"/>
                    </a:lnTo>
                    <a:lnTo>
                      <a:pt x="5" y="11"/>
                    </a:lnTo>
                    <a:lnTo>
                      <a:pt x="5" y="10"/>
                    </a:lnTo>
                    <a:lnTo>
                      <a:pt x="3" y="10"/>
                    </a:lnTo>
                    <a:lnTo>
                      <a:pt x="1" y="11"/>
                    </a:lnTo>
                    <a:lnTo>
                      <a:pt x="0" y="11"/>
                    </a:lnTo>
                    <a:lnTo>
                      <a:pt x="1" y="8"/>
                    </a:lnTo>
                    <a:lnTo>
                      <a:pt x="3" y="8"/>
                    </a:lnTo>
                    <a:lnTo>
                      <a:pt x="3" y="6"/>
                    </a:lnTo>
                    <a:lnTo>
                      <a:pt x="5" y="6"/>
                    </a:lnTo>
                    <a:lnTo>
                      <a:pt x="5" y="4"/>
                    </a:lnTo>
                    <a:lnTo>
                      <a:pt x="5" y="2"/>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4" name="Freeform 1617"/>
              <p:cNvSpPr>
                <a:spLocks/>
              </p:cNvSpPr>
              <p:nvPr/>
            </p:nvSpPr>
            <p:spPr bwMode="auto">
              <a:xfrm>
                <a:off x="2811463" y="5332273"/>
                <a:ext cx="6350" cy="6350"/>
              </a:xfrm>
              <a:custGeom>
                <a:avLst/>
                <a:gdLst>
                  <a:gd name="T0" fmla="*/ 0 w 4"/>
                  <a:gd name="T1" fmla="*/ 0 h 4"/>
                  <a:gd name="T2" fmla="*/ 0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0 w 4"/>
                  <a:gd name="T13" fmla="*/ 2147483646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0"/>
                    </a:moveTo>
                    <a:lnTo>
                      <a:pt x="0" y="0"/>
                    </a:lnTo>
                    <a:lnTo>
                      <a:pt x="2" y="2"/>
                    </a:lnTo>
                    <a:lnTo>
                      <a:pt x="4" y="2"/>
                    </a:lnTo>
                    <a:lnTo>
                      <a:pt x="2"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5" name="Freeform 1618"/>
              <p:cNvSpPr>
                <a:spLocks/>
              </p:cNvSpPr>
              <p:nvPr/>
            </p:nvSpPr>
            <p:spPr bwMode="auto">
              <a:xfrm>
                <a:off x="3540126" y="5356086"/>
                <a:ext cx="17463" cy="11113"/>
              </a:xfrm>
              <a:custGeom>
                <a:avLst/>
                <a:gdLst>
                  <a:gd name="T0" fmla="*/ 2147483646 w 11"/>
                  <a:gd name="T1" fmla="*/ 0 h 7"/>
                  <a:gd name="T2" fmla="*/ 2147483646 w 11"/>
                  <a:gd name="T3" fmla="*/ 0 h 7"/>
                  <a:gd name="T4" fmla="*/ 2147483646 w 11"/>
                  <a:gd name="T5" fmla="*/ 0 h 7"/>
                  <a:gd name="T6" fmla="*/ 2147483646 w 11"/>
                  <a:gd name="T7" fmla="*/ 2147483646 h 7"/>
                  <a:gd name="T8" fmla="*/ 2147483646 w 11"/>
                  <a:gd name="T9" fmla="*/ 2147483646 h 7"/>
                  <a:gd name="T10" fmla="*/ 2147483646 w 11"/>
                  <a:gd name="T11" fmla="*/ 2147483646 h 7"/>
                  <a:gd name="T12" fmla="*/ 2147483646 w 11"/>
                  <a:gd name="T13" fmla="*/ 2147483646 h 7"/>
                  <a:gd name="T14" fmla="*/ 2147483646 w 11"/>
                  <a:gd name="T15" fmla="*/ 2147483646 h 7"/>
                  <a:gd name="T16" fmla="*/ 2147483646 w 11"/>
                  <a:gd name="T17" fmla="*/ 2147483646 h 7"/>
                  <a:gd name="T18" fmla="*/ 2147483646 w 11"/>
                  <a:gd name="T19" fmla="*/ 2147483646 h 7"/>
                  <a:gd name="T20" fmla="*/ 2147483646 w 11"/>
                  <a:gd name="T21" fmla="*/ 2147483646 h 7"/>
                  <a:gd name="T22" fmla="*/ 2147483646 w 11"/>
                  <a:gd name="T23" fmla="*/ 2147483646 h 7"/>
                  <a:gd name="T24" fmla="*/ 2147483646 w 11"/>
                  <a:gd name="T25" fmla="*/ 2147483646 h 7"/>
                  <a:gd name="T26" fmla="*/ 2147483646 w 11"/>
                  <a:gd name="T27" fmla="*/ 2147483646 h 7"/>
                  <a:gd name="T28" fmla="*/ 2147483646 w 11"/>
                  <a:gd name="T29" fmla="*/ 2147483646 h 7"/>
                  <a:gd name="T30" fmla="*/ 2147483646 w 11"/>
                  <a:gd name="T31" fmla="*/ 2147483646 h 7"/>
                  <a:gd name="T32" fmla="*/ 2147483646 w 11"/>
                  <a:gd name="T33" fmla="*/ 2147483646 h 7"/>
                  <a:gd name="T34" fmla="*/ 2147483646 w 11"/>
                  <a:gd name="T35" fmla="*/ 2147483646 h 7"/>
                  <a:gd name="T36" fmla="*/ 2147483646 w 11"/>
                  <a:gd name="T37" fmla="*/ 2147483646 h 7"/>
                  <a:gd name="T38" fmla="*/ 2147483646 w 11"/>
                  <a:gd name="T39" fmla="*/ 2147483646 h 7"/>
                  <a:gd name="T40" fmla="*/ 2147483646 w 11"/>
                  <a:gd name="T41" fmla="*/ 2147483646 h 7"/>
                  <a:gd name="T42" fmla="*/ 2147483646 w 11"/>
                  <a:gd name="T43" fmla="*/ 2147483646 h 7"/>
                  <a:gd name="T44" fmla="*/ 2147483646 w 11"/>
                  <a:gd name="T45" fmla="*/ 2147483646 h 7"/>
                  <a:gd name="T46" fmla="*/ 0 w 11"/>
                  <a:gd name="T47" fmla="*/ 2147483646 h 7"/>
                  <a:gd name="T48" fmla="*/ 0 w 11"/>
                  <a:gd name="T49" fmla="*/ 2147483646 h 7"/>
                  <a:gd name="T50" fmla="*/ 2147483646 w 11"/>
                  <a:gd name="T51" fmla="*/ 0 h 7"/>
                  <a:gd name="T52" fmla="*/ 2147483646 w 11"/>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7">
                    <a:moveTo>
                      <a:pt x="3" y="0"/>
                    </a:moveTo>
                    <a:lnTo>
                      <a:pt x="3" y="0"/>
                    </a:lnTo>
                    <a:lnTo>
                      <a:pt x="3" y="2"/>
                    </a:lnTo>
                    <a:lnTo>
                      <a:pt x="5" y="2"/>
                    </a:lnTo>
                    <a:lnTo>
                      <a:pt x="7" y="2"/>
                    </a:lnTo>
                    <a:lnTo>
                      <a:pt x="9" y="2"/>
                    </a:lnTo>
                    <a:lnTo>
                      <a:pt x="11" y="2"/>
                    </a:lnTo>
                    <a:lnTo>
                      <a:pt x="11" y="4"/>
                    </a:lnTo>
                    <a:lnTo>
                      <a:pt x="9" y="4"/>
                    </a:lnTo>
                    <a:lnTo>
                      <a:pt x="9" y="5"/>
                    </a:lnTo>
                    <a:lnTo>
                      <a:pt x="7" y="5"/>
                    </a:lnTo>
                    <a:lnTo>
                      <a:pt x="7" y="4"/>
                    </a:lnTo>
                    <a:lnTo>
                      <a:pt x="5" y="5"/>
                    </a:lnTo>
                    <a:lnTo>
                      <a:pt x="3" y="5"/>
                    </a:lnTo>
                    <a:lnTo>
                      <a:pt x="3" y="7"/>
                    </a:lnTo>
                    <a:lnTo>
                      <a:pt x="3" y="5"/>
                    </a:lnTo>
                    <a:lnTo>
                      <a:pt x="2" y="5"/>
                    </a:lnTo>
                    <a:lnTo>
                      <a:pt x="0" y="4"/>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6" name="Freeform 1619"/>
              <p:cNvSpPr>
                <a:spLocks/>
              </p:cNvSpPr>
              <p:nvPr/>
            </p:nvSpPr>
            <p:spPr bwMode="auto">
              <a:xfrm>
                <a:off x="3506788" y="5370373"/>
                <a:ext cx="36513" cy="31750"/>
              </a:xfrm>
              <a:custGeom>
                <a:avLst/>
                <a:gdLst>
                  <a:gd name="T0" fmla="*/ 2147483646 w 23"/>
                  <a:gd name="T1" fmla="*/ 0 h 20"/>
                  <a:gd name="T2" fmla="*/ 2147483646 w 23"/>
                  <a:gd name="T3" fmla="*/ 2147483646 h 20"/>
                  <a:gd name="T4" fmla="*/ 2147483646 w 23"/>
                  <a:gd name="T5" fmla="*/ 2147483646 h 20"/>
                  <a:gd name="T6" fmla="*/ 2147483646 w 23"/>
                  <a:gd name="T7" fmla="*/ 2147483646 h 20"/>
                  <a:gd name="T8" fmla="*/ 2147483646 w 23"/>
                  <a:gd name="T9" fmla="*/ 2147483646 h 20"/>
                  <a:gd name="T10" fmla="*/ 2147483646 w 23"/>
                  <a:gd name="T11" fmla="*/ 2147483646 h 20"/>
                  <a:gd name="T12" fmla="*/ 2147483646 w 23"/>
                  <a:gd name="T13" fmla="*/ 2147483646 h 20"/>
                  <a:gd name="T14" fmla="*/ 2147483646 w 23"/>
                  <a:gd name="T15" fmla="*/ 2147483646 h 20"/>
                  <a:gd name="T16" fmla="*/ 2147483646 w 23"/>
                  <a:gd name="T17" fmla="*/ 2147483646 h 20"/>
                  <a:gd name="T18" fmla="*/ 2147483646 w 23"/>
                  <a:gd name="T19" fmla="*/ 2147483646 h 20"/>
                  <a:gd name="T20" fmla="*/ 2147483646 w 23"/>
                  <a:gd name="T21" fmla="*/ 2147483646 h 20"/>
                  <a:gd name="T22" fmla="*/ 2147483646 w 23"/>
                  <a:gd name="T23" fmla="*/ 2147483646 h 20"/>
                  <a:gd name="T24" fmla="*/ 2147483646 w 23"/>
                  <a:gd name="T25" fmla="*/ 2147483646 h 20"/>
                  <a:gd name="T26" fmla="*/ 2147483646 w 23"/>
                  <a:gd name="T27" fmla="*/ 2147483646 h 20"/>
                  <a:gd name="T28" fmla="*/ 2147483646 w 23"/>
                  <a:gd name="T29" fmla="*/ 2147483646 h 20"/>
                  <a:gd name="T30" fmla="*/ 2147483646 w 23"/>
                  <a:gd name="T31" fmla="*/ 2147483646 h 20"/>
                  <a:gd name="T32" fmla="*/ 2147483646 w 23"/>
                  <a:gd name="T33" fmla="*/ 2147483646 h 20"/>
                  <a:gd name="T34" fmla="*/ 2147483646 w 23"/>
                  <a:gd name="T35" fmla="*/ 2147483646 h 20"/>
                  <a:gd name="T36" fmla="*/ 0 w 23"/>
                  <a:gd name="T37" fmla="*/ 2147483646 h 20"/>
                  <a:gd name="T38" fmla="*/ 0 w 23"/>
                  <a:gd name="T39" fmla="*/ 2147483646 h 20"/>
                  <a:gd name="T40" fmla="*/ 2147483646 w 23"/>
                  <a:gd name="T41" fmla="*/ 2147483646 h 20"/>
                  <a:gd name="T42" fmla="*/ 2147483646 w 23"/>
                  <a:gd name="T43" fmla="*/ 2147483646 h 20"/>
                  <a:gd name="T44" fmla="*/ 2147483646 w 23"/>
                  <a:gd name="T45" fmla="*/ 2147483646 h 20"/>
                  <a:gd name="T46" fmla="*/ 2147483646 w 23"/>
                  <a:gd name="T47" fmla="*/ 2147483646 h 20"/>
                  <a:gd name="T48" fmla="*/ 2147483646 w 23"/>
                  <a:gd name="T49" fmla="*/ 2147483646 h 20"/>
                  <a:gd name="T50" fmla="*/ 2147483646 w 23"/>
                  <a:gd name="T51" fmla="*/ 2147483646 h 20"/>
                  <a:gd name="T52" fmla="*/ 2147483646 w 23"/>
                  <a:gd name="T53" fmla="*/ 2147483646 h 20"/>
                  <a:gd name="T54" fmla="*/ 2147483646 w 23"/>
                  <a:gd name="T55" fmla="*/ 2147483646 h 20"/>
                  <a:gd name="T56" fmla="*/ 2147483646 w 23"/>
                  <a:gd name="T57" fmla="*/ 2147483646 h 20"/>
                  <a:gd name="T58" fmla="*/ 2147483646 w 23"/>
                  <a:gd name="T59" fmla="*/ 2147483646 h 20"/>
                  <a:gd name="T60" fmla="*/ 2147483646 w 23"/>
                  <a:gd name="T61" fmla="*/ 2147483646 h 20"/>
                  <a:gd name="T62" fmla="*/ 2147483646 w 23"/>
                  <a:gd name="T63" fmla="*/ 2147483646 h 20"/>
                  <a:gd name="T64" fmla="*/ 2147483646 w 23"/>
                  <a:gd name="T65" fmla="*/ 2147483646 h 20"/>
                  <a:gd name="T66" fmla="*/ 2147483646 w 23"/>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0">
                    <a:moveTo>
                      <a:pt x="19" y="0"/>
                    </a:moveTo>
                    <a:lnTo>
                      <a:pt x="21" y="0"/>
                    </a:lnTo>
                    <a:lnTo>
                      <a:pt x="21" y="4"/>
                    </a:lnTo>
                    <a:lnTo>
                      <a:pt x="23" y="8"/>
                    </a:lnTo>
                    <a:lnTo>
                      <a:pt x="21" y="9"/>
                    </a:lnTo>
                    <a:lnTo>
                      <a:pt x="21" y="8"/>
                    </a:lnTo>
                    <a:lnTo>
                      <a:pt x="21" y="9"/>
                    </a:lnTo>
                    <a:lnTo>
                      <a:pt x="21" y="11"/>
                    </a:lnTo>
                    <a:lnTo>
                      <a:pt x="19" y="11"/>
                    </a:lnTo>
                    <a:lnTo>
                      <a:pt x="19" y="17"/>
                    </a:lnTo>
                    <a:lnTo>
                      <a:pt x="19" y="15"/>
                    </a:lnTo>
                    <a:lnTo>
                      <a:pt x="17" y="15"/>
                    </a:lnTo>
                    <a:lnTo>
                      <a:pt x="17" y="17"/>
                    </a:lnTo>
                    <a:lnTo>
                      <a:pt x="15" y="17"/>
                    </a:lnTo>
                    <a:lnTo>
                      <a:pt x="13" y="17"/>
                    </a:lnTo>
                    <a:lnTo>
                      <a:pt x="12" y="17"/>
                    </a:lnTo>
                    <a:lnTo>
                      <a:pt x="10" y="19"/>
                    </a:lnTo>
                    <a:lnTo>
                      <a:pt x="10" y="20"/>
                    </a:lnTo>
                    <a:lnTo>
                      <a:pt x="8" y="19"/>
                    </a:lnTo>
                    <a:lnTo>
                      <a:pt x="8" y="17"/>
                    </a:lnTo>
                    <a:lnTo>
                      <a:pt x="6" y="17"/>
                    </a:lnTo>
                    <a:lnTo>
                      <a:pt x="6" y="19"/>
                    </a:lnTo>
                    <a:lnTo>
                      <a:pt x="6" y="17"/>
                    </a:lnTo>
                    <a:lnTo>
                      <a:pt x="4" y="19"/>
                    </a:lnTo>
                    <a:lnTo>
                      <a:pt x="2" y="19"/>
                    </a:lnTo>
                    <a:lnTo>
                      <a:pt x="0" y="19"/>
                    </a:lnTo>
                    <a:lnTo>
                      <a:pt x="0" y="17"/>
                    </a:lnTo>
                    <a:lnTo>
                      <a:pt x="2" y="17"/>
                    </a:lnTo>
                    <a:lnTo>
                      <a:pt x="2" y="15"/>
                    </a:lnTo>
                    <a:lnTo>
                      <a:pt x="4" y="15"/>
                    </a:lnTo>
                    <a:lnTo>
                      <a:pt x="8" y="15"/>
                    </a:lnTo>
                    <a:lnTo>
                      <a:pt x="10" y="15"/>
                    </a:lnTo>
                    <a:lnTo>
                      <a:pt x="10" y="13"/>
                    </a:lnTo>
                    <a:lnTo>
                      <a:pt x="12" y="13"/>
                    </a:lnTo>
                    <a:lnTo>
                      <a:pt x="12" y="11"/>
                    </a:lnTo>
                    <a:lnTo>
                      <a:pt x="12" y="9"/>
                    </a:lnTo>
                    <a:lnTo>
                      <a:pt x="13" y="11"/>
                    </a:lnTo>
                    <a:lnTo>
                      <a:pt x="15" y="11"/>
                    </a:lnTo>
                    <a:lnTo>
                      <a:pt x="15" y="9"/>
                    </a:lnTo>
                    <a:lnTo>
                      <a:pt x="17" y="9"/>
                    </a:lnTo>
                    <a:lnTo>
                      <a:pt x="17" y="8"/>
                    </a:lnTo>
                    <a:lnTo>
                      <a:pt x="17" y="6"/>
                    </a:lnTo>
                    <a:lnTo>
                      <a:pt x="17" y="4"/>
                    </a:lnTo>
                    <a:lnTo>
                      <a:pt x="19" y="2"/>
                    </a:lnTo>
                    <a:lnTo>
                      <a:pt x="1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7" name="Freeform 1620"/>
              <p:cNvSpPr>
                <a:spLocks/>
              </p:cNvSpPr>
              <p:nvPr/>
            </p:nvSpPr>
            <p:spPr bwMode="auto">
              <a:xfrm>
                <a:off x="3067051" y="53735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0 w 4"/>
                  <a:gd name="T9" fmla="*/ 2147483646 h 4"/>
                  <a:gd name="T10" fmla="*/ 2147483646 w 4"/>
                  <a:gd name="T11" fmla="*/ 2147483646 h 4"/>
                  <a:gd name="T12" fmla="*/ 0 w 4"/>
                  <a:gd name="T13" fmla="*/ 0 h 4"/>
                  <a:gd name="T14" fmla="*/ 2147483646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2" y="0"/>
                    </a:moveTo>
                    <a:lnTo>
                      <a:pt x="4" y="0"/>
                    </a:lnTo>
                    <a:lnTo>
                      <a:pt x="4" y="2"/>
                    </a:lnTo>
                    <a:lnTo>
                      <a:pt x="2" y="4"/>
                    </a:lnTo>
                    <a:lnTo>
                      <a:pt x="0"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8" name="Freeform 1621"/>
              <p:cNvSpPr>
                <a:spLocks/>
              </p:cNvSpPr>
              <p:nvPr/>
            </p:nvSpPr>
            <p:spPr bwMode="auto">
              <a:xfrm>
                <a:off x="3084513" y="5384661"/>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2147483646 w 4"/>
                  <a:gd name="T11" fmla="*/ 2147483646 h 2"/>
                  <a:gd name="T12" fmla="*/ 2147483646 w 4"/>
                  <a:gd name="T13" fmla="*/ 2147483646 h 2"/>
                  <a:gd name="T14" fmla="*/ 0 w 4"/>
                  <a:gd name="T15" fmla="*/ 2147483646 h 2"/>
                  <a:gd name="T16" fmla="*/ 0 w 4"/>
                  <a:gd name="T17" fmla="*/ 2147483646 h 2"/>
                  <a:gd name="T18" fmla="*/ 0 w 4"/>
                  <a:gd name="T19" fmla="*/ 0 h 2"/>
                  <a:gd name="T20" fmla="*/ 0 w 4"/>
                  <a:gd name="T21" fmla="*/ 0 h 2"/>
                  <a:gd name="T22" fmla="*/ 0 w 4"/>
                  <a:gd name="T23" fmla="*/ 0 h 2"/>
                  <a:gd name="T24" fmla="*/ 2147483646 w 4"/>
                  <a:gd name="T25" fmla="*/ 0 h 2"/>
                  <a:gd name="T26" fmla="*/ 2147483646 w 4"/>
                  <a:gd name="T27" fmla="*/ 0 h 2"/>
                  <a:gd name="T28" fmla="*/ 2147483646 w 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2">
                    <a:moveTo>
                      <a:pt x="4" y="0"/>
                    </a:moveTo>
                    <a:lnTo>
                      <a:pt x="4" y="0"/>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49" name="Freeform 1622"/>
              <p:cNvSpPr>
                <a:spLocks/>
              </p:cNvSpPr>
              <p:nvPr/>
            </p:nvSpPr>
            <p:spPr bwMode="auto">
              <a:xfrm>
                <a:off x="3152776" y="5394186"/>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2147483646 w 3"/>
                  <a:gd name="T13" fmla="*/ 2147483646 h 2"/>
                  <a:gd name="T14" fmla="*/ 2147483646 w 3"/>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0"/>
                    </a:moveTo>
                    <a:lnTo>
                      <a:pt x="3" y="2"/>
                    </a:lnTo>
                    <a:lnTo>
                      <a:pt x="2" y="2"/>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0" name="Freeform 1623"/>
              <p:cNvSpPr>
                <a:spLocks/>
              </p:cNvSpPr>
              <p:nvPr/>
            </p:nvSpPr>
            <p:spPr bwMode="auto">
              <a:xfrm>
                <a:off x="3509963" y="5400536"/>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2147483646 w 4"/>
                  <a:gd name="T9" fmla="*/ 2147483646 h 1"/>
                  <a:gd name="T10" fmla="*/ 0 w 4"/>
                  <a:gd name="T11" fmla="*/ 2147483646 h 1"/>
                  <a:gd name="T12" fmla="*/ 0 w 4"/>
                  <a:gd name="T13" fmla="*/ 2147483646 h 1"/>
                  <a:gd name="T14" fmla="*/ 2147483646 w 4"/>
                  <a:gd name="T15" fmla="*/ 2147483646 h 1"/>
                  <a:gd name="T16" fmla="*/ 2147483646 w 4"/>
                  <a:gd name="T17" fmla="*/ 0 h 1"/>
                  <a:gd name="T18" fmla="*/ 2147483646 w 4"/>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
                    <a:moveTo>
                      <a:pt x="4" y="0"/>
                    </a:moveTo>
                    <a:lnTo>
                      <a:pt x="4" y="1"/>
                    </a:lnTo>
                    <a:lnTo>
                      <a:pt x="2" y="1"/>
                    </a:lnTo>
                    <a:lnTo>
                      <a:pt x="0" y="1"/>
                    </a:lnTo>
                    <a:lnTo>
                      <a:pt x="2" y="1"/>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1" name="Freeform 1624"/>
              <p:cNvSpPr>
                <a:spLocks/>
              </p:cNvSpPr>
              <p:nvPr/>
            </p:nvSpPr>
            <p:spPr bwMode="auto">
              <a:xfrm>
                <a:off x="3498851" y="5402123"/>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0 w 5"/>
                  <a:gd name="T21" fmla="*/ 2147483646 h 4"/>
                  <a:gd name="T22" fmla="*/ 0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4" y="0"/>
                    </a:moveTo>
                    <a:lnTo>
                      <a:pt x="5" y="0"/>
                    </a:lnTo>
                    <a:lnTo>
                      <a:pt x="5" y="2"/>
                    </a:lnTo>
                    <a:lnTo>
                      <a:pt x="4" y="2"/>
                    </a:lnTo>
                    <a:lnTo>
                      <a:pt x="5" y="4"/>
                    </a:lnTo>
                    <a:lnTo>
                      <a:pt x="4" y="4"/>
                    </a:lnTo>
                    <a:lnTo>
                      <a:pt x="2" y="4"/>
                    </a:lnTo>
                    <a:lnTo>
                      <a:pt x="2" y="2"/>
                    </a:lnTo>
                    <a:lnTo>
                      <a:pt x="0" y="2"/>
                    </a:lnTo>
                    <a:lnTo>
                      <a:pt x="0"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2" name="Freeform 1625"/>
              <p:cNvSpPr>
                <a:spLocks/>
              </p:cNvSpPr>
              <p:nvPr/>
            </p:nvSpPr>
            <p:spPr bwMode="auto">
              <a:xfrm>
                <a:off x="3467101" y="5435461"/>
                <a:ext cx="4763" cy="7938"/>
              </a:xfrm>
              <a:custGeom>
                <a:avLst/>
                <a:gdLst>
                  <a:gd name="T0" fmla="*/ 2147483646 w 3"/>
                  <a:gd name="T1" fmla="*/ 0 h 5"/>
                  <a:gd name="T2" fmla="*/ 2147483646 w 3"/>
                  <a:gd name="T3" fmla="*/ 2147483646 h 5"/>
                  <a:gd name="T4" fmla="*/ 2147483646 w 3"/>
                  <a:gd name="T5" fmla="*/ 2147483646 h 5"/>
                  <a:gd name="T6" fmla="*/ 2147483646 w 3"/>
                  <a:gd name="T7" fmla="*/ 2147483646 h 5"/>
                  <a:gd name="T8" fmla="*/ 2147483646 w 3"/>
                  <a:gd name="T9" fmla="*/ 2147483646 h 5"/>
                  <a:gd name="T10" fmla="*/ 2147483646 w 3"/>
                  <a:gd name="T11" fmla="*/ 2147483646 h 5"/>
                  <a:gd name="T12" fmla="*/ 0 w 3"/>
                  <a:gd name="T13" fmla="*/ 2147483646 h 5"/>
                  <a:gd name="T14" fmla="*/ 0 w 3"/>
                  <a:gd name="T15" fmla="*/ 2147483646 h 5"/>
                  <a:gd name="T16" fmla="*/ 0 w 3"/>
                  <a:gd name="T17" fmla="*/ 2147483646 h 5"/>
                  <a:gd name="T18" fmla="*/ 0 w 3"/>
                  <a:gd name="T19" fmla="*/ 2147483646 h 5"/>
                  <a:gd name="T20" fmla="*/ 0 w 3"/>
                  <a:gd name="T21" fmla="*/ 2147483646 h 5"/>
                  <a:gd name="T22" fmla="*/ 2147483646 w 3"/>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5">
                    <a:moveTo>
                      <a:pt x="1" y="0"/>
                    </a:moveTo>
                    <a:lnTo>
                      <a:pt x="1" y="2"/>
                    </a:lnTo>
                    <a:lnTo>
                      <a:pt x="3" y="2"/>
                    </a:lnTo>
                    <a:lnTo>
                      <a:pt x="1" y="4"/>
                    </a:lnTo>
                    <a:lnTo>
                      <a:pt x="1" y="5"/>
                    </a:lnTo>
                    <a:lnTo>
                      <a:pt x="0" y="5"/>
                    </a:lnTo>
                    <a:lnTo>
                      <a:pt x="0" y="4"/>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3" name="Freeform 1626"/>
              <p:cNvSpPr>
                <a:spLocks/>
              </p:cNvSpPr>
              <p:nvPr/>
            </p:nvSpPr>
            <p:spPr bwMode="auto">
              <a:xfrm>
                <a:off x="2644776" y="5441811"/>
                <a:ext cx="3175" cy="1588"/>
              </a:xfrm>
              <a:custGeom>
                <a:avLst/>
                <a:gdLst>
                  <a:gd name="T0" fmla="*/ 2147483646 w 2"/>
                  <a:gd name="T1" fmla="*/ 0 h 1"/>
                  <a:gd name="T2" fmla="*/ 2147483646 w 2"/>
                  <a:gd name="T3" fmla="*/ 0 h 1"/>
                  <a:gd name="T4" fmla="*/ 0 w 2"/>
                  <a:gd name="T5" fmla="*/ 2147483646 h 1"/>
                  <a:gd name="T6" fmla="*/ 0 w 2"/>
                  <a:gd name="T7" fmla="*/ 2147483646 h 1"/>
                  <a:gd name="T8" fmla="*/ 0 w 2"/>
                  <a:gd name="T9" fmla="*/ 0 h 1"/>
                  <a:gd name="T10" fmla="*/ 0 w 2"/>
                  <a:gd name="T11" fmla="*/ 0 h 1"/>
                  <a:gd name="T12" fmla="*/ 0 w 2"/>
                  <a:gd name="T13" fmla="*/ 0 h 1"/>
                  <a:gd name="T14" fmla="*/ 2147483646 w 2"/>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
                    <a:moveTo>
                      <a:pt x="2" y="0"/>
                    </a:moveTo>
                    <a:lnTo>
                      <a:pt x="2" y="0"/>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4" name="Freeform 1627"/>
              <p:cNvSpPr>
                <a:spLocks/>
              </p:cNvSpPr>
              <p:nvPr/>
            </p:nvSpPr>
            <p:spPr bwMode="auto">
              <a:xfrm>
                <a:off x="2735263" y="5443398"/>
                <a:ext cx="34925" cy="12700"/>
              </a:xfrm>
              <a:custGeom>
                <a:avLst/>
                <a:gdLst>
                  <a:gd name="T0" fmla="*/ 2147483646 w 22"/>
                  <a:gd name="T1" fmla="*/ 0 h 8"/>
                  <a:gd name="T2" fmla="*/ 2147483646 w 22"/>
                  <a:gd name="T3" fmla="*/ 0 h 8"/>
                  <a:gd name="T4" fmla="*/ 2147483646 w 22"/>
                  <a:gd name="T5" fmla="*/ 0 h 8"/>
                  <a:gd name="T6" fmla="*/ 2147483646 w 22"/>
                  <a:gd name="T7" fmla="*/ 0 h 8"/>
                  <a:gd name="T8" fmla="*/ 2147483646 w 22"/>
                  <a:gd name="T9" fmla="*/ 0 h 8"/>
                  <a:gd name="T10" fmla="*/ 2147483646 w 22"/>
                  <a:gd name="T11" fmla="*/ 0 h 8"/>
                  <a:gd name="T12" fmla="*/ 2147483646 w 22"/>
                  <a:gd name="T13" fmla="*/ 0 h 8"/>
                  <a:gd name="T14" fmla="*/ 2147483646 w 22"/>
                  <a:gd name="T15" fmla="*/ 2147483646 h 8"/>
                  <a:gd name="T16" fmla="*/ 2147483646 w 22"/>
                  <a:gd name="T17" fmla="*/ 2147483646 h 8"/>
                  <a:gd name="T18" fmla="*/ 2147483646 w 22"/>
                  <a:gd name="T19" fmla="*/ 2147483646 h 8"/>
                  <a:gd name="T20" fmla="*/ 2147483646 w 22"/>
                  <a:gd name="T21" fmla="*/ 2147483646 h 8"/>
                  <a:gd name="T22" fmla="*/ 2147483646 w 22"/>
                  <a:gd name="T23" fmla="*/ 2147483646 h 8"/>
                  <a:gd name="T24" fmla="*/ 2147483646 w 22"/>
                  <a:gd name="T25" fmla="*/ 2147483646 h 8"/>
                  <a:gd name="T26" fmla="*/ 2147483646 w 22"/>
                  <a:gd name="T27" fmla="*/ 2147483646 h 8"/>
                  <a:gd name="T28" fmla="*/ 2147483646 w 22"/>
                  <a:gd name="T29" fmla="*/ 2147483646 h 8"/>
                  <a:gd name="T30" fmla="*/ 2147483646 w 22"/>
                  <a:gd name="T31" fmla="*/ 2147483646 h 8"/>
                  <a:gd name="T32" fmla="*/ 2147483646 w 22"/>
                  <a:gd name="T33" fmla="*/ 2147483646 h 8"/>
                  <a:gd name="T34" fmla="*/ 2147483646 w 22"/>
                  <a:gd name="T35" fmla="*/ 2147483646 h 8"/>
                  <a:gd name="T36" fmla="*/ 2147483646 w 22"/>
                  <a:gd name="T37" fmla="*/ 2147483646 h 8"/>
                  <a:gd name="T38" fmla="*/ 2147483646 w 22"/>
                  <a:gd name="T39" fmla="*/ 2147483646 h 8"/>
                  <a:gd name="T40" fmla="*/ 2147483646 w 22"/>
                  <a:gd name="T41" fmla="*/ 2147483646 h 8"/>
                  <a:gd name="T42" fmla="*/ 2147483646 w 22"/>
                  <a:gd name="T43" fmla="*/ 2147483646 h 8"/>
                  <a:gd name="T44" fmla="*/ 2147483646 w 22"/>
                  <a:gd name="T45" fmla="*/ 2147483646 h 8"/>
                  <a:gd name="T46" fmla="*/ 2147483646 w 22"/>
                  <a:gd name="T47" fmla="*/ 2147483646 h 8"/>
                  <a:gd name="T48" fmla="*/ 2147483646 w 22"/>
                  <a:gd name="T49" fmla="*/ 2147483646 h 8"/>
                  <a:gd name="T50" fmla="*/ 2147483646 w 22"/>
                  <a:gd name="T51" fmla="*/ 2147483646 h 8"/>
                  <a:gd name="T52" fmla="*/ 2147483646 w 22"/>
                  <a:gd name="T53" fmla="*/ 2147483646 h 8"/>
                  <a:gd name="T54" fmla="*/ 2147483646 w 22"/>
                  <a:gd name="T55" fmla="*/ 2147483646 h 8"/>
                  <a:gd name="T56" fmla="*/ 2147483646 w 22"/>
                  <a:gd name="T57" fmla="*/ 2147483646 h 8"/>
                  <a:gd name="T58" fmla="*/ 2147483646 w 22"/>
                  <a:gd name="T59" fmla="*/ 2147483646 h 8"/>
                  <a:gd name="T60" fmla="*/ 2147483646 w 22"/>
                  <a:gd name="T61" fmla="*/ 2147483646 h 8"/>
                  <a:gd name="T62" fmla="*/ 0 w 22"/>
                  <a:gd name="T63" fmla="*/ 2147483646 h 8"/>
                  <a:gd name="T64" fmla="*/ 0 w 22"/>
                  <a:gd name="T65" fmla="*/ 2147483646 h 8"/>
                  <a:gd name="T66" fmla="*/ 2147483646 w 22"/>
                  <a:gd name="T67" fmla="*/ 0 h 8"/>
                  <a:gd name="T68" fmla="*/ 2147483646 w 22"/>
                  <a:gd name="T69" fmla="*/ 0 h 8"/>
                  <a:gd name="T70" fmla="*/ 2147483646 w 22"/>
                  <a:gd name="T71" fmla="*/ 0 h 8"/>
                  <a:gd name="T72" fmla="*/ 2147483646 w 22"/>
                  <a:gd name="T73" fmla="*/ 0 h 8"/>
                  <a:gd name="T74" fmla="*/ 2147483646 w 22"/>
                  <a:gd name="T75" fmla="*/ 0 h 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 h="8">
                    <a:moveTo>
                      <a:pt x="8" y="0"/>
                    </a:moveTo>
                    <a:lnTo>
                      <a:pt x="8" y="0"/>
                    </a:lnTo>
                    <a:lnTo>
                      <a:pt x="9" y="0"/>
                    </a:lnTo>
                    <a:lnTo>
                      <a:pt x="11" y="0"/>
                    </a:lnTo>
                    <a:lnTo>
                      <a:pt x="13" y="2"/>
                    </a:lnTo>
                    <a:lnTo>
                      <a:pt x="15" y="2"/>
                    </a:lnTo>
                    <a:lnTo>
                      <a:pt x="17" y="2"/>
                    </a:lnTo>
                    <a:lnTo>
                      <a:pt x="17" y="4"/>
                    </a:lnTo>
                    <a:lnTo>
                      <a:pt x="19" y="4"/>
                    </a:lnTo>
                    <a:lnTo>
                      <a:pt x="20" y="6"/>
                    </a:lnTo>
                    <a:lnTo>
                      <a:pt x="22" y="4"/>
                    </a:lnTo>
                    <a:lnTo>
                      <a:pt x="22" y="6"/>
                    </a:lnTo>
                    <a:lnTo>
                      <a:pt x="20" y="6"/>
                    </a:lnTo>
                    <a:lnTo>
                      <a:pt x="19" y="6"/>
                    </a:lnTo>
                    <a:lnTo>
                      <a:pt x="17" y="8"/>
                    </a:lnTo>
                    <a:lnTo>
                      <a:pt x="17" y="6"/>
                    </a:lnTo>
                    <a:lnTo>
                      <a:pt x="17" y="4"/>
                    </a:lnTo>
                    <a:lnTo>
                      <a:pt x="9" y="4"/>
                    </a:lnTo>
                    <a:lnTo>
                      <a:pt x="9" y="2"/>
                    </a:lnTo>
                    <a:lnTo>
                      <a:pt x="8" y="2"/>
                    </a:lnTo>
                    <a:lnTo>
                      <a:pt x="4" y="2"/>
                    </a:lnTo>
                    <a:lnTo>
                      <a:pt x="2" y="2"/>
                    </a:lnTo>
                    <a:lnTo>
                      <a:pt x="0" y="2"/>
                    </a:lnTo>
                    <a:lnTo>
                      <a:pt x="2" y="0"/>
                    </a:lnTo>
                    <a:lnTo>
                      <a:pt x="4" y="0"/>
                    </a:lnTo>
                    <a:lnTo>
                      <a:pt x="6" y="0"/>
                    </a:lnTo>
                    <a:lnTo>
                      <a:pt x="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5" name="Freeform 1628"/>
              <p:cNvSpPr>
                <a:spLocks/>
              </p:cNvSpPr>
              <p:nvPr/>
            </p:nvSpPr>
            <p:spPr bwMode="auto">
              <a:xfrm>
                <a:off x="2779713" y="5456098"/>
                <a:ext cx="11113" cy="4763"/>
              </a:xfrm>
              <a:custGeom>
                <a:avLst/>
                <a:gdLst>
                  <a:gd name="T0" fmla="*/ 0 w 7"/>
                  <a:gd name="T1" fmla="*/ 0 h 3"/>
                  <a:gd name="T2" fmla="*/ 2147483646 w 7"/>
                  <a:gd name="T3" fmla="*/ 0 h 3"/>
                  <a:gd name="T4" fmla="*/ 2147483646 w 7"/>
                  <a:gd name="T5" fmla="*/ 0 h 3"/>
                  <a:gd name="T6" fmla="*/ 2147483646 w 7"/>
                  <a:gd name="T7" fmla="*/ 0 h 3"/>
                  <a:gd name="T8" fmla="*/ 2147483646 w 7"/>
                  <a:gd name="T9" fmla="*/ 2147483646 h 3"/>
                  <a:gd name="T10" fmla="*/ 2147483646 w 7"/>
                  <a:gd name="T11" fmla="*/ 0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2147483646 w 7"/>
                  <a:gd name="T23" fmla="*/ 2147483646 h 3"/>
                  <a:gd name="T24" fmla="*/ 0 w 7"/>
                  <a:gd name="T25" fmla="*/ 2147483646 h 3"/>
                  <a:gd name="T26" fmla="*/ 0 w 7"/>
                  <a:gd name="T27" fmla="*/ 2147483646 h 3"/>
                  <a:gd name="T28" fmla="*/ 2147483646 w 7"/>
                  <a:gd name="T29" fmla="*/ 2147483646 h 3"/>
                  <a:gd name="T30" fmla="*/ 0 w 7"/>
                  <a:gd name="T31" fmla="*/ 2147483646 h 3"/>
                  <a:gd name="T32" fmla="*/ 0 w 7"/>
                  <a:gd name="T33" fmla="*/ 0 h 3"/>
                  <a:gd name="T34" fmla="*/ 0 w 7"/>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3">
                    <a:moveTo>
                      <a:pt x="0" y="0"/>
                    </a:moveTo>
                    <a:lnTo>
                      <a:pt x="2" y="0"/>
                    </a:lnTo>
                    <a:lnTo>
                      <a:pt x="4" y="0"/>
                    </a:lnTo>
                    <a:lnTo>
                      <a:pt x="5" y="2"/>
                    </a:lnTo>
                    <a:lnTo>
                      <a:pt x="5" y="0"/>
                    </a:lnTo>
                    <a:lnTo>
                      <a:pt x="7" y="2"/>
                    </a:lnTo>
                    <a:lnTo>
                      <a:pt x="7" y="3"/>
                    </a:lnTo>
                    <a:lnTo>
                      <a:pt x="5" y="3"/>
                    </a:lnTo>
                    <a:lnTo>
                      <a:pt x="2" y="3"/>
                    </a:lnTo>
                    <a:lnTo>
                      <a:pt x="0" y="2"/>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6" name="Freeform 1629"/>
              <p:cNvSpPr>
                <a:spLocks/>
              </p:cNvSpPr>
              <p:nvPr/>
            </p:nvSpPr>
            <p:spPr bwMode="auto">
              <a:xfrm>
                <a:off x="3425826" y="5456098"/>
                <a:ext cx="4763" cy="4763"/>
              </a:xfrm>
              <a:custGeom>
                <a:avLst/>
                <a:gdLst>
                  <a:gd name="T0" fmla="*/ 0 w 3"/>
                  <a:gd name="T1" fmla="*/ 0 h 3"/>
                  <a:gd name="T2" fmla="*/ 2147483646 w 3"/>
                  <a:gd name="T3" fmla="*/ 0 h 3"/>
                  <a:gd name="T4" fmla="*/ 2147483646 w 3"/>
                  <a:gd name="T5" fmla="*/ 2147483646 h 3"/>
                  <a:gd name="T6" fmla="*/ 2147483646 w 3"/>
                  <a:gd name="T7" fmla="*/ 2147483646 h 3"/>
                  <a:gd name="T8" fmla="*/ 2147483646 w 3"/>
                  <a:gd name="T9" fmla="*/ 2147483646 h 3"/>
                  <a:gd name="T10" fmla="*/ 0 w 3"/>
                  <a:gd name="T11" fmla="*/ 2147483646 h 3"/>
                  <a:gd name="T12" fmla="*/ 0 w 3"/>
                  <a:gd name="T13" fmla="*/ 2147483646 h 3"/>
                  <a:gd name="T14" fmla="*/ 0 w 3"/>
                  <a:gd name="T15" fmla="*/ 2147483646 h 3"/>
                  <a:gd name="T16" fmla="*/ 0 w 3"/>
                  <a:gd name="T17" fmla="*/ 0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0"/>
                    </a:moveTo>
                    <a:lnTo>
                      <a:pt x="3" y="0"/>
                    </a:lnTo>
                    <a:lnTo>
                      <a:pt x="3" y="2"/>
                    </a:lnTo>
                    <a:lnTo>
                      <a:pt x="1" y="2"/>
                    </a:lnTo>
                    <a:lnTo>
                      <a:pt x="1" y="3"/>
                    </a:lnTo>
                    <a:lnTo>
                      <a:pt x="0" y="3"/>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7" name="Freeform 1630"/>
              <p:cNvSpPr>
                <a:spLocks/>
              </p:cNvSpPr>
              <p:nvPr/>
            </p:nvSpPr>
            <p:spPr bwMode="auto">
              <a:xfrm>
                <a:off x="2773363" y="5459273"/>
                <a:ext cx="3175" cy="1588"/>
              </a:xfrm>
              <a:custGeom>
                <a:avLst/>
                <a:gdLst>
                  <a:gd name="T0" fmla="*/ 2147483646 w 2"/>
                  <a:gd name="T1" fmla="*/ 0 h 1"/>
                  <a:gd name="T2" fmla="*/ 2147483646 w 2"/>
                  <a:gd name="T3" fmla="*/ 0 h 1"/>
                  <a:gd name="T4" fmla="*/ 2147483646 w 2"/>
                  <a:gd name="T5" fmla="*/ 2147483646 h 1"/>
                  <a:gd name="T6" fmla="*/ 0 w 2"/>
                  <a:gd name="T7" fmla="*/ 2147483646 h 1"/>
                  <a:gd name="T8" fmla="*/ 0 w 2"/>
                  <a:gd name="T9" fmla="*/ 2147483646 h 1"/>
                  <a:gd name="T10" fmla="*/ 0 w 2"/>
                  <a:gd name="T11" fmla="*/ 0 h 1"/>
                  <a:gd name="T12" fmla="*/ 2147483646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2" y="0"/>
                    </a:moveTo>
                    <a:lnTo>
                      <a:pt x="2" y="0"/>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8" name="Freeform 1631"/>
              <p:cNvSpPr>
                <a:spLocks/>
              </p:cNvSpPr>
              <p:nvPr/>
            </p:nvSpPr>
            <p:spPr bwMode="auto">
              <a:xfrm>
                <a:off x="2759076" y="5459273"/>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0 w 4"/>
                  <a:gd name="T9" fmla="*/ 2147483646 h 1"/>
                  <a:gd name="T10" fmla="*/ 0 w 4"/>
                  <a:gd name="T11" fmla="*/ 2147483646 h 1"/>
                  <a:gd name="T12" fmla="*/ 0 w 4"/>
                  <a:gd name="T13" fmla="*/ 0 h 1"/>
                  <a:gd name="T14" fmla="*/ 0 w 4"/>
                  <a:gd name="T15" fmla="*/ 0 h 1"/>
                  <a:gd name="T16" fmla="*/ 2147483646 w 4"/>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
                    <a:moveTo>
                      <a:pt x="2" y="0"/>
                    </a:moveTo>
                    <a:lnTo>
                      <a:pt x="4" y="1"/>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59" name="Freeform 1632"/>
              <p:cNvSpPr>
                <a:spLocks/>
              </p:cNvSpPr>
              <p:nvPr/>
            </p:nvSpPr>
            <p:spPr bwMode="auto">
              <a:xfrm>
                <a:off x="3463926" y="5460861"/>
                <a:ext cx="7938" cy="15875"/>
              </a:xfrm>
              <a:custGeom>
                <a:avLst/>
                <a:gdLst>
                  <a:gd name="T0" fmla="*/ 2147483646 w 5"/>
                  <a:gd name="T1" fmla="*/ 0 h 10"/>
                  <a:gd name="T2" fmla="*/ 2147483646 w 5"/>
                  <a:gd name="T3" fmla="*/ 0 h 10"/>
                  <a:gd name="T4" fmla="*/ 2147483646 w 5"/>
                  <a:gd name="T5" fmla="*/ 2147483646 h 10"/>
                  <a:gd name="T6" fmla="*/ 2147483646 w 5"/>
                  <a:gd name="T7" fmla="*/ 2147483646 h 10"/>
                  <a:gd name="T8" fmla="*/ 2147483646 w 5"/>
                  <a:gd name="T9" fmla="*/ 2147483646 h 10"/>
                  <a:gd name="T10" fmla="*/ 2147483646 w 5"/>
                  <a:gd name="T11" fmla="*/ 2147483646 h 10"/>
                  <a:gd name="T12" fmla="*/ 2147483646 w 5"/>
                  <a:gd name="T13" fmla="*/ 2147483646 h 10"/>
                  <a:gd name="T14" fmla="*/ 2147483646 w 5"/>
                  <a:gd name="T15" fmla="*/ 2147483646 h 10"/>
                  <a:gd name="T16" fmla="*/ 2147483646 w 5"/>
                  <a:gd name="T17" fmla="*/ 2147483646 h 10"/>
                  <a:gd name="T18" fmla="*/ 2147483646 w 5"/>
                  <a:gd name="T19" fmla="*/ 2147483646 h 10"/>
                  <a:gd name="T20" fmla="*/ 2147483646 w 5"/>
                  <a:gd name="T21" fmla="*/ 2147483646 h 10"/>
                  <a:gd name="T22" fmla="*/ 2147483646 w 5"/>
                  <a:gd name="T23" fmla="*/ 2147483646 h 10"/>
                  <a:gd name="T24" fmla="*/ 2147483646 w 5"/>
                  <a:gd name="T25" fmla="*/ 2147483646 h 10"/>
                  <a:gd name="T26" fmla="*/ 2147483646 w 5"/>
                  <a:gd name="T27" fmla="*/ 2147483646 h 10"/>
                  <a:gd name="T28" fmla="*/ 2147483646 w 5"/>
                  <a:gd name="T29" fmla="*/ 2147483646 h 10"/>
                  <a:gd name="T30" fmla="*/ 2147483646 w 5"/>
                  <a:gd name="T31" fmla="*/ 2147483646 h 10"/>
                  <a:gd name="T32" fmla="*/ 2147483646 w 5"/>
                  <a:gd name="T33" fmla="*/ 2147483646 h 10"/>
                  <a:gd name="T34" fmla="*/ 0 w 5"/>
                  <a:gd name="T35" fmla="*/ 2147483646 h 10"/>
                  <a:gd name="T36" fmla="*/ 0 w 5"/>
                  <a:gd name="T37" fmla="*/ 2147483646 h 10"/>
                  <a:gd name="T38" fmla="*/ 2147483646 w 5"/>
                  <a:gd name="T39" fmla="*/ 2147483646 h 10"/>
                  <a:gd name="T40" fmla="*/ 2147483646 w 5"/>
                  <a:gd name="T41" fmla="*/ 2147483646 h 10"/>
                  <a:gd name="T42" fmla="*/ 2147483646 w 5"/>
                  <a:gd name="T43" fmla="*/ 2147483646 h 10"/>
                  <a:gd name="T44" fmla="*/ 2147483646 w 5"/>
                  <a:gd name="T45" fmla="*/ 2147483646 h 10"/>
                  <a:gd name="T46" fmla="*/ 2147483646 w 5"/>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 h="10">
                    <a:moveTo>
                      <a:pt x="3" y="0"/>
                    </a:moveTo>
                    <a:lnTo>
                      <a:pt x="5" y="0"/>
                    </a:lnTo>
                    <a:lnTo>
                      <a:pt x="5" y="2"/>
                    </a:lnTo>
                    <a:lnTo>
                      <a:pt x="5" y="4"/>
                    </a:lnTo>
                    <a:lnTo>
                      <a:pt x="5" y="6"/>
                    </a:lnTo>
                    <a:lnTo>
                      <a:pt x="3" y="6"/>
                    </a:lnTo>
                    <a:lnTo>
                      <a:pt x="3" y="8"/>
                    </a:lnTo>
                    <a:lnTo>
                      <a:pt x="3" y="10"/>
                    </a:lnTo>
                    <a:lnTo>
                      <a:pt x="2" y="10"/>
                    </a:lnTo>
                    <a:lnTo>
                      <a:pt x="2" y="8"/>
                    </a:lnTo>
                    <a:lnTo>
                      <a:pt x="0" y="6"/>
                    </a:lnTo>
                    <a:lnTo>
                      <a:pt x="0" y="4"/>
                    </a:lnTo>
                    <a:lnTo>
                      <a:pt x="2" y="4"/>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0" name="Freeform 1633"/>
              <p:cNvSpPr>
                <a:spLocks/>
              </p:cNvSpPr>
              <p:nvPr/>
            </p:nvSpPr>
            <p:spPr bwMode="auto">
              <a:xfrm>
                <a:off x="3471863" y="5476736"/>
                <a:ext cx="14288" cy="11113"/>
              </a:xfrm>
              <a:custGeom>
                <a:avLst/>
                <a:gdLst>
                  <a:gd name="T0" fmla="*/ 2147483646 w 9"/>
                  <a:gd name="T1" fmla="*/ 0 h 7"/>
                  <a:gd name="T2" fmla="*/ 2147483646 w 9"/>
                  <a:gd name="T3" fmla="*/ 0 h 7"/>
                  <a:gd name="T4" fmla="*/ 2147483646 w 9"/>
                  <a:gd name="T5" fmla="*/ 2147483646 h 7"/>
                  <a:gd name="T6" fmla="*/ 2147483646 w 9"/>
                  <a:gd name="T7" fmla="*/ 2147483646 h 7"/>
                  <a:gd name="T8" fmla="*/ 2147483646 w 9"/>
                  <a:gd name="T9" fmla="*/ 2147483646 h 7"/>
                  <a:gd name="T10" fmla="*/ 2147483646 w 9"/>
                  <a:gd name="T11" fmla="*/ 2147483646 h 7"/>
                  <a:gd name="T12" fmla="*/ 2147483646 w 9"/>
                  <a:gd name="T13" fmla="*/ 2147483646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2147483646 w 9"/>
                  <a:gd name="T35" fmla="*/ 2147483646 h 7"/>
                  <a:gd name="T36" fmla="*/ 2147483646 w 9"/>
                  <a:gd name="T37" fmla="*/ 2147483646 h 7"/>
                  <a:gd name="T38" fmla="*/ 2147483646 w 9"/>
                  <a:gd name="T39" fmla="*/ 2147483646 h 7"/>
                  <a:gd name="T40" fmla="*/ 2147483646 w 9"/>
                  <a:gd name="T41" fmla="*/ 2147483646 h 7"/>
                  <a:gd name="T42" fmla="*/ 2147483646 w 9"/>
                  <a:gd name="T43" fmla="*/ 2147483646 h 7"/>
                  <a:gd name="T44" fmla="*/ 2147483646 w 9"/>
                  <a:gd name="T45" fmla="*/ 2147483646 h 7"/>
                  <a:gd name="T46" fmla="*/ 2147483646 w 9"/>
                  <a:gd name="T47" fmla="*/ 2147483646 h 7"/>
                  <a:gd name="T48" fmla="*/ 0 w 9"/>
                  <a:gd name="T49" fmla="*/ 0 h 7"/>
                  <a:gd name="T50" fmla="*/ 2147483646 w 9"/>
                  <a:gd name="T51" fmla="*/ 0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7">
                    <a:moveTo>
                      <a:pt x="2" y="0"/>
                    </a:moveTo>
                    <a:lnTo>
                      <a:pt x="6" y="0"/>
                    </a:lnTo>
                    <a:lnTo>
                      <a:pt x="6" y="2"/>
                    </a:lnTo>
                    <a:lnTo>
                      <a:pt x="8" y="2"/>
                    </a:lnTo>
                    <a:lnTo>
                      <a:pt x="6" y="2"/>
                    </a:lnTo>
                    <a:lnTo>
                      <a:pt x="8" y="3"/>
                    </a:lnTo>
                    <a:lnTo>
                      <a:pt x="9" y="5"/>
                    </a:lnTo>
                    <a:lnTo>
                      <a:pt x="8" y="5"/>
                    </a:lnTo>
                    <a:lnTo>
                      <a:pt x="8" y="7"/>
                    </a:lnTo>
                    <a:lnTo>
                      <a:pt x="6" y="7"/>
                    </a:lnTo>
                    <a:lnTo>
                      <a:pt x="4" y="5"/>
                    </a:lnTo>
                    <a:lnTo>
                      <a:pt x="4" y="3"/>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1" name="Rectangle 1634"/>
              <p:cNvSpPr>
                <a:spLocks noChangeArrowheads="1"/>
              </p:cNvSpPr>
              <p:nvPr/>
            </p:nvSpPr>
            <p:spPr bwMode="auto">
              <a:xfrm>
                <a:off x="3468688" y="5481498"/>
                <a:ext cx="3175" cy="1588"/>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162" name="Freeform 1635"/>
              <p:cNvSpPr>
                <a:spLocks/>
              </p:cNvSpPr>
              <p:nvPr/>
            </p:nvSpPr>
            <p:spPr bwMode="auto">
              <a:xfrm>
                <a:off x="3471863" y="54878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2147483646 w 4"/>
                  <a:gd name="T19" fmla="*/ 0 h 4"/>
                  <a:gd name="T20" fmla="*/ 0 w 4"/>
                  <a:gd name="T21" fmla="*/ 0 h 4"/>
                  <a:gd name="T22" fmla="*/ 2147483646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2" y="0"/>
                    </a:moveTo>
                    <a:lnTo>
                      <a:pt x="2" y="0"/>
                    </a:lnTo>
                    <a:lnTo>
                      <a:pt x="2" y="2"/>
                    </a:lnTo>
                    <a:lnTo>
                      <a:pt x="4" y="2"/>
                    </a:lnTo>
                    <a:lnTo>
                      <a:pt x="4" y="4"/>
                    </a:lnTo>
                    <a:lnTo>
                      <a:pt x="2" y="4"/>
                    </a:lnTo>
                    <a:lnTo>
                      <a:pt x="2" y="2"/>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3" name="Freeform 1636"/>
              <p:cNvSpPr>
                <a:spLocks/>
              </p:cNvSpPr>
              <p:nvPr/>
            </p:nvSpPr>
            <p:spPr bwMode="auto">
              <a:xfrm>
                <a:off x="3322638" y="5494198"/>
                <a:ext cx="6350" cy="11113"/>
              </a:xfrm>
              <a:custGeom>
                <a:avLst/>
                <a:gdLst>
                  <a:gd name="T0" fmla="*/ 0 w 4"/>
                  <a:gd name="T1" fmla="*/ 0 h 7"/>
                  <a:gd name="T2" fmla="*/ 2147483646 w 4"/>
                  <a:gd name="T3" fmla="*/ 0 h 7"/>
                  <a:gd name="T4" fmla="*/ 2147483646 w 4"/>
                  <a:gd name="T5" fmla="*/ 0 h 7"/>
                  <a:gd name="T6" fmla="*/ 2147483646 w 4"/>
                  <a:gd name="T7" fmla="*/ 2147483646 h 7"/>
                  <a:gd name="T8" fmla="*/ 2147483646 w 4"/>
                  <a:gd name="T9" fmla="*/ 2147483646 h 7"/>
                  <a:gd name="T10" fmla="*/ 2147483646 w 4"/>
                  <a:gd name="T11" fmla="*/ 2147483646 h 7"/>
                  <a:gd name="T12" fmla="*/ 2147483646 w 4"/>
                  <a:gd name="T13" fmla="*/ 2147483646 h 7"/>
                  <a:gd name="T14" fmla="*/ 2147483646 w 4"/>
                  <a:gd name="T15" fmla="*/ 2147483646 h 7"/>
                  <a:gd name="T16" fmla="*/ 2147483646 w 4"/>
                  <a:gd name="T17" fmla="*/ 2147483646 h 7"/>
                  <a:gd name="T18" fmla="*/ 2147483646 w 4"/>
                  <a:gd name="T19" fmla="*/ 2147483646 h 7"/>
                  <a:gd name="T20" fmla="*/ 2147483646 w 4"/>
                  <a:gd name="T21" fmla="*/ 2147483646 h 7"/>
                  <a:gd name="T22" fmla="*/ 2147483646 w 4"/>
                  <a:gd name="T23" fmla="*/ 2147483646 h 7"/>
                  <a:gd name="T24" fmla="*/ 2147483646 w 4"/>
                  <a:gd name="T25" fmla="*/ 2147483646 h 7"/>
                  <a:gd name="T26" fmla="*/ 2147483646 w 4"/>
                  <a:gd name="T27" fmla="*/ 2147483646 h 7"/>
                  <a:gd name="T28" fmla="*/ 0 w 4"/>
                  <a:gd name="T29" fmla="*/ 2147483646 h 7"/>
                  <a:gd name="T30" fmla="*/ 0 w 4"/>
                  <a:gd name="T31" fmla="*/ 2147483646 h 7"/>
                  <a:gd name="T32" fmla="*/ 0 w 4"/>
                  <a:gd name="T33" fmla="*/ 2147483646 h 7"/>
                  <a:gd name="T34" fmla="*/ 0 w 4"/>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7">
                    <a:moveTo>
                      <a:pt x="0" y="0"/>
                    </a:moveTo>
                    <a:lnTo>
                      <a:pt x="2" y="0"/>
                    </a:lnTo>
                    <a:lnTo>
                      <a:pt x="2" y="2"/>
                    </a:lnTo>
                    <a:lnTo>
                      <a:pt x="4" y="2"/>
                    </a:lnTo>
                    <a:lnTo>
                      <a:pt x="4" y="4"/>
                    </a:lnTo>
                    <a:lnTo>
                      <a:pt x="4" y="5"/>
                    </a:lnTo>
                    <a:lnTo>
                      <a:pt x="2" y="5"/>
                    </a:lnTo>
                    <a:lnTo>
                      <a:pt x="2" y="7"/>
                    </a:lnTo>
                    <a:lnTo>
                      <a:pt x="0" y="5"/>
                    </a:lnTo>
                    <a:lnTo>
                      <a:pt x="0"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4" name="Freeform 1637"/>
              <p:cNvSpPr>
                <a:spLocks/>
              </p:cNvSpPr>
              <p:nvPr/>
            </p:nvSpPr>
            <p:spPr bwMode="auto">
              <a:xfrm>
                <a:off x="3481388" y="5494198"/>
                <a:ext cx="4763" cy="14288"/>
              </a:xfrm>
              <a:custGeom>
                <a:avLst/>
                <a:gdLst>
                  <a:gd name="T0" fmla="*/ 2147483646 w 3"/>
                  <a:gd name="T1" fmla="*/ 0 h 9"/>
                  <a:gd name="T2" fmla="*/ 2147483646 w 3"/>
                  <a:gd name="T3" fmla="*/ 2147483646 h 9"/>
                  <a:gd name="T4" fmla="*/ 2147483646 w 3"/>
                  <a:gd name="T5" fmla="*/ 2147483646 h 9"/>
                  <a:gd name="T6" fmla="*/ 2147483646 w 3"/>
                  <a:gd name="T7" fmla="*/ 2147483646 h 9"/>
                  <a:gd name="T8" fmla="*/ 2147483646 w 3"/>
                  <a:gd name="T9" fmla="*/ 2147483646 h 9"/>
                  <a:gd name="T10" fmla="*/ 2147483646 w 3"/>
                  <a:gd name="T11" fmla="*/ 2147483646 h 9"/>
                  <a:gd name="T12" fmla="*/ 2147483646 w 3"/>
                  <a:gd name="T13" fmla="*/ 2147483646 h 9"/>
                  <a:gd name="T14" fmla="*/ 2147483646 w 3"/>
                  <a:gd name="T15" fmla="*/ 2147483646 h 9"/>
                  <a:gd name="T16" fmla="*/ 2147483646 w 3"/>
                  <a:gd name="T17" fmla="*/ 2147483646 h 9"/>
                  <a:gd name="T18" fmla="*/ 2147483646 w 3"/>
                  <a:gd name="T19" fmla="*/ 2147483646 h 9"/>
                  <a:gd name="T20" fmla="*/ 2147483646 w 3"/>
                  <a:gd name="T21" fmla="*/ 2147483646 h 9"/>
                  <a:gd name="T22" fmla="*/ 0 w 3"/>
                  <a:gd name="T23" fmla="*/ 2147483646 h 9"/>
                  <a:gd name="T24" fmla="*/ 0 w 3"/>
                  <a:gd name="T25" fmla="*/ 2147483646 h 9"/>
                  <a:gd name="T26" fmla="*/ 0 w 3"/>
                  <a:gd name="T27" fmla="*/ 2147483646 h 9"/>
                  <a:gd name="T28" fmla="*/ 0 w 3"/>
                  <a:gd name="T29" fmla="*/ 2147483646 h 9"/>
                  <a:gd name="T30" fmla="*/ 0 w 3"/>
                  <a:gd name="T31" fmla="*/ 2147483646 h 9"/>
                  <a:gd name="T32" fmla="*/ 0 w 3"/>
                  <a:gd name="T33" fmla="*/ 2147483646 h 9"/>
                  <a:gd name="T34" fmla="*/ 0 w 3"/>
                  <a:gd name="T35" fmla="*/ 2147483646 h 9"/>
                  <a:gd name="T36" fmla="*/ 0 w 3"/>
                  <a:gd name="T37" fmla="*/ 2147483646 h 9"/>
                  <a:gd name="T38" fmla="*/ 0 w 3"/>
                  <a:gd name="T39" fmla="*/ 2147483646 h 9"/>
                  <a:gd name="T40" fmla="*/ 2147483646 w 3"/>
                  <a:gd name="T41" fmla="*/ 2147483646 h 9"/>
                  <a:gd name="T42" fmla="*/ 2147483646 w 3"/>
                  <a:gd name="T43" fmla="*/ 0 h 9"/>
                  <a:gd name="T44" fmla="*/ 2147483646 w 3"/>
                  <a:gd name="T45" fmla="*/ 0 h 9"/>
                  <a:gd name="T46" fmla="*/ 2147483646 w 3"/>
                  <a:gd name="T47" fmla="*/ 0 h 9"/>
                  <a:gd name="T48" fmla="*/ 2147483646 w 3"/>
                  <a:gd name="T49" fmla="*/ 0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 h="9">
                    <a:moveTo>
                      <a:pt x="3" y="0"/>
                    </a:moveTo>
                    <a:lnTo>
                      <a:pt x="3" y="2"/>
                    </a:lnTo>
                    <a:lnTo>
                      <a:pt x="3" y="4"/>
                    </a:lnTo>
                    <a:lnTo>
                      <a:pt x="3" y="5"/>
                    </a:lnTo>
                    <a:lnTo>
                      <a:pt x="3" y="7"/>
                    </a:lnTo>
                    <a:lnTo>
                      <a:pt x="3" y="9"/>
                    </a:lnTo>
                    <a:lnTo>
                      <a:pt x="2" y="7"/>
                    </a:lnTo>
                    <a:lnTo>
                      <a:pt x="0" y="7"/>
                    </a:lnTo>
                    <a:lnTo>
                      <a:pt x="0" y="5"/>
                    </a:lnTo>
                    <a:lnTo>
                      <a:pt x="0" y="4"/>
                    </a:lnTo>
                    <a:lnTo>
                      <a:pt x="0" y="2"/>
                    </a:lnTo>
                    <a:lnTo>
                      <a:pt x="2"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5" name="Freeform 1638"/>
              <p:cNvSpPr>
                <a:spLocks/>
              </p:cNvSpPr>
              <p:nvPr/>
            </p:nvSpPr>
            <p:spPr bwMode="auto">
              <a:xfrm>
                <a:off x="3471863" y="5497373"/>
                <a:ext cx="6350" cy="4763"/>
              </a:xfrm>
              <a:custGeom>
                <a:avLst/>
                <a:gdLst>
                  <a:gd name="T0" fmla="*/ 2147483646 w 4"/>
                  <a:gd name="T1" fmla="*/ 0 h 3"/>
                  <a:gd name="T2" fmla="*/ 2147483646 w 4"/>
                  <a:gd name="T3" fmla="*/ 0 h 3"/>
                  <a:gd name="T4" fmla="*/ 2147483646 w 4"/>
                  <a:gd name="T5" fmla="*/ 2147483646 h 3"/>
                  <a:gd name="T6" fmla="*/ 2147483646 w 4"/>
                  <a:gd name="T7" fmla="*/ 2147483646 h 3"/>
                  <a:gd name="T8" fmla="*/ 2147483646 w 4"/>
                  <a:gd name="T9" fmla="*/ 2147483646 h 3"/>
                  <a:gd name="T10" fmla="*/ 2147483646 w 4"/>
                  <a:gd name="T11" fmla="*/ 2147483646 h 3"/>
                  <a:gd name="T12" fmla="*/ 0 w 4"/>
                  <a:gd name="T13" fmla="*/ 2147483646 h 3"/>
                  <a:gd name="T14" fmla="*/ 0 w 4"/>
                  <a:gd name="T15" fmla="*/ 2147483646 h 3"/>
                  <a:gd name="T16" fmla="*/ 2147483646 w 4"/>
                  <a:gd name="T17" fmla="*/ 2147483646 h 3"/>
                  <a:gd name="T18" fmla="*/ 2147483646 w 4"/>
                  <a:gd name="T19" fmla="*/ 0 h 3"/>
                  <a:gd name="T20" fmla="*/ 2147483646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2" y="0"/>
                    </a:moveTo>
                    <a:lnTo>
                      <a:pt x="4" y="0"/>
                    </a:lnTo>
                    <a:lnTo>
                      <a:pt x="4" y="2"/>
                    </a:lnTo>
                    <a:lnTo>
                      <a:pt x="2" y="2"/>
                    </a:lnTo>
                    <a:lnTo>
                      <a:pt x="0" y="3"/>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6" name="Freeform 1639"/>
              <p:cNvSpPr>
                <a:spLocks/>
              </p:cNvSpPr>
              <p:nvPr/>
            </p:nvSpPr>
            <p:spPr bwMode="auto">
              <a:xfrm>
                <a:off x="3492501" y="5518011"/>
                <a:ext cx="3175" cy="7938"/>
              </a:xfrm>
              <a:custGeom>
                <a:avLst/>
                <a:gdLst>
                  <a:gd name="T0" fmla="*/ 0 w 2"/>
                  <a:gd name="T1" fmla="*/ 0 h 5"/>
                  <a:gd name="T2" fmla="*/ 0 w 2"/>
                  <a:gd name="T3" fmla="*/ 2147483646 h 5"/>
                  <a:gd name="T4" fmla="*/ 0 w 2"/>
                  <a:gd name="T5" fmla="*/ 2147483646 h 5"/>
                  <a:gd name="T6" fmla="*/ 2147483646 w 2"/>
                  <a:gd name="T7" fmla="*/ 2147483646 h 5"/>
                  <a:gd name="T8" fmla="*/ 2147483646 w 2"/>
                  <a:gd name="T9" fmla="*/ 2147483646 h 5"/>
                  <a:gd name="T10" fmla="*/ 2147483646 w 2"/>
                  <a:gd name="T11" fmla="*/ 2147483646 h 5"/>
                  <a:gd name="T12" fmla="*/ 2147483646 w 2"/>
                  <a:gd name="T13" fmla="*/ 2147483646 h 5"/>
                  <a:gd name="T14" fmla="*/ 0 w 2"/>
                  <a:gd name="T15" fmla="*/ 2147483646 h 5"/>
                  <a:gd name="T16" fmla="*/ 0 w 2"/>
                  <a:gd name="T17" fmla="*/ 2147483646 h 5"/>
                  <a:gd name="T18" fmla="*/ 0 w 2"/>
                  <a:gd name="T19" fmla="*/ 2147483646 h 5"/>
                  <a:gd name="T20" fmla="*/ 0 w 2"/>
                  <a:gd name="T21" fmla="*/ 2147483646 h 5"/>
                  <a:gd name="T22" fmla="*/ 0 w 2"/>
                  <a:gd name="T23" fmla="*/ 2147483646 h 5"/>
                  <a:gd name="T24" fmla="*/ 0 w 2"/>
                  <a:gd name="T25" fmla="*/ 2147483646 h 5"/>
                  <a:gd name="T26" fmla="*/ 0 w 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5">
                    <a:moveTo>
                      <a:pt x="0" y="0"/>
                    </a:moveTo>
                    <a:lnTo>
                      <a:pt x="0" y="1"/>
                    </a:lnTo>
                    <a:lnTo>
                      <a:pt x="2" y="1"/>
                    </a:lnTo>
                    <a:lnTo>
                      <a:pt x="2" y="3"/>
                    </a:lnTo>
                    <a:lnTo>
                      <a:pt x="2" y="5"/>
                    </a:lnTo>
                    <a:lnTo>
                      <a:pt x="0" y="5"/>
                    </a:lnTo>
                    <a:lnTo>
                      <a:pt x="0" y="3"/>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7" name="Freeform 1640"/>
              <p:cNvSpPr>
                <a:spLocks/>
              </p:cNvSpPr>
              <p:nvPr/>
            </p:nvSpPr>
            <p:spPr bwMode="auto">
              <a:xfrm>
                <a:off x="3463926" y="5522773"/>
                <a:ext cx="17463" cy="3175"/>
              </a:xfrm>
              <a:custGeom>
                <a:avLst/>
                <a:gdLst>
                  <a:gd name="T0" fmla="*/ 2147483646 w 11"/>
                  <a:gd name="T1" fmla="*/ 0 h 2"/>
                  <a:gd name="T2" fmla="*/ 2147483646 w 11"/>
                  <a:gd name="T3" fmla="*/ 0 h 2"/>
                  <a:gd name="T4" fmla="*/ 2147483646 w 11"/>
                  <a:gd name="T5" fmla="*/ 0 h 2"/>
                  <a:gd name="T6" fmla="*/ 2147483646 w 11"/>
                  <a:gd name="T7" fmla="*/ 2147483646 h 2"/>
                  <a:gd name="T8" fmla="*/ 2147483646 w 11"/>
                  <a:gd name="T9" fmla="*/ 2147483646 h 2"/>
                  <a:gd name="T10" fmla="*/ 2147483646 w 11"/>
                  <a:gd name="T11" fmla="*/ 2147483646 h 2"/>
                  <a:gd name="T12" fmla="*/ 2147483646 w 11"/>
                  <a:gd name="T13" fmla="*/ 2147483646 h 2"/>
                  <a:gd name="T14" fmla="*/ 0 w 11"/>
                  <a:gd name="T15" fmla="*/ 2147483646 h 2"/>
                  <a:gd name="T16" fmla="*/ 2147483646 w 11"/>
                  <a:gd name="T17" fmla="*/ 0 h 2"/>
                  <a:gd name="T18" fmla="*/ 2147483646 w 11"/>
                  <a:gd name="T19" fmla="*/ 0 h 2"/>
                  <a:gd name="T20" fmla="*/ 2147483646 w 11"/>
                  <a:gd name="T21" fmla="*/ 0 h 2"/>
                  <a:gd name="T22" fmla="*/ 2147483646 w 11"/>
                  <a:gd name="T23" fmla="*/ 0 h 2"/>
                  <a:gd name="T24" fmla="*/ 2147483646 w 11"/>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
                    <a:moveTo>
                      <a:pt x="9" y="0"/>
                    </a:moveTo>
                    <a:lnTo>
                      <a:pt x="11" y="0"/>
                    </a:lnTo>
                    <a:lnTo>
                      <a:pt x="9" y="2"/>
                    </a:lnTo>
                    <a:lnTo>
                      <a:pt x="5" y="2"/>
                    </a:lnTo>
                    <a:lnTo>
                      <a:pt x="3" y="2"/>
                    </a:lnTo>
                    <a:lnTo>
                      <a:pt x="0" y="2"/>
                    </a:lnTo>
                    <a:lnTo>
                      <a:pt x="2" y="0"/>
                    </a:lnTo>
                    <a:lnTo>
                      <a:pt x="3" y="0"/>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8" name="Freeform 1641"/>
              <p:cNvSpPr>
                <a:spLocks/>
              </p:cNvSpPr>
              <p:nvPr/>
            </p:nvSpPr>
            <p:spPr bwMode="auto">
              <a:xfrm>
                <a:off x="3505201" y="5529123"/>
                <a:ext cx="7938" cy="6350"/>
              </a:xfrm>
              <a:custGeom>
                <a:avLst/>
                <a:gdLst>
                  <a:gd name="T0" fmla="*/ 2147483646 w 5"/>
                  <a:gd name="T1" fmla="*/ 0 h 4"/>
                  <a:gd name="T2" fmla="*/ 2147483646 w 5"/>
                  <a:gd name="T3" fmla="*/ 0 h 4"/>
                  <a:gd name="T4" fmla="*/ 2147483646 w 5"/>
                  <a:gd name="T5" fmla="*/ 0 h 4"/>
                  <a:gd name="T6" fmla="*/ 2147483646 w 5"/>
                  <a:gd name="T7" fmla="*/ 0 h 4"/>
                  <a:gd name="T8" fmla="*/ 2147483646 w 5"/>
                  <a:gd name="T9" fmla="*/ 0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2147483646 w 5"/>
                  <a:gd name="T21" fmla="*/ 2147483646 h 4"/>
                  <a:gd name="T22" fmla="*/ 2147483646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2147483646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4">
                    <a:moveTo>
                      <a:pt x="3" y="0"/>
                    </a:moveTo>
                    <a:lnTo>
                      <a:pt x="3" y="0"/>
                    </a:lnTo>
                    <a:lnTo>
                      <a:pt x="5" y="0"/>
                    </a:lnTo>
                    <a:lnTo>
                      <a:pt x="5" y="2"/>
                    </a:lnTo>
                    <a:lnTo>
                      <a:pt x="5" y="4"/>
                    </a:lnTo>
                    <a:lnTo>
                      <a:pt x="3" y="4"/>
                    </a:lnTo>
                    <a:lnTo>
                      <a:pt x="1" y="4"/>
                    </a:lnTo>
                    <a:lnTo>
                      <a:pt x="1" y="2"/>
                    </a:lnTo>
                    <a:lnTo>
                      <a:pt x="0" y="2"/>
                    </a:lnTo>
                    <a:lnTo>
                      <a:pt x="0" y="0"/>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69" name="Freeform 1642"/>
              <p:cNvSpPr>
                <a:spLocks/>
              </p:cNvSpPr>
              <p:nvPr/>
            </p:nvSpPr>
            <p:spPr bwMode="auto">
              <a:xfrm>
                <a:off x="3509963" y="5532298"/>
                <a:ext cx="61913" cy="31750"/>
              </a:xfrm>
              <a:custGeom>
                <a:avLst/>
                <a:gdLst>
                  <a:gd name="T0" fmla="*/ 2147483646 w 39"/>
                  <a:gd name="T1" fmla="*/ 2147483646 h 20"/>
                  <a:gd name="T2" fmla="*/ 2147483646 w 39"/>
                  <a:gd name="T3" fmla="*/ 2147483646 h 20"/>
                  <a:gd name="T4" fmla="*/ 2147483646 w 39"/>
                  <a:gd name="T5" fmla="*/ 2147483646 h 20"/>
                  <a:gd name="T6" fmla="*/ 2147483646 w 39"/>
                  <a:gd name="T7" fmla="*/ 2147483646 h 20"/>
                  <a:gd name="T8" fmla="*/ 2147483646 w 39"/>
                  <a:gd name="T9" fmla="*/ 2147483646 h 20"/>
                  <a:gd name="T10" fmla="*/ 2147483646 w 39"/>
                  <a:gd name="T11" fmla="*/ 2147483646 h 20"/>
                  <a:gd name="T12" fmla="*/ 2147483646 w 39"/>
                  <a:gd name="T13" fmla="*/ 2147483646 h 20"/>
                  <a:gd name="T14" fmla="*/ 2147483646 w 39"/>
                  <a:gd name="T15" fmla="*/ 2147483646 h 20"/>
                  <a:gd name="T16" fmla="*/ 2147483646 w 39"/>
                  <a:gd name="T17" fmla="*/ 2147483646 h 20"/>
                  <a:gd name="T18" fmla="*/ 2147483646 w 39"/>
                  <a:gd name="T19" fmla="*/ 2147483646 h 20"/>
                  <a:gd name="T20" fmla="*/ 2147483646 w 39"/>
                  <a:gd name="T21" fmla="*/ 2147483646 h 20"/>
                  <a:gd name="T22" fmla="*/ 2147483646 w 39"/>
                  <a:gd name="T23" fmla="*/ 2147483646 h 20"/>
                  <a:gd name="T24" fmla="*/ 2147483646 w 39"/>
                  <a:gd name="T25" fmla="*/ 2147483646 h 20"/>
                  <a:gd name="T26" fmla="*/ 2147483646 w 39"/>
                  <a:gd name="T27" fmla="*/ 2147483646 h 20"/>
                  <a:gd name="T28" fmla="*/ 2147483646 w 39"/>
                  <a:gd name="T29" fmla="*/ 2147483646 h 20"/>
                  <a:gd name="T30" fmla="*/ 2147483646 w 39"/>
                  <a:gd name="T31" fmla="*/ 2147483646 h 20"/>
                  <a:gd name="T32" fmla="*/ 2147483646 w 39"/>
                  <a:gd name="T33" fmla="*/ 2147483646 h 20"/>
                  <a:gd name="T34" fmla="*/ 2147483646 w 39"/>
                  <a:gd name="T35" fmla="*/ 2147483646 h 20"/>
                  <a:gd name="T36" fmla="*/ 2147483646 w 39"/>
                  <a:gd name="T37" fmla="*/ 2147483646 h 20"/>
                  <a:gd name="T38" fmla="*/ 2147483646 w 39"/>
                  <a:gd name="T39" fmla="*/ 2147483646 h 20"/>
                  <a:gd name="T40" fmla="*/ 2147483646 w 39"/>
                  <a:gd name="T41" fmla="*/ 2147483646 h 20"/>
                  <a:gd name="T42" fmla="*/ 2147483646 w 39"/>
                  <a:gd name="T43" fmla="*/ 2147483646 h 20"/>
                  <a:gd name="T44" fmla="*/ 2147483646 w 39"/>
                  <a:gd name="T45" fmla="*/ 2147483646 h 20"/>
                  <a:gd name="T46" fmla="*/ 2147483646 w 39"/>
                  <a:gd name="T47" fmla="*/ 2147483646 h 20"/>
                  <a:gd name="T48" fmla="*/ 2147483646 w 39"/>
                  <a:gd name="T49" fmla="*/ 2147483646 h 20"/>
                  <a:gd name="T50" fmla="*/ 2147483646 w 39"/>
                  <a:gd name="T51" fmla="*/ 2147483646 h 20"/>
                  <a:gd name="T52" fmla="*/ 2147483646 w 39"/>
                  <a:gd name="T53" fmla="*/ 2147483646 h 20"/>
                  <a:gd name="T54" fmla="*/ 2147483646 w 39"/>
                  <a:gd name="T55" fmla="*/ 2147483646 h 20"/>
                  <a:gd name="T56" fmla="*/ 2147483646 w 39"/>
                  <a:gd name="T57" fmla="*/ 2147483646 h 20"/>
                  <a:gd name="T58" fmla="*/ 2147483646 w 39"/>
                  <a:gd name="T59" fmla="*/ 2147483646 h 20"/>
                  <a:gd name="T60" fmla="*/ 2147483646 w 39"/>
                  <a:gd name="T61" fmla="*/ 2147483646 h 20"/>
                  <a:gd name="T62" fmla="*/ 2147483646 w 39"/>
                  <a:gd name="T63" fmla="*/ 2147483646 h 20"/>
                  <a:gd name="T64" fmla="*/ 2147483646 w 39"/>
                  <a:gd name="T65" fmla="*/ 2147483646 h 20"/>
                  <a:gd name="T66" fmla="*/ 2147483646 w 39"/>
                  <a:gd name="T67" fmla="*/ 2147483646 h 20"/>
                  <a:gd name="T68" fmla="*/ 2147483646 w 39"/>
                  <a:gd name="T69" fmla="*/ 2147483646 h 20"/>
                  <a:gd name="T70" fmla="*/ 2147483646 w 39"/>
                  <a:gd name="T71" fmla="*/ 2147483646 h 20"/>
                  <a:gd name="T72" fmla="*/ 2147483646 w 39"/>
                  <a:gd name="T73" fmla="*/ 2147483646 h 20"/>
                  <a:gd name="T74" fmla="*/ 2147483646 w 39"/>
                  <a:gd name="T75" fmla="*/ 2147483646 h 20"/>
                  <a:gd name="T76" fmla="*/ 2147483646 w 39"/>
                  <a:gd name="T77" fmla="*/ 2147483646 h 20"/>
                  <a:gd name="T78" fmla="*/ 2147483646 w 39"/>
                  <a:gd name="T79" fmla="*/ 2147483646 h 20"/>
                  <a:gd name="T80" fmla="*/ 2147483646 w 39"/>
                  <a:gd name="T81" fmla="*/ 2147483646 h 20"/>
                  <a:gd name="T82" fmla="*/ 0 w 39"/>
                  <a:gd name="T83" fmla="*/ 2147483646 h 20"/>
                  <a:gd name="T84" fmla="*/ 0 w 39"/>
                  <a:gd name="T85" fmla="*/ 2147483646 h 20"/>
                  <a:gd name="T86" fmla="*/ 2147483646 w 39"/>
                  <a:gd name="T87" fmla="*/ 2147483646 h 20"/>
                  <a:gd name="T88" fmla="*/ 2147483646 w 39"/>
                  <a:gd name="T89" fmla="*/ 2147483646 h 20"/>
                  <a:gd name="T90" fmla="*/ 2147483646 w 39"/>
                  <a:gd name="T91" fmla="*/ 2147483646 h 20"/>
                  <a:gd name="T92" fmla="*/ 2147483646 w 39"/>
                  <a:gd name="T93" fmla="*/ 2147483646 h 20"/>
                  <a:gd name="T94" fmla="*/ 2147483646 w 39"/>
                  <a:gd name="T95" fmla="*/ 2147483646 h 20"/>
                  <a:gd name="T96" fmla="*/ 2147483646 w 39"/>
                  <a:gd name="T97" fmla="*/ 0 h 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 h="20">
                    <a:moveTo>
                      <a:pt x="13" y="0"/>
                    </a:moveTo>
                    <a:lnTo>
                      <a:pt x="13" y="2"/>
                    </a:lnTo>
                    <a:lnTo>
                      <a:pt x="15" y="2"/>
                    </a:lnTo>
                    <a:lnTo>
                      <a:pt x="17" y="2"/>
                    </a:lnTo>
                    <a:lnTo>
                      <a:pt x="17" y="4"/>
                    </a:lnTo>
                    <a:lnTo>
                      <a:pt x="19" y="4"/>
                    </a:lnTo>
                    <a:lnTo>
                      <a:pt x="19" y="2"/>
                    </a:lnTo>
                    <a:lnTo>
                      <a:pt x="19" y="4"/>
                    </a:lnTo>
                    <a:lnTo>
                      <a:pt x="21" y="4"/>
                    </a:lnTo>
                    <a:lnTo>
                      <a:pt x="22" y="4"/>
                    </a:lnTo>
                    <a:lnTo>
                      <a:pt x="24" y="5"/>
                    </a:lnTo>
                    <a:lnTo>
                      <a:pt x="26" y="5"/>
                    </a:lnTo>
                    <a:lnTo>
                      <a:pt x="26" y="7"/>
                    </a:lnTo>
                    <a:lnTo>
                      <a:pt x="28" y="9"/>
                    </a:lnTo>
                    <a:lnTo>
                      <a:pt x="30" y="9"/>
                    </a:lnTo>
                    <a:lnTo>
                      <a:pt x="32" y="9"/>
                    </a:lnTo>
                    <a:lnTo>
                      <a:pt x="34" y="11"/>
                    </a:lnTo>
                    <a:lnTo>
                      <a:pt x="34" y="13"/>
                    </a:lnTo>
                    <a:lnTo>
                      <a:pt x="35" y="13"/>
                    </a:lnTo>
                    <a:lnTo>
                      <a:pt x="35" y="15"/>
                    </a:lnTo>
                    <a:lnTo>
                      <a:pt x="37" y="17"/>
                    </a:lnTo>
                    <a:lnTo>
                      <a:pt x="37" y="18"/>
                    </a:lnTo>
                    <a:lnTo>
                      <a:pt x="39" y="20"/>
                    </a:lnTo>
                    <a:lnTo>
                      <a:pt x="37" y="20"/>
                    </a:lnTo>
                    <a:lnTo>
                      <a:pt x="35" y="20"/>
                    </a:lnTo>
                    <a:lnTo>
                      <a:pt x="34" y="18"/>
                    </a:lnTo>
                    <a:lnTo>
                      <a:pt x="32" y="17"/>
                    </a:lnTo>
                    <a:lnTo>
                      <a:pt x="30" y="15"/>
                    </a:lnTo>
                    <a:lnTo>
                      <a:pt x="28" y="15"/>
                    </a:lnTo>
                    <a:lnTo>
                      <a:pt x="24" y="13"/>
                    </a:lnTo>
                    <a:lnTo>
                      <a:pt x="24" y="17"/>
                    </a:lnTo>
                    <a:lnTo>
                      <a:pt x="22" y="18"/>
                    </a:lnTo>
                    <a:lnTo>
                      <a:pt x="21" y="18"/>
                    </a:lnTo>
                    <a:lnTo>
                      <a:pt x="19" y="17"/>
                    </a:lnTo>
                    <a:lnTo>
                      <a:pt x="17" y="17"/>
                    </a:lnTo>
                    <a:lnTo>
                      <a:pt x="19" y="15"/>
                    </a:lnTo>
                    <a:lnTo>
                      <a:pt x="17" y="15"/>
                    </a:lnTo>
                    <a:lnTo>
                      <a:pt x="15" y="15"/>
                    </a:lnTo>
                    <a:lnTo>
                      <a:pt x="13" y="15"/>
                    </a:lnTo>
                    <a:lnTo>
                      <a:pt x="13" y="17"/>
                    </a:lnTo>
                    <a:lnTo>
                      <a:pt x="13" y="15"/>
                    </a:lnTo>
                    <a:lnTo>
                      <a:pt x="11" y="15"/>
                    </a:lnTo>
                    <a:lnTo>
                      <a:pt x="13" y="15"/>
                    </a:lnTo>
                    <a:lnTo>
                      <a:pt x="13" y="13"/>
                    </a:lnTo>
                    <a:lnTo>
                      <a:pt x="15" y="13"/>
                    </a:lnTo>
                    <a:lnTo>
                      <a:pt x="15" y="11"/>
                    </a:lnTo>
                    <a:lnTo>
                      <a:pt x="13" y="11"/>
                    </a:lnTo>
                    <a:lnTo>
                      <a:pt x="13" y="13"/>
                    </a:lnTo>
                    <a:lnTo>
                      <a:pt x="13" y="11"/>
                    </a:lnTo>
                    <a:lnTo>
                      <a:pt x="13" y="9"/>
                    </a:lnTo>
                    <a:lnTo>
                      <a:pt x="13" y="11"/>
                    </a:lnTo>
                    <a:lnTo>
                      <a:pt x="11" y="9"/>
                    </a:lnTo>
                    <a:lnTo>
                      <a:pt x="10" y="7"/>
                    </a:lnTo>
                    <a:lnTo>
                      <a:pt x="6" y="7"/>
                    </a:lnTo>
                    <a:lnTo>
                      <a:pt x="4" y="5"/>
                    </a:lnTo>
                    <a:lnTo>
                      <a:pt x="2" y="5"/>
                    </a:lnTo>
                    <a:lnTo>
                      <a:pt x="0" y="5"/>
                    </a:lnTo>
                    <a:lnTo>
                      <a:pt x="0" y="4"/>
                    </a:lnTo>
                    <a:lnTo>
                      <a:pt x="0" y="2"/>
                    </a:lnTo>
                    <a:lnTo>
                      <a:pt x="2" y="4"/>
                    </a:lnTo>
                    <a:lnTo>
                      <a:pt x="2" y="2"/>
                    </a:lnTo>
                    <a:lnTo>
                      <a:pt x="4" y="4"/>
                    </a:lnTo>
                    <a:lnTo>
                      <a:pt x="6" y="4"/>
                    </a:lnTo>
                    <a:lnTo>
                      <a:pt x="8" y="2"/>
                    </a:lnTo>
                    <a:lnTo>
                      <a:pt x="10" y="2"/>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0" name="Freeform 1643"/>
              <p:cNvSpPr>
                <a:spLocks/>
              </p:cNvSpPr>
              <p:nvPr/>
            </p:nvSpPr>
            <p:spPr bwMode="auto">
              <a:xfrm>
                <a:off x="3495676" y="5538648"/>
                <a:ext cx="6350" cy="1588"/>
              </a:xfrm>
              <a:custGeom>
                <a:avLst/>
                <a:gdLst>
                  <a:gd name="T0" fmla="*/ 2147483646 w 4"/>
                  <a:gd name="T1" fmla="*/ 0 h 1"/>
                  <a:gd name="T2" fmla="*/ 2147483646 w 4"/>
                  <a:gd name="T3" fmla="*/ 0 h 1"/>
                  <a:gd name="T4" fmla="*/ 2147483646 w 4"/>
                  <a:gd name="T5" fmla="*/ 2147483646 h 1"/>
                  <a:gd name="T6" fmla="*/ 2147483646 w 4"/>
                  <a:gd name="T7" fmla="*/ 2147483646 h 1"/>
                  <a:gd name="T8" fmla="*/ 0 w 4"/>
                  <a:gd name="T9" fmla="*/ 0 h 1"/>
                  <a:gd name="T10" fmla="*/ 0 w 4"/>
                  <a:gd name="T11" fmla="*/ 0 h 1"/>
                  <a:gd name="T12" fmla="*/ 0 w 4"/>
                  <a:gd name="T13" fmla="*/ 0 h 1"/>
                  <a:gd name="T14" fmla="*/ 2147483646 w 4"/>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2" y="0"/>
                    </a:moveTo>
                    <a:lnTo>
                      <a:pt x="4" y="0"/>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1" name="Freeform 1644"/>
              <p:cNvSpPr>
                <a:spLocks/>
              </p:cNvSpPr>
              <p:nvPr/>
            </p:nvSpPr>
            <p:spPr bwMode="auto">
              <a:xfrm>
                <a:off x="3486151" y="5538648"/>
                <a:ext cx="3175" cy="1588"/>
              </a:xfrm>
              <a:custGeom>
                <a:avLst/>
                <a:gdLst>
                  <a:gd name="T0" fmla="*/ 0 w 2"/>
                  <a:gd name="T1" fmla="*/ 0 h 1"/>
                  <a:gd name="T2" fmla="*/ 2147483646 w 2"/>
                  <a:gd name="T3" fmla="*/ 0 h 1"/>
                  <a:gd name="T4" fmla="*/ 2147483646 w 2"/>
                  <a:gd name="T5" fmla="*/ 2147483646 h 1"/>
                  <a:gd name="T6" fmla="*/ 0 w 2"/>
                  <a:gd name="T7" fmla="*/ 2147483646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lnTo>
                      <a:pt x="2" y="0"/>
                    </a:lnTo>
                    <a:lnTo>
                      <a:pt x="2" y="1"/>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2" name="Freeform 1645"/>
              <p:cNvSpPr>
                <a:spLocks/>
              </p:cNvSpPr>
              <p:nvPr/>
            </p:nvSpPr>
            <p:spPr bwMode="auto">
              <a:xfrm>
                <a:off x="3568701" y="5540236"/>
                <a:ext cx="12700" cy="9525"/>
              </a:xfrm>
              <a:custGeom>
                <a:avLst/>
                <a:gdLst>
                  <a:gd name="T0" fmla="*/ 2147483646 w 8"/>
                  <a:gd name="T1" fmla="*/ 0 h 6"/>
                  <a:gd name="T2" fmla="*/ 2147483646 w 8"/>
                  <a:gd name="T3" fmla="*/ 0 h 6"/>
                  <a:gd name="T4" fmla="*/ 2147483646 w 8"/>
                  <a:gd name="T5" fmla="*/ 2147483646 h 6"/>
                  <a:gd name="T6" fmla="*/ 2147483646 w 8"/>
                  <a:gd name="T7" fmla="*/ 2147483646 h 6"/>
                  <a:gd name="T8" fmla="*/ 2147483646 w 8"/>
                  <a:gd name="T9" fmla="*/ 2147483646 h 6"/>
                  <a:gd name="T10" fmla="*/ 2147483646 w 8"/>
                  <a:gd name="T11" fmla="*/ 2147483646 h 6"/>
                  <a:gd name="T12" fmla="*/ 2147483646 w 8"/>
                  <a:gd name="T13" fmla="*/ 2147483646 h 6"/>
                  <a:gd name="T14" fmla="*/ 2147483646 w 8"/>
                  <a:gd name="T15" fmla="*/ 2147483646 h 6"/>
                  <a:gd name="T16" fmla="*/ 2147483646 w 8"/>
                  <a:gd name="T17" fmla="*/ 2147483646 h 6"/>
                  <a:gd name="T18" fmla="*/ 2147483646 w 8"/>
                  <a:gd name="T19" fmla="*/ 2147483646 h 6"/>
                  <a:gd name="T20" fmla="*/ 2147483646 w 8"/>
                  <a:gd name="T21" fmla="*/ 2147483646 h 6"/>
                  <a:gd name="T22" fmla="*/ 2147483646 w 8"/>
                  <a:gd name="T23" fmla="*/ 2147483646 h 6"/>
                  <a:gd name="T24" fmla="*/ 0 w 8"/>
                  <a:gd name="T25" fmla="*/ 2147483646 h 6"/>
                  <a:gd name="T26" fmla="*/ 0 w 8"/>
                  <a:gd name="T27" fmla="*/ 2147483646 h 6"/>
                  <a:gd name="T28" fmla="*/ 2147483646 w 8"/>
                  <a:gd name="T29" fmla="*/ 2147483646 h 6"/>
                  <a:gd name="T30" fmla="*/ 2147483646 w 8"/>
                  <a:gd name="T31" fmla="*/ 2147483646 h 6"/>
                  <a:gd name="T32" fmla="*/ 2147483646 w 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6">
                    <a:moveTo>
                      <a:pt x="6" y="0"/>
                    </a:moveTo>
                    <a:lnTo>
                      <a:pt x="8" y="0"/>
                    </a:lnTo>
                    <a:lnTo>
                      <a:pt x="8" y="2"/>
                    </a:lnTo>
                    <a:lnTo>
                      <a:pt x="6" y="4"/>
                    </a:lnTo>
                    <a:lnTo>
                      <a:pt x="6" y="6"/>
                    </a:lnTo>
                    <a:lnTo>
                      <a:pt x="6" y="4"/>
                    </a:lnTo>
                    <a:lnTo>
                      <a:pt x="6" y="6"/>
                    </a:lnTo>
                    <a:lnTo>
                      <a:pt x="4" y="6"/>
                    </a:lnTo>
                    <a:lnTo>
                      <a:pt x="2" y="6"/>
                    </a:lnTo>
                    <a:lnTo>
                      <a:pt x="0" y="6"/>
                    </a:lnTo>
                    <a:lnTo>
                      <a:pt x="0" y="4"/>
                    </a:lnTo>
                    <a:lnTo>
                      <a:pt x="2" y="4"/>
                    </a:lnTo>
                    <a:lnTo>
                      <a:pt x="4" y="4"/>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3" name="Freeform 1646"/>
              <p:cNvSpPr>
                <a:spLocks/>
              </p:cNvSpPr>
              <p:nvPr/>
            </p:nvSpPr>
            <p:spPr bwMode="auto">
              <a:xfrm>
                <a:off x="3454401" y="555611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0 w 4"/>
                  <a:gd name="T9" fmla="*/ 0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4" name="Freeform 1647"/>
              <p:cNvSpPr>
                <a:spLocks/>
              </p:cNvSpPr>
              <p:nvPr/>
            </p:nvSpPr>
            <p:spPr bwMode="auto">
              <a:xfrm>
                <a:off x="3463926" y="5556111"/>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0 w 5"/>
                  <a:gd name="T9" fmla="*/ 2147483646 h 2"/>
                  <a:gd name="T10" fmla="*/ 2147483646 w 5"/>
                  <a:gd name="T11" fmla="*/ 0 h 2"/>
                  <a:gd name="T12" fmla="*/ 2147483646 w 5"/>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0"/>
                    </a:moveTo>
                    <a:lnTo>
                      <a:pt x="5" y="0"/>
                    </a:lnTo>
                    <a:lnTo>
                      <a:pt x="3" y="2"/>
                    </a:lnTo>
                    <a:lnTo>
                      <a:pt x="2" y="2"/>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5" name="Freeform 1648"/>
              <p:cNvSpPr>
                <a:spLocks/>
              </p:cNvSpPr>
              <p:nvPr/>
            </p:nvSpPr>
            <p:spPr bwMode="auto">
              <a:xfrm>
                <a:off x="3478213" y="5556111"/>
                <a:ext cx="11113" cy="7938"/>
              </a:xfrm>
              <a:custGeom>
                <a:avLst/>
                <a:gdLst>
                  <a:gd name="T0" fmla="*/ 2147483646 w 7"/>
                  <a:gd name="T1" fmla="*/ 0 h 5"/>
                  <a:gd name="T2" fmla="*/ 2147483646 w 7"/>
                  <a:gd name="T3" fmla="*/ 2147483646 h 5"/>
                  <a:gd name="T4" fmla="*/ 2147483646 w 7"/>
                  <a:gd name="T5" fmla="*/ 2147483646 h 5"/>
                  <a:gd name="T6" fmla="*/ 2147483646 w 7"/>
                  <a:gd name="T7" fmla="*/ 2147483646 h 5"/>
                  <a:gd name="T8" fmla="*/ 2147483646 w 7"/>
                  <a:gd name="T9" fmla="*/ 2147483646 h 5"/>
                  <a:gd name="T10" fmla="*/ 2147483646 w 7"/>
                  <a:gd name="T11" fmla="*/ 2147483646 h 5"/>
                  <a:gd name="T12" fmla="*/ 2147483646 w 7"/>
                  <a:gd name="T13" fmla="*/ 2147483646 h 5"/>
                  <a:gd name="T14" fmla="*/ 0 w 7"/>
                  <a:gd name="T15" fmla="*/ 2147483646 h 5"/>
                  <a:gd name="T16" fmla="*/ 0 w 7"/>
                  <a:gd name="T17" fmla="*/ 2147483646 h 5"/>
                  <a:gd name="T18" fmla="*/ 2147483646 w 7"/>
                  <a:gd name="T19" fmla="*/ 2147483646 h 5"/>
                  <a:gd name="T20" fmla="*/ 2147483646 w 7"/>
                  <a:gd name="T21" fmla="*/ 2147483646 h 5"/>
                  <a:gd name="T22" fmla="*/ 2147483646 w 7"/>
                  <a:gd name="T23" fmla="*/ 2147483646 h 5"/>
                  <a:gd name="T24" fmla="*/ 2147483646 w 7"/>
                  <a:gd name="T25" fmla="*/ 2147483646 h 5"/>
                  <a:gd name="T26" fmla="*/ 2147483646 w 7"/>
                  <a:gd name="T27" fmla="*/ 2147483646 h 5"/>
                  <a:gd name="T28" fmla="*/ 2147483646 w 7"/>
                  <a:gd name="T29" fmla="*/ 2147483646 h 5"/>
                  <a:gd name="T30" fmla="*/ 2147483646 w 7"/>
                  <a:gd name="T31" fmla="*/ 0 h 5"/>
                  <a:gd name="T32" fmla="*/ 2147483646 w 7"/>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5">
                    <a:moveTo>
                      <a:pt x="7" y="0"/>
                    </a:moveTo>
                    <a:lnTo>
                      <a:pt x="7" y="2"/>
                    </a:lnTo>
                    <a:lnTo>
                      <a:pt x="5" y="2"/>
                    </a:lnTo>
                    <a:lnTo>
                      <a:pt x="4" y="3"/>
                    </a:lnTo>
                    <a:lnTo>
                      <a:pt x="2" y="3"/>
                    </a:lnTo>
                    <a:lnTo>
                      <a:pt x="0" y="5"/>
                    </a:lnTo>
                    <a:lnTo>
                      <a:pt x="0" y="3"/>
                    </a:lnTo>
                    <a:lnTo>
                      <a:pt x="2" y="3"/>
                    </a:lnTo>
                    <a:lnTo>
                      <a:pt x="4" y="2"/>
                    </a:lnTo>
                    <a:lnTo>
                      <a:pt x="5" y="2"/>
                    </a:lnTo>
                    <a:lnTo>
                      <a:pt x="5"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6" name="Freeform 1649"/>
              <p:cNvSpPr>
                <a:spLocks/>
              </p:cNvSpPr>
              <p:nvPr/>
            </p:nvSpPr>
            <p:spPr bwMode="auto">
              <a:xfrm>
                <a:off x="3654426" y="5656123"/>
                <a:ext cx="6350" cy="7938"/>
              </a:xfrm>
              <a:custGeom>
                <a:avLst/>
                <a:gdLst>
                  <a:gd name="T0" fmla="*/ 2147483646 w 4"/>
                  <a:gd name="T1" fmla="*/ 0 h 5"/>
                  <a:gd name="T2" fmla="*/ 2147483646 w 4"/>
                  <a:gd name="T3" fmla="*/ 0 h 5"/>
                  <a:gd name="T4" fmla="*/ 2147483646 w 4"/>
                  <a:gd name="T5" fmla="*/ 2147483646 h 5"/>
                  <a:gd name="T6" fmla="*/ 2147483646 w 4"/>
                  <a:gd name="T7" fmla="*/ 2147483646 h 5"/>
                  <a:gd name="T8" fmla="*/ 2147483646 w 4"/>
                  <a:gd name="T9" fmla="*/ 2147483646 h 5"/>
                  <a:gd name="T10" fmla="*/ 2147483646 w 4"/>
                  <a:gd name="T11" fmla="*/ 2147483646 h 5"/>
                  <a:gd name="T12" fmla="*/ 2147483646 w 4"/>
                  <a:gd name="T13" fmla="*/ 2147483646 h 5"/>
                  <a:gd name="T14" fmla="*/ 2147483646 w 4"/>
                  <a:gd name="T15" fmla="*/ 2147483646 h 5"/>
                  <a:gd name="T16" fmla="*/ 2147483646 w 4"/>
                  <a:gd name="T17" fmla="*/ 2147483646 h 5"/>
                  <a:gd name="T18" fmla="*/ 2147483646 w 4"/>
                  <a:gd name="T19" fmla="*/ 2147483646 h 5"/>
                  <a:gd name="T20" fmla="*/ 2147483646 w 4"/>
                  <a:gd name="T21" fmla="*/ 2147483646 h 5"/>
                  <a:gd name="T22" fmla="*/ 2147483646 w 4"/>
                  <a:gd name="T23" fmla="*/ 2147483646 h 5"/>
                  <a:gd name="T24" fmla="*/ 2147483646 w 4"/>
                  <a:gd name="T25" fmla="*/ 2147483646 h 5"/>
                  <a:gd name="T26" fmla="*/ 0 w 4"/>
                  <a:gd name="T27" fmla="*/ 2147483646 h 5"/>
                  <a:gd name="T28" fmla="*/ 2147483646 w 4"/>
                  <a:gd name="T29" fmla="*/ 2147483646 h 5"/>
                  <a:gd name="T30" fmla="*/ 2147483646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5">
                    <a:moveTo>
                      <a:pt x="2" y="0"/>
                    </a:moveTo>
                    <a:lnTo>
                      <a:pt x="2" y="0"/>
                    </a:lnTo>
                    <a:lnTo>
                      <a:pt x="2" y="1"/>
                    </a:lnTo>
                    <a:lnTo>
                      <a:pt x="4" y="1"/>
                    </a:lnTo>
                    <a:lnTo>
                      <a:pt x="4" y="3"/>
                    </a:lnTo>
                    <a:lnTo>
                      <a:pt x="4" y="5"/>
                    </a:lnTo>
                    <a:lnTo>
                      <a:pt x="2" y="5"/>
                    </a:lnTo>
                    <a:lnTo>
                      <a:pt x="2" y="3"/>
                    </a:lnTo>
                    <a:lnTo>
                      <a:pt x="0" y="1"/>
                    </a:lnTo>
                    <a:lnTo>
                      <a:pt x="2"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7" name="Freeform 1650"/>
              <p:cNvSpPr>
                <a:spLocks/>
              </p:cNvSpPr>
              <p:nvPr/>
            </p:nvSpPr>
            <p:spPr bwMode="auto">
              <a:xfrm>
                <a:off x="3657601" y="5664061"/>
                <a:ext cx="14288" cy="17463"/>
              </a:xfrm>
              <a:custGeom>
                <a:avLst/>
                <a:gdLst>
                  <a:gd name="T0" fmla="*/ 2147483646 w 9"/>
                  <a:gd name="T1" fmla="*/ 0 h 11"/>
                  <a:gd name="T2" fmla="*/ 2147483646 w 9"/>
                  <a:gd name="T3" fmla="*/ 0 h 11"/>
                  <a:gd name="T4" fmla="*/ 2147483646 w 9"/>
                  <a:gd name="T5" fmla="*/ 0 h 11"/>
                  <a:gd name="T6" fmla="*/ 2147483646 w 9"/>
                  <a:gd name="T7" fmla="*/ 0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0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0 h 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 h="11">
                    <a:moveTo>
                      <a:pt x="2" y="0"/>
                    </a:moveTo>
                    <a:lnTo>
                      <a:pt x="3" y="0"/>
                    </a:lnTo>
                    <a:lnTo>
                      <a:pt x="5" y="2"/>
                    </a:lnTo>
                    <a:lnTo>
                      <a:pt x="7" y="2"/>
                    </a:lnTo>
                    <a:lnTo>
                      <a:pt x="9" y="2"/>
                    </a:lnTo>
                    <a:lnTo>
                      <a:pt x="9" y="6"/>
                    </a:lnTo>
                    <a:lnTo>
                      <a:pt x="7" y="6"/>
                    </a:lnTo>
                    <a:lnTo>
                      <a:pt x="7" y="8"/>
                    </a:lnTo>
                    <a:lnTo>
                      <a:pt x="5" y="9"/>
                    </a:lnTo>
                    <a:lnTo>
                      <a:pt x="5" y="11"/>
                    </a:lnTo>
                    <a:lnTo>
                      <a:pt x="3" y="11"/>
                    </a:lnTo>
                    <a:lnTo>
                      <a:pt x="2" y="11"/>
                    </a:lnTo>
                    <a:lnTo>
                      <a:pt x="2" y="9"/>
                    </a:lnTo>
                    <a:lnTo>
                      <a:pt x="3" y="9"/>
                    </a:lnTo>
                    <a:lnTo>
                      <a:pt x="2" y="8"/>
                    </a:lnTo>
                    <a:lnTo>
                      <a:pt x="0" y="8"/>
                    </a:lnTo>
                    <a:lnTo>
                      <a:pt x="0" y="6"/>
                    </a:lnTo>
                    <a:lnTo>
                      <a:pt x="2" y="6"/>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8" name="Freeform 1651"/>
              <p:cNvSpPr>
                <a:spLocks/>
              </p:cNvSpPr>
              <p:nvPr/>
            </p:nvSpPr>
            <p:spPr bwMode="auto">
              <a:xfrm>
                <a:off x="3554413" y="5681523"/>
                <a:ext cx="11113" cy="12700"/>
              </a:xfrm>
              <a:custGeom>
                <a:avLst/>
                <a:gdLst>
                  <a:gd name="T0" fmla="*/ 2147483646 w 7"/>
                  <a:gd name="T1" fmla="*/ 0 h 8"/>
                  <a:gd name="T2" fmla="*/ 2147483646 w 7"/>
                  <a:gd name="T3" fmla="*/ 0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2147483646 w 7"/>
                  <a:gd name="T19" fmla="*/ 2147483646 h 8"/>
                  <a:gd name="T20" fmla="*/ 2147483646 w 7"/>
                  <a:gd name="T21" fmla="*/ 2147483646 h 8"/>
                  <a:gd name="T22" fmla="*/ 2147483646 w 7"/>
                  <a:gd name="T23" fmla="*/ 2147483646 h 8"/>
                  <a:gd name="T24" fmla="*/ 2147483646 w 7"/>
                  <a:gd name="T25" fmla="*/ 2147483646 h 8"/>
                  <a:gd name="T26" fmla="*/ 2147483646 w 7"/>
                  <a:gd name="T27" fmla="*/ 2147483646 h 8"/>
                  <a:gd name="T28" fmla="*/ 2147483646 w 7"/>
                  <a:gd name="T29" fmla="*/ 2147483646 h 8"/>
                  <a:gd name="T30" fmla="*/ 2147483646 w 7"/>
                  <a:gd name="T31" fmla="*/ 2147483646 h 8"/>
                  <a:gd name="T32" fmla="*/ 2147483646 w 7"/>
                  <a:gd name="T33" fmla="*/ 2147483646 h 8"/>
                  <a:gd name="T34" fmla="*/ 2147483646 w 7"/>
                  <a:gd name="T35" fmla="*/ 2147483646 h 8"/>
                  <a:gd name="T36" fmla="*/ 2147483646 w 7"/>
                  <a:gd name="T37" fmla="*/ 2147483646 h 8"/>
                  <a:gd name="T38" fmla="*/ 2147483646 w 7"/>
                  <a:gd name="T39" fmla="*/ 2147483646 h 8"/>
                  <a:gd name="T40" fmla="*/ 2147483646 w 7"/>
                  <a:gd name="T41" fmla="*/ 2147483646 h 8"/>
                  <a:gd name="T42" fmla="*/ 0 w 7"/>
                  <a:gd name="T43" fmla="*/ 2147483646 h 8"/>
                  <a:gd name="T44" fmla="*/ 0 w 7"/>
                  <a:gd name="T45" fmla="*/ 0 h 8"/>
                  <a:gd name="T46" fmla="*/ 2147483646 w 7"/>
                  <a:gd name="T47" fmla="*/ 0 h 8"/>
                  <a:gd name="T48" fmla="*/ 2147483646 w 7"/>
                  <a:gd name="T49" fmla="*/ 0 h 8"/>
                  <a:gd name="T50" fmla="*/ 2147483646 w 7"/>
                  <a:gd name="T51" fmla="*/ 0 h 8"/>
                  <a:gd name="T52" fmla="*/ 2147483646 w 7"/>
                  <a:gd name="T53" fmla="*/ 0 h 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 h="8">
                    <a:moveTo>
                      <a:pt x="7" y="0"/>
                    </a:moveTo>
                    <a:lnTo>
                      <a:pt x="7" y="0"/>
                    </a:lnTo>
                    <a:lnTo>
                      <a:pt x="7" y="2"/>
                    </a:lnTo>
                    <a:lnTo>
                      <a:pt x="6" y="2"/>
                    </a:lnTo>
                    <a:lnTo>
                      <a:pt x="6" y="4"/>
                    </a:lnTo>
                    <a:lnTo>
                      <a:pt x="6" y="6"/>
                    </a:lnTo>
                    <a:lnTo>
                      <a:pt x="6" y="4"/>
                    </a:lnTo>
                    <a:lnTo>
                      <a:pt x="6" y="6"/>
                    </a:lnTo>
                    <a:lnTo>
                      <a:pt x="4" y="6"/>
                    </a:lnTo>
                    <a:lnTo>
                      <a:pt x="4" y="8"/>
                    </a:lnTo>
                    <a:lnTo>
                      <a:pt x="4" y="6"/>
                    </a:lnTo>
                    <a:lnTo>
                      <a:pt x="2" y="6"/>
                    </a:lnTo>
                    <a:lnTo>
                      <a:pt x="2" y="4"/>
                    </a:lnTo>
                    <a:lnTo>
                      <a:pt x="0" y="2"/>
                    </a:lnTo>
                    <a:lnTo>
                      <a:pt x="0" y="0"/>
                    </a:lnTo>
                    <a:lnTo>
                      <a:pt x="2" y="0"/>
                    </a:lnTo>
                    <a:lnTo>
                      <a:pt x="4" y="0"/>
                    </a:lnTo>
                    <a:lnTo>
                      <a:pt x="6"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79" name="Freeform 1652"/>
              <p:cNvSpPr>
                <a:spLocks/>
              </p:cNvSpPr>
              <p:nvPr/>
            </p:nvSpPr>
            <p:spPr bwMode="auto">
              <a:xfrm>
                <a:off x="2779713" y="5121136"/>
                <a:ext cx="214313" cy="161925"/>
              </a:xfrm>
              <a:custGeom>
                <a:avLst/>
                <a:gdLst>
                  <a:gd name="T0" fmla="*/ 2147483646 w 135"/>
                  <a:gd name="T1" fmla="*/ 2147483646 h 102"/>
                  <a:gd name="T2" fmla="*/ 2147483646 w 135"/>
                  <a:gd name="T3" fmla="*/ 2147483646 h 102"/>
                  <a:gd name="T4" fmla="*/ 2147483646 w 135"/>
                  <a:gd name="T5" fmla="*/ 2147483646 h 102"/>
                  <a:gd name="T6" fmla="*/ 2147483646 w 135"/>
                  <a:gd name="T7" fmla="*/ 2147483646 h 102"/>
                  <a:gd name="T8" fmla="*/ 2147483646 w 135"/>
                  <a:gd name="T9" fmla="*/ 2147483646 h 102"/>
                  <a:gd name="T10" fmla="*/ 2147483646 w 135"/>
                  <a:gd name="T11" fmla="*/ 2147483646 h 102"/>
                  <a:gd name="T12" fmla="*/ 2147483646 w 135"/>
                  <a:gd name="T13" fmla="*/ 2147483646 h 102"/>
                  <a:gd name="T14" fmla="*/ 2147483646 w 135"/>
                  <a:gd name="T15" fmla="*/ 2147483646 h 102"/>
                  <a:gd name="T16" fmla="*/ 2147483646 w 135"/>
                  <a:gd name="T17" fmla="*/ 2147483646 h 102"/>
                  <a:gd name="T18" fmla="*/ 2147483646 w 135"/>
                  <a:gd name="T19" fmla="*/ 2147483646 h 102"/>
                  <a:gd name="T20" fmla="*/ 2147483646 w 135"/>
                  <a:gd name="T21" fmla="*/ 2147483646 h 102"/>
                  <a:gd name="T22" fmla="*/ 2147483646 w 135"/>
                  <a:gd name="T23" fmla="*/ 2147483646 h 102"/>
                  <a:gd name="T24" fmla="*/ 2147483646 w 135"/>
                  <a:gd name="T25" fmla="*/ 2147483646 h 102"/>
                  <a:gd name="T26" fmla="*/ 2147483646 w 135"/>
                  <a:gd name="T27" fmla="*/ 2147483646 h 102"/>
                  <a:gd name="T28" fmla="*/ 2147483646 w 135"/>
                  <a:gd name="T29" fmla="*/ 2147483646 h 102"/>
                  <a:gd name="T30" fmla="*/ 2147483646 w 135"/>
                  <a:gd name="T31" fmla="*/ 2147483646 h 102"/>
                  <a:gd name="T32" fmla="*/ 2147483646 w 135"/>
                  <a:gd name="T33" fmla="*/ 2147483646 h 102"/>
                  <a:gd name="T34" fmla="*/ 2147483646 w 135"/>
                  <a:gd name="T35" fmla="*/ 2147483646 h 102"/>
                  <a:gd name="T36" fmla="*/ 2147483646 w 135"/>
                  <a:gd name="T37" fmla="*/ 2147483646 h 102"/>
                  <a:gd name="T38" fmla="*/ 2147483646 w 135"/>
                  <a:gd name="T39" fmla="*/ 2147483646 h 102"/>
                  <a:gd name="T40" fmla="*/ 2147483646 w 135"/>
                  <a:gd name="T41" fmla="*/ 2147483646 h 102"/>
                  <a:gd name="T42" fmla="*/ 2147483646 w 135"/>
                  <a:gd name="T43" fmla="*/ 2147483646 h 102"/>
                  <a:gd name="T44" fmla="*/ 2147483646 w 135"/>
                  <a:gd name="T45" fmla="*/ 2147483646 h 102"/>
                  <a:gd name="T46" fmla="*/ 2147483646 w 135"/>
                  <a:gd name="T47" fmla="*/ 2147483646 h 102"/>
                  <a:gd name="T48" fmla="*/ 2147483646 w 135"/>
                  <a:gd name="T49" fmla="*/ 2147483646 h 102"/>
                  <a:gd name="T50" fmla="*/ 2147483646 w 135"/>
                  <a:gd name="T51" fmla="*/ 2147483646 h 102"/>
                  <a:gd name="T52" fmla="*/ 2147483646 w 135"/>
                  <a:gd name="T53" fmla="*/ 2147483646 h 102"/>
                  <a:gd name="T54" fmla="*/ 2147483646 w 135"/>
                  <a:gd name="T55" fmla="*/ 2147483646 h 102"/>
                  <a:gd name="T56" fmla="*/ 2147483646 w 135"/>
                  <a:gd name="T57" fmla="*/ 2147483646 h 102"/>
                  <a:gd name="T58" fmla="*/ 2147483646 w 135"/>
                  <a:gd name="T59" fmla="*/ 2147483646 h 102"/>
                  <a:gd name="T60" fmla="*/ 2147483646 w 135"/>
                  <a:gd name="T61" fmla="*/ 2147483646 h 102"/>
                  <a:gd name="T62" fmla="*/ 2147483646 w 135"/>
                  <a:gd name="T63" fmla="*/ 2147483646 h 102"/>
                  <a:gd name="T64" fmla="*/ 2147483646 w 135"/>
                  <a:gd name="T65" fmla="*/ 2147483646 h 102"/>
                  <a:gd name="T66" fmla="*/ 2147483646 w 135"/>
                  <a:gd name="T67" fmla="*/ 2147483646 h 102"/>
                  <a:gd name="T68" fmla="*/ 2147483646 w 135"/>
                  <a:gd name="T69" fmla="*/ 2147483646 h 102"/>
                  <a:gd name="T70" fmla="*/ 2147483646 w 135"/>
                  <a:gd name="T71" fmla="*/ 2147483646 h 102"/>
                  <a:gd name="T72" fmla="*/ 2147483646 w 135"/>
                  <a:gd name="T73" fmla="*/ 2147483646 h 102"/>
                  <a:gd name="T74" fmla="*/ 2147483646 w 135"/>
                  <a:gd name="T75" fmla="*/ 2147483646 h 102"/>
                  <a:gd name="T76" fmla="*/ 2147483646 w 135"/>
                  <a:gd name="T77" fmla="*/ 2147483646 h 102"/>
                  <a:gd name="T78" fmla="*/ 2147483646 w 135"/>
                  <a:gd name="T79" fmla="*/ 2147483646 h 102"/>
                  <a:gd name="T80" fmla="*/ 2147483646 w 135"/>
                  <a:gd name="T81" fmla="*/ 2147483646 h 102"/>
                  <a:gd name="T82" fmla="*/ 2147483646 w 135"/>
                  <a:gd name="T83" fmla="*/ 2147483646 h 102"/>
                  <a:gd name="T84" fmla="*/ 2147483646 w 135"/>
                  <a:gd name="T85" fmla="*/ 2147483646 h 102"/>
                  <a:gd name="T86" fmla="*/ 2147483646 w 135"/>
                  <a:gd name="T87" fmla="*/ 2147483646 h 102"/>
                  <a:gd name="T88" fmla="*/ 2147483646 w 135"/>
                  <a:gd name="T89" fmla="*/ 2147483646 h 102"/>
                  <a:gd name="T90" fmla="*/ 2147483646 w 135"/>
                  <a:gd name="T91" fmla="*/ 2147483646 h 102"/>
                  <a:gd name="T92" fmla="*/ 2147483646 w 135"/>
                  <a:gd name="T93" fmla="*/ 2147483646 h 102"/>
                  <a:gd name="T94" fmla="*/ 2147483646 w 135"/>
                  <a:gd name="T95" fmla="*/ 2147483646 h 102"/>
                  <a:gd name="T96" fmla="*/ 2147483646 w 135"/>
                  <a:gd name="T97" fmla="*/ 2147483646 h 102"/>
                  <a:gd name="T98" fmla="*/ 2147483646 w 135"/>
                  <a:gd name="T99" fmla="*/ 2147483646 h 102"/>
                  <a:gd name="T100" fmla="*/ 2147483646 w 135"/>
                  <a:gd name="T101" fmla="*/ 2147483646 h 102"/>
                  <a:gd name="T102" fmla="*/ 2147483646 w 135"/>
                  <a:gd name="T103" fmla="*/ 2147483646 h 102"/>
                  <a:gd name="T104" fmla="*/ 2147483646 w 135"/>
                  <a:gd name="T105" fmla="*/ 2147483646 h 102"/>
                  <a:gd name="T106" fmla="*/ 2147483646 w 135"/>
                  <a:gd name="T107" fmla="*/ 2147483646 h 102"/>
                  <a:gd name="T108" fmla="*/ 2147483646 w 135"/>
                  <a:gd name="T109" fmla="*/ 2147483646 h 102"/>
                  <a:gd name="T110" fmla="*/ 2147483646 w 135"/>
                  <a:gd name="T111" fmla="*/ 2147483646 h 102"/>
                  <a:gd name="T112" fmla="*/ 2147483646 w 135"/>
                  <a:gd name="T113" fmla="*/ 2147483646 h 102"/>
                  <a:gd name="T114" fmla="*/ 2147483646 w 135"/>
                  <a:gd name="T115" fmla="*/ 2147483646 h 102"/>
                  <a:gd name="T116" fmla="*/ 2147483646 w 135"/>
                  <a:gd name="T117" fmla="*/ 2147483646 h 102"/>
                  <a:gd name="T118" fmla="*/ 2147483646 w 135"/>
                  <a:gd name="T119" fmla="*/ 2147483646 h 102"/>
                  <a:gd name="T120" fmla="*/ 2147483646 w 135"/>
                  <a:gd name="T121" fmla="*/ 2147483646 h 102"/>
                  <a:gd name="T122" fmla="*/ 2147483646 w 135"/>
                  <a:gd name="T123" fmla="*/ 0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 h="102">
                    <a:moveTo>
                      <a:pt x="81" y="0"/>
                    </a:moveTo>
                    <a:lnTo>
                      <a:pt x="83" y="0"/>
                    </a:lnTo>
                    <a:lnTo>
                      <a:pt x="87" y="2"/>
                    </a:lnTo>
                    <a:lnTo>
                      <a:pt x="90" y="0"/>
                    </a:lnTo>
                    <a:lnTo>
                      <a:pt x="94" y="0"/>
                    </a:lnTo>
                    <a:lnTo>
                      <a:pt x="96" y="0"/>
                    </a:lnTo>
                    <a:lnTo>
                      <a:pt x="96" y="2"/>
                    </a:lnTo>
                    <a:lnTo>
                      <a:pt x="98" y="2"/>
                    </a:lnTo>
                    <a:lnTo>
                      <a:pt x="100" y="2"/>
                    </a:lnTo>
                    <a:lnTo>
                      <a:pt x="102" y="2"/>
                    </a:lnTo>
                    <a:lnTo>
                      <a:pt x="102" y="4"/>
                    </a:lnTo>
                    <a:lnTo>
                      <a:pt x="103" y="4"/>
                    </a:lnTo>
                    <a:lnTo>
                      <a:pt x="103" y="2"/>
                    </a:lnTo>
                    <a:lnTo>
                      <a:pt x="105" y="2"/>
                    </a:lnTo>
                    <a:lnTo>
                      <a:pt x="105" y="4"/>
                    </a:lnTo>
                    <a:lnTo>
                      <a:pt x="107" y="4"/>
                    </a:lnTo>
                    <a:lnTo>
                      <a:pt x="107" y="5"/>
                    </a:lnTo>
                    <a:lnTo>
                      <a:pt x="109" y="5"/>
                    </a:lnTo>
                    <a:lnTo>
                      <a:pt x="109" y="4"/>
                    </a:lnTo>
                    <a:lnTo>
                      <a:pt x="111" y="4"/>
                    </a:lnTo>
                    <a:lnTo>
                      <a:pt x="111" y="5"/>
                    </a:lnTo>
                    <a:lnTo>
                      <a:pt x="113" y="5"/>
                    </a:lnTo>
                    <a:lnTo>
                      <a:pt x="114" y="5"/>
                    </a:lnTo>
                    <a:lnTo>
                      <a:pt x="113" y="5"/>
                    </a:lnTo>
                    <a:lnTo>
                      <a:pt x="113" y="7"/>
                    </a:lnTo>
                    <a:lnTo>
                      <a:pt x="105" y="9"/>
                    </a:lnTo>
                    <a:lnTo>
                      <a:pt x="100" y="9"/>
                    </a:lnTo>
                    <a:lnTo>
                      <a:pt x="94" y="9"/>
                    </a:lnTo>
                    <a:lnTo>
                      <a:pt x="92" y="9"/>
                    </a:lnTo>
                    <a:lnTo>
                      <a:pt x="90" y="11"/>
                    </a:lnTo>
                    <a:lnTo>
                      <a:pt x="92" y="11"/>
                    </a:lnTo>
                    <a:lnTo>
                      <a:pt x="94" y="11"/>
                    </a:lnTo>
                    <a:lnTo>
                      <a:pt x="96" y="11"/>
                    </a:lnTo>
                    <a:lnTo>
                      <a:pt x="98" y="11"/>
                    </a:lnTo>
                    <a:lnTo>
                      <a:pt x="102" y="9"/>
                    </a:lnTo>
                    <a:lnTo>
                      <a:pt x="103" y="11"/>
                    </a:lnTo>
                    <a:lnTo>
                      <a:pt x="102" y="11"/>
                    </a:lnTo>
                    <a:lnTo>
                      <a:pt x="100" y="11"/>
                    </a:lnTo>
                    <a:lnTo>
                      <a:pt x="102" y="13"/>
                    </a:lnTo>
                    <a:lnTo>
                      <a:pt x="102" y="11"/>
                    </a:lnTo>
                    <a:lnTo>
                      <a:pt x="102" y="13"/>
                    </a:lnTo>
                    <a:lnTo>
                      <a:pt x="103" y="13"/>
                    </a:lnTo>
                    <a:lnTo>
                      <a:pt x="105" y="11"/>
                    </a:lnTo>
                    <a:lnTo>
                      <a:pt x="107" y="11"/>
                    </a:lnTo>
                    <a:lnTo>
                      <a:pt x="109" y="11"/>
                    </a:lnTo>
                    <a:lnTo>
                      <a:pt x="109" y="9"/>
                    </a:lnTo>
                    <a:lnTo>
                      <a:pt x="111" y="9"/>
                    </a:lnTo>
                    <a:lnTo>
                      <a:pt x="113" y="9"/>
                    </a:lnTo>
                    <a:lnTo>
                      <a:pt x="113" y="11"/>
                    </a:lnTo>
                    <a:lnTo>
                      <a:pt x="111" y="11"/>
                    </a:lnTo>
                    <a:lnTo>
                      <a:pt x="111" y="13"/>
                    </a:lnTo>
                    <a:lnTo>
                      <a:pt x="109" y="13"/>
                    </a:lnTo>
                    <a:lnTo>
                      <a:pt x="109" y="15"/>
                    </a:lnTo>
                    <a:lnTo>
                      <a:pt x="111" y="13"/>
                    </a:lnTo>
                    <a:lnTo>
                      <a:pt x="113" y="13"/>
                    </a:lnTo>
                    <a:lnTo>
                      <a:pt x="114" y="13"/>
                    </a:lnTo>
                    <a:lnTo>
                      <a:pt x="114" y="11"/>
                    </a:lnTo>
                    <a:lnTo>
                      <a:pt x="116" y="13"/>
                    </a:lnTo>
                    <a:lnTo>
                      <a:pt x="118" y="11"/>
                    </a:lnTo>
                    <a:lnTo>
                      <a:pt x="120" y="11"/>
                    </a:lnTo>
                    <a:lnTo>
                      <a:pt x="122" y="11"/>
                    </a:lnTo>
                    <a:lnTo>
                      <a:pt x="124" y="11"/>
                    </a:lnTo>
                    <a:lnTo>
                      <a:pt x="126" y="9"/>
                    </a:lnTo>
                    <a:lnTo>
                      <a:pt x="127" y="9"/>
                    </a:lnTo>
                    <a:lnTo>
                      <a:pt x="127" y="11"/>
                    </a:lnTo>
                    <a:lnTo>
                      <a:pt x="129" y="11"/>
                    </a:lnTo>
                    <a:lnTo>
                      <a:pt x="131" y="11"/>
                    </a:lnTo>
                    <a:lnTo>
                      <a:pt x="133" y="11"/>
                    </a:lnTo>
                    <a:lnTo>
                      <a:pt x="135" y="11"/>
                    </a:lnTo>
                    <a:lnTo>
                      <a:pt x="135" y="13"/>
                    </a:lnTo>
                    <a:lnTo>
                      <a:pt x="133" y="13"/>
                    </a:lnTo>
                    <a:lnTo>
                      <a:pt x="131" y="13"/>
                    </a:lnTo>
                    <a:lnTo>
                      <a:pt x="131" y="15"/>
                    </a:lnTo>
                    <a:lnTo>
                      <a:pt x="129" y="15"/>
                    </a:lnTo>
                    <a:lnTo>
                      <a:pt x="127" y="17"/>
                    </a:lnTo>
                    <a:lnTo>
                      <a:pt x="126" y="17"/>
                    </a:lnTo>
                    <a:lnTo>
                      <a:pt x="124" y="17"/>
                    </a:lnTo>
                    <a:lnTo>
                      <a:pt x="126" y="17"/>
                    </a:lnTo>
                    <a:lnTo>
                      <a:pt x="124" y="17"/>
                    </a:lnTo>
                    <a:lnTo>
                      <a:pt x="124" y="18"/>
                    </a:lnTo>
                    <a:lnTo>
                      <a:pt x="126" y="18"/>
                    </a:lnTo>
                    <a:lnTo>
                      <a:pt x="124" y="18"/>
                    </a:lnTo>
                    <a:lnTo>
                      <a:pt x="122" y="20"/>
                    </a:lnTo>
                    <a:lnTo>
                      <a:pt x="122" y="22"/>
                    </a:lnTo>
                    <a:lnTo>
                      <a:pt x="122" y="20"/>
                    </a:lnTo>
                    <a:lnTo>
                      <a:pt x="120" y="20"/>
                    </a:lnTo>
                    <a:lnTo>
                      <a:pt x="118" y="22"/>
                    </a:lnTo>
                    <a:lnTo>
                      <a:pt x="120" y="22"/>
                    </a:lnTo>
                    <a:lnTo>
                      <a:pt x="118" y="22"/>
                    </a:lnTo>
                    <a:lnTo>
                      <a:pt x="118" y="24"/>
                    </a:lnTo>
                    <a:lnTo>
                      <a:pt x="118" y="26"/>
                    </a:lnTo>
                    <a:lnTo>
                      <a:pt x="116" y="26"/>
                    </a:lnTo>
                    <a:lnTo>
                      <a:pt x="116" y="28"/>
                    </a:lnTo>
                    <a:lnTo>
                      <a:pt x="114" y="28"/>
                    </a:lnTo>
                    <a:lnTo>
                      <a:pt x="114" y="29"/>
                    </a:lnTo>
                    <a:lnTo>
                      <a:pt x="116" y="29"/>
                    </a:lnTo>
                    <a:lnTo>
                      <a:pt x="118" y="31"/>
                    </a:lnTo>
                    <a:lnTo>
                      <a:pt x="120" y="31"/>
                    </a:lnTo>
                    <a:lnTo>
                      <a:pt x="120" y="33"/>
                    </a:lnTo>
                    <a:lnTo>
                      <a:pt x="120" y="35"/>
                    </a:lnTo>
                    <a:lnTo>
                      <a:pt x="116" y="35"/>
                    </a:lnTo>
                    <a:lnTo>
                      <a:pt x="114" y="35"/>
                    </a:lnTo>
                    <a:lnTo>
                      <a:pt x="116" y="37"/>
                    </a:lnTo>
                    <a:lnTo>
                      <a:pt x="118" y="39"/>
                    </a:lnTo>
                    <a:lnTo>
                      <a:pt x="120" y="39"/>
                    </a:lnTo>
                    <a:lnTo>
                      <a:pt x="120" y="41"/>
                    </a:lnTo>
                    <a:lnTo>
                      <a:pt x="120" y="42"/>
                    </a:lnTo>
                    <a:lnTo>
                      <a:pt x="118" y="42"/>
                    </a:lnTo>
                    <a:lnTo>
                      <a:pt x="118" y="44"/>
                    </a:lnTo>
                    <a:lnTo>
                      <a:pt x="120" y="44"/>
                    </a:lnTo>
                    <a:lnTo>
                      <a:pt x="118" y="44"/>
                    </a:lnTo>
                    <a:lnTo>
                      <a:pt x="120" y="46"/>
                    </a:lnTo>
                    <a:lnTo>
                      <a:pt x="118" y="46"/>
                    </a:lnTo>
                    <a:lnTo>
                      <a:pt x="116" y="46"/>
                    </a:lnTo>
                    <a:lnTo>
                      <a:pt x="114" y="48"/>
                    </a:lnTo>
                    <a:lnTo>
                      <a:pt x="116" y="48"/>
                    </a:lnTo>
                    <a:lnTo>
                      <a:pt x="114" y="50"/>
                    </a:lnTo>
                    <a:lnTo>
                      <a:pt x="111" y="50"/>
                    </a:lnTo>
                    <a:lnTo>
                      <a:pt x="109" y="52"/>
                    </a:lnTo>
                    <a:lnTo>
                      <a:pt x="111" y="52"/>
                    </a:lnTo>
                    <a:lnTo>
                      <a:pt x="113" y="54"/>
                    </a:lnTo>
                    <a:lnTo>
                      <a:pt x="113" y="55"/>
                    </a:lnTo>
                    <a:lnTo>
                      <a:pt x="113" y="57"/>
                    </a:lnTo>
                    <a:lnTo>
                      <a:pt x="111" y="57"/>
                    </a:lnTo>
                    <a:lnTo>
                      <a:pt x="113" y="59"/>
                    </a:lnTo>
                    <a:lnTo>
                      <a:pt x="114" y="59"/>
                    </a:lnTo>
                    <a:lnTo>
                      <a:pt x="116" y="61"/>
                    </a:lnTo>
                    <a:lnTo>
                      <a:pt x="114" y="61"/>
                    </a:lnTo>
                    <a:lnTo>
                      <a:pt x="113" y="63"/>
                    </a:lnTo>
                    <a:lnTo>
                      <a:pt x="111" y="63"/>
                    </a:lnTo>
                    <a:lnTo>
                      <a:pt x="109" y="63"/>
                    </a:lnTo>
                    <a:lnTo>
                      <a:pt x="109" y="61"/>
                    </a:lnTo>
                    <a:lnTo>
                      <a:pt x="107" y="61"/>
                    </a:lnTo>
                    <a:lnTo>
                      <a:pt x="105" y="61"/>
                    </a:lnTo>
                    <a:lnTo>
                      <a:pt x="103" y="63"/>
                    </a:lnTo>
                    <a:lnTo>
                      <a:pt x="105" y="63"/>
                    </a:lnTo>
                    <a:lnTo>
                      <a:pt x="105" y="65"/>
                    </a:lnTo>
                    <a:lnTo>
                      <a:pt x="105" y="63"/>
                    </a:lnTo>
                    <a:lnTo>
                      <a:pt x="107" y="63"/>
                    </a:lnTo>
                    <a:lnTo>
                      <a:pt x="109" y="65"/>
                    </a:lnTo>
                    <a:lnTo>
                      <a:pt x="111" y="65"/>
                    </a:lnTo>
                    <a:lnTo>
                      <a:pt x="107" y="68"/>
                    </a:lnTo>
                    <a:lnTo>
                      <a:pt x="105" y="68"/>
                    </a:lnTo>
                    <a:lnTo>
                      <a:pt x="103" y="68"/>
                    </a:lnTo>
                    <a:lnTo>
                      <a:pt x="103" y="70"/>
                    </a:lnTo>
                    <a:lnTo>
                      <a:pt x="102" y="68"/>
                    </a:lnTo>
                    <a:lnTo>
                      <a:pt x="100" y="70"/>
                    </a:lnTo>
                    <a:lnTo>
                      <a:pt x="98" y="70"/>
                    </a:lnTo>
                    <a:lnTo>
                      <a:pt x="96" y="70"/>
                    </a:lnTo>
                    <a:lnTo>
                      <a:pt x="98" y="70"/>
                    </a:lnTo>
                    <a:lnTo>
                      <a:pt x="96" y="72"/>
                    </a:lnTo>
                    <a:lnTo>
                      <a:pt x="94" y="72"/>
                    </a:lnTo>
                    <a:lnTo>
                      <a:pt x="96" y="72"/>
                    </a:lnTo>
                    <a:lnTo>
                      <a:pt x="94" y="72"/>
                    </a:lnTo>
                    <a:lnTo>
                      <a:pt x="92" y="72"/>
                    </a:lnTo>
                    <a:lnTo>
                      <a:pt x="90" y="72"/>
                    </a:lnTo>
                    <a:lnTo>
                      <a:pt x="90" y="74"/>
                    </a:lnTo>
                    <a:lnTo>
                      <a:pt x="89" y="74"/>
                    </a:lnTo>
                    <a:lnTo>
                      <a:pt x="89" y="76"/>
                    </a:lnTo>
                    <a:lnTo>
                      <a:pt x="87" y="76"/>
                    </a:lnTo>
                    <a:lnTo>
                      <a:pt x="87" y="78"/>
                    </a:lnTo>
                    <a:lnTo>
                      <a:pt x="85" y="79"/>
                    </a:lnTo>
                    <a:lnTo>
                      <a:pt x="83" y="79"/>
                    </a:lnTo>
                    <a:lnTo>
                      <a:pt x="79" y="81"/>
                    </a:lnTo>
                    <a:lnTo>
                      <a:pt x="76" y="81"/>
                    </a:lnTo>
                    <a:lnTo>
                      <a:pt x="74" y="81"/>
                    </a:lnTo>
                    <a:lnTo>
                      <a:pt x="74" y="83"/>
                    </a:lnTo>
                    <a:lnTo>
                      <a:pt x="72" y="83"/>
                    </a:lnTo>
                    <a:lnTo>
                      <a:pt x="72" y="85"/>
                    </a:lnTo>
                    <a:lnTo>
                      <a:pt x="72" y="87"/>
                    </a:lnTo>
                    <a:lnTo>
                      <a:pt x="70" y="87"/>
                    </a:lnTo>
                    <a:lnTo>
                      <a:pt x="70" y="89"/>
                    </a:lnTo>
                    <a:lnTo>
                      <a:pt x="68" y="89"/>
                    </a:lnTo>
                    <a:lnTo>
                      <a:pt x="68" y="91"/>
                    </a:lnTo>
                    <a:lnTo>
                      <a:pt x="68" y="92"/>
                    </a:lnTo>
                    <a:lnTo>
                      <a:pt x="68" y="94"/>
                    </a:lnTo>
                    <a:lnTo>
                      <a:pt x="66" y="94"/>
                    </a:lnTo>
                    <a:lnTo>
                      <a:pt x="68" y="94"/>
                    </a:lnTo>
                    <a:lnTo>
                      <a:pt x="66" y="96"/>
                    </a:lnTo>
                    <a:lnTo>
                      <a:pt x="68" y="98"/>
                    </a:lnTo>
                    <a:lnTo>
                      <a:pt x="66" y="100"/>
                    </a:lnTo>
                    <a:lnTo>
                      <a:pt x="65" y="102"/>
                    </a:lnTo>
                    <a:lnTo>
                      <a:pt x="63" y="100"/>
                    </a:lnTo>
                    <a:lnTo>
                      <a:pt x="61" y="100"/>
                    </a:lnTo>
                    <a:lnTo>
                      <a:pt x="59" y="100"/>
                    </a:lnTo>
                    <a:lnTo>
                      <a:pt x="57" y="100"/>
                    </a:lnTo>
                    <a:lnTo>
                      <a:pt x="57" y="98"/>
                    </a:lnTo>
                    <a:lnTo>
                      <a:pt x="55" y="98"/>
                    </a:lnTo>
                    <a:lnTo>
                      <a:pt x="55" y="100"/>
                    </a:lnTo>
                    <a:lnTo>
                      <a:pt x="55" y="98"/>
                    </a:lnTo>
                    <a:lnTo>
                      <a:pt x="53" y="98"/>
                    </a:lnTo>
                    <a:lnTo>
                      <a:pt x="53" y="96"/>
                    </a:lnTo>
                    <a:lnTo>
                      <a:pt x="53" y="94"/>
                    </a:lnTo>
                    <a:lnTo>
                      <a:pt x="52" y="94"/>
                    </a:lnTo>
                    <a:lnTo>
                      <a:pt x="50" y="94"/>
                    </a:lnTo>
                    <a:lnTo>
                      <a:pt x="52" y="92"/>
                    </a:lnTo>
                    <a:lnTo>
                      <a:pt x="50" y="92"/>
                    </a:lnTo>
                    <a:lnTo>
                      <a:pt x="50" y="91"/>
                    </a:lnTo>
                    <a:lnTo>
                      <a:pt x="48" y="89"/>
                    </a:lnTo>
                    <a:lnTo>
                      <a:pt x="48" y="91"/>
                    </a:lnTo>
                    <a:lnTo>
                      <a:pt x="48" y="89"/>
                    </a:lnTo>
                    <a:lnTo>
                      <a:pt x="46" y="89"/>
                    </a:lnTo>
                    <a:lnTo>
                      <a:pt x="48" y="87"/>
                    </a:lnTo>
                    <a:lnTo>
                      <a:pt x="46" y="87"/>
                    </a:lnTo>
                    <a:lnTo>
                      <a:pt x="46" y="85"/>
                    </a:lnTo>
                    <a:lnTo>
                      <a:pt x="44" y="85"/>
                    </a:lnTo>
                    <a:lnTo>
                      <a:pt x="44" y="83"/>
                    </a:lnTo>
                    <a:lnTo>
                      <a:pt x="42" y="83"/>
                    </a:lnTo>
                    <a:lnTo>
                      <a:pt x="42" y="79"/>
                    </a:lnTo>
                    <a:lnTo>
                      <a:pt x="42" y="78"/>
                    </a:lnTo>
                    <a:lnTo>
                      <a:pt x="42" y="76"/>
                    </a:lnTo>
                    <a:lnTo>
                      <a:pt x="42" y="74"/>
                    </a:lnTo>
                    <a:lnTo>
                      <a:pt x="44" y="74"/>
                    </a:lnTo>
                    <a:lnTo>
                      <a:pt x="44" y="72"/>
                    </a:lnTo>
                    <a:lnTo>
                      <a:pt x="46" y="70"/>
                    </a:lnTo>
                    <a:lnTo>
                      <a:pt x="46" y="72"/>
                    </a:lnTo>
                    <a:lnTo>
                      <a:pt x="48" y="70"/>
                    </a:lnTo>
                    <a:lnTo>
                      <a:pt x="48" y="68"/>
                    </a:lnTo>
                    <a:lnTo>
                      <a:pt x="50" y="68"/>
                    </a:lnTo>
                    <a:lnTo>
                      <a:pt x="50" y="66"/>
                    </a:lnTo>
                    <a:lnTo>
                      <a:pt x="48" y="66"/>
                    </a:lnTo>
                    <a:lnTo>
                      <a:pt x="48" y="65"/>
                    </a:lnTo>
                    <a:lnTo>
                      <a:pt x="48" y="66"/>
                    </a:lnTo>
                    <a:lnTo>
                      <a:pt x="48" y="65"/>
                    </a:lnTo>
                    <a:lnTo>
                      <a:pt x="46" y="65"/>
                    </a:lnTo>
                    <a:lnTo>
                      <a:pt x="46" y="63"/>
                    </a:lnTo>
                    <a:lnTo>
                      <a:pt x="48" y="63"/>
                    </a:lnTo>
                    <a:lnTo>
                      <a:pt x="50" y="63"/>
                    </a:lnTo>
                    <a:lnTo>
                      <a:pt x="48" y="63"/>
                    </a:lnTo>
                    <a:lnTo>
                      <a:pt x="48" y="61"/>
                    </a:lnTo>
                    <a:lnTo>
                      <a:pt x="46" y="59"/>
                    </a:lnTo>
                    <a:lnTo>
                      <a:pt x="44" y="59"/>
                    </a:lnTo>
                    <a:lnTo>
                      <a:pt x="44" y="57"/>
                    </a:lnTo>
                    <a:lnTo>
                      <a:pt x="42" y="57"/>
                    </a:lnTo>
                    <a:lnTo>
                      <a:pt x="42" y="59"/>
                    </a:lnTo>
                    <a:lnTo>
                      <a:pt x="39" y="59"/>
                    </a:lnTo>
                    <a:lnTo>
                      <a:pt x="39" y="57"/>
                    </a:lnTo>
                    <a:lnTo>
                      <a:pt x="39" y="55"/>
                    </a:lnTo>
                    <a:lnTo>
                      <a:pt x="39" y="52"/>
                    </a:lnTo>
                    <a:lnTo>
                      <a:pt x="39" y="50"/>
                    </a:lnTo>
                    <a:lnTo>
                      <a:pt x="39" y="52"/>
                    </a:lnTo>
                    <a:lnTo>
                      <a:pt x="37" y="52"/>
                    </a:lnTo>
                    <a:lnTo>
                      <a:pt x="37" y="50"/>
                    </a:lnTo>
                    <a:lnTo>
                      <a:pt x="37" y="48"/>
                    </a:lnTo>
                    <a:lnTo>
                      <a:pt x="35" y="46"/>
                    </a:lnTo>
                    <a:lnTo>
                      <a:pt x="35" y="44"/>
                    </a:lnTo>
                    <a:lnTo>
                      <a:pt x="33" y="44"/>
                    </a:lnTo>
                    <a:lnTo>
                      <a:pt x="33" y="42"/>
                    </a:lnTo>
                    <a:lnTo>
                      <a:pt x="31" y="42"/>
                    </a:lnTo>
                    <a:lnTo>
                      <a:pt x="31" y="41"/>
                    </a:lnTo>
                    <a:lnTo>
                      <a:pt x="29" y="41"/>
                    </a:lnTo>
                    <a:lnTo>
                      <a:pt x="28" y="41"/>
                    </a:lnTo>
                    <a:lnTo>
                      <a:pt x="26" y="41"/>
                    </a:lnTo>
                    <a:lnTo>
                      <a:pt x="24" y="39"/>
                    </a:lnTo>
                    <a:lnTo>
                      <a:pt x="22" y="39"/>
                    </a:lnTo>
                    <a:lnTo>
                      <a:pt x="20" y="39"/>
                    </a:lnTo>
                    <a:lnTo>
                      <a:pt x="18" y="39"/>
                    </a:lnTo>
                    <a:lnTo>
                      <a:pt x="16" y="39"/>
                    </a:lnTo>
                    <a:lnTo>
                      <a:pt x="15" y="39"/>
                    </a:lnTo>
                    <a:lnTo>
                      <a:pt x="13" y="39"/>
                    </a:lnTo>
                    <a:lnTo>
                      <a:pt x="11" y="41"/>
                    </a:lnTo>
                    <a:lnTo>
                      <a:pt x="11" y="39"/>
                    </a:lnTo>
                    <a:lnTo>
                      <a:pt x="9" y="39"/>
                    </a:lnTo>
                    <a:lnTo>
                      <a:pt x="7" y="37"/>
                    </a:lnTo>
                    <a:lnTo>
                      <a:pt x="9" y="37"/>
                    </a:lnTo>
                    <a:lnTo>
                      <a:pt x="11" y="37"/>
                    </a:lnTo>
                    <a:lnTo>
                      <a:pt x="9" y="35"/>
                    </a:lnTo>
                    <a:lnTo>
                      <a:pt x="7" y="35"/>
                    </a:lnTo>
                    <a:lnTo>
                      <a:pt x="5" y="35"/>
                    </a:lnTo>
                    <a:lnTo>
                      <a:pt x="4" y="35"/>
                    </a:lnTo>
                    <a:lnTo>
                      <a:pt x="5" y="33"/>
                    </a:lnTo>
                    <a:lnTo>
                      <a:pt x="7" y="33"/>
                    </a:lnTo>
                    <a:lnTo>
                      <a:pt x="9" y="33"/>
                    </a:lnTo>
                    <a:lnTo>
                      <a:pt x="11" y="33"/>
                    </a:lnTo>
                    <a:lnTo>
                      <a:pt x="9" y="31"/>
                    </a:lnTo>
                    <a:lnTo>
                      <a:pt x="7" y="33"/>
                    </a:lnTo>
                    <a:lnTo>
                      <a:pt x="5" y="33"/>
                    </a:lnTo>
                    <a:lnTo>
                      <a:pt x="4" y="31"/>
                    </a:lnTo>
                    <a:lnTo>
                      <a:pt x="5" y="31"/>
                    </a:lnTo>
                    <a:lnTo>
                      <a:pt x="4" y="31"/>
                    </a:lnTo>
                    <a:lnTo>
                      <a:pt x="2" y="29"/>
                    </a:lnTo>
                    <a:lnTo>
                      <a:pt x="0" y="29"/>
                    </a:lnTo>
                    <a:lnTo>
                      <a:pt x="0" y="28"/>
                    </a:lnTo>
                    <a:lnTo>
                      <a:pt x="4" y="28"/>
                    </a:lnTo>
                    <a:lnTo>
                      <a:pt x="5" y="26"/>
                    </a:lnTo>
                    <a:lnTo>
                      <a:pt x="7" y="26"/>
                    </a:lnTo>
                    <a:lnTo>
                      <a:pt x="9" y="26"/>
                    </a:lnTo>
                    <a:lnTo>
                      <a:pt x="11" y="24"/>
                    </a:lnTo>
                    <a:lnTo>
                      <a:pt x="13" y="24"/>
                    </a:lnTo>
                    <a:lnTo>
                      <a:pt x="15" y="24"/>
                    </a:lnTo>
                    <a:lnTo>
                      <a:pt x="16" y="22"/>
                    </a:lnTo>
                    <a:lnTo>
                      <a:pt x="16" y="20"/>
                    </a:lnTo>
                    <a:lnTo>
                      <a:pt x="16" y="18"/>
                    </a:lnTo>
                    <a:lnTo>
                      <a:pt x="15" y="20"/>
                    </a:lnTo>
                    <a:lnTo>
                      <a:pt x="13" y="20"/>
                    </a:lnTo>
                    <a:lnTo>
                      <a:pt x="11" y="20"/>
                    </a:lnTo>
                    <a:lnTo>
                      <a:pt x="11" y="18"/>
                    </a:lnTo>
                    <a:lnTo>
                      <a:pt x="13" y="18"/>
                    </a:lnTo>
                    <a:lnTo>
                      <a:pt x="15" y="17"/>
                    </a:lnTo>
                    <a:lnTo>
                      <a:pt x="16" y="17"/>
                    </a:lnTo>
                    <a:lnTo>
                      <a:pt x="18" y="17"/>
                    </a:lnTo>
                    <a:lnTo>
                      <a:pt x="18" y="15"/>
                    </a:lnTo>
                    <a:lnTo>
                      <a:pt x="20" y="15"/>
                    </a:lnTo>
                    <a:lnTo>
                      <a:pt x="24" y="15"/>
                    </a:lnTo>
                    <a:lnTo>
                      <a:pt x="24" y="13"/>
                    </a:lnTo>
                    <a:lnTo>
                      <a:pt x="24" y="11"/>
                    </a:lnTo>
                    <a:lnTo>
                      <a:pt x="28" y="11"/>
                    </a:lnTo>
                    <a:lnTo>
                      <a:pt x="29" y="11"/>
                    </a:lnTo>
                    <a:lnTo>
                      <a:pt x="28" y="11"/>
                    </a:lnTo>
                    <a:lnTo>
                      <a:pt x="29" y="9"/>
                    </a:lnTo>
                    <a:lnTo>
                      <a:pt x="31" y="9"/>
                    </a:lnTo>
                    <a:lnTo>
                      <a:pt x="33" y="9"/>
                    </a:lnTo>
                    <a:lnTo>
                      <a:pt x="37" y="9"/>
                    </a:lnTo>
                    <a:lnTo>
                      <a:pt x="41" y="9"/>
                    </a:lnTo>
                    <a:lnTo>
                      <a:pt x="42" y="7"/>
                    </a:lnTo>
                    <a:lnTo>
                      <a:pt x="44" y="7"/>
                    </a:lnTo>
                    <a:lnTo>
                      <a:pt x="46" y="7"/>
                    </a:lnTo>
                    <a:lnTo>
                      <a:pt x="46" y="9"/>
                    </a:lnTo>
                    <a:lnTo>
                      <a:pt x="48" y="9"/>
                    </a:lnTo>
                    <a:lnTo>
                      <a:pt x="48" y="11"/>
                    </a:lnTo>
                    <a:lnTo>
                      <a:pt x="48" y="9"/>
                    </a:lnTo>
                    <a:lnTo>
                      <a:pt x="50" y="9"/>
                    </a:lnTo>
                    <a:lnTo>
                      <a:pt x="50" y="7"/>
                    </a:lnTo>
                    <a:lnTo>
                      <a:pt x="48" y="7"/>
                    </a:lnTo>
                    <a:lnTo>
                      <a:pt x="50" y="7"/>
                    </a:lnTo>
                    <a:lnTo>
                      <a:pt x="50" y="5"/>
                    </a:lnTo>
                    <a:lnTo>
                      <a:pt x="52" y="5"/>
                    </a:lnTo>
                    <a:lnTo>
                      <a:pt x="53" y="7"/>
                    </a:lnTo>
                    <a:lnTo>
                      <a:pt x="55" y="7"/>
                    </a:lnTo>
                    <a:lnTo>
                      <a:pt x="57" y="7"/>
                    </a:lnTo>
                    <a:lnTo>
                      <a:pt x="59" y="9"/>
                    </a:lnTo>
                    <a:lnTo>
                      <a:pt x="61" y="9"/>
                    </a:lnTo>
                    <a:lnTo>
                      <a:pt x="61" y="7"/>
                    </a:lnTo>
                    <a:lnTo>
                      <a:pt x="63" y="7"/>
                    </a:lnTo>
                    <a:lnTo>
                      <a:pt x="59" y="5"/>
                    </a:lnTo>
                    <a:lnTo>
                      <a:pt x="57" y="5"/>
                    </a:lnTo>
                    <a:lnTo>
                      <a:pt x="59" y="5"/>
                    </a:lnTo>
                    <a:lnTo>
                      <a:pt x="61" y="5"/>
                    </a:lnTo>
                    <a:lnTo>
                      <a:pt x="61" y="4"/>
                    </a:lnTo>
                    <a:lnTo>
                      <a:pt x="59" y="4"/>
                    </a:lnTo>
                    <a:lnTo>
                      <a:pt x="61" y="2"/>
                    </a:lnTo>
                    <a:lnTo>
                      <a:pt x="63" y="4"/>
                    </a:lnTo>
                    <a:lnTo>
                      <a:pt x="65" y="4"/>
                    </a:lnTo>
                    <a:lnTo>
                      <a:pt x="66" y="4"/>
                    </a:lnTo>
                    <a:lnTo>
                      <a:pt x="68" y="4"/>
                    </a:lnTo>
                    <a:lnTo>
                      <a:pt x="70" y="4"/>
                    </a:lnTo>
                    <a:lnTo>
                      <a:pt x="74" y="4"/>
                    </a:lnTo>
                    <a:lnTo>
                      <a:pt x="76" y="2"/>
                    </a:lnTo>
                    <a:lnTo>
                      <a:pt x="78" y="2"/>
                    </a:lnTo>
                    <a:lnTo>
                      <a:pt x="79" y="2"/>
                    </a:lnTo>
                    <a:lnTo>
                      <a:pt x="8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0" name="Freeform 1653"/>
              <p:cNvSpPr>
                <a:spLocks/>
              </p:cNvSpPr>
              <p:nvPr/>
            </p:nvSpPr>
            <p:spPr bwMode="auto">
              <a:xfrm>
                <a:off x="2714626" y="5127486"/>
                <a:ext cx="103188" cy="55563"/>
              </a:xfrm>
              <a:custGeom>
                <a:avLst/>
                <a:gdLst>
                  <a:gd name="T0" fmla="*/ 2147483646 w 65"/>
                  <a:gd name="T1" fmla="*/ 0 h 35"/>
                  <a:gd name="T2" fmla="*/ 2147483646 w 65"/>
                  <a:gd name="T3" fmla="*/ 2147483646 h 35"/>
                  <a:gd name="T4" fmla="*/ 2147483646 w 65"/>
                  <a:gd name="T5" fmla="*/ 2147483646 h 35"/>
                  <a:gd name="T6" fmla="*/ 2147483646 w 65"/>
                  <a:gd name="T7" fmla="*/ 2147483646 h 35"/>
                  <a:gd name="T8" fmla="*/ 2147483646 w 65"/>
                  <a:gd name="T9" fmla="*/ 2147483646 h 35"/>
                  <a:gd name="T10" fmla="*/ 2147483646 w 65"/>
                  <a:gd name="T11" fmla="*/ 2147483646 h 35"/>
                  <a:gd name="T12" fmla="*/ 2147483646 w 65"/>
                  <a:gd name="T13" fmla="*/ 2147483646 h 35"/>
                  <a:gd name="T14" fmla="*/ 2147483646 w 65"/>
                  <a:gd name="T15" fmla="*/ 2147483646 h 35"/>
                  <a:gd name="T16" fmla="*/ 2147483646 w 65"/>
                  <a:gd name="T17" fmla="*/ 2147483646 h 35"/>
                  <a:gd name="T18" fmla="*/ 2147483646 w 65"/>
                  <a:gd name="T19" fmla="*/ 2147483646 h 35"/>
                  <a:gd name="T20" fmla="*/ 2147483646 w 65"/>
                  <a:gd name="T21" fmla="*/ 2147483646 h 35"/>
                  <a:gd name="T22" fmla="*/ 2147483646 w 65"/>
                  <a:gd name="T23" fmla="*/ 2147483646 h 35"/>
                  <a:gd name="T24" fmla="*/ 2147483646 w 65"/>
                  <a:gd name="T25" fmla="*/ 2147483646 h 35"/>
                  <a:gd name="T26" fmla="*/ 2147483646 w 65"/>
                  <a:gd name="T27" fmla="*/ 2147483646 h 35"/>
                  <a:gd name="T28" fmla="*/ 2147483646 w 65"/>
                  <a:gd name="T29" fmla="*/ 2147483646 h 35"/>
                  <a:gd name="T30" fmla="*/ 2147483646 w 65"/>
                  <a:gd name="T31" fmla="*/ 2147483646 h 35"/>
                  <a:gd name="T32" fmla="*/ 2147483646 w 65"/>
                  <a:gd name="T33" fmla="*/ 2147483646 h 35"/>
                  <a:gd name="T34" fmla="*/ 2147483646 w 65"/>
                  <a:gd name="T35" fmla="*/ 2147483646 h 35"/>
                  <a:gd name="T36" fmla="*/ 2147483646 w 65"/>
                  <a:gd name="T37" fmla="*/ 2147483646 h 35"/>
                  <a:gd name="T38" fmla="*/ 2147483646 w 65"/>
                  <a:gd name="T39" fmla="*/ 2147483646 h 35"/>
                  <a:gd name="T40" fmla="*/ 2147483646 w 65"/>
                  <a:gd name="T41" fmla="*/ 2147483646 h 35"/>
                  <a:gd name="T42" fmla="*/ 2147483646 w 65"/>
                  <a:gd name="T43" fmla="*/ 2147483646 h 35"/>
                  <a:gd name="T44" fmla="*/ 2147483646 w 65"/>
                  <a:gd name="T45" fmla="*/ 2147483646 h 35"/>
                  <a:gd name="T46" fmla="*/ 2147483646 w 65"/>
                  <a:gd name="T47" fmla="*/ 2147483646 h 35"/>
                  <a:gd name="T48" fmla="*/ 2147483646 w 65"/>
                  <a:gd name="T49" fmla="*/ 2147483646 h 35"/>
                  <a:gd name="T50" fmla="*/ 2147483646 w 65"/>
                  <a:gd name="T51" fmla="*/ 2147483646 h 35"/>
                  <a:gd name="T52" fmla="*/ 2147483646 w 65"/>
                  <a:gd name="T53" fmla="*/ 2147483646 h 35"/>
                  <a:gd name="T54" fmla="*/ 2147483646 w 65"/>
                  <a:gd name="T55" fmla="*/ 2147483646 h 35"/>
                  <a:gd name="T56" fmla="*/ 2147483646 w 65"/>
                  <a:gd name="T57" fmla="*/ 2147483646 h 35"/>
                  <a:gd name="T58" fmla="*/ 2147483646 w 65"/>
                  <a:gd name="T59" fmla="*/ 2147483646 h 35"/>
                  <a:gd name="T60" fmla="*/ 2147483646 w 65"/>
                  <a:gd name="T61" fmla="*/ 2147483646 h 35"/>
                  <a:gd name="T62" fmla="*/ 2147483646 w 65"/>
                  <a:gd name="T63" fmla="*/ 2147483646 h 35"/>
                  <a:gd name="T64" fmla="*/ 2147483646 w 65"/>
                  <a:gd name="T65" fmla="*/ 2147483646 h 35"/>
                  <a:gd name="T66" fmla="*/ 2147483646 w 65"/>
                  <a:gd name="T67" fmla="*/ 2147483646 h 35"/>
                  <a:gd name="T68" fmla="*/ 2147483646 w 65"/>
                  <a:gd name="T69" fmla="*/ 2147483646 h 35"/>
                  <a:gd name="T70" fmla="*/ 2147483646 w 65"/>
                  <a:gd name="T71" fmla="*/ 2147483646 h 35"/>
                  <a:gd name="T72" fmla="*/ 2147483646 w 65"/>
                  <a:gd name="T73" fmla="*/ 2147483646 h 35"/>
                  <a:gd name="T74" fmla="*/ 2147483646 w 65"/>
                  <a:gd name="T75" fmla="*/ 2147483646 h 35"/>
                  <a:gd name="T76" fmla="*/ 2147483646 w 65"/>
                  <a:gd name="T77" fmla="*/ 2147483646 h 35"/>
                  <a:gd name="T78" fmla="*/ 2147483646 w 65"/>
                  <a:gd name="T79" fmla="*/ 2147483646 h 35"/>
                  <a:gd name="T80" fmla="*/ 2147483646 w 65"/>
                  <a:gd name="T81" fmla="*/ 2147483646 h 35"/>
                  <a:gd name="T82" fmla="*/ 2147483646 w 65"/>
                  <a:gd name="T83" fmla="*/ 2147483646 h 35"/>
                  <a:gd name="T84" fmla="*/ 2147483646 w 65"/>
                  <a:gd name="T85" fmla="*/ 2147483646 h 35"/>
                  <a:gd name="T86" fmla="*/ 2147483646 w 65"/>
                  <a:gd name="T87" fmla="*/ 2147483646 h 35"/>
                  <a:gd name="T88" fmla="*/ 2147483646 w 65"/>
                  <a:gd name="T89" fmla="*/ 2147483646 h 35"/>
                  <a:gd name="T90" fmla="*/ 0 w 65"/>
                  <a:gd name="T91" fmla="*/ 2147483646 h 35"/>
                  <a:gd name="T92" fmla="*/ 2147483646 w 65"/>
                  <a:gd name="T93" fmla="*/ 2147483646 h 35"/>
                  <a:gd name="T94" fmla="*/ 2147483646 w 65"/>
                  <a:gd name="T95" fmla="*/ 2147483646 h 35"/>
                  <a:gd name="T96" fmla="*/ 2147483646 w 65"/>
                  <a:gd name="T97" fmla="*/ 0 h 35"/>
                  <a:gd name="T98" fmla="*/ 2147483646 w 65"/>
                  <a:gd name="T99" fmla="*/ 0 h 35"/>
                  <a:gd name="T100" fmla="*/ 2147483646 w 65"/>
                  <a:gd name="T101" fmla="*/ 0 h 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5" h="35">
                    <a:moveTo>
                      <a:pt x="43" y="0"/>
                    </a:moveTo>
                    <a:lnTo>
                      <a:pt x="43" y="0"/>
                    </a:lnTo>
                    <a:lnTo>
                      <a:pt x="46" y="0"/>
                    </a:lnTo>
                    <a:lnTo>
                      <a:pt x="48" y="0"/>
                    </a:lnTo>
                    <a:lnTo>
                      <a:pt x="52" y="0"/>
                    </a:lnTo>
                    <a:lnTo>
                      <a:pt x="52" y="1"/>
                    </a:lnTo>
                    <a:lnTo>
                      <a:pt x="56" y="1"/>
                    </a:lnTo>
                    <a:lnTo>
                      <a:pt x="57" y="0"/>
                    </a:lnTo>
                    <a:lnTo>
                      <a:pt x="61" y="0"/>
                    </a:lnTo>
                    <a:lnTo>
                      <a:pt x="61" y="1"/>
                    </a:lnTo>
                    <a:lnTo>
                      <a:pt x="61" y="3"/>
                    </a:lnTo>
                    <a:lnTo>
                      <a:pt x="65" y="3"/>
                    </a:lnTo>
                    <a:lnTo>
                      <a:pt x="65" y="5"/>
                    </a:lnTo>
                    <a:lnTo>
                      <a:pt x="63" y="5"/>
                    </a:lnTo>
                    <a:lnTo>
                      <a:pt x="61" y="5"/>
                    </a:lnTo>
                    <a:lnTo>
                      <a:pt x="61" y="7"/>
                    </a:lnTo>
                    <a:lnTo>
                      <a:pt x="59" y="7"/>
                    </a:lnTo>
                    <a:lnTo>
                      <a:pt x="57" y="7"/>
                    </a:lnTo>
                    <a:lnTo>
                      <a:pt x="56" y="7"/>
                    </a:lnTo>
                    <a:lnTo>
                      <a:pt x="54" y="7"/>
                    </a:lnTo>
                    <a:lnTo>
                      <a:pt x="54" y="9"/>
                    </a:lnTo>
                    <a:lnTo>
                      <a:pt x="56" y="9"/>
                    </a:lnTo>
                    <a:lnTo>
                      <a:pt x="56" y="7"/>
                    </a:lnTo>
                    <a:lnTo>
                      <a:pt x="56" y="9"/>
                    </a:lnTo>
                    <a:lnTo>
                      <a:pt x="54" y="11"/>
                    </a:lnTo>
                    <a:lnTo>
                      <a:pt x="52" y="11"/>
                    </a:lnTo>
                    <a:lnTo>
                      <a:pt x="50" y="13"/>
                    </a:lnTo>
                    <a:lnTo>
                      <a:pt x="48" y="13"/>
                    </a:lnTo>
                    <a:lnTo>
                      <a:pt x="46" y="14"/>
                    </a:lnTo>
                    <a:lnTo>
                      <a:pt x="46" y="13"/>
                    </a:lnTo>
                    <a:lnTo>
                      <a:pt x="46" y="14"/>
                    </a:lnTo>
                    <a:lnTo>
                      <a:pt x="45" y="14"/>
                    </a:lnTo>
                    <a:lnTo>
                      <a:pt x="43" y="16"/>
                    </a:lnTo>
                    <a:lnTo>
                      <a:pt x="41" y="16"/>
                    </a:lnTo>
                    <a:lnTo>
                      <a:pt x="39" y="18"/>
                    </a:lnTo>
                    <a:lnTo>
                      <a:pt x="37" y="18"/>
                    </a:lnTo>
                    <a:lnTo>
                      <a:pt x="35" y="20"/>
                    </a:lnTo>
                    <a:lnTo>
                      <a:pt x="33" y="20"/>
                    </a:lnTo>
                    <a:lnTo>
                      <a:pt x="33" y="22"/>
                    </a:lnTo>
                    <a:lnTo>
                      <a:pt x="35" y="22"/>
                    </a:lnTo>
                    <a:lnTo>
                      <a:pt x="35" y="24"/>
                    </a:lnTo>
                    <a:lnTo>
                      <a:pt x="35" y="22"/>
                    </a:lnTo>
                    <a:lnTo>
                      <a:pt x="33" y="24"/>
                    </a:lnTo>
                    <a:lnTo>
                      <a:pt x="32" y="25"/>
                    </a:lnTo>
                    <a:lnTo>
                      <a:pt x="30" y="25"/>
                    </a:lnTo>
                    <a:lnTo>
                      <a:pt x="28" y="27"/>
                    </a:lnTo>
                    <a:lnTo>
                      <a:pt x="26" y="29"/>
                    </a:lnTo>
                    <a:lnTo>
                      <a:pt x="24" y="29"/>
                    </a:lnTo>
                    <a:lnTo>
                      <a:pt x="24" y="31"/>
                    </a:lnTo>
                    <a:lnTo>
                      <a:pt x="26" y="31"/>
                    </a:lnTo>
                    <a:lnTo>
                      <a:pt x="28" y="31"/>
                    </a:lnTo>
                    <a:lnTo>
                      <a:pt x="28" y="33"/>
                    </a:lnTo>
                    <a:lnTo>
                      <a:pt x="26" y="33"/>
                    </a:lnTo>
                    <a:lnTo>
                      <a:pt x="24" y="33"/>
                    </a:lnTo>
                    <a:lnTo>
                      <a:pt x="22" y="33"/>
                    </a:lnTo>
                    <a:lnTo>
                      <a:pt x="22" y="35"/>
                    </a:lnTo>
                    <a:lnTo>
                      <a:pt x="21" y="35"/>
                    </a:lnTo>
                    <a:lnTo>
                      <a:pt x="21" y="33"/>
                    </a:lnTo>
                    <a:lnTo>
                      <a:pt x="17" y="33"/>
                    </a:lnTo>
                    <a:lnTo>
                      <a:pt x="13" y="33"/>
                    </a:lnTo>
                    <a:lnTo>
                      <a:pt x="11" y="33"/>
                    </a:lnTo>
                    <a:lnTo>
                      <a:pt x="9" y="33"/>
                    </a:lnTo>
                    <a:lnTo>
                      <a:pt x="6" y="33"/>
                    </a:lnTo>
                    <a:lnTo>
                      <a:pt x="2" y="33"/>
                    </a:lnTo>
                    <a:lnTo>
                      <a:pt x="4" y="31"/>
                    </a:lnTo>
                    <a:lnTo>
                      <a:pt x="6" y="31"/>
                    </a:lnTo>
                    <a:lnTo>
                      <a:pt x="8" y="29"/>
                    </a:lnTo>
                    <a:lnTo>
                      <a:pt x="8" y="27"/>
                    </a:lnTo>
                    <a:lnTo>
                      <a:pt x="9" y="27"/>
                    </a:lnTo>
                    <a:lnTo>
                      <a:pt x="11" y="29"/>
                    </a:lnTo>
                    <a:lnTo>
                      <a:pt x="13" y="29"/>
                    </a:lnTo>
                    <a:lnTo>
                      <a:pt x="15" y="29"/>
                    </a:lnTo>
                    <a:lnTo>
                      <a:pt x="13" y="27"/>
                    </a:lnTo>
                    <a:lnTo>
                      <a:pt x="15" y="27"/>
                    </a:lnTo>
                    <a:lnTo>
                      <a:pt x="13" y="27"/>
                    </a:lnTo>
                    <a:lnTo>
                      <a:pt x="11" y="25"/>
                    </a:lnTo>
                    <a:lnTo>
                      <a:pt x="9" y="25"/>
                    </a:lnTo>
                    <a:lnTo>
                      <a:pt x="6" y="25"/>
                    </a:lnTo>
                    <a:lnTo>
                      <a:pt x="8" y="24"/>
                    </a:lnTo>
                    <a:lnTo>
                      <a:pt x="9" y="24"/>
                    </a:lnTo>
                    <a:lnTo>
                      <a:pt x="11" y="22"/>
                    </a:lnTo>
                    <a:lnTo>
                      <a:pt x="13" y="22"/>
                    </a:lnTo>
                    <a:lnTo>
                      <a:pt x="15" y="22"/>
                    </a:lnTo>
                    <a:lnTo>
                      <a:pt x="17" y="20"/>
                    </a:lnTo>
                    <a:lnTo>
                      <a:pt x="15" y="20"/>
                    </a:lnTo>
                    <a:lnTo>
                      <a:pt x="15" y="18"/>
                    </a:lnTo>
                    <a:lnTo>
                      <a:pt x="13" y="18"/>
                    </a:lnTo>
                    <a:lnTo>
                      <a:pt x="11" y="18"/>
                    </a:lnTo>
                    <a:lnTo>
                      <a:pt x="11" y="16"/>
                    </a:lnTo>
                    <a:lnTo>
                      <a:pt x="11" y="14"/>
                    </a:lnTo>
                    <a:lnTo>
                      <a:pt x="13" y="14"/>
                    </a:lnTo>
                    <a:lnTo>
                      <a:pt x="15" y="14"/>
                    </a:lnTo>
                    <a:lnTo>
                      <a:pt x="15" y="16"/>
                    </a:lnTo>
                    <a:lnTo>
                      <a:pt x="17" y="16"/>
                    </a:lnTo>
                    <a:lnTo>
                      <a:pt x="19" y="16"/>
                    </a:lnTo>
                    <a:lnTo>
                      <a:pt x="19" y="14"/>
                    </a:lnTo>
                    <a:lnTo>
                      <a:pt x="22" y="13"/>
                    </a:lnTo>
                    <a:lnTo>
                      <a:pt x="26" y="11"/>
                    </a:lnTo>
                    <a:lnTo>
                      <a:pt x="24" y="11"/>
                    </a:lnTo>
                    <a:lnTo>
                      <a:pt x="22" y="13"/>
                    </a:lnTo>
                    <a:lnTo>
                      <a:pt x="21" y="13"/>
                    </a:lnTo>
                    <a:lnTo>
                      <a:pt x="19" y="13"/>
                    </a:lnTo>
                    <a:lnTo>
                      <a:pt x="15" y="13"/>
                    </a:lnTo>
                    <a:lnTo>
                      <a:pt x="13" y="13"/>
                    </a:lnTo>
                    <a:lnTo>
                      <a:pt x="11" y="13"/>
                    </a:lnTo>
                    <a:lnTo>
                      <a:pt x="9" y="13"/>
                    </a:lnTo>
                    <a:lnTo>
                      <a:pt x="8" y="11"/>
                    </a:lnTo>
                    <a:lnTo>
                      <a:pt x="6" y="11"/>
                    </a:lnTo>
                    <a:lnTo>
                      <a:pt x="4" y="11"/>
                    </a:lnTo>
                    <a:lnTo>
                      <a:pt x="2" y="11"/>
                    </a:lnTo>
                    <a:lnTo>
                      <a:pt x="2" y="9"/>
                    </a:lnTo>
                    <a:lnTo>
                      <a:pt x="2" y="7"/>
                    </a:lnTo>
                    <a:lnTo>
                      <a:pt x="0" y="7"/>
                    </a:lnTo>
                    <a:lnTo>
                      <a:pt x="4" y="5"/>
                    </a:lnTo>
                    <a:lnTo>
                      <a:pt x="11" y="5"/>
                    </a:lnTo>
                    <a:lnTo>
                      <a:pt x="11" y="3"/>
                    </a:lnTo>
                    <a:lnTo>
                      <a:pt x="15" y="3"/>
                    </a:lnTo>
                    <a:lnTo>
                      <a:pt x="17" y="3"/>
                    </a:lnTo>
                    <a:lnTo>
                      <a:pt x="19" y="1"/>
                    </a:lnTo>
                    <a:lnTo>
                      <a:pt x="24" y="1"/>
                    </a:lnTo>
                    <a:lnTo>
                      <a:pt x="28" y="1"/>
                    </a:lnTo>
                    <a:lnTo>
                      <a:pt x="28" y="0"/>
                    </a:lnTo>
                    <a:lnTo>
                      <a:pt x="30" y="0"/>
                    </a:lnTo>
                    <a:lnTo>
                      <a:pt x="33" y="0"/>
                    </a:lnTo>
                    <a:lnTo>
                      <a:pt x="35" y="1"/>
                    </a:lnTo>
                    <a:lnTo>
                      <a:pt x="35" y="0"/>
                    </a:lnTo>
                    <a:lnTo>
                      <a:pt x="37" y="0"/>
                    </a:lnTo>
                    <a:lnTo>
                      <a:pt x="41" y="0"/>
                    </a:lnTo>
                    <a:lnTo>
                      <a:pt x="4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1" name="Freeform 1654"/>
              <p:cNvSpPr>
                <a:spLocks/>
              </p:cNvSpPr>
              <p:nvPr/>
            </p:nvSpPr>
            <p:spPr bwMode="auto">
              <a:xfrm>
                <a:off x="3105151" y="5148123"/>
                <a:ext cx="26988" cy="11113"/>
              </a:xfrm>
              <a:custGeom>
                <a:avLst/>
                <a:gdLst>
                  <a:gd name="T0" fmla="*/ 2147483646 w 17"/>
                  <a:gd name="T1" fmla="*/ 0 h 7"/>
                  <a:gd name="T2" fmla="*/ 2147483646 w 17"/>
                  <a:gd name="T3" fmla="*/ 2147483646 h 7"/>
                  <a:gd name="T4" fmla="*/ 2147483646 w 17"/>
                  <a:gd name="T5" fmla="*/ 2147483646 h 7"/>
                  <a:gd name="T6" fmla="*/ 2147483646 w 17"/>
                  <a:gd name="T7" fmla="*/ 2147483646 h 7"/>
                  <a:gd name="T8" fmla="*/ 2147483646 w 17"/>
                  <a:gd name="T9" fmla="*/ 2147483646 h 7"/>
                  <a:gd name="T10" fmla="*/ 2147483646 w 17"/>
                  <a:gd name="T11" fmla="*/ 2147483646 h 7"/>
                  <a:gd name="T12" fmla="*/ 2147483646 w 17"/>
                  <a:gd name="T13" fmla="*/ 2147483646 h 7"/>
                  <a:gd name="T14" fmla="*/ 2147483646 w 17"/>
                  <a:gd name="T15" fmla="*/ 2147483646 h 7"/>
                  <a:gd name="T16" fmla="*/ 2147483646 w 17"/>
                  <a:gd name="T17" fmla="*/ 2147483646 h 7"/>
                  <a:gd name="T18" fmla="*/ 2147483646 w 17"/>
                  <a:gd name="T19" fmla="*/ 2147483646 h 7"/>
                  <a:gd name="T20" fmla="*/ 2147483646 w 17"/>
                  <a:gd name="T21" fmla="*/ 2147483646 h 7"/>
                  <a:gd name="T22" fmla="*/ 2147483646 w 17"/>
                  <a:gd name="T23" fmla="*/ 2147483646 h 7"/>
                  <a:gd name="T24" fmla="*/ 2147483646 w 17"/>
                  <a:gd name="T25" fmla="*/ 2147483646 h 7"/>
                  <a:gd name="T26" fmla="*/ 2147483646 w 17"/>
                  <a:gd name="T27" fmla="*/ 2147483646 h 7"/>
                  <a:gd name="T28" fmla="*/ 2147483646 w 17"/>
                  <a:gd name="T29" fmla="*/ 2147483646 h 7"/>
                  <a:gd name="T30" fmla="*/ 2147483646 w 17"/>
                  <a:gd name="T31" fmla="*/ 2147483646 h 7"/>
                  <a:gd name="T32" fmla="*/ 2147483646 w 17"/>
                  <a:gd name="T33" fmla="*/ 2147483646 h 7"/>
                  <a:gd name="T34" fmla="*/ 2147483646 w 17"/>
                  <a:gd name="T35" fmla="*/ 2147483646 h 7"/>
                  <a:gd name="T36" fmla="*/ 2147483646 w 17"/>
                  <a:gd name="T37" fmla="*/ 2147483646 h 7"/>
                  <a:gd name="T38" fmla="*/ 2147483646 w 17"/>
                  <a:gd name="T39" fmla="*/ 2147483646 h 7"/>
                  <a:gd name="T40" fmla="*/ 2147483646 w 17"/>
                  <a:gd name="T41" fmla="*/ 2147483646 h 7"/>
                  <a:gd name="T42" fmla="*/ 2147483646 w 17"/>
                  <a:gd name="T43" fmla="*/ 2147483646 h 7"/>
                  <a:gd name="T44" fmla="*/ 2147483646 w 17"/>
                  <a:gd name="T45" fmla="*/ 2147483646 h 7"/>
                  <a:gd name="T46" fmla="*/ 2147483646 w 17"/>
                  <a:gd name="T47" fmla="*/ 2147483646 h 7"/>
                  <a:gd name="T48" fmla="*/ 2147483646 w 17"/>
                  <a:gd name="T49" fmla="*/ 2147483646 h 7"/>
                  <a:gd name="T50" fmla="*/ 2147483646 w 17"/>
                  <a:gd name="T51" fmla="*/ 2147483646 h 7"/>
                  <a:gd name="T52" fmla="*/ 2147483646 w 17"/>
                  <a:gd name="T53" fmla="*/ 2147483646 h 7"/>
                  <a:gd name="T54" fmla="*/ 2147483646 w 17"/>
                  <a:gd name="T55" fmla="*/ 2147483646 h 7"/>
                  <a:gd name="T56" fmla="*/ 2147483646 w 17"/>
                  <a:gd name="T57" fmla="*/ 2147483646 h 7"/>
                  <a:gd name="T58" fmla="*/ 2147483646 w 17"/>
                  <a:gd name="T59" fmla="*/ 2147483646 h 7"/>
                  <a:gd name="T60" fmla="*/ 0 w 17"/>
                  <a:gd name="T61" fmla="*/ 2147483646 h 7"/>
                  <a:gd name="T62" fmla="*/ 0 w 17"/>
                  <a:gd name="T63" fmla="*/ 2147483646 h 7"/>
                  <a:gd name="T64" fmla="*/ 0 w 17"/>
                  <a:gd name="T65" fmla="*/ 2147483646 h 7"/>
                  <a:gd name="T66" fmla="*/ 0 w 17"/>
                  <a:gd name="T67" fmla="*/ 2147483646 h 7"/>
                  <a:gd name="T68" fmla="*/ 2147483646 w 17"/>
                  <a:gd name="T69" fmla="*/ 2147483646 h 7"/>
                  <a:gd name="T70" fmla="*/ 2147483646 w 17"/>
                  <a:gd name="T71" fmla="*/ 2147483646 h 7"/>
                  <a:gd name="T72" fmla="*/ 2147483646 w 17"/>
                  <a:gd name="T73" fmla="*/ 0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 h="7">
                    <a:moveTo>
                      <a:pt x="4" y="0"/>
                    </a:moveTo>
                    <a:lnTo>
                      <a:pt x="4" y="1"/>
                    </a:lnTo>
                    <a:lnTo>
                      <a:pt x="6" y="1"/>
                    </a:lnTo>
                    <a:lnTo>
                      <a:pt x="6" y="3"/>
                    </a:lnTo>
                    <a:lnTo>
                      <a:pt x="7" y="1"/>
                    </a:lnTo>
                    <a:lnTo>
                      <a:pt x="9" y="1"/>
                    </a:lnTo>
                    <a:lnTo>
                      <a:pt x="9" y="3"/>
                    </a:lnTo>
                    <a:lnTo>
                      <a:pt x="15" y="1"/>
                    </a:lnTo>
                    <a:lnTo>
                      <a:pt x="17" y="1"/>
                    </a:lnTo>
                    <a:lnTo>
                      <a:pt x="17" y="3"/>
                    </a:lnTo>
                    <a:lnTo>
                      <a:pt x="15" y="3"/>
                    </a:lnTo>
                    <a:lnTo>
                      <a:pt x="17" y="5"/>
                    </a:lnTo>
                    <a:lnTo>
                      <a:pt x="15" y="5"/>
                    </a:lnTo>
                    <a:lnTo>
                      <a:pt x="13" y="5"/>
                    </a:lnTo>
                    <a:lnTo>
                      <a:pt x="11" y="5"/>
                    </a:lnTo>
                    <a:lnTo>
                      <a:pt x="9" y="5"/>
                    </a:lnTo>
                    <a:lnTo>
                      <a:pt x="7" y="7"/>
                    </a:lnTo>
                    <a:lnTo>
                      <a:pt x="4" y="5"/>
                    </a:lnTo>
                    <a:lnTo>
                      <a:pt x="2" y="3"/>
                    </a:lnTo>
                    <a:lnTo>
                      <a:pt x="0" y="3"/>
                    </a:lnTo>
                    <a:lnTo>
                      <a:pt x="0" y="1"/>
                    </a:lnTo>
                    <a:lnTo>
                      <a:pt x="2"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2" name="Freeform 1655"/>
              <p:cNvSpPr>
                <a:spLocks/>
              </p:cNvSpPr>
              <p:nvPr/>
            </p:nvSpPr>
            <p:spPr bwMode="auto">
              <a:xfrm>
                <a:off x="2635251" y="5162411"/>
                <a:ext cx="9525" cy="3175"/>
              </a:xfrm>
              <a:custGeom>
                <a:avLst/>
                <a:gdLst>
                  <a:gd name="T0" fmla="*/ 2147483646 w 6"/>
                  <a:gd name="T1" fmla="*/ 0 h 2"/>
                  <a:gd name="T2" fmla="*/ 2147483646 w 6"/>
                  <a:gd name="T3" fmla="*/ 2147483646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2147483646 h 2"/>
                  <a:gd name="T16" fmla="*/ 0 w 6"/>
                  <a:gd name="T17" fmla="*/ 2147483646 h 2"/>
                  <a:gd name="T18" fmla="*/ 0 w 6"/>
                  <a:gd name="T19" fmla="*/ 2147483646 h 2"/>
                  <a:gd name="T20" fmla="*/ 0 w 6"/>
                  <a:gd name="T21" fmla="*/ 2147483646 h 2"/>
                  <a:gd name="T22" fmla="*/ 0 w 6"/>
                  <a:gd name="T23" fmla="*/ 2147483646 h 2"/>
                  <a:gd name="T24" fmla="*/ 0 w 6"/>
                  <a:gd name="T25" fmla="*/ 2147483646 h 2"/>
                  <a:gd name="T26" fmla="*/ 2147483646 w 6"/>
                  <a:gd name="T27" fmla="*/ 2147483646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2"/>
                    </a:lnTo>
                    <a:lnTo>
                      <a:pt x="4" y="2"/>
                    </a:lnTo>
                    <a:lnTo>
                      <a:pt x="2" y="2"/>
                    </a:lnTo>
                    <a:lnTo>
                      <a:pt x="0" y="2"/>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3" name="Freeform 1656"/>
              <p:cNvSpPr>
                <a:spLocks/>
              </p:cNvSpPr>
              <p:nvPr/>
            </p:nvSpPr>
            <p:spPr bwMode="auto">
              <a:xfrm>
                <a:off x="2689226" y="5162411"/>
                <a:ext cx="7938" cy="7938"/>
              </a:xfrm>
              <a:custGeom>
                <a:avLst/>
                <a:gdLst>
                  <a:gd name="T0" fmla="*/ 2147483646 w 5"/>
                  <a:gd name="T1" fmla="*/ 0 h 5"/>
                  <a:gd name="T2" fmla="*/ 2147483646 w 5"/>
                  <a:gd name="T3" fmla="*/ 0 h 5"/>
                  <a:gd name="T4" fmla="*/ 2147483646 w 5"/>
                  <a:gd name="T5" fmla="*/ 2147483646 h 5"/>
                  <a:gd name="T6" fmla="*/ 2147483646 w 5"/>
                  <a:gd name="T7" fmla="*/ 2147483646 h 5"/>
                  <a:gd name="T8" fmla="*/ 2147483646 w 5"/>
                  <a:gd name="T9" fmla="*/ 2147483646 h 5"/>
                  <a:gd name="T10" fmla="*/ 2147483646 w 5"/>
                  <a:gd name="T11" fmla="*/ 2147483646 h 5"/>
                  <a:gd name="T12" fmla="*/ 2147483646 w 5"/>
                  <a:gd name="T13" fmla="*/ 2147483646 h 5"/>
                  <a:gd name="T14" fmla="*/ 2147483646 w 5"/>
                  <a:gd name="T15" fmla="*/ 2147483646 h 5"/>
                  <a:gd name="T16" fmla="*/ 2147483646 w 5"/>
                  <a:gd name="T17" fmla="*/ 2147483646 h 5"/>
                  <a:gd name="T18" fmla="*/ 2147483646 w 5"/>
                  <a:gd name="T19" fmla="*/ 2147483646 h 5"/>
                  <a:gd name="T20" fmla="*/ 2147483646 w 5"/>
                  <a:gd name="T21" fmla="*/ 2147483646 h 5"/>
                  <a:gd name="T22" fmla="*/ 2147483646 w 5"/>
                  <a:gd name="T23" fmla="*/ 2147483646 h 5"/>
                  <a:gd name="T24" fmla="*/ 2147483646 w 5"/>
                  <a:gd name="T25" fmla="*/ 2147483646 h 5"/>
                  <a:gd name="T26" fmla="*/ 0 w 5"/>
                  <a:gd name="T27" fmla="*/ 2147483646 h 5"/>
                  <a:gd name="T28" fmla="*/ 0 w 5"/>
                  <a:gd name="T29" fmla="*/ 2147483646 h 5"/>
                  <a:gd name="T30" fmla="*/ 0 w 5"/>
                  <a:gd name="T31" fmla="*/ 2147483646 h 5"/>
                  <a:gd name="T32" fmla="*/ 2147483646 w 5"/>
                  <a:gd name="T33" fmla="*/ 0 h 5"/>
                  <a:gd name="T34" fmla="*/ 2147483646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3" y="0"/>
                    </a:moveTo>
                    <a:lnTo>
                      <a:pt x="3" y="0"/>
                    </a:lnTo>
                    <a:lnTo>
                      <a:pt x="1" y="2"/>
                    </a:lnTo>
                    <a:lnTo>
                      <a:pt x="3" y="2"/>
                    </a:lnTo>
                    <a:lnTo>
                      <a:pt x="5" y="2"/>
                    </a:lnTo>
                    <a:lnTo>
                      <a:pt x="5" y="3"/>
                    </a:lnTo>
                    <a:lnTo>
                      <a:pt x="3" y="3"/>
                    </a:lnTo>
                    <a:lnTo>
                      <a:pt x="1" y="5"/>
                    </a:lnTo>
                    <a:lnTo>
                      <a:pt x="1" y="3"/>
                    </a:lnTo>
                    <a:lnTo>
                      <a:pt x="0" y="2"/>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4" name="Freeform 1657"/>
              <p:cNvSpPr>
                <a:spLocks noEditPoints="1"/>
              </p:cNvSpPr>
              <p:nvPr/>
            </p:nvSpPr>
            <p:spPr bwMode="auto">
              <a:xfrm>
                <a:off x="2973388" y="5170348"/>
                <a:ext cx="739775" cy="485775"/>
              </a:xfrm>
              <a:custGeom>
                <a:avLst/>
                <a:gdLst>
                  <a:gd name="T0" fmla="*/ 2147483646 w 466"/>
                  <a:gd name="T1" fmla="*/ 2147483646 h 306"/>
                  <a:gd name="T2" fmla="*/ 2147483646 w 466"/>
                  <a:gd name="T3" fmla="*/ 2147483646 h 306"/>
                  <a:gd name="T4" fmla="*/ 2147483646 w 466"/>
                  <a:gd name="T5" fmla="*/ 2147483646 h 306"/>
                  <a:gd name="T6" fmla="*/ 2147483646 w 466"/>
                  <a:gd name="T7" fmla="*/ 2147483646 h 306"/>
                  <a:gd name="T8" fmla="*/ 2147483646 w 466"/>
                  <a:gd name="T9" fmla="*/ 2147483646 h 306"/>
                  <a:gd name="T10" fmla="*/ 2147483646 w 466"/>
                  <a:gd name="T11" fmla="*/ 2147483646 h 306"/>
                  <a:gd name="T12" fmla="*/ 2147483646 w 466"/>
                  <a:gd name="T13" fmla="*/ 2147483646 h 306"/>
                  <a:gd name="T14" fmla="*/ 2147483646 w 466"/>
                  <a:gd name="T15" fmla="*/ 2147483646 h 306"/>
                  <a:gd name="T16" fmla="*/ 2147483646 w 466"/>
                  <a:gd name="T17" fmla="*/ 2147483646 h 306"/>
                  <a:gd name="T18" fmla="*/ 2147483646 w 466"/>
                  <a:gd name="T19" fmla="*/ 2147483646 h 306"/>
                  <a:gd name="T20" fmla="*/ 2147483646 w 466"/>
                  <a:gd name="T21" fmla="*/ 2147483646 h 306"/>
                  <a:gd name="T22" fmla="*/ 2147483646 w 466"/>
                  <a:gd name="T23" fmla="*/ 2147483646 h 306"/>
                  <a:gd name="T24" fmla="*/ 2147483646 w 466"/>
                  <a:gd name="T25" fmla="*/ 2147483646 h 306"/>
                  <a:gd name="T26" fmla="*/ 2147483646 w 466"/>
                  <a:gd name="T27" fmla="*/ 2147483646 h 306"/>
                  <a:gd name="T28" fmla="*/ 2147483646 w 466"/>
                  <a:gd name="T29" fmla="*/ 2147483646 h 306"/>
                  <a:gd name="T30" fmla="*/ 2147483646 w 466"/>
                  <a:gd name="T31" fmla="*/ 2147483646 h 306"/>
                  <a:gd name="T32" fmla="*/ 2147483646 w 466"/>
                  <a:gd name="T33" fmla="*/ 2147483646 h 306"/>
                  <a:gd name="T34" fmla="*/ 2147483646 w 466"/>
                  <a:gd name="T35" fmla="*/ 2147483646 h 306"/>
                  <a:gd name="T36" fmla="*/ 2147483646 w 466"/>
                  <a:gd name="T37" fmla="*/ 2147483646 h 306"/>
                  <a:gd name="T38" fmla="*/ 2147483646 w 466"/>
                  <a:gd name="T39" fmla="*/ 2147483646 h 306"/>
                  <a:gd name="T40" fmla="*/ 2147483646 w 466"/>
                  <a:gd name="T41" fmla="*/ 2147483646 h 306"/>
                  <a:gd name="T42" fmla="*/ 2147483646 w 466"/>
                  <a:gd name="T43" fmla="*/ 2147483646 h 306"/>
                  <a:gd name="T44" fmla="*/ 2147483646 w 466"/>
                  <a:gd name="T45" fmla="*/ 2147483646 h 306"/>
                  <a:gd name="T46" fmla="*/ 2147483646 w 466"/>
                  <a:gd name="T47" fmla="*/ 2147483646 h 306"/>
                  <a:gd name="T48" fmla="*/ 2147483646 w 466"/>
                  <a:gd name="T49" fmla="*/ 2147483646 h 306"/>
                  <a:gd name="T50" fmla="*/ 2147483646 w 466"/>
                  <a:gd name="T51" fmla="*/ 2147483646 h 306"/>
                  <a:gd name="T52" fmla="*/ 2147483646 w 466"/>
                  <a:gd name="T53" fmla="*/ 2147483646 h 306"/>
                  <a:gd name="T54" fmla="*/ 2147483646 w 466"/>
                  <a:gd name="T55" fmla="*/ 2147483646 h 306"/>
                  <a:gd name="T56" fmla="*/ 2147483646 w 466"/>
                  <a:gd name="T57" fmla="*/ 2147483646 h 306"/>
                  <a:gd name="T58" fmla="*/ 2147483646 w 466"/>
                  <a:gd name="T59" fmla="*/ 2147483646 h 306"/>
                  <a:gd name="T60" fmla="*/ 2147483646 w 466"/>
                  <a:gd name="T61" fmla="*/ 2147483646 h 306"/>
                  <a:gd name="T62" fmla="*/ 2147483646 w 466"/>
                  <a:gd name="T63" fmla="*/ 2147483646 h 306"/>
                  <a:gd name="T64" fmla="*/ 2147483646 w 466"/>
                  <a:gd name="T65" fmla="*/ 2147483646 h 306"/>
                  <a:gd name="T66" fmla="*/ 2147483646 w 466"/>
                  <a:gd name="T67" fmla="*/ 2147483646 h 306"/>
                  <a:gd name="T68" fmla="*/ 2147483646 w 466"/>
                  <a:gd name="T69" fmla="*/ 2147483646 h 306"/>
                  <a:gd name="T70" fmla="*/ 2147483646 w 466"/>
                  <a:gd name="T71" fmla="*/ 2147483646 h 306"/>
                  <a:gd name="T72" fmla="*/ 2147483646 w 466"/>
                  <a:gd name="T73" fmla="*/ 2147483646 h 306"/>
                  <a:gd name="T74" fmla="*/ 0 w 466"/>
                  <a:gd name="T75" fmla="*/ 2147483646 h 306"/>
                  <a:gd name="T76" fmla="*/ 2147483646 w 466"/>
                  <a:gd name="T77" fmla="*/ 2147483646 h 306"/>
                  <a:gd name="T78" fmla="*/ 2147483646 w 466"/>
                  <a:gd name="T79" fmla="*/ 2147483646 h 306"/>
                  <a:gd name="T80" fmla="*/ 2147483646 w 466"/>
                  <a:gd name="T81" fmla="*/ 2147483646 h 306"/>
                  <a:gd name="T82" fmla="*/ 2147483646 w 466"/>
                  <a:gd name="T83" fmla="*/ 2147483646 h 306"/>
                  <a:gd name="T84" fmla="*/ 2147483646 w 466"/>
                  <a:gd name="T85" fmla="*/ 2147483646 h 306"/>
                  <a:gd name="T86" fmla="*/ 2147483646 w 466"/>
                  <a:gd name="T87" fmla="*/ 2147483646 h 306"/>
                  <a:gd name="T88" fmla="*/ 2147483646 w 466"/>
                  <a:gd name="T89" fmla="*/ 2147483646 h 306"/>
                  <a:gd name="T90" fmla="*/ 2147483646 w 466"/>
                  <a:gd name="T91" fmla="*/ 2147483646 h 306"/>
                  <a:gd name="T92" fmla="*/ 2147483646 w 466"/>
                  <a:gd name="T93" fmla="*/ 2147483646 h 306"/>
                  <a:gd name="T94" fmla="*/ 2147483646 w 466"/>
                  <a:gd name="T95" fmla="*/ 2147483646 h 306"/>
                  <a:gd name="T96" fmla="*/ 2147483646 w 466"/>
                  <a:gd name="T97" fmla="*/ 2147483646 h 306"/>
                  <a:gd name="T98" fmla="*/ 2147483646 w 466"/>
                  <a:gd name="T99" fmla="*/ 2147483646 h 306"/>
                  <a:gd name="T100" fmla="*/ 2147483646 w 466"/>
                  <a:gd name="T101" fmla="*/ 2147483646 h 306"/>
                  <a:gd name="T102" fmla="*/ 2147483646 w 466"/>
                  <a:gd name="T103" fmla="*/ 2147483646 h 306"/>
                  <a:gd name="T104" fmla="*/ 2147483646 w 466"/>
                  <a:gd name="T105" fmla="*/ 2147483646 h 306"/>
                  <a:gd name="T106" fmla="*/ 2147483646 w 466"/>
                  <a:gd name="T107" fmla="*/ 2147483646 h 306"/>
                  <a:gd name="T108" fmla="*/ 2147483646 w 466"/>
                  <a:gd name="T109" fmla="*/ 2147483646 h 306"/>
                  <a:gd name="T110" fmla="*/ 2147483646 w 466"/>
                  <a:gd name="T111" fmla="*/ 2147483646 h 306"/>
                  <a:gd name="T112" fmla="*/ 2147483646 w 466"/>
                  <a:gd name="T113" fmla="*/ 2147483646 h 306"/>
                  <a:gd name="T114" fmla="*/ 2147483646 w 466"/>
                  <a:gd name="T115" fmla="*/ 2147483646 h 306"/>
                  <a:gd name="T116" fmla="*/ 2147483646 w 466"/>
                  <a:gd name="T117" fmla="*/ 2147483646 h 306"/>
                  <a:gd name="T118" fmla="*/ 2147483646 w 466"/>
                  <a:gd name="T119" fmla="*/ 2147483646 h 306"/>
                  <a:gd name="T120" fmla="*/ 2147483646 w 466"/>
                  <a:gd name="T121" fmla="*/ 2147483646 h 306"/>
                  <a:gd name="T122" fmla="*/ 2147483646 w 466"/>
                  <a:gd name="T123" fmla="*/ 2147483646 h 306"/>
                  <a:gd name="T124" fmla="*/ 2147483646 w 466"/>
                  <a:gd name="T125" fmla="*/ 2147483646 h 3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6" h="306">
                    <a:moveTo>
                      <a:pt x="115" y="224"/>
                    </a:moveTo>
                    <a:lnTo>
                      <a:pt x="113" y="224"/>
                    </a:lnTo>
                    <a:lnTo>
                      <a:pt x="113" y="226"/>
                    </a:lnTo>
                    <a:lnTo>
                      <a:pt x="111" y="226"/>
                    </a:lnTo>
                    <a:lnTo>
                      <a:pt x="113" y="228"/>
                    </a:lnTo>
                    <a:lnTo>
                      <a:pt x="111" y="228"/>
                    </a:lnTo>
                    <a:lnTo>
                      <a:pt x="111" y="230"/>
                    </a:lnTo>
                    <a:lnTo>
                      <a:pt x="113" y="230"/>
                    </a:lnTo>
                    <a:lnTo>
                      <a:pt x="115" y="230"/>
                    </a:lnTo>
                    <a:lnTo>
                      <a:pt x="115" y="228"/>
                    </a:lnTo>
                    <a:lnTo>
                      <a:pt x="116" y="228"/>
                    </a:lnTo>
                    <a:lnTo>
                      <a:pt x="118" y="226"/>
                    </a:lnTo>
                    <a:lnTo>
                      <a:pt x="118" y="224"/>
                    </a:lnTo>
                    <a:lnTo>
                      <a:pt x="116" y="224"/>
                    </a:lnTo>
                    <a:lnTo>
                      <a:pt x="115" y="224"/>
                    </a:lnTo>
                    <a:close/>
                    <a:moveTo>
                      <a:pt x="103" y="126"/>
                    </a:moveTo>
                    <a:lnTo>
                      <a:pt x="102" y="128"/>
                    </a:lnTo>
                    <a:lnTo>
                      <a:pt x="103" y="128"/>
                    </a:lnTo>
                    <a:lnTo>
                      <a:pt x="105" y="128"/>
                    </a:lnTo>
                    <a:lnTo>
                      <a:pt x="103" y="126"/>
                    </a:lnTo>
                    <a:close/>
                    <a:moveTo>
                      <a:pt x="176" y="111"/>
                    </a:moveTo>
                    <a:lnTo>
                      <a:pt x="176" y="111"/>
                    </a:lnTo>
                    <a:lnTo>
                      <a:pt x="174" y="113"/>
                    </a:lnTo>
                    <a:lnTo>
                      <a:pt x="174" y="115"/>
                    </a:lnTo>
                    <a:lnTo>
                      <a:pt x="172" y="115"/>
                    </a:lnTo>
                    <a:lnTo>
                      <a:pt x="172" y="117"/>
                    </a:lnTo>
                    <a:lnTo>
                      <a:pt x="174" y="117"/>
                    </a:lnTo>
                    <a:lnTo>
                      <a:pt x="174" y="119"/>
                    </a:lnTo>
                    <a:lnTo>
                      <a:pt x="176" y="119"/>
                    </a:lnTo>
                    <a:lnTo>
                      <a:pt x="176" y="117"/>
                    </a:lnTo>
                    <a:lnTo>
                      <a:pt x="176" y="115"/>
                    </a:lnTo>
                    <a:lnTo>
                      <a:pt x="177" y="113"/>
                    </a:lnTo>
                    <a:lnTo>
                      <a:pt x="176" y="113"/>
                    </a:lnTo>
                    <a:lnTo>
                      <a:pt x="176" y="111"/>
                    </a:lnTo>
                    <a:close/>
                    <a:moveTo>
                      <a:pt x="153" y="111"/>
                    </a:moveTo>
                    <a:lnTo>
                      <a:pt x="153" y="111"/>
                    </a:lnTo>
                    <a:lnTo>
                      <a:pt x="152" y="111"/>
                    </a:lnTo>
                    <a:lnTo>
                      <a:pt x="152" y="113"/>
                    </a:lnTo>
                    <a:lnTo>
                      <a:pt x="150" y="113"/>
                    </a:lnTo>
                    <a:lnTo>
                      <a:pt x="148" y="115"/>
                    </a:lnTo>
                    <a:lnTo>
                      <a:pt x="146" y="115"/>
                    </a:lnTo>
                    <a:lnTo>
                      <a:pt x="146" y="117"/>
                    </a:lnTo>
                    <a:lnTo>
                      <a:pt x="146" y="119"/>
                    </a:lnTo>
                    <a:lnTo>
                      <a:pt x="146" y="117"/>
                    </a:lnTo>
                    <a:lnTo>
                      <a:pt x="148" y="119"/>
                    </a:lnTo>
                    <a:lnTo>
                      <a:pt x="148" y="121"/>
                    </a:lnTo>
                    <a:lnTo>
                      <a:pt x="148" y="122"/>
                    </a:lnTo>
                    <a:lnTo>
                      <a:pt x="148" y="124"/>
                    </a:lnTo>
                    <a:lnTo>
                      <a:pt x="150" y="124"/>
                    </a:lnTo>
                    <a:lnTo>
                      <a:pt x="150" y="126"/>
                    </a:lnTo>
                    <a:lnTo>
                      <a:pt x="150" y="128"/>
                    </a:lnTo>
                    <a:lnTo>
                      <a:pt x="150" y="130"/>
                    </a:lnTo>
                    <a:lnTo>
                      <a:pt x="152" y="130"/>
                    </a:lnTo>
                    <a:lnTo>
                      <a:pt x="152" y="132"/>
                    </a:lnTo>
                    <a:lnTo>
                      <a:pt x="150" y="132"/>
                    </a:lnTo>
                    <a:lnTo>
                      <a:pt x="150" y="134"/>
                    </a:lnTo>
                    <a:lnTo>
                      <a:pt x="152" y="135"/>
                    </a:lnTo>
                    <a:lnTo>
                      <a:pt x="153" y="137"/>
                    </a:lnTo>
                    <a:lnTo>
                      <a:pt x="155" y="135"/>
                    </a:lnTo>
                    <a:lnTo>
                      <a:pt x="153" y="137"/>
                    </a:lnTo>
                    <a:lnTo>
                      <a:pt x="155" y="137"/>
                    </a:lnTo>
                    <a:lnTo>
                      <a:pt x="157" y="137"/>
                    </a:lnTo>
                    <a:lnTo>
                      <a:pt x="157" y="139"/>
                    </a:lnTo>
                    <a:lnTo>
                      <a:pt x="159" y="137"/>
                    </a:lnTo>
                    <a:lnTo>
                      <a:pt x="161" y="137"/>
                    </a:lnTo>
                    <a:lnTo>
                      <a:pt x="161" y="135"/>
                    </a:lnTo>
                    <a:lnTo>
                      <a:pt x="161" y="137"/>
                    </a:lnTo>
                    <a:lnTo>
                      <a:pt x="163" y="137"/>
                    </a:lnTo>
                    <a:lnTo>
                      <a:pt x="163" y="134"/>
                    </a:lnTo>
                    <a:lnTo>
                      <a:pt x="161" y="132"/>
                    </a:lnTo>
                    <a:lnTo>
                      <a:pt x="161" y="130"/>
                    </a:lnTo>
                    <a:lnTo>
                      <a:pt x="159" y="130"/>
                    </a:lnTo>
                    <a:lnTo>
                      <a:pt x="159" y="128"/>
                    </a:lnTo>
                    <a:lnTo>
                      <a:pt x="163" y="128"/>
                    </a:lnTo>
                    <a:lnTo>
                      <a:pt x="163" y="126"/>
                    </a:lnTo>
                    <a:lnTo>
                      <a:pt x="161" y="124"/>
                    </a:lnTo>
                    <a:lnTo>
                      <a:pt x="161" y="122"/>
                    </a:lnTo>
                    <a:lnTo>
                      <a:pt x="159" y="122"/>
                    </a:lnTo>
                    <a:lnTo>
                      <a:pt x="157" y="122"/>
                    </a:lnTo>
                    <a:lnTo>
                      <a:pt x="157" y="121"/>
                    </a:lnTo>
                    <a:lnTo>
                      <a:pt x="155" y="121"/>
                    </a:lnTo>
                    <a:lnTo>
                      <a:pt x="155" y="119"/>
                    </a:lnTo>
                    <a:lnTo>
                      <a:pt x="153" y="117"/>
                    </a:lnTo>
                    <a:lnTo>
                      <a:pt x="155" y="117"/>
                    </a:lnTo>
                    <a:lnTo>
                      <a:pt x="157" y="115"/>
                    </a:lnTo>
                    <a:lnTo>
                      <a:pt x="159" y="115"/>
                    </a:lnTo>
                    <a:lnTo>
                      <a:pt x="161" y="115"/>
                    </a:lnTo>
                    <a:lnTo>
                      <a:pt x="161" y="113"/>
                    </a:lnTo>
                    <a:lnTo>
                      <a:pt x="159" y="113"/>
                    </a:lnTo>
                    <a:lnTo>
                      <a:pt x="159" y="111"/>
                    </a:lnTo>
                    <a:lnTo>
                      <a:pt x="157" y="111"/>
                    </a:lnTo>
                    <a:lnTo>
                      <a:pt x="155" y="111"/>
                    </a:lnTo>
                    <a:lnTo>
                      <a:pt x="153" y="111"/>
                    </a:lnTo>
                    <a:close/>
                    <a:moveTo>
                      <a:pt x="127" y="111"/>
                    </a:moveTo>
                    <a:lnTo>
                      <a:pt x="124" y="111"/>
                    </a:lnTo>
                    <a:lnTo>
                      <a:pt x="122" y="111"/>
                    </a:lnTo>
                    <a:lnTo>
                      <a:pt x="120" y="113"/>
                    </a:lnTo>
                    <a:lnTo>
                      <a:pt x="120" y="115"/>
                    </a:lnTo>
                    <a:lnTo>
                      <a:pt x="122" y="115"/>
                    </a:lnTo>
                    <a:lnTo>
                      <a:pt x="120" y="117"/>
                    </a:lnTo>
                    <a:lnTo>
                      <a:pt x="118" y="117"/>
                    </a:lnTo>
                    <a:lnTo>
                      <a:pt x="116" y="117"/>
                    </a:lnTo>
                    <a:lnTo>
                      <a:pt x="115" y="115"/>
                    </a:lnTo>
                    <a:lnTo>
                      <a:pt x="116" y="115"/>
                    </a:lnTo>
                    <a:lnTo>
                      <a:pt x="116" y="113"/>
                    </a:lnTo>
                    <a:lnTo>
                      <a:pt x="115" y="113"/>
                    </a:lnTo>
                    <a:lnTo>
                      <a:pt x="113" y="113"/>
                    </a:lnTo>
                    <a:lnTo>
                      <a:pt x="113" y="111"/>
                    </a:lnTo>
                    <a:lnTo>
                      <a:pt x="111" y="111"/>
                    </a:lnTo>
                    <a:lnTo>
                      <a:pt x="111" y="113"/>
                    </a:lnTo>
                    <a:lnTo>
                      <a:pt x="109" y="113"/>
                    </a:lnTo>
                    <a:lnTo>
                      <a:pt x="107" y="113"/>
                    </a:lnTo>
                    <a:lnTo>
                      <a:pt x="107" y="115"/>
                    </a:lnTo>
                    <a:lnTo>
                      <a:pt x="107" y="117"/>
                    </a:lnTo>
                    <a:lnTo>
                      <a:pt x="105" y="117"/>
                    </a:lnTo>
                    <a:lnTo>
                      <a:pt x="105" y="119"/>
                    </a:lnTo>
                    <a:lnTo>
                      <a:pt x="105" y="121"/>
                    </a:lnTo>
                    <a:lnTo>
                      <a:pt x="103" y="121"/>
                    </a:lnTo>
                    <a:lnTo>
                      <a:pt x="103" y="122"/>
                    </a:lnTo>
                    <a:lnTo>
                      <a:pt x="103" y="124"/>
                    </a:lnTo>
                    <a:lnTo>
                      <a:pt x="105" y="126"/>
                    </a:lnTo>
                    <a:lnTo>
                      <a:pt x="107" y="126"/>
                    </a:lnTo>
                    <a:lnTo>
                      <a:pt x="109" y="126"/>
                    </a:lnTo>
                    <a:lnTo>
                      <a:pt x="111" y="126"/>
                    </a:lnTo>
                    <a:lnTo>
                      <a:pt x="113" y="126"/>
                    </a:lnTo>
                    <a:lnTo>
                      <a:pt x="113" y="124"/>
                    </a:lnTo>
                    <a:lnTo>
                      <a:pt x="115" y="124"/>
                    </a:lnTo>
                    <a:lnTo>
                      <a:pt x="116" y="124"/>
                    </a:lnTo>
                    <a:lnTo>
                      <a:pt x="118" y="124"/>
                    </a:lnTo>
                    <a:lnTo>
                      <a:pt x="120" y="126"/>
                    </a:lnTo>
                    <a:lnTo>
                      <a:pt x="122" y="126"/>
                    </a:lnTo>
                    <a:lnTo>
                      <a:pt x="124" y="126"/>
                    </a:lnTo>
                    <a:lnTo>
                      <a:pt x="126" y="126"/>
                    </a:lnTo>
                    <a:lnTo>
                      <a:pt x="129" y="126"/>
                    </a:lnTo>
                    <a:lnTo>
                      <a:pt x="133" y="126"/>
                    </a:lnTo>
                    <a:lnTo>
                      <a:pt x="133" y="124"/>
                    </a:lnTo>
                    <a:lnTo>
                      <a:pt x="131" y="121"/>
                    </a:lnTo>
                    <a:lnTo>
                      <a:pt x="129" y="119"/>
                    </a:lnTo>
                    <a:lnTo>
                      <a:pt x="127" y="119"/>
                    </a:lnTo>
                    <a:lnTo>
                      <a:pt x="126" y="117"/>
                    </a:lnTo>
                    <a:lnTo>
                      <a:pt x="126" y="115"/>
                    </a:lnTo>
                    <a:lnTo>
                      <a:pt x="126" y="113"/>
                    </a:lnTo>
                    <a:lnTo>
                      <a:pt x="127" y="111"/>
                    </a:lnTo>
                    <a:close/>
                    <a:moveTo>
                      <a:pt x="412" y="71"/>
                    </a:moveTo>
                    <a:lnTo>
                      <a:pt x="410" y="71"/>
                    </a:lnTo>
                    <a:lnTo>
                      <a:pt x="412" y="71"/>
                    </a:lnTo>
                    <a:close/>
                    <a:moveTo>
                      <a:pt x="277" y="0"/>
                    </a:moveTo>
                    <a:lnTo>
                      <a:pt x="277" y="4"/>
                    </a:lnTo>
                    <a:lnTo>
                      <a:pt x="279" y="4"/>
                    </a:lnTo>
                    <a:lnTo>
                      <a:pt x="281" y="4"/>
                    </a:lnTo>
                    <a:lnTo>
                      <a:pt x="283" y="4"/>
                    </a:lnTo>
                    <a:lnTo>
                      <a:pt x="281" y="6"/>
                    </a:lnTo>
                    <a:lnTo>
                      <a:pt x="283" y="6"/>
                    </a:lnTo>
                    <a:lnTo>
                      <a:pt x="285" y="6"/>
                    </a:lnTo>
                    <a:lnTo>
                      <a:pt x="286" y="6"/>
                    </a:lnTo>
                    <a:lnTo>
                      <a:pt x="290" y="6"/>
                    </a:lnTo>
                    <a:lnTo>
                      <a:pt x="292" y="8"/>
                    </a:lnTo>
                    <a:lnTo>
                      <a:pt x="294" y="8"/>
                    </a:lnTo>
                    <a:lnTo>
                      <a:pt x="294" y="10"/>
                    </a:lnTo>
                    <a:lnTo>
                      <a:pt x="294" y="11"/>
                    </a:lnTo>
                    <a:lnTo>
                      <a:pt x="296" y="11"/>
                    </a:lnTo>
                    <a:lnTo>
                      <a:pt x="294" y="11"/>
                    </a:lnTo>
                    <a:lnTo>
                      <a:pt x="294" y="13"/>
                    </a:lnTo>
                    <a:lnTo>
                      <a:pt x="292" y="13"/>
                    </a:lnTo>
                    <a:lnTo>
                      <a:pt x="290" y="13"/>
                    </a:lnTo>
                    <a:lnTo>
                      <a:pt x="288" y="13"/>
                    </a:lnTo>
                    <a:lnTo>
                      <a:pt x="286" y="13"/>
                    </a:lnTo>
                    <a:lnTo>
                      <a:pt x="286" y="15"/>
                    </a:lnTo>
                    <a:lnTo>
                      <a:pt x="285" y="15"/>
                    </a:lnTo>
                    <a:lnTo>
                      <a:pt x="285" y="17"/>
                    </a:lnTo>
                    <a:lnTo>
                      <a:pt x="283" y="17"/>
                    </a:lnTo>
                    <a:lnTo>
                      <a:pt x="281" y="19"/>
                    </a:lnTo>
                    <a:lnTo>
                      <a:pt x="279" y="19"/>
                    </a:lnTo>
                    <a:lnTo>
                      <a:pt x="277" y="21"/>
                    </a:lnTo>
                    <a:lnTo>
                      <a:pt x="277" y="23"/>
                    </a:lnTo>
                    <a:lnTo>
                      <a:pt x="275" y="23"/>
                    </a:lnTo>
                    <a:lnTo>
                      <a:pt x="277" y="23"/>
                    </a:lnTo>
                    <a:lnTo>
                      <a:pt x="279" y="21"/>
                    </a:lnTo>
                    <a:lnTo>
                      <a:pt x="281" y="21"/>
                    </a:lnTo>
                    <a:lnTo>
                      <a:pt x="283" y="21"/>
                    </a:lnTo>
                    <a:lnTo>
                      <a:pt x="285" y="19"/>
                    </a:lnTo>
                    <a:lnTo>
                      <a:pt x="286" y="19"/>
                    </a:lnTo>
                    <a:lnTo>
                      <a:pt x="288" y="19"/>
                    </a:lnTo>
                    <a:lnTo>
                      <a:pt x="288" y="17"/>
                    </a:lnTo>
                    <a:lnTo>
                      <a:pt x="290" y="17"/>
                    </a:lnTo>
                    <a:lnTo>
                      <a:pt x="292" y="17"/>
                    </a:lnTo>
                    <a:lnTo>
                      <a:pt x="294" y="17"/>
                    </a:lnTo>
                    <a:lnTo>
                      <a:pt x="294" y="19"/>
                    </a:lnTo>
                    <a:lnTo>
                      <a:pt x="296" y="19"/>
                    </a:lnTo>
                    <a:lnTo>
                      <a:pt x="299" y="19"/>
                    </a:lnTo>
                    <a:lnTo>
                      <a:pt x="303" y="19"/>
                    </a:lnTo>
                    <a:lnTo>
                      <a:pt x="307" y="19"/>
                    </a:lnTo>
                    <a:lnTo>
                      <a:pt x="307" y="21"/>
                    </a:lnTo>
                    <a:lnTo>
                      <a:pt x="309" y="21"/>
                    </a:lnTo>
                    <a:lnTo>
                      <a:pt x="311" y="21"/>
                    </a:lnTo>
                    <a:lnTo>
                      <a:pt x="311" y="23"/>
                    </a:lnTo>
                    <a:lnTo>
                      <a:pt x="312" y="23"/>
                    </a:lnTo>
                    <a:lnTo>
                      <a:pt x="316" y="23"/>
                    </a:lnTo>
                    <a:lnTo>
                      <a:pt x="318" y="23"/>
                    </a:lnTo>
                    <a:lnTo>
                      <a:pt x="318" y="21"/>
                    </a:lnTo>
                    <a:lnTo>
                      <a:pt x="322" y="21"/>
                    </a:lnTo>
                    <a:lnTo>
                      <a:pt x="323" y="21"/>
                    </a:lnTo>
                    <a:lnTo>
                      <a:pt x="325" y="21"/>
                    </a:lnTo>
                    <a:lnTo>
                      <a:pt x="327" y="21"/>
                    </a:lnTo>
                    <a:lnTo>
                      <a:pt x="327" y="23"/>
                    </a:lnTo>
                    <a:lnTo>
                      <a:pt x="329" y="23"/>
                    </a:lnTo>
                    <a:lnTo>
                      <a:pt x="329" y="24"/>
                    </a:lnTo>
                    <a:lnTo>
                      <a:pt x="329" y="26"/>
                    </a:lnTo>
                    <a:lnTo>
                      <a:pt x="331" y="26"/>
                    </a:lnTo>
                    <a:lnTo>
                      <a:pt x="331" y="28"/>
                    </a:lnTo>
                    <a:lnTo>
                      <a:pt x="331" y="30"/>
                    </a:lnTo>
                    <a:lnTo>
                      <a:pt x="333" y="30"/>
                    </a:lnTo>
                    <a:lnTo>
                      <a:pt x="335" y="32"/>
                    </a:lnTo>
                    <a:lnTo>
                      <a:pt x="336" y="30"/>
                    </a:lnTo>
                    <a:lnTo>
                      <a:pt x="336" y="28"/>
                    </a:lnTo>
                    <a:lnTo>
                      <a:pt x="338" y="28"/>
                    </a:lnTo>
                    <a:lnTo>
                      <a:pt x="338" y="26"/>
                    </a:lnTo>
                    <a:lnTo>
                      <a:pt x="338" y="28"/>
                    </a:lnTo>
                    <a:lnTo>
                      <a:pt x="340" y="28"/>
                    </a:lnTo>
                    <a:lnTo>
                      <a:pt x="344" y="28"/>
                    </a:lnTo>
                    <a:lnTo>
                      <a:pt x="346" y="28"/>
                    </a:lnTo>
                    <a:lnTo>
                      <a:pt x="346" y="26"/>
                    </a:lnTo>
                    <a:lnTo>
                      <a:pt x="348" y="28"/>
                    </a:lnTo>
                    <a:lnTo>
                      <a:pt x="349" y="26"/>
                    </a:lnTo>
                    <a:lnTo>
                      <a:pt x="351" y="28"/>
                    </a:lnTo>
                    <a:lnTo>
                      <a:pt x="353" y="28"/>
                    </a:lnTo>
                    <a:lnTo>
                      <a:pt x="353" y="26"/>
                    </a:lnTo>
                    <a:lnTo>
                      <a:pt x="355" y="26"/>
                    </a:lnTo>
                    <a:lnTo>
                      <a:pt x="353" y="26"/>
                    </a:lnTo>
                    <a:lnTo>
                      <a:pt x="355" y="24"/>
                    </a:lnTo>
                    <a:lnTo>
                      <a:pt x="357" y="24"/>
                    </a:lnTo>
                    <a:lnTo>
                      <a:pt x="359" y="24"/>
                    </a:lnTo>
                    <a:lnTo>
                      <a:pt x="359" y="23"/>
                    </a:lnTo>
                    <a:lnTo>
                      <a:pt x="360" y="23"/>
                    </a:lnTo>
                    <a:lnTo>
                      <a:pt x="362" y="23"/>
                    </a:lnTo>
                    <a:lnTo>
                      <a:pt x="362" y="24"/>
                    </a:lnTo>
                    <a:lnTo>
                      <a:pt x="364" y="24"/>
                    </a:lnTo>
                    <a:lnTo>
                      <a:pt x="368" y="24"/>
                    </a:lnTo>
                    <a:lnTo>
                      <a:pt x="370" y="24"/>
                    </a:lnTo>
                    <a:lnTo>
                      <a:pt x="370" y="26"/>
                    </a:lnTo>
                    <a:lnTo>
                      <a:pt x="372" y="26"/>
                    </a:lnTo>
                    <a:lnTo>
                      <a:pt x="375" y="26"/>
                    </a:lnTo>
                    <a:lnTo>
                      <a:pt x="377" y="26"/>
                    </a:lnTo>
                    <a:lnTo>
                      <a:pt x="379" y="28"/>
                    </a:lnTo>
                    <a:lnTo>
                      <a:pt x="381" y="28"/>
                    </a:lnTo>
                    <a:lnTo>
                      <a:pt x="381" y="30"/>
                    </a:lnTo>
                    <a:lnTo>
                      <a:pt x="383" y="30"/>
                    </a:lnTo>
                    <a:lnTo>
                      <a:pt x="384" y="30"/>
                    </a:lnTo>
                    <a:lnTo>
                      <a:pt x="390" y="30"/>
                    </a:lnTo>
                    <a:lnTo>
                      <a:pt x="396" y="30"/>
                    </a:lnTo>
                    <a:lnTo>
                      <a:pt x="397" y="32"/>
                    </a:lnTo>
                    <a:lnTo>
                      <a:pt x="399" y="32"/>
                    </a:lnTo>
                    <a:lnTo>
                      <a:pt x="399" y="35"/>
                    </a:lnTo>
                    <a:lnTo>
                      <a:pt x="401" y="35"/>
                    </a:lnTo>
                    <a:lnTo>
                      <a:pt x="403" y="35"/>
                    </a:lnTo>
                    <a:lnTo>
                      <a:pt x="405" y="35"/>
                    </a:lnTo>
                    <a:lnTo>
                      <a:pt x="407" y="35"/>
                    </a:lnTo>
                    <a:lnTo>
                      <a:pt x="410" y="35"/>
                    </a:lnTo>
                    <a:lnTo>
                      <a:pt x="412" y="35"/>
                    </a:lnTo>
                    <a:lnTo>
                      <a:pt x="414" y="35"/>
                    </a:lnTo>
                    <a:lnTo>
                      <a:pt x="416" y="35"/>
                    </a:lnTo>
                    <a:lnTo>
                      <a:pt x="418" y="34"/>
                    </a:lnTo>
                    <a:lnTo>
                      <a:pt x="418" y="37"/>
                    </a:lnTo>
                    <a:lnTo>
                      <a:pt x="420" y="37"/>
                    </a:lnTo>
                    <a:lnTo>
                      <a:pt x="421" y="39"/>
                    </a:lnTo>
                    <a:lnTo>
                      <a:pt x="423" y="37"/>
                    </a:lnTo>
                    <a:lnTo>
                      <a:pt x="423" y="35"/>
                    </a:lnTo>
                    <a:lnTo>
                      <a:pt x="425" y="34"/>
                    </a:lnTo>
                    <a:lnTo>
                      <a:pt x="427" y="34"/>
                    </a:lnTo>
                    <a:lnTo>
                      <a:pt x="429" y="35"/>
                    </a:lnTo>
                    <a:lnTo>
                      <a:pt x="436" y="35"/>
                    </a:lnTo>
                    <a:lnTo>
                      <a:pt x="438" y="35"/>
                    </a:lnTo>
                    <a:lnTo>
                      <a:pt x="440" y="35"/>
                    </a:lnTo>
                    <a:lnTo>
                      <a:pt x="442" y="37"/>
                    </a:lnTo>
                    <a:lnTo>
                      <a:pt x="444" y="37"/>
                    </a:lnTo>
                    <a:lnTo>
                      <a:pt x="444" y="39"/>
                    </a:lnTo>
                    <a:lnTo>
                      <a:pt x="446" y="39"/>
                    </a:lnTo>
                    <a:lnTo>
                      <a:pt x="447" y="39"/>
                    </a:lnTo>
                    <a:lnTo>
                      <a:pt x="449" y="41"/>
                    </a:lnTo>
                    <a:lnTo>
                      <a:pt x="451" y="41"/>
                    </a:lnTo>
                    <a:lnTo>
                      <a:pt x="451" y="43"/>
                    </a:lnTo>
                    <a:lnTo>
                      <a:pt x="453" y="43"/>
                    </a:lnTo>
                    <a:lnTo>
                      <a:pt x="455" y="43"/>
                    </a:lnTo>
                    <a:lnTo>
                      <a:pt x="455" y="45"/>
                    </a:lnTo>
                    <a:lnTo>
                      <a:pt x="455" y="48"/>
                    </a:lnTo>
                    <a:lnTo>
                      <a:pt x="458" y="48"/>
                    </a:lnTo>
                    <a:lnTo>
                      <a:pt x="458" y="47"/>
                    </a:lnTo>
                    <a:lnTo>
                      <a:pt x="462" y="47"/>
                    </a:lnTo>
                    <a:lnTo>
                      <a:pt x="464" y="48"/>
                    </a:lnTo>
                    <a:lnTo>
                      <a:pt x="466" y="48"/>
                    </a:lnTo>
                    <a:lnTo>
                      <a:pt x="464" y="50"/>
                    </a:lnTo>
                    <a:lnTo>
                      <a:pt x="462" y="50"/>
                    </a:lnTo>
                    <a:lnTo>
                      <a:pt x="462" y="52"/>
                    </a:lnTo>
                    <a:lnTo>
                      <a:pt x="462" y="54"/>
                    </a:lnTo>
                    <a:lnTo>
                      <a:pt x="460" y="54"/>
                    </a:lnTo>
                    <a:lnTo>
                      <a:pt x="460" y="56"/>
                    </a:lnTo>
                    <a:lnTo>
                      <a:pt x="458" y="54"/>
                    </a:lnTo>
                    <a:lnTo>
                      <a:pt x="457" y="54"/>
                    </a:lnTo>
                    <a:lnTo>
                      <a:pt x="455" y="52"/>
                    </a:lnTo>
                    <a:lnTo>
                      <a:pt x="453" y="52"/>
                    </a:lnTo>
                    <a:lnTo>
                      <a:pt x="451" y="52"/>
                    </a:lnTo>
                    <a:lnTo>
                      <a:pt x="451" y="50"/>
                    </a:lnTo>
                    <a:lnTo>
                      <a:pt x="449" y="50"/>
                    </a:lnTo>
                    <a:lnTo>
                      <a:pt x="447" y="48"/>
                    </a:lnTo>
                    <a:lnTo>
                      <a:pt x="446" y="48"/>
                    </a:lnTo>
                    <a:lnTo>
                      <a:pt x="444" y="50"/>
                    </a:lnTo>
                    <a:lnTo>
                      <a:pt x="446" y="50"/>
                    </a:lnTo>
                    <a:lnTo>
                      <a:pt x="444" y="50"/>
                    </a:lnTo>
                    <a:lnTo>
                      <a:pt x="444" y="52"/>
                    </a:lnTo>
                    <a:lnTo>
                      <a:pt x="442" y="52"/>
                    </a:lnTo>
                    <a:lnTo>
                      <a:pt x="440" y="54"/>
                    </a:lnTo>
                    <a:lnTo>
                      <a:pt x="438" y="54"/>
                    </a:lnTo>
                    <a:lnTo>
                      <a:pt x="436" y="54"/>
                    </a:lnTo>
                    <a:lnTo>
                      <a:pt x="438" y="56"/>
                    </a:lnTo>
                    <a:lnTo>
                      <a:pt x="440" y="56"/>
                    </a:lnTo>
                    <a:lnTo>
                      <a:pt x="440" y="58"/>
                    </a:lnTo>
                    <a:lnTo>
                      <a:pt x="442" y="58"/>
                    </a:lnTo>
                    <a:lnTo>
                      <a:pt x="442" y="60"/>
                    </a:lnTo>
                    <a:lnTo>
                      <a:pt x="444" y="61"/>
                    </a:lnTo>
                    <a:lnTo>
                      <a:pt x="442" y="61"/>
                    </a:lnTo>
                    <a:lnTo>
                      <a:pt x="442" y="63"/>
                    </a:lnTo>
                    <a:lnTo>
                      <a:pt x="442" y="61"/>
                    </a:lnTo>
                    <a:lnTo>
                      <a:pt x="440" y="61"/>
                    </a:lnTo>
                    <a:lnTo>
                      <a:pt x="440" y="63"/>
                    </a:lnTo>
                    <a:lnTo>
                      <a:pt x="436" y="63"/>
                    </a:lnTo>
                    <a:lnTo>
                      <a:pt x="434" y="63"/>
                    </a:lnTo>
                    <a:lnTo>
                      <a:pt x="433" y="63"/>
                    </a:lnTo>
                    <a:lnTo>
                      <a:pt x="431" y="63"/>
                    </a:lnTo>
                    <a:lnTo>
                      <a:pt x="431" y="65"/>
                    </a:lnTo>
                    <a:lnTo>
                      <a:pt x="429" y="65"/>
                    </a:lnTo>
                    <a:lnTo>
                      <a:pt x="429" y="67"/>
                    </a:lnTo>
                    <a:lnTo>
                      <a:pt x="427" y="67"/>
                    </a:lnTo>
                    <a:lnTo>
                      <a:pt x="425" y="69"/>
                    </a:lnTo>
                    <a:lnTo>
                      <a:pt x="423" y="69"/>
                    </a:lnTo>
                    <a:lnTo>
                      <a:pt x="423" y="71"/>
                    </a:lnTo>
                    <a:lnTo>
                      <a:pt x="421" y="71"/>
                    </a:lnTo>
                    <a:lnTo>
                      <a:pt x="420" y="71"/>
                    </a:lnTo>
                    <a:lnTo>
                      <a:pt x="418" y="69"/>
                    </a:lnTo>
                    <a:lnTo>
                      <a:pt x="416" y="71"/>
                    </a:lnTo>
                    <a:lnTo>
                      <a:pt x="414" y="71"/>
                    </a:lnTo>
                    <a:lnTo>
                      <a:pt x="412" y="71"/>
                    </a:lnTo>
                    <a:lnTo>
                      <a:pt x="409" y="71"/>
                    </a:lnTo>
                    <a:lnTo>
                      <a:pt x="409" y="72"/>
                    </a:lnTo>
                    <a:lnTo>
                      <a:pt x="407" y="72"/>
                    </a:lnTo>
                    <a:lnTo>
                      <a:pt x="407" y="74"/>
                    </a:lnTo>
                    <a:lnTo>
                      <a:pt x="405" y="74"/>
                    </a:lnTo>
                    <a:lnTo>
                      <a:pt x="405" y="76"/>
                    </a:lnTo>
                    <a:lnTo>
                      <a:pt x="405" y="78"/>
                    </a:lnTo>
                    <a:lnTo>
                      <a:pt x="407" y="78"/>
                    </a:lnTo>
                    <a:lnTo>
                      <a:pt x="407" y="80"/>
                    </a:lnTo>
                    <a:lnTo>
                      <a:pt x="405" y="82"/>
                    </a:lnTo>
                    <a:lnTo>
                      <a:pt x="405" y="84"/>
                    </a:lnTo>
                    <a:lnTo>
                      <a:pt x="403" y="84"/>
                    </a:lnTo>
                    <a:lnTo>
                      <a:pt x="403" y="85"/>
                    </a:lnTo>
                    <a:lnTo>
                      <a:pt x="405" y="85"/>
                    </a:lnTo>
                    <a:lnTo>
                      <a:pt x="405" y="87"/>
                    </a:lnTo>
                    <a:lnTo>
                      <a:pt x="403" y="87"/>
                    </a:lnTo>
                    <a:lnTo>
                      <a:pt x="403" y="89"/>
                    </a:lnTo>
                    <a:lnTo>
                      <a:pt x="401" y="89"/>
                    </a:lnTo>
                    <a:lnTo>
                      <a:pt x="399" y="89"/>
                    </a:lnTo>
                    <a:lnTo>
                      <a:pt x="399" y="91"/>
                    </a:lnTo>
                    <a:lnTo>
                      <a:pt x="397" y="91"/>
                    </a:lnTo>
                    <a:lnTo>
                      <a:pt x="399" y="93"/>
                    </a:lnTo>
                    <a:lnTo>
                      <a:pt x="397" y="93"/>
                    </a:lnTo>
                    <a:lnTo>
                      <a:pt x="397" y="95"/>
                    </a:lnTo>
                    <a:lnTo>
                      <a:pt x="396" y="95"/>
                    </a:lnTo>
                    <a:lnTo>
                      <a:pt x="396" y="97"/>
                    </a:lnTo>
                    <a:lnTo>
                      <a:pt x="396" y="98"/>
                    </a:lnTo>
                    <a:lnTo>
                      <a:pt x="394" y="98"/>
                    </a:lnTo>
                    <a:lnTo>
                      <a:pt x="392" y="98"/>
                    </a:lnTo>
                    <a:lnTo>
                      <a:pt x="392" y="97"/>
                    </a:lnTo>
                    <a:lnTo>
                      <a:pt x="392" y="95"/>
                    </a:lnTo>
                    <a:lnTo>
                      <a:pt x="390" y="95"/>
                    </a:lnTo>
                    <a:lnTo>
                      <a:pt x="390" y="93"/>
                    </a:lnTo>
                    <a:lnTo>
                      <a:pt x="390" y="91"/>
                    </a:lnTo>
                    <a:lnTo>
                      <a:pt x="390" y="89"/>
                    </a:lnTo>
                    <a:lnTo>
                      <a:pt x="390" y="85"/>
                    </a:lnTo>
                    <a:lnTo>
                      <a:pt x="390" y="82"/>
                    </a:lnTo>
                    <a:lnTo>
                      <a:pt x="390" y="84"/>
                    </a:lnTo>
                    <a:lnTo>
                      <a:pt x="390" y="82"/>
                    </a:lnTo>
                    <a:lnTo>
                      <a:pt x="390" y="80"/>
                    </a:lnTo>
                    <a:lnTo>
                      <a:pt x="392" y="80"/>
                    </a:lnTo>
                    <a:lnTo>
                      <a:pt x="392" y="82"/>
                    </a:lnTo>
                    <a:lnTo>
                      <a:pt x="392" y="80"/>
                    </a:lnTo>
                    <a:lnTo>
                      <a:pt x="394" y="78"/>
                    </a:lnTo>
                    <a:lnTo>
                      <a:pt x="396" y="76"/>
                    </a:lnTo>
                    <a:lnTo>
                      <a:pt x="397" y="76"/>
                    </a:lnTo>
                    <a:lnTo>
                      <a:pt x="397" y="74"/>
                    </a:lnTo>
                    <a:lnTo>
                      <a:pt x="397" y="72"/>
                    </a:lnTo>
                    <a:lnTo>
                      <a:pt x="399" y="72"/>
                    </a:lnTo>
                    <a:lnTo>
                      <a:pt x="399" y="71"/>
                    </a:lnTo>
                    <a:lnTo>
                      <a:pt x="401" y="71"/>
                    </a:lnTo>
                    <a:lnTo>
                      <a:pt x="401" y="69"/>
                    </a:lnTo>
                    <a:lnTo>
                      <a:pt x="403" y="69"/>
                    </a:lnTo>
                    <a:lnTo>
                      <a:pt x="405" y="69"/>
                    </a:lnTo>
                    <a:lnTo>
                      <a:pt x="407" y="67"/>
                    </a:lnTo>
                    <a:lnTo>
                      <a:pt x="407" y="65"/>
                    </a:lnTo>
                    <a:lnTo>
                      <a:pt x="409" y="65"/>
                    </a:lnTo>
                    <a:lnTo>
                      <a:pt x="409" y="63"/>
                    </a:lnTo>
                    <a:lnTo>
                      <a:pt x="407" y="63"/>
                    </a:lnTo>
                    <a:lnTo>
                      <a:pt x="405" y="63"/>
                    </a:lnTo>
                    <a:lnTo>
                      <a:pt x="405" y="65"/>
                    </a:lnTo>
                    <a:lnTo>
                      <a:pt x="403" y="65"/>
                    </a:lnTo>
                    <a:lnTo>
                      <a:pt x="401" y="67"/>
                    </a:lnTo>
                    <a:lnTo>
                      <a:pt x="401" y="69"/>
                    </a:lnTo>
                    <a:lnTo>
                      <a:pt x="399" y="67"/>
                    </a:lnTo>
                    <a:lnTo>
                      <a:pt x="399" y="65"/>
                    </a:lnTo>
                    <a:lnTo>
                      <a:pt x="396" y="65"/>
                    </a:lnTo>
                    <a:lnTo>
                      <a:pt x="394" y="65"/>
                    </a:lnTo>
                    <a:lnTo>
                      <a:pt x="392" y="65"/>
                    </a:lnTo>
                    <a:lnTo>
                      <a:pt x="392" y="67"/>
                    </a:lnTo>
                    <a:lnTo>
                      <a:pt x="390" y="67"/>
                    </a:lnTo>
                    <a:lnTo>
                      <a:pt x="388" y="69"/>
                    </a:lnTo>
                    <a:lnTo>
                      <a:pt x="386" y="69"/>
                    </a:lnTo>
                    <a:lnTo>
                      <a:pt x="386" y="71"/>
                    </a:lnTo>
                    <a:lnTo>
                      <a:pt x="388" y="71"/>
                    </a:lnTo>
                    <a:lnTo>
                      <a:pt x="388" y="72"/>
                    </a:lnTo>
                    <a:lnTo>
                      <a:pt x="386" y="72"/>
                    </a:lnTo>
                    <a:lnTo>
                      <a:pt x="386" y="74"/>
                    </a:lnTo>
                    <a:lnTo>
                      <a:pt x="384" y="74"/>
                    </a:lnTo>
                    <a:lnTo>
                      <a:pt x="383" y="74"/>
                    </a:lnTo>
                    <a:lnTo>
                      <a:pt x="381" y="74"/>
                    </a:lnTo>
                    <a:lnTo>
                      <a:pt x="381" y="72"/>
                    </a:lnTo>
                    <a:lnTo>
                      <a:pt x="379" y="72"/>
                    </a:lnTo>
                    <a:lnTo>
                      <a:pt x="379" y="71"/>
                    </a:lnTo>
                    <a:lnTo>
                      <a:pt x="373" y="72"/>
                    </a:lnTo>
                    <a:lnTo>
                      <a:pt x="370" y="74"/>
                    </a:lnTo>
                    <a:lnTo>
                      <a:pt x="368" y="72"/>
                    </a:lnTo>
                    <a:lnTo>
                      <a:pt x="366" y="72"/>
                    </a:lnTo>
                    <a:lnTo>
                      <a:pt x="360" y="74"/>
                    </a:lnTo>
                    <a:lnTo>
                      <a:pt x="357" y="76"/>
                    </a:lnTo>
                    <a:lnTo>
                      <a:pt x="355" y="76"/>
                    </a:lnTo>
                    <a:lnTo>
                      <a:pt x="355" y="78"/>
                    </a:lnTo>
                    <a:lnTo>
                      <a:pt x="355" y="80"/>
                    </a:lnTo>
                    <a:lnTo>
                      <a:pt x="353" y="80"/>
                    </a:lnTo>
                    <a:lnTo>
                      <a:pt x="353" y="82"/>
                    </a:lnTo>
                    <a:lnTo>
                      <a:pt x="351" y="82"/>
                    </a:lnTo>
                    <a:lnTo>
                      <a:pt x="351" y="84"/>
                    </a:lnTo>
                    <a:lnTo>
                      <a:pt x="349" y="82"/>
                    </a:lnTo>
                    <a:lnTo>
                      <a:pt x="349" y="84"/>
                    </a:lnTo>
                    <a:lnTo>
                      <a:pt x="348" y="84"/>
                    </a:lnTo>
                    <a:lnTo>
                      <a:pt x="346" y="84"/>
                    </a:lnTo>
                    <a:lnTo>
                      <a:pt x="346" y="85"/>
                    </a:lnTo>
                    <a:lnTo>
                      <a:pt x="344" y="85"/>
                    </a:lnTo>
                    <a:lnTo>
                      <a:pt x="346" y="87"/>
                    </a:lnTo>
                    <a:lnTo>
                      <a:pt x="348" y="89"/>
                    </a:lnTo>
                    <a:lnTo>
                      <a:pt x="349" y="91"/>
                    </a:lnTo>
                    <a:lnTo>
                      <a:pt x="351" y="89"/>
                    </a:lnTo>
                    <a:lnTo>
                      <a:pt x="351" y="91"/>
                    </a:lnTo>
                    <a:lnTo>
                      <a:pt x="353" y="89"/>
                    </a:lnTo>
                    <a:lnTo>
                      <a:pt x="355" y="89"/>
                    </a:lnTo>
                    <a:lnTo>
                      <a:pt x="355" y="91"/>
                    </a:lnTo>
                    <a:lnTo>
                      <a:pt x="357" y="91"/>
                    </a:lnTo>
                    <a:lnTo>
                      <a:pt x="357" y="93"/>
                    </a:lnTo>
                    <a:lnTo>
                      <a:pt x="357" y="95"/>
                    </a:lnTo>
                    <a:lnTo>
                      <a:pt x="357" y="97"/>
                    </a:lnTo>
                    <a:lnTo>
                      <a:pt x="355" y="97"/>
                    </a:lnTo>
                    <a:lnTo>
                      <a:pt x="355" y="98"/>
                    </a:lnTo>
                    <a:lnTo>
                      <a:pt x="355" y="100"/>
                    </a:lnTo>
                    <a:lnTo>
                      <a:pt x="355" y="104"/>
                    </a:lnTo>
                    <a:lnTo>
                      <a:pt x="353" y="108"/>
                    </a:lnTo>
                    <a:lnTo>
                      <a:pt x="351" y="111"/>
                    </a:lnTo>
                    <a:lnTo>
                      <a:pt x="349" y="111"/>
                    </a:lnTo>
                    <a:lnTo>
                      <a:pt x="349" y="113"/>
                    </a:lnTo>
                    <a:lnTo>
                      <a:pt x="349" y="115"/>
                    </a:lnTo>
                    <a:lnTo>
                      <a:pt x="348" y="115"/>
                    </a:lnTo>
                    <a:lnTo>
                      <a:pt x="346" y="115"/>
                    </a:lnTo>
                    <a:lnTo>
                      <a:pt x="346" y="117"/>
                    </a:lnTo>
                    <a:lnTo>
                      <a:pt x="344" y="119"/>
                    </a:lnTo>
                    <a:lnTo>
                      <a:pt x="344" y="121"/>
                    </a:lnTo>
                    <a:lnTo>
                      <a:pt x="342" y="121"/>
                    </a:lnTo>
                    <a:lnTo>
                      <a:pt x="340" y="122"/>
                    </a:lnTo>
                    <a:lnTo>
                      <a:pt x="338" y="122"/>
                    </a:lnTo>
                    <a:lnTo>
                      <a:pt x="335" y="122"/>
                    </a:lnTo>
                    <a:lnTo>
                      <a:pt x="335" y="124"/>
                    </a:lnTo>
                    <a:lnTo>
                      <a:pt x="333" y="124"/>
                    </a:lnTo>
                    <a:lnTo>
                      <a:pt x="331" y="124"/>
                    </a:lnTo>
                    <a:lnTo>
                      <a:pt x="331" y="126"/>
                    </a:lnTo>
                    <a:lnTo>
                      <a:pt x="331" y="130"/>
                    </a:lnTo>
                    <a:lnTo>
                      <a:pt x="329" y="130"/>
                    </a:lnTo>
                    <a:lnTo>
                      <a:pt x="327" y="130"/>
                    </a:lnTo>
                    <a:lnTo>
                      <a:pt x="327" y="132"/>
                    </a:lnTo>
                    <a:lnTo>
                      <a:pt x="327" y="134"/>
                    </a:lnTo>
                    <a:lnTo>
                      <a:pt x="329" y="135"/>
                    </a:lnTo>
                    <a:lnTo>
                      <a:pt x="329" y="137"/>
                    </a:lnTo>
                    <a:lnTo>
                      <a:pt x="329" y="139"/>
                    </a:lnTo>
                    <a:lnTo>
                      <a:pt x="331" y="139"/>
                    </a:lnTo>
                    <a:lnTo>
                      <a:pt x="331" y="141"/>
                    </a:lnTo>
                    <a:lnTo>
                      <a:pt x="331" y="143"/>
                    </a:lnTo>
                    <a:lnTo>
                      <a:pt x="329" y="141"/>
                    </a:lnTo>
                    <a:lnTo>
                      <a:pt x="329" y="143"/>
                    </a:lnTo>
                    <a:lnTo>
                      <a:pt x="327" y="143"/>
                    </a:lnTo>
                    <a:lnTo>
                      <a:pt x="325" y="145"/>
                    </a:lnTo>
                    <a:lnTo>
                      <a:pt x="323" y="143"/>
                    </a:lnTo>
                    <a:lnTo>
                      <a:pt x="323" y="141"/>
                    </a:lnTo>
                    <a:lnTo>
                      <a:pt x="323" y="139"/>
                    </a:lnTo>
                    <a:lnTo>
                      <a:pt x="325" y="137"/>
                    </a:lnTo>
                    <a:lnTo>
                      <a:pt x="323" y="137"/>
                    </a:lnTo>
                    <a:lnTo>
                      <a:pt x="323" y="135"/>
                    </a:lnTo>
                    <a:lnTo>
                      <a:pt x="322" y="135"/>
                    </a:lnTo>
                    <a:lnTo>
                      <a:pt x="320" y="135"/>
                    </a:lnTo>
                    <a:lnTo>
                      <a:pt x="320" y="134"/>
                    </a:lnTo>
                    <a:lnTo>
                      <a:pt x="322" y="134"/>
                    </a:lnTo>
                    <a:lnTo>
                      <a:pt x="322" y="132"/>
                    </a:lnTo>
                    <a:lnTo>
                      <a:pt x="320" y="132"/>
                    </a:lnTo>
                    <a:lnTo>
                      <a:pt x="320" y="130"/>
                    </a:lnTo>
                    <a:lnTo>
                      <a:pt x="318" y="130"/>
                    </a:lnTo>
                    <a:lnTo>
                      <a:pt x="316" y="130"/>
                    </a:lnTo>
                    <a:lnTo>
                      <a:pt x="318" y="130"/>
                    </a:lnTo>
                    <a:lnTo>
                      <a:pt x="316" y="132"/>
                    </a:lnTo>
                    <a:lnTo>
                      <a:pt x="314" y="132"/>
                    </a:lnTo>
                    <a:lnTo>
                      <a:pt x="312" y="132"/>
                    </a:lnTo>
                    <a:lnTo>
                      <a:pt x="314" y="130"/>
                    </a:lnTo>
                    <a:lnTo>
                      <a:pt x="314" y="128"/>
                    </a:lnTo>
                    <a:lnTo>
                      <a:pt x="312" y="128"/>
                    </a:lnTo>
                    <a:lnTo>
                      <a:pt x="312" y="130"/>
                    </a:lnTo>
                    <a:lnTo>
                      <a:pt x="311" y="130"/>
                    </a:lnTo>
                    <a:lnTo>
                      <a:pt x="311" y="128"/>
                    </a:lnTo>
                    <a:lnTo>
                      <a:pt x="311" y="130"/>
                    </a:lnTo>
                    <a:lnTo>
                      <a:pt x="309" y="130"/>
                    </a:lnTo>
                    <a:lnTo>
                      <a:pt x="309" y="132"/>
                    </a:lnTo>
                    <a:lnTo>
                      <a:pt x="307" y="132"/>
                    </a:lnTo>
                    <a:lnTo>
                      <a:pt x="305" y="132"/>
                    </a:lnTo>
                    <a:lnTo>
                      <a:pt x="303" y="132"/>
                    </a:lnTo>
                    <a:lnTo>
                      <a:pt x="303" y="134"/>
                    </a:lnTo>
                    <a:lnTo>
                      <a:pt x="305" y="134"/>
                    </a:lnTo>
                    <a:lnTo>
                      <a:pt x="305" y="135"/>
                    </a:lnTo>
                    <a:lnTo>
                      <a:pt x="307" y="135"/>
                    </a:lnTo>
                    <a:lnTo>
                      <a:pt x="309" y="137"/>
                    </a:lnTo>
                    <a:lnTo>
                      <a:pt x="309" y="135"/>
                    </a:lnTo>
                    <a:lnTo>
                      <a:pt x="311" y="135"/>
                    </a:lnTo>
                    <a:lnTo>
                      <a:pt x="312" y="135"/>
                    </a:lnTo>
                    <a:lnTo>
                      <a:pt x="314" y="137"/>
                    </a:lnTo>
                    <a:lnTo>
                      <a:pt x="312" y="139"/>
                    </a:lnTo>
                    <a:lnTo>
                      <a:pt x="311" y="137"/>
                    </a:lnTo>
                    <a:lnTo>
                      <a:pt x="311" y="139"/>
                    </a:lnTo>
                    <a:lnTo>
                      <a:pt x="311" y="141"/>
                    </a:lnTo>
                    <a:lnTo>
                      <a:pt x="309" y="141"/>
                    </a:lnTo>
                    <a:lnTo>
                      <a:pt x="309" y="143"/>
                    </a:lnTo>
                    <a:lnTo>
                      <a:pt x="311" y="145"/>
                    </a:lnTo>
                    <a:lnTo>
                      <a:pt x="311" y="146"/>
                    </a:lnTo>
                    <a:lnTo>
                      <a:pt x="312" y="146"/>
                    </a:lnTo>
                    <a:lnTo>
                      <a:pt x="312" y="148"/>
                    </a:lnTo>
                    <a:lnTo>
                      <a:pt x="312" y="150"/>
                    </a:lnTo>
                    <a:lnTo>
                      <a:pt x="312" y="152"/>
                    </a:lnTo>
                    <a:lnTo>
                      <a:pt x="312" y="154"/>
                    </a:lnTo>
                    <a:lnTo>
                      <a:pt x="312" y="156"/>
                    </a:lnTo>
                    <a:lnTo>
                      <a:pt x="312" y="159"/>
                    </a:lnTo>
                    <a:lnTo>
                      <a:pt x="312" y="161"/>
                    </a:lnTo>
                    <a:lnTo>
                      <a:pt x="311" y="161"/>
                    </a:lnTo>
                    <a:lnTo>
                      <a:pt x="309" y="163"/>
                    </a:lnTo>
                    <a:lnTo>
                      <a:pt x="309" y="165"/>
                    </a:lnTo>
                    <a:lnTo>
                      <a:pt x="307" y="165"/>
                    </a:lnTo>
                    <a:lnTo>
                      <a:pt x="307" y="167"/>
                    </a:lnTo>
                    <a:lnTo>
                      <a:pt x="305" y="167"/>
                    </a:lnTo>
                    <a:lnTo>
                      <a:pt x="307" y="169"/>
                    </a:lnTo>
                    <a:lnTo>
                      <a:pt x="305" y="169"/>
                    </a:lnTo>
                    <a:lnTo>
                      <a:pt x="303" y="171"/>
                    </a:lnTo>
                    <a:lnTo>
                      <a:pt x="303" y="172"/>
                    </a:lnTo>
                    <a:lnTo>
                      <a:pt x="301" y="172"/>
                    </a:lnTo>
                    <a:lnTo>
                      <a:pt x="299" y="172"/>
                    </a:lnTo>
                    <a:lnTo>
                      <a:pt x="298" y="172"/>
                    </a:lnTo>
                    <a:lnTo>
                      <a:pt x="294" y="172"/>
                    </a:lnTo>
                    <a:lnTo>
                      <a:pt x="294" y="174"/>
                    </a:lnTo>
                    <a:lnTo>
                      <a:pt x="292" y="174"/>
                    </a:lnTo>
                    <a:lnTo>
                      <a:pt x="290" y="176"/>
                    </a:lnTo>
                    <a:lnTo>
                      <a:pt x="290" y="174"/>
                    </a:lnTo>
                    <a:lnTo>
                      <a:pt x="290" y="176"/>
                    </a:lnTo>
                    <a:lnTo>
                      <a:pt x="288" y="176"/>
                    </a:lnTo>
                    <a:lnTo>
                      <a:pt x="286" y="178"/>
                    </a:lnTo>
                    <a:lnTo>
                      <a:pt x="286" y="176"/>
                    </a:lnTo>
                    <a:lnTo>
                      <a:pt x="285" y="176"/>
                    </a:lnTo>
                    <a:lnTo>
                      <a:pt x="283" y="176"/>
                    </a:lnTo>
                    <a:lnTo>
                      <a:pt x="281" y="176"/>
                    </a:lnTo>
                    <a:lnTo>
                      <a:pt x="281" y="178"/>
                    </a:lnTo>
                    <a:lnTo>
                      <a:pt x="279" y="178"/>
                    </a:lnTo>
                    <a:lnTo>
                      <a:pt x="279" y="180"/>
                    </a:lnTo>
                    <a:lnTo>
                      <a:pt x="277" y="180"/>
                    </a:lnTo>
                    <a:lnTo>
                      <a:pt x="279" y="182"/>
                    </a:lnTo>
                    <a:lnTo>
                      <a:pt x="279" y="183"/>
                    </a:lnTo>
                    <a:lnTo>
                      <a:pt x="281" y="185"/>
                    </a:lnTo>
                    <a:lnTo>
                      <a:pt x="283" y="185"/>
                    </a:lnTo>
                    <a:lnTo>
                      <a:pt x="283" y="187"/>
                    </a:lnTo>
                    <a:lnTo>
                      <a:pt x="283" y="189"/>
                    </a:lnTo>
                    <a:lnTo>
                      <a:pt x="285" y="189"/>
                    </a:lnTo>
                    <a:lnTo>
                      <a:pt x="285" y="191"/>
                    </a:lnTo>
                    <a:lnTo>
                      <a:pt x="285" y="193"/>
                    </a:lnTo>
                    <a:lnTo>
                      <a:pt x="286" y="195"/>
                    </a:lnTo>
                    <a:lnTo>
                      <a:pt x="285" y="196"/>
                    </a:lnTo>
                    <a:lnTo>
                      <a:pt x="285" y="198"/>
                    </a:lnTo>
                    <a:lnTo>
                      <a:pt x="283" y="200"/>
                    </a:lnTo>
                    <a:lnTo>
                      <a:pt x="281" y="200"/>
                    </a:lnTo>
                    <a:lnTo>
                      <a:pt x="279" y="202"/>
                    </a:lnTo>
                    <a:lnTo>
                      <a:pt x="277" y="202"/>
                    </a:lnTo>
                    <a:lnTo>
                      <a:pt x="279" y="204"/>
                    </a:lnTo>
                    <a:lnTo>
                      <a:pt x="277" y="204"/>
                    </a:lnTo>
                    <a:lnTo>
                      <a:pt x="275" y="204"/>
                    </a:lnTo>
                    <a:lnTo>
                      <a:pt x="275" y="202"/>
                    </a:lnTo>
                    <a:lnTo>
                      <a:pt x="274" y="200"/>
                    </a:lnTo>
                    <a:lnTo>
                      <a:pt x="272" y="200"/>
                    </a:lnTo>
                    <a:lnTo>
                      <a:pt x="272" y="198"/>
                    </a:lnTo>
                    <a:lnTo>
                      <a:pt x="270" y="198"/>
                    </a:lnTo>
                    <a:lnTo>
                      <a:pt x="268" y="196"/>
                    </a:lnTo>
                    <a:lnTo>
                      <a:pt x="268" y="195"/>
                    </a:lnTo>
                    <a:lnTo>
                      <a:pt x="266" y="195"/>
                    </a:lnTo>
                    <a:lnTo>
                      <a:pt x="264" y="196"/>
                    </a:lnTo>
                    <a:lnTo>
                      <a:pt x="264" y="198"/>
                    </a:lnTo>
                    <a:lnTo>
                      <a:pt x="264" y="200"/>
                    </a:lnTo>
                    <a:lnTo>
                      <a:pt x="262" y="202"/>
                    </a:lnTo>
                    <a:lnTo>
                      <a:pt x="264" y="202"/>
                    </a:lnTo>
                    <a:lnTo>
                      <a:pt x="264" y="204"/>
                    </a:lnTo>
                    <a:lnTo>
                      <a:pt x="266" y="204"/>
                    </a:lnTo>
                    <a:lnTo>
                      <a:pt x="266" y="206"/>
                    </a:lnTo>
                    <a:lnTo>
                      <a:pt x="266" y="208"/>
                    </a:lnTo>
                    <a:lnTo>
                      <a:pt x="266" y="209"/>
                    </a:lnTo>
                    <a:lnTo>
                      <a:pt x="270" y="211"/>
                    </a:lnTo>
                    <a:lnTo>
                      <a:pt x="272" y="211"/>
                    </a:lnTo>
                    <a:lnTo>
                      <a:pt x="272" y="213"/>
                    </a:lnTo>
                    <a:lnTo>
                      <a:pt x="272" y="215"/>
                    </a:lnTo>
                    <a:lnTo>
                      <a:pt x="272" y="217"/>
                    </a:lnTo>
                    <a:lnTo>
                      <a:pt x="274" y="217"/>
                    </a:lnTo>
                    <a:lnTo>
                      <a:pt x="274" y="219"/>
                    </a:lnTo>
                    <a:lnTo>
                      <a:pt x="274" y="220"/>
                    </a:lnTo>
                    <a:lnTo>
                      <a:pt x="272" y="220"/>
                    </a:lnTo>
                    <a:lnTo>
                      <a:pt x="272" y="219"/>
                    </a:lnTo>
                    <a:lnTo>
                      <a:pt x="270" y="219"/>
                    </a:lnTo>
                    <a:lnTo>
                      <a:pt x="268" y="219"/>
                    </a:lnTo>
                    <a:lnTo>
                      <a:pt x="270" y="219"/>
                    </a:lnTo>
                    <a:lnTo>
                      <a:pt x="268" y="217"/>
                    </a:lnTo>
                    <a:lnTo>
                      <a:pt x="268" y="219"/>
                    </a:lnTo>
                    <a:lnTo>
                      <a:pt x="268" y="217"/>
                    </a:lnTo>
                    <a:lnTo>
                      <a:pt x="266" y="215"/>
                    </a:lnTo>
                    <a:lnTo>
                      <a:pt x="266" y="213"/>
                    </a:lnTo>
                    <a:lnTo>
                      <a:pt x="264" y="211"/>
                    </a:lnTo>
                    <a:lnTo>
                      <a:pt x="262" y="209"/>
                    </a:lnTo>
                    <a:lnTo>
                      <a:pt x="262" y="208"/>
                    </a:lnTo>
                    <a:lnTo>
                      <a:pt x="262" y="206"/>
                    </a:lnTo>
                    <a:lnTo>
                      <a:pt x="261" y="204"/>
                    </a:lnTo>
                    <a:lnTo>
                      <a:pt x="262" y="202"/>
                    </a:lnTo>
                    <a:lnTo>
                      <a:pt x="261" y="202"/>
                    </a:lnTo>
                    <a:lnTo>
                      <a:pt x="261" y="200"/>
                    </a:lnTo>
                    <a:lnTo>
                      <a:pt x="261" y="198"/>
                    </a:lnTo>
                    <a:lnTo>
                      <a:pt x="262" y="198"/>
                    </a:lnTo>
                    <a:lnTo>
                      <a:pt x="262" y="196"/>
                    </a:lnTo>
                    <a:lnTo>
                      <a:pt x="262" y="195"/>
                    </a:lnTo>
                    <a:lnTo>
                      <a:pt x="262" y="193"/>
                    </a:lnTo>
                    <a:lnTo>
                      <a:pt x="262" y="191"/>
                    </a:lnTo>
                    <a:lnTo>
                      <a:pt x="261" y="191"/>
                    </a:lnTo>
                    <a:lnTo>
                      <a:pt x="261" y="189"/>
                    </a:lnTo>
                    <a:lnTo>
                      <a:pt x="261" y="187"/>
                    </a:lnTo>
                    <a:lnTo>
                      <a:pt x="259" y="185"/>
                    </a:lnTo>
                    <a:lnTo>
                      <a:pt x="257" y="185"/>
                    </a:lnTo>
                    <a:lnTo>
                      <a:pt x="257" y="187"/>
                    </a:lnTo>
                    <a:lnTo>
                      <a:pt x="255" y="187"/>
                    </a:lnTo>
                    <a:lnTo>
                      <a:pt x="255" y="189"/>
                    </a:lnTo>
                    <a:lnTo>
                      <a:pt x="253" y="189"/>
                    </a:lnTo>
                    <a:lnTo>
                      <a:pt x="251" y="187"/>
                    </a:lnTo>
                    <a:lnTo>
                      <a:pt x="251" y="185"/>
                    </a:lnTo>
                    <a:lnTo>
                      <a:pt x="251" y="183"/>
                    </a:lnTo>
                    <a:lnTo>
                      <a:pt x="251" y="182"/>
                    </a:lnTo>
                    <a:lnTo>
                      <a:pt x="251" y="180"/>
                    </a:lnTo>
                    <a:lnTo>
                      <a:pt x="251" y="178"/>
                    </a:lnTo>
                    <a:lnTo>
                      <a:pt x="251" y="180"/>
                    </a:lnTo>
                    <a:lnTo>
                      <a:pt x="250" y="180"/>
                    </a:lnTo>
                    <a:lnTo>
                      <a:pt x="250" y="178"/>
                    </a:lnTo>
                    <a:lnTo>
                      <a:pt x="250" y="176"/>
                    </a:lnTo>
                    <a:lnTo>
                      <a:pt x="248" y="176"/>
                    </a:lnTo>
                    <a:lnTo>
                      <a:pt x="248" y="174"/>
                    </a:lnTo>
                    <a:lnTo>
                      <a:pt x="246" y="174"/>
                    </a:lnTo>
                    <a:lnTo>
                      <a:pt x="246" y="172"/>
                    </a:lnTo>
                    <a:lnTo>
                      <a:pt x="244" y="172"/>
                    </a:lnTo>
                    <a:lnTo>
                      <a:pt x="244" y="174"/>
                    </a:lnTo>
                    <a:lnTo>
                      <a:pt x="242" y="174"/>
                    </a:lnTo>
                    <a:lnTo>
                      <a:pt x="237" y="174"/>
                    </a:lnTo>
                    <a:lnTo>
                      <a:pt x="237" y="176"/>
                    </a:lnTo>
                    <a:lnTo>
                      <a:pt x="235" y="178"/>
                    </a:lnTo>
                    <a:lnTo>
                      <a:pt x="233" y="180"/>
                    </a:lnTo>
                    <a:lnTo>
                      <a:pt x="229" y="182"/>
                    </a:lnTo>
                    <a:lnTo>
                      <a:pt x="229" y="183"/>
                    </a:lnTo>
                    <a:lnTo>
                      <a:pt x="227" y="183"/>
                    </a:lnTo>
                    <a:lnTo>
                      <a:pt x="225" y="185"/>
                    </a:lnTo>
                    <a:lnTo>
                      <a:pt x="225" y="187"/>
                    </a:lnTo>
                    <a:lnTo>
                      <a:pt x="224" y="187"/>
                    </a:lnTo>
                    <a:lnTo>
                      <a:pt x="222" y="187"/>
                    </a:lnTo>
                    <a:lnTo>
                      <a:pt x="222" y="189"/>
                    </a:lnTo>
                    <a:lnTo>
                      <a:pt x="220" y="189"/>
                    </a:lnTo>
                    <a:lnTo>
                      <a:pt x="220" y="191"/>
                    </a:lnTo>
                    <a:lnTo>
                      <a:pt x="220" y="193"/>
                    </a:lnTo>
                    <a:lnTo>
                      <a:pt x="220" y="195"/>
                    </a:lnTo>
                    <a:lnTo>
                      <a:pt x="220" y="198"/>
                    </a:lnTo>
                    <a:lnTo>
                      <a:pt x="220" y="200"/>
                    </a:lnTo>
                    <a:lnTo>
                      <a:pt x="220" y="202"/>
                    </a:lnTo>
                    <a:lnTo>
                      <a:pt x="218" y="202"/>
                    </a:lnTo>
                    <a:lnTo>
                      <a:pt x="218" y="204"/>
                    </a:lnTo>
                    <a:lnTo>
                      <a:pt x="216" y="204"/>
                    </a:lnTo>
                    <a:lnTo>
                      <a:pt x="214" y="204"/>
                    </a:lnTo>
                    <a:lnTo>
                      <a:pt x="214" y="206"/>
                    </a:lnTo>
                    <a:lnTo>
                      <a:pt x="213" y="202"/>
                    </a:lnTo>
                    <a:lnTo>
                      <a:pt x="211" y="200"/>
                    </a:lnTo>
                    <a:lnTo>
                      <a:pt x="211" y="198"/>
                    </a:lnTo>
                    <a:lnTo>
                      <a:pt x="209" y="198"/>
                    </a:lnTo>
                    <a:lnTo>
                      <a:pt x="209" y="196"/>
                    </a:lnTo>
                    <a:lnTo>
                      <a:pt x="211" y="195"/>
                    </a:lnTo>
                    <a:lnTo>
                      <a:pt x="209" y="195"/>
                    </a:lnTo>
                    <a:lnTo>
                      <a:pt x="209" y="193"/>
                    </a:lnTo>
                    <a:lnTo>
                      <a:pt x="207" y="193"/>
                    </a:lnTo>
                    <a:lnTo>
                      <a:pt x="207" y="191"/>
                    </a:lnTo>
                    <a:lnTo>
                      <a:pt x="207" y="189"/>
                    </a:lnTo>
                    <a:lnTo>
                      <a:pt x="205" y="187"/>
                    </a:lnTo>
                    <a:lnTo>
                      <a:pt x="205" y="185"/>
                    </a:lnTo>
                    <a:lnTo>
                      <a:pt x="205" y="183"/>
                    </a:lnTo>
                    <a:lnTo>
                      <a:pt x="205" y="180"/>
                    </a:lnTo>
                    <a:lnTo>
                      <a:pt x="203" y="178"/>
                    </a:lnTo>
                    <a:lnTo>
                      <a:pt x="203" y="174"/>
                    </a:lnTo>
                    <a:lnTo>
                      <a:pt x="201" y="174"/>
                    </a:lnTo>
                    <a:lnTo>
                      <a:pt x="201" y="176"/>
                    </a:lnTo>
                    <a:lnTo>
                      <a:pt x="201" y="178"/>
                    </a:lnTo>
                    <a:lnTo>
                      <a:pt x="200" y="176"/>
                    </a:lnTo>
                    <a:lnTo>
                      <a:pt x="198" y="176"/>
                    </a:lnTo>
                    <a:lnTo>
                      <a:pt x="198" y="174"/>
                    </a:lnTo>
                    <a:lnTo>
                      <a:pt x="196" y="174"/>
                    </a:lnTo>
                    <a:lnTo>
                      <a:pt x="198" y="174"/>
                    </a:lnTo>
                    <a:lnTo>
                      <a:pt x="196" y="172"/>
                    </a:lnTo>
                    <a:lnTo>
                      <a:pt x="198" y="172"/>
                    </a:lnTo>
                    <a:lnTo>
                      <a:pt x="196" y="172"/>
                    </a:lnTo>
                    <a:lnTo>
                      <a:pt x="194" y="172"/>
                    </a:lnTo>
                    <a:lnTo>
                      <a:pt x="194" y="171"/>
                    </a:lnTo>
                    <a:lnTo>
                      <a:pt x="192" y="171"/>
                    </a:lnTo>
                    <a:lnTo>
                      <a:pt x="192" y="169"/>
                    </a:lnTo>
                    <a:lnTo>
                      <a:pt x="192" y="167"/>
                    </a:lnTo>
                    <a:lnTo>
                      <a:pt x="190" y="167"/>
                    </a:lnTo>
                    <a:lnTo>
                      <a:pt x="188" y="167"/>
                    </a:lnTo>
                    <a:lnTo>
                      <a:pt x="187" y="167"/>
                    </a:lnTo>
                    <a:lnTo>
                      <a:pt x="185" y="167"/>
                    </a:lnTo>
                    <a:lnTo>
                      <a:pt x="177" y="167"/>
                    </a:lnTo>
                    <a:lnTo>
                      <a:pt x="170" y="167"/>
                    </a:lnTo>
                    <a:lnTo>
                      <a:pt x="170" y="165"/>
                    </a:lnTo>
                    <a:lnTo>
                      <a:pt x="170" y="163"/>
                    </a:lnTo>
                    <a:lnTo>
                      <a:pt x="168" y="165"/>
                    </a:lnTo>
                    <a:lnTo>
                      <a:pt x="168" y="163"/>
                    </a:lnTo>
                    <a:lnTo>
                      <a:pt x="164" y="163"/>
                    </a:lnTo>
                    <a:lnTo>
                      <a:pt x="163" y="163"/>
                    </a:lnTo>
                    <a:lnTo>
                      <a:pt x="161" y="161"/>
                    </a:lnTo>
                    <a:lnTo>
                      <a:pt x="159" y="161"/>
                    </a:lnTo>
                    <a:lnTo>
                      <a:pt x="157" y="161"/>
                    </a:lnTo>
                    <a:lnTo>
                      <a:pt x="157" y="159"/>
                    </a:lnTo>
                    <a:lnTo>
                      <a:pt x="155" y="159"/>
                    </a:lnTo>
                    <a:lnTo>
                      <a:pt x="155" y="158"/>
                    </a:lnTo>
                    <a:lnTo>
                      <a:pt x="153" y="154"/>
                    </a:lnTo>
                    <a:lnTo>
                      <a:pt x="150" y="154"/>
                    </a:lnTo>
                    <a:lnTo>
                      <a:pt x="150" y="156"/>
                    </a:lnTo>
                    <a:lnTo>
                      <a:pt x="148" y="158"/>
                    </a:lnTo>
                    <a:lnTo>
                      <a:pt x="148" y="159"/>
                    </a:lnTo>
                    <a:lnTo>
                      <a:pt x="150" y="159"/>
                    </a:lnTo>
                    <a:lnTo>
                      <a:pt x="153" y="163"/>
                    </a:lnTo>
                    <a:lnTo>
                      <a:pt x="153" y="165"/>
                    </a:lnTo>
                    <a:lnTo>
                      <a:pt x="155" y="165"/>
                    </a:lnTo>
                    <a:lnTo>
                      <a:pt x="155" y="167"/>
                    </a:lnTo>
                    <a:lnTo>
                      <a:pt x="155" y="169"/>
                    </a:lnTo>
                    <a:lnTo>
                      <a:pt x="157" y="169"/>
                    </a:lnTo>
                    <a:lnTo>
                      <a:pt x="159" y="169"/>
                    </a:lnTo>
                    <a:lnTo>
                      <a:pt x="161" y="169"/>
                    </a:lnTo>
                    <a:lnTo>
                      <a:pt x="163" y="167"/>
                    </a:lnTo>
                    <a:lnTo>
                      <a:pt x="164" y="165"/>
                    </a:lnTo>
                    <a:lnTo>
                      <a:pt x="166" y="165"/>
                    </a:lnTo>
                    <a:lnTo>
                      <a:pt x="166" y="167"/>
                    </a:lnTo>
                    <a:lnTo>
                      <a:pt x="168" y="167"/>
                    </a:lnTo>
                    <a:lnTo>
                      <a:pt x="168" y="169"/>
                    </a:lnTo>
                    <a:lnTo>
                      <a:pt x="170" y="169"/>
                    </a:lnTo>
                    <a:lnTo>
                      <a:pt x="170" y="171"/>
                    </a:lnTo>
                    <a:lnTo>
                      <a:pt x="172" y="171"/>
                    </a:lnTo>
                    <a:lnTo>
                      <a:pt x="172" y="172"/>
                    </a:lnTo>
                    <a:lnTo>
                      <a:pt x="174" y="172"/>
                    </a:lnTo>
                    <a:lnTo>
                      <a:pt x="174" y="174"/>
                    </a:lnTo>
                    <a:lnTo>
                      <a:pt x="174" y="176"/>
                    </a:lnTo>
                    <a:lnTo>
                      <a:pt x="172" y="176"/>
                    </a:lnTo>
                    <a:lnTo>
                      <a:pt x="172" y="178"/>
                    </a:lnTo>
                    <a:lnTo>
                      <a:pt x="172" y="180"/>
                    </a:lnTo>
                    <a:lnTo>
                      <a:pt x="170" y="180"/>
                    </a:lnTo>
                    <a:lnTo>
                      <a:pt x="168" y="182"/>
                    </a:lnTo>
                    <a:lnTo>
                      <a:pt x="166" y="182"/>
                    </a:lnTo>
                    <a:lnTo>
                      <a:pt x="166" y="183"/>
                    </a:lnTo>
                    <a:lnTo>
                      <a:pt x="164" y="183"/>
                    </a:lnTo>
                    <a:lnTo>
                      <a:pt x="164" y="185"/>
                    </a:lnTo>
                    <a:lnTo>
                      <a:pt x="163" y="185"/>
                    </a:lnTo>
                    <a:lnTo>
                      <a:pt x="161" y="187"/>
                    </a:lnTo>
                    <a:lnTo>
                      <a:pt x="159" y="187"/>
                    </a:lnTo>
                    <a:lnTo>
                      <a:pt x="157" y="189"/>
                    </a:lnTo>
                    <a:lnTo>
                      <a:pt x="155" y="191"/>
                    </a:lnTo>
                    <a:lnTo>
                      <a:pt x="153" y="191"/>
                    </a:lnTo>
                    <a:lnTo>
                      <a:pt x="152" y="191"/>
                    </a:lnTo>
                    <a:lnTo>
                      <a:pt x="150" y="193"/>
                    </a:lnTo>
                    <a:lnTo>
                      <a:pt x="148" y="193"/>
                    </a:lnTo>
                    <a:lnTo>
                      <a:pt x="146" y="193"/>
                    </a:lnTo>
                    <a:lnTo>
                      <a:pt x="142" y="193"/>
                    </a:lnTo>
                    <a:lnTo>
                      <a:pt x="142" y="195"/>
                    </a:lnTo>
                    <a:lnTo>
                      <a:pt x="140" y="195"/>
                    </a:lnTo>
                    <a:lnTo>
                      <a:pt x="140" y="196"/>
                    </a:lnTo>
                    <a:lnTo>
                      <a:pt x="139" y="196"/>
                    </a:lnTo>
                    <a:lnTo>
                      <a:pt x="139" y="195"/>
                    </a:lnTo>
                    <a:lnTo>
                      <a:pt x="139" y="193"/>
                    </a:lnTo>
                    <a:lnTo>
                      <a:pt x="137" y="193"/>
                    </a:lnTo>
                    <a:lnTo>
                      <a:pt x="137" y="191"/>
                    </a:lnTo>
                    <a:lnTo>
                      <a:pt x="139" y="191"/>
                    </a:lnTo>
                    <a:lnTo>
                      <a:pt x="137" y="191"/>
                    </a:lnTo>
                    <a:lnTo>
                      <a:pt x="137" y="189"/>
                    </a:lnTo>
                    <a:lnTo>
                      <a:pt x="135" y="189"/>
                    </a:lnTo>
                    <a:lnTo>
                      <a:pt x="135" y="187"/>
                    </a:lnTo>
                    <a:lnTo>
                      <a:pt x="135" y="185"/>
                    </a:lnTo>
                    <a:lnTo>
                      <a:pt x="135" y="183"/>
                    </a:lnTo>
                    <a:lnTo>
                      <a:pt x="133" y="182"/>
                    </a:lnTo>
                    <a:lnTo>
                      <a:pt x="131" y="180"/>
                    </a:lnTo>
                    <a:lnTo>
                      <a:pt x="129" y="178"/>
                    </a:lnTo>
                    <a:lnTo>
                      <a:pt x="129" y="176"/>
                    </a:lnTo>
                    <a:lnTo>
                      <a:pt x="127" y="174"/>
                    </a:lnTo>
                    <a:lnTo>
                      <a:pt x="127" y="172"/>
                    </a:lnTo>
                    <a:lnTo>
                      <a:pt x="127" y="171"/>
                    </a:lnTo>
                    <a:lnTo>
                      <a:pt x="126" y="171"/>
                    </a:lnTo>
                    <a:lnTo>
                      <a:pt x="124" y="171"/>
                    </a:lnTo>
                    <a:lnTo>
                      <a:pt x="126" y="169"/>
                    </a:lnTo>
                    <a:lnTo>
                      <a:pt x="124" y="169"/>
                    </a:lnTo>
                    <a:lnTo>
                      <a:pt x="124" y="167"/>
                    </a:lnTo>
                    <a:lnTo>
                      <a:pt x="124" y="165"/>
                    </a:lnTo>
                    <a:lnTo>
                      <a:pt x="124" y="163"/>
                    </a:lnTo>
                    <a:lnTo>
                      <a:pt x="122" y="163"/>
                    </a:lnTo>
                    <a:lnTo>
                      <a:pt x="122" y="159"/>
                    </a:lnTo>
                    <a:lnTo>
                      <a:pt x="118" y="158"/>
                    </a:lnTo>
                    <a:lnTo>
                      <a:pt x="118" y="159"/>
                    </a:lnTo>
                    <a:lnTo>
                      <a:pt x="116" y="161"/>
                    </a:lnTo>
                    <a:lnTo>
                      <a:pt x="116" y="159"/>
                    </a:lnTo>
                    <a:lnTo>
                      <a:pt x="115" y="159"/>
                    </a:lnTo>
                    <a:lnTo>
                      <a:pt x="115" y="161"/>
                    </a:lnTo>
                    <a:lnTo>
                      <a:pt x="116" y="161"/>
                    </a:lnTo>
                    <a:lnTo>
                      <a:pt x="116" y="165"/>
                    </a:lnTo>
                    <a:lnTo>
                      <a:pt x="116" y="167"/>
                    </a:lnTo>
                    <a:lnTo>
                      <a:pt x="116" y="169"/>
                    </a:lnTo>
                    <a:lnTo>
                      <a:pt x="118" y="171"/>
                    </a:lnTo>
                    <a:lnTo>
                      <a:pt x="118" y="172"/>
                    </a:lnTo>
                    <a:lnTo>
                      <a:pt x="122" y="172"/>
                    </a:lnTo>
                    <a:lnTo>
                      <a:pt x="120" y="172"/>
                    </a:lnTo>
                    <a:lnTo>
                      <a:pt x="120" y="174"/>
                    </a:lnTo>
                    <a:lnTo>
                      <a:pt x="122" y="174"/>
                    </a:lnTo>
                    <a:lnTo>
                      <a:pt x="122" y="176"/>
                    </a:lnTo>
                    <a:lnTo>
                      <a:pt x="124" y="176"/>
                    </a:lnTo>
                    <a:lnTo>
                      <a:pt x="124" y="178"/>
                    </a:lnTo>
                    <a:lnTo>
                      <a:pt x="124" y="180"/>
                    </a:lnTo>
                    <a:lnTo>
                      <a:pt x="126" y="180"/>
                    </a:lnTo>
                    <a:lnTo>
                      <a:pt x="126" y="182"/>
                    </a:lnTo>
                    <a:lnTo>
                      <a:pt x="126" y="183"/>
                    </a:lnTo>
                    <a:lnTo>
                      <a:pt x="127" y="183"/>
                    </a:lnTo>
                    <a:lnTo>
                      <a:pt x="127" y="185"/>
                    </a:lnTo>
                    <a:lnTo>
                      <a:pt x="127" y="187"/>
                    </a:lnTo>
                    <a:lnTo>
                      <a:pt x="129" y="189"/>
                    </a:lnTo>
                    <a:lnTo>
                      <a:pt x="129" y="191"/>
                    </a:lnTo>
                    <a:lnTo>
                      <a:pt x="131" y="193"/>
                    </a:lnTo>
                    <a:lnTo>
                      <a:pt x="131" y="195"/>
                    </a:lnTo>
                    <a:lnTo>
                      <a:pt x="133" y="195"/>
                    </a:lnTo>
                    <a:lnTo>
                      <a:pt x="135" y="195"/>
                    </a:lnTo>
                    <a:lnTo>
                      <a:pt x="137" y="196"/>
                    </a:lnTo>
                    <a:lnTo>
                      <a:pt x="137" y="198"/>
                    </a:lnTo>
                    <a:lnTo>
                      <a:pt x="139" y="200"/>
                    </a:lnTo>
                    <a:lnTo>
                      <a:pt x="142" y="200"/>
                    </a:lnTo>
                    <a:lnTo>
                      <a:pt x="146" y="200"/>
                    </a:lnTo>
                    <a:lnTo>
                      <a:pt x="150" y="200"/>
                    </a:lnTo>
                    <a:lnTo>
                      <a:pt x="150" y="198"/>
                    </a:lnTo>
                    <a:lnTo>
                      <a:pt x="152" y="198"/>
                    </a:lnTo>
                    <a:lnTo>
                      <a:pt x="153" y="198"/>
                    </a:lnTo>
                    <a:lnTo>
                      <a:pt x="153" y="200"/>
                    </a:lnTo>
                    <a:lnTo>
                      <a:pt x="153" y="202"/>
                    </a:lnTo>
                    <a:lnTo>
                      <a:pt x="153" y="204"/>
                    </a:lnTo>
                    <a:lnTo>
                      <a:pt x="152" y="204"/>
                    </a:lnTo>
                    <a:lnTo>
                      <a:pt x="152" y="206"/>
                    </a:lnTo>
                    <a:lnTo>
                      <a:pt x="152" y="208"/>
                    </a:lnTo>
                    <a:lnTo>
                      <a:pt x="150" y="209"/>
                    </a:lnTo>
                    <a:lnTo>
                      <a:pt x="150" y="211"/>
                    </a:lnTo>
                    <a:lnTo>
                      <a:pt x="148" y="213"/>
                    </a:lnTo>
                    <a:lnTo>
                      <a:pt x="148" y="215"/>
                    </a:lnTo>
                    <a:lnTo>
                      <a:pt x="148" y="217"/>
                    </a:lnTo>
                    <a:lnTo>
                      <a:pt x="146" y="217"/>
                    </a:lnTo>
                    <a:lnTo>
                      <a:pt x="146" y="219"/>
                    </a:lnTo>
                    <a:lnTo>
                      <a:pt x="144" y="219"/>
                    </a:lnTo>
                    <a:lnTo>
                      <a:pt x="144" y="220"/>
                    </a:lnTo>
                    <a:lnTo>
                      <a:pt x="142" y="219"/>
                    </a:lnTo>
                    <a:lnTo>
                      <a:pt x="142" y="220"/>
                    </a:lnTo>
                    <a:lnTo>
                      <a:pt x="140" y="220"/>
                    </a:lnTo>
                    <a:lnTo>
                      <a:pt x="139" y="222"/>
                    </a:lnTo>
                    <a:lnTo>
                      <a:pt x="137" y="224"/>
                    </a:lnTo>
                    <a:lnTo>
                      <a:pt x="135" y="226"/>
                    </a:lnTo>
                    <a:lnTo>
                      <a:pt x="133" y="226"/>
                    </a:lnTo>
                    <a:lnTo>
                      <a:pt x="133" y="228"/>
                    </a:lnTo>
                    <a:lnTo>
                      <a:pt x="131" y="230"/>
                    </a:lnTo>
                    <a:lnTo>
                      <a:pt x="131" y="228"/>
                    </a:lnTo>
                    <a:lnTo>
                      <a:pt x="131" y="230"/>
                    </a:lnTo>
                    <a:lnTo>
                      <a:pt x="131" y="232"/>
                    </a:lnTo>
                    <a:lnTo>
                      <a:pt x="129" y="232"/>
                    </a:lnTo>
                    <a:lnTo>
                      <a:pt x="129" y="233"/>
                    </a:lnTo>
                    <a:lnTo>
                      <a:pt x="129" y="235"/>
                    </a:lnTo>
                    <a:lnTo>
                      <a:pt x="127" y="237"/>
                    </a:lnTo>
                    <a:lnTo>
                      <a:pt x="127" y="239"/>
                    </a:lnTo>
                    <a:lnTo>
                      <a:pt x="127" y="241"/>
                    </a:lnTo>
                    <a:lnTo>
                      <a:pt x="129" y="243"/>
                    </a:lnTo>
                    <a:lnTo>
                      <a:pt x="129" y="245"/>
                    </a:lnTo>
                    <a:lnTo>
                      <a:pt x="129" y="246"/>
                    </a:lnTo>
                    <a:lnTo>
                      <a:pt x="129" y="248"/>
                    </a:lnTo>
                    <a:lnTo>
                      <a:pt x="131" y="248"/>
                    </a:lnTo>
                    <a:lnTo>
                      <a:pt x="129" y="248"/>
                    </a:lnTo>
                    <a:lnTo>
                      <a:pt x="129" y="250"/>
                    </a:lnTo>
                    <a:lnTo>
                      <a:pt x="131" y="250"/>
                    </a:lnTo>
                    <a:lnTo>
                      <a:pt x="131" y="254"/>
                    </a:lnTo>
                    <a:lnTo>
                      <a:pt x="131" y="257"/>
                    </a:lnTo>
                    <a:lnTo>
                      <a:pt x="129" y="259"/>
                    </a:lnTo>
                    <a:lnTo>
                      <a:pt x="129" y="261"/>
                    </a:lnTo>
                    <a:lnTo>
                      <a:pt x="127" y="263"/>
                    </a:lnTo>
                    <a:lnTo>
                      <a:pt x="126" y="265"/>
                    </a:lnTo>
                    <a:lnTo>
                      <a:pt x="124" y="265"/>
                    </a:lnTo>
                    <a:lnTo>
                      <a:pt x="124" y="267"/>
                    </a:lnTo>
                    <a:lnTo>
                      <a:pt x="122" y="267"/>
                    </a:lnTo>
                    <a:lnTo>
                      <a:pt x="120" y="267"/>
                    </a:lnTo>
                    <a:lnTo>
                      <a:pt x="120" y="269"/>
                    </a:lnTo>
                    <a:lnTo>
                      <a:pt x="118" y="269"/>
                    </a:lnTo>
                    <a:lnTo>
                      <a:pt x="118" y="272"/>
                    </a:lnTo>
                    <a:lnTo>
                      <a:pt x="118" y="276"/>
                    </a:lnTo>
                    <a:lnTo>
                      <a:pt x="120" y="280"/>
                    </a:lnTo>
                    <a:lnTo>
                      <a:pt x="118" y="282"/>
                    </a:lnTo>
                    <a:lnTo>
                      <a:pt x="118" y="280"/>
                    </a:lnTo>
                    <a:lnTo>
                      <a:pt x="118" y="282"/>
                    </a:lnTo>
                    <a:lnTo>
                      <a:pt x="116" y="282"/>
                    </a:lnTo>
                    <a:lnTo>
                      <a:pt x="116" y="283"/>
                    </a:lnTo>
                    <a:lnTo>
                      <a:pt x="115" y="283"/>
                    </a:lnTo>
                    <a:lnTo>
                      <a:pt x="113" y="283"/>
                    </a:lnTo>
                    <a:lnTo>
                      <a:pt x="113" y="287"/>
                    </a:lnTo>
                    <a:lnTo>
                      <a:pt x="113" y="289"/>
                    </a:lnTo>
                    <a:lnTo>
                      <a:pt x="113" y="291"/>
                    </a:lnTo>
                    <a:lnTo>
                      <a:pt x="111" y="291"/>
                    </a:lnTo>
                    <a:lnTo>
                      <a:pt x="111" y="293"/>
                    </a:lnTo>
                    <a:lnTo>
                      <a:pt x="111" y="294"/>
                    </a:lnTo>
                    <a:lnTo>
                      <a:pt x="109" y="294"/>
                    </a:lnTo>
                    <a:lnTo>
                      <a:pt x="109" y="296"/>
                    </a:lnTo>
                    <a:lnTo>
                      <a:pt x="107" y="296"/>
                    </a:lnTo>
                    <a:lnTo>
                      <a:pt x="105" y="298"/>
                    </a:lnTo>
                    <a:lnTo>
                      <a:pt x="105" y="300"/>
                    </a:lnTo>
                    <a:lnTo>
                      <a:pt x="103" y="300"/>
                    </a:lnTo>
                    <a:lnTo>
                      <a:pt x="102" y="302"/>
                    </a:lnTo>
                    <a:lnTo>
                      <a:pt x="100" y="304"/>
                    </a:lnTo>
                    <a:lnTo>
                      <a:pt x="98" y="304"/>
                    </a:lnTo>
                    <a:lnTo>
                      <a:pt x="96" y="304"/>
                    </a:lnTo>
                    <a:lnTo>
                      <a:pt x="92" y="304"/>
                    </a:lnTo>
                    <a:lnTo>
                      <a:pt x="90" y="304"/>
                    </a:lnTo>
                    <a:lnTo>
                      <a:pt x="90" y="306"/>
                    </a:lnTo>
                    <a:lnTo>
                      <a:pt x="89" y="306"/>
                    </a:lnTo>
                    <a:lnTo>
                      <a:pt x="87" y="306"/>
                    </a:lnTo>
                    <a:lnTo>
                      <a:pt x="85" y="306"/>
                    </a:lnTo>
                    <a:lnTo>
                      <a:pt x="83" y="306"/>
                    </a:lnTo>
                    <a:lnTo>
                      <a:pt x="81" y="302"/>
                    </a:lnTo>
                    <a:lnTo>
                      <a:pt x="81" y="300"/>
                    </a:lnTo>
                    <a:lnTo>
                      <a:pt x="81" y="298"/>
                    </a:lnTo>
                    <a:lnTo>
                      <a:pt x="79" y="296"/>
                    </a:lnTo>
                    <a:lnTo>
                      <a:pt x="79" y="294"/>
                    </a:lnTo>
                    <a:lnTo>
                      <a:pt x="78" y="294"/>
                    </a:lnTo>
                    <a:lnTo>
                      <a:pt x="78" y="293"/>
                    </a:lnTo>
                    <a:lnTo>
                      <a:pt x="78" y="289"/>
                    </a:lnTo>
                    <a:lnTo>
                      <a:pt x="76" y="287"/>
                    </a:lnTo>
                    <a:lnTo>
                      <a:pt x="76" y="285"/>
                    </a:lnTo>
                    <a:lnTo>
                      <a:pt x="74" y="285"/>
                    </a:lnTo>
                    <a:lnTo>
                      <a:pt x="74" y="283"/>
                    </a:lnTo>
                    <a:lnTo>
                      <a:pt x="72" y="282"/>
                    </a:lnTo>
                    <a:lnTo>
                      <a:pt x="72" y="280"/>
                    </a:lnTo>
                    <a:lnTo>
                      <a:pt x="72" y="278"/>
                    </a:lnTo>
                    <a:lnTo>
                      <a:pt x="72" y="274"/>
                    </a:lnTo>
                    <a:lnTo>
                      <a:pt x="70" y="274"/>
                    </a:lnTo>
                    <a:lnTo>
                      <a:pt x="70" y="272"/>
                    </a:lnTo>
                    <a:lnTo>
                      <a:pt x="70" y="270"/>
                    </a:lnTo>
                    <a:lnTo>
                      <a:pt x="68" y="270"/>
                    </a:lnTo>
                    <a:lnTo>
                      <a:pt x="68" y="269"/>
                    </a:lnTo>
                    <a:lnTo>
                      <a:pt x="68" y="267"/>
                    </a:lnTo>
                    <a:lnTo>
                      <a:pt x="68" y="265"/>
                    </a:lnTo>
                    <a:lnTo>
                      <a:pt x="66" y="265"/>
                    </a:lnTo>
                    <a:lnTo>
                      <a:pt x="66" y="261"/>
                    </a:lnTo>
                    <a:lnTo>
                      <a:pt x="68" y="257"/>
                    </a:lnTo>
                    <a:lnTo>
                      <a:pt x="70" y="256"/>
                    </a:lnTo>
                    <a:lnTo>
                      <a:pt x="70" y="254"/>
                    </a:lnTo>
                    <a:lnTo>
                      <a:pt x="68" y="252"/>
                    </a:lnTo>
                    <a:lnTo>
                      <a:pt x="70" y="252"/>
                    </a:lnTo>
                    <a:lnTo>
                      <a:pt x="70" y="250"/>
                    </a:lnTo>
                    <a:lnTo>
                      <a:pt x="70" y="248"/>
                    </a:lnTo>
                    <a:lnTo>
                      <a:pt x="70" y="246"/>
                    </a:lnTo>
                    <a:lnTo>
                      <a:pt x="70" y="245"/>
                    </a:lnTo>
                    <a:lnTo>
                      <a:pt x="70" y="243"/>
                    </a:lnTo>
                    <a:lnTo>
                      <a:pt x="70" y="241"/>
                    </a:lnTo>
                    <a:lnTo>
                      <a:pt x="70" y="239"/>
                    </a:lnTo>
                    <a:lnTo>
                      <a:pt x="68" y="239"/>
                    </a:lnTo>
                    <a:lnTo>
                      <a:pt x="68" y="237"/>
                    </a:lnTo>
                    <a:lnTo>
                      <a:pt x="68" y="235"/>
                    </a:lnTo>
                    <a:lnTo>
                      <a:pt x="66" y="235"/>
                    </a:lnTo>
                    <a:lnTo>
                      <a:pt x="66" y="233"/>
                    </a:lnTo>
                    <a:lnTo>
                      <a:pt x="65" y="233"/>
                    </a:lnTo>
                    <a:lnTo>
                      <a:pt x="65" y="232"/>
                    </a:lnTo>
                    <a:lnTo>
                      <a:pt x="63" y="232"/>
                    </a:lnTo>
                    <a:lnTo>
                      <a:pt x="63" y="230"/>
                    </a:lnTo>
                    <a:lnTo>
                      <a:pt x="61" y="230"/>
                    </a:lnTo>
                    <a:lnTo>
                      <a:pt x="61" y="226"/>
                    </a:lnTo>
                    <a:lnTo>
                      <a:pt x="61" y="220"/>
                    </a:lnTo>
                    <a:lnTo>
                      <a:pt x="61" y="217"/>
                    </a:lnTo>
                    <a:lnTo>
                      <a:pt x="61" y="215"/>
                    </a:lnTo>
                    <a:lnTo>
                      <a:pt x="55" y="215"/>
                    </a:lnTo>
                    <a:lnTo>
                      <a:pt x="54" y="213"/>
                    </a:lnTo>
                    <a:lnTo>
                      <a:pt x="54" y="211"/>
                    </a:lnTo>
                    <a:lnTo>
                      <a:pt x="52" y="211"/>
                    </a:lnTo>
                    <a:lnTo>
                      <a:pt x="50" y="209"/>
                    </a:lnTo>
                    <a:lnTo>
                      <a:pt x="48" y="209"/>
                    </a:lnTo>
                    <a:lnTo>
                      <a:pt x="46" y="209"/>
                    </a:lnTo>
                    <a:lnTo>
                      <a:pt x="44" y="211"/>
                    </a:lnTo>
                    <a:lnTo>
                      <a:pt x="42" y="211"/>
                    </a:lnTo>
                    <a:lnTo>
                      <a:pt x="41" y="211"/>
                    </a:lnTo>
                    <a:lnTo>
                      <a:pt x="39" y="213"/>
                    </a:lnTo>
                    <a:lnTo>
                      <a:pt x="37" y="213"/>
                    </a:lnTo>
                    <a:lnTo>
                      <a:pt x="33" y="213"/>
                    </a:lnTo>
                    <a:lnTo>
                      <a:pt x="31" y="213"/>
                    </a:lnTo>
                    <a:lnTo>
                      <a:pt x="28" y="213"/>
                    </a:lnTo>
                    <a:lnTo>
                      <a:pt x="24" y="213"/>
                    </a:lnTo>
                    <a:lnTo>
                      <a:pt x="20" y="213"/>
                    </a:lnTo>
                    <a:lnTo>
                      <a:pt x="18" y="213"/>
                    </a:lnTo>
                    <a:lnTo>
                      <a:pt x="18" y="211"/>
                    </a:lnTo>
                    <a:lnTo>
                      <a:pt x="17" y="211"/>
                    </a:lnTo>
                    <a:lnTo>
                      <a:pt x="17" y="209"/>
                    </a:lnTo>
                    <a:lnTo>
                      <a:pt x="15" y="209"/>
                    </a:lnTo>
                    <a:lnTo>
                      <a:pt x="15" y="208"/>
                    </a:lnTo>
                    <a:lnTo>
                      <a:pt x="13" y="208"/>
                    </a:lnTo>
                    <a:lnTo>
                      <a:pt x="13" y="206"/>
                    </a:lnTo>
                    <a:lnTo>
                      <a:pt x="11" y="206"/>
                    </a:lnTo>
                    <a:lnTo>
                      <a:pt x="11" y="204"/>
                    </a:lnTo>
                    <a:lnTo>
                      <a:pt x="11" y="202"/>
                    </a:lnTo>
                    <a:lnTo>
                      <a:pt x="9" y="202"/>
                    </a:lnTo>
                    <a:lnTo>
                      <a:pt x="9" y="200"/>
                    </a:lnTo>
                    <a:lnTo>
                      <a:pt x="7" y="200"/>
                    </a:lnTo>
                    <a:lnTo>
                      <a:pt x="5" y="198"/>
                    </a:lnTo>
                    <a:lnTo>
                      <a:pt x="5" y="196"/>
                    </a:lnTo>
                    <a:lnTo>
                      <a:pt x="4" y="196"/>
                    </a:lnTo>
                    <a:lnTo>
                      <a:pt x="2" y="196"/>
                    </a:lnTo>
                    <a:lnTo>
                      <a:pt x="2" y="195"/>
                    </a:lnTo>
                    <a:lnTo>
                      <a:pt x="2" y="193"/>
                    </a:lnTo>
                    <a:lnTo>
                      <a:pt x="2" y="191"/>
                    </a:lnTo>
                    <a:lnTo>
                      <a:pt x="0" y="191"/>
                    </a:lnTo>
                    <a:lnTo>
                      <a:pt x="2" y="189"/>
                    </a:lnTo>
                    <a:lnTo>
                      <a:pt x="4" y="187"/>
                    </a:lnTo>
                    <a:lnTo>
                      <a:pt x="4" y="178"/>
                    </a:lnTo>
                    <a:lnTo>
                      <a:pt x="2" y="178"/>
                    </a:lnTo>
                    <a:lnTo>
                      <a:pt x="4" y="176"/>
                    </a:lnTo>
                    <a:lnTo>
                      <a:pt x="2" y="176"/>
                    </a:lnTo>
                    <a:lnTo>
                      <a:pt x="2" y="174"/>
                    </a:lnTo>
                    <a:lnTo>
                      <a:pt x="4" y="176"/>
                    </a:lnTo>
                    <a:lnTo>
                      <a:pt x="4" y="174"/>
                    </a:lnTo>
                    <a:lnTo>
                      <a:pt x="4" y="172"/>
                    </a:lnTo>
                    <a:lnTo>
                      <a:pt x="5" y="172"/>
                    </a:lnTo>
                    <a:lnTo>
                      <a:pt x="5" y="171"/>
                    </a:lnTo>
                    <a:lnTo>
                      <a:pt x="5" y="169"/>
                    </a:lnTo>
                    <a:lnTo>
                      <a:pt x="7" y="167"/>
                    </a:lnTo>
                    <a:lnTo>
                      <a:pt x="7" y="165"/>
                    </a:lnTo>
                    <a:lnTo>
                      <a:pt x="9" y="165"/>
                    </a:lnTo>
                    <a:lnTo>
                      <a:pt x="9" y="163"/>
                    </a:lnTo>
                    <a:lnTo>
                      <a:pt x="11" y="161"/>
                    </a:lnTo>
                    <a:lnTo>
                      <a:pt x="11" y="159"/>
                    </a:lnTo>
                    <a:lnTo>
                      <a:pt x="13" y="159"/>
                    </a:lnTo>
                    <a:lnTo>
                      <a:pt x="15" y="159"/>
                    </a:lnTo>
                    <a:lnTo>
                      <a:pt x="17" y="158"/>
                    </a:lnTo>
                    <a:lnTo>
                      <a:pt x="17" y="156"/>
                    </a:lnTo>
                    <a:lnTo>
                      <a:pt x="18" y="154"/>
                    </a:lnTo>
                    <a:lnTo>
                      <a:pt x="18" y="152"/>
                    </a:lnTo>
                    <a:lnTo>
                      <a:pt x="20" y="150"/>
                    </a:lnTo>
                    <a:lnTo>
                      <a:pt x="20" y="148"/>
                    </a:lnTo>
                    <a:lnTo>
                      <a:pt x="22" y="146"/>
                    </a:lnTo>
                    <a:lnTo>
                      <a:pt x="24" y="146"/>
                    </a:lnTo>
                    <a:lnTo>
                      <a:pt x="24" y="145"/>
                    </a:lnTo>
                    <a:lnTo>
                      <a:pt x="26" y="145"/>
                    </a:lnTo>
                    <a:lnTo>
                      <a:pt x="26" y="143"/>
                    </a:lnTo>
                    <a:lnTo>
                      <a:pt x="26" y="141"/>
                    </a:lnTo>
                    <a:lnTo>
                      <a:pt x="28" y="141"/>
                    </a:lnTo>
                    <a:lnTo>
                      <a:pt x="29" y="141"/>
                    </a:lnTo>
                    <a:lnTo>
                      <a:pt x="31" y="141"/>
                    </a:lnTo>
                    <a:lnTo>
                      <a:pt x="33" y="143"/>
                    </a:lnTo>
                    <a:lnTo>
                      <a:pt x="35" y="143"/>
                    </a:lnTo>
                    <a:lnTo>
                      <a:pt x="37" y="143"/>
                    </a:lnTo>
                    <a:lnTo>
                      <a:pt x="39" y="143"/>
                    </a:lnTo>
                    <a:lnTo>
                      <a:pt x="39" y="141"/>
                    </a:lnTo>
                    <a:lnTo>
                      <a:pt x="42" y="141"/>
                    </a:lnTo>
                    <a:lnTo>
                      <a:pt x="44" y="139"/>
                    </a:lnTo>
                    <a:lnTo>
                      <a:pt x="46" y="139"/>
                    </a:lnTo>
                    <a:lnTo>
                      <a:pt x="46" y="137"/>
                    </a:lnTo>
                    <a:lnTo>
                      <a:pt x="48" y="137"/>
                    </a:lnTo>
                    <a:lnTo>
                      <a:pt x="48" y="139"/>
                    </a:lnTo>
                    <a:lnTo>
                      <a:pt x="50" y="139"/>
                    </a:lnTo>
                    <a:lnTo>
                      <a:pt x="52" y="137"/>
                    </a:lnTo>
                    <a:lnTo>
                      <a:pt x="52" y="139"/>
                    </a:lnTo>
                    <a:lnTo>
                      <a:pt x="55" y="139"/>
                    </a:lnTo>
                    <a:lnTo>
                      <a:pt x="59" y="139"/>
                    </a:lnTo>
                    <a:lnTo>
                      <a:pt x="61" y="137"/>
                    </a:lnTo>
                    <a:lnTo>
                      <a:pt x="63" y="139"/>
                    </a:lnTo>
                    <a:lnTo>
                      <a:pt x="65" y="139"/>
                    </a:lnTo>
                    <a:lnTo>
                      <a:pt x="65" y="141"/>
                    </a:lnTo>
                    <a:lnTo>
                      <a:pt x="65" y="143"/>
                    </a:lnTo>
                    <a:lnTo>
                      <a:pt x="65" y="145"/>
                    </a:lnTo>
                    <a:lnTo>
                      <a:pt x="65" y="146"/>
                    </a:lnTo>
                    <a:lnTo>
                      <a:pt x="66" y="146"/>
                    </a:lnTo>
                    <a:lnTo>
                      <a:pt x="66" y="148"/>
                    </a:lnTo>
                    <a:lnTo>
                      <a:pt x="68" y="148"/>
                    </a:lnTo>
                    <a:lnTo>
                      <a:pt x="70" y="150"/>
                    </a:lnTo>
                    <a:lnTo>
                      <a:pt x="72" y="150"/>
                    </a:lnTo>
                    <a:lnTo>
                      <a:pt x="74" y="150"/>
                    </a:lnTo>
                    <a:lnTo>
                      <a:pt x="76" y="150"/>
                    </a:lnTo>
                    <a:lnTo>
                      <a:pt x="78" y="152"/>
                    </a:lnTo>
                    <a:lnTo>
                      <a:pt x="79" y="152"/>
                    </a:lnTo>
                    <a:lnTo>
                      <a:pt x="79" y="154"/>
                    </a:lnTo>
                    <a:lnTo>
                      <a:pt x="81" y="154"/>
                    </a:lnTo>
                    <a:lnTo>
                      <a:pt x="83" y="154"/>
                    </a:lnTo>
                    <a:lnTo>
                      <a:pt x="85" y="152"/>
                    </a:lnTo>
                    <a:lnTo>
                      <a:pt x="87" y="150"/>
                    </a:lnTo>
                    <a:lnTo>
                      <a:pt x="89" y="150"/>
                    </a:lnTo>
                    <a:lnTo>
                      <a:pt x="89" y="148"/>
                    </a:lnTo>
                    <a:lnTo>
                      <a:pt x="90" y="148"/>
                    </a:lnTo>
                    <a:lnTo>
                      <a:pt x="90" y="150"/>
                    </a:lnTo>
                    <a:lnTo>
                      <a:pt x="92" y="150"/>
                    </a:lnTo>
                    <a:lnTo>
                      <a:pt x="94" y="150"/>
                    </a:lnTo>
                    <a:lnTo>
                      <a:pt x="96" y="150"/>
                    </a:lnTo>
                    <a:lnTo>
                      <a:pt x="98" y="150"/>
                    </a:lnTo>
                    <a:lnTo>
                      <a:pt x="96" y="150"/>
                    </a:lnTo>
                    <a:lnTo>
                      <a:pt x="98" y="152"/>
                    </a:lnTo>
                    <a:lnTo>
                      <a:pt x="100" y="152"/>
                    </a:lnTo>
                    <a:lnTo>
                      <a:pt x="102" y="152"/>
                    </a:lnTo>
                    <a:lnTo>
                      <a:pt x="103" y="154"/>
                    </a:lnTo>
                    <a:lnTo>
                      <a:pt x="105" y="154"/>
                    </a:lnTo>
                    <a:lnTo>
                      <a:pt x="107" y="154"/>
                    </a:lnTo>
                    <a:lnTo>
                      <a:pt x="107" y="152"/>
                    </a:lnTo>
                    <a:lnTo>
                      <a:pt x="109" y="152"/>
                    </a:lnTo>
                    <a:lnTo>
                      <a:pt x="111" y="152"/>
                    </a:lnTo>
                    <a:lnTo>
                      <a:pt x="113" y="152"/>
                    </a:lnTo>
                    <a:lnTo>
                      <a:pt x="115" y="152"/>
                    </a:lnTo>
                    <a:lnTo>
                      <a:pt x="116" y="152"/>
                    </a:lnTo>
                    <a:lnTo>
                      <a:pt x="118" y="152"/>
                    </a:lnTo>
                    <a:lnTo>
                      <a:pt x="118" y="150"/>
                    </a:lnTo>
                    <a:lnTo>
                      <a:pt x="118" y="148"/>
                    </a:lnTo>
                    <a:lnTo>
                      <a:pt x="120" y="148"/>
                    </a:lnTo>
                    <a:lnTo>
                      <a:pt x="120" y="146"/>
                    </a:lnTo>
                    <a:lnTo>
                      <a:pt x="118" y="146"/>
                    </a:lnTo>
                    <a:lnTo>
                      <a:pt x="120" y="146"/>
                    </a:lnTo>
                    <a:lnTo>
                      <a:pt x="120" y="145"/>
                    </a:lnTo>
                    <a:lnTo>
                      <a:pt x="122" y="145"/>
                    </a:lnTo>
                    <a:lnTo>
                      <a:pt x="122" y="143"/>
                    </a:lnTo>
                    <a:lnTo>
                      <a:pt x="120" y="141"/>
                    </a:lnTo>
                    <a:lnTo>
                      <a:pt x="120" y="139"/>
                    </a:lnTo>
                    <a:lnTo>
                      <a:pt x="118" y="139"/>
                    </a:lnTo>
                    <a:lnTo>
                      <a:pt x="116" y="137"/>
                    </a:lnTo>
                    <a:lnTo>
                      <a:pt x="115" y="137"/>
                    </a:lnTo>
                    <a:lnTo>
                      <a:pt x="115" y="139"/>
                    </a:lnTo>
                    <a:lnTo>
                      <a:pt x="113" y="139"/>
                    </a:lnTo>
                    <a:lnTo>
                      <a:pt x="113" y="137"/>
                    </a:lnTo>
                    <a:lnTo>
                      <a:pt x="111" y="137"/>
                    </a:lnTo>
                    <a:lnTo>
                      <a:pt x="109" y="137"/>
                    </a:lnTo>
                    <a:lnTo>
                      <a:pt x="107" y="139"/>
                    </a:lnTo>
                    <a:lnTo>
                      <a:pt x="105" y="139"/>
                    </a:lnTo>
                    <a:lnTo>
                      <a:pt x="105" y="137"/>
                    </a:lnTo>
                    <a:lnTo>
                      <a:pt x="103" y="137"/>
                    </a:lnTo>
                    <a:lnTo>
                      <a:pt x="103" y="135"/>
                    </a:lnTo>
                    <a:lnTo>
                      <a:pt x="102" y="135"/>
                    </a:lnTo>
                    <a:lnTo>
                      <a:pt x="100" y="134"/>
                    </a:lnTo>
                    <a:lnTo>
                      <a:pt x="100" y="132"/>
                    </a:lnTo>
                    <a:lnTo>
                      <a:pt x="100" y="130"/>
                    </a:lnTo>
                    <a:lnTo>
                      <a:pt x="100" y="128"/>
                    </a:lnTo>
                    <a:lnTo>
                      <a:pt x="98" y="128"/>
                    </a:lnTo>
                    <a:lnTo>
                      <a:pt x="96" y="128"/>
                    </a:lnTo>
                    <a:lnTo>
                      <a:pt x="96" y="130"/>
                    </a:lnTo>
                    <a:lnTo>
                      <a:pt x="94" y="128"/>
                    </a:lnTo>
                    <a:lnTo>
                      <a:pt x="94" y="130"/>
                    </a:lnTo>
                    <a:lnTo>
                      <a:pt x="92" y="128"/>
                    </a:lnTo>
                    <a:lnTo>
                      <a:pt x="92" y="130"/>
                    </a:lnTo>
                    <a:lnTo>
                      <a:pt x="94" y="132"/>
                    </a:lnTo>
                    <a:lnTo>
                      <a:pt x="94" y="134"/>
                    </a:lnTo>
                    <a:lnTo>
                      <a:pt x="94" y="135"/>
                    </a:lnTo>
                    <a:lnTo>
                      <a:pt x="92" y="137"/>
                    </a:lnTo>
                    <a:lnTo>
                      <a:pt x="90" y="137"/>
                    </a:lnTo>
                    <a:lnTo>
                      <a:pt x="89" y="137"/>
                    </a:lnTo>
                    <a:lnTo>
                      <a:pt x="89" y="135"/>
                    </a:lnTo>
                    <a:lnTo>
                      <a:pt x="90" y="135"/>
                    </a:lnTo>
                    <a:lnTo>
                      <a:pt x="89" y="135"/>
                    </a:lnTo>
                    <a:lnTo>
                      <a:pt x="89" y="134"/>
                    </a:lnTo>
                    <a:lnTo>
                      <a:pt x="87" y="134"/>
                    </a:lnTo>
                    <a:lnTo>
                      <a:pt x="87" y="132"/>
                    </a:lnTo>
                    <a:lnTo>
                      <a:pt x="89" y="132"/>
                    </a:lnTo>
                    <a:lnTo>
                      <a:pt x="87" y="132"/>
                    </a:lnTo>
                    <a:lnTo>
                      <a:pt x="85" y="130"/>
                    </a:lnTo>
                    <a:lnTo>
                      <a:pt x="85" y="128"/>
                    </a:lnTo>
                    <a:lnTo>
                      <a:pt x="85" y="126"/>
                    </a:lnTo>
                    <a:lnTo>
                      <a:pt x="85" y="124"/>
                    </a:lnTo>
                    <a:lnTo>
                      <a:pt x="83" y="124"/>
                    </a:lnTo>
                    <a:lnTo>
                      <a:pt x="83" y="122"/>
                    </a:lnTo>
                    <a:lnTo>
                      <a:pt x="81" y="122"/>
                    </a:lnTo>
                    <a:lnTo>
                      <a:pt x="81" y="121"/>
                    </a:lnTo>
                    <a:lnTo>
                      <a:pt x="81" y="122"/>
                    </a:lnTo>
                    <a:lnTo>
                      <a:pt x="81" y="121"/>
                    </a:lnTo>
                    <a:lnTo>
                      <a:pt x="79" y="121"/>
                    </a:lnTo>
                    <a:lnTo>
                      <a:pt x="78" y="121"/>
                    </a:lnTo>
                    <a:lnTo>
                      <a:pt x="76" y="121"/>
                    </a:lnTo>
                    <a:lnTo>
                      <a:pt x="76" y="119"/>
                    </a:lnTo>
                    <a:lnTo>
                      <a:pt x="76" y="117"/>
                    </a:lnTo>
                    <a:lnTo>
                      <a:pt x="74" y="117"/>
                    </a:lnTo>
                    <a:lnTo>
                      <a:pt x="74" y="115"/>
                    </a:lnTo>
                    <a:lnTo>
                      <a:pt x="72" y="117"/>
                    </a:lnTo>
                    <a:lnTo>
                      <a:pt x="72" y="115"/>
                    </a:lnTo>
                    <a:lnTo>
                      <a:pt x="70" y="115"/>
                    </a:lnTo>
                    <a:lnTo>
                      <a:pt x="68" y="115"/>
                    </a:lnTo>
                    <a:lnTo>
                      <a:pt x="66" y="115"/>
                    </a:lnTo>
                    <a:lnTo>
                      <a:pt x="66" y="117"/>
                    </a:lnTo>
                    <a:lnTo>
                      <a:pt x="68" y="117"/>
                    </a:lnTo>
                    <a:lnTo>
                      <a:pt x="68" y="119"/>
                    </a:lnTo>
                    <a:lnTo>
                      <a:pt x="70" y="119"/>
                    </a:lnTo>
                    <a:lnTo>
                      <a:pt x="70" y="121"/>
                    </a:lnTo>
                    <a:lnTo>
                      <a:pt x="72" y="121"/>
                    </a:lnTo>
                    <a:lnTo>
                      <a:pt x="72" y="122"/>
                    </a:lnTo>
                    <a:lnTo>
                      <a:pt x="72" y="124"/>
                    </a:lnTo>
                    <a:lnTo>
                      <a:pt x="74" y="124"/>
                    </a:lnTo>
                    <a:lnTo>
                      <a:pt x="74" y="122"/>
                    </a:lnTo>
                    <a:lnTo>
                      <a:pt x="74" y="124"/>
                    </a:lnTo>
                    <a:lnTo>
                      <a:pt x="76" y="124"/>
                    </a:lnTo>
                    <a:lnTo>
                      <a:pt x="76" y="126"/>
                    </a:lnTo>
                    <a:lnTo>
                      <a:pt x="78" y="126"/>
                    </a:lnTo>
                    <a:lnTo>
                      <a:pt x="79" y="126"/>
                    </a:lnTo>
                    <a:lnTo>
                      <a:pt x="79" y="128"/>
                    </a:lnTo>
                    <a:lnTo>
                      <a:pt x="81" y="128"/>
                    </a:lnTo>
                    <a:lnTo>
                      <a:pt x="79" y="128"/>
                    </a:lnTo>
                    <a:lnTo>
                      <a:pt x="78" y="128"/>
                    </a:lnTo>
                    <a:lnTo>
                      <a:pt x="78" y="130"/>
                    </a:lnTo>
                    <a:lnTo>
                      <a:pt x="78" y="132"/>
                    </a:lnTo>
                    <a:lnTo>
                      <a:pt x="78" y="134"/>
                    </a:lnTo>
                    <a:lnTo>
                      <a:pt x="76" y="134"/>
                    </a:lnTo>
                    <a:lnTo>
                      <a:pt x="76" y="132"/>
                    </a:lnTo>
                    <a:lnTo>
                      <a:pt x="76" y="130"/>
                    </a:lnTo>
                    <a:lnTo>
                      <a:pt x="76" y="128"/>
                    </a:lnTo>
                    <a:lnTo>
                      <a:pt x="74" y="128"/>
                    </a:lnTo>
                    <a:lnTo>
                      <a:pt x="72" y="128"/>
                    </a:lnTo>
                    <a:lnTo>
                      <a:pt x="72" y="126"/>
                    </a:lnTo>
                    <a:lnTo>
                      <a:pt x="70" y="126"/>
                    </a:lnTo>
                    <a:lnTo>
                      <a:pt x="68" y="126"/>
                    </a:lnTo>
                    <a:lnTo>
                      <a:pt x="68" y="124"/>
                    </a:lnTo>
                    <a:lnTo>
                      <a:pt x="66" y="122"/>
                    </a:lnTo>
                    <a:lnTo>
                      <a:pt x="66" y="121"/>
                    </a:lnTo>
                    <a:lnTo>
                      <a:pt x="65" y="121"/>
                    </a:lnTo>
                    <a:lnTo>
                      <a:pt x="63" y="121"/>
                    </a:lnTo>
                    <a:lnTo>
                      <a:pt x="63" y="119"/>
                    </a:lnTo>
                    <a:lnTo>
                      <a:pt x="59" y="119"/>
                    </a:lnTo>
                    <a:lnTo>
                      <a:pt x="57" y="119"/>
                    </a:lnTo>
                    <a:lnTo>
                      <a:pt x="59" y="119"/>
                    </a:lnTo>
                    <a:lnTo>
                      <a:pt x="57" y="121"/>
                    </a:lnTo>
                    <a:lnTo>
                      <a:pt x="55" y="122"/>
                    </a:lnTo>
                    <a:lnTo>
                      <a:pt x="54" y="121"/>
                    </a:lnTo>
                    <a:lnTo>
                      <a:pt x="52" y="121"/>
                    </a:lnTo>
                    <a:lnTo>
                      <a:pt x="50" y="121"/>
                    </a:lnTo>
                    <a:lnTo>
                      <a:pt x="48" y="121"/>
                    </a:lnTo>
                    <a:lnTo>
                      <a:pt x="48" y="126"/>
                    </a:lnTo>
                    <a:lnTo>
                      <a:pt x="46" y="126"/>
                    </a:lnTo>
                    <a:lnTo>
                      <a:pt x="44" y="126"/>
                    </a:lnTo>
                    <a:lnTo>
                      <a:pt x="42" y="126"/>
                    </a:lnTo>
                    <a:lnTo>
                      <a:pt x="42" y="128"/>
                    </a:lnTo>
                    <a:lnTo>
                      <a:pt x="41" y="130"/>
                    </a:lnTo>
                    <a:lnTo>
                      <a:pt x="39" y="130"/>
                    </a:lnTo>
                    <a:lnTo>
                      <a:pt x="39" y="132"/>
                    </a:lnTo>
                    <a:lnTo>
                      <a:pt x="41" y="132"/>
                    </a:lnTo>
                    <a:lnTo>
                      <a:pt x="41" y="134"/>
                    </a:lnTo>
                    <a:lnTo>
                      <a:pt x="39" y="134"/>
                    </a:lnTo>
                    <a:lnTo>
                      <a:pt x="37" y="135"/>
                    </a:lnTo>
                    <a:lnTo>
                      <a:pt x="39" y="135"/>
                    </a:lnTo>
                    <a:lnTo>
                      <a:pt x="37" y="135"/>
                    </a:lnTo>
                    <a:lnTo>
                      <a:pt x="35" y="135"/>
                    </a:lnTo>
                    <a:lnTo>
                      <a:pt x="35" y="137"/>
                    </a:lnTo>
                    <a:lnTo>
                      <a:pt x="31" y="139"/>
                    </a:lnTo>
                    <a:lnTo>
                      <a:pt x="29" y="139"/>
                    </a:lnTo>
                    <a:lnTo>
                      <a:pt x="28" y="139"/>
                    </a:lnTo>
                    <a:lnTo>
                      <a:pt x="26" y="137"/>
                    </a:lnTo>
                    <a:lnTo>
                      <a:pt x="24" y="137"/>
                    </a:lnTo>
                    <a:lnTo>
                      <a:pt x="22" y="137"/>
                    </a:lnTo>
                    <a:lnTo>
                      <a:pt x="20" y="137"/>
                    </a:lnTo>
                    <a:lnTo>
                      <a:pt x="20" y="135"/>
                    </a:lnTo>
                    <a:lnTo>
                      <a:pt x="20" y="134"/>
                    </a:lnTo>
                    <a:lnTo>
                      <a:pt x="20" y="132"/>
                    </a:lnTo>
                    <a:lnTo>
                      <a:pt x="20" y="130"/>
                    </a:lnTo>
                    <a:lnTo>
                      <a:pt x="20" y="128"/>
                    </a:lnTo>
                    <a:lnTo>
                      <a:pt x="20" y="126"/>
                    </a:lnTo>
                    <a:lnTo>
                      <a:pt x="22" y="126"/>
                    </a:lnTo>
                    <a:lnTo>
                      <a:pt x="22" y="124"/>
                    </a:lnTo>
                    <a:lnTo>
                      <a:pt x="20" y="122"/>
                    </a:lnTo>
                    <a:lnTo>
                      <a:pt x="20" y="121"/>
                    </a:lnTo>
                    <a:lnTo>
                      <a:pt x="22" y="121"/>
                    </a:lnTo>
                    <a:lnTo>
                      <a:pt x="24" y="121"/>
                    </a:lnTo>
                    <a:lnTo>
                      <a:pt x="26" y="121"/>
                    </a:lnTo>
                    <a:lnTo>
                      <a:pt x="28" y="121"/>
                    </a:lnTo>
                    <a:lnTo>
                      <a:pt x="29" y="121"/>
                    </a:lnTo>
                    <a:lnTo>
                      <a:pt x="31" y="122"/>
                    </a:lnTo>
                    <a:lnTo>
                      <a:pt x="33" y="121"/>
                    </a:lnTo>
                    <a:lnTo>
                      <a:pt x="35" y="121"/>
                    </a:lnTo>
                    <a:lnTo>
                      <a:pt x="37" y="121"/>
                    </a:lnTo>
                    <a:lnTo>
                      <a:pt x="37" y="119"/>
                    </a:lnTo>
                    <a:lnTo>
                      <a:pt x="39" y="117"/>
                    </a:lnTo>
                    <a:lnTo>
                      <a:pt x="39" y="115"/>
                    </a:lnTo>
                    <a:lnTo>
                      <a:pt x="37" y="113"/>
                    </a:lnTo>
                    <a:lnTo>
                      <a:pt x="37" y="111"/>
                    </a:lnTo>
                    <a:lnTo>
                      <a:pt x="35" y="111"/>
                    </a:lnTo>
                    <a:lnTo>
                      <a:pt x="35" y="109"/>
                    </a:lnTo>
                    <a:lnTo>
                      <a:pt x="33" y="108"/>
                    </a:lnTo>
                    <a:lnTo>
                      <a:pt x="31" y="108"/>
                    </a:lnTo>
                    <a:lnTo>
                      <a:pt x="29" y="108"/>
                    </a:lnTo>
                    <a:lnTo>
                      <a:pt x="29" y="106"/>
                    </a:lnTo>
                    <a:lnTo>
                      <a:pt x="31" y="106"/>
                    </a:lnTo>
                    <a:lnTo>
                      <a:pt x="33" y="106"/>
                    </a:lnTo>
                    <a:lnTo>
                      <a:pt x="35" y="106"/>
                    </a:lnTo>
                    <a:lnTo>
                      <a:pt x="37" y="106"/>
                    </a:lnTo>
                    <a:lnTo>
                      <a:pt x="37" y="104"/>
                    </a:lnTo>
                    <a:lnTo>
                      <a:pt x="35" y="104"/>
                    </a:lnTo>
                    <a:lnTo>
                      <a:pt x="37" y="104"/>
                    </a:lnTo>
                    <a:lnTo>
                      <a:pt x="39" y="104"/>
                    </a:lnTo>
                    <a:lnTo>
                      <a:pt x="41" y="104"/>
                    </a:lnTo>
                    <a:lnTo>
                      <a:pt x="42" y="104"/>
                    </a:lnTo>
                    <a:lnTo>
                      <a:pt x="42" y="102"/>
                    </a:lnTo>
                    <a:lnTo>
                      <a:pt x="44" y="102"/>
                    </a:lnTo>
                    <a:lnTo>
                      <a:pt x="44" y="100"/>
                    </a:lnTo>
                    <a:lnTo>
                      <a:pt x="44" y="98"/>
                    </a:lnTo>
                    <a:lnTo>
                      <a:pt x="48" y="98"/>
                    </a:lnTo>
                    <a:lnTo>
                      <a:pt x="48" y="97"/>
                    </a:lnTo>
                    <a:lnTo>
                      <a:pt x="50" y="97"/>
                    </a:lnTo>
                    <a:lnTo>
                      <a:pt x="50" y="95"/>
                    </a:lnTo>
                    <a:lnTo>
                      <a:pt x="50" y="93"/>
                    </a:lnTo>
                    <a:lnTo>
                      <a:pt x="52" y="93"/>
                    </a:lnTo>
                    <a:lnTo>
                      <a:pt x="52" y="91"/>
                    </a:lnTo>
                    <a:lnTo>
                      <a:pt x="54" y="91"/>
                    </a:lnTo>
                    <a:lnTo>
                      <a:pt x="55" y="91"/>
                    </a:lnTo>
                    <a:lnTo>
                      <a:pt x="57" y="91"/>
                    </a:lnTo>
                    <a:lnTo>
                      <a:pt x="59" y="91"/>
                    </a:lnTo>
                    <a:lnTo>
                      <a:pt x="59" y="89"/>
                    </a:lnTo>
                    <a:lnTo>
                      <a:pt x="61" y="89"/>
                    </a:lnTo>
                    <a:lnTo>
                      <a:pt x="59" y="87"/>
                    </a:lnTo>
                    <a:lnTo>
                      <a:pt x="59" y="85"/>
                    </a:lnTo>
                    <a:lnTo>
                      <a:pt x="59" y="84"/>
                    </a:lnTo>
                    <a:lnTo>
                      <a:pt x="59" y="82"/>
                    </a:lnTo>
                    <a:lnTo>
                      <a:pt x="61" y="80"/>
                    </a:lnTo>
                    <a:lnTo>
                      <a:pt x="63" y="80"/>
                    </a:lnTo>
                    <a:lnTo>
                      <a:pt x="63" y="78"/>
                    </a:lnTo>
                    <a:lnTo>
                      <a:pt x="65" y="80"/>
                    </a:lnTo>
                    <a:lnTo>
                      <a:pt x="65" y="82"/>
                    </a:lnTo>
                    <a:lnTo>
                      <a:pt x="65" y="84"/>
                    </a:lnTo>
                    <a:lnTo>
                      <a:pt x="65" y="85"/>
                    </a:lnTo>
                    <a:lnTo>
                      <a:pt x="66" y="84"/>
                    </a:lnTo>
                    <a:lnTo>
                      <a:pt x="68" y="85"/>
                    </a:lnTo>
                    <a:lnTo>
                      <a:pt x="66" y="85"/>
                    </a:lnTo>
                    <a:lnTo>
                      <a:pt x="65" y="85"/>
                    </a:lnTo>
                    <a:lnTo>
                      <a:pt x="65" y="87"/>
                    </a:lnTo>
                    <a:lnTo>
                      <a:pt x="65" y="89"/>
                    </a:lnTo>
                    <a:lnTo>
                      <a:pt x="66" y="89"/>
                    </a:lnTo>
                    <a:lnTo>
                      <a:pt x="68" y="89"/>
                    </a:lnTo>
                    <a:lnTo>
                      <a:pt x="70" y="89"/>
                    </a:lnTo>
                    <a:lnTo>
                      <a:pt x="72" y="89"/>
                    </a:lnTo>
                    <a:lnTo>
                      <a:pt x="74" y="89"/>
                    </a:lnTo>
                    <a:lnTo>
                      <a:pt x="76" y="89"/>
                    </a:lnTo>
                    <a:lnTo>
                      <a:pt x="78" y="89"/>
                    </a:lnTo>
                    <a:lnTo>
                      <a:pt x="79" y="87"/>
                    </a:lnTo>
                    <a:lnTo>
                      <a:pt x="81" y="87"/>
                    </a:lnTo>
                    <a:lnTo>
                      <a:pt x="83" y="87"/>
                    </a:lnTo>
                    <a:lnTo>
                      <a:pt x="85" y="87"/>
                    </a:lnTo>
                    <a:lnTo>
                      <a:pt x="87" y="87"/>
                    </a:lnTo>
                    <a:lnTo>
                      <a:pt x="87" y="84"/>
                    </a:lnTo>
                    <a:lnTo>
                      <a:pt x="89" y="84"/>
                    </a:lnTo>
                    <a:lnTo>
                      <a:pt x="89" y="82"/>
                    </a:lnTo>
                    <a:lnTo>
                      <a:pt x="89" y="80"/>
                    </a:lnTo>
                    <a:lnTo>
                      <a:pt x="90" y="80"/>
                    </a:lnTo>
                    <a:lnTo>
                      <a:pt x="90" y="78"/>
                    </a:lnTo>
                    <a:lnTo>
                      <a:pt x="90" y="80"/>
                    </a:lnTo>
                    <a:lnTo>
                      <a:pt x="94" y="80"/>
                    </a:lnTo>
                    <a:lnTo>
                      <a:pt x="94" y="78"/>
                    </a:lnTo>
                    <a:lnTo>
                      <a:pt x="94" y="76"/>
                    </a:lnTo>
                    <a:lnTo>
                      <a:pt x="94" y="74"/>
                    </a:lnTo>
                    <a:lnTo>
                      <a:pt x="96" y="74"/>
                    </a:lnTo>
                    <a:lnTo>
                      <a:pt x="96" y="72"/>
                    </a:lnTo>
                    <a:lnTo>
                      <a:pt x="98" y="72"/>
                    </a:lnTo>
                    <a:lnTo>
                      <a:pt x="100" y="72"/>
                    </a:lnTo>
                    <a:lnTo>
                      <a:pt x="100" y="74"/>
                    </a:lnTo>
                    <a:lnTo>
                      <a:pt x="102" y="72"/>
                    </a:lnTo>
                    <a:lnTo>
                      <a:pt x="102" y="74"/>
                    </a:lnTo>
                    <a:lnTo>
                      <a:pt x="103" y="72"/>
                    </a:lnTo>
                    <a:lnTo>
                      <a:pt x="105" y="72"/>
                    </a:lnTo>
                    <a:lnTo>
                      <a:pt x="105" y="71"/>
                    </a:lnTo>
                    <a:lnTo>
                      <a:pt x="107" y="71"/>
                    </a:lnTo>
                    <a:lnTo>
                      <a:pt x="105" y="71"/>
                    </a:lnTo>
                    <a:lnTo>
                      <a:pt x="105" y="69"/>
                    </a:lnTo>
                    <a:lnTo>
                      <a:pt x="103" y="69"/>
                    </a:lnTo>
                    <a:lnTo>
                      <a:pt x="102" y="69"/>
                    </a:lnTo>
                    <a:lnTo>
                      <a:pt x="100" y="69"/>
                    </a:lnTo>
                    <a:lnTo>
                      <a:pt x="98" y="69"/>
                    </a:lnTo>
                    <a:lnTo>
                      <a:pt x="98" y="71"/>
                    </a:lnTo>
                    <a:lnTo>
                      <a:pt x="94" y="71"/>
                    </a:lnTo>
                    <a:lnTo>
                      <a:pt x="90" y="71"/>
                    </a:lnTo>
                    <a:lnTo>
                      <a:pt x="90" y="69"/>
                    </a:lnTo>
                    <a:lnTo>
                      <a:pt x="89" y="69"/>
                    </a:lnTo>
                    <a:lnTo>
                      <a:pt x="89" y="65"/>
                    </a:lnTo>
                    <a:lnTo>
                      <a:pt x="89" y="63"/>
                    </a:lnTo>
                    <a:lnTo>
                      <a:pt x="89" y="60"/>
                    </a:lnTo>
                    <a:lnTo>
                      <a:pt x="90" y="60"/>
                    </a:lnTo>
                    <a:lnTo>
                      <a:pt x="92" y="60"/>
                    </a:lnTo>
                    <a:lnTo>
                      <a:pt x="94" y="60"/>
                    </a:lnTo>
                    <a:lnTo>
                      <a:pt x="94" y="58"/>
                    </a:lnTo>
                    <a:lnTo>
                      <a:pt x="94" y="56"/>
                    </a:lnTo>
                    <a:lnTo>
                      <a:pt x="96" y="54"/>
                    </a:lnTo>
                    <a:lnTo>
                      <a:pt x="96" y="52"/>
                    </a:lnTo>
                    <a:lnTo>
                      <a:pt x="96" y="50"/>
                    </a:lnTo>
                    <a:lnTo>
                      <a:pt x="94" y="50"/>
                    </a:lnTo>
                    <a:lnTo>
                      <a:pt x="92" y="50"/>
                    </a:lnTo>
                    <a:lnTo>
                      <a:pt x="90" y="50"/>
                    </a:lnTo>
                    <a:lnTo>
                      <a:pt x="89" y="52"/>
                    </a:lnTo>
                    <a:lnTo>
                      <a:pt x="89" y="54"/>
                    </a:lnTo>
                    <a:lnTo>
                      <a:pt x="87" y="54"/>
                    </a:lnTo>
                    <a:lnTo>
                      <a:pt x="87" y="56"/>
                    </a:lnTo>
                    <a:lnTo>
                      <a:pt x="85" y="58"/>
                    </a:lnTo>
                    <a:lnTo>
                      <a:pt x="83" y="60"/>
                    </a:lnTo>
                    <a:lnTo>
                      <a:pt x="81" y="61"/>
                    </a:lnTo>
                    <a:lnTo>
                      <a:pt x="81" y="63"/>
                    </a:lnTo>
                    <a:lnTo>
                      <a:pt x="79" y="63"/>
                    </a:lnTo>
                    <a:lnTo>
                      <a:pt x="79" y="65"/>
                    </a:lnTo>
                    <a:lnTo>
                      <a:pt x="79" y="67"/>
                    </a:lnTo>
                    <a:lnTo>
                      <a:pt x="78" y="67"/>
                    </a:lnTo>
                    <a:lnTo>
                      <a:pt x="79" y="67"/>
                    </a:lnTo>
                    <a:lnTo>
                      <a:pt x="79" y="69"/>
                    </a:lnTo>
                    <a:lnTo>
                      <a:pt x="81" y="69"/>
                    </a:lnTo>
                    <a:lnTo>
                      <a:pt x="81" y="71"/>
                    </a:lnTo>
                    <a:lnTo>
                      <a:pt x="83" y="71"/>
                    </a:lnTo>
                    <a:lnTo>
                      <a:pt x="81" y="72"/>
                    </a:lnTo>
                    <a:lnTo>
                      <a:pt x="81" y="74"/>
                    </a:lnTo>
                    <a:lnTo>
                      <a:pt x="79" y="74"/>
                    </a:lnTo>
                    <a:lnTo>
                      <a:pt x="78" y="76"/>
                    </a:lnTo>
                    <a:lnTo>
                      <a:pt x="78" y="78"/>
                    </a:lnTo>
                    <a:lnTo>
                      <a:pt x="78" y="80"/>
                    </a:lnTo>
                    <a:lnTo>
                      <a:pt x="76" y="80"/>
                    </a:lnTo>
                    <a:lnTo>
                      <a:pt x="76" y="82"/>
                    </a:lnTo>
                    <a:lnTo>
                      <a:pt x="74" y="84"/>
                    </a:lnTo>
                    <a:lnTo>
                      <a:pt x="72" y="84"/>
                    </a:lnTo>
                    <a:lnTo>
                      <a:pt x="70" y="84"/>
                    </a:lnTo>
                    <a:lnTo>
                      <a:pt x="70" y="85"/>
                    </a:lnTo>
                    <a:lnTo>
                      <a:pt x="70" y="84"/>
                    </a:lnTo>
                    <a:lnTo>
                      <a:pt x="70" y="82"/>
                    </a:lnTo>
                    <a:lnTo>
                      <a:pt x="68" y="80"/>
                    </a:lnTo>
                    <a:lnTo>
                      <a:pt x="68" y="78"/>
                    </a:lnTo>
                    <a:lnTo>
                      <a:pt x="66" y="78"/>
                    </a:lnTo>
                    <a:lnTo>
                      <a:pt x="66" y="76"/>
                    </a:lnTo>
                    <a:lnTo>
                      <a:pt x="66" y="74"/>
                    </a:lnTo>
                    <a:lnTo>
                      <a:pt x="65" y="72"/>
                    </a:lnTo>
                    <a:lnTo>
                      <a:pt x="63" y="72"/>
                    </a:lnTo>
                    <a:lnTo>
                      <a:pt x="61" y="74"/>
                    </a:lnTo>
                    <a:lnTo>
                      <a:pt x="59" y="74"/>
                    </a:lnTo>
                    <a:lnTo>
                      <a:pt x="61" y="74"/>
                    </a:lnTo>
                    <a:lnTo>
                      <a:pt x="61" y="76"/>
                    </a:lnTo>
                    <a:lnTo>
                      <a:pt x="59" y="76"/>
                    </a:lnTo>
                    <a:lnTo>
                      <a:pt x="57" y="78"/>
                    </a:lnTo>
                    <a:lnTo>
                      <a:pt x="55" y="76"/>
                    </a:lnTo>
                    <a:lnTo>
                      <a:pt x="54" y="76"/>
                    </a:lnTo>
                    <a:lnTo>
                      <a:pt x="54" y="74"/>
                    </a:lnTo>
                    <a:lnTo>
                      <a:pt x="55" y="74"/>
                    </a:lnTo>
                    <a:lnTo>
                      <a:pt x="54" y="72"/>
                    </a:lnTo>
                    <a:lnTo>
                      <a:pt x="55" y="72"/>
                    </a:lnTo>
                    <a:lnTo>
                      <a:pt x="54" y="71"/>
                    </a:lnTo>
                    <a:lnTo>
                      <a:pt x="54" y="69"/>
                    </a:lnTo>
                    <a:lnTo>
                      <a:pt x="52" y="69"/>
                    </a:lnTo>
                    <a:lnTo>
                      <a:pt x="52" y="67"/>
                    </a:lnTo>
                    <a:lnTo>
                      <a:pt x="54" y="67"/>
                    </a:lnTo>
                    <a:lnTo>
                      <a:pt x="52" y="67"/>
                    </a:lnTo>
                    <a:lnTo>
                      <a:pt x="54" y="65"/>
                    </a:lnTo>
                    <a:lnTo>
                      <a:pt x="54" y="63"/>
                    </a:lnTo>
                    <a:lnTo>
                      <a:pt x="55" y="63"/>
                    </a:lnTo>
                    <a:lnTo>
                      <a:pt x="55" y="61"/>
                    </a:lnTo>
                    <a:lnTo>
                      <a:pt x="57" y="61"/>
                    </a:lnTo>
                    <a:lnTo>
                      <a:pt x="57" y="60"/>
                    </a:lnTo>
                    <a:lnTo>
                      <a:pt x="59" y="60"/>
                    </a:lnTo>
                    <a:lnTo>
                      <a:pt x="59" y="58"/>
                    </a:lnTo>
                    <a:lnTo>
                      <a:pt x="61" y="60"/>
                    </a:lnTo>
                    <a:lnTo>
                      <a:pt x="61" y="58"/>
                    </a:lnTo>
                    <a:lnTo>
                      <a:pt x="63" y="58"/>
                    </a:lnTo>
                    <a:lnTo>
                      <a:pt x="65" y="56"/>
                    </a:lnTo>
                    <a:lnTo>
                      <a:pt x="66" y="56"/>
                    </a:lnTo>
                    <a:lnTo>
                      <a:pt x="66" y="54"/>
                    </a:lnTo>
                    <a:lnTo>
                      <a:pt x="66" y="52"/>
                    </a:lnTo>
                    <a:lnTo>
                      <a:pt x="68" y="52"/>
                    </a:lnTo>
                    <a:lnTo>
                      <a:pt x="68" y="50"/>
                    </a:lnTo>
                    <a:lnTo>
                      <a:pt x="68" y="48"/>
                    </a:lnTo>
                    <a:lnTo>
                      <a:pt x="70" y="48"/>
                    </a:lnTo>
                    <a:lnTo>
                      <a:pt x="72" y="48"/>
                    </a:lnTo>
                    <a:lnTo>
                      <a:pt x="72" y="47"/>
                    </a:lnTo>
                    <a:lnTo>
                      <a:pt x="72" y="45"/>
                    </a:lnTo>
                    <a:lnTo>
                      <a:pt x="74" y="45"/>
                    </a:lnTo>
                    <a:lnTo>
                      <a:pt x="74" y="43"/>
                    </a:lnTo>
                    <a:lnTo>
                      <a:pt x="76" y="43"/>
                    </a:lnTo>
                    <a:lnTo>
                      <a:pt x="78" y="41"/>
                    </a:lnTo>
                    <a:lnTo>
                      <a:pt x="79" y="41"/>
                    </a:lnTo>
                    <a:lnTo>
                      <a:pt x="79" y="39"/>
                    </a:lnTo>
                    <a:lnTo>
                      <a:pt x="79" y="37"/>
                    </a:lnTo>
                    <a:lnTo>
                      <a:pt x="81" y="37"/>
                    </a:lnTo>
                    <a:lnTo>
                      <a:pt x="81" y="35"/>
                    </a:lnTo>
                    <a:lnTo>
                      <a:pt x="83" y="35"/>
                    </a:lnTo>
                    <a:lnTo>
                      <a:pt x="85" y="35"/>
                    </a:lnTo>
                    <a:lnTo>
                      <a:pt x="87" y="34"/>
                    </a:lnTo>
                    <a:lnTo>
                      <a:pt x="87" y="32"/>
                    </a:lnTo>
                    <a:lnTo>
                      <a:pt x="89" y="34"/>
                    </a:lnTo>
                    <a:lnTo>
                      <a:pt x="90" y="34"/>
                    </a:lnTo>
                    <a:lnTo>
                      <a:pt x="92" y="34"/>
                    </a:lnTo>
                    <a:lnTo>
                      <a:pt x="92" y="32"/>
                    </a:lnTo>
                    <a:lnTo>
                      <a:pt x="94" y="32"/>
                    </a:lnTo>
                    <a:lnTo>
                      <a:pt x="96" y="32"/>
                    </a:lnTo>
                    <a:lnTo>
                      <a:pt x="98" y="32"/>
                    </a:lnTo>
                    <a:lnTo>
                      <a:pt x="100" y="32"/>
                    </a:lnTo>
                    <a:lnTo>
                      <a:pt x="100" y="34"/>
                    </a:lnTo>
                    <a:lnTo>
                      <a:pt x="102" y="34"/>
                    </a:lnTo>
                    <a:lnTo>
                      <a:pt x="102" y="32"/>
                    </a:lnTo>
                    <a:lnTo>
                      <a:pt x="103" y="32"/>
                    </a:lnTo>
                    <a:lnTo>
                      <a:pt x="105" y="32"/>
                    </a:lnTo>
                    <a:lnTo>
                      <a:pt x="107" y="32"/>
                    </a:lnTo>
                    <a:lnTo>
                      <a:pt x="109" y="32"/>
                    </a:lnTo>
                    <a:lnTo>
                      <a:pt x="109" y="34"/>
                    </a:lnTo>
                    <a:lnTo>
                      <a:pt x="107" y="34"/>
                    </a:lnTo>
                    <a:lnTo>
                      <a:pt x="107" y="35"/>
                    </a:lnTo>
                    <a:lnTo>
                      <a:pt x="109" y="35"/>
                    </a:lnTo>
                    <a:lnTo>
                      <a:pt x="111" y="35"/>
                    </a:lnTo>
                    <a:lnTo>
                      <a:pt x="113" y="35"/>
                    </a:lnTo>
                    <a:lnTo>
                      <a:pt x="113" y="37"/>
                    </a:lnTo>
                    <a:lnTo>
                      <a:pt x="115" y="37"/>
                    </a:lnTo>
                    <a:lnTo>
                      <a:pt x="118" y="37"/>
                    </a:lnTo>
                    <a:lnTo>
                      <a:pt x="120" y="37"/>
                    </a:lnTo>
                    <a:lnTo>
                      <a:pt x="120" y="39"/>
                    </a:lnTo>
                    <a:lnTo>
                      <a:pt x="122" y="37"/>
                    </a:lnTo>
                    <a:lnTo>
                      <a:pt x="122" y="39"/>
                    </a:lnTo>
                    <a:lnTo>
                      <a:pt x="124" y="39"/>
                    </a:lnTo>
                    <a:lnTo>
                      <a:pt x="124" y="41"/>
                    </a:lnTo>
                    <a:lnTo>
                      <a:pt x="126" y="41"/>
                    </a:lnTo>
                    <a:lnTo>
                      <a:pt x="127" y="41"/>
                    </a:lnTo>
                    <a:lnTo>
                      <a:pt x="129" y="43"/>
                    </a:lnTo>
                    <a:lnTo>
                      <a:pt x="131" y="43"/>
                    </a:lnTo>
                    <a:lnTo>
                      <a:pt x="131" y="45"/>
                    </a:lnTo>
                    <a:lnTo>
                      <a:pt x="131" y="48"/>
                    </a:lnTo>
                    <a:lnTo>
                      <a:pt x="129" y="48"/>
                    </a:lnTo>
                    <a:lnTo>
                      <a:pt x="127" y="48"/>
                    </a:lnTo>
                    <a:lnTo>
                      <a:pt x="126" y="48"/>
                    </a:lnTo>
                    <a:lnTo>
                      <a:pt x="124" y="48"/>
                    </a:lnTo>
                    <a:lnTo>
                      <a:pt x="122" y="48"/>
                    </a:lnTo>
                    <a:lnTo>
                      <a:pt x="120" y="48"/>
                    </a:lnTo>
                    <a:lnTo>
                      <a:pt x="120" y="47"/>
                    </a:lnTo>
                    <a:lnTo>
                      <a:pt x="118" y="47"/>
                    </a:lnTo>
                    <a:lnTo>
                      <a:pt x="116" y="47"/>
                    </a:lnTo>
                    <a:lnTo>
                      <a:pt x="115" y="47"/>
                    </a:lnTo>
                    <a:lnTo>
                      <a:pt x="116" y="48"/>
                    </a:lnTo>
                    <a:lnTo>
                      <a:pt x="118" y="48"/>
                    </a:lnTo>
                    <a:lnTo>
                      <a:pt x="118" y="50"/>
                    </a:lnTo>
                    <a:lnTo>
                      <a:pt x="118" y="52"/>
                    </a:lnTo>
                    <a:lnTo>
                      <a:pt x="120" y="52"/>
                    </a:lnTo>
                    <a:lnTo>
                      <a:pt x="120" y="56"/>
                    </a:lnTo>
                    <a:lnTo>
                      <a:pt x="122" y="56"/>
                    </a:lnTo>
                    <a:lnTo>
                      <a:pt x="124" y="56"/>
                    </a:lnTo>
                    <a:lnTo>
                      <a:pt x="124" y="58"/>
                    </a:lnTo>
                    <a:lnTo>
                      <a:pt x="124" y="56"/>
                    </a:lnTo>
                    <a:lnTo>
                      <a:pt x="126" y="56"/>
                    </a:lnTo>
                    <a:lnTo>
                      <a:pt x="124" y="54"/>
                    </a:lnTo>
                    <a:lnTo>
                      <a:pt x="122" y="54"/>
                    </a:lnTo>
                    <a:lnTo>
                      <a:pt x="124" y="52"/>
                    </a:lnTo>
                    <a:lnTo>
                      <a:pt x="126" y="54"/>
                    </a:lnTo>
                    <a:lnTo>
                      <a:pt x="127" y="52"/>
                    </a:lnTo>
                    <a:lnTo>
                      <a:pt x="127" y="54"/>
                    </a:lnTo>
                    <a:lnTo>
                      <a:pt x="129" y="54"/>
                    </a:lnTo>
                    <a:lnTo>
                      <a:pt x="131" y="54"/>
                    </a:lnTo>
                    <a:lnTo>
                      <a:pt x="131" y="56"/>
                    </a:lnTo>
                    <a:lnTo>
                      <a:pt x="131" y="54"/>
                    </a:lnTo>
                    <a:lnTo>
                      <a:pt x="131" y="52"/>
                    </a:lnTo>
                    <a:lnTo>
                      <a:pt x="129" y="52"/>
                    </a:lnTo>
                    <a:lnTo>
                      <a:pt x="131" y="52"/>
                    </a:lnTo>
                    <a:lnTo>
                      <a:pt x="133" y="50"/>
                    </a:lnTo>
                    <a:lnTo>
                      <a:pt x="133" y="48"/>
                    </a:lnTo>
                    <a:lnTo>
                      <a:pt x="137" y="48"/>
                    </a:lnTo>
                    <a:lnTo>
                      <a:pt x="139" y="48"/>
                    </a:lnTo>
                    <a:lnTo>
                      <a:pt x="140" y="48"/>
                    </a:lnTo>
                    <a:lnTo>
                      <a:pt x="140" y="47"/>
                    </a:lnTo>
                    <a:lnTo>
                      <a:pt x="139" y="47"/>
                    </a:lnTo>
                    <a:lnTo>
                      <a:pt x="139" y="43"/>
                    </a:lnTo>
                    <a:lnTo>
                      <a:pt x="139" y="41"/>
                    </a:lnTo>
                    <a:lnTo>
                      <a:pt x="142" y="41"/>
                    </a:lnTo>
                    <a:lnTo>
                      <a:pt x="144" y="41"/>
                    </a:lnTo>
                    <a:lnTo>
                      <a:pt x="146" y="41"/>
                    </a:lnTo>
                    <a:lnTo>
                      <a:pt x="146" y="43"/>
                    </a:lnTo>
                    <a:lnTo>
                      <a:pt x="142" y="43"/>
                    </a:lnTo>
                    <a:lnTo>
                      <a:pt x="142" y="45"/>
                    </a:lnTo>
                    <a:lnTo>
                      <a:pt x="144" y="45"/>
                    </a:lnTo>
                    <a:lnTo>
                      <a:pt x="142" y="45"/>
                    </a:lnTo>
                    <a:lnTo>
                      <a:pt x="144" y="47"/>
                    </a:lnTo>
                    <a:lnTo>
                      <a:pt x="146" y="47"/>
                    </a:lnTo>
                    <a:lnTo>
                      <a:pt x="146" y="45"/>
                    </a:lnTo>
                    <a:lnTo>
                      <a:pt x="148" y="45"/>
                    </a:lnTo>
                    <a:lnTo>
                      <a:pt x="148" y="43"/>
                    </a:lnTo>
                    <a:lnTo>
                      <a:pt x="150" y="43"/>
                    </a:lnTo>
                    <a:lnTo>
                      <a:pt x="152" y="43"/>
                    </a:lnTo>
                    <a:lnTo>
                      <a:pt x="153" y="43"/>
                    </a:lnTo>
                    <a:lnTo>
                      <a:pt x="153" y="41"/>
                    </a:lnTo>
                    <a:lnTo>
                      <a:pt x="155" y="39"/>
                    </a:lnTo>
                    <a:lnTo>
                      <a:pt x="157" y="39"/>
                    </a:lnTo>
                    <a:lnTo>
                      <a:pt x="161" y="39"/>
                    </a:lnTo>
                    <a:lnTo>
                      <a:pt x="163" y="37"/>
                    </a:lnTo>
                    <a:lnTo>
                      <a:pt x="163" y="41"/>
                    </a:lnTo>
                    <a:lnTo>
                      <a:pt x="164" y="41"/>
                    </a:lnTo>
                    <a:lnTo>
                      <a:pt x="166" y="39"/>
                    </a:lnTo>
                    <a:lnTo>
                      <a:pt x="168" y="39"/>
                    </a:lnTo>
                    <a:lnTo>
                      <a:pt x="170" y="39"/>
                    </a:lnTo>
                    <a:lnTo>
                      <a:pt x="170" y="37"/>
                    </a:lnTo>
                    <a:lnTo>
                      <a:pt x="172" y="37"/>
                    </a:lnTo>
                    <a:lnTo>
                      <a:pt x="174" y="39"/>
                    </a:lnTo>
                    <a:lnTo>
                      <a:pt x="176" y="39"/>
                    </a:lnTo>
                    <a:lnTo>
                      <a:pt x="177" y="37"/>
                    </a:lnTo>
                    <a:lnTo>
                      <a:pt x="176" y="37"/>
                    </a:lnTo>
                    <a:lnTo>
                      <a:pt x="176" y="35"/>
                    </a:lnTo>
                    <a:lnTo>
                      <a:pt x="174" y="35"/>
                    </a:lnTo>
                    <a:lnTo>
                      <a:pt x="174" y="34"/>
                    </a:lnTo>
                    <a:lnTo>
                      <a:pt x="174" y="32"/>
                    </a:lnTo>
                    <a:lnTo>
                      <a:pt x="174" y="34"/>
                    </a:lnTo>
                    <a:lnTo>
                      <a:pt x="176" y="34"/>
                    </a:lnTo>
                    <a:lnTo>
                      <a:pt x="177" y="35"/>
                    </a:lnTo>
                    <a:lnTo>
                      <a:pt x="179" y="35"/>
                    </a:lnTo>
                    <a:lnTo>
                      <a:pt x="181" y="35"/>
                    </a:lnTo>
                    <a:lnTo>
                      <a:pt x="183" y="35"/>
                    </a:lnTo>
                    <a:lnTo>
                      <a:pt x="185" y="37"/>
                    </a:lnTo>
                    <a:lnTo>
                      <a:pt x="187" y="37"/>
                    </a:lnTo>
                    <a:lnTo>
                      <a:pt x="188" y="37"/>
                    </a:lnTo>
                    <a:lnTo>
                      <a:pt x="190" y="37"/>
                    </a:lnTo>
                    <a:lnTo>
                      <a:pt x="190" y="39"/>
                    </a:lnTo>
                    <a:lnTo>
                      <a:pt x="192" y="39"/>
                    </a:lnTo>
                    <a:lnTo>
                      <a:pt x="194" y="41"/>
                    </a:lnTo>
                    <a:lnTo>
                      <a:pt x="196" y="39"/>
                    </a:lnTo>
                    <a:lnTo>
                      <a:pt x="194" y="37"/>
                    </a:lnTo>
                    <a:lnTo>
                      <a:pt x="192" y="37"/>
                    </a:lnTo>
                    <a:lnTo>
                      <a:pt x="192" y="35"/>
                    </a:lnTo>
                    <a:lnTo>
                      <a:pt x="190" y="35"/>
                    </a:lnTo>
                    <a:lnTo>
                      <a:pt x="192" y="34"/>
                    </a:lnTo>
                    <a:lnTo>
                      <a:pt x="192" y="32"/>
                    </a:lnTo>
                    <a:lnTo>
                      <a:pt x="190" y="32"/>
                    </a:lnTo>
                    <a:lnTo>
                      <a:pt x="190" y="30"/>
                    </a:lnTo>
                    <a:lnTo>
                      <a:pt x="192" y="30"/>
                    </a:lnTo>
                    <a:lnTo>
                      <a:pt x="192" y="28"/>
                    </a:lnTo>
                    <a:lnTo>
                      <a:pt x="194" y="26"/>
                    </a:lnTo>
                    <a:lnTo>
                      <a:pt x="196" y="26"/>
                    </a:lnTo>
                    <a:lnTo>
                      <a:pt x="196" y="24"/>
                    </a:lnTo>
                    <a:lnTo>
                      <a:pt x="196" y="23"/>
                    </a:lnTo>
                    <a:lnTo>
                      <a:pt x="198" y="23"/>
                    </a:lnTo>
                    <a:lnTo>
                      <a:pt x="200" y="23"/>
                    </a:lnTo>
                    <a:lnTo>
                      <a:pt x="201" y="23"/>
                    </a:lnTo>
                    <a:lnTo>
                      <a:pt x="203" y="23"/>
                    </a:lnTo>
                    <a:lnTo>
                      <a:pt x="203" y="24"/>
                    </a:lnTo>
                    <a:lnTo>
                      <a:pt x="201" y="24"/>
                    </a:lnTo>
                    <a:lnTo>
                      <a:pt x="201" y="26"/>
                    </a:lnTo>
                    <a:lnTo>
                      <a:pt x="201" y="28"/>
                    </a:lnTo>
                    <a:lnTo>
                      <a:pt x="201" y="30"/>
                    </a:lnTo>
                    <a:lnTo>
                      <a:pt x="203" y="32"/>
                    </a:lnTo>
                    <a:lnTo>
                      <a:pt x="203" y="34"/>
                    </a:lnTo>
                    <a:lnTo>
                      <a:pt x="203" y="35"/>
                    </a:lnTo>
                    <a:lnTo>
                      <a:pt x="203" y="37"/>
                    </a:lnTo>
                    <a:lnTo>
                      <a:pt x="203" y="39"/>
                    </a:lnTo>
                    <a:lnTo>
                      <a:pt x="205" y="39"/>
                    </a:lnTo>
                    <a:lnTo>
                      <a:pt x="203" y="43"/>
                    </a:lnTo>
                    <a:lnTo>
                      <a:pt x="201" y="47"/>
                    </a:lnTo>
                    <a:lnTo>
                      <a:pt x="198" y="48"/>
                    </a:lnTo>
                    <a:lnTo>
                      <a:pt x="200" y="48"/>
                    </a:lnTo>
                    <a:lnTo>
                      <a:pt x="201" y="48"/>
                    </a:lnTo>
                    <a:lnTo>
                      <a:pt x="203" y="47"/>
                    </a:lnTo>
                    <a:lnTo>
                      <a:pt x="203" y="48"/>
                    </a:lnTo>
                    <a:lnTo>
                      <a:pt x="205" y="48"/>
                    </a:lnTo>
                    <a:lnTo>
                      <a:pt x="205" y="47"/>
                    </a:lnTo>
                    <a:lnTo>
                      <a:pt x="205" y="45"/>
                    </a:lnTo>
                    <a:lnTo>
                      <a:pt x="207" y="45"/>
                    </a:lnTo>
                    <a:lnTo>
                      <a:pt x="207" y="43"/>
                    </a:lnTo>
                    <a:lnTo>
                      <a:pt x="209" y="41"/>
                    </a:lnTo>
                    <a:lnTo>
                      <a:pt x="207" y="41"/>
                    </a:lnTo>
                    <a:lnTo>
                      <a:pt x="209" y="39"/>
                    </a:lnTo>
                    <a:lnTo>
                      <a:pt x="207" y="39"/>
                    </a:lnTo>
                    <a:lnTo>
                      <a:pt x="209" y="37"/>
                    </a:lnTo>
                    <a:lnTo>
                      <a:pt x="211" y="37"/>
                    </a:lnTo>
                    <a:lnTo>
                      <a:pt x="209" y="37"/>
                    </a:lnTo>
                    <a:lnTo>
                      <a:pt x="207" y="37"/>
                    </a:lnTo>
                    <a:lnTo>
                      <a:pt x="207" y="35"/>
                    </a:lnTo>
                    <a:lnTo>
                      <a:pt x="207" y="37"/>
                    </a:lnTo>
                    <a:lnTo>
                      <a:pt x="205" y="35"/>
                    </a:lnTo>
                    <a:lnTo>
                      <a:pt x="205" y="34"/>
                    </a:lnTo>
                    <a:lnTo>
                      <a:pt x="207" y="34"/>
                    </a:lnTo>
                    <a:lnTo>
                      <a:pt x="207" y="32"/>
                    </a:lnTo>
                    <a:lnTo>
                      <a:pt x="207" y="30"/>
                    </a:lnTo>
                    <a:lnTo>
                      <a:pt x="205" y="28"/>
                    </a:lnTo>
                    <a:lnTo>
                      <a:pt x="205" y="26"/>
                    </a:lnTo>
                    <a:lnTo>
                      <a:pt x="207" y="28"/>
                    </a:lnTo>
                    <a:lnTo>
                      <a:pt x="207" y="26"/>
                    </a:lnTo>
                    <a:lnTo>
                      <a:pt x="209" y="26"/>
                    </a:lnTo>
                    <a:lnTo>
                      <a:pt x="209" y="23"/>
                    </a:lnTo>
                    <a:lnTo>
                      <a:pt x="209" y="24"/>
                    </a:lnTo>
                    <a:lnTo>
                      <a:pt x="209" y="26"/>
                    </a:lnTo>
                    <a:lnTo>
                      <a:pt x="211" y="26"/>
                    </a:lnTo>
                    <a:lnTo>
                      <a:pt x="211" y="28"/>
                    </a:lnTo>
                    <a:lnTo>
                      <a:pt x="213" y="30"/>
                    </a:lnTo>
                    <a:lnTo>
                      <a:pt x="214" y="30"/>
                    </a:lnTo>
                    <a:lnTo>
                      <a:pt x="213" y="28"/>
                    </a:lnTo>
                    <a:lnTo>
                      <a:pt x="214" y="26"/>
                    </a:lnTo>
                    <a:lnTo>
                      <a:pt x="216" y="26"/>
                    </a:lnTo>
                    <a:lnTo>
                      <a:pt x="214" y="26"/>
                    </a:lnTo>
                    <a:lnTo>
                      <a:pt x="214" y="24"/>
                    </a:lnTo>
                    <a:lnTo>
                      <a:pt x="214" y="23"/>
                    </a:lnTo>
                    <a:lnTo>
                      <a:pt x="214" y="24"/>
                    </a:lnTo>
                    <a:lnTo>
                      <a:pt x="216" y="24"/>
                    </a:lnTo>
                    <a:lnTo>
                      <a:pt x="218" y="24"/>
                    </a:lnTo>
                    <a:lnTo>
                      <a:pt x="220" y="26"/>
                    </a:lnTo>
                    <a:lnTo>
                      <a:pt x="222" y="26"/>
                    </a:lnTo>
                    <a:lnTo>
                      <a:pt x="225" y="26"/>
                    </a:lnTo>
                    <a:lnTo>
                      <a:pt x="224" y="26"/>
                    </a:lnTo>
                    <a:lnTo>
                      <a:pt x="222" y="24"/>
                    </a:lnTo>
                    <a:lnTo>
                      <a:pt x="222" y="23"/>
                    </a:lnTo>
                    <a:lnTo>
                      <a:pt x="222" y="21"/>
                    </a:lnTo>
                    <a:lnTo>
                      <a:pt x="222" y="19"/>
                    </a:lnTo>
                    <a:lnTo>
                      <a:pt x="225" y="19"/>
                    </a:lnTo>
                    <a:lnTo>
                      <a:pt x="229" y="19"/>
                    </a:lnTo>
                    <a:lnTo>
                      <a:pt x="231" y="19"/>
                    </a:lnTo>
                    <a:lnTo>
                      <a:pt x="233" y="17"/>
                    </a:lnTo>
                    <a:lnTo>
                      <a:pt x="235" y="17"/>
                    </a:lnTo>
                    <a:lnTo>
                      <a:pt x="235" y="15"/>
                    </a:lnTo>
                    <a:lnTo>
                      <a:pt x="235" y="13"/>
                    </a:lnTo>
                    <a:lnTo>
                      <a:pt x="237" y="13"/>
                    </a:lnTo>
                    <a:lnTo>
                      <a:pt x="238" y="11"/>
                    </a:lnTo>
                    <a:lnTo>
                      <a:pt x="240" y="11"/>
                    </a:lnTo>
                    <a:lnTo>
                      <a:pt x="246" y="10"/>
                    </a:lnTo>
                    <a:lnTo>
                      <a:pt x="251" y="10"/>
                    </a:lnTo>
                    <a:lnTo>
                      <a:pt x="257" y="8"/>
                    </a:lnTo>
                    <a:lnTo>
                      <a:pt x="259" y="8"/>
                    </a:lnTo>
                    <a:lnTo>
                      <a:pt x="259" y="6"/>
                    </a:lnTo>
                    <a:lnTo>
                      <a:pt x="259" y="8"/>
                    </a:lnTo>
                    <a:lnTo>
                      <a:pt x="261" y="10"/>
                    </a:lnTo>
                    <a:lnTo>
                      <a:pt x="261" y="8"/>
                    </a:lnTo>
                    <a:lnTo>
                      <a:pt x="262" y="8"/>
                    </a:lnTo>
                    <a:lnTo>
                      <a:pt x="262" y="6"/>
                    </a:lnTo>
                    <a:lnTo>
                      <a:pt x="264" y="6"/>
                    </a:lnTo>
                    <a:lnTo>
                      <a:pt x="266" y="6"/>
                    </a:lnTo>
                    <a:lnTo>
                      <a:pt x="268" y="6"/>
                    </a:lnTo>
                    <a:lnTo>
                      <a:pt x="268" y="4"/>
                    </a:lnTo>
                    <a:lnTo>
                      <a:pt x="268" y="2"/>
                    </a:lnTo>
                    <a:lnTo>
                      <a:pt x="270" y="2"/>
                    </a:lnTo>
                    <a:lnTo>
                      <a:pt x="274" y="2"/>
                    </a:lnTo>
                    <a:lnTo>
                      <a:pt x="27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5" name="Freeform 1658"/>
              <p:cNvSpPr>
                <a:spLocks/>
              </p:cNvSpPr>
              <p:nvPr/>
            </p:nvSpPr>
            <p:spPr bwMode="auto">
              <a:xfrm>
                <a:off x="2693988" y="5187811"/>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0 w 6"/>
                  <a:gd name="T11" fmla="*/ 0 h 2"/>
                  <a:gd name="T12" fmla="*/ 2147483646 w 6"/>
                  <a:gd name="T13" fmla="*/ 0 h 2"/>
                  <a:gd name="T14" fmla="*/ 2147483646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4" y="0"/>
                    </a:moveTo>
                    <a:lnTo>
                      <a:pt x="6" y="0"/>
                    </a:lnTo>
                    <a:lnTo>
                      <a:pt x="6" y="2"/>
                    </a:lnTo>
                    <a:lnTo>
                      <a:pt x="2"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6" name="Freeform 1659"/>
              <p:cNvSpPr>
                <a:spLocks noEditPoints="1"/>
              </p:cNvSpPr>
              <p:nvPr/>
            </p:nvSpPr>
            <p:spPr bwMode="auto">
              <a:xfrm>
                <a:off x="2717801" y="5200511"/>
                <a:ext cx="103188" cy="69850"/>
              </a:xfrm>
              <a:custGeom>
                <a:avLst/>
                <a:gdLst>
                  <a:gd name="T0" fmla="*/ 2147483646 w 65"/>
                  <a:gd name="T1" fmla="*/ 2147483646 h 44"/>
                  <a:gd name="T2" fmla="*/ 2147483646 w 65"/>
                  <a:gd name="T3" fmla="*/ 2147483646 h 44"/>
                  <a:gd name="T4" fmla="*/ 2147483646 w 65"/>
                  <a:gd name="T5" fmla="*/ 2147483646 h 44"/>
                  <a:gd name="T6" fmla="*/ 2147483646 w 65"/>
                  <a:gd name="T7" fmla="*/ 2147483646 h 44"/>
                  <a:gd name="T8" fmla="*/ 2147483646 w 65"/>
                  <a:gd name="T9" fmla="*/ 2147483646 h 44"/>
                  <a:gd name="T10" fmla="*/ 2147483646 w 65"/>
                  <a:gd name="T11" fmla="*/ 2147483646 h 44"/>
                  <a:gd name="T12" fmla="*/ 2147483646 w 65"/>
                  <a:gd name="T13" fmla="*/ 2147483646 h 44"/>
                  <a:gd name="T14" fmla="*/ 2147483646 w 65"/>
                  <a:gd name="T15" fmla="*/ 2147483646 h 44"/>
                  <a:gd name="T16" fmla="*/ 2147483646 w 65"/>
                  <a:gd name="T17" fmla="*/ 2147483646 h 44"/>
                  <a:gd name="T18" fmla="*/ 2147483646 w 65"/>
                  <a:gd name="T19" fmla="*/ 2147483646 h 44"/>
                  <a:gd name="T20" fmla="*/ 2147483646 w 65"/>
                  <a:gd name="T21" fmla="*/ 2147483646 h 44"/>
                  <a:gd name="T22" fmla="*/ 2147483646 w 65"/>
                  <a:gd name="T23" fmla="*/ 2147483646 h 44"/>
                  <a:gd name="T24" fmla="*/ 2147483646 w 65"/>
                  <a:gd name="T25" fmla="*/ 2147483646 h 44"/>
                  <a:gd name="T26" fmla="*/ 2147483646 w 65"/>
                  <a:gd name="T27" fmla="*/ 2147483646 h 44"/>
                  <a:gd name="T28" fmla="*/ 2147483646 w 65"/>
                  <a:gd name="T29" fmla="*/ 2147483646 h 44"/>
                  <a:gd name="T30" fmla="*/ 2147483646 w 65"/>
                  <a:gd name="T31" fmla="*/ 2147483646 h 44"/>
                  <a:gd name="T32" fmla="*/ 2147483646 w 65"/>
                  <a:gd name="T33" fmla="*/ 2147483646 h 44"/>
                  <a:gd name="T34" fmla="*/ 2147483646 w 65"/>
                  <a:gd name="T35" fmla="*/ 2147483646 h 44"/>
                  <a:gd name="T36" fmla="*/ 2147483646 w 65"/>
                  <a:gd name="T37" fmla="*/ 2147483646 h 44"/>
                  <a:gd name="T38" fmla="*/ 2147483646 w 65"/>
                  <a:gd name="T39" fmla="*/ 2147483646 h 44"/>
                  <a:gd name="T40" fmla="*/ 2147483646 w 65"/>
                  <a:gd name="T41" fmla="*/ 2147483646 h 44"/>
                  <a:gd name="T42" fmla="*/ 2147483646 w 65"/>
                  <a:gd name="T43" fmla="*/ 2147483646 h 44"/>
                  <a:gd name="T44" fmla="*/ 2147483646 w 65"/>
                  <a:gd name="T45" fmla="*/ 2147483646 h 44"/>
                  <a:gd name="T46" fmla="*/ 2147483646 w 65"/>
                  <a:gd name="T47" fmla="*/ 2147483646 h 44"/>
                  <a:gd name="T48" fmla="*/ 2147483646 w 65"/>
                  <a:gd name="T49" fmla="*/ 2147483646 h 44"/>
                  <a:gd name="T50" fmla="*/ 2147483646 w 65"/>
                  <a:gd name="T51" fmla="*/ 2147483646 h 44"/>
                  <a:gd name="T52" fmla="*/ 2147483646 w 65"/>
                  <a:gd name="T53" fmla="*/ 2147483646 h 44"/>
                  <a:gd name="T54" fmla="*/ 2147483646 w 65"/>
                  <a:gd name="T55" fmla="*/ 2147483646 h 44"/>
                  <a:gd name="T56" fmla="*/ 2147483646 w 65"/>
                  <a:gd name="T57" fmla="*/ 2147483646 h 44"/>
                  <a:gd name="T58" fmla="*/ 2147483646 w 65"/>
                  <a:gd name="T59" fmla="*/ 2147483646 h 44"/>
                  <a:gd name="T60" fmla="*/ 2147483646 w 65"/>
                  <a:gd name="T61" fmla="*/ 2147483646 h 44"/>
                  <a:gd name="T62" fmla="*/ 2147483646 w 65"/>
                  <a:gd name="T63" fmla="*/ 2147483646 h 44"/>
                  <a:gd name="T64" fmla="*/ 2147483646 w 65"/>
                  <a:gd name="T65" fmla="*/ 2147483646 h 44"/>
                  <a:gd name="T66" fmla="*/ 2147483646 w 65"/>
                  <a:gd name="T67" fmla="*/ 2147483646 h 44"/>
                  <a:gd name="T68" fmla="*/ 2147483646 w 65"/>
                  <a:gd name="T69" fmla="*/ 2147483646 h 44"/>
                  <a:gd name="T70" fmla="*/ 2147483646 w 65"/>
                  <a:gd name="T71" fmla="*/ 2147483646 h 44"/>
                  <a:gd name="T72" fmla="*/ 2147483646 w 65"/>
                  <a:gd name="T73" fmla="*/ 2147483646 h 44"/>
                  <a:gd name="T74" fmla="*/ 2147483646 w 65"/>
                  <a:gd name="T75" fmla="*/ 2147483646 h 44"/>
                  <a:gd name="T76" fmla="*/ 2147483646 w 65"/>
                  <a:gd name="T77" fmla="*/ 2147483646 h 44"/>
                  <a:gd name="T78" fmla="*/ 2147483646 w 65"/>
                  <a:gd name="T79" fmla="*/ 2147483646 h 44"/>
                  <a:gd name="T80" fmla="*/ 2147483646 w 65"/>
                  <a:gd name="T81" fmla="*/ 2147483646 h 44"/>
                  <a:gd name="T82" fmla="*/ 2147483646 w 65"/>
                  <a:gd name="T83" fmla="*/ 2147483646 h 44"/>
                  <a:gd name="T84" fmla="*/ 2147483646 w 65"/>
                  <a:gd name="T85" fmla="*/ 2147483646 h 44"/>
                  <a:gd name="T86" fmla="*/ 2147483646 w 65"/>
                  <a:gd name="T87" fmla="*/ 2147483646 h 44"/>
                  <a:gd name="T88" fmla="*/ 2147483646 w 65"/>
                  <a:gd name="T89" fmla="*/ 2147483646 h 44"/>
                  <a:gd name="T90" fmla="*/ 2147483646 w 65"/>
                  <a:gd name="T91" fmla="*/ 2147483646 h 44"/>
                  <a:gd name="T92" fmla="*/ 2147483646 w 65"/>
                  <a:gd name="T93" fmla="*/ 2147483646 h 44"/>
                  <a:gd name="T94" fmla="*/ 2147483646 w 65"/>
                  <a:gd name="T95" fmla="*/ 2147483646 h 44"/>
                  <a:gd name="T96" fmla="*/ 2147483646 w 65"/>
                  <a:gd name="T97" fmla="*/ 2147483646 h 44"/>
                  <a:gd name="T98" fmla="*/ 2147483646 w 65"/>
                  <a:gd name="T99" fmla="*/ 2147483646 h 44"/>
                  <a:gd name="T100" fmla="*/ 2147483646 w 65"/>
                  <a:gd name="T101" fmla="*/ 2147483646 h 44"/>
                  <a:gd name="T102" fmla="*/ 0 w 65"/>
                  <a:gd name="T103" fmla="*/ 2147483646 h 44"/>
                  <a:gd name="T104" fmla="*/ 2147483646 w 65"/>
                  <a:gd name="T105" fmla="*/ 2147483646 h 44"/>
                  <a:gd name="T106" fmla="*/ 2147483646 w 65"/>
                  <a:gd name="T107" fmla="*/ 0 h 44"/>
                  <a:gd name="T108" fmla="*/ 2147483646 w 65"/>
                  <a:gd name="T109" fmla="*/ 0 h 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 h="44">
                    <a:moveTo>
                      <a:pt x="41" y="28"/>
                    </a:moveTo>
                    <a:lnTo>
                      <a:pt x="41" y="28"/>
                    </a:lnTo>
                    <a:lnTo>
                      <a:pt x="41" y="29"/>
                    </a:lnTo>
                    <a:lnTo>
                      <a:pt x="43" y="29"/>
                    </a:lnTo>
                    <a:lnTo>
                      <a:pt x="44" y="29"/>
                    </a:lnTo>
                    <a:lnTo>
                      <a:pt x="46" y="29"/>
                    </a:lnTo>
                    <a:lnTo>
                      <a:pt x="44" y="29"/>
                    </a:lnTo>
                    <a:lnTo>
                      <a:pt x="44" y="28"/>
                    </a:lnTo>
                    <a:lnTo>
                      <a:pt x="43" y="28"/>
                    </a:lnTo>
                    <a:lnTo>
                      <a:pt x="41" y="28"/>
                    </a:lnTo>
                    <a:close/>
                    <a:moveTo>
                      <a:pt x="9" y="0"/>
                    </a:moveTo>
                    <a:lnTo>
                      <a:pt x="9" y="0"/>
                    </a:lnTo>
                    <a:lnTo>
                      <a:pt x="9" y="2"/>
                    </a:lnTo>
                    <a:lnTo>
                      <a:pt x="7" y="2"/>
                    </a:lnTo>
                    <a:lnTo>
                      <a:pt x="9" y="2"/>
                    </a:lnTo>
                    <a:lnTo>
                      <a:pt x="7" y="4"/>
                    </a:lnTo>
                    <a:lnTo>
                      <a:pt x="7" y="5"/>
                    </a:lnTo>
                    <a:lnTo>
                      <a:pt x="7" y="7"/>
                    </a:lnTo>
                    <a:lnTo>
                      <a:pt x="9" y="7"/>
                    </a:lnTo>
                    <a:lnTo>
                      <a:pt x="9" y="5"/>
                    </a:lnTo>
                    <a:lnTo>
                      <a:pt x="9" y="4"/>
                    </a:lnTo>
                    <a:lnTo>
                      <a:pt x="11" y="4"/>
                    </a:lnTo>
                    <a:lnTo>
                      <a:pt x="13" y="2"/>
                    </a:lnTo>
                    <a:lnTo>
                      <a:pt x="15" y="2"/>
                    </a:lnTo>
                    <a:lnTo>
                      <a:pt x="17" y="2"/>
                    </a:lnTo>
                    <a:lnTo>
                      <a:pt x="17" y="0"/>
                    </a:lnTo>
                    <a:lnTo>
                      <a:pt x="19" y="0"/>
                    </a:lnTo>
                    <a:lnTo>
                      <a:pt x="19" y="2"/>
                    </a:lnTo>
                    <a:lnTo>
                      <a:pt x="19" y="4"/>
                    </a:lnTo>
                    <a:lnTo>
                      <a:pt x="20" y="4"/>
                    </a:lnTo>
                    <a:lnTo>
                      <a:pt x="20" y="5"/>
                    </a:lnTo>
                    <a:lnTo>
                      <a:pt x="22" y="5"/>
                    </a:lnTo>
                    <a:lnTo>
                      <a:pt x="24" y="5"/>
                    </a:lnTo>
                    <a:lnTo>
                      <a:pt x="26" y="5"/>
                    </a:lnTo>
                    <a:lnTo>
                      <a:pt x="26" y="4"/>
                    </a:lnTo>
                    <a:lnTo>
                      <a:pt x="28" y="5"/>
                    </a:lnTo>
                    <a:lnTo>
                      <a:pt x="30" y="4"/>
                    </a:lnTo>
                    <a:lnTo>
                      <a:pt x="31" y="5"/>
                    </a:lnTo>
                    <a:lnTo>
                      <a:pt x="33" y="7"/>
                    </a:lnTo>
                    <a:lnTo>
                      <a:pt x="35" y="7"/>
                    </a:lnTo>
                    <a:lnTo>
                      <a:pt x="35" y="9"/>
                    </a:lnTo>
                    <a:lnTo>
                      <a:pt x="35" y="7"/>
                    </a:lnTo>
                    <a:lnTo>
                      <a:pt x="37" y="9"/>
                    </a:lnTo>
                    <a:lnTo>
                      <a:pt x="39" y="9"/>
                    </a:lnTo>
                    <a:lnTo>
                      <a:pt x="41" y="9"/>
                    </a:lnTo>
                    <a:lnTo>
                      <a:pt x="41" y="11"/>
                    </a:lnTo>
                    <a:lnTo>
                      <a:pt x="43" y="11"/>
                    </a:lnTo>
                    <a:lnTo>
                      <a:pt x="44" y="11"/>
                    </a:lnTo>
                    <a:lnTo>
                      <a:pt x="44" y="13"/>
                    </a:lnTo>
                    <a:lnTo>
                      <a:pt x="46" y="11"/>
                    </a:lnTo>
                    <a:lnTo>
                      <a:pt x="46" y="13"/>
                    </a:lnTo>
                    <a:lnTo>
                      <a:pt x="48" y="15"/>
                    </a:lnTo>
                    <a:lnTo>
                      <a:pt x="50" y="15"/>
                    </a:lnTo>
                    <a:lnTo>
                      <a:pt x="50" y="16"/>
                    </a:lnTo>
                    <a:lnTo>
                      <a:pt x="50" y="18"/>
                    </a:lnTo>
                    <a:lnTo>
                      <a:pt x="48" y="18"/>
                    </a:lnTo>
                    <a:lnTo>
                      <a:pt x="48" y="20"/>
                    </a:lnTo>
                    <a:lnTo>
                      <a:pt x="50" y="20"/>
                    </a:lnTo>
                    <a:lnTo>
                      <a:pt x="52" y="20"/>
                    </a:lnTo>
                    <a:lnTo>
                      <a:pt x="52" y="22"/>
                    </a:lnTo>
                    <a:lnTo>
                      <a:pt x="54" y="22"/>
                    </a:lnTo>
                    <a:lnTo>
                      <a:pt x="54" y="20"/>
                    </a:lnTo>
                    <a:lnTo>
                      <a:pt x="54" y="22"/>
                    </a:lnTo>
                    <a:lnTo>
                      <a:pt x="54" y="24"/>
                    </a:lnTo>
                    <a:lnTo>
                      <a:pt x="55" y="24"/>
                    </a:lnTo>
                    <a:lnTo>
                      <a:pt x="57" y="24"/>
                    </a:lnTo>
                    <a:lnTo>
                      <a:pt x="59" y="24"/>
                    </a:lnTo>
                    <a:lnTo>
                      <a:pt x="59" y="26"/>
                    </a:lnTo>
                    <a:lnTo>
                      <a:pt x="61" y="26"/>
                    </a:lnTo>
                    <a:lnTo>
                      <a:pt x="61" y="28"/>
                    </a:lnTo>
                    <a:lnTo>
                      <a:pt x="63" y="26"/>
                    </a:lnTo>
                    <a:lnTo>
                      <a:pt x="63" y="28"/>
                    </a:lnTo>
                    <a:lnTo>
                      <a:pt x="65" y="28"/>
                    </a:lnTo>
                    <a:lnTo>
                      <a:pt x="63" y="29"/>
                    </a:lnTo>
                    <a:lnTo>
                      <a:pt x="61" y="31"/>
                    </a:lnTo>
                    <a:lnTo>
                      <a:pt x="59" y="33"/>
                    </a:lnTo>
                    <a:lnTo>
                      <a:pt x="57" y="33"/>
                    </a:lnTo>
                    <a:lnTo>
                      <a:pt x="55" y="33"/>
                    </a:lnTo>
                    <a:lnTo>
                      <a:pt x="55" y="31"/>
                    </a:lnTo>
                    <a:lnTo>
                      <a:pt x="54" y="31"/>
                    </a:lnTo>
                    <a:lnTo>
                      <a:pt x="54" y="29"/>
                    </a:lnTo>
                    <a:lnTo>
                      <a:pt x="52" y="29"/>
                    </a:lnTo>
                    <a:lnTo>
                      <a:pt x="50" y="29"/>
                    </a:lnTo>
                    <a:lnTo>
                      <a:pt x="50" y="31"/>
                    </a:lnTo>
                    <a:lnTo>
                      <a:pt x="50" y="33"/>
                    </a:lnTo>
                    <a:lnTo>
                      <a:pt x="52" y="33"/>
                    </a:lnTo>
                    <a:lnTo>
                      <a:pt x="54" y="35"/>
                    </a:lnTo>
                    <a:lnTo>
                      <a:pt x="54" y="33"/>
                    </a:lnTo>
                    <a:lnTo>
                      <a:pt x="54" y="35"/>
                    </a:lnTo>
                    <a:lnTo>
                      <a:pt x="55" y="37"/>
                    </a:lnTo>
                    <a:lnTo>
                      <a:pt x="55" y="39"/>
                    </a:lnTo>
                    <a:lnTo>
                      <a:pt x="55" y="41"/>
                    </a:lnTo>
                    <a:lnTo>
                      <a:pt x="55" y="42"/>
                    </a:lnTo>
                    <a:lnTo>
                      <a:pt x="54" y="42"/>
                    </a:lnTo>
                    <a:lnTo>
                      <a:pt x="54" y="41"/>
                    </a:lnTo>
                    <a:lnTo>
                      <a:pt x="52" y="41"/>
                    </a:lnTo>
                    <a:lnTo>
                      <a:pt x="50" y="41"/>
                    </a:lnTo>
                    <a:lnTo>
                      <a:pt x="50" y="39"/>
                    </a:lnTo>
                    <a:lnTo>
                      <a:pt x="48" y="39"/>
                    </a:lnTo>
                    <a:lnTo>
                      <a:pt x="46" y="39"/>
                    </a:lnTo>
                    <a:lnTo>
                      <a:pt x="48" y="39"/>
                    </a:lnTo>
                    <a:lnTo>
                      <a:pt x="48" y="41"/>
                    </a:lnTo>
                    <a:lnTo>
                      <a:pt x="50" y="41"/>
                    </a:lnTo>
                    <a:lnTo>
                      <a:pt x="48" y="41"/>
                    </a:lnTo>
                    <a:lnTo>
                      <a:pt x="50" y="41"/>
                    </a:lnTo>
                    <a:lnTo>
                      <a:pt x="50" y="42"/>
                    </a:lnTo>
                    <a:lnTo>
                      <a:pt x="52" y="42"/>
                    </a:lnTo>
                    <a:lnTo>
                      <a:pt x="52" y="44"/>
                    </a:lnTo>
                    <a:lnTo>
                      <a:pt x="54" y="44"/>
                    </a:lnTo>
                    <a:lnTo>
                      <a:pt x="52" y="44"/>
                    </a:lnTo>
                    <a:lnTo>
                      <a:pt x="50" y="44"/>
                    </a:lnTo>
                    <a:lnTo>
                      <a:pt x="48" y="42"/>
                    </a:lnTo>
                    <a:lnTo>
                      <a:pt x="46" y="42"/>
                    </a:lnTo>
                    <a:lnTo>
                      <a:pt x="44" y="42"/>
                    </a:lnTo>
                    <a:lnTo>
                      <a:pt x="43" y="41"/>
                    </a:lnTo>
                    <a:lnTo>
                      <a:pt x="41" y="41"/>
                    </a:lnTo>
                    <a:lnTo>
                      <a:pt x="41" y="39"/>
                    </a:lnTo>
                    <a:lnTo>
                      <a:pt x="39" y="39"/>
                    </a:lnTo>
                    <a:lnTo>
                      <a:pt x="39" y="37"/>
                    </a:lnTo>
                    <a:lnTo>
                      <a:pt x="37" y="37"/>
                    </a:lnTo>
                    <a:lnTo>
                      <a:pt x="35" y="35"/>
                    </a:lnTo>
                    <a:lnTo>
                      <a:pt x="35" y="33"/>
                    </a:lnTo>
                    <a:lnTo>
                      <a:pt x="35" y="31"/>
                    </a:lnTo>
                    <a:lnTo>
                      <a:pt x="35" y="29"/>
                    </a:lnTo>
                    <a:lnTo>
                      <a:pt x="37" y="29"/>
                    </a:lnTo>
                    <a:lnTo>
                      <a:pt x="37" y="28"/>
                    </a:lnTo>
                    <a:lnTo>
                      <a:pt x="39" y="26"/>
                    </a:lnTo>
                    <a:lnTo>
                      <a:pt x="39" y="24"/>
                    </a:lnTo>
                    <a:lnTo>
                      <a:pt x="37" y="24"/>
                    </a:lnTo>
                    <a:lnTo>
                      <a:pt x="37" y="20"/>
                    </a:lnTo>
                    <a:lnTo>
                      <a:pt x="35" y="20"/>
                    </a:lnTo>
                    <a:lnTo>
                      <a:pt x="35" y="22"/>
                    </a:lnTo>
                    <a:lnTo>
                      <a:pt x="35" y="20"/>
                    </a:lnTo>
                    <a:lnTo>
                      <a:pt x="35" y="18"/>
                    </a:lnTo>
                    <a:lnTo>
                      <a:pt x="33" y="20"/>
                    </a:lnTo>
                    <a:lnTo>
                      <a:pt x="33" y="18"/>
                    </a:lnTo>
                    <a:lnTo>
                      <a:pt x="31" y="18"/>
                    </a:lnTo>
                    <a:lnTo>
                      <a:pt x="30" y="18"/>
                    </a:lnTo>
                    <a:lnTo>
                      <a:pt x="28" y="18"/>
                    </a:lnTo>
                    <a:lnTo>
                      <a:pt x="30" y="16"/>
                    </a:lnTo>
                    <a:lnTo>
                      <a:pt x="28" y="16"/>
                    </a:lnTo>
                    <a:lnTo>
                      <a:pt x="28" y="15"/>
                    </a:lnTo>
                    <a:lnTo>
                      <a:pt x="26" y="15"/>
                    </a:lnTo>
                    <a:lnTo>
                      <a:pt x="26" y="13"/>
                    </a:lnTo>
                    <a:lnTo>
                      <a:pt x="24" y="15"/>
                    </a:lnTo>
                    <a:lnTo>
                      <a:pt x="22" y="15"/>
                    </a:lnTo>
                    <a:lnTo>
                      <a:pt x="20" y="15"/>
                    </a:lnTo>
                    <a:lnTo>
                      <a:pt x="19" y="15"/>
                    </a:lnTo>
                    <a:lnTo>
                      <a:pt x="17" y="15"/>
                    </a:lnTo>
                    <a:lnTo>
                      <a:pt x="15" y="15"/>
                    </a:lnTo>
                    <a:lnTo>
                      <a:pt x="13" y="15"/>
                    </a:lnTo>
                    <a:lnTo>
                      <a:pt x="9" y="15"/>
                    </a:lnTo>
                    <a:lnTo>
                      <a:pt x="6" y="15"/>
                    </a:lnTo>
                    <a:lnTo>
                      <a:pt x="6" y="13"/>
                    </a:lnTo>
                    <a:lnTo>
                      <a:pt x="4" y="13"/>
                    </a:lnTo>
                    <a:lnTo>
                      <a:pt x="2" y="13"/>
                    </a:lnTo>
                    <a:lnTo>
                      <a:pt x="2" y="11"/>
                    </a:lnTo>
                    <a:lnTo>
                      <a:pt x="4" y="11"/>
                    </a:lnTo>
                    <a:lnTo>
                      <a:pt x="4" y="9"/>
                    </a:lnTo>
                    <a:lnTo>
                      <a:pt x="2" y="9"/>
                    </a:lnTo>
                    <a:lnTo>
                      <a:pt x="0" y="7"/>
                    </a:lnTo>
                    <a:lnTo>
                      <a:pt x="0" y="9"/>
                    </a:lnTo>
                    <a:lnTo>
                      <a:pt x="0" y="7"/>
                    </a:lnTo>
                    <a:lnTo>
                      <a:pt x="0" y="5"/>
                    </a:lnTo>
                    <a:lnTo>
                      <a:pt x="0" y="4"/>
                    </a:lnTo>
                    <a:lnTo>
                      <a:pt x="2" y="4"/>
                    </a:lnTo>
                    <a:lnTo>
                      <a:pt x="2" y="2"/>
                    </a:lnTo>
                    <a:lnTo>
                      <a:pt x="4" y="2"/>
                    </a:lnTo>
                    <a:lnTo>
                      <a:pt x="4" y="0"/>
                    </a:lnTo>
                    <a:lnTo>
                      <a:pt x="6" y="2"/>
                    </a:lnTo>
                    <a:lnTo>
                      <a:pt x="6" y="0"/>
                    </a:lnTo>
                    <a:lnTo>
                      <a:pt x="7"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7" name="Freeform 1660"/>
              <p:cNvSpPr>
                <a:spLocks/>
              </p:cNvSpPr>
              <p:nvPr/>
            </p:nvSpPr>
            <p:spPr bwMode="auto">
              <a:xfrm>
                <a:off x="2611438" y="5203686"/>
                <a:ext cx="65088" cy="28575"/>
              </a:xfrm>
              <a:custGeom>
                <a:avLst/>
                <a:gdLst>
                  <a:gd name="T0" fmla="*/ 2147483646 w 41"/>
                  <a:gd name="T1" fmla="*/ 0 h 18"/>
                  <a:gd name="T2" fmla="*/ 2147483646 w 41"/>
                  <a:gd name="T3" fmla="*/ 2147483646 h 18"/>
                  <a:gd name="T4" fmla="*/ 2147483646 w 41"/>
                  <a:gd name="T5" fmla="*/ 2147483646 h 18"/>
                  <a:gd name="T6" fmla="*/ 2147483646 w 41"/>
                  <a:gd name="T7" fmla="*/ 2147483646 h 18"/>
                  <a:gd name="T8" fmla="*/ 2147483646 w 41"/>
                  <a:gd name="T9" fmla="*/ 2147483646 h 18"/>
                  <a:gd name="T10" fmla="*/ 2147483646 w 41"/>
                  <a:gd name="T11" fmla="*/ 2147483646 h 18"/>
                  <a:gd name="T12" fmla="*/ 2147483646 w 41"/>
                  <a:gd name="T13" fmla="*/ 2147483646 h 18"/>
                  <a:gd name="T14" fmla="*/ 2147483646 w 41"/>
                  <a:gd name="T15" fmla="*/ 2147483646 h 18"/>
                  <a:gd name="T16" fmla="*/ 2147483646 w 41"/>
                  <a:gd name="T17" fmla="*/ 2147483646 h 18"/>
                  <a:gd name="T18" fmla="*/ 2147483646 w 41"/>
                  <a:gd name="T19" fmla="*/ 2147483646 h 18"/>
                  <a:gd name="T20" fmla="*/ 2147483646 w 41"/>
                  <a:gd name="T21" fmla="*/ 2147483646 h 18"/>
                  <a:gd name="T22" fmla="*/ 2147483646 w 41"/>
                  <a:gd name="T23" fmla="*/ 0 h 18"/>
                  <a:gd name="T24" fmla="*/ 2147483646 w 41"/>
                  <a:gd name="T25" fmla="*/ 2147483646 h 18"/>
                  <a:gd name="T26" fmla="*/ 2147483646 w 41"/>
                  <a:gd name="T27" fmla="*/ 2147483646 h 18"/>
                  <a:gd name="T28" fmla="*/ 2147483646 w 41"/>
                  <a:gd name="T29" fmla="*/ 2147483646 h 18"/>
                  <a:gd name="T30" fmla="*/ 2147483646 w 41"/>
                  <a:gd name="T31" fmla="*/ 2147483646 h 18"/>
                  <a:gd name="T32" fmla="*/ 2147483646 w 41"/>
                  <a:gd name="T33" fmla="*/ 2147483646 h 18"/>
                  <a:gd name="T34" fmla="*/ 2147483646 w 41"/>
                  <a:gd name="T35" fmla="*/ 2147483646 h 18"/>
                  <a:gd name="T36" fmla="*/ 2147483646 w 41"/>
                  <a:gd name="T37" fmla="*/ 2147483646 h 18"/>
                  <a:gd name="T38" fmla="*/ 2147483646 w 41"/>
                  <a:gd name="T39" fmla="*/ 2147483646 h 18"/>
                  <a:gd name="T40" fmla="*/ 2147483646 w 41"/>
                  <a:gd name="T41" fmla="*/ 2147483646 h 18"/>
                  <a:gd name="T42" fmla="*/ 2147483646 w 41"/>
                  <a:gd name="T43" fmla="*/ 2147483646 h 18"/>
                  <a:gd name="T44" fmla="*/ 2147483646 w 41"/>
                  <a:gd name="T45" fmla="*/ 2147483646 h 18"/>
                  <a:gd name="T46" fmla="*/ 2147483646 w 41"/>
                  <a:gd name="T47" fmla="*/ 2147483646 h 18"/>
                  <a:gd name="T48" fmla="*/ 2147483646 w 41"/>
                  <a:gd name="T49" fmla="*/ 2147483646 h 18"/>
                  <a:gd name="T50" fmla="*/ 2147483646 w 41"/>
                  <a:gd name="T51" fmla="*/ 2147483646 h 18"/>
                  <a:gd name="T52" fmla="*/ 2147483646 w 41"/>
                  <a:gd name="T53" fmla="*/ 2147483646 h 18"/>
                  <a:gd name="T54" fmla="*/ 2147483646 w 41"/>
                  <a:gd name="T55" fmla="*/ 2147483646 h 18"/>
                  <a:gd name="T56" fmla="*/ 2147483646 w 41"/>
                  <a:gd name="T57" fmla="*/ 2147483646 h 18"/>
                  <a:gd name="T58" fmla="*/ 2147483646 w 41"/>
                  <a:gd name="T59" fmla="*/ 2147483646 h 18"/>
                  <a:gd name="T60" fmla="*/ 2147483646 w 41"/>
                  <a:gd name="T61" fmla="*/ 2147483646 h 18"/>
                  <a:gd name="T62" fmla="*/ 2147483646 w 41"/>
                  <a:gd name="T63" fmla="*/ 2147483646 h 18"/>
                  <a:gd name="T64" fmla="*/ 2147483646 w 41"/>
                  <a:gd name="T65" fmla="*/ 2147483646 h 18"/>
                  <a:gd name="T66" fmla="*/ 2147483646 w 41"/>
                  <a:gd name="T67" fmla="*/ 2147483646 h 18"/>
                  <a:gd name="T68" fmla="*/ 2147483646 w 41"/>
                  <a:gd name="T69" fmla="*/ 2147483646 h 18"/>
                  <a:gd name="T70" fmla="*/ 2147483646 w 41"/>
                  <a:gd name="T71" fmla="*/ 2147483646 h 18"/>
                  <a:gd name="T72" fmla="*/ 2147483646 w 41"/>
                  <a:gd name="T73" fmla="*/ 2147483646 h 18"/>
                  <a:gd name="T74" fmla="*/ 2147483646 w 41"/>
                  <a:gd name="T75" fmla="*/ 2147483646 h 18"/>
                  <a:gd name="T76" fmla="*/ 2147483646 w 41"/>
                  <a:gd name="T77" fmla="*/ 2147483646 h 18"/>
                  <a:gd name="T78" fmla="*/ 2147483646 w 41"/>
                  <a:gd name="T79" fmla="*/ 2147483646 h 18"/>
                  <a:gd name="T80" fmla="*/ 2147483646 w 41"/>
                  <a:gd name="T81" fmla="*/ 2147483646 h 18"/>
                  <a:gd name="T82" fmla="*/ 2147483646 w 41"/>
                  <a:gd name="T83" fmla="*/ 2147483646 h 18"/>
                  <a:gd name="T84" fmla="*/ 2147483646 w 41"/>
                  <a:gd name="T85" fmla="*/ 2147483646 h 18"/>
                  <a:gd name="T86" fmla="*/ 2147483646 w 41"/>
                  <a:gd name="T87" fmla="*/ 0 h 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 h="18">
                    <a:moveTo>
                      <a:pt x="12" y="0"/>
                    </a:moveTo>
                    <a:lnTo>
                      <a:pt x="12" y="0"/>
                    </a:lnTo>
                    <a:lnTo>
                      <a:pt x="12" y="2"/>
                    </a:lnTo>
                    <a:lnTo>
                      <a:pt x="13" y="2"/>
                    </a:lnTo>
                    <a:lnTo>
                      <a:pt x="12" y="2"/>
                    </a:lnTo>
                    <a:lnTo>
                      <a:pt x="13" y="3"/>
                    </a:lnTo>
                    <a:lnTo>
                      <a:pt x="13" y="2"/>
                    </a:lnTo>
                    <a:lnTo>
                      <a:pt x="15" y="2"/>
                    </a:lnTo>
                    <a:lnTo>
                      <a:pt x="17" y="2"/>
                    </a:lnTo>
                    <a:lnTo>
                      <a:pt x="19" y="3"/>
                    </a:lnTo>
                    <a:lnTo>
                      <a:pt x="21" y="3"/>
                    </a:lnTo>
                    <a:lnTo>
                      <a:pt x="23" y="2"/>
                    </a:lnTo>
                    <a:lnTo>
                      <a:pt x="24" y="2"/>
                    </a:lnTo>
                    <a:lnTo>
                      <a:pt x="24" y="3"/>
                    </a:lnTo>
                    <a:lnTo>
                      <a:pt x="24" y="5"/>
                    </a:lnTo>
                    <a:lnTo>
                      <a:pt x="26" y="5"/>
                    </a:lnTo>
                    <a:lnTo>
                      <a:pt x="28" y="5"/>
                    </a:lnTo>
                    <a:lnTo>
                      <a:pt x="28" y="3"/>
                    </a:lnTo>
                    <a:lnTo>
                      <a:pt x="26" y="3"/>
                    </a:lnTo>
                    <a:lnTo>
                      <a:pt x="26" y="2"/>
                    </a:lnTo>
                    <a:lnTo>
                      <a:pt x="26" y="0"/>
                    </a:lnTo>
                    <a:lnTo>
                      <a:pt x="28" y="0"/>
                    </a:lnTo>
                    <a:lnTo>
                      <a:pt x="30" y="2"/>
                    </a:lnTo>
                    <a:lnTo>
                      <a:pt x="30" y="3"/>
                    </a:lnTo>
                    <a:lnTo>
                      <a:pt x="32" y="3"/>
                    </a:lnTo>
                    <a:lnTo>
                      <a:pt x="32" y="5"/>
                    </a:lnTo>
                    <a:lnTo>
                      <a:pt x="34" y="5"/>
                    </a:lnTo>
                    <a:lnTo>
                      <a:pt x="34" y="7"/>
                    </a:lnTo>
                    <a:lnTo>
                      <a:pt x="34" y="9"/>
                    </a:lnTo>
                    <a:lnTo>
                      <a:pt x="36" y="11"/>
                    </a:lnTo>
                    <a:lnTo>
                      <a:pt x="36" y="9"/>
                    </a:lnTo>
                    <a:lnTo>
                      <a:pt x="37" y="11"/>
                    </a:lnTo>
                    <a:lnTo>
                      <a:pt x="39" y="11"/>
                    </a:lnTo>
                    <a:lnTo>
                      <a:pt x="39" y="13"/>
                    </a:lnTo>
                    <a:lnTo>
                      <a:pt x="41" y="13"/>
                    </a:lnTo>
                    <a:lnTo>
                      <a:pt x="41" y="14"/>
                    </a:lnTo>
                    <a:lnTo>
                      <a:pt x="39" y="13"/>
                    </a:lnTo>
                    <a:lnTo>
                      <a:pt x="37" y="13"/>
                    </a:lnTo>
                    <a:lnTo>
                      <a:pt x="37" y="14"/>
                    </a:lnTo>
                    <a:lnTo>
                      <a:pt x="39" y="16"/>
                    </a:lnTo>
                    <a:lnTo>
                      <a:pt x="36" y="18"/>
                    </a:lnTo>
                    <a:lnTo>
                      <a:pt x="34" y="18"/>
                    </a:lnTo>
                    <a:lnTo>
                      <a:pt x="32" y="16"/>
                    </a:lnTo>
                    <a:lnTo>
                      <a:pt x="30" y="16"/>
                    </a:lnTo>
                    <a:lnTo>
                      <a:pt x="28" y="16"/>
                    </a:lnTo>
                    <a:lnTo>
                      <a:pt x="24" y="16"/>
                    </a:lnTo>
                    <a:lnTo>
                      <a:pt x="24" y="18"/>
                    </a:lnTo>
                    <a:lnTo>
                      <a:pt x="23" y="18"/>
                    </a:lnTo>
                    <a:lnTo>
                      <a:pt x="21" y="18"/>
                    </a:lnTo>
                    <a:lnTo>
                      <a:pt x="19" y="18"/>
                    </a:lnTo>
                    <a:lnTo>
                      <a:pt x="17" y="18"/>
                    </a:lnTo>
                    <a:lnTo>
                      <a:pt x="15" y="18"/>
                    </a:lnTo>
                    <a:lnTo>
                      <a:pt x="12" y="16"/>
                    </a:lnTo>
                    <a:lnTo>
                      <a:pt x="10" y="16"/>
                    </a:lnTo>
                    <a:lnTo>
                      <a:pt x="8" y="16"/>
                    </a:lnTo>
                    <a:lnTo>
                      <a:pt x="8" y="14"/>
                    </a:lnTo>
                    <a:lnTo>
                      <a:pt x="6" y="14"/>
                    </a:lnTo>
                    <a:lnTo>
                      <a:pt x="8" y="14"/>
                    </a:lnTo>
                    <a:lnTo>
                      <a:pt x="6" y="13"/>
                    </a:lnTo>
                    <a:lnTo>
                      <a:pt x="6" y="14"/>
                    </a:lnTo>
                    <a:lnTo>
                      <a:pt x="6" y="13"/>
                    </a:lnTo>
                    <a:lnTo>
                      <a:pt x="8" y="13"/>
                    </a:lnTo>
                    <a:lnTo>
                      <a:pt x="10" y="13"/>
                    </a:lnTo>
                    <a:lnTo>
                      <a:pt x="10" y="11"/>
                    </a:lnTo>
                    <a:lnTo>
                      <a:pt x="12" y="11"/>
                    </a:lnTo>
                    <a:lnTo>
                      <a:pt x="13" y="13"/>
                    </a:lnTo>
                    <a:lnTo>
                      <a:pt x="15" y="11"/>
                    </a:lnTo>
                    <a:lnTo>
                      <a:pt x="13" y="11"/>
                    </a:lnTo>
                    <a:lnTo>
                      <a:pt x="12" y="11"/>
                    </a:lnTo>
                    <a:lnTo>
                      <a:pt x="10" y="11"/>
                    </a:lnTo>
                    <a:lnTo>
                      <a:pt x="8" y="11"/>
                    </a:lnTo>
                    <a:lnTo>
                      <a:pt x="6" y="11"/>
                    </a:lnTo>
                    <a:lnTo>
                      <a:pt x="4" y="11"/>
                    </a:lnTo>
                    <a:lnTo>
                      <a:pt x="4" y="9"/>
                    </a:lnTo>
                    <a:lnTo>
                      <a:pt x="6" y="9"/>
                    </a:lnTo>
                    <a:lnTo>
                      <a:pt x="6" y="7"/>
                    </a:lnTo>
                    <a:lnTo>
                      <a:pt x="8" y="7"/>
                    </a:lnTo>
                    <a:lnTo>
                      <a:pt x="6" y="7"/>
                    </a:lnTo>
                    <a:lnTo>
                      <a:pt x="4" y="7"/>
                    </a:lnTo>
                    <a:lnTo>
                      <a:pt x="2" y="7"/>
                    </a:lnTo>
                    <a:lnTo>
                      <a:pt x="2" y="5"/>
                    </a:lnTo>
                    <a:lnTo>
                      <a:pt x="0" y="5"/>
                    </a:lnTo>
                    <a:lnTo>
                      <a:pt x="2" y="3"/>
                    </a:lnTo>
                    <a:lnTo>
                      <a:pt x="4" y="3"/>
                    </a:lnTo>
                    <a:lnTo>
                      <a:pt x="4" y="2"/>
                    </a:lnTo>
                    <a:lnTo>
                      <a:pt x="6" y="2"/>
                    </a:lnTo>
                    <a:lnTo>
                      <a:pt x="10" y="0"/>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8" name="Freeform 1661"/>
              <p:cNvSpPr>
                <a:spLocks noEditPoints="1"/>
              </p:cNvSpPr>
              <p:nvPr/>
            </p:nvSpPr>
            <p:spPr bwMode="auto">
              <a:xfrm>
                <a:off x="2441576" y="5211623"/>
                <a:ext cx="461963" cy="534988"/>
              </a:xfrm>
              <a:custGeom>
                <a:avLst/>
                <a:gdLst>
                  <a:gd name="T0" fmla="*/ 2147483646 w 291"/>
                  <a:gd name="T1" fmla="*/ 2147483646 h 337"/>
                  <a:gd name="T2" fmla="*/ 2147483646 w 291"/>
                  <a:gd name="T3" fmla="*/ 2147483646 h 337"/>
                  <a:gd name="T4" fmla="*/ 2147483646 w 291"/>
                  <a:gd name="T5" fmla="*/ 2147483646 h 337"/>
                  <a:gd name="T6" fmla="*/ 2147483646 w 291"/>
                  <a:gd name="T7" fmla="*/ 2147483646 h 337"/>
                  <a:gd name="T8" fmla="*/ 2147483646 w 291"/>
                  <a:gd name="T9" fmla="*/ 2147483646 h 337"/>
                  <a:gd name="T10" fmla="*/ 2147483646 w 291"/>
                  <a:gd name="T11" fmla="*/ 2147483646 h 337"/>
                  <a:gd name="T12" fmla="*/ 2147483646 w 291"/>
                  <a:gd name="T13" fmla="*/ 2147483646 h 337"/>
                  <a:gd name="T14" fmla="*/ 2147483646 w 291"/>
                  <a:gd name="T15" fmla="*/ 2147483646 h 337"/>
                  <a:gd name="T16" fmla="*/ 2147483646 w 291"/>
                  <a:gd name="T17" fmla="*/ 2147483646 h 337"/>
                  <a:gd name="T18" fmla="*/ 2147483646 w 291"/>
                  <a:gd name="T19" fmla="*/ 2147483646 h 337"/>
                  <a:gd name="T20" fmla="*/ 2147483646 w 291"/>
                  <a:gd name="T21" fmla="*/ 2147483646 h 337"/>
                  <a:gd name="T22" fmla="*/ 2147483646 w 291"/>
                  <a:gd name="T23" fmla="*/ 2147483646 h 337"/>
                  <a:gd name="T24" fmla="*/ 2147483646 w 291"/>
                  <a:gd name="T25" fmla="*/ 2147483646 h 337"/>
                  <a:gd name="T26" fmla="*/ 2147483646 w 291"/>
                  <a:gd name="T27" fmla="*/ 2147483646 h 337"/>
                  <a:gd name="T28" fmla="*/ 2147483646 w 291"/>
                  <a:gd name="T29" fmla="*/ 2147483646 h 337"/>
                  <a:gd name="T30" fmla="*/ 2147483646 w 291"/>
                  <a:gd name="T31" fmla="*/ 2147483646 h 337"/>
                  <a:gd name="T32" fmla="*/ 2147483646 w 291"/>
                  <a:gd name="T33" fmla="*/ 2147483646 h 337"/>
                  <a:gd name="T34" fmla="*/ 2147483646 w 291"/>
                  <a:gd name="T35" fmla="*/ 2147483646 h 337"/>
                  <a:gd name="T36" fmla="*/ 2147483646 w 291"/>
                  <a:gd name="T37" fmla="*/ 2147483646 h 337"/>
                  <a:gd name="T38" fmla="*/ 2147483646 w 291"/>
                  <a:gd name="T39" fmla="*/ 2147483646 h 337"/>
                  <a:gd name="T40" fmla="*/ 2147483646 w 291"/>
                  <a:gd name="T41" fmla="*/ 2147483646 h 337"/>
                  <a:gd name="T42" fmla="*/ 2147483646 w 291"/>
                  <a:gd name="T43" fmla="*/ 2147483646 h 337"/>
                  <a:gd name="T44" fmla="*/ 2147483646 w 291"/>
                  <a:gd name="T45" fmla="*/ 2147483646 h 337"/>
                  <a:gd name="T46" fmla="*/ 2147483646 w 291"/>
                  <a:gd name="T47" fmla="*/ 2147483646 h 337"/>
                  <a:gd name="T48" fmla="*/ 2147483646 w 291"/>
                  <a:gd name="T49" fmla="*/ 2147483646 h 337"/>
                  <a:gd name="T50" fmla="*/ 2147483646 w 291"/>
                  <a:gd name="T51" fmla="*/ 2147483646 h 337"/>
                  <a:gd name="T52" fmla="*/ 2147483646 w 291"/>
                  <a:gd name="T53" fmla="*/ 2147483646 h 337"/>
                  <a:gd name="T54" fmla="*/ 2147483646 w 291"/>
                  <a:gd name="T55" fmla="*/ 2147483646 h 337"/>
                  <a:gd name="T56" fmla="*/ 2147483646 w 291"/>
                  <a:gd name="T57" fmla="*/ 2147483646 h 337"/>
                  <a:gd name="T58" fmla="*/ 2147483646 w 291"/>
                  <a:gd name="T59" fmla="*/ 2147483646 h 337"/>
                  <a:gd name="T60" fmla="*/ 2147483646 w 291"/>
                  <a:gd name="T61" fmla="*/ 2147483646 h 337"/>
                  <a:gd name="T62" fmla="*/ 2147483646 w 291"/>
                  <a:gd name="T63" fmla="*/ 2147483646 h 337"/>
                  <a:gd name="T64" fmla="*/ 2147483646 w 291"/>
                  <a:gd name="T65" fmla="*/ 2147483646 h 337"/>
                  <a:gd name="T66" fmla="*/ 2147483646 w 291"/>
                  <a:gd name="T67" fmla="*/ 2147483646 h 337"/>
                  <a:gd name="T68" fmla="*/ 2147483646 w 291"/>
                  <a:gd name="T69" fmla="*/ 2147483646 h 337"/>
                  <a:gd name="T70" fmla="*/ 2147483646 w 291"/>
                  <a:gd name="T71" fmla="*/ 2147483646 h 337"/>
                  <a:gd name="T72" fmla="*/ 2147483646 w 291"/>
                  <a:gd name="T73" fmla="*/ 2147483646 h 337"/>
                  <a:gd name="T74" fmla="*/ 2147483646 w 291"/>
                  <a:gd name="T75" fmla="*/ 2147483646 h 337"/>
                  <a:gd name="T76" fmla="*/ 2147483646 w 291"/>
                  <a:gd name="T77" fmla="*/ 2147483646 h 337"/>
                  <a:gd name="T78" fmla="*/ 2147483646 w 291"/>
                  <a:gd name="T79" fmla="*/ 2147483646 h 337"/>
                  <a:gd name="T80" fmla="*/ 2147483646 w 291"/>
                  <a:gd name="T81" fmla="*/ 2147483646 h 337"/>
                  <a:gd name="T82" fmla="*/ 2147483646 w 291"/>
                  <a:gd name="T83" fmla="*/ 2147483646 h 337"/>
                  <a:gd name="T84" fmla="*/ 2147483646 w 291"/>
                  <a:gd name="T85" fmla="*/ 2147483646 h 337"/>
                  <a:gd name="T86" fmla="*/ 2147483646 w 291"/>
                  <a:gd name="T87" fmla="*/ 2147483646 h 337"/>
                  <a:gd name="T88" fmla="*/ 2147483646 w 291"/>
                  <a:gd name="T89" fmla="*/ 2147483646 h 337"/>
                  <a:gd name="T90" fmla="*/ 2147483646 w 291"/>
                  <a:gd name="T91" fmla="*/ 2147483646 h 337"/>
                  <a:gd name="T92" fmla="*/ 2147483646 w 291"/>
                  <a:gd name="T93" fmla="*/ 2147483646 h 337"/>
                  <a:gd name="T94" fmla="*/ 2147483646 w 291"/>
                  <a:gd name="T95" fmla="*/ 2147483646 h 337"/>
                  <a:gd name="T96" fmla="*/ 2147483646 w 291"/>
                  <a:gd name="T97" fmla="*/ 2147483646 h 337"/>
                  <a:gd name="T98" fmla="*/ 2147483646 w 291"/>
                  <a:gd name="T99" fmla="*/ 2147483646 h 337"/>
                  <a:gd name="T100" fmla="*/ 2147483646 w 291"/>
                  <a:gd name="T101" fmla="*/ 2147483646 h 337"/>
                  <a:gd name="T102" fmla="*/ 2147483646 w 291"/>
                  <a:gd name="T103" fmla="*/ 2147483646 h 337"/>
                  <a:gd name="T104" fmla="*/ 2147483646 w 291"/>
                  <a:gd name="T105" fmla="*/ 2147483646 h 337"/>
                  <a:gd name="T106" fmla="*/ 2147483646 w 291"/>
                  <a:gd name="T107" fmla="*/ 2147483646 h 337"/>
                  <a:gd name="T108" fmla="*/ 2147483646 w 291"/>
                  <a:gd name="T109" fmla="*/ 2147483646 h 337"/>
                  <a:gd name="T110" fmla="*/ 2147483646 w 291"/>
                  <a:gd name="T111" fmla="*/ 2147483646 h 337"/>
                  <a:gd name="T112" fmla="*/ 2147483646 w 291"/>
                  <a:gd name="T113" fmla="*/ 2147483646 h 337"/>
                  <a:gd name="T114" fmla="*/ 2147483646 w 291"/>
                  <a:gd name="T115" fmla="*/ 2147483646 h 337"/>
                  <a:gd name="T116" fmla="*/ 2147483646 w 291"/>
                  <a:gd name="T117" fmla="*/ 2147483646 h 337"/>
                  <a:gd name="T118" fmla="*/ 2147483646 w 291"/>
                  <a:gd name="T119" fmla="*/ 2147483646 h 337"/>
                  <a:gd name="T120" fmla="*/ 2147483646 w 291"/>
                  <a:gd name="T121" fmla="*/ 2147483646 h 337"/>
                  <a:gd name="T122" fmla="*/ 2147483646 w 291"/>
                  <a:gd name="T123" fmla="*/ 2147483646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 h="337">
                    <a:moveTo>
                      <a:pt x="193" y="96"/>
                    </a:moveTo>
                    <a:lnTo>
                      <a:pt x="193" y="96"/>
                    </a:lnTo>
                    <a:lnTo>
                      <a:pt x="191" y="96"/>
                    </a:lnTo>
                    <a:lnTo>
                      <a:pt x="191" y="98"/>
                    </a:lnTo>
                    <a:lnTo>
                      <a:pt x="189" y="98"/>
                    </a:lnTo>
                    <a:lnTo>
                      <a:pt x="191" y="98"/>
                    </a:lnTo>
                    <a:lnTo>
                      <a:pt x="191" y="100"/>
                    </a:lnTo>
                    <a:lnTo>
                      <a:pt x="189" y="100"/>
                    </a:lnTo>
                    <a:lnTo>
                      <a:pt x="191" y="100"/>
                    </a:lnTo>
                    <a:lnTo>
                      <a:pt x="191" y="98"/>
                    </a:lnTo>
                    <a:lnTo>
                      <a:pt x="193" y="98"/>
                    </a:lnTo>
                    <a:lnTo>
                      <a:pt x="194" y="100"/>
                    </a:lnTo>
                    <a:lnTo>
                      <a:pt x="194" y="98"/>
                    </a:lnTo>
                    <a:lnTo>
                      <a:pt x="196" y="98"/>
                    </a:lnTo>
                    <a:lnTo>
                      <a:pt x="198" y="96"/>
                    </a:lnTo>
                    <a:lnTo>
                      <a:pt x="194" y="96"/>
                    </a:lnTo>
                    <a:lnTo>
                      <a:pt x="193" y="96"/>
                    </a:lnTo>
                    <a:close/>
                    <a:moveTo>
                      <a:pt x="202" y="93"/>
                    </a:moveTo>
                    <a:lnTo>
                      <a:pt x="202" y="93"/>
                    </a:lnTo>
                    <a:lnTo>
                      <a:pt x="200" y="93"/>
                    </a:lnTo>
                    <a:lnTo>
                      <a:pt x="198" y="93"/>
                    </a:lnTo>
                    <a:lnTo>
                      <a:pt x="196" y="93"/>
                    </a:lnTo>
                    <a:lnTo>
                      <a:pt x="196" y="95"/>
                    </a:lnTo>
                    <a:lnTo>
                      <a:pt x="198" y="95"/>
                    </a:lnTo>
                    <a:lnTo>
                      <a:pt x="200" y="95"/>
                    </a:lnTo>
                    <a:lnTo>
                      <a:pt x="202" y="95"/>
                    </a:lnTo>
                    <a:lnTo>
                      <a:pt x="204" y="95"/>
                    </a:lnTo>
                    <a:lnTo>
                      <a:pt x="204" y="93"/>
                    </a:lnTo>
                    <a:lnTo>
                      <a:pt x="202" y="93"/>
                    </a:lnTo>
                    <a:close/>
                    <a:moveTo>
                      <a:pt x="189" y="85"/>
                    </a:moveTo>
                    <a:lnTo>
                      <a:pt x="187" y="85"/>
                    </a:lnTo>
                    <a:lnTo>
                      <a:pt x="187" y="87"/>
                    </a:lnTo>
                    <a:lnTo>
                      <a:pt x="185" y="87"/>
                    </a:lnTo>
                    <a:lnTo>
                      <a:pt x="183" y="87"/>
                    </a:lnTo>
                    <a:lnTo>
                      <a:pt x="181" y="87"/>
                    </a:lnTo>
                    <a:lnTo>
                      <a:pt x="180" y="89"/>
                    </a:lnTo>
                    <a:lnTo>
                      <a:pt x="178" y="89"/>
                    </a:lnTo>
                    <a:lnTo>
                      <a:pt x="178" y="93"/>
                    </a:lnTo>
                    <a:lnTo>
                      <a:pt x="178" y="95"/>
                    </a:lnTo>
                    <a:lnTo>
                      <a:pt x="178" y="96"/>
                    </a:lnTo>
                    <a:lnTo>
                      <a:pt x="178" y="100"/>
                    </a:lnTo>
                    <a:lnTo>
                      <a:pt x="180" y="100"/>
                    </a:lnTo>
                    <a:lnTo>
                      <a:pt x="180" y="98"/>
                    </a:lnTo>
                    <a:lnTo>
                      <a:pt x="181" y="98"/>
                    </a:lnTo>
                    <a:lnTo>
                      <a:pt x="181" y="96"/>
                    </a:lnTo>
                    <a:lnTo>
                      <a:pt x="181" y="95"/>
                    </a:lnTo>
                    <a:lnTo>
                      <a:pt x="181" y="91"/>
                    </a:lnTo>
                    <a:lnTo>
                      <a:pt x="183" y="91"/>
                    </a:lnTo>
                    <a:lnTo>
                      <a:pt x="183" y="89"/>
                    </a:lnTo>
                    <a:lnTo>
                      <a:pt x="185" y="89"/>
                    </a:lnTo>
                    <a:lnTo>
                      <a:pt x="187" y="89"/>
                    </a:lnTo>
                    <a:lnTo>
                      <a:pt x="187" y="91"/>
                    </a:lnTo>
                    <a:lnTo>
                      <a:pt x="187" y="93"/>
                    </a:lnTo>
                    <a:lnTo>
                      <a:pt x="189" y="93"/>
                    </a:lnTo>
                    <a:lnTo>
                      <a:pt x="187" y="93"/>
                    </a:lnTo>
                    <a:lnTo>
                      <a:pt x="187" y="95"/>
                    </a:lnTo>
                    <a:lnTo>
                      <a:pt x="189" y="95"/>
                    </a:lnTo>
                    <a:lnTo>
                      <a:pt x="191" y="95"/>
                    </a:lnTo>
                    <a:lnTo>
                      <a:pt x="193" y="95"/>
                    </a:lnTo>
                    <a:lnTo>
                      <a:pt x="191" y="95"/>
                    </a:lnTo>
                    <a:lnTo>
                      <a:pt x="193" y="93"/>
                    </a:lnTo>
                    <a:lnTo>
                      <a:pt x="193" y="91"/>
                    </a:lnTo>
                    <a:lnTo>
                      <a:pt x="194" y="91"/>
                    </a:lnTo>
                    <a:lnTo>
                      <a:pt x="196" y="91"/>
                    </a:lnTo>
                    <a:lnTo>
                      <a:pt x="196" y="89"/>
                    </a:lnTo>
                    <a:lnTo>
                      <a:pt x="194" y="87"/>
                    </a:lnTo>
                    <a:lnTo>
                      <a:pt x="191" y="87"/>
                    </a:lnTo>
                    <a:lnTo>
                      <a:pt x="189" y="87"/>
                    </a:lnTo>
                    <a:lnTo>
                      <a:pt x="189" y="85"/>
                    </a:lnTo>
                    <a:close/>
                    <a:moveTo>
                      <a:pt x="178" y="78"/>
                    </a:moveTo>
                    <a:lnTo>
                      <a:pt x="176" y="80"/>
                    </a:lnTo>
                    <a:lnTo>
                      <a:pt x="178" y="80"/>
                    </a:lnTo>
                    <a:lnTo>
                      <a:pt x="176" y="80"/>
                    </a:lnTo>
                    <a:lnTo>
                      <a:pt x="176" y="82"/>
                    </a:lnTo>
                    <a:lnTo>
                      <a:pt x="174" y="82"/>
                    </a:lnTo>
                    <a:lnTo>
                      <a:pt x="172" y="82"/>
                    </a:lnTo>
                    <a:lnTo>
                      <a:pt x="170" y="83"/>
                    </a:lnTo>
                    <a:lnTo>
                      <a:pt x="168" y="83"/>
                    </a:lnTo>
                    <a:lnTo>
                      <a:pt x="170" y="85"/>
                    </a:lnTo>
                    <a:lnTo>
                      <a:pt x="168" y="85"/>
                    </a:lnTo>
                    <a:lnTo>
                      <a:pt x="170" y="85"/>
                    </a:lnTo>
                    <a:lnTo>
                      <a:pt x="172" y="85"/>
                    </a:lnTo>
                    <a:lnTo>
                      <a:pt x="174" y="85"/>
                    </a:lnTo>
                    <a:lnTo>
                      <a:pt x="176" y="85"/>
                    </a:lnTo>
                    <a:lnTo>
                      <a:pt x="176" y="83"/>
                    </a:lnTo>
                    <a:lnTo>
                      <a:pt x="178" y="85"/>
                    </a:lnTo>
                    <a:lnTo>
                      <a:pt x="180" y="85"/>
                    </a:lnTo>
                    <a:lnTo>
                      <a:pt x="178" y="85"/>
                    </a:lnTo>
                    <a:lnTo>
                      <a:pt x="180" y="85"/>
                    </a:lnTo>
                    <a:lnTo>
                      <a:pt x="180" y="87"/>
                    </a:lnTo>
                    <a:lnTo>
                      <a:pt x="180" y="85"/>
                    </a:lnTo>
                    <a:lnTo>
                      <a:pt x="181" y="85"/>
                    </a:lnTo>
                    <a:lnTo>
                      <a:pt x="183" y="85"/>
                    </a:lnTo>
                    <a:lnTo>
                      <a:pt x="185" y="85"/>
                    </a:lnTo>
                    <a:lnTo>
                      <a:pt x="187" y="85"/>
                    </a:lnTo>
                    <a:lnTo>
                      <a:pt x="185" y="85"/>
                    </a:lnTo>
                    <a:lnTo>
                      <a:pt x="185" y="83"/>
                    </a:lnTo>
                    <a:lnTo>
                      <a:pt x="185" y="82"/>
                    </a:lnTo>
                    <a:lnTo>
                      <a:pt x="183" y="82"/>
                    </a:lnTo>
                    <a:lnTo>
                      <a:pt x="183" y="80"/>
                    </a:lnTo>
                    <a:lnTo>
                      <a:pt x="180" y="80"/>
                    </a:lnTo>
                    <a:lnTo>
                      <a:pt x="181" y="80"/>
                    </a:lnTo>
                    <a:lnTo>
                      <a:pt x="180" y="78"/>
                    </a:lnTo>
                    <a:lnTo>
                      <a:pt x="180" y="80"/>
                    </a:lnTo>
                    <a:lnTo>
                      <a:pt x="178" y="80"/>
                    </a:lnTo>
                    <a:lnTo>
                      <a:pt x="178" y="78"/>
                    </a:lnTo>
                    <a:close/>
                    <a:moveTo>
                      <a:pt x="156" y="63"/>
                    </a:moveTo>
                    <a:lnTo>
                      <a:pt x="156" y="63"/>
                    </a:lnTo>
                    <a:lnTo>
                      <a:pt x="154" y="65"/>
                    </a:lnTo>
                    <a:lnTo>
                      <a:pt x="154" y="67"/>
                    </a:lnTo>
                    <a:lnTo>
                      <a:pt x="152" y="67"/>
                    </a:lnTo>
                    <a:lnTo>
                      <a:pt x="152" y="65"/>
                    </a:lnTo>
                    <a:lnTo>
                      <a:pt x="152" y="67"/>
                    </a:lnTo>
                    <a:lnTo>
                      <a:pt x="156" y="67"/>
                    </a:lnTo>
                    <a:lnTo>
                      <a:pt x="156" y="69"/>
                    </a:lnTo>
                    <a:lnTo>
                      <a:pt x="157" y="71"/>
                    </a:lnTo>
                    <a:lnTo>
                      <a:pt x="157" y="72"/>
                    </a:lnTo>
                    <a:lnTo>
                      <a:pt x="157" y="74"/>
                    </a:lnTo>
                    <a:lnTo>
                      <a:pt x="159" y="74"/>
                    </a:lnTo>
                    <a:lnTo>
                      <a:pt x="159" y="72"/>
                    </a:lnTo>
                    <a:lnTo>
                      <a:pt x="159" y="71"/>
                    </a:lnTo>
                    <a:lnTo>
                      <a:pt x="157" y="71"/>
                    </a:lnTo>
                    <a:lnTo>
                      <a:pt x="159" y="69"/>
                    </a:lnTo>
                    <a:lnTo>
                      <a:pt x="157" y="69"/>
                    </a:lnTo>
                    <a:lnTo>
                      <a:pt x="157" y="65"/>
                    </a:lnTo>
                    <a:lnTo>
                      <a:pt x="157" y="63"/>
                    </a:lnTo>
                    <a:lnTo>
                      <a:pt x="156" y="63"/>
                    </a:lnTo>
                    <a:close/>
                    <a:moveTo>
                      <a:pt x="130" y="34"/>
                    </a:moveTo>
                    <a:lnTo>
                      <a:pt x="128" y="34"/>
                    </a:lnTo>
                    <a:lnTo>
                      <a:pt x="126" y="35"/>
                    </a:lnTo>
                    <a:lnTo>
                      <a:pt x="124" y="35"/>
                    </a:lnTo>
                    <a:lnTo>
                      <a:pt x="124" y="37"/>
                    </a:lnTo>
                    <a:lnTo>
                      <a:pt x="122" y="37"/>
                    </a:lnTo>
                    <a:lnTo>
                      <a:pt x="120" y="37"/>
                    </a:lnTo>
                    <a:lnTo>
                      <a:pt x="119" y="37"/>
                    </a:lnTo>
                    <a:lnTo>
                      <a:pt x="119" y="35"/>
                    </a:lnTo>
                    <a:lnTo>
                      <a:pt x="117" y="35"/>
                    </a:lnTo>
                    <a:lnTo>
                      <a:pt x="117" y="37"/>
                    </a:lnTo>
                    <a:lnTo>
                      <a:pt x="119" y="37"/>
                    </a:lnTo>
                    <a:lnTo>
                      <a:pt x="117" y="37"/>
                    </a:lnTo>
                    <a:lnTo>
                      <a:pt x="117" y="39"/>
                    </a:lnTo>
                    <a:lnTo>
                      <a:pt x="115" y="39"/>
                    </a:lnTo>
                    <a:lnTo>
                      <a:pt x="113" y="41"/>
                    </a:lnTo>
                    <a:lnTo>
                      <a:pt x="111" y="41"/>
                    </a:lnTo>
                    <a:lnTo>
                      <a:pt x="111" y="43"/>
                    </a:lnTo>
                    <a:lnTo>
                      <a:pt x="115" y="43"/>
                    </a:lnTo>
                    <a:lnTo>
                      <a:pt x="117" y="41"/>
                    </a:lnTo>
                    <a:lnTo>
                      <a:pt x="119" y="41"/>
                    </a:lnTo>
                    <a:lnTo>
                      <a:pt x="120" y="39"/>
                    </a:lnTo>
                    <a:lnTo>
                      <a:pt x="122" y="39"/>
                    </a:lnTo>
                    <a:lnTo>
                      <a:pt x="124" y="39"/>
                    </a:lnTo>
                    <a:lnTo>
                      <a:pt x="126" y="37"/>
                    </a:lnTo>
                    <a:lnTo>
                      <a:pt x="124" y="37"/>
                    </a:lnTo>
                    <a:lnTo>
                      <a:pt x="126" y="37"/>
                    </a:lnTo>
                    <a:lnTo>
                      <a:pt x="128" y="37"/>
                    </a:lnTo>
                    <a:lnTo>
                      <a:pt x="130" y="35"/>
                    </a:lnTo>
                    <a:lnTo>
                      <a:pt x="130" y="34"/>
                    </a:lnTo>
                    <a:close/>
                    <a:moveTo>
                      <a:pt x="106" y="19"/>
                    </a:moveTo>
                    <a:lnTo>
                      <a:pt x="106" y="19"/>
                    </a:lnTo>
                    <a:lnTo>
                      <a:pt x="104" y="21"/>
                    </a:lnTo>
                    <a:lnTo>
                      <a:pt x="102" y="21"/>
                    </a:lnTo>
                    <a:lnTo>
                      <a:pt x="100" y="21"/>
                    </a:lnTo>
                    <a:lnTo>
                      <a:pt x="100" y="22"/>
                    </a:lnTo>
                    <a:lnTo>
                      <a:pt x="95" y="22"/>
                    </a:lnTo>
                    <a:lnTo>
                      <a:pt x="95" y="24"/>
                    </a:lnTo>
                    <a:lnTo>
                      <a:pt x="96" y="24"/>
                    </a:lnTo>
                    <a:lnTo>
                      <a:pt x="98" y="24"/>
                    </a:lnTo>
                    <a:lnTo>
                      <a:pt x="100" y="24"/>
                    </a:lnTo>
                    <a:lnTo>
                      <a:pt x="102" y="24"/>
                    </a:lnTo>
                    <a:lnTo>
                      <a:pt x="100" y="24"/>
                    </a:lnTo>
                    <a:lnTo>
                      <a:pt x="98" y="24"/>
                    </a:lnTo>
                    <a:lnTo>
                      <a:pt x="98" y="26"/>
                    </a:lnTo>
                    <a:lnTo>
                      <a:pt x="100" y="26"/>
                    </a:lnTo>
                    <a:lnTo>
                      <a:pt x="102" y="26"/>
                    </a:lnTo>
                    <a:lnTo>
                      <a:pt x="106" y="26"/>
                    </a:lnTo>
                    <a:lnTo>
                      <a:pt x="107" y="26"/>
                    </a:lnTo>
                    <a:lnTo>
                      <a:pt x="107" y="24"/>
                    </a:lnTo>
                    <a:lnTo>
                      <a:pt x="109" y="24"/>
                    </a:lnTo>
                    <a:lnTo>
                      <a:pt x="111" y="24"/>
                    </a:lnTo>
                    <a:lnTo>
                      <a:pt x="111" y="22"/>
                    </a:lnTo>
                    <a:lnTo>
                      <a:pt x="111" y="21"/>
                    </a:lnTo>
                    <a:lnTo>
                      <a:pt x="109" y="21"/>
                    </a:lnTo>
                    <a:lnTo>
                      <a:pt x="107" y="22"/>
                    </a:lnTo>
                    <a:lnTo>
                      <a:pt x="106" y="22"/>
                    </a:lnTo>
                    <a:lnTo>
                      <a:pt x="106" y="21"/>
                    </a:lnTo>
                    <a:lnTo>
                      <a:pt x="107" y="21"/>
                    </a:lnTo>
                    <a:lnTo>
                      <a:pt x="106" y="19"/>
                    </a:lnTo>
                    <a:close/>
                    <a:moveTo>
                      <a:pt x="161" y="0"/>
                    </a:moveTo>
                    <a:lnTo>
                      <a:pt x="163" y="0"/>
                    </a:lnTo>
                    <a:lnTo>
                      <a:pt x="165" y="0"/>
                    </a:lnTo>
                    <a:lnTo>
                      <a:pt x="165" y="2"/>
                    </a:lnTo>
                    <a:lnTo>
                      <a:pt x="167" y="2"/>
                    </a:lnTo>
                    <a:lnTo>
                      <a:pt x="167" y="4"/>
                    </a:lnTo>
                    <a:lnTo>
                      <a:pt x="168" y="4"/>
                    </a:lnTo>
                    <a:lnTo>
                      <a:pt x="167" y="6"/>
                    </a:lnTo>
                    <a:lnTo>
                      <a:pt x="168" y="6"/>
                    </a:lnTo>
                    <a:lnTo>
                      <a:pt x="168" y="8"/>
                    </a:lnTo>
                    <a:lnTo>
                      <a:pt x="167" y="9"/>
                    </a:lnTo>
                    <a:lnTo>
                      <a:pt x="168" y="9"/>
                    </a:lnTo>
                    <a:lnTo>
                      <a:pt x="170" y="9"/>
                    </a:lnTo>
                    <a:lnTo>
                      <a:pt x="172" y="9"/>
                    </a:lnTo>
                    <a:lnTo>
                      <a:pt x="172" y="11"/>
                    </a:lnTo>
                    <a:lnTo>
                      <a:pt x="172" y="13"/>
                    </a:lnTo>
                    <a:lnTo>
                      <a:pt x="174" y="13"/>
                    </a:lnTo>
                    <a:lnTo>
                      <a:pt x="174" y="11"/>
                    </a:lnTo>
                    <a:lnTo>
                      <a:pt x="176" y="11"/>
                    </a:lnTo>
                    <a:lnTo>
                      <a:pt x="178" y="11"/>
                    </a:lnTo>
                    <a:lnTo>
                      <a:pt x="176" y="13"/>
                    </a:lnTo>
                    <a:lnTo>
                      <a:pt x="178" y="13"/>
                    </a:lnTo>
                    <a:lnTo>
                      <a:pt x="178" y="15"/>
                    </a:lnTo>
                    <a:lnTo>
                      <a:pt x="178" y="17"/>
                    </a:lnTo>
                    <a:lnTo>
                      <a:pt x="178" y="19"/>
                    </a:lnTo>
                    <a:lnTo>
                      <a:pt x="180" y="19"/>
                    </a:lnTo>
                    <a:lnTo>
                      <a:pt x="181" y="17"/>
                    </a:lnTo>
                    <a:lnTo>
                      <a:pt x="181" y="15"/>
                    </a:lnTo>
                    <a:lnTo>
                      <a:pt x="183" y="15"/>
                    </a:lnTo>
                    <a:lnTo>
                      <a:pt x="183" y="13"/>
                    </a:lnTo>
                    <a:lnTo>
                      <a:pt x="183" y="9"/>
                    </a:lnTo>
                    <a:lnTo>
                      <a:pt x="187" y="9"/>
                    </a:lnTo>
                    <a:lnTo>
                      <a:pt x="189" y="9"/>
                    </a:lnTo>
                    <a:lnTo>
                      <a:pt x="189" y="11"/>
                    </a:lnTo>
                    <a:lnTo>
                      <a:pt x="191" y="11"/>
                    </a:lnTo>
                    <a:lnTo>
                      <a:pt x="193" y="11"/>
                    </a:lnTo>
                    <a:lnTo>
                      <a:pt x="191" y="13"/>
                    </a:lnTo>
                    <a:lnTo>
                      <a:pt x="191" y="15"/>
                    </a:lnTo>
                    <a:lnTo>
                      <a:pt x="191" y="17"/>
                    </a:lnTo>
                    <a:lnTo>
                      <a:pt x="193" y="19"/>
                    </a:lnTo>
                    <a:lnTo>
                      <a:pt x="191" y="19"/>
                    </a:lnTo>
                    <a:lnTo>
                      <a:pt x="191" y="21"/>
                    </a:lnTo>
                    <a:lnTo>
                      <a:pt x="189" y="21"/>
                    </a:lnTo>
                    <a:lnTo>
                      <a:pt x="187" y="22"/>
                    </a:lnTo>
                    <a:lnTo>
                      <a:pt x="187" y="24"/>
                    </a:lnTo>
                    <a:lnTo>
                      <a:pt x="187" y="22"/>
                    </a:lnTo>
                    <a:lnTo>
                      <a:pt x="185" y="22"/>
                    </a:lnTo>
                    <a:lnTo>
                      <a:pt x="185" y="21"/>
                    </a:lnTo>
                    <a:lnTo>
                      <a:pt x="183" y="22"/>
                    </a:lnTo>
                    <a:lnTo>
                      <a:pt x="181" y="22"/>
                    </a:lnTo>
                    <a:lnTo>
                      <a:pt x="181" y="24"/>
                    </a:lnTo>
                    <a:lnTo>
                      <a:pt x="181" y="26"/>
                    </a:lnTo>
                    <a:lnTo>
                      <a:pt x="180" y="24"/>
                    </a:lnTo>
                    <a:lnTo>
                      <a:pt x="180" y="26"/>
                    </a:lnTo>
                    <a:lnTo>
                      <a:pt x="178" y="26"/>
                    </a:lnTo>
                    <a:lnTo>
                      <a:pt x="178" y="28"/>
                    </a:lnTo>
                    <a:lnTo>
                      <a:pt x="178" y="30"/>
                    </a:lnTo>
                    <a:lnTo>
                      <a:pt x="176" y="30"/>
                    </a:lnTo>
                    <a:lnTo>
                      <a:pt x="174" y="32"/>
                    </a:lnTo>
                    <a:lnTo>
                      <a:pt x="174" y="30"/>
                    </a:lnTo>
                    <a:lnTo>
                      <a:pt x="174" y="32"/>
                    </a:lnTo>
                    <a:lnTo>
                      <a:pt x="172" y="32"/>
                    </a:lnTo>
                    <a:lnTo>
                      <a:pt x="170" y="34"/>
                    </a:lnTo>
                    <a:lnTo>
                      <a:pt x="170" y="35"/>
                    </a:lnTo>
                    <a:lnTo>
                      <a:pt x="168" y="34"/>
                    </a:lnTo>
                    <a:lnTo>
                      <a:pt x="168" y="35"/>
                    </a:lnTo>
                    <a:lnTo>
                      <a:pt x="167" y="35"/>
                    </a:lnTo>
                    <a:lnTo>
                      <a:pt x="168" y="37"/>
                    </a:lnTo>
                    <a:lnTo>
                      <a:pt x="167" y="37"/>
                    </a:lnTo>
                    <a:lnTo>
                      <a:pt x="167" y="39"/>
                    </a:lnTo>
                    <a:lnTo>
                      <a:pt x="165" y="39"/>
                    </a:lnTo>
                    <a:lnTo>
                      <a:pt x="165" y="41"/>
                    </a:lnTo>
                    <a:lnTo>
                      <a:pt x="163" y="43"/>
                    </a:lnTo>
                    <a:lnTo>
                      <a:pt x="163" y="45"/>
                    </a:lnTo>
                    <a:lnTo>
                      <a:pt x="161" y="46"/>
                    </a:lnTo>
                    <a:lnTo>
                      <a:pt x="163" y="48"/>
                    </a:lnTo>
                    <a:lnTo>
                      <a:pt x="165" y="48"/>
                    </a:lnTo>
                    <a:lnTo>
                      <a:pt x="167" y="48"/>
                    </a:lnTo>
                    <a:lnTo>
                      <a:pt x="167" y="52"/>
                    </a:lnTo>
                    <a:lnTo>
                      <a:pt x="168" y="52"/>
                    </a:lnTo>
                    <a:lnTo>
                      <a:pt x="168" y="54"/>
                    </a:lnTo>
                    <a:lnTo>
                      <a:pt x="172" y="54"/>
                    </a:lnTo>
                    <a:lnTo>
                      <a:pt x="176" y="54"/>
                    </a:lnTo>
                    <a:lnTo>
                      <a:pt x="176" y="56"/>
                    </a:lnTo>
                    <a:lnTo>
                      <a:pt x="178" y="56"/>
                    </a:lnTo>
                    <a:lnTo>
                      <a:pt x="180" y="58"/>
                    </a:lnTo>
                    <a:lnTo>
                      <a:pt x="181" y="58"/>
                    </a:lnTo>
                    <a:lnTo>
                      <a:pt x="181" y="59"/>
                    </a:lnTo>
                    <a:lnTo>
                      <a:pt x="183" y="59"/>
                    </a:lnTo>
                    <a:lnTo>
                      <a:pt x="185" y="59"/>
                    </a:lnTo>
                    <a:lnTo>
                      <a:pt x="187" y="59"/>
                    </a:lnTo>
                    <a:lnTo>
                      <a:pt x="191" y="61"/>
                    </a:lnTo>
                    <a:lnTo>
                      <a:pt x="191" y="63"/>
                    </a:lnTo>
                    <a:lnTo>
                      <a:pt x="191" y="65"/>
                    </a:lnTo>
                    <a:lnTo>
                      <a:pt x="191" y="67"/>
                    </a:lnTo>
                    <a:lnTo>
                      <a:pt x="193" y="67"/>
                    </a:lnTo>
                    <a:lnTo>
                      <a:pt x="191" y="69"/>
                    </a:lnTo>
                    <a:lnTo>
                      <a:pt x="193" y="69"/>
                    </a:lnTo>
                    <a:lnTo>
                      <a:pt x="193" y="71"/>
                    </a:lnTo>
                    <a:lnTo>
                      <a:pt x="194" y="71"/>
                    </a:lnTo>
                    <a:lnTo>
                      <a:pt x="196" y="72"/>
                    </a:lnTo>
                    <a:lnTo>
                      <a:pt x="198" y="71"/>
                    </a:lnTo>
                    <a:lnTo>
                      <a:pt x="198" y="69"/>
                    </a:lnTo>
                    <a:lnTo>
                      <a:pt x="198" y="65"/>
                    </a:lnTo>
                    <a:lnTo>
                      <a:pt x="198" y="63"/>
                    </a:lnTo>
                    <a:lnTo>
                      <a:pt x="196" y="63"/>
                    </a:lnTo>
                    <a:lnTo>
                      <a:pt x="198" y="61"/>
                    </a:lnTo>
                    <a:lnTo>
                      <a:pt x="200" y="61"/>
                    </a:lnTo>
                    <a:lnTo>
                      <a:pt x="202" y="59"/>
                    </a:lnTo>
                    <a:lnTo>
                      <a:pt x="202" y="58"/>
                    </a:lnTo>
                    <a:lnTo>
                      <a:pt x="202" y="59"/>
                    </a:lnTo>
                    <a:lnTo>
                      <a:pt x="204" y="59"/>
                    </a:lnTo>
                    <a:lnTo>
                      <a:pt x="204" y="58"/>
                    </a:lnTo>
                    <a:lnTo>
                      <a:pt x="204" y="56"/>
                    </a:lnTo>
                    <a:lnTo>
                      <a:pt x="204" y="54"/>
                    </a:lnTo>
                    <a:lnTo>
                      <a:pt x="204" y="52"/>
                    </a:lnTo>
                    <a:lnTo>
                      <a:pt x="202" y="52"/>
                    </a:lnTo>
                    <a:lnTo>
                      <a:pt x="202" y="50"/>
                    </a:lnTo>
                    <a:lnTo>
                      <a:pt x="200" y="50"/>
                    </a:lnTo>
                    <a:lnTo>
                      <a:pt x="200" y="48"/>
                    </a:lnTo>
                    <a:lnTo>
                      <a:pt x="200" y="46"/>
                    </a:lnTo>
                    <a:lnTo>
                      <a:pt x="202" y="46"/>
                    </a:lnTo>
                    <a:lnTo>
                      <a:pt x="202" y="45"/>
                    </a:lnTo>
                    <a:lnTo>
                      <a:pt x="202" y="43"/>
                    </a:lnTo>
                    <a:lnTo>
                      <a:pt x="200" y="43"/>
                    </a:lnTo>
                    <a:lnTo>
                      <a:pt x="200" y="41"/>
                    </a:lnTo>
                    <a:lnTo>
                      <a:pt x="200" y="39"/>
                    </a:lnTo>
                    <a:lnTo>
                      <a:pt x="200" y="37"/>
                    </a:lnTo>
                    <a:lnTo>
                      <a:pt x="202" y="37"/>
                    </a:lnTo>
                    <a:lnTo>
                      <a:pt x="202" y="35"/>
                    </a:lnTo>
                    <a:lnTo>
                      <a:pt x="204" y="37"/>
                    </a:lnTo>
                    <a:lnTo>
                      <a:pt x="205" y="37"/>
                    </a:lnTo>
                    <a:lnTo>
                      <a:pt x="209" y="37"/>
                    </a:lnTo>
                    <a:lnTo>
                      <a:pt x="211" y="37"/>
                    </a:lnTo>
                    <a:lnTo>
                      <a:pt x="213" y="37"/>
                    </a:lnTo>
                    <a:lnTo>
                      <a:pt x="213" y="39"/>
                    </a:lnTo>
                    <a:lnTo>
                      <a:pt x="215" y="41"/>
                    </a:lnTo>
                    <a:lnTo>
                      <a:pt x="218" y="41"/>
                    </a:lnTo>
                    <a:lnTo>
                      <a:pt x="220" y="43"/>
                    </a:lnTo>
                    <a:lnTo>
                      <a:pt x="220" y="45"/>
                    </a:lnTo>
                    <a:lnTo>
                      <a:pt x="220" y="46"/>
                    </a:lnTo>
                    <a:lnTo>
                      <a:pt x="220" y="48"/>
                    </a:lnTo>
                    <a:lnTo>
                      <a:pt x="222" y="48"/>
                    </a:lnTo>
                    <a:lnTo>
                      <a:pt x="222" y="50"/>
                    </a:lnTo>
                    <a:lnTo>
                      <a:pt x="224" y="50"/>
                    </a:lnTo>
                    <a:lnTo>
                      <a:pt x="226" y="50"/>
                    </a:lnTo>
                    <a:lnTo>
                      <a:pt x="228" y="50"/>
                    </a:lnTo>
                    <a:lnTo>
                      <a:pt x="226" y="48"/>
                    </a:lnTo>
                    <a:lnTo>
                      <a:pt x="228" y="48"/>
                    </a:lnTo>
                    <a:lnTo>
                      <a:pt x="228" y="46"/>
                    </a:lnTo>
                    <a:lnTo>
                      <a:pt x="229" y="46"/>
                    </a:lnTo>
                    <a:lnTo>
                      <a:pt x="229" y="45"/>
                    </a:lnTo>
                    <a:lnTo>
                      <a:pt x="231" y="45"/>
                    </a:lnTo>
                    <a:lnTo>
                      <a:pt x="231" y="46"/>
                    </a:lnTo>
                    <a:lnTo>
                      <a:pt x="233" y="48"/>
                    </a:lnTo>
                    <a:lnTo>
                      <a:pt x="235" y="48"/>
                    </a:lnTo>
                    <a:lnTo>
                      <a:pt x="235" y="50"/>
                    </a:lnTo>
                    <a:lnTo>
                      <a:pt x="235" y="52"/>
                    </a:lnTo>
                    <a:lnTo>
                      <a:pt x="237" y="52"/>
                    </a:lnTo>
                    <a:lnTo>
                      <a:pt x="239" y="52"/>
                    </a:lnTo>
                    <a:lnTo>
                      <a:pt x="237" y="54"/>
                    </a:lnTo>
                    <a:lnTo>
                      <a:pt x="237" y="56"/>
                    </a:lnTo>
                    <a:lnTo>
                      <a:pt x="237" y="58"/>
                    </a:lnTo>
                    <a:lnTo>
                      <a:pt x="239" y="58"/>
                    </a:lnTo>
                    <a:lnTo>
                      <a:pt x="239" y="59"/>
                    </a:lnTo>
                    <a:lnTo>
                      <a:pt x="241" y="59"/>
                    </a:lnTo>
                    <a:lnTo>
                      <a:pt x="242" y="61"/>
                    </a:lnTo>
                    <a:lnTo>
                      <a:pt x="244" y="61"/>
                    </a:lnTo>
                    <a:lnTo>
                      <a:pt x="246" y="61"/>
                    </a:lnTo>
                    <a:lnTo>
                      <a:pt x="246" y="63"/>
                    </a:lnTo>
                    <a:lnTo>
                      <a:pt x="244" y="63"/>
                    </a:lnTo>
                    <a:lnTo>
                      <a:pt x="242" y="63"/>
                    </a:lnTo>
                    <a:lnTo>
                      <a:pt x="244" y="63"/>
                    </a:lnTo>
                    <a:lnTo>
                      <a:pt x="248" y="65"/>
                    </a:lnTo>
                    <a:lnTo>
                      <a:pt x="248" y="67"/>
                    </a:lnTo>
                    <a:lnTo>
                      <a:pt x="250" y="67"/>
                    </a:lnTo>
                    <a:lnTo>
                      <a:pt x="250" y="69"/>
                    </a:lnTo>
                    <a:lnTo>
                      <a:pt x="250" y="71"/>
                    </a:lnTo>
                    <a:lnTo>
                      <a:pt x="248" y="71"/>
                    </a:lnTo>
                    <a:lnTo>
                      <a:pt x="246" y="71"/>
                    </a:lnTo>
                    <a:lnTo>
                      <a:pt x="246" y="72"/>
                    </a:lnTo>
                    <a:lnTo>
                      <a:pt x="244" y="72"/>
                    </a:lnTo>
                    <a:lnTo>
                      <a:pt x="242" y="72"/>
                    </a:lnTo>
                    <a:lnTo>
                      <a:pt x="242" y="74"/>
                    </a:lnTo>
                    <a:lnTo>
                      <a:pt x="241" y="74"/>
                    </a:lnTo>
                    <a:lnTo>
                      <a:pt x="241" y="76"/>
                    </a:lnTo>
                    <a:lnTo>
                      <a:pt x="239" y="76"/>
                    </a:lnTo>
                    <a:lnTo>
                      <a:pt x="237" y="76"/>
                    </a:lnTo>
                    <a:lnTo>
                      <a:pt x="233" y="76"/>
                    </a:lnTo>
                    <a:lnTo>
                      <a:pt x="231" y="76"/>
                    </a:lnTo>
                    <a:lnTo>
                      <a:pt x="228" y="76"/>
                    </a:lnTo>
                    <a:lnTo>
                      <a:pt x="226" y="76"/>
                    </a:lnTo>
                    <a:lnTo>
                      <a:pt x="224" y="78"/>
                    </a:lnTo>
                    <a:lnTo>
                      <a:pt x="222" y="78"/>
                    </a:lnTo>
                    <a:lnTo>
                      <a:pt x="220" y="80"/>
                    </a:lnTo>
                    <a:lnTo>
                      <a:pt x="218" y="82"/>
                    </a:lnTo>
                    <a:lnTo>
                      <a:pt x="218" y="83"/>
                    </a:lnTo>
                    <a:lnTo>
                      <a:pt x="220" y="82"/>
                    </a:lnTo>
                    <a:lnTo>
                      <a:pt x="222" y="82"/>
                    </a:lnTo>
                    <a:lnTo>
                      <a:pt x="222" y="80"/>
                    </a:lnTo>
                    <a:lnTo>
                      <a:pt x="224" y="80"/>
                    </a:lnTo>
                    <a:lnTo>
                      <a:pt x="224" y="78"/>
                    </a:lnTo>
                    <a:lnTo>
                      <a:pt x="224" y="80"/>
                    </a:lnTo>
                    <a:lnTo>
                      <a:pt x="226" y="80"/>
                    </a:lnTo>
                    <a:lnTo>
                      <a:pt x="226" y="78"/>
                    </a:lnTo>
                    <a:lnTo>
                      <a:pt x="228" y="78"/>
                    </a:lnTo>
                    <a:lnTo>
                      <a:pt x="229" y="78"/>
                    </a:lnTo>
                    <a:lnTo>
                      <a:pt x="231" y="80"/>
                    </a:lnTo>
                    <a:lnTo>
                      <a:pt x="229" y="80"/>
                    </a:lnTo>
                    <a:lnTo>
                      <a:pt x="229" y="82"/>
                    </a:lnTo>
                    <a:lnTo>
                      <a:pt x="229" y="83"/>
                    </a:lnTo>
                    <a:lnTo>
                      <a:pt x="229" y="85"/>
                    </a:lnTo>
                    <a:lnTo>
                      <a:pt x="231" y="87"/>
                    </a:lnTo>
                    <a:lnTo>
                      <a:pt x="233" y="87"/>
                    </a:lnTo>
                    <a:lnTo>
                      <a:pt x="235" y="89"/>
                    </a:lnTo>
                    <a:lnTo>
                      <a:pt x="235" y="87"/>
                    </a:lnTo>
                    <a:lnTo>
                      <a:pt x="237" y="89"/>
                    </a:lnTo>
                    <a:lnTo>
                      <a:pt x="237" y="87"/>
                    </a:lnTo>
                    <a:lnTo>
                      <a:pt x="239" y="87"/>
                    </a:lnTo>
                    <a:lnTo>
                      <a:pt x="239" y="85"/>
                    </a:lnTo>
                    <a:lnTo>
                      <a:pt x="239" y="87"/>
                    </a:lnTo>
                    <a:lnTo>
                      <a:pt x="241" y="87"/>
                    </a:lnTo>
                    <a:lnTo>
                      <a:pt x="241" y="89"/>
                    </a:lnTo>
                    <a:lnTo>
                      <a:pt x="239" y="89"/>
                    </a:lnTo>
                    <a:lnTo>
                      <a:pt x="237" y="89"/>
                    </a:lnTo>
                    <a:lnTo>
                      <a:pt x="235" y="89"/>
                    </a:lnTo>
                    <a:lnTo>
                      <a:pt x="235" y="91"/>
                    </a:lnTo>
                    <a:lnTo>
                      <a:pt x="233" y="91"/>
                    </a:lnTo>
                    <a:lnTo>
                      <a:pt x="231" y="91"/>
                    </a:lnTo>
                    <a:lnTo>
                      <a:pt x="231" y="93"/>
                    </a:lnTo>
                    <a:lnTo>
                      <a:pt x="229" y="93"/>
                    </a:lnTo>
                    <a:lnTo>
                      <a:pt x="228" y="95"/>
                    </a:lnTo>
                    <a:lnTo>
                      <a:pt x="229" y="93"/>
                    </a:lnTo>
                    <a:lnTo>
                      <a:pt x="228" y="93"/>
                    </a:lnTo>
                    <a:lnTo>
                      <a:pt x="228" y="91"/>
                    </a:lnTo>
                    <a:lnTo>
                      <a:pt x="229" y="91"/>
                    </a:lnTo>
                    <a:lnTo>
                      <a:pt x="231" y="91"/>
                    </a:lnTo>
                    <a:lnTo>
                      <a:pt x="231" y="89"/>
                    </a:lnTo>
                    <a:lnTo>
                      <a:pt x="229" y="89"/>
                    </a:lnTo>
                    <a:lnTo>
                      <a:pt x="228" y="89"/>
                    </a:lnTo>
                    <a:lnTo>
                      <a:pt x="226" y="91"/>
                    </a:lnTo>
                    <a:lnTo>
                      <a:pt x="224" y="91"/>
                    </a:lnTo>
                    <a:lnTo>
                      <a:pt x="224" y="93"/>
                    </a:lnTo>
                    <a:lnTo>
                      <a:pt x="222" y="93"/>
                    </a:lnTo>
                    <a:lnTo>
                      <a:pt x="220" y="93"/>
                    </a:lnTo>
                    <a:lnTo>
                      <a:pt x="218" y="93"/>
                    </a:lnTo>
                    <a:lnTo>
                      <a:pt x="217" y="95"/>
                    </a:lnTo>
                    <a:lnTo>
                      <a:pt x="217" y="96"/>
                    </a:lnTo>
                    <a:lnTo>
                      <a:pt x="217" y="98"/>
                    </a:lnTo>
                    <a:lnTo>
                      <a:pt x="217" y="100"/>
                    </a:lnTo>
                    <a:lnTo>
                      <a:pt x="215" y="100"/>
                    </a:lnTo>
                    <a:lnTo>
                      <a:pt x="213" y="102"/>
                    </a:lnTo>
                    <a:lnTo>
                      <a:pt x="211" y="102"/>
                    </a:lnTo>
                    <a:lnTo>
                      <a:pt x="209" y="102"/>
                    </a:lnTo>
                    <a:lnTo>
                      <a:pt x="209" y="104"/>
                    </a:lnTo>
                    <a:lnTo>
                      <a:pt x="207" y="106"/>
                    </a:lnTo>
                    <a:lnTo>
                      <a:pt x="207" y="108"/>
                    </a:lnTo>
                    <a:lnTo>
                      <a:pt x="205" y="108"/>
                    </a:lnTo>
                    <a:lnTo>
                      <a:pt x="205" y="109"/>
                    </a:lnTo>
                    <a:lnTo>
                      <a:pt x="205" y="108"/>
                    </a:lnTo>
                    <a:lnTo>
                      <a:pt x="204" y="108"/>
                    </a:lnTo>
                    <a:lnTo>
                      <a:pt x="204" y="109"/>
                    </a:lnTo>
                    <a:lnTo>
                      <a:pt x="205" y="111"/>
                    </a:lnTo>
                    <a:lnTo>
                      <a:pt x="205" y="115"/>
                    </a:lnTo>
                    <a:lnTo>
                      <a:pt x="204" y="115"/>
                    </a:lnTo>
                    <a:lnTo>
                      <a:pt x="204" y="117"/>
                    </a:lnTo>
                    <a:lnTo>
                      <a:pt x="202" y="117"/>
                    </a:lnTo>
                    <a:lnTo>
                      <a:pt x="202" y="119"/>
                    </a:lnTo>
                    <a:lnTo>
                      <a:pt x="200" y="120"/>
                    </a:lnTo>
                    <a:lnTo>
                      <a:pt x="198" y="120"/>
                    </a:lnTo>
                    <a:lnTo>
                      <a:pt x="196" y="120"/>
                    </a:lnTo>
                    <a:lnTo>
                      <a:pt x="196" y="122"/>
                    </a:lnTo>
                    <a:lnTo>
                      <a:pt x="194" y="124"/>
                    </a:lnTo>
                    <a:lnTo>
                      <a:pt x="193" y="124"/>
                    </a:lnTo>
                    <a:lnTo>
                      <a:pt x="193" y="126"/>
                    </a:lnTo>
                    <a:lnTo>
                      <a:pt x="193" y="128"/>
                    </a:lnTo>
                    <a:lnTo>
                      <a:pt x="193" y="130"/>
                    </a:lnTo>
                    <a:lnTo>
                      <a:pt x="194" y="130"/>
                    </a:lnTo>
                    <a:lnTo>
                      <a:pt x="194" y="132"/>
                    </a:lnTo>
                    <a:lnTo>
                      <a:pt x="194" y="133"/>
                    </a:lnTo>
                    <a:lnTo>
                      <a:pt x="194" y="135"/>
                    </a:lnTo>
                    <a:lnTo>
                      <a:pt x="196" y="135"/>
                    </a:lnTo>
                    <a:lnTo>
                      <a:pt x="196" y="137"/>
                    </a:lnTo>
                    <a:lnTo>
                      <a:pt x="196" y="139"/>
                    </a:lnTo>
                    <a:lnTo>
                      <a:pt x="196" y="141"/>
                    </a:lnTo>
                    <a:lnTo>
                      <a:pt x="194" y="141"/>
                    </a:lnTo>
                    <a:lnTo>
                      <a:pt x="193" y="141"/>
                    </a:lnTo>
                    <a:lnTo>
                      <a:pt x="193" y="139"/>
                    </a:lnTo>
                    <a:lnTo>
                      <a:pt x="191" y="139"/>
                    </a:lnTo>
                    <a:lnTo>
                      <a:pt x="191" y="137"/>
                    </a:lnTo>
                    <a:lnTo>
                      <a:pt x="191" y="135"/>
                    </a:lnTo>
                    <a:lnTo>
                      <a:pt x="189" y="135"/>
                    </a:lnTo>
                    <a:lnTo>
                      <a:pt x="189" y="133"/>
                    </a:lnTo>
                    <a:lnTo>
                      <a:pt x="189" y="132"/>
                    </a:lnTo>
                    <a:lnTo>
                      <a:pt x="189" y="130"/>
                    </a:lnTo>
                    <a:lnTo>
                      <a:pt x="187" y="130"/>
                    </a:lnTo>
                    <a:lnTo>
                      <a:pt x="185" y="130"/>
                    </a:lnTo>
                    <a:lnTo>
                      <a:pt x="183" y="130"/>
                    </a:lnTo>
                    <a:lnTo>
                      <a:pt x="181" y="128"/>
                    </a:lnTo>
                    <a:lnTo>
                      <a:pt x="180" y="130"/>
                    </a:lnTo>
                    <a:lnTo>
                      <a:pt x="180" y="128"/>
                    </a:lnTo>
                    <a:lnTo>
                      <a:pt x="181" y="128"/>
                    </a:lnTo>
                    <a:lnTo>
                      <a:pt x="180" y="128"/>
                    </a:lnTo>
                    <a:lnTo>
                      <a:pt x="176" y="128"/>
                    </a:lnTo>
                    <a:lnTo>
                      <a:pt x="174" y="128"/>
                    </a:lnTo>
                    <a:lnTo>
                      <a:pt x="174" y="130"/>
                    </a:lnTo>
                    <a:lnTo>
                      <a:pt x="168" y="130"/>
                    </a:lnTo>
                    <a:lnTo>
                      <a:pt x="163" y="130"/>
                    </a:lnTo>
                    <a:lnTo>
                      <a:pt x="163" y="132"/>
                    </a:lnTo>
                    <a:lnTo>
                      <a:pt x="161" y="132"/>
                    </a:lnTo>
                    <a:lnTo>
                      <a:pt x="159" y="132"/>
                    </a:lnTo>
                    <a:lnTo>
                      <a:pt x="159" y="133"/>
                    </a:lnTo>
                    <a:lnTo>
                      <a:pt x="157" y="133"/>
                    </a:lnTo>
                    <a:lnTo>
                      <a:pt x="157" y="135"/>
                    </a:lnTo>
                    <a:lnTo>
                      <a:pt x="157" y="137"/>
                    </a:lnTo>
                    <a:lnTo>
                      <a:pt x="157" y="139"/>
                    </a:lnTo>
                    <a:lnTo>
                      <a:pt x="156" y="139"/>
                    </a:lnTo>
                    <a:lnTo>
                      <a:pt x="156" y="141"/>
                    </a:lnTo>
                    <a:lnTo>
                      <a:pt x="156" y="145"/>
                    </a:lnTo>
                    <a:lnTo>
                      <a:pt x="157" y="146"/>
                    </a:lnTo>
                    <a:lnTo>
                      <a:pt x="157" y="148"/>
                    </a:lnTo>
                    <a:lnTo>
                      <a:pt x="156" y="150"/>
                    </a:lnTo>
                    <a:lnTo>
                      <a:pt x="157" y="150"/>
                    </a:lnTo>
                    <a:lnTo>
                      <a:pt x="157" y="152"/>
                    </a:lnTo>
                    <a:lnTo>
                      <a:pt x="159" y="152"/>
                    </a:lnTo>
                    <a:lnTo>
                      <a:pt x="159" y="154"/>
                    </a:lnTo>
                    <a:lnTo>
                      <a:pt x="161" y="156"/>
                    </a:lnTo>
                    <a:lnTo>
                      <a:pt x="165" y="156"/>
                    </a:lnTo>
                    <a:lnTo>
                      <a:pt x="167" y="156"/>
                    </a:lnTo>
                    <a:lnTo>
                      <a:pt x="170" y="156"/>
                    </a:lnTo>
                    <a:lnTo>
                      <a:pt x="172" y="152"/>
                    </a:lnTo>
                    <a:lnTo>
                      <a:pt x="174" y="150"/>
                    </a:lnTo>
                    <a:lnTo>
                      <a:pt x="178" y="150"/>
                    </a:lnTo>
                    <a:lnTo>
                      <a:pt x="181" y="150"/>
                    </a:lnTo>
                    <a:lnTo>
                      <a:pt x="180" y="152"/>
                    </a:lnTo>
                    <a:lnTo>
                      <a:pt x="178" y="156"/>
                    </a:lnTo>
                    <a:lnTo>
                      <a:pt x="178" y="157"/>
                    </a:lnTo>
                    <a:lnTo>
                      <a:pt x="178" y="159"/>
                    </a:lnTo>
                    <a:lnTo>
                      <a:pt x="176" y="161"/>
                    </a:lnTo>
                    <a:lnTo>
                      <a:pt x="178" y="161"/>
                    </a:lnTo>
                    <a:lnTo>
                      <a:pt x="178" y="163"/>
                    </a:lnTo>
                    <a:lnTo>
                      <a:pt x="180" y="161"/>
                    </a:lnTo>
                    <a:lnTo>
                      <a:pt x="181" y="161"/>
                    </a:lnTo>
                    <a:lnTo>
                      <a:pt x="181" y="163"/>
                    </a:lnTo>
                    <a:lnTo>
                      <a:pt x="183" y="163"/>
                    </a:lnTo>
                    <a:lnTo>
                      <a:pt x="185" y="163"/>
                    </a:lnTo>
                    <a:lnTo>
                      <a:pt x="187" y="165"/>
                    </a:lnTo>
                    <a:lnTo>
                      <a:pt x="189" y="165"/>
                    </a:lnTo>
                    <a:lnTo>
                      <a:pt x="189" y="167"/>
                    </a:lnTo>
                    <a:lnTo>
                      <a:pt x="187" y="169"/>
                    </a:lnTo>
                    <a:lnTo>
                      <a:pt x="189" y="170"/>
                    </a:lnTo>
                    <a:lnTo>
                      <a:pt x="189" y="172"/>
                    </a:lnTo>
                    <a:lnTo>
                      <a:pt x="187" y="174"/>
                    </a:lnTo>
                    <a:lnTo>
                      <a:pt x="189" y="176"/>
                    </a:lnTo>
                    <a:lnTo>
                      <a:pt x="191" y="176"/>
                    </a:lnTo>
                    <a:lnTo>
                      <a:pt x="191" y="178"/>
                    </a:lnTo>
                    <a:lnTo>
                      <a:pt x="193" y="178"/>
                    </a:lnTo>
                    <a:lnTo>
                      <a:pt x="194" y="178"/>
                    </a:lnTo>
                    <a:lnTo>
                      <a:pt x="196" y="178"/>
                    </a:lnTo>
                    <a:lnTo>
                      <a:pt x="200" y="178"/>
                    </a:lnTo>
                    <a:lnTo>
                      <a:pt x="202" y="178"/>
                    </a:lnTo>
                    <a:lnTo>
                      <a:pt x="202" y="180"/>
                    </a:lnTo>
                    <a:lnTo>
                      <a:pt x="204" y="178"/>
                    </a:lnTo>
                    <a:lnTo>
                      <a:pt x="205" y="178"/>
                    </a:lnTo>
                    <a:lnTo>
                      <a:pt x="205" y="176"/>
                    </a:lnTo>
                    <a:lnTo>
                      <a:pt x="207" y="176"/>
                    </a:lnTo>
                    <a:lnTo>
                      <a:pt x="207" y="174"/>
                    </a:lnTo>
                    <a:lnTo>
                      <a:pt x="209" y="172"/>
                    </a:lnTo>
                    <a:lnTo>
                      <a:pt x="211" y="172"/>
                    </a:lnTo>
                    <a:lnTo>
                      <a:pt x="213" y="172"/>
                    </a:lnTo>
                    <a:lnTo>
                      <a:pt x="215" y="172"/>
                    </a:lnTo>
                    <a:lnTo>
                      <a:pt x="215" y="174"/>
                    </a:lnTo>
                    <a:lnTo>
                      <a:pt x="217" y="174"/>
                    </a:lnTo>
                    <a:lnTo>
                      <a:pt x="217" y="172"/>
                    </a:lnTo>
                    <a:lnTo>
                      <a:pt x="220" y="172"/>
                    </a:lnTo>
                    <a:lnTo>
                      <a:pt x="220" y="174"/>
                    </a:lnTo>
                    <a:lnTo>
                      <a:pt x="222" y="174"/>
                    </a:lnTo>
                    <a:lnTo>
                      <a:pt x="224" y="174"/>
                    </a:lnTo>
                    <a:lnTo>
                      <a:pt x="226" y="174"/>
                    </a:lnTo>
                    <a:lnTo>
                      <a:pt x="226" y="176"/>
                    </a:lnTo>
                    <a:lnTo>
                      <a:pt x="228" y="176"/>
                    </a:lnTo>
                    <a:lnTo>
                      <a:pt x="229" y="176"/>
                    </a:lnTo>
                    <a:lnTo>
                      <a:pt x="233" y="176"/>
                    </a:lnTo>
                    <a:lnTo>
                      <a:pt x="237" y="176"/>
                    </a:lnTo>
                    <a:lnTo>
                      <a:pt x="237" y="178"/>
                    </a:lnTo>
                    <a:lnTo>
                      <a:pt x="237" y="176"/>
                    </a:lnTo>
                    <a:lnTo>
                      <a:pt x="239" y="178"/>
                    </a:lnTo>
                    <a:lnTo>
                      <a:pt x="237" y="178"/>
                    </a:lnTo>
                    <a:lnTo>
                      <a:pt x="239" y="178"/>
                    </a:lnTo>
                    <a:lnTo>
                      <a:pt x="241" y="178"/>
                    </a:lnTo>
                    <a:lnTo>
                      <a:pt x="241" y="180"/>
                    </a:lnTo>
                    <a:lnTo>
                      <a:pt x="242" y="180"/>
                    </a:lnTo>
                    <a:lnTo>
                      <a:pt x="242" y="182"/>
                    </a:lnTo>
                    <a:lnTo>
                      <a:pt x="244" y="183"/>
                    </a:lnTo>
                    <a:lnTo>
                      <a:pt x="246" y="185"/>
                    </a:lnTo>
                    <a:lnTo>
                      <a:pt x="248" y="185"/>
                    </a:lnTo>
                    <a:lnTo>
                      <a:pt x="250" y="185"/>
                    </a:lnTo>
                    <a:lnTo>
                      <a:pt x="254" y="185"/>
                    </a:lnTo>
                    <a:lnTo>
                      <a:pt x="254" y="187"/>
                    </a:lnTo>
                    <a:lnTo>
                      <a:pt x="255" y="187"/>
                    </a:lnTo>
                    <a:lnTo>
                      <a:pt x="257" y="187"/>
                    </a:lnTo>
                    <a:lnTo>
                      <a:pt x="257" y="189"/>
                    </a:lnTo>
                    <a:lnTo>
                      <a:pt x="259" y="189"/>
                    </a:lnTo>
                    <a:lnTo>
                      <a:pt x="259" y="191"/>
                    </a:lnTo>
                    <a:lnTo>
                      <a:pt x="261" y="191"/>
                    </a:lnTo>
                    <a:lnTo>
                      <a:pt x="259" y="191"/>
                    </a:lnTo>
                    <a:lnTo>
                      <a:pt x="261" y="193"/>
                    </a:lnTo>
                    <a:lnTo>
                      <a:pt x="261" y="194"/>
                    </a:lnTo>
                    <a:lnTo>
                      <a:pt x="263" y="194"/>
                    </a:lnTo>
                    <a:lnTo>
                      <a:pt x="263" y="196"/>
                    </a:lnTo>
                    <a:lnTo>
                      <a:pt x="265" y="198"/>
                    </a:lnTo>
                    <a:lnTo>
                      <a:pt x="265" y="200"/>
                    </a:lnTo>
                    <a:lnTo>
                      <a:pt x="266" y="200"/>
                    </a:lnTo>
                    <a:lnTo>
                      <a:pt x="268" y="200"/>
                    </a:lnTo>
                    <a:lnTo>
                      <a:pt x="272" y="202"/>
                    </a:lnTo>
                    <a:lnTo>
                      <a:pt x="274" y="204"/>
                    </a:lnTo>
                    <a:lnTo>
                      <a:pt x="276" y="204"/>
                    </a:lnTo>
                    <a:lnTo>
                      <a:pt x="278" y="204"/>
                    </a:lnTo>
                    <a:lnTo>
                      <a:pt x="281" y="204"/>
                    </a:lnTo>
                    <a:lnTo>
                      <a:pt x="279" y="204"/>
                    </a:lnTo>
                    <a:lnTo>
                      <a:pt x="281" y="206"/>
                    </a:lnTo>
                    <a:lnTo>
                      <a:pt x="283" y="206"/>
                    </a:lnTo>
                    <a:lnTo>
                      <a:pt x="287" y="206"/>
                    </a:lnTo>
                    <a:lnTo>
                      <a:pt x="289" y="206"/>
                    </a:lnTo>
                    <a:lnTo>
                      <a:pt x="289" y="207"/>
                    </a:lnTo>
                    <a:lnTo>
                      <a:pt x="291" y="207"/>
                    </a:lnTo>
                    <a:lnTo>
                      <a:pt x="291" y="209"/>
                    </a:lnTo>
                    <a:lnTo>
                      <a:pt x="291" y="226"/>
                    </a:lnTo>
                    <a:lnTo>
                      <a:pt x="291" y="228"/>
                    </a:lnTo>
                    <a:lnTo>
                      <a:pt x="289" y="228"/>
                    </a:lnTo>
                    <a:lnTo>
                      <a:pt x="289" y="233"/>
                    </a:lnTo>
                    <a:lnTo>
                      <a:pt x="289" y="235"/>
                    </a:lnTo>
                    <a:lnTo>
                      <a:pt x="289" y="239"/>
                    </a:lnTo>
                    <a:lnTo>
                      <a:pt x="289" y="241"/>
                    </a:lnTo>
                    <a:lnTo>
                      <a:pt x="287" y="241"/>
                    </a:lnTo>
                    <a:lnTo>
                      <a:pt x="287" y="243"/>
                    </a:lnTo>
                    <a:lnTo>
                      <a:pt x="287" y="244"/>
                    </a:lnTo>
                    <a:lnTo>
                      <a:pt x="285" y="244"/>
                    </a:lnTo>
                    <a:lnTo>
                      <a:pt x="285" y="246"/>
                    </a:lnTo>
                    <a:lnTo>
                      <a:pt x="283" y="246"/>
                    </a:lnTo>
                    <a:lnTo>
                      <a:pt x="283" y="248"/>
                    </a:lnTo>
                    <a:lnTo>
                      <a:pt x="281" y="248"/>
                    </a:lnTo>
                    <a:lnTo>
                      <a:pt x="281" y="250"/>
                    </a:lnTo>
                    <a:lnTo>
                      <a:pt x="279" y="250"/>
                    </a:lnTo>
                    <a:lnTo>
                      <a:pt x="278" y="250"/>
                    </a:lnTo>
                    <a:lnTo>
                      <a:pt x="278" y="252"/>
                    </a:lnTo>
                    <a:lnTo>
                      <a:pt x="276" y="250"/>
                    </a:lnTo>
                    <a:lnTo>
                      <a:pt x="276" y="252"/>
                    </a:lnTo>
                    <a:lnTo>
                      <a:pt x="274" y="252"/>
                    </a:lnTo>
                    <a:lnTo>
                      <a:pt x="272" y="254"/>
                    </a:lnTo>
                    <a:lnTo>
                      <a:pt x="270" y="254"/>
                    </a:lnTo>
                    <a:lnTo>
                      <a:pt x="268" y="256"/>
                    </a:lnTo>
                    <a:lnTo>
                      <a:pt x="266" y="257"/>
                    </a:lnTo>
                    <a:lnTo>
                      <a:pt x="268" y="257"/>
                    </a:lnTo>
                    <a:lnTo>
                      <a:pt x="266" y="257"/>
                    </a:lnTo>
                    <a:lnTo>
                      <a:pt x="266" y="259"/>
                    </a:lnTo>
                    <a:lnTo>
                      <a:pt x="266" y="261"/>
                    </a:lnTo>
                    <a:lnTo>
                      <a:pt x="266" y="265"/>
                    </a:lnTo>
                    <a:lnTo>
                      <a:pt x="265" y="265"/>
                    </a:lnTo>
                    <a:lnTo>
                      <a:pt x="265" y="267"/>
                    </a:lnTo>
                    <a:lnTo>
                      <a:pt x="263" y="267"/>
                    </a:lnTo>
                    <a:lnTo>
                      <a:pt x="263" y="268"/>
                    </a:lnTo>
                    <a:lnTo>
                      <a:pt x="261" y="268"/>
                    </a:lnTo>
                    <a:lnTo>
                      <a:pt x="261" y="270"/>
                    </a:lnTo>
                    <a:lnTo>
                      <a:pt x="259" y="272"/>
                    </a:lnTo>
                    <a:lnTo>
                      <a:pt x="257" y="274"/>
                    </a:lnTo>
                    <a:lnTo>
                      <a:pt x="257" y="276"/>
                    </a:lnTo>
                    <a:lnTo>
                      <a:pt x="255" y="278"/>
                    </a:lnTo>
                    <a:lnTo>
                      <a:pt x="254" y="278"/>
                    </a:lnTo>
                    <a:lnTo>
                      <a:pt x="255" y="278"/>
                    </a:lnTo>
                    <a:lnTo>
                      <a:pt x="254" y="280"/>
                    </a:lnTo>
                    <a:lnTo>
                      <a:pt x="252" y="280"/>
                    </a:lnTo>
                    <a:lnTo>
                      <a:pt x="252" y="281"/>
                    </a:lnTo>
                    <a:lnTo>
                      <a:pt x="250" y="281"/>
                    </a:lnTo>
                    <a:lnTo>
                      <a:pt x="250" y="280"/>
                    </a:lnTo>
                    <a:lnTo>
                      <a:pt x="248" y="280"/>
                    </a:lnTo>
                    <a:lnTo>
                      <a:pt x="248" y="281"/>
                    </a:lnTo>
                    <a:lnTo>
                      <a:pt x="246" y="281"/>
                    </a:lnTo>
                    <a:lnTo>
                      <a:pt x="248" y="283"/>
                    </a:lnTo>
                    <a:lnTo>
                      <a:pt x="248" y="285"/>
                    </a:lnTo>
                    <a:lnTo>
                      <a:pt x="246" y="287"/>
                    </a:lnTo>
                    <a:lnTo>
                      <a:pt x="248" y="287"/>
                    </a:lnTo>
                    <a:lnTo>
                      <a:pt x="246" y="287"/>
                    </a:lnTo>
                    <a:lnTo>
                      <a:pt x="244" y="287"/>
                    </a:lnTo>
                    <a:lnTo>
                      <a:pt x="244" y="289"/>
                    </a:lnTo>
                    <a:lnTo>
                      <a:pt x="242" y="289"/>
                    </a:lnTo>
                    <a:lnTo>
                      <a:pt x="242" y="291"/>
                    </a:lnTo>
                    <a:lnTo>
                      <a:pt x="241" y="291"/>
                    </a:lnTo>
                    <a:lnTo>
                      <a:pt x="239" y="291"/>
                    </a:lnTo>
                    <a:lnTo>
                      <a:pt x="237" y="291"/>
                    </a:lnTo>
                    <a:lnTo>
                      <a:pt x="235" y="291"/>
                    </a:lnTo>
                    <a:lnTo>
                      <a:pt x="237" y="293"/>
                    </a:lnTo>
                    <a:lnTo>
                      <a:pt x="237" y="291"/>
                    </a:lnTo>
                    <a:lnTo>
                      <a:pt x="237" y="293"/>
                    </a:lnTo>
                    <a:lnTo>
                      <a:pt x="235" y="293"/>
                    </a:lnTo>
                    <a:lnTo>
                      <a:pt x="235" y="294"/>
                    </a:lnTo>
                    <a:lnTo>
                      <a:pt x="235" y="296"/>
                    </a:lnTo>
                    <a:lnTo>
                      <a:pt x="233" y="296"/>
                    </a:lnTo>
                    <a:lnTo>
                      <a:pt x="231" y="296"/>
                    </a:lnTo>
                    <a:lnTo>
                      <a:pt x="229" y="296"/>
                    </a:lnTo>
                    <a:lnTo>
                      <a:pt x="231" y="298"/>
                    </a:lnTo>
                    <a:lnTo>
                      <a:pt x="231" y="300"/>
                    </a:lnTo>
                    <a:lnTo>
                      <a:pt x="231" y="302"/>
                    </a:lnTo>
                    <a:lnTo>
                      <a:pt x="229" y="302"/>
                    </a:lnTo>
                    <a:lnTo>
                      <a:pt x="229" y="304"/>
                    </a:lnTo>
                    <a:lnTo>
                      <a:pt x="228" y="304"/>
                    </a:lnTo>
                    <a:lnTo>
                      <a:pt x="229" y="305"/>
                    </a:lnTo>
                    <a:lnTo>
                      <a:pt x="228" y="305"/>
                    </a:lnTo>
                    <a:lnTo>
                      <a:pt x="228" y="307"/>
                    </a:lnTo>
                    <a:lnTo>
                      <a:pt x="226" y="307"/>
                    </a:lnTo>
                    <a:lnTo>
                      <a:pt x="226" y="309"/>
                    </a:lnTo>
                    <a:lnTo>
                      <a:pt x="224" y="309"/>
                    </a:lnTo>
                    <a:lnTo>
                      <a:pt x="224" y="311"/>
                    </a:lnTo>
                    <a:lnTo>
                      <a:pt x="226" y="311"/>
                    </a:lnTo>
                    <a:lnTo>
                      <a:pt x="224" y="311"/>
                    </a:lnTo>
                    <a:lnTo>
                      <a:pt x="226" y="311"/>
                    </a:lnTo>
                    <a:lnTo>
                      <a:pt x="226" y="313"/>
                    </a:lnTo>
                    <a:lnTo>
                      <a:pt x="228" y="313"/>
                    </a:lnTo>
                    <a:lnTo>
                      <a:pt x="228" y="315"/>
                    </a:lnTo>
                    <a:lnTo>
                      <a:pt x="226" y="315"/>
                    </a:lnTo>
                    <a:lnTo>
                      <a:pt x="226" y="317"/>
                    </a:lnTo>
                    <a:lnTo>
                      <a:pt x="224" y="317"/>
                    </a:lnTo>
                    <a:lnTo>
                      <a:pt x="224" y="318"/>
                    </a:lnTo>
                    <a:lnTo>
                      <a:pt x="222" y="318"/>
                    </a:lnTo>
                    <a:lnTo>
                      <a:pt x="222" y="320"/>
                    </a:lnTo>
                    <a:lnTo>
                      <a:pt x="222" y="322"/>
                    </a:lnTo>
                    <a:lnTo>
                      <a:pt x="220" y="322"/>
                    </a:lnTo>
                    <a:lnTo>
                      <a:pt x="220" y="324"/>
                    </a:lnTo>
                    <a:lnTo>
                      <a:pt x="220" y="326"/>
                    </a:lnTo>
                    <a:lnTo>
                      <a:pt x="220" y="328"/>
                    </a:lnTo>
                    <a:lnTo>
                      <a:pt x="220" y="330"/>
                    </a:lnTo>
                    <a:lnTo>
                      <a:pt x="222" y="330"/>
                    </a:lnTo>
                    <a:lnTo>
                      <a:pt x="222" y="331"/>
                    </a:lnTo>
                    <a:lnTo>
                      <a:pt x="222" y="333"/>
                    </a:lnTo>
                    <a:lnTo>
                      <a:pt x="224" y="335"/>
                    </a:lnTo>
                    <a:lnTo>
                      <a:pt x="226" y="335"/>
                    </a:lnTo>
                    <a:lnTo>
                      <a:pt x="228" y="335"/>
                    </a:lnTo>
                    <a:lnTo>
                      <a:pt x="228" y="337"/>
                    </a:lnTo>
                    <a:lnTo>
                      <a:pt x="226" y="337"/>
                    </a:lnTo>
                    <a:lnTo>
                      <a:pt x="224" y="337"/>
                    </a:lnTo>
                    <a:lnTo>
                      <a:pt x="220" y="337"/>
                    </a:lnTo>
                    <a:lnTo>
                      <a:pt x="218" y="337"/>
                    </a:lnTo>
                    <a:lnTo>
                      <a:pt x="217" y="337"/>
                    </a:lnTo>
                    <a:lnTo>
                      <a:pt x="215" y="335"/>
                    </a:lnTo>
                    <a:lnTo>
                      <a:pt x="213" y="335"/>
                    </a:lnTo>
                    <a:lnTo>
                      <a:pt x="213" y="333"/>
                    </a:lnTo>
                    <a:lnTo>
                      <a:pt x="211" y="333"/>
                    </a:lnTo>
                    <a:lnTo>
                      <a:pt x="211" y="331"/>
                    </a:lnTo>
                    <a:lnTo>
                      <a:pt x="209" y="331"/>
                    </a:lnTo>
                    <a:lnTo>
                      <a:pt x="209" y="330"/>
                    </a:lnTo>
                    <a:lnTo>
                      <a:pt x="209" y="328"/>
                    </a:lnTo>
                    <a:lnTo>
                      <a:pt x="209" y="326"/>
                    </a:lnTo>
                    <a:lnTo>
                      <a:pt x="209" y="324"/>
                    </a:lnTo>
                    <a:lnTo>
                      <a:pt x="207" y="324"/>
                    </a:lnTo>
                    <a:lnTo>
                      <a:pt x="207" y="322"/>
                    </a:lnTo>
                    <a:lnTo>
                      <a:pt x="207" y="320"/>
                    </a:lnTo>
                    <a:lnTo>
                      <a:pt x="207" y="318"/>
                    </a:lnTo>
                    <a:lnTo>
                      <a:pt x="209" y="318"/>
                    </a:lnTo>
                    <a:lnTo>
                      <a:pt x="209" y="315"/>
                    </a:lnTo>
                    <a:lnTo>
                      <a:pt x="207" y="313"/>
                    </a:lnTo>
                    <a:lnTo>
                      <a:pt x="207" y="311"/>
                    </a:lnTo>
                    <a:lnTo>
                      <a:pt x="207" y="309"/>
                    </a:lnTo>
                    <a:lnTo>
                      <a:pt x="209" y="309"/>
                    </a:lnTo>
                    <a:lnTo>
                      <a:pt x="209" y="307"/>
                    </a:lnTo>
                    <a:lnTo>
                      <a:pt x="211" y="307"/>
                    </a:lnTo>
                    <a:lnTo>
                      <a:pt x="211" y="304"/>
                    </a:lnTo>
                    <a:lnTo>
                      <a:pt x="211" y="302"/>
                    </a:lnTo>
                    <a:lnTo>
                      <a:pt x="213" y="302"/>
                    </a:lnTo>
                    <a:lnTo>
                      <a:pt x="213" y="300"/>
                    </a:lnTo>
                    <a:lnTo>
                      <a:pt x="213" y="298"/>
                    </a:lnTo>
                    <a:lnTo>
                      <a:pt x="211" y="300"/>
                    </a:lnTo>
                    <a:lnTo>
                      <a:pt x="211" y="302"/>
                    </a:lnTo>
                    <a:lnTo>
                      <a:pt x="209" y="300"/>
                    </a:lnTo>
                    <a:lnTo>
                      <a:pt x="209" y="298"/>
                    </a:lnTo>
                    <a:lnTo>
                      <a:pt x="209" y="296"/>
                    </a:lnTo>
                    <a:lnTo>
                      <a:pt x="211" y="296"/>
                    </a:lnTo>
                    <a:lnTo>
                      <a:pt x="211" y="293"/>
                    </a:lnTo>
                    <a:lnTo>
                      <a:pt x="211" y="289"/>
                    </a:lnTo>
                    <a:lnTo>
                      <a:pt x="211" y="287"/>
                    </a:lnTo>
                    <a:lnTo>
                      <a:pt x="211" y="285"/>
                    </a:lnTo>
                    <a:lnTo>
                      <a:pt x="211" y="283"/>
                    </a:lnTo>
                    <a:lnTo>
                      <a:pt x="213" y="281"/>
                    </a:lnTo>
                    <a:lnTo>
                      <a:pt x="215" y="280"/>
                    </a:lnTo>
                    <a:lnTo>
                      <a:pt x="215" y="278"/>
                    </a:lnTo>
                    <a:lnTo>
                      <a:pt x="215" y="276"/>
                    </a:lnTo>
                    <a:lnTo>
                      <a:pt x="217" y="276"/>
                    </a:lnTo>
                    <a:lnTo>
                      <a:pt x="217" y="274"/>
                    </a:lnTo>
                    <a:lnTo>
                      <a:pt x="215" y="272"/>
                    </a:lnTo>
                    <a:lnTo>
                      <a:pt x="215" y="270"/>
                    </a:lnTo>
                    <a:lnTo>
                      <a:pt x="215" y="268"/>
                    </a:lnTo>
                    <a:lnTo>
                      <a:pt x="215" y="267"/>
                    </a:lnTo>
                    <a:lnTo>
                      <a:pt x="217" y="267"/>
                    </a:lnTo>
                    <a:lnTo>
                      <a:pt x="217" y="261"/>
                    </a:lnTo>
                    <a:lnTo>
                      <a:pt x="217" y="259"/>
                    </a:lnTo>
                    <a:lnTo>
                      <a:pt x="217" y="257"/>
                    </a:lnTo>
                    <a:lnTo>
                      <a:pt x="217" y="256"/>
                    </a:lnTo>
                    <a:lnTo>
                      <a:pt x="217" y="254"/>
                    </a:lnTo>
                    <a:lnTo>
                      <a:pt x="217" y="252"/>
                    </a:lnTo>
                    <a:lnTo>
                      <a:pt x="218" y="252"/>
                    </a:lnTo>
                    <a:lnTo>
                      <a:pt x="218" y="248"/>
                    </a:lnTo>
                    <a:lnTo>
                      <a:pt x="218" y="246"/>
                    </a:lnTo>
                    <a:lnTo>
                      <a:pt x="218" y="244"/>
                    </a:lnTo>
                    <a:lnTo>
                      <a:pt x="217" y="241"/>
                    </a:lnTo>
                    <a:lnTo>
                      <a:pt x="217" y="239"/>
                    </a:lnTo>
                    <a:lnTo>
                      <a:pt x="215" y="239"/>
                    </a:lnTo>
                    <a:lnTo>
                      <a:pt x="213" y="237"/>
                    </a:lnTo>
                    <a:lnTo>
                      <a:pt x="211" y="237"/>
                    </a:lnTo>
                    <a:lnTo>
                      <a:pt x="211" y="235"/>
                    </a:lnTo>
                    <a:lnTo>
                      <a:pt x="209" y="235"/>
                    </a:lnTo>
                    <a:lnTo>
                      <a:pt x="207" y="235"/>
                    </a:lnTo>
                    <a:lnTo>
                      <a:pt x="209" y="233"/>
                    </a:lnTo>
                    <a:lnTo>
                      <a:pt x="207" y="233"/>
                    </a:lnTo>
                    <a:lnTo>
                      <a:pt x="205" y="233"/>
                    </a:lnTo>
                    <a:lnTo>
                      <a:pt x="205" y="231"/>
                    </a:lnTo>
                    <a:lnTo>
                      <a:pt x="204" y="230"/>
                    </a:lnTo>
                    <a:lnTo>
                      <a:pt x="204" y="228"/>
                    </a:lnTo>
                    <a:lnTo>
                      <a:pt x="202" y="228"/>
                    </a:lnTo>
                    <a:lnTo>
                      <a:pt x="202" y="226"/>
                    </a:lnTo>
                    <a:lnTo>
                      <a:pt x="202" y="224"/>
                    </a:lnTo>
                    <a:lnTo>
                      <a:pt x="200" y="224"/>
                    </a:lnTo>
                    <a:lnTo>
                      <a:pt x="200" y="222"/>
                    </a:lnTo>
                    <a:lnTo>
                      <a:pt x="200" y="220"/>
                    </a:lnTo>
                    <a:lnTo>
                      <a:pt x="198" y="219"/>
                    </a:lnTo>
                    <a:lnTo>
                      <a:pt x="196" y="217"/>
                    </a:lnTo>
                    <a:lnTo>
                      <a:pt x="196" y="215"/>
                    </a:lnTo>
                    <a:lnTo>
                      <a:pt x="194" y="215"/>
                    </a:lnTo>
                    <a:lnTo>
                      <a:pt x="194" y="213"/>
                    </a:lnTo>
                    <a:lnTo>
                      <a:pt x="194" y="211"/>
                    </a:lnTo>
                    <a:lnTo>
                      <a:pt x="194" y="213"/>
                    </a:lnTo>
                    <a:lnTo>
                      <a:pt x="193" y="211"/>
                    </a:lnTo>
                    <a:lnTo>
                      <a:pt x="193" y="209"/>
                    </a:lnTo>
                    <a:lnTo>
                      <a:pt x="193" y="207"/>
                    </a:lnTo>
                    <a:lnTo>
                      <a:pt x="194" y="207"/>
                    </a:lnTo>
                    <a:lnTo>
                      <a:pt x="194" y="206"/>
                    </a:lnTo>
                    <a:lnTo>
                      <a:pt x="194" y="204"/>
                    </a:lnTo>
                    <a:lnTo>
                      <a:pt x="194" y="202"/>
                    </a:lnTo>
                    <a:lnTo>
                      <a:pt x="194" y="200"/>
                    </a:lnTo>
                    <a:lnTo>
                      <a:pt x="196" y="198"/>
                    </a:lnTo>
                    <a:lnTo>
                      <a:pt x="196" y="196"/>
                    </a:lnTo>
                    <a:lnTo>
                      <a:pt x="198" y="196"/>
                    </a:lnTo>
                    <a:lnTo>
                      <a:pt x="198" y="194"/>
                    </a:lnTo>
                    <a:lnTo>
                      <a:pt x="198" y="196"/>
                    </a:lnTo>
                    <a:lnTo>
                      <a:pt x="198" y="194"/>
                    </a:lnTo>
                    <a:lnTo>
                      <a:pt x="200" y="194"/>
                    </a:lnTo>
                    <a:lnTo>
                      <a:pt x="200" y="193"/>
                    </a:lnTo>
                    <a:lnTo>
                      <a:pt x="202" y="191"/>
                    </a:lnTo>
                    <a:lnTo>
                      <a:pt x="202" y="189"/>
                    </a:lnTo>
                    <a:lnTo>
                      <a:pt x="202" y="187"/>
                    </a:lnTo>
                    <a:lnTo>
                      <a:pt x="202" y="185"/>
                    </a:lnTo>
                    <a:lnTo>
                      <a:pt x="202" y="183"/>
                    </a:lnTo>
                    <a:lnTo>
                      <a:pt x="202" y="182"/>
                    </a:lnTo>
                    <a:lnTo>
                      <a:pt x="200" y="182"/>
                    </a:lnTo>
                    <a:lnTo>
                      <a:pt x="198" y="180"/>
                    </a:lnTo>
                    <a:lnTo>
                      <a:pt x="196" y="180"/>
                    </a:lnTo>
                    <a:lnTo>
                      <a:pt x="196" y="182"/>
                    </a:lnTo>
                    <a:lnTo>
                      <a:pt x="194" y="182"/>
                    </a:lnTo>
                    <a:lnTo>
                      <a:pt x="193" y="182"/>
                    </a:lnTo>
                    <a:lnTo>
                      <a:pt x="191" y="182"/>
                    </a:lnTo>
                    <a:lnTo>
                      <a:pt x="189" y="180"/>
                    </a:lnTo>
                    <a:lnTo>
                      <a:pt x="187" y="180"/>
                    </a:lnTo>
                    <a:lnTo>
                      <a:pt x="187" y="178"/>
                    </a:lnTo>
                    <a:lnTo>
                      <a:pt x="185" y="178"/>
                    </a:lnTo>
                    <a:lnTo>
                      <a:pt x="185" y="176"/>
                    </a:lnTo>
                    <a:lnTo>
                      <a:pt x="183" y="176"/>
                    </a:lnTo>
                    <a:lnTo>
                      <a:pt x="183" y="174"/>
                    </a:lnTo>
                    <a:lnTo>
                      <a:pt x="183" y="172"/>
                    </a:lnTo>
                    <a:lnTo>
                      <a:pt x="181" y="172"/>
                    </a:lnTo>
                    <a:lnTo>
                      <a:pt x="181" y="170"/>
                    </a:lnTo>
                    <a:lnTo>
                      <a:pt x="180" y="170"/>
                    </a:lnTo>
                    <a:lnTo>
                      <a:pt x="178" y="169"/>
                    </a:lnTo>
                    <a:lnTo>
                      <a:pt x="176" y="169"/>
                    </a:lnTo>
                    <a:lnTo>
                      <a:pt x="176" y="167"/>
                    </a:lnTo>
                    <a:lnTo>
                      <a:pt x="174" y="167"/>
                    </a:lnTo>
                    <a:lnTo>
                      <a:pt x="172" y="167"/>
                    </a:lnTo>
                    <a:lnTo>
                      <a:pt x="170" y="167"/>
                    </a:lnTo>
                    <a:lnTo>
                      <a:pt x="170" y="165"/>
                    </a:lnTo>
                    <a:lnTo>
                      <a:pt x="168" y="165"/>
                    </a:lnTo>
                    <a:lnTo>
                      <a:pt x="168" y="163"/>
                    </a:lnTo>
                    <a:lnTo>
                      <a:pt x="167" y="163"/>
                    </a:lnTo>
                    <a:lnTo>
                      <a:pt x="167" y="161"/>
                    </a:lnTo>
                    <a:lnTo>
                      <a:pt x="167" y="163"/>
                    </a:lnTo>
                    <a:lnTo>
                      <a:pt x="165" y="163"/>
                    </a:lnTo>
                    <a:lnTo>
                      <a:pt x="165" y="161"/>
                    </a:lnTo>
                    <a:lnTo>
                      <a:pt x="163" y="161"/>
                    </a:lnTo>
                    <a:lnTo>
                      <a:pt x="161" y="161"/>
                    </a:lnTo>
                    <a:lnTo>
                      <a:pt x="159" y="163"/>
                    </a:lnTo>
                    <a:lnTo>
                      <a:pt x="157" y="161"/>
                    </a:lnTo>
                    <a:lnTo>
                      <a:pt x="157" y="163"/>
                    </a:lnTo>
                    <a:lnTo>
                      <a:pt x="156" y="163"/>
                    </a:lnTo>
                    <a:lnTo>
                      <a:pt x="156" y="161"/>
                    </a:lnTo>
                    <a:lnTo>
                      <a:pt x="154" y="161"/>
                    </a:lnTo>
                    <a:lnTo>
                      <a:pt x="152" y="161"/>
                    </a:lnTo>
                    <a:lnTo>
                      <a:pt x="150" y="159"/>
                    </a:lnTo>
                    <a:lnTo>
                      <a:pt x="148" y="159"/>
                    </a:lnTo>
                    <a:lnTo>
                      <a:pt x="148" y="157"/>
                    </a:lnTo>
                    <a:lnTo>
                      <a:pt x="146" y="157"/>
                    </a:lnTo>
                    <a:lnTo>
                      <a:pt x="146" y="156"/>
                    </a:lnTo>
                    <a:lnTo>
                      <a:pt x="144" y="156"/>
                    </a:lnTo>
                    <a:lnTo>
                      <a:pt x="143" y="154"/>
                    </a:lnTo>
                    <a:lnTo>
                      <a:pt x="141" y="154"/>
                    </a:lnTo>
                    <a:lnTo>
                      <a:pt x="139" y="152"/>
                    </a:lnTo>
                    <a:lnTo>
                      <a:pt x="139" y="150"/>
                    </a:lnTo>
                    <a:lnTo>
                      <a:pt x="139" y="148"/>
                    </a:lnTo>
                    <a:lnTo>
                      <a:pt x="139" y="146"/>
                    </a:lnTo>
                    <a:lnTo>
                      <a:pt x="137" y="146"/>
                    </a:lnTo>
                    <a:lnTo>
                      <a:pt x="137" y="145"/>
                    </a:lnTo>
                    <a:lnTo>
                      <a:pt x="137" y="146"/>
                    </a:lnTo>
                    <a:lnTo>
                      <a:pt x="135" y="145"/>
                    </a:lnTo>
                    <a:lnTo>
                      <a:pt x="133" y="143"/>
                    </a:lnTo>
                    <a:lnTo>
                      <a:pt x="131" y="143"/>
                    </a:lnTo>
                    <a:lnTo>
                      <a:pt x="133" y="141"/>
                    </a:lnTo>
                    <a:lnTo>
                      <a:pt x="131" y="141"/>
                    </a:lnTo>
                    <a:lnTo>
                      <a:pt x="131" y="139"/>
                    </a:lnTo>
                    <a:lnTo>
                      <a:pt x="130" y="137"/>
                    </a:lnTo>
                    <a:lnTo>
                      <a:pt x="128" y="135"/>
                    </a:lnTo>
                    <a:lnTo>
                      <a:pt x="126" y="133"/>
                    </a:lnTo>
                    <a:lnTo>
                      <a:pt x="124" y="133"/>
                    </a:lnTo>
                    <a:lnTo>
                      <a:pt x="124" y="132"/>
                    </a:lnTo>
                    <a:lnTo>
                      <a:pt x="124" y="130"/>
                    </a:lnTo>
                    <a:lnTo>
                      <a:pt x="122" y="130"/>
                    </a:lnTo>
                    <a:lnTo>
                      <a:pt x="122" y="128"/>
                    </a:lnTo>
                    <a:lnTo>
                      <a:pt x="120" y="126"/>
                    </a:lnTo>
                    <a:lnTo>
                      <a:pt x="120" y="124"/>
                    </a:lnTo>
                    <a:lnTo>
                      <a:pt x="119" y="126"/>
                    </a:lnTo>
                    <a:lnTo>
                      <a:pt x="119" y="128"/>
                    </a:lnTo>
                    <a:lnTo>
                      <a:pt x="120" y="128"/>
                    </a:lnTo>
                    <a:lnTo>
                      <a:pt x="120" y="130"/>
                    </a:lnTo>
                    <a:lnTo>
                      <a:pt x="120" y="132"/>
                    </a:lnTo>
                    <a:lnTo>
                      <a:pt x="122" y="132"/>
                    </a:lnTo>
                    <a:lnTo>
                      <a:pt x="122" y="133"/>
                    </a:lnTo>
                    <a:lnTo>
                      <a:pt x="122" y="135"/>
                    </a:lnTo>
                    <a:lnTo>
                      <a:pt x="124" y="137"/>
                    </a:lnTo>
                    <a:lnTo>
                      <a:pt x="124" y="139"/>
                    </a:lnTo>
                    <a:lnTo>
                      <a:pt x="126" y="139"/>
                    </a:lnTo>
                    <a:lnTo>
                      <a:pt x="126" y="141"/>
                    </a:lnTo>
                    <a:lnTo>
                      <a:pt x="128" y="143"/>
                    </a:lnTo>
                    <a:lnTo>
                      <a:pt x="126" y="143"/>
                    </a:lnTo>
                    <a:lnTo>
                      <a:pt x="124" y="143"/>
                    </a:lnTo>
                    <a:lnTo>
                      <a:pt x="124" y="141"/>
                    </a:lnTo>
                    <a:lnTo>
                      <a:pt x="122" y="139"/>
                    </a:lnTo>
                    <a:lnTo>
                      <a:pt x="122" y="137"/>
                    </a:lnTo>
                    <a:lnTo>
                      <a:pt x="120" y="135"/>
                    </a:lnTo>
                    <a:lnTo>
                      <a:pt x="119" y="135"/>
                    </a:lnTo>
                    <a:lnTo>
                      <a:pt x="119" y="133"/>
                    </a:lnTo>
                    <a:lnTo>
                      <a:pt x="119" y="132"/>
                    </a:lnTo>
                    <a:lnTo>
                      <a:pt x="117" y="130"/>
                    </a:lnTo>
                    <a:lnTo>
                      <a:pt x="115" y="130"/>
                    </a:lnTo>
                    <a:lnTo>
                      <a:pt x="115" y="128"/>
                    </a:lnTo>
                    <a:lnTo>
                      <a:pt x="115" y="126"/>
                    </a:lnTo>
                    <a:lnTo>
                      <a:pt x="113" y="124"/>
                    </a:lnTo>
                    <a:lnTo>
                      <a:pt x="113" y="122"/>
                    </a:lnTo>
                    <a:lnTo>
                      <a:pt x="111" y="122"/>
                    </a:lnTo>
                    <a:lnTo>
                      <a:pt x="111" y="120"/>
                    </a:lnTo>
                    <a:lnTo>
                      <a:pt x="109" y="120"/>
                    </a:lnTo>
                    <a:lnTo>
                      <a:pt x="111" y="120"/>
                    </a:lnTo>
                    <a:lnTo>
                      <a:pt x="109" y="119"/>
                    </a:lnTo>
                    <a:lnTo>
                      <a:pt x="107" y="119"/>
                    </a:lnTo>
                    <a:lnTo>
                      <a:pt x="106" y="117"/>
                    </a:lnTo>
                    <a:lnTo>
                      <a:pt x="104" y="115"/>
                    </a:lnTo>
                    <a:lnTo>
                      <a:pt x="104" y="113"/>
                    </a:lnTo>
                    <a:lnTo>
                      <a:pt x="102" y="111"/>
                    </a:lnTo>
                    <a:lnTo>
                      <a:pt x="102" y="109"/>
                    </a:lnTo>
                    <a:lnTo>
                      <a:pt x="100" y="109"/>
                    </a:lnTo>
                    <a:lnTo>
                      <a:pt x="100" y="106"/>
                    </a:lnTo>
                    <a:lnTo>
                      <a:pt x="98" y="104"/>
                    </a:lnTo>
                    <a:lnTo>
                      <a:pt x="98" y="102"/>
                    </a:lnTo>
                    <a:lnTo>
                      <a:pt x="96" y="102"/>
                    </a:lnTo>
                    <a:lnTo>
                      <a:pt x="96" y="96"/>
                    </a:lnTo>
                    <a:lnTo>
                      <a:pt x="96" y="91"/>
                    </a:lnTo>
                    <a:lnTo>
                      <a:pt x="96" y="83"/>
                    </a:lnTo>
                    <a:lnTo>
                      <a:pt x="95" y="82"/>
                    </a:lnTo>
                    <a:lnTo>
                      <a:pt x="93" y="80"/>
                    </a:lnTo>
                    <a:lnTo>
                      <a:pt x="91" y="78"/>
                    </a:lnTo>
                    <a:lnTo>
                      <a:pt x="89" y="76"/>
                    </a:lnTo>
                    <a:lnTo>
                      <a:pt x="89" y="74"/>
                    </a:lnTo>
                    <a:lnTo>
                      <a:pt x="91" y="74"/>
                    </a:lnTo>
                    <a:lnTo>
                      <a:pt x="91" y="76"/>
                    </a:lnTo>
                    <a:lnTo>
                      <a:pt x="93" y="76"/>
                    </a:lnTo>
                    <a:lnTo>
                      <a:pt x="93" y="78"/>
                    </a:lnTo>
                    <a:lnTo>
                      <a:pt x="96" y="78"/>
                    </a:lnTo>
                    <a:lnTo>
                      <a:pt x="96" y="80"/>
                    </a:lnTo>
                    <a:lnTo>
                      <a:pt x="98" y="80"/>
                    </a:lnTo>
                    <a:lnTo>
                      <a:pt x="98" y="82"/>
                    </a:lnTo>
                    <a:lnTo>
                      <a:pt x="100" y="83"/>
                    </a:lnTo>
                    <a:lnTo>
                      <a:pt x="100" y="82"/>
                    </a:lnTo>
                    <a:lnTo>
                      <a:pt x="100" y="80"/>
                    </a:lnTo>
                    <a:lnTo>
                      <a:pt x="98" y="80"/>
                    </a:lnTo>
                    <a:lnTo>
                      <a:pt x="98" y="78"/>
                    </a:lnTo>
                    <a:lnTo>
                      <a:pt x="98" y="76"/>
                    </a:lnTo>
                    <a:lnTo>
                      <a:pt x="96" y="76"/>
                    </a:lnTo>
                    <a:lnTo>
                      <a:pt x="96" y="74"/>
                    </a:lnTo>
                    <a:lnTo>
                      <a:pt x="95" y="74"/>
                    </a:lnTo>
                    <a:lnTo>
                      <a:pt x="93" y="74"/>
                    </a:lnTo>
                    <a:lnTo>
                      <a:pt x="91" y="74"/>
                    </a:lnTo>
                    <a:lnTo>
                      <a:pt x="91" y="72"/>
                    </a:lnTo>
                    <a:lnTo>
                      <a:pt x="91" y="71"/>
                    </a:lnTo>
                    <a:lnTo>
                      <a:pt x="89" y="71"/>
                    </a:lnTo>
                    <a:lnTo>
                      <a:pt x="89" y="69"/>
                    </a:lnTo>
                    <a:lnTo>
                      <a:pt x="87" y="69"/>
                    </a:lnTo>
                    <a:lnTo>
                      <a:pt x="85" y="69"/>
                    </a:lnTo>
                    <a:lnTo>
                      <a:pt x="87" y="67"/>
                    </a:lnTo>
                    <a:lnTo>
                      <a:pt x="85" y="67"/>
                    </a:lnTo>
                    <a:lnTo>
                      <a:pt x="83" y="65"/>
                    </a:lnTo>
                    <a:lnTo>
                      <a:pt x="83" y="63"/>
                    </a:lnTo>
                    <a:lnTo>
                      <a:pt x="82" y="63"/>
                    </a:lnTo>
                    <a:lnTo>
                      <a:pt x="83" y="61"/>
                    </a:lnTo>
                    <a:lnTo>
                      <a:pt x="82" y="61"/>
                    </a:lnTo>
                    <a:lnTo>
                      <a:pt x="80" y="61"/>
                    </a:lnTo>
                    <a:lnTo>
                      <a:pt x="78" y="59"/>
                    </a:lnTo>
                    <a:lnTo>
                      <a:pt x="80" y="59"/>
                    </a:lnTo>
                    <a:lnTo>
                      <a:pt x="80" y="58"/>
                    </a:lnTo>
                    <a:lnTo>
                      <a:pt x="78" y="58"/>
                    </a:lnTo>
                    <a:lnTo>
                      <a:pt x="76" y="58"/>
                    </a:lnTo>
                    <a:lnTo>
                      <a:pt x="76" y="56"/>
                    </a:lnTo>
                    <a:lnTo>
                      <a:pt x="74" y="56"/>
                    </a:lnTo>
                    <a:lnTo>
                      <a:pt x="74" y="54"/>
                    </a:lnTo>
                    <a:lnTo>
                      <a:pt x="74" y="52"/>
                    </a:lnTo>
                    <a:lnTo>
                      <a:pt x="70" y="52"/>
                    </a:lnTo>
                    <a:lnTo>
                      <a:pt x="70" y="50"/>
                    </a:lnTo>
                    <a:lnTo>
                      <a:pt x="70" y="48"/>
                    </a:lnTo>
                    <a:lnTo>
                      <a:pt x="69" y="48"/>
                    </a:lnTo>
                    <a:lnTo>
                      <a:pt x="65" y="48"/>
                    </a:lnTo>
                    <a:lnTo>
                      <a:pt x="63" y="46"/>
                    </a:lnTo>
                    <a:lnTo>
                      <a:pt x="61" y="46"/>
                    </a:lnTo>
                    <a:lnTo>
                      <a:pt x="61" y="45"/>
                    </a:lnTo>
                    <a:lnTo>
                      <a:pt x="59" y="45"/>
                    </a:lnTo>
                    <a:lnTo>
                      <a:pt x="58" y="45"/>
                    </a:lnTo>
                    <a:lnTo>
                      <a:pt x="56" y="45"/>
                    </a:lnTo>
                    <a:lnTo>
                      <a:pt x="54" y="45"/>
                    </a:lnTo>
                    <a:lnTo>
                      <a:pt x="54" y="43"/>
                    </a:lnTo>
                    <a:lnTo>
                      <a:pt x="52" y="45"/>
                    </a:lnTo>
                    <a:lnTo>
                      <a:pt x="52" y="43"/>
                    </a:lnTo>
                    <a:lnTo>
                      <a:pt x="50" y="43"/>
                    </a:lnTo>
                    <a:lnTo>
                      <a:pt x="48" y="43"/>
                    </a:lnTo>
                    <a:lnTo>
                      <a:pt x="48" y="41"/>
                    </a:lnTo>
                    <a:lnTo>
                      <a:pt x="46" y="41"/>
                    </a:lnTo>
                    <a:lnTo>
                      <a:pt x="45" y="41"/>
                    </a:lnTo>
                    <a:lnTo>
                      <a:pt x="43" y="43"/>
                    </a:lnTo>
                    <a:lnTo>
                      <a:pt x="43" y="45"/>
                    </a:lnTo>
                    <a:lnTo>
                      <a:pt x="41" y="43"/>
                    </a:lnTo>
                    <a:lnTo>
                      <a:pt x="41" y="45"/>
                    </a:lnTo>
                    <a:lnTo>
                      <a:pt x="39" y="45"/>
                    </a:lnTo>
                    <a:lnTo>
                      <a:pt x="37" y="45"/>
                    </a:lnTo>
                    <a:lnTo>
                      <a:pt x="37" y="46"/>
                    </a:lnTo>
                    <a:lnTo>
                      <a:pt x="35" y="46"/>
                    </a:lnTo>
                    <a:lnTo>
                      <a:pt x="33" y="46"/>
                    </a:lnTo>
                    <a:lnTo>
                      <a:pt x="35" y="45"/>
                    </a:lnTo>
                    <a:lnTo>
                      <a:pt x="35" y="43"/>
                    </a:lnTo>
                    <a:lnTo>
                      <a:pt x="37" y="43"/>
                    </a:lnTo>
                    <a:lnTo>
                      <a:pt x="37" y="41"/>
                    </a:lnTo>
                    <a:lnTo>
                      <a:pt x="35" y="41"/>
                    </a:lnTo>
                    <a:lnTo>
                      <a:pt x="35" y="43"/>
                    </a:lnTo>
                    <a:lnTo>
                      <a:pt x="33" y="43"/>
                    </a:lnTo>
                    <a:lnTo>
                      <a:pt x="33" y="45"/>
                    </a:lnTo>
                    <a:lnTo>
                      <a:pt x="32" y="45"/>
                    </a:lnTo>
                    <a:lnTo>
                      <a:pt x="32" y="46"/>
                    </a:lnTo>
                    <a:lnTo>
                      <a:pt x="30" y="46"/>
                    </a:lnTo>
                    <a:lnTo>
                      <a:pt x="30" y="48"/>
                    </a:lnTo>
                    <a:lnTo>
                      <a:pt x="28" y="50"/>
                    </a:lnTo>
                    <a:lnTo>
                      <a:pt x="26" y="52"/>
                    </a:lnTo>
                    <a:lnTo>
                      <a:pt x="24" y="54"/>
                    </a:lnTo>
                    <a:lnTo>
                      <a:pt x="22" y="54"/>
                    </a:lnTo>
                    <a:lnTo>
                      <a:pt x="22" y="56"/>
                    </a:lnTo>
                    <a:lnTo>
                      <a:pt x="21" y="56"/>
                    </a:lnTo>
                    <a:lnTo>
                      <a:pt x="21" y="58"/>
                    </a:lnTo>
                    <a:lnTo>
                      <a:pt x="21" y="56"/>
                    </a:lnTo>
                    <a:lnTo>
                      <a:pt x="21" y="58"/>
                    </a:lnTo>
                    <a:lnTo>
                      <a:pt x="19" y="58"/>
                    </a:lnTo>
                    <a:lnTo>
                      <a:pt x="17" y="58"/>
                    </a:lnTo>
                    <a:lnTo>
                      <a:pt x="15" y="58"/>
                    </a:lnTo>
                    <a:lnTo>
                      <a:pt x="13" y="59"/>
                    </a:lnTo>
                    <a:lnTo>
                      <a:pt x="11" y="59"/>
                    </a:lnTo>
                    <a:lnTo>
                      <a:pt x="13" y="58"/>
                    </a:lnTo>
                    <a:lnTo>
                      <a:pt x="15" y="58"/>
                    </a:lnTo>
                    <a:lnTo>
                      <a:pt x="17" y="58"/>
                    </a:lnTo>
                    <a:lnTo>
                      <a:pt x="17" y="56"/>
                    </a:lnTo>
                    <a:lnTo>
                      <a:pt x="19" y="56"/>
                    </a:lnTo>
                    <a:lnTo>
                      <a:pt x="19" y="54"/>
                    </a:lnTo>
                    <a:lnTo>
                      <a:pt x="21" y="54"/>
                    </a:lnTo>
                    <a:lnTo>
                      <a:pt x="21" y="50"/>
                    </a:lnTo>
                    <a:lnTo>
                      <a:pt x="22" y="52"/>
                    </a:lnTo>
                    <a:lnTo>
                      <a:pt x="22" y="50"/>
                    </a:lnTo>
                    <a:lnTo>
                      <a:pt x="24" y="50"/>
                    </a:lnTo>
                    <a:lnTo>
                      <a:pt x="22" y="48"/>
                    </a:lnTo>
                    <a:lnTo>
                      <a:pt x="21" y="48"/>
                    </a:lnTo>
                    <a:lnTo>
                      <a:pt x="19" y="48"/>
                    </a:lnTo>
                    <a:lnTo>
                      <a:pt x="17" y="48"/>
                    </a:lnTo>
                    <a:lnTo>
                      <a:pt x="15" y="48"/>
                    </a:lnTo>
                    <a:lnTo>
                      <a:pt x="13" y="48"/>
                    </a:lnTo>
                    <a:lnTo>
                      <a:pt x="13" y="46"/>
                    </a:lnTo>
                    <a:lnTo>
                      <a:pt x="11" y="45"/>
                    </a:lnTo>
                    <a:lnTo>
                      <a:pt x="9" y="43"/>
                    </a:lnTo>
                    <a:lnTo>
                      <a:pt x="8" y="45"/>
                    </a:lnTo>
                    <a:lnTo>
                      <a:pt x="6" y="45"/>
                    </a:lnTo>
                    <a:lnTo>
                      <a:pt x="6" y="43"/>
                    </a:lnTo>
                    <a:lnTo>
                      <a:pt x="8" y="43"/>
                    </a:lnTo>
                    <a:lnTo>
                      <a:pt x="6" y="43"/>
                    </a:lnTo>
                    <a:lnTo>
                      <a:pt x="6" y="41"/>
                    </a:lnTo>
                    <a:lnTo>
                      <a:pt x="4" y="39"/>
                    </a:lnTo>
                    <a:lnTo>
                      <a:pt x="4" y="37"/>
                    </a:lnTo>
                    <a:lnTo>
                      <a:pt x="6" y="37"/>
                    </a:lnTo>
                    <a:lnTo>
                      <a:pt x="6" y="35"/>
                    </a:lnTo>
                    <a:lnTo>
                      <a:pt x="8" y="34"/>
                    </a:lnTo>
                    <a:lnTo>
                      <a:pt x="9" y="34"/>
                    </a:lnTo>
                    <a:lnTo>
                      <a:pt x="11" y="34"/>
                    </a:lnTo>
                    <a:lnTo>
                      <a:pt x="13" y="34"/>
                    </a:lnTo>
                    <a:lnTo>
                      <a:pt x="13" y="32"/>
                    </a:lnTo>
                    <a:lnTo>
                      <a:pt x="15" y="32"/>
                    </a:lnTo>
                    <a:lnTo>
                      <a:pt x="15" y="30"/>
                    </a:lnTo>
                    <a:lnTo>
                      <a:pt x="13" y="28"/>
                    </a:lnTo>
                    <a:lnTo>
                      <a:pt x="11" y="28"/>
                    </a:lnTo>
                    <a:lnTo>
                      <a:pt x="9" y="28"/>
                    </a:lnTo>
                    <a:lnTo>
                      <a:pt x="8" y="28"/>
                    </a:lnTo>
                    <a:lnTo>
                      <a:pt x="6" y="28"/>
                    </a:lnTo>
                    <a:lnTo>
                      <a:pt x="4" y="28"/>
                    </a:lnTo>
                    <a:lnTo>
                      <a:pt x="2" y="28"/>
                    </a:lnTo>
                    <a:lnTo>
                      <a:pt x="2" y="26"/>
                    </a:lnTo>
                    <a:lnTo>
                      <a:pt x="0" y="26"/>
                    </a:lnTo>
                    <a:lnTo>
                      <a:pt x="0" y="24"/>
                    </a:lnTo>
                    <a:lnTo>
                      <a:pt x="2" y="24"/>
                    </a:lnTo>
                    <a:lnTo>
                      <a:pt x="0" y="24"/>
                    </a:lnTo>
                    <a:lnTo>
                      <a:pt x="2" y="22"/>
                    </a:lnTo>
                    <a:lnTo>
                      <a:pt x="4" y="22"/>
                    </a:lnTo>
                    <a:lnTo>
                      <a:pt x="2" y="22"/>
                    </a:lnTo>
                    <a:lnTo>
                      <a:pt x="4" y="22"/>
                    </a:lnTo>
                    <a:lnTo>
                      <a:pt x="6" y="22"/>
                    </a:lnTo>
                    <a:lnTo>
                      <a:pt x="8" y="22"/>
                    </a:lnTo>
                    <a:lnTo>
                      <a:pt x="9" y="22"/>
                    </a:lnTo>
                    <a:lnTo>
                      <a:pt x="11" y="22"/>
                    </a:lnTo>
                    <a:lnTo>
                      <a:pt x="11" y="24"/>
                    </a:lnTo>
                    <a:lnTo>
                      <a:pt x="13" y="22"/>
                    </a:lnTo>
                    <a:lnTo>
                      <a:pt x="13" y="21"/>
                    </a:lnTo>
                    <a:lnTo>
                      <a:pt x="8" y="19"/>
                    </a:lnTo>
                    <a:lnTo>
                      <a:pt x="8" y="17"/>
                    </a:lnTo>
                    <a:lnTo>
                      <a:pt x="6" y="17"/>
                    </a:lnTo>
                    <a:lnTo>
                      <a:pt x="4" y="17"/>
                    </a:lnTo>
                    <a:lnTo>
                      <a:pt x="6" y="15"/>
                    </a:lnTo>
                    <a:lnTo>
                      <a:pt x="4" y="15"/>
                    </a:lnTo>
                    <a:lnTo>
                      <a:pt x="2" y="15"/>
                    </a:lnTo>
                    <a:lnTo>
                      <a:pt x="6" y="13"/>
                    </a:lnTo>
                    <a:lnTo>
                      <a:pt x="8" y="11"/>
                    </a:lnTo>
                    <a:lnTo>
                      <a:pt x="8" y="9"/>
                    </a:lnTo>
                    <a:lnTo>
                      <a:pt x="9" y="9"/>
                    </a:lnTo>
                    <a:lnTo>
                      <a:pt x="9" y="8"/>
                    </a:lnTo>
                    <a:lnTo>
                      <a:pt x="11" y="6"/>
                    </a:lnTo>
                    <a:lnTo>
                      <a:pt x="11" y="8"/>
                    </a:lnTo>
                    <a:lnTo>
                      <a:pt x="13" y="8"/>
                    </a:lnTo>
                    <a:lnTo>
                      <a:pt x="15" y="8"/>
                    </a:lnTo>
                    <a:lnTo>
                      <a:pt x="17" y="6"/>
                    </a:lnTo>
                    <a:lnTo>
                      <a:pt x="19" y="6"/>
                    </a:lnTo>
                    <a:lnTo>
                      <a:pt x="21" y="6"/>
                    </a:lnTo>
                    <a:lnTo>
                      <a:pt x="21" y="4"/>
                    </a:lnTo>
                    <a:lnTo>
                      <a:pt x="22" y="4"/>
                    </a:lnTo>
                    <a:lnTo>
                      <a:pt x="24" y="4"/>
                    </a:lnTo>
                    <a:lnTo>
                      <a:pt x="24" y="2"/>
                    </a:lnTo>
                    <a:lnTo>
                      <a:pt x="24" y="4"/>
                    </a:lnTo>
                    <a:lnTo>
                      <a:pt x="26" y="4"/>
                    </a:lnTo>
                    <a:lnTo>
                      <a:pt x="28" y="4"/>
                    </a:lnTo>
                    <a:lnTo>
                      <a:pt x="28" y="6"/>
                    </a:lnTo>
                    <a:lnTo>
                      <a:pt x="33" y="6"/>
                    </a:lnTo>
                    <a:lnTo>
                      <a:pt x="35" y="6"/>
                    </a:lnTo>
                    <a:lnTo>
                      <a:pt x="37" y="6"/>
                    </a:lnTo>
                    <a:lnTo>
                      <a:pt x="35" y="6"/>
                    </a:lnTo>
                    <a:lnTo>
                      <a:pt x="37" y="6"/>
                    </a:lnTo>
                    <a:lnTo>
                      <a:pt x="39" y="6"/>
                    </a:lnTo>
                    <a:lnTo>
                      <a:pt x="41" y="6"/>
                    </a:lnTo>
                    <a:lnTo>
                      <a:pt x="43" y="6"/>
                    </a:lnTo>
                    <a:lnTo>
                      <a:pt x="43" y="8"/>
                    </a:lnTo>
                    <a:lnTo>
                      <a:pt x="45" y="8"/>
                    </a:lnTo>
                    <a:lnTo>
                      <a:pt x="46" y="8"/>
                    </a:lnTo>
                    <a:lnTo>
                      <a:pt x="48" y="8"/>
                    </a:lnTo>
                    <a:lnTo>
                      <a:pt x="50" y="8"/>
                    </a:lnTo>
                    <a:lnTo>
                      <a:pt x="54" y="8"/>
                    </a:lnTo>
                    <a:lnTo>
                      <a:pt x="56" y="9"/>
                    </a:lnTo>
                    <a:lnTo>
                      <a:pt x="59" y="9"/>
                    </a:lnTo>
                    <a:lnTo>
                      <a:pt x="61" y="9"/>
                    </a:lnTo>
                    <a:lnTo>
                      <a:pt x="63" y="11"/>
                    </a:lnTo>
                    <a:lnTo>
                      <a:pt x="65" y="11"/>
                    </a:lnTo>
                    <a:lnTo>
                      <a:pt x="65" y="13"/>
                    </a:lnTo>
                    <a:lnTo>
                      <a:pt x="67" y="11"/>
                    </a:lnTo>
                    <a:lnTo>
                      <a:pt x="67" y="13"/>
                    </a:lnTo>
                    <a:lnTo>
                      <a:pt x="69" y="13"/>
                    </a:lnTo>
                    <a:lnTo>
                      <a:pt x="70" y="13"/>
                    </a:lnTo>
                    <a:lnTo>
                      <a:pt x="72" y="11"/>
                    </a:lnTo>
                    <a:lnTo>
                      <a:pt x="74" y="9"/>
                    </a:lnTo>
                    <a:lnTo>
                      <a:pt x="74" y="11"/>
                    </a:lnTo>
                    <a:lnTo>
                      <a:pt x="76" y="11"/>
                    </a:lnTo>
                    <a:lnTo>
                      <a:pt x="78" y="11"/>
                    </a:lnTo>
                    <a:lnTo>
                      <a:pt x="78" y="9"/>
                    </a:lnTo>
                    <a:lnTo>
                      <a:pt x="80" y="11"/>
                    </a:lnTo>
                    <a:lnTo>
                      <a:pt x="80" y="9"/>
                    </a:lnTo>
                    <a:lnTo>
                      <a:pt x="80" y="8"/>
                    </a:lnTo>
                    <a:lnTo>
                      <a:pt x="82" y="9"/>
                    </a:lnTo>
                    <a:lnTo>
                      <a:pt x="82" y="8"/>
                    </a:lnTo>
                    <a:lnTo>
                      <a:pt x="83" y="9"/>
                    </a:lnTo>
                    <a:lnTo>
                      <a:pt x="82" y="9"/>
                    </a:lnTo>
                    <a:lnTo>
                      <a:pt x="83" y="9"/>
                    </a:lnTo>
                    <a:lnTo>
                      <a:pt x="85" y="9"/>
                    </a:lnTo>
                    <a:lnTo>
                      <a:pt x="87" y="9"/>
                    </a:lnTo>
                    <a:lnTo>
                      <a:pt x="87" y="8"/>
                    </a:lnTo>
                    <a:lnTo>
                      <a:pt x="89" y="8"/>
                    </a:lnTo>
                    <a:lnTo>
                      <a:pt x="89" y="9"/>
                    </a:lnTo>
                    <a:lnTo>
                      <a:pt x="91" y="8"/>
                    </a:lnTo>
                    <a:lnTo>
                      <a:pt x="91" y="9"/>
                    </a:lnTo>
                    <a:lnTo>
                      <a:pt x="93" y="9"/>
                    </a:lnTo>
                    <a:lnTo>
                      <a:pt x="95" y="9"/>
                    </a:lnTo>
                    <a:lnTo>
                      <a:pt x="96" y="9"/>
                    </a:lnTo>
                    <a:lnTo>
                      <a:pt x="96" y="11"/>
                    </a:lnTo>
                    <a:lnTo>
                      <a:pt x="98" y="9"/>
                    </a:lnTo>
                    <a:lnTo>
                      <a:pt x="100" y="9"/>
                    </a:lnTo>
                    <a:lnTo>
                      <a:pt x="102" y="9"/>
                    </a:lnTo>
                    <a:lnTo>
                      <a:pt x="104" y="9"/>
                    </a:lnTo>
                    <a:lnTo>
                      <a:pt x="107" y="9"/>
                    </a:lnTo>
                    <a:lnTo>
                      <a:pt x="107" y="11"/>
                    </a:lnTo>
                    <a:lnTo>
                      <a:pt x="106" y="11"/>
                    </a:lnTo>
                    <a:lnTo>
                      <a:pt x="107" y="11"/>
                    </a:lnTo>
                    <a:lnTo>
                      <a:pt x="109" y="11"/>
                    </a:lnTo>
                    <a:lnTo>
                      <a:pt x="111" y="13"/>
                    </a:lnTo>
                    <a:lnTo>
                      <a:pt x="113" y="11"/>
                    </a:lnTo>
                    <a:lnTo>
                      <a:pt x="115" y="11"/>
                    </a:lnTo>
                    <a:lnTo>
                      <a:pt x="115" y="13"/>
                    </a:lnTo>
                    <a:lnTo>
                      <a:pt x="117" y="13"/>
                    </a:lnTo>
                    <a:lnTo>
                      <a:pt x="119" y="13"/>
                    </a:lnTo>
                    <a:lnTo>
                      <a:pt x="119" y="15"/>
                    </a:lnTo>
                    <a:lnTo>
                      <a:pt x="117" y="15"/>
                    </a:lnTo>
                    <a:lnTo>
                      <a:pt x="117" y="17"/>
                    </a:lnTo>
                    <a:lnTo>
                      <a:pt x="122" y="17"/>
                    </a:lnTo>
                    <a:lnTo>
                      <a:pt x="128" y="17"/>
                    </a:lnTo>
                    <a:lnTo>
                      <a:pt x="133" y="19"/>
                    </a:lnTo>
                    <a:lnTo>
                      <a:pt x="131" y="21"/>
                    </a:lnTo>
                    <a:lnTo>
                      <a:pt x="133" y="21"/>
                    </a:lnTo>
                    <a:lnTo>
                      <a:pt x="135" y="21"/>
                    </a:lnTo>
                    <a:lnTo>
                      <a:pt x="135" y="19"/>
                    </a:lnTo>
                    <a:lnTo>
                      <a:pt x="133" y="17"/>
                    </a:lnTo>
                    <a:lnTo>
                      <a:pt x="135" y="17"/>
                    </a:lnTo>
                    <a:lnTo>
                      <a:pt x="137" y="15"/>
                    </a:lnTo>
                    <a:lnTo>
                      <a:pt x="139" y="15"/>
                    </a:lnTo>
                    <a:lnTo>
                      <a:pt x="141" y="17"/>
                    </a:lnTo>
                    <a:lnTo>
                      <a:pt x="143" y="17"/>
                    </a:lnTo>
                    <a:lnTo>
                      <a:pt x="146" y="17"/>
                    </a:lnTo>
                    <a:lnTo>
                      <a:pt x="148" y="17"/>
                    </a:lnTo>
                    <a:lnTo>
                      <a:pt x="150" y="17"/>
                    </a:lnTo>
                    <a:lnTo>
                      <a:pt x="152" y="17"/>
                    </a:lnTo>
                    <a:lnTo>
                      <a:pt x="154" y="17"/>
                    </a:lnTo>
                    <a:lnTo>
                      <a:pt x="156" y="15"/>
                    </a:lnTo>
                    <a:lnTo>
                      <a:pt x="156" y="13"/>
                    </a:lnTo>
                    <a:lnTo>
                      <a:pt x="156" y="11"/>
                    </a:lnTo>
                    <a:lnTo>
                      <a:pt x="154" y="11"/>
                    </a:lnTo>
                    <a:lnTo>
                      <a:pt x="154" y="9"/>
                    </a:lnTo>
                    <a:lnTo>
                      <a:pt x="156" y="9"/>
                    </a:lnTo>
                    <a:lnTo>
                      <a:pt x="159" y="9"/>
                    </a:lnTo>
                    <a:lnTo>
                      <a:pt x="159" y="11"/>
                    </a:lnTo>
                    <a:lnTo>
                      <a:pt x="157" y="11"/>
                    </a:lnTo>
                    <a:lnTo>
                      <a:pt x="159" y="13"/>
                    </a:lnTo>
                    <a:lnTo>
                      <a:pt x="157" y="15"/>
                    </a:lnTo>
                    <a:lnTo>
                      <a:pt x="159" y="15"/>
                    </a:lnTo>
                    <a:lnTo>
                      <a:pt x="159" y="17"/>
                    </a:lnTo>
                    <a:lnTo>
                      <a:pt x="159" y="19"/>
                    </a:lnTo>
                    <a:lnTo>
                      <a:pt x="161" y="19"/>
                    </a:lnTo>
                    <a:lnTo>
                      <a:pt x="161" y="17"/>
                    </a:lnTo>
                    <a:lnTo>
                      <a:pt x="163" y="17"/>
                    </a:lnTo>
                    <a:lnTo>
                      <a:pt x="163" y="15"/>
                    </a:lnTo>
                    <a:lnTo>
                      <a:pt x="165" y="15"/>
                    </a:lnTo>
                    <a:lnTo>
                      <a:pt x="165" y="13"/>
                    </a:lnTo>
                    <a:lnTo>
                      <a:pt x="165" y="11"/>
                    </a:lnTo>
                    <a:lnTo>
                      <a:pt x="163" y="9"/>
                    </a:lnTo>
                    <a:lnTo>
                      <a:pt x="161" y="9"/>
                    </a:lnTo>
                    <a:lnTo>
                      <a:pt x="161" y="8"/>
                    </a:lnTo>
                    <a:lnTo>
                      <a:pt x="159" y="8"/>
                    </a:lnTo>
                    <a:lnTo>
                      <a:pt x="159" y="6"/>
                    </a:lnTo>
                    <a:lnTo>
                      <a:pt x="157" y="6"/>
                    </a:lnTo>
                    <a:lnTo>
                      <a:pt x="159" y="4"/>
                    </a:lnTo>
                    <a:lnTo>
                      <a:pt x="159" y="2"/>
                    </a:lnTo>
                    <a:lnTo>
                      <a:pt x="161" y="2"/>
                    </a:lnTo>
                    <a:lnTo>
                      <a:pt x="161" y="0"/>
                    </a:lnTo>
                    <a:lnTo>
                      <a:pt x="161" y="2"/>
                    </a:lnTo>
                    <a:lnTo>
                      <a:pt x="16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89" name="Freeform 1662"/>
              <p:cNvSpPr>
                <a:spLocks/>
              </p:cNvSpPr>
              <p:nvPr/>
            </p:nvSpPr>
            <p:spPr bwMode="auto">
              <a:xfrm>
                <a:off x="3014663" y="5290998"/>
                <a:ext cx="25400" cy="41275"/>
              </a:xfrm>
              <a:custGeom>
                <a:avLst/>
                <a:gdLst>
                  <a:gd name="T0" fmla="*/ 2147483646 w 16"/>
                  <a:gd name="T1" fmla="*/ 0 h 26"/>
                  <a:gd name="T2" fmla="*/ 2147483646 w 16"/>
                  <a:gd name="T3" fmla="*/ 2147483646 h 26"/>
                  <a:gd name="T4" fmla="*/ 2147483646 w 16"/>
                  <a:gd name="T5" fmla="*/ 2147483646 h 26"/>
                  <a:gd name="T6" fmla="*/ 2147483646 w 16"/>
                  <a:gd name="T7" fmla="*/ 2147483646 h 26"/>
                  <a:gd name="T8" fmla="*/ 2147483646 w 16"/>
                  <a:gd name="T9" fmla="*/ 2147483646 h 26"/>
                  <a:gd name="T10" fmla="*/ 2147483646 w 16"/>
                  <a:gd name="T11" fmla="*/ 2147483646 h 26"/>
                  <a:gd name="T12" fmla="*/ 2147483646 w 16"/>
                  <a:gd name="T13" fmla="*/ 2147483646 h 26"/>
                  <a:gd name="T14" fmla="*/ 2147483646 w 16"/>
                  <a:gd name="T15" fmla="*/ 2147483646 h 26"/>
                  <a:gd name="T16" fmla="*/ 2147483646 w 16"/>
                  <a:gd name="T17" fmla="*/ 2147483646 h 26"/>
                  <a:gd name="T18" fmla="*/ 2147483646 w 16"/>
                  <a:gd name="T19" fmla="*/ 2147483646 h 26"/>
                  <a:gd name="T20" fmla="*/ 2147483646 w 16"/>
                  <a:gd name="T21" fmla="*/ 2147483646 h 26"/>
                  <a:gd name="T22" fmla="*/ 2147483646 w 16"/>
                  <a:gd name="T23" fmla="*/ 2147483646 h 26"/>
                  <a:gd name="T24" fmla="*/ 2147483646 w 16"/>
                  <a:gd name="T25" fmla="*/ 2147483646 h 26"/>
                  <a:gd name="T26" fmla="*/ 2147483646 w 16"/>
                  <a:gd name="T27" fmla="*/ 2147483646 h 26"/>
                  <a:gd name="T28" fmla="*/ 2147483646 w 16"/>
                  <a:gd name="T29" fmla="*/ 2147483646 h 26"/>
                  <a:gd name="T30" fmla="*/ 2147483646 w 16"/>
                  <a:gd name="T31" fmla="*/ 2147483646 h 26"/>
                  <a:gd name="T32" fmla="*/ 2147483646 w 16"/>
                  <a:gd name="T33" fmla="*/ 2147483646 h 26"/>
                  <a:gd name="T34" fmla="*/ 2147483646 w 16"/>
                  <a:gd name="T35" fmla="*/ 2147483646 h 26"/>
                  <a:gd name="T36" fmla="*/ 2147483646 w 16"/>
                  <a:gd name="T37" fmla="*/ 2147483646 h 26"/>
                  <a:gd name="T38" fmla="*/ 2147483646 w 16"/>
                  <a:gd name="T39" fmla="*/ 2147483646 h 26"/>
                  <a:gd name="T40" fmla="*/ 2147483646 w 16"/>
                  <a:gd name="T41" fmla="*/ 2147483646 h 26"/>
                  <a:gd name="T42" fmla="*/ 2147483646 w 16"/>
                  <a:gd name="T43" fmla="*/ 2147483646 h 26"/>
                  <a:gd name="T44" fmla="*/ 2147483646 w 16"/>
                  <a:gd name="T45" fmla="*/ 2147483646 h 26"/>
                  <a:gd name="T46" fmla="*/ 2147483646 w 16"/>
                  <a:gd name="T47" fmla="*/ 2147483646 h 26"/>
                  <a:gd name="T48" fmla="*/ 2147483646 w 16"/>
                  <a:gd name="T49" fmla="*/ 2147483646 h 26"/>
                  <a:gd name="T50" fmla="*/ 2147483646 w 16"/>
                  <a:gd name="T51" fmla="*/ 2147483646 h 26"/>
                  <a:gd name="T52" fmla="*/ 2147483646 w 16"/>
                  <a:gd name="T53" fmla="*/ 2147483646 h 26"/>
                  <a:gd name="T54" fmla="*/ 2147483646 w 16"/>
                  <a:gd name="T55" fmla="*/ 2147483646 h 26"/>
                  <a:gd name="T56" fmla="*/ 2147483646 w 16"/>
                  <a:gd name="T57" fmla="*/ 2147483646 h 26"/>
                  <a:gd name="T58" fmla="*/ 2147483646 w 16"/>
                  <a:gd name="T59" fmla="*/ 2147483646 h 26"/>
                  <a:gd name="T60" fmla="*/ 2147483646 w 16"/>
                  <a:gd name="T61" fmla="*/ 2147483646 h 26"/>
                  <a:gd name="T62" fmla="*/ 2147483646 w 16"/>
                  <a:gd name="T63" fmla="*/ 2147483646 h 26"/>
                  <a:gd name="T64" fmla="*/ 2147483646 w 16"/>
                  <a:gd name="T65" fmla="*/ 2147483646 h 26"/>
                  <a:gd name="T66" fmla="*/ 2147483646 w 16"/>
                  <a:gd name="T67" fmla="*/ 2147483646 h 26"/>
                  <a:gd name="T68" fmla="*/ 2147483646 w 16"/>
                  <a:gd name="T69" fmla="*/ 2147483646 h 26"/>
                  <a:gd name="T70" fmla="*/ 2147483646 w 16"/>
                  <a:gd name="T71" fmla="*/ 2147483646 h 26"/>
                  <a:gd name="T72" fmla="*/ 2147483646 w 16"/>
                  <a:gd name="T73" fmla="*/ 2147483646 h 26"/>
                  <a:gd name="T74" fmla="*/ 0 w 16"/>
                  <a:gd name="T75" fmla="*/ 2147483646 h 26"/>
                  <a:gd name="T76" fmla="*/ 2147483646 w 16"/>
                  <a:gd name="T77" fmla="*/ 0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 h="26">
                    <a:moveTo>
                      <a:pt x="3" y="0"/>
                    </a:moveTo>
                    <a:lnTo>
                      <a:pt x="7" y="0"/>
                    </a:lnTo>
                    <a:lnTo>
                      <a:pt x="5" y="2"/>
                    </a:lnTo>
                    <a:lnTo>
                      <a:pt x="7" y="2"/>
                    </a:lnTo>
                    <a:lnTo>
                      <a:pt x="9" y="2"/>
                    </a:lnTo>
                    <a:lnTo>
                      <a:pt x="9" y="4"/>
                    </a:lnTo>
                    <a:lnTo>
                      <a:pt x="9" y="6"/>
                    </a:lnTo>
                    <a:lnTo>
                      <a:pt x="7" y="6"/>
                    </a:lnTo>
                    <a:lnTo>
                      <a:pt x="7" y="8"/>
                    </a:lnTo>
                    <a:lnTo>
                      <a:pt x="9" y="8"/>
                    </a:lnTo>
                    <a:lnTo>
                      <a:pt x="11" y="9"/>
                    </a:lnTo>
                    <a:lnTo>
                      <a:pt x="11" y="11"/>
                    </a:lnTo>
                    <a:lnTo>
                      <a:pt x="11" y="13"/>
                    </a:lnTo>
                    <a:lnTo>
                      <a:pt x="13" y="13"/>
                    </a:lnTo>
                    <a:lnTo>
                      <a:pt x="15" y="15"/>
                    </a:lnTo>
                    <a:lnTo>
                      <a:pt x="15" y="17"/>
                    </a:lnTo>
                    <a:lnTo>
                      <a:pt x="16" y="17"/>
                    </a:lnTo>
                    <a:lnTo>
                      <a:pt x="16" y="19"/>
                    </a:lnTo>
                    <a:lnTo>
                      <a:pt x="16" y="21"/>
                    </a:lnTo>
                    <a:lnTo>
                      <a:pt x="16" y="22"/>
                    </a:lnTo>
                    <a:lnTo>
                      <a:pt x="15" y="24"/>
                    </a:lnTo>
                    <a:lnTo>
                      <a:pt x="11" y="24"/>
                    </a:lnTo>
                    <a:lnTo>
                      <a:pt x="9" y="24"/>
                    </a:lnTo>
                    <a:lnTo>
                      <a:pt x="7" y="24"/>
                    </a:lnTo>
                    <a:lnTo>
                      <a:pt x="5" y="24"/>
                    </a:lnTo>
                    <a:lnTo>
                      <a:pt x="3" y="26"/>
                    </a:lnTo>
                    <a:lnTo>
                      <a:pt x="3" y="24"/>
                    </a:lnTo>
                    <a:lnTo>
                      <a:pt x="5" y="24"/>
                    </a:lnTo>
                    <a:lnTo>
                      <a:pt x="5" y="22"/>
                    </a:lnTo>
                    <a:lnTo>
                      <a:pt x="7" y="22"/>
                    </a:lnTo>
                    <a:lnTo>
                      <a:pt x="9" y="22"/>
                    </a:lnTo>
                    <a:lnTo>
                      <a:pt x="7" y="21"/>
                    </a:lnTo>
                    <a:lnTo>
                      <a:pt x="5" y="21"/>
                    </a:lnTo>
                    <a:lnTo>
                      <a:pt x="3" y="21"/>
                    </a:lnTo>
                    <a:lnTo>
                      <a:pt x="3" y="17"/>
                    </a:lnTo>
                    <a:lnTo>
                      <a:pt x="5" y="17"/>
                    </a:lnTo>
                    <a:lnTo>
                      <a:pt x="7" y="17"/>
                    </a:lnTo>
                    <a:lnTo>
                      <a:pt x="7" y="15"/>
                    </a:lnTo>
                    <a:lnTo>
                      <a:pt x="7" y="13"/>
                    </a:lnTo>
                    <a:lnTo>
                      <a:pt x="5" y="13"/>
                    </a:lnTo>
                    <a:lnTo>
                      <a:pt x="5" y="11"/>
                    </a:lnTo>
                    <a:lnTo>
                      <a:pt x="3" y="11"/>
                    </a:lnTo>
                    <a:lnTo>
                      <a:pt x="3" y="9"/>
                    </a:lnTo>
                    <a:lnTo>
                      <a:pt x="3" y="8"/>
                    </a:lnTo>
                    <a:lnTo>
                      <a:pt x="2" y="8"/>
                    </a:lnTo>
                    <a:lnTo>
                      <a:pt x="2" y="6"/>
                    </a:lnTo>
                    <a:lnTo>
                      <a:pt x="2" y="4"/>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0" name="Freeform 1663"/>
              <p:cNvSpPr>
                <a:spLocks/>
              </p:cNvSpPr>
              <p:nvPr/>
            </p:nvSpPr>
            <p:spPr bwMode="auto">
              <a:xfrm>
                <a:off x="2486026" y="5294173"/>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0 w 5"/>
                  <a:gd name="T15" fmla="*/ 2147483646 h 2"/>
                  <a:gd name="T16" fmla="*/ 0 w 5"/>
                  <a:gd name="T17" fmla="*/ 2147483646 h 2"/>
                  <a:gd name="T18" fmla="*/ 2147483646 w 5"/>
                  <a:gd name="T19" fmla="*/ 2147483646 h 2"/>
                  <a:gd name="T20" fmla="*/ 2147483646 w 5"/>
                  <a:gd name="T21" fmla="*/ 2147483646 h 2"/>
                  <a:gd name="T22" fmla="*/ 2147483646 w 5"/>
                  <a:gd name="T23" fmla="*/ 0 h 2"/>
                  <a:gd name="T24" fmla="*/ 2147483646 w 5"/>
                  <a:gd name="T25" fmla="*/ 0 h 2"/>
                  <a:gd name="T26" fmla="*/ 2147483646 w 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2">
                    <a:moveTo>
                      <a:pt x="4" y="0"/>
                    </a:moveTo>
                    <a:lnTo>
                      <a:pt x="4" y="0"/>
                    </a:lnTo>
                    <a:lnTo>
                      <a:pt x="5" y="2"/>
                    </a:ln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1" name="Freeform 1664"/>
              <p:cNvSpPr>
                <a:spLocks/>
              </p:cNvSpPr>
              <p:nvPr/>
            </p:nvSpPr>
            <p:spPr bwMode="auto">
              <a:xfrm>
                <a:off x="3536951" y="5362436"/>
                <a:ext cx="3175" cy="4763"/>
              </a:xfrm>
              <a:custGeom>
                <a:avLst/>
                <a:gdLst>
                  <a:gd name="T0" fmla="*/ 2147483646 w 2"/>
                  <a:gd name="T1" fmla="*/ 0 h 3"/>
                  <a:gd name="T2" fmla="*/ 2147483646 w 2"/>
                  <a:gd name="T3" fmla="*/ 2147483646 h 3"/>
                  <a:gd name="T4" fmla="*/ 0 w 2"/>
                  <a:gd name="T5" fmla="*/ 2147483646 h 3"/>
                  <a:gd name="T6" fmla="*/ 0 w 2"/>
                  <a:gd name="T7" fmla="*/ 2147483646 h 3"/>
                  <a:gd name="T8" fmla="*/ 0 w 2"/>
                  <a:gd name="T9" fmla="*/ 2147483646 h 3"/>
                  <a:gd name="T10" fmla="*/ 0 w 2"/>
                  <a:gd name="T11" fmla="*/ 2147483646 h 3"/>
                  <a:gd name="T12" fmla="*/ 0 w 2"/>
                  <a:gd name="T13" fmla="*/ 2147483646 h 3"/>
                  <a:gd name="T14" fmla="*/ 0 w 2"/>
                  <a:gd name="T15" fmla="*/ 2147483646 h 3"/>
                  <a:gd name="T16" fmla="*/ 0 w 2"/>
                  <a:gd name="T17" fmla="*/ 2147483646 h 3"/>
                  <a:gd name="T18" fmla="*/ 2147483646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2" y="0"/>
                    </a:moveTo>
                    <a:lnTo>
                      <a:pt x="2" y="1"/>
                    </a:lnTo>
                    <a:lnTo>
                      <a:pt x="0" y="3"/>
                    </a:lnTo>
                    <a:lnTo>
                      <a:pt x="0"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2" name="Freeform 1665"/>
              <p:cNvSpPr>
                <a:spLocks/>
              </p:cNvSpPr>
              <p:nvPr/>
            </p:nvSpPr>
            <p:spPr bwMode="auto">
              <a:xfrm>
                <a:off x="3425826" y="5502136"/>
                <a:ext cx="34925" cy="38100"/>
              </a:xfrm>
              <a:custGeom>
                <a:avLst/>
                <a:gdLst>
                  <a:gd name="T0" fmla="*/ 2147483646 w 22"/>
                  <a:gd name="T1" fmla="*/ 0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0 w 22"/>
                  <a:gd name="T53" fmla="*/ 2147483646 h 24"/>
                  <a:gd name="T54" fmla="*/ 0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0 h 24"/>
                  <a:gd name="T78" fmla="*/ 2147483646 w 22"/>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24">
                    <a:moveTo>
                      <a:pt x="18" y="0"/>
                    </a:moveTo>
                    <a:lnTo>
                      <a:pt x="18" y="0"/>
                    </a:lnTo>
                    <a:lnTo>
                      <a:pt x="20" y="2"/>
                    </a:lnTo>
                    <a:lnTo>
                      <a:pt x="22" y="4"/>
                    </a:lnTo>
                    <a:lnTo>
                      <a:pt x="20" y="6"/>
                    </a:lnTo>
                    <a:lnTo>
                      <a:pt x="20" y="8"/>
                    </a:lnTo>
                    <a:lnTo>
                      <a:pt x="18" y="10"/>
                    </a:lnTo>
                    <a:lnTo>
                      <a:pt x="20" y="10"/>
                    </a:lnTo>
                    <a:lnTo>
                      <a:pt x="20" y="11"/>
                    </a:lnTo>
                    <a:lnTo>
                      <a:pt x="20" y="13"/>
                    </a:lnTo>
                    <a:lnTo>
                      <a:pt x="22" y="13"/>
                    </a:lnTo>
                    <a:lnTo>
                      <a:pt x="20" y="15"/>
                    </a:lnTo>
                    <a:lnTo>
                      <a:pt x="18" y="15"/>
                    </a:lnTo>
                    <a:lnTo>
                      <a:pt x="18" y="17"/>
                    </a:lnTo>
                    <a:lnTo>
                      <a:pt x="18" y="19"/>
                    </a:lnTo>
                    <a:lnTo>
                      <a:pt x="16" y="19"/>
                    </a:lnTo>
                    <a:lnTo>
                      <a:pt x="16" y="21"/>
                    </a:lnTo>
                    <a:lnTo>
                      <a:pt x="14" y="21"/>
                    </a:lnTo>
                    <a:lnTo>
                      <a:pt x="16" y="23"/>
                    </a:lnTo>
                    <a:lnTo>
                      <a:pt x="14" y="23"/>
                    </a:lnTo>
                    <a:lnTo>
                      <a:pt x="14" y="24"/>
                    </a:lnTo>
                    <a:lnTo>
                      <a:pt x="13" y="24"/>
                    </a:lnTo>
                    <a:lnTo>
                      <a:pt x="11" y="23"/>
                    </a:lnTo>
                    <a:lnTo>
                      <a:pt x="9" y="23"/>
                    </a:lnTo>
                    <a:lnTo>
                      <a:pt x="9" y="24"/>
                    </a:lnTo>
                    <a:lnTo>
                      <a:pt x="7" y="23"/>
                    </a:lnTo>
                    <a:lnTo>
                      <a:pt x="5" y="23"/>
                    </a:lnTo>
                    <a:lnTo>
                      <a:pt x="3" y="21"/>
                    </a:lnTo>
                    <a:lnTo>
                      <a:pt x="3" y="23"/>
                    </a:lnTo>
                    <a:lnTo>
                      <a:pt x="3" y="21"/>
                    </a:lnTo>
                    <a:lnTo>
                      <a:pt x="1" y="19"/>
                    </a:lnTo>
                    <a:lnTo>
                      <a:pt x="1" y="17"/>
                    </a:lnTo>
                    <a:lnTo>
                      <a:pt x="0" y="15"/>
                    </a:lnTo>
                    <a:lnTo>
                      <a:pt x="0" y="13"/>
                    </a:lnTo>
                    <a:lnTo>
                      <a:pt x="0" y="11"/>
                    </a:lnTo>
                    <a:lnTo>
                      <a:pt x="3" y="11"/>
                    </a:lnTo>
                    <a:lnTo>
                      <a:pt x="5" y="11"/>
                    </a:lnTo>
                    <a:lnTo>
                      <a:pt x="5" y="10"/>
                    </a:lnTo>
                    <a:lnTo>
                      <a:pt x="7" y="10"/>
                    </a:lnTo>
                    <a:lnTo>
                      <a:pt x="9" y="8"/>
                    </a:lnTo>
                    <a:lnTo>
                      <a:pt x="11" y="6"/>
                    </a:lnTo>
                    <a:lnTo>
                      <a:pt x="13" y="6"/>
                    </a:lnTo>
                    <a:lnTo>
                      <a:pt x="13" y="4"/>
                    </a:lnTo>
                    <a:lnTo>
                      <a:pt x="14" y="4"/>
                    </a:lnTo>
                    <a:lnTo>
                      <a:pt x="16" y="4"/>
                    </a:lnTo>
                    <a:lnTo>
                      <a:pt x="16" y="2"/>
                    </a:lnTo>
                    <a:lnTo>
                      <a:pt x="16" y="0"/>
                    </a:lnTo>
                    <a:lnTo>
                      <a:pt x="1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3" name="Freeform 1666"/>
              <p:cNvSpPr>
                <a:spLocks/>
              </p:cNvSpPr>
              <p:nvPr/>
            </p:nvSpPr>
            <p:spPr bwMode="auto">
              <a:xfrm>
                <a:off x="3460751" y="5529123"/>
                <a:ext cx="14288" cy="17463"/>
              </a:xfrm>
              <a:custGeom>
                <a:avLst/>
                <a:gdLst>
                  <a:gd name="T0" fmla="*/ 2147483646 w 9"/>
                  <a:gd name="T1" fmla="*/ 0 h 11"/>
                  <a:gd name="T2" fmla="*/ 2147483646 w 9"/>
                  <a:gd name="T3" fmla="*/ 2147483646 h 11"/>
                  <a:gd name="T4" fmla="*/ 2147483646 w 9"/>
                  <a:gd name="T5" fmla="*/ 2147483646 h 11"/>
                  <a:gd name="T6" fmla="*/ 2147483646 w 9"/>
                  <a:gd name="T7" fmla="*/ 2147483646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2147483646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2147483646 h 11"/>
                  <a:gd name="T70" fmla="*/ 2147483646 w 9"/>
                  <a:gd name="T71" fmla="*/ 2147483646 h 11"/>
                  <a:gd name="T72" fmla="*/ 2147483646 w 9"/>
                  <a:gd name="T73" fmla="*/ 2147483646 h 11"/>
                  <a:gd name="T74" fmla="*/ 2147483646 w 9"/>
                  <a:gd name="T75" fmla="*/ 2147483646 h 11"/>
                  <a:gd name="T76" fmla="*/ 0 w 9"/>
                  <a:gd name="T77" fmla="*/ 2147483646 h 11"/>
                  <a:gd name="T78" fmla="*/ 2147483646 w 9"/>
                  <a:gd name="T79" fmla="*/ 2147483646 h 11"/>
                  <a:gd name="T80" fmla="*/ 2147483646 w 9"/>
                  <a:gd name="T81" fmla="*/ 2147483646 h 11"/>
                  <a:gd name="T82" fmla="*/ 2147483646 w 9"/>
                  <a:gd name="T83" fmla="*/ 0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 h="11">
                    <a:moveTo>
                      <a:pt x="5" y="0"/>
                    </a:moveTo>
                    <a:lnTo>
                      <a:pt x="4" y="2"/>
                    </a:lnTo>
                    <a:lnTo>
                      <a:pt x="5" y="2"/>
                    </a:lnTo>
                    <a:lnTo>
                      <a:pt x="7" y="2"/>
                    </a:lnTo>
                    <a:lnTo>
                      <a:pt x="7" y="0"/>
                    </a:lnTo>
                    <a:lnTo>
                      <a:pt x="9" y="0"/>
                    </a:lnTo>
                    <a:lnTo>
                      <a:pt x="9" y="2"/>
                    </a:lnTo>
                    <a:lnTo>
                      <a:pt x="7" y="2"/>
                    </a:lnTo>
                    <a:lnTo>
                      <a:pt x="7" y="4"/>
                    </a:lnTo>
                    <a:lnTo>
                      <a:pt x="7" y="2"/>
                    </a:lnTo>
                    <a:lnTo>
                      <a:pt x="7" y="4"/>
                    </a:lnTo>
                    <a:lnTo>
                      <a:pt x="7" y="6"/>
                    </a:lnTo>
                    <a:lnTo>
                      <a:pt x="9" y="6"/>
                    </a:lnTo>
                    <a:lnTo>
                      <a:pt x="9" y="7"/>
                    </a:lnTo>
                    <a:lnTo>
                      <a:pt x="9" y="11"/>
                    </a:lnTo>
                    <a:lnTo>
                      <a:pt x="7" y="11"/>
                    </a:lnTo>
                    <a:lnTo>
                      <a:pt x="5" y="7"/>
                    </a:lnTo>
                    <a:lnTo>
                      <a:pt x="5" y="6"/>
                    </a:lnTo>
                    <a:lnTo>
                      <a:pt x="4" y="6"/>
                    </a:lnTo>
                    <a:lnTo>
                      <a:pt x="4" y="7"/>
                    </a:lnTo>
                    <a:lnTo>
                      <a:pt x="4" y="9"/>
                    </a:lnTo>
                    <a:lnTo>
                      <a:pt x="4" y="11"/>
                    </a:lnTo>
                    <a:lnTo>
                      <a:pt x="2" y="11"/>
                    </a:lnTo>
                    <a:lnTo>
                      <a:pt x="0" y="9"/>
                    </a:lnTo>
                    <a:lnTo>
                      <a:pt x="2" y="9"/>
                    </a:lnTo>
                    <a:lnTo>
                      <a:pt x="2" y="7"/>
                    </a:lnTo>
                    <a:lnTo>
                      <a:pt x="2" y="6"/>
                    </a:lnTo>
                    <a:lnTo>
                      <a:pt x="0" y="4"/>
                    </a:lnTo>
                    <a:lnTo>
                      <a:pt x="2"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4" name="Freeform 1667"/>
              <p:cNvSpPr>
                <a:spLocks/>
              </p:cNvSpPr>
              <p:nvPr/>
            </p:nvSpPr>
            <p:spPr bwMode="auto">
              <a:xfrm>
                <a:off x="3413126" y="5549761"/>
                <a:ext cx="34925" cy="9525"/>
              </a:xfrm>
              <a:custGeom>
                <a:avLst/>
                <a:gdLst>
                  <a:gd name="T0" fmla="*/ 2147483646 w 22"/>
                  <a:gd name="T1" fmla="*/ 0 h 6"/>
                  <a:gd name="T2" fmla="*/ 2147483646 w 22"/>
                  <a:gd name="T3" fmla="*/ 0 h 6"/>
                  <a:gd name="T4" fmla="*/ 2147483646 w 22"/>
                  <a:gd name="T5" fmla="*/ 0 h 6"/>
                  <a:gd name="T6" fmla="*/ 2147483646 w 22"/>
                  <a:gd name="T7" fmla="*/ 0 h 6"/>
                  <a:gd name="T8" fmla="*/ 2147483646 w 22"/>
                  <a:gd name="T9" fmla="*/ 0 h 6"/>
                  <a:gd name="T10" fmla="*/ 2147483646 w 22"/>
                  <a:gd name="T11" fmla="*/ 0 h 6"/>
                  <a:gd name="T12" fmla="*/ 2147483646 w 22"/>
                  <a:gd name="T13" fmla="*/ 0 h 6"/>
                  <a:gd name="T14" fmla="*/ 2147483646 w 22"/>
                  <a:gd name="T15" fmla="*/ 0 h 6"/>
                  <a:gd name="T16" fmla="*/ 2147483646 w 22"/>
                  <a:gd name="T17" fmla="*/ 2147483646 h 6"/>
                  <a:gd name="T18" fmla="*/ 2147483646 w 22"/>
                  <a:gd name="T19" fmla="*/ 2147483646 h 6"/>
                  <a:gd name="T20" fmla="*/ 2147483646 w 22"/>
                  <a:gd name="T21" fmla="*/ 2147483646 h 6"/>
                  <a:gd name="T22" fmla="*/ 2147483646 w 22"/>
                  <a:gd name="T23" fmla="*/ 2147483646 h 6"/>
                  <a:gd name="T24" fmla="*/ 2147483646 w 22"/>
                  <a:gd name="T25" fmla="*/ 2147483646 h 6"/>
                  <a:gd name="T26" fmla="*/ 2147483646 w 22"/>
                  <a:gd name="T27" fmla="*/ 2147483646 h 6"/>
                  <a:gd name="T28" fmla="*/ 2147483646 w 22"/>
                  <a:gd name="T29" fmla="*/ 2147483646 h 6"/>
                  <a:gd name="T30" fmla="*/ 2147483646 w 22"/>
                  <a:gd name="T31" fmla="*/ 2147483646 h 6"/>
                  <a:gd name="T32" fmla="*/ 2147483646 w 22"/>
                  <a:gd name="T33" fmla="*/ 2147483646 h 6"/>
                  <a:gd name="T34" fmla="*/ 2147483646 w 22"/>
                  <a:gd name="T35" fmla="*/ 2147483646 h 6"/>
                  <a:gd name="T36" fmla="*/ 2147483646 w 22"/>
                  <a:gd name="T37" fmla="*/ 2147483646 h 6"/>
                  <a:gd name="T38" fmla="*/ 2147483646 w 22"/>
                  <a:gd name="T39" fmla="*/ 2147483646 h 6"/>
                  <a:gd name="T40" fmla="*/ 2147483646 w 22"/>
                  <a:gd name="T41" fmla="*/ 2147483646 h 6"/>
                  <a:gd name="T42" fmla="*/ 2147483646 w 22"/>
                  <a:gd name="T43" fmla="*/ 2147483646 h 6"/>
                  <a:gd name="T44" fmla="*/ 2147483646 w 22"/>
                  <a:gd name="T45" fmla="*/ 2147483646 h 6"/>
                  <a:gd name="T46" fmla="*/ 2147483646 w 22"/>
                  <a:gd name="T47" fmla="*/ 2147483646 h 6"/>
                  <a:gd name="T48" fmla="*/ 2147483646 w 22"/>
                  <a:gd name="T49" fmla="*/ 2147483646 h 6"/>
                  <a:gd name="T50" fmla="*/ 2147483646 w 22"/>
                  <a:gd name="T51" fmla="*/ 2147483646 h 6"/>
                  <a:gd name="T52" fmla="*/ 2147483646 w 22"/>
                  <a:gd name="T53" fmla="*/ 2147483646 h 6"/>
                  <a:gd name="T54" fmla="*/ 2147483646 w 22"/>
                  <a:gd name="T55" fmla="*/ 2147483646 h 6"/>
                  <a:gd name="T56" fmla="*/ 2147483646 w 22"/>
                  <a:gd name="T57" fmla="*/ 2147483646 h 6"/>
                  <a:gd name="T58" fmla="*/ 2147483646 w 22"/>
                  <a:gd name="T59" fmla="*/ 2147483646 h 6"/>
                  <a:gd name="T60" fmla="*/ 2147483646 w 22"/>
                  <a:gd name="T61" fmla="*/ 2147483646 h 6"/>
                  <a:gd name="T62" fmla="*/ 0 w 22"/>
                  <a:gd name="T63" fmla="*/ 2147483646 h 6"/>
                  <a:gd name="T64" fmla="*/ 0 w 22"/>
                  <a:gd name="T65" fmla="*/ 0 h 6"/>
                  <a:gd name="T66" fmla="*/ 0 w 22"/>
                  <a:gd name="T67" fmla="*/ 0 h 6"/>
                  <a:gd name="T68" fmla="*/ 2147483646 w 22"/>
                  <a:gd name="T69" fmla="*/ 0 h 6"/>
                  <a:gd name="T70" fmla="*/ 2147483646 w 22"/>
                  <a:gd name="T71" fmla="*/ 0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 h="6">
                    <a:moveTo>
                      <a:pt x="2" y="0"/>
                    </a:moveTo>
                    <a:lnTo>
                      <a:pt x="4" y="0"/>
                    </a:lnTo>
                    <a:lnTo>
                      <a:pt x="6" y="0"/>
                    </a:lnTo>
                    <a:lnTo>
                      <a:pt x="8" y="0"/>
                    </a:lnTo>
                    <a:lnTo>
                      <a:pt x="9" y="0"/>
                    </a:lnTo>
                    <a:lnTo>
                      <a:pt x="11" y="2"/>
                    </a:lnTo>
                    <a:lnTo>
                      <a:pt x="13" y="2"/>
                    </a:lnTo>
                    <a:lnTo>
                      <a:pt x="15" y="2"/>
                    </a:lnTo>
                    <a:lnTo>
                      <a:pt x="17" y="2"/>
                    </a:lnTo>
                    <a:lnTo>
                      <a:pt x="19" y="2"/>
                    </a:lnTo>
                    <a:lnTo>
                      <a:pt x="19" y="4"/>
                    </a:lnTo>
                    <a:lnTo>
                      <a:pt x="21" y="4"/>
                    </a:lnTo>
                    <a:lnTo>
                      <a:pt x="22" y="4"/>
                    </a:lnTo>
                    <a:lnTo>
                      <a:pt x="21" y="4"/>
                    </a:lnTo>
                    <a:lnTo>
                      <a:pt x="22" y="6"/>
                    </a:lnTo>
                    <a:lnTo>
                      <a:pt x="21" y="6"/>
                    </a:lnTo>
                    <a:lnTo>
                      <a:pt x="17" y="6"/>
                    </a:lnTo>
                    <a:lnTo>
                      <a:pt x="13" y="4"/>
                    </a:lnTo>
                    <a:lnTo>
                      <a:pt x="9" y="4"/>
                    </a:lnTo>
                    <a:lnTo>
                      <a:pt x="8"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5" name="Freeform 1668"/>
              <p:cNvSpPr>
                <a:spLocks/>
              </p:cNvSpPr>
              <p:nvPr/>
            </p:nvSpPr>
            <p:spPr bwMode="auto">
              <a:xfrm>
                <a:off x="3463926" y="5560873"/>
                <a:ext cx="4763" cy="0"/>
              </a:xfrm>
              <a:custGeom>
                <a:avLst/>
                <a:gdLst>
                  <a:gd name="T0" fmla="*/ 0 w 3"/>
                  <a:gd name="T1" fmla="*/ 0 w 3"/>
                  <a:gd name="T2" fmla="*/ 0 w 3"/>
                  <a:gd name="T3" fmla="*/ 2147483646 w 3"/>
                  <a:gd name="T4" fmla="*/ 2147483646 w 3"/>
                  <a:gd name="T5" fmla="*/ 0 w 3"/>
                  <a:gd name="T6" fmla="*/ 0 w 3"/>
                  <a:gd name="T7" fmla="*/ 0 w 3"/>
                  <a:gd name="T8" fmla="*/ 0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3">
                    <a:moveTo>
                      <a:pt x="0" y="0"/>
                    </a:moveTo>
                    <a:lnTo>
                      <a:pt x="0" y="0"/>
                    </a:lnTo>
                    <a:lnTo>
                      <a:pt x="2" y="0"/>
                    </a:lnTo>
                    <a:lnTo>
                      <a:pt x="3"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6" name="Freeform 1669"/>
              <p:cNvSpPr>
                <a:spLocks/>
              </p:cNvSpPr>
              <p:nvPr/>
            </p:nvSpPr>
            <p:spPr bwMode="auto">
              <a:xfrm>
                <a:off x="3630613" y="5681523"/>
                <a:ext cx="26988" cy="23813"/>
              </a:xfrm>
              <a:custGeom>
                <a:avLst/>
                <a:gdLst>
                  <a:gd name="T0" fmla="*/ 2147483646 w 17"/>
                  <a:gd name="T1" fmla="*/ 0 h 15"/>
                  <a:gd name="T2" fmla="*/ 2147483646 w 17"/>
                  <a:gd name="T3" fmla="*/ 2147483646 h 15"/>
                  <a:gd name="T4" fmla="*/ 2147483646 w 17"/>
                  <a:gd name="T5" fmla="*/ 2147483646 h 15"/>
                  <a:gd name="T6" fmla="*/ 2147483646 w 17"/>
                  <a:gd name="T7" fmla="*/ 2147483646 h 15"/>
                  <a:gd name="T8" fmla="*/ 2147483646 w 17"/>
                  <a:gd name="T9" fmla="*/ 2147483646 h 15"/>
                  <a:gd name="T10" fmla="*/ 2147483646 w 17"/>
                  <a:gd name="T11" fmla="*/ 2147483646 h 15"/>
                  <a:gd name="T12" fmla="*/ 2147483646 w 17"/>
                  <a:gd name="T13" fmla="*/ 2147483646 h 15"/>
                  <a:gd name="T14" fmla="*/ 2147483646 w 17"/>
                  <a:gd name="T15" fmla="*/ 2147483646 h 15"/>
                  <a:gd name="T16" fmla="*/ 2147483646 w 17"/>
                  <a:gd name="T17" fmla="*/ 2147483646 h 15"/>
                  <a:gd name="T18" fmla="*/ 2147483646 w 17"/>
                  <a:gd name="T19" fmla="*/ 2147483646 h 15"/>
                  <a:gd name="T20" fmla="*/ 2147483646 w 17"/>
                  <a:gd name="T21" fmla="*/ 2147483646 h 15"/>
                  <a:gd name="T22" fmla="*/ 2147483646 w 17"/>
                  <a:gd name="T23" fmla="*/ 2147483646 h 15"/>
                  <a:gd name="T24" fmla="*/ 2147483646 w 17"/>
                  <a:gd name="T25" fmla="*/ 2147483646 h 15"/>
                  <a:gd name="T26" fmla="*/ 2147483646 w 17"/>
                  <a:gd name="T27" fmla="*/ 2147483646 h 15"/>
                  <a:gd name="T28" fmla="*/ 2147483646 w 17"/>
                  <a:gd name="T29" fmla="*/ 2147483646 h 15"/>
                  <a:gd name="T30" fmla="*/ 0 w 17"/>
                  <a:gd name="T31" fmla="*/ 2147483646 h 15"/>
                  <a:gd name="T32" fmla="*/ 0 w 17"/>
                  <a:gd name="T33" fmla="*/ 2147483646 h 15"/>
                  <a:gd name="T34" fmla="*/ 0 w 17"/>
                  <a:gd name="T35" fmla="*/ 2147483646 h 15"/>
                  <a:gd name="T36" fmla="*/ 0 w 17"/>
                  <a:gd name="T37" fmla="*/ 2147483646 h 15"/>
                  <a:gd name="T38" fmla="*/ 2147483646 w 17"/>
                  <a:gd name="T39" fmla="*/ 2147483646 h 15"/>
                  <a:gd name="T40" fmla="*/ 2147483646 w 17"/>
                  <a:gd name="T41" fmla="*/ 2147483646 h 15"/>
                  <a:gd name="T42" fmla="*/ 2147483646 w 17"/>
                  <a:gd name="T43" fmla="*/ 2147483646 h 15"/>
                  <a:gd name="T44" fmla="*/ 2147483646 w 17"/>
                  <a:gd name="T45" fmla="*/ 2147483646 h 15"/>
                  <a:gd name="T46" fmla="*/ 2147483646 w 17"/>
                  <a:gd name="T47" fmla="*/ 2147483646 h 15"/>
                  <a:gd name="T48" fmla="*/ 2147483646 w 17"/>
                  <a:gd name="T49" fmla="*/ 2147483646 h 15"/>
                  <a:gd name="T50" fmla="*/ 2147483646 w 17"/>
                  <a:gd name="T51" fmla="*/ 2147483646 h 15"/>
                  <a:gd name="T52" fmla="*/ 2147483646 w 17"/>
                  <a:gd name="T53" fmla="*/ 2147483646 h 15"/>
                  <a:gd name="T54" fmla="*/ 2147483646 w 17"/>
                  <a:gd name="T55" fmla="*/ 2147483646 h 15"/>
                  <a:gd name="T56" fmla="*/ 2147483646 w 17"/>
                  <a:gd name="T57" fmla="*/ 2147483646 h 15"/>
                  <a:gd name="T58" fmla="*/ 2147483646 w 17"/>
                  <a:gd name="T59" fmla="*/ 2147483646 h 15"/>
                  <a:gd name="T60" fmla="*/ 2147483646 w 17"/>
                  <a:gd name="T61" fmla="*/ 2147483646 h 15"/>
                  <a:gd name="T62" fmla="*/ 2147483646 w 17"/>
                  <a:gd name="T63" fmla="*/ 0 h 15"/>
                  <a:gd name="T64" fmla="*/ 2147483646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 h="15">
                    <a:moveTo>
                      <a:pt x="13" y="0"/>
                    </a:moveTo>
                    <a:lnTo>
                      <a:pt x="15" y="0"/>
                    </a:lnTo>
                    <a:lnTo>
                      <a:pt x="15" y="2"/>
                    </a:lnTo>
                    <a:lnTo>
                      <a:pt x="17" y="2"/>
                    </a:lnTo>
                    <a:lnTo>
                      <a:pt x="17" y="4"/>
                    </a:lnTo>
                    <a:lnTo>
                      <a:pt x="15" y="4"/>
                    </a:lnTo>
                    <a:lnTo>
                      <a:pt x="15" y="6"/>
                    </a:lnTo>
                    <a:lnTo>
                      <a:pt x="15" y="4"/>
                    </a:lnTo>
                    <a:lnTo>
                      <a:pt x="15" y="6"/>
                    </a:lnTo>
                    <a:lnTo>
                      <a:pt x="13" y="8"/>
                    </a:lnTo>
                    <a:lnTo>
                      <a:pt x="11" y="8"/>
                    </a:lnTo>
                    <a:lnTo>
                      <a:pt x="11" y="9"/>
                    </a:lnTo>
                    <a:lnTo>
                      <a:pt x="11" y="11"/>
                    </a:lnTo>
                    <a:lnTo>
                      <a:pt x="9" y="11"/>
                    </a:lnTo>
                    <a:lnTo>
                      <a:pt x="9" y="13"/>
                    </a:lnTo>
                    <a:lnTo>
                      <a:pt x="9" y="15"/>
                    </a:lnTo>
                    <a:lnTo>
                      <a:pt x="7" y="15"/>
                    </a:lnTo>
                    <a:lnTo>
                      <a:pt x="6" y="15"/>
                    </a:lnTo>
                    <a:lnTo>
                      <a:pt x="4" y="15"/>
                    </a:lnTo>
                    <a:lnTo>
                      <a:pt x="4" y="13"/>
                    </a:lnTo>
                    <a:lnTo>
                      <a:pt x="2" y="15"/>
                    </a:lnTo>
                    <a:lnTo>
                      <a:pt x="0" y="13"/>
                    </a:lnTo>
                    <a:lnTo>
                      <a:pt x="0" y="15"/>
                    </a:lnTo>
                    <a:lnTo>
                      <a:pt x="0" y="13"/>
                    </a:lnTo>
                    <a:lnTo>
                      <a:pt x="0" y="11"/>
                    </a:lnTo>
                    <a:lnTo>
                      <a:pt x="2" y="11"/>
                    </a:lnTo>
                    <a:lnTo>
                      <a:pt x="2" y="9"/>
                    </a:lnTo>
                    <a:lnTo>
                      <a:pt x="4" y="9"/>
                    </a:lnTo>
                    <a:lnTo>
                      <a:pt x="6" y="9"/>
                    </a:lnTo>
                    <a:lnTo>
                      <a:pt x="6" y="8"/>
                    </a:lnTo>
                    <a:lnTo>
                      <a:pt x="7" y="8"/>
                    </a:lnTo>
                    <a:lnTo>
                      <a:pt x="7" y="6"/>
                    </a:lnTo>
                    <a:lnTo>
                      <a:pt x="9" y="6"/>
                    </a:lnTo>
                    <a:lnTo>
                      <a:pt x="9" y="4"/>
                    </a:lnTo>
                    <a:lnTo>
                      <a:pt x="9" y="6"/>
                    </a:lnTo>
                    <a:lnTo>
                      <a:pt x="11" y="6"/>
                    </a:lnTo>
                    <a:lnTo>
                      <a:pt x="9" y="4"/>
                    </a:lnTo>
                    <a:lnTo>
                      <a:pt x="11" y="2"/>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7" name="Freeform 1670"/>
              <p:cNvSpPr>
                <a:spLocks/>
              </p:cNvSpPr>
              <p:nvPr/>
            </p:nvSpPr>
            <p:spPr bwMode="auto">
              <a:xfrm>
                <a:off x="2693988" y="5141773"/>
                <a:ext cx="38100" cy="25400"/>
              </a:xfrm>
              <a:custGeom>
                <a:avLst/>
                <a:gdLst>
                  <a:gd name="T0" fmla="*/ 2147483646 w 24"/>
                  <a:gd name="T1" fmla="*/ 2147483646 h 16"/>
                  <a:gd name="T2" fmla="*/ 2147483646 w 24"/>
                  <a:gd name="T3" fmla="*/ 2147483646 h 16"/>
                  <a:gd name="T4" fmla="*/ 2147483646 w 24"/>
                  <a:gd name="T5" fmla="*/ 2147483646 h 16"/>
                  <a:gd name="T6" fmla="*/ 2147483646 w 24"/>
                  <a:gd name="T7" fmla="*/ 2147483646 h 16"/>
                  <a:gd name="T8" fmla="*/ 2147483646 w 24"/>
                  <a:gd name="T9" fmla="*/ 2147483646 h 16"/>
                  <a:gd name="T10" fmla="*/ 2147483646 w 24"/>
                  <a:gd name="T11" fmla="*/ 2147483646 h 16"/>
                  <a:gd name="T12" fmla="*/ 2147483646 w 24"/>
                  <a:gd name="T13" fmla="*/ 2147483646 h 16"/>
                  <a:gd name="T14" fmla="*/ 2147483646 w 24"/>
                  <a:gd name="T15" fmla="*/ 2147483646 h 16"/>
                  <a:gd name="T16" fmla="*/ 2147483646 w 24"/>
                  <a:gd name="T17" fmla="*/ 2147483646 h 16"/>
                  <a:gd name="T18" fmla="*/ 2147483646 w 24"/>
                  <a:gd name="T19" fmla="*/ 2147483646 h 16"/>
                  <a:gd name="T20" fmla="*/ 2147483646 w 24"/>
                  <a:gd name="T21" fmla="*/ 2147483646 h 16"/>
                  <a:gd name="T22" fmla="*/ 2147483646 w 24"/>
                  <a:gd name="T23" fmla="*/ 2147483646 h 16"/>
                  <a:gd name="T24" fmla="*/ 2147483646 w 24"/>
                  <a:gd name="T25" fmla="*/ 2147483646 h 16"/>
                  <a:gd name="T26" fmla="*/ 2147483646 w 24"/>
                  <a:gd name="T27" fmla="*/ 2147483646 h 16"/>
                  <a:gd name="T28" fmla="*/ 2147483646 w 24"/>
                  <a:gd name="T29" fmla="*/ 2147483646 h 16"/>
                  <a:gd name="T30" fmla="*/ 2147483646 w 24"/>
                  <a:gd name="T31" fmla="*/ 2147483646 h 16"/>
                  <a:gd name="T32" fmla="*/ 2147483646 w 24"/>
                  <a:gd name="T33" fmla="*/ 2147483646 h 16"/>
                  <a:gd name="T34" fmla="*/ 2147483646 w 24"/>
                  <a:gd name="T35" fmla="*/ 2147483646 h 16"/>
                  <a:gd name="T36" fmla="*/ 2147483646 w 24"/>
                  <a:gd name="T37" fmla="*/ 2147483646 h 16"/>
                  <a:gd name="T38" fmla="*/ 2147483646 w 24"/>
                  <a:gd name="T39" fmla="*/ 2147483646 h 16"/>
                  <a:gd name="T40" fmla="*/ 2147483646 w 24"/>
                  <a:gd name="T41" fmla="*/ 2147483646 h 16"/>
                  <a:gd name="T42" fmla="*/ 2147483646 w 24"/>
                  <a:gd name="T43" fmla="*/ 2147483646 h 16"/>
                  <a:gd name="T44" fmla="*/ 2147483646 w 24"/>
                  <a:gd name="T45" fmla="*/ 2147483646 h 16"/>
                  <a:gd name="T46" fmla="*/ 2147483646 w 24"/>
                  <a:gd name="T47" fmla="*/ 2147483646 h 16"/>
                  <a:gd name="T48" fmla="*/ 2147483646 w 24"/>
                  <a:gd name="T49" fmla="*/ 2147483646 h 16"/>
                  <a:gd name="T50" fmla="*/ 2147483646 w 24"/>
                  <a:gd name="T51" fmla="*/ 2147483646 h 16"/>
                  <a:gd name="T52" fmla="*/ 2147483646 w 24"/>
                  <a:gd name="T53" fmla="*/ 2147483646 h 16"/>
                  <a:gd name="T54" fmla="*/ 2147483646 w 24"/>
                  <a:gd name="T55" fmla="*/ 2147483646 h 16"/>
                  <a:gd name="T56" fmla="*/ 2147483646 w 24"/>
                  <a:gd name="T57" fmla="*/ 2147483646 h 16"/>
                  <a:gd name="T58" fmla="*/ 2147483646 w 24"/>
                  <a:gd name="T59" fmla="*/ 2147483646 h 16"/>
                  <a:gd name="T60" fmla="*/ 2147483646 w 24"/>
                  <a:gd name="T61" fmla="*/ 2147483646 h 16"/>
                  <a:gd name="T62" fmla="*/ 2147483646 w 24"/>
                  <a:gd name="T63" fmla="*/ 2147483646 h 16"/>
                  <a:gd name="T64" fmla="*/ 2147483646 w 24"/>
                  <a:gd name="T65" fmla="*/ 2147483646 h 16"/>
                  <a:gd name="T66" fmla="*/ 2147483646 w 24"/>
                  <a:gd name="T67" fmla="*/ 2147483646 h 16"/>
                  <a:gd name="T68" fmla="*/ 2147483646 w 24"/>
                  <a:gd name="T69" fmla="*/ 2147483646 h 16"/>
                  <a:gd name="T70" fmla="*/ 2147483646 w 24"/>
                  <a:gd name="T71" fmla="*/ 2147483646 h 16"/>
                  <a:gd name="T72" fmla="*/ 2147483646 w 24"/>
                  <a:gd name="T73" fmla="*/ 2147483646 h 16"/>
                  <a:gd name="T74" fmla="*/ 0 w 24"/>
                  <a:gd name="T75" fmla="*/ 2147483646 h 16"/>
                  <a:gd name="T76" fmla="*/ 0 w 24"/>
                  <a:gd name="T77" fmla="*/ 2147483646 h 16"/>
                  <a:gd name="T78" fmla="*/ 0 w 24"/>
                  <a:gd name="T79" fmla="*/ 2147483646 h 16"/>
                  <a:gd name="T80" fmla="*/ 0 w 24"/>
                  <a:gd name="T81" fmla="*/ 2147483646 h 16"/>
                  <a:gd name="T82" fmla="*/ 2147483646 w 24"/>
                  <a:gd name="T83" fmla="*/ 2147483646 h 16"/>
                  <a:gd name="T84" fmla="*/ 2147483646 w 24"/>
                  <a:gd name="T85" fmla="*/ 2147483646 h 16"/>
                  <a:gd name="T86" fmla="*/ 2147483646 w 24"/>
                  <a:gd name="T87" fmla="*/ 2147483646 h 16"/>
                  <a:gd name="T88" fmla="*/ 2147483646 w 24"/>
                  <a:gd name="T89" fmla="*/ 2147483646 h 16"/>
                  <a:gd name="T90" fmla="*/ 2147483646 w 24"/>
                  <a:gd name="T91" fmla="*/ 2147483646 h 16"/>
                  <a:gd name="T92" fmla="*/ 2147483646 w 24"/>
                  <a:gd name="T93" fmla="*/ 0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16">
                    <a:moveTo>
                      <a:pt x="6" y="0"/>
                    </a:moveTo>
                    <a:lnTo>
                      <a:pt x="8" y="2"/>
                    </a:lnTo>
                    <a:lnTo>
                      <a:pt x="9" y="2"/>
                    </a:lnTo>
                    <a:lnTo>
                      <a:pt x="11" y="4"/>
                    </a:lnTo>
                    <a:lnTo>
                      <a:pt x="13" y="4"/>
                    </a:lnTo>
                    <a:lnTo>
                      <a:pt x="15" y="4"/>
                    </a:lnTo>
                    <a:lnTo>
                      <a:pt x="17" y="5"/>
                    </a:lnTo>
                    <a:lnTo>
                      <a:pt x="19" y="5"/>
                    </a:lnTo>
                    <a:lnTo>
                      <a:pt x="19" y="7"/>
                    </a:lnTo>
                    <a:lnTo>
                      <a:pt x="21" y="7"/>
                    </a:lnTo>
                    <a:lnTo>
                      <a:pt x="21" y="9"/>
                    </a:lnTo>
                    <a:lnTo>
                      <a:pt x="22" y="9"/>
                    </a:lnTo>
                    <a:lnTo>
                      <a:pt x="24" y="11"/>
                    </a:lnTo>
                    <a:lnTo>
                      <a:pt x="24" y="13"/>
                    </a:lnTo>
                    <a:lnTo>
                      <a:pt x="22" y="13"/>
                    </a:lnTo>
                    <a:lnTo>
                      <a:pt x="22" y="11"/>
                    </a:lnTo>
                    <a:lnTo>
                      <a:pt x="21" y="13"/>
                    </a:lnTo>
                    <a:lnTo>
                      <a:pt x="19" y="13"/>
                    </a:lnTo>
                    <a:lnTo>
                      <a:pt x="19" y="15"/>
                    </a:lnTo>
                    <a:lnTo>
                      <a:pt x="17" y="15"/>
                    </a:lnTo>
                    <a:lnTo>
                      <a:pt x="15" y="15"/>
                    </a:lnTo>
                    <a:lnTo>
                      <a:pt x="15" y="16"/>
                    </a:lnTo>
                    <a:lnTo>
                      <a:pt x="13" y="16"/>
                    </a:lnTo>
                    <a:lnTo>
                      <a:pt x="11" y="16"/>
                    </a:lnTo>
                    <a:lnTo>
                      <a:pt x="11" y="15"/>
                    </a:lnTo>
                    <a:lnTo>
                      <a:pt x="11" y="16"/>
                    </a:lnTo>
                    <a:lnTo>
                      <a:pt x="9" y="15"/>
                    </a:lnTo>
                    <a:lnTo>
                      <a:pt x="8" y="15"/>
                    </a:lnTo>
                    <a:lnTo>
                      <a:pt x="9" y="15"/>
                    </a:lnTo>
                    <a:lnTo>
                      <a:pt x="9" y="13"/>
                    </a:lnTo>
                    <a:lnTo>
                      <a:pt x="8" y="13"/>
                    </a:lnTo>
                    <a:lnTo>
                      <a:pt x="6" y="13"/>
                    </a:lnTo>
                    <a:lnTo>
                      <a:pt x="6" y="11"/>
                    </a:lnTo>
                    <a:lnTo>
                      <a:pt x="8" y="11"/>
                    </a:lnTo>
                    <a:lnTo>
                      <a:pt x="9" y="11"/>
                    </a:lnTo>
                    <a:lnTo>
                      <a:pt x="11" y="11"/>
                    </a:lnTo>
                    <a:lnTo>
                      <a:pt x="9" y="9"/>
                    </a:lnTo>
                    <a:lnTo>
                      <a:pt x="8" y="9"/>
                    </a:lnTo>
                    <a:lnTo>
                      <a:pt x="6" y="11"/>
                    </a:lnTo>
                    <a:lnTo>
                      <a:pt x="4" y="11"/>
                    </a:lnTo>
                    <a:lnTo>
                      <a:pt x="4" y="9"/>
                    </a:lnTo>
                    <a:lnTo>
                      <a:pt x="2" y="9"/>
                    </a:lnTo>
                    <a:lnTo>
                      <a:pt x="0" y="7"/>
                    </a:lnTo>
                    <a:lnTo>
                      <a:pt x="2" y="5"/>
                    </a:lnTo>
                    <a:lnTo>
                      <a:pt x="0" y="5"/>
                    </a:lnTo>
                    <a:lnTo>
                      <a:pt x="2" y="5"/>
                    </a:lnTo>
                    <a:lnTo>
                      <a:pt x="2" y="4"/>
                    </a:lnTo>
                    <a:lnTo>
                      <a:pt x="4" y="2"/>
                    </a:lnTo>
                    <a:lnTo>
                      <a:pt x="6" y="2"/>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8" name="Freeform 1671"/>
              <p:cNvSpPr>
                <a:spLocks/>
              </p:cNvSpPr>
              <p:nvPr/>
            </p:nvSpPr>
            <p:spPr bwMode="auto">
              <a:xfrm>
                <a:off x="3076576" y="5152886"/>
                <a:ext cx="49213" cy="23813"/>
              </a:xfrm>
              <a:custGeom>
                <a:avLst/>
                <a:gdLst>
                  <a:gd name="T0" fmla="*/ 2147483646 w 31"/>
                  <a:gd name="T1" fmla="*/ 2147483646 h 15"/>
                  <a:gd name="T2" fmla="*/ 2147483646 w 31"/>
                  <a:gd name="T3" fmla="*/ 2147483646 h 15"/>
                  <a:gd name="T4" fmla="*/ 2147483646 w 31"/>
                  <a:gd name="T5" fmla="*/ 2147483646 h 15"/>
                  <a:gd name="T6" fmla="*/ 2147483646 w 31"/>
                  <a:gd name="T7" fmla="*/ 2147483646 h 15"/>
                  <a:gd name="T8" fmla="*/ 2147483646 w 31"/>
                  <a:gd name="T9" fmla="*/ 0 h 15"/>
                  <a:gd name="T10" fmla="*/ 2147483646 w 31"/>
                  <a:gd name="T11" fmla="*/ 2147483646 h 15"/>
                  <a:gd name="T12" fmla="*/ 2147483646 w 31"/>
                  <a:gd name="T13" fmla="*/ 2147483646 h 15"/>
                  <a:gd name="T14" fmla="*/ 2147483646 w 31"/>
                  <a:gd name="T15" fmla="*/ 2147483646 h 15"/>
                  <a:gd name="T16" fmla="*/ 2147483646 w 31"/>
                  <a:gd name="T17" fmla="*/ 2147483646 h 15"/>
                  <a:gd name="T18" fmla="*/ 2147483646 w 31"/>
                  <a:gd name="T19" fmla="*/ 2147483646 h 15"/>
                  <a:gd name="T20" fmla="*/ 2147483646 w 31"/>
                  <a:gd name="T21" fmla="*/ 2147483646 h 15"/>
                  <a:gd name="T22" fmla="*/ 2147483646 w 31"/>
                  <a:gd name="T23" fmla="*/ 2147483646 h 15"/>
                  <a:gd name="T24" fmla="*/ 2147483646 w 31"/>
                  <a:gd name="T25" fmla="*/ 2147483646 h 15"/>
                  <a:gd name="T26" fmla="*/ 2147483646 w 31"/>
                  <a:gd name="T27" fmla="*/ 2147483646 h 15"/>
                  <a:gd name="T28" fmla="*/ 2147483646 w 31"/>
                  <a:gd name="T29" fmla="*/ 2147483646 h 15"/>
                  <a:gd name="T30" fmla="*/ 2147483646 w 31"/>
                  <a:gd name="T31" fmla="*/ 2147483646 h 15"/>
                  <a:gd name="T32" fmla="*/ 2147483646 w 31"/>
                  <a:gd name="T33" fmla="*/ 2147483646 h 15"/>
                  <a:gd name="T34" fmla="*/ 2147483646 w 31"/>
                  <a:gd name="T35" fmla="*/ 2147483646 h 15"/>
                  <a:gd name="T36" fmla="*/ 2147483646 w 31"/>
                  <a:gd name="T37" fmla="*/ 2147483646 h 15"/>
                  <a:gd name="T38" fmla="*/ 2147483646 w 31"/>
                  <a:gd name="T39" fmla="*/ 2147483646 h 15"/>
                  <a:gd name="T40" fmla="*/ 2147483646 w 31"/>
                  <a:gd name="T41" fmla="*/ 2147483646 h 15"/>
                  <a:gd name="T42" fmla="*/ 2147483646 w 31"/>
                  <a:gd name="T43" fmla="*/ 2147483646 h 15"/>
                  <a:gd name="T44" fmla="*/ 2147483646 w 31"/>
                  <a:gd name="T45" fmla="*/ 2147483646 h 15"/>
                  <a:gd name="T46" fmla="*/ 2147483646 w 31"/>
                  <a:gd name="T47" fmla="*/ 2147483646 h 15"/>
                  <a:gd name="T48" fmla="*/ 2147483646 w 31"/>
                  <a:gd name="T49" fmla="*/ 2147483646 h 15"/>
                  <a:gd name="T50" fmla="*/ 2147483646 w 31"/>
                  <a:gd name="T51" fmla="*/ 2147483646 h 15"/>
                  <a:gd name="T52" fmla="*/ 2147483646 w 31"/>
                  <a:gd name="T53" fmla="*/ 2147483646 h 15"/>
                  <a:gd name="T54" fmla="*/ 2147483646 w 31"/>
                  <a:gd name="T55" fmla="*/ 2147483646 h 15"/>
                  <a:gd name="T56" fmla="*/ 2147483646 w 31"/>
                  <a:gd name="T57" fmla="*/ 2147483646 h 15"/>
                  <a:gd name="T58" fmla="*/ 2147483646 w 31"/>
                  <a:gd name="T59" fmla="*/ 2147483646 h 15"/>
                  <a:gd name="T60" fmla="*/ 2147483646 w 31"/>
                  <a:gd name="T61" fmla="*/ 2147483646 h 15"/>
                  <a:gd name="T62" fmla="*/ 2147483646 w 31"/>
                  <a:gd name="T63" fmla="*/ 2147483646 h 15"/>
                  <a:gd name="T64" fmla="*/ 2147483646 w 31"/>
                  <a:gd name="T65" fmla="*/ 2147483646 h 15"/>
                  <a:gd name="T66" fmla="*/ 2147483646 w 31"/>
                  <a:gd name="T67" fmla="*/ 2147483646 h 15"/>
                  <a:gd name="T68" fmla="*/ 2147483646 w 31"/>
                  <a:gd name="T69" fmla="*/ 2147483646 h 15"/>
                  <a:gd name="T70" fmla="*/ 2147483646 w 31"/>
                  <a:gd name="T71" fmla="*/ 2147483646 h 15"/>
                  <a:gd name="T72" fmla="*/ 2147483646 w 31"/>
                  <a:gd name="T73" fmla="*/ 2147483646 h 15"/>
                  <a:gd name="T74" fmla="*/ 2147483646 w 31"/>
                  <a:gd name="T75" fmla="*/ 2147483646 h 15"/>
                  <a:gd name="T76" fmla="*/ 2147483646 w 31"/>
                  <a:gd name="T77" fmla="*/ 2147483646 h 15"/>
                  <a:gd name="T78" fmla="*/ 2147483646 w 31"/>
                  <a:gd name="T79" fmla="*/ 2147483646 h 15"/>
                  <a:gd name="T80" fmla="*/ 2147483646 w 31"/>
                  <a:gd name="T81" fmla="*/ 2147483646 h 15"/>
                  <a:gd name="T82" fmla="*/ 2147483646 w 31"/>
                  <a:gd name="T83" fmla="*/ 2147483646 h 15"/>
                  <a:gd name="T84" fmla="*/ 2147483646 w 31"/>
                  <a:gd name="T85" fmla="*/ 2147483646 h 15"/>
                  <a:gd name="T86" fmla="*/ 2147483646 w 31"/>
                  <a:gd name="T87" fmla="*/ 2147483646 h 15"/>
                  <a:gd name="T88" fmla="*/ 2147483646 w 31"/>
                  <a:gd name="T89" fmla="*/ 2147483646 h 15"/>
                  <a:gd name="T90" fmla="*/ 2147483646 w 31"/>
                  <a:gd name="T91" fmla="*/ 2147483646 h 15"/>
                  <a:gd name="T92" fmla="*/ 2147483646 w 31"/>
                  <a:gd name="T93" fmla="*/ 2147483646 h 15"/>
                  <a:gd name="T94" fmla="*/ 2147483646 w 31"/>
                  <a:gd name="T95" fmla="*/ 2147483646 h 15"/>
                  <a:gd name="T96" fmla="*/ 2147483646 w 31"/>
                  <a:gd name="T97" fmla="*/ 2147483646 h 15"/>
                  <a:gd name="T98" fmla="*/ 2147483646 w 31"/>
                  <a:gd name="T99" fmla="*/ 2147483646 h 15"/>
                  <a:gd name="T100" fmla="*/ 2147483646 w 31"/>
                  <a:gd name="T101" fmla="*/ 2147483646 h 15"/>
                  <a:gd name="T102" fmla="*/ 0 w 31"/>
                  <a:gd name="T103" fmla="*/ 2147483646 h 15"/>
                  <a:gd name="T104" fmla="*/ 0 w 31"/>
                  <a:gd name="T105" fmla="*/ 2147483646 h 15"/>
                  <a:gd name="T106" fmla="*/ 2147483646 w 31"/>
                  <a:gd name="T107" fmla="*/ 2147483646 h 15"/>
                  <a:gd name="T108" fmla="*/ 2147483646 w 31"/>
                  <a:gd name="T109" fmla="*/ 0 h 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1" h="15">
                    <a:moveTo>
                      <a:pt x="5" y="0"/>
                    </a:moveTo>
                    <a:lnTo>
                      <a:pt x="5" y="2"/>
                    </a:lnTo>
                    <a:lnTo>
                      <a:pt x="7" y="2"/>
                    </a:lnTo>
                    <a:lnTo>
                      <a:pt x="9" y="2"/>
                    </a:lnTo>
                    <a:lnTo>
                      <a:pt x="11" y="2"/>
                    </a:lnTo>
                    <a:lnTo>
                      <a:pt x="11" y="0"/>
                    </a:lnTo>
                    <a:lnTo>
                      <a:pt x="13" y="0"/>
                    </a:lnTo>
                    <a:lnTo>
                      <a:pt x="16" y="2"/>
                    </a:lnTo>
                    <a:lnTo>
                      <a:pt x="18" y="2"/>
                    </a:lnTo>
                    <a:lnTo>
                      <a:pt x="18" y="4"/>
                    </a:lnTo>
                    <a:lnTo>
                      <a:pt x="20" y="2"/>
                    </a:lnTo>
                    <a:lnTo>
                      <a:pt x="18" y="4"/>
                    </a:lnTo>
                    <a:lnTo>
                      <a:pt x="20" y="4"/>
                    </a:lnTo>
                    <a:lnTo>
                      <a:pt x="22" y="4"/>
                    </a:lnTo>
                    <a:lnTo>
                      <a:pt x="24" y="4"/>
                    </a:lnTo>
                    <a:lnTo>
                      <a:pt x="25" y="4"/>
                    </a:lnTo>
                    <a:lnTo>
                      <a:pt x="24" y="6"/>
                    </a:lnTo>
                    <a:lnTo>
                      <a:pt x="25" y="6"/>
                    </a:lnTo>
                    <a:lnTo>
                      <a:pt x="25" y="8"/>
                    </a:lnTo>
                    <a:lnTo>
                      <a:pt x="27" y="8"/>
                    </a:lnTo>
                    <a:lnTo>
                      <a:pt x="29" y="8"/>
                    </a:lnTo>
                    <a:lnTo>
                      <a:pt x="29" y="9"/>
                    </a:lnTo>
                    <a:lnTo>
                      <a:pt x="31" y="9"/>
                    </a:lnTo>
                    <a:lnTo>
                      <a:pt x="31" y="11"/>
                    </a:lnTo>
                    <a:lnTo>
                      <a:pt x="29" y="11"/>
                    </a:lnTo>
                    <a:lnTo>
                      <a:pt x="27" y="11"/>
                    </a:lnTo>
                    <a:lnTo>
                      <a:pt x="24" y="11"/>
                    </a:lnTo>
                    <a:lnTo>
                      <a:pt x="24" y="9"/>
                    </a:lnTo>
                    <a:lnTo>
                      <a:pt x="24" y="8"/>
                    </a:lnTo>
                    <a:lnTo>
                      <a:pt x="22" y="8"/>
                    </a:lnTo>
                    <a:lnTo>
                      <a:pt x="20" y="8"/>
                    </a:lnTo>
                    <a:lnTo>
                      <a:pt x="18" y="8"/>
                    </a:lnTo>
                    <a:lnTo>
                      <a:pt x="18" y="9"/>
                    </a:lnTo>
                    <a:lnTo>
                      <a:pt x="16" y="9"/>
                    </a:lnTo>
                    <a:lnTo>
                      <a:pt x="16" y="11"/>
                    </a:lnTo>
                    <a:lnTo>
                      <a:pt x="14" y="11"/>
                    </a:lnTo>
                    <a:lnTo>
                      <a:pt x="14" y="13"/>
                    </a:lnTo>
                    <a:lnTo>
                      <a:pt x="14" y="15"/>
                    </a:lnTo>
                    <a:lnTo>
                      <a:pt x="13" y="15"/>
                    </a:lnTo>
                    <a:lnTo>
                      <a:pt x="11" y="15"/>
                    </a:lnTo>
                    <a:lnTo>
                      <a:pt x="9" y="15"/>
                    </a:lnTo>
                    <a:lnTo>
                      <a:pt x="7" y="13"/>
                    </a:lnTo>
                    <a:lnTo>
                      <a:pt x="9" y="13"/>
                    </a:lnTo>
                    <a:lnTo>
                      <a:pt x="9" y="11"/>
                    </a:lnTo>
                    <a:lnTo>
                      <a:pt x="11" y="11"/>
                    </a:lnTo>
                    <a:lnTo>
                      <a:pt x="11" y="9"/>
                    </a:lnTo>
                    <a:lnTo>
                      <a:pt x="9" y="11"/>
                    </a:lnTo>
                    <a:lnTo>
                      <a:pt x="7" y="11"/>
                    </a:lnTo>
                    <a:lnTo>
                      <a:pt x="7" y="9"/>
                    </a:lnTo>
                    <a:lnTo>
                      <a:pt x="9" y="9"/>
                    </a:lnTo>
                    <a:lnTo>
                      <a:pt x="9" y="8"/>
                    </a:lnTo>
                    <a:lnTo>
                      <a:pt x="11" y="8"/>
                    </a:lnTo>
                    <a:lnTo>
                      <a:pt x="11" y="6"/>
                    </a:lnTo>
                    <a:lnTo>
                      <a:pt x="9" y="6"/>
                    </a:lnTo>
                    <a:lnTo>
                      <a:pt x="7" y="6"/>
                    </a:lnTo>
                    <a:lnTo>
                      <a:pt x="5" y="8"/>
                    </a:lnTo>
                    <a:lnTo>
                      <a:pt x="3" y="8"/>
                    </a:lnTo>
                    <a:lnTo>
                      <a:pt x="1" y="8"/>
                    </a:lnTo>
                    <a:lnTo>
                      <a:pt x="1" y="6"/>
                    </a:lnTo>
                    <a:lnTo>
                      <a:pt x="1" y="4"/>
                    </a:lnTo>
                    <a:lnTo>
                      <a:pt x="0" y="4"/>
                    </a:lnTo>
                    <a:lnTo>
                      <a:pt x="0" y="2"/>
                    </a:lnTo>
                    <a:lnTo>
                      <a:pt x="1" y="2"/>
                    </a:lnTo>
                    <a:lnTo>
                      <a:pt x="3"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199" name="Freeform 1672"/>
              <p:cNvSpPr>
                <a:spLocks/>
              </p:cNvSpPr>
              <p:nvPr/>
            </p:nvSpPr>
            <p:spPr bwMode="auto">
              <a:xfrm>
                <a:off x="2600326" y="5173523"/>
                <a:ext cx="23813" cy="12700"/>
              </a:xfrm>
              <a:custGeom>
                <a:avLst/>
                <a:gdLst>
                  <a:gd name="T0" fmla="*/ 2147483646 w 15"/>
                  <a:gd name="T1" fmla="*/ 0 h 8"/>
                  <a:gd name="T2" fmla="*/ 2147483646 w 15"/>
                  <a:gd name="T3" fmla="*/ 0 h 8"/>
                  <a:gd name="T4" fmla="*/ 2147483646 w 15"/>
                  <a:gd name="T5" fmla="*/ 2147483646 h 8"/>
                  <a:gd name="T6" fmla="*/ 2147483646 w 15"/>
                  <a:gd name="T7" fmla="*/ 2147483646 h 8"/>
                  <a:gd name="T8" fmla="*/ 2147483646 w 15"/>
                  <a:gd name="T9" fmla="*/ 2147483646 h 8"/>
                  <a:gd name="T10" fmla="*/ 2147483646 w 15"/>
                  <a:gd name="T11" fmla="*/ 2147483646 h 8"/>
                  <a:gd name="T12" fmla="*/ 2147483646 w 15"/>
                  <a:gd name="T13" fmla="*/ 2147483646 h 8"/>
                  <a:gd name="T14" fmla="*/ 2147483646 w 15"/>
                  <a:gd name="T15" fmla="*/ 2147483646 h 8"/>
                  <a:gd name="T16" fmla="*/ 2147483646 w 15"/>
                  <a:gd name="T17" fmla="*/ 2147483646 h 8"/>
                  <a:gd name="T18" fmla="*/ 2147483646 w 15"/>
                  <a:gd name="T19" fmla="*/ 2147483646 h 8"/>
                  <a:gd name="T20" fmla="*/ 2147483646 w 15"/>
                  <a:gd name="T21" fmla="*/ 2147483646 h 8"/>
                  <a:gd name="T22" fmla="*/ 2147483646 w 15"/>
                  <a:gd name="T23" fmla="*/ 2147483646 h 8"/>
                  <a:gd name="T24" fmla="*/ 2147483646 w 15"/>
                  <a:gd name="T25" fmla="*/ 2147483646 h 8"/>
                  <a:gd name="T26" fmla="*/ 2147483646 w 15"/>
                  <a:gd name="T27" fmla="*/ 2147483646 h 8"/>
                  <a:gd name="T28" fmla="*/ 2147483646 w 15"/>
                  <a:gd name="T29" fmla="*/ 2147483646 h 8"/>
                  <a:gd name="T30" fmla="*/ 2147483646 w 15"/>
                  <a:gd name="T31" fmla="*/ 2147483646 h 8"/>
                  <a:gd name="T32" fmla="*/ 2147483646 w 15"/>
                  <a:gd name="T33" fmla="*/ 2147483646 h 8"/>
                  <a:gd name="T34" fmla="*/ 2147483646 w 15"/>
                  <a:gd name="T35" fmla="*/ 2147483646 h 8"/>
                  <a:gd name="T36" fmla="*/ 2147483646 w 15"/>
                  <a:gd name="T37" fmla="*/ 2147483646 h 8"/>
                  <a:gd name="T38" fmla="*/ 2147483646 w 15"/>
                  <a:gd name="T39" fmla="*/ 2147483646 h 8"/>
                  <a:gd name="T40" fmla="*/ 2147483646 w 15"/>
                  <a:gd name="T41" fmla="*/ 2147483646 h 8"/>
                  <a:gd name="T42" fmla="*/ 2147483646 w 15"/>
                  <a:gd name="T43" fmla="*/ 2147483646 h 8"/>
                  <a:gd name="T44" fmla="*/ 2147483646 w 15"/>
                  <a:gd name="T45" fmla="*/ 2147483646 h 8"/>
                  <a:gd name="T46" fmla="*/ 0 w 15"/>
                  <a:gd name="T47" fmla="*/ 2147483646 h 8"/>
                  <a:gd name="T48" fmla="*/ 0 w 15"/>
                  <a:gd name="T49" fmla="*/ 2147483646 h 8"/>
                  <a:gd name="T50" fmla="*/ 0 w 15"/>
                  <a:gd name="T51" fmla="*/ 2147483646 h 8"/>
                  <a:gd name="T52" fmla="*/ 2147483646 w 15"/>
                  <a:gd name="T53" fmla="*/ 2147483646 h 8"/>
                  <a:gd name="T54" fmla="*/ 2147483646 w 15"/>
                  <a:gd name="T55" fmla="*/ 2147483646 h 8"/>
                  <a:gd name="T56" fmla="*/ 2147483646 w 15"/>
                  <a:gd name="T57" fmla="*/ 2147483646 h 8"/>
                  <a:gd name="T58" fmla="*/ 2147483646 w 15"/>
                  <a:gd name="T59" fmla="*/ 2147483646 h 8"/>
                  <a:gd name="T60" fmla="*/ 2147483646 w 15"/>
                  <a:gd name="T61" fmla="*/ 2147483646 h 8"/>
                  <a:gd name="T62" fmla="*/ 2147483646 w 15"/>
                  <a:gd name="T63" fmla="*/ 2147483646 h 8"/>
                  <a:gd name="T64" fmla="*/ 2147483646 w 15"/>
                  <a:gd name="T65" fmla="*/ 2147483646 h 8"/>
                  <a:gd name="T66" fmla="*/ 2147483646 w 15"/>
                  <a:gd name="T67" fmla="*/ 2147483646 h 8"/>
                  <a:gd name="T68" fmla="*/ 2147483646 w 15"/>
                  <a:gd name="T69" fmla="*/ 2147483646 h 8"/>
                  <a:gd name="T70" fmla="*/ 2147483646 w 15"/>
                  <a:gd name="T71" fmla="*/ 2147483646 h 8"/>
                  <a:gd name="T72" fmla="*/ 2147483646 w 15"/>
                  <a:gd name="T73" fmla="*/ 0 h 8"/>
                  <a:gd name="T74" fmla="*/ 2147483646 w 15"/>
                  <a:gd name="T75" fmla="*/ 0 h 8"/>
                  <a:gd name="T76" fmla="*/ 2147483646 w 15"/>
                  <a:gd name="T77" fmla="*/ 0 h 8"/>
                  <a:gd name="T78" fmla="*/ 2147483646 w 15"/>
                  <a:gd name="T79" fmla="*/ 0 h 8"/>
                  <a:gd name="T80" fmla="*/ 2147483646 w 15"/>
                  <a:gd name="T81" fmla="*/ 0 h 8"/>
                  <a:gd name="T82" fmla="*/ 2147483646 w 15"/>
                  <a:gd name="T83" fmla="*/ 0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 h="8">
                    <a:moveTo>
                      <a:pt x="13" y="0"/>
                    </a:moveTo>
                    <a:lnTo>
                      <a:pt x="15" y="0"/>
                    </a:lnTo>
                    <a:lnTo>
                      <a:pt x="15" y="2"/>
                    </a:lnTo>
                    <a:lnTo>
                      <a:pt x="13" y="2"/>
                    </a:lnTo>
                    <a:lnTo>
                      <a:pt x="15" y="4"/>
                    </a:lnTo>
                    <a:lnTo>
                      <a:pt x="13" y="4"/>
                    </a:lnTo>
                    <a:lnTo>
                      <a:pt x="11" y="4"/>
                    </a:lnTo>
                    <a:lnTo>
                      <a:pt x="9" y="4"/>
                    </a:lnTo>
                    <a:lnTo>
                      <a:pt x="7" y="4"/>
                    </a:lnTo>
                    <a:lnTo>
                      <a:pt x="7" y="6"/>
                    </a:lnTo>
                    <a:lnTo>
                      <a:pt x="6" y="6"/>
                    </a:lnTo>
                    <a:lnTo>
                      <a:pt x="4" y="8"/>
                    </a:lnTo>
                    <a:lnTo>
                      <a:pt x="2" y="8"/>
                    </a:lnTo>
                    <a:lnTo>
                      <a:pt x="0" y="6"/>
                    </a:lnTo>
                    <a:lnTo>
                      <a:pt x="0" y="4"/>
                    </a:lnTo>
                    <a:lnTo>
                      <a:pt x="2" y="4"/>
                    </a:lnTo>
                    <a:lnTo>
                      <a:pt x="4" y="4"/>
                    </a:lnTo>
                    <a:lnTo>
                      <a:pt x="6" y="2"/>
                    </a:lnTo>
                    <a:lnTo>
                      <a:pt x="7" y="2"/>
                    </a:lnTo>
                    <a:lnTo>
                      <a:pt x="7" y="0"/>
                    </a:lnTo>
                    <a:lnTo>
                      <a:pt x="9" y="0"/>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0" name="Freeform 1673"/>
              <p:cNvSpPr>
                <a:spLocks/>
              </p:cNvSpPr>
              <p:nvPr/>
            </p:nvSpPr>
            <p:spPr bwMode="auto">
              <a:xfrm>
                <a:off x="2665413" y="5179873"/>
                <a:ext cx="25400" cy="7938"/>
              </a:xfrm>
              <a:custGeom>
                <a:avLst/>
                <a:gdLst>
                  <a:gd name="T0" fmla="*/ 2147483646 w 16"/>
                  <a:gd name="T1" fmla="*/ 0 h 5"/>
                  <a:gd name="T2" fmla="*/ 2147483646 w 16"/>
                  <a:gd name="T3" fmla="*/ 2147483646 h 5"/>
                  <a:gd name="T4" fmla="*/ 2147483646 w 16"/>
                  <a:gd name="T5" fmla="*/ 2147483646 h 5"/>
                  <a:gd name="T6" fmla="*/ 2147483646 w 16"/>
                  <a:gd name="T7" fmla="*/ 2147483646 h 5"/>
                  <a:gd name="T8" fmla="*/ 2147483646 w 16"/>
                  <a:gd name="T9" fmla="*/ 2147483646 h 5"/>
                  <a:gd name="T10" fmla="*/ 2147483646 w 16"/>
                  <a:gd name="T11" fmla="*/ 2147483646 h 5"/>
                  <a:gd name="T12" fmla="*/ 2147483646 w 16"/>
                  <a:gd name="T13" fmla="*/ 2147483646 h 5"/>
                  <a:gd name="T14" fmla="*/ 2147483646 w 16"/>
                  <a:gd name="T15" fmla="*/ 2147483646 h 5"/>
                  <a:gd name="T16" fmla="*/ 2147483646 w 16"/>
                  <a:gd name="T17" fmla="*/ 2147483646 h 5"/>
                  <a:gd name="T18" fmla="*/ 2147483646 w 16"/>
                  <a:gd name="T19" fmla="*/ 2147483646 h 5"/>
                  <a:gd name="T20" fmla="*/ 2147483646 w 16"/>
                  <a:gd name="T21" fmla="*/ 2147483646 h 5"/>
                  <a:gd name="T22" fmla="*/ 2147483646 w 16"/>
                  <a:gd name="T23" fmla="*/ 2147483646 h 5"/>
                  <a:gd name="T24" fmla="*/ 2147483646 w 16"/>
                  <a:gd name="T25" fmla="*/ 2147483646 h 5"/>
                  <a:gd name="T26" fmla="*/ 2147483646 w 16"/>
                  <a:gd name="T27" fmla="*/ 2147483646 h 5"/>
                  <a:gd name="T28" fmla="*/ 2147483646 w 16"/>
                  <a:gd name="T29" fmla="*/ 2147483646 h 5"/>
                  <a:gd name="T30" fmla="*/ 2147483646 w 16"/>
                  <a:gd name="T31" fmla="*/ 2147483646 h 5"/>
                  <a:gd name="T32" fmla="*/ 2147483646 w 16"/>
                  <a:gd name="T33" fmla="*/ 2147483646 h 5"/>
                  <a:gd name="T34" fmla="*/ 2147483646 w 16"/>
                  <a:gd name="T35" fmla="*/ 2147483646 h 5"/>
                  <a:gd name="T36" fmla="*/ 2147483646 w 16"/>
                  <a:gd name="T37" fmla="*/ 2147483646 h 5"/>
                  <a:gd name="T38" fmla="*/ 2147483646 w 16"/>
                  <a:gd name="T39" fmla="*/ 2147483646 h 5"/>
                  <a:gd name="T40" fmla="*/ 2147483646 w 16"/>
                  <a:gd name="T41" fmla="*/ 2147483646 h 5"/>
                  <a:gd name="T42" fmla="*/ 0 w 16"/>
                  <a:gd name="T43" fmla="*/ 0 h 5"/>
                  <a:gd name="T44" fmla="*/ 0 w 16"/>
                  <a:gd name="T45" fmla="*/ 0 h 5"/>
                  <a:gd name="T46" fmla="*/ 2147483646 w 16"/>
                  <a:gd name="T47" fmla="*/ 0 h 5"/>
                  <a:gd name="T48" fmla="*/ 2147483646 w 16"/>
                  <a:gd name="T49" fmla="*/ 0 h 5"/>
                  <a:gd name="T50" fmla="*/ 2147483646 w 16"/>
                  <a:gd name="T51" fmla="*/ 0 h 5"/>
                  <a:gd name="T52" fmla="*/ 2147483646 w 16"/>
                  <a:gd name="T53" fmla="*/ 0 h 5"/>
                  <a:gd name="T54" fmla="*/ 2147483646 w 16"/>
                  <a:gd name="T55" fmla="*/ 2147483646 h 5"/>
                  <a:gd name="T56" fmla="*/ 2147483646 w 16"/>
                  <a:gd name="T57" fmla="*/ 2147483646 h 5"/>
                  <a:gd name="T58" fmla="*/ 2147483646 w 16"/>
                  <a:gd name="T59" fmla="*/ 2147483646 h 5"/>
                  <a:gd name="T60" fmla="*/ 2147483646 w 16"/>
                  <a:gd name="T61" fmla="*/ 2147483646 h 5"/>
                  <a:gd name="T62" fmla="*/ 2147483646 w 16"/>
                  <a:gd name="T63" fmla="*/ 2147483646 h 5"/>
                  <a:gd name="T64" fmla="*/ 2147483646 w 16"/>
                  <a:gd name="T65" fmla="*/ 2147483646 h 5"/>
                  <a:gd name="T66" fmla="*/ 2147483646 w 16"/>
                  <a:gd name="T67" fmla="*/ 2147483646 h 5"/>
                  <a:gd name="T68" fmla="*/ 2147483646 w 16"/>
                  <a:gd name="T69" fmla="*/ 0 h 5"/>
                  <a:gd name="T70" fmla="*/ 2147483646 w 16"/>
                  <a:gd name="T71" fmla="*/ 0 h 5"/>
                  <a:gd name="T72" fmla="*/ 2147483646 w 16"/>
                  <a:gd name="T73" fmla="*/ 2147483646 h 5"/>
                  <a:gd name="T74" fmla="*/ 2147483646 w 16"/>
                  <a:gd name="T75" fmla="*/ 2147483646 h 5"/>
                  <a:gd name="T76" fmla="*/ 2147483646 w 16"/>
                  <a:gd name="T77" fmla="*/ 2147483646 h 5"/>
                  <a:gd name="T78" fmla="*/ 2147483646 w 16"/>
                  <a:gd name="T79" fmla="*/ 0 h 5"/>
                  <a:gd name="T80" fmla="*/ 2147483646 w 16"/>
                  <a:gd name="T81" fmla="*/ 0 h 5"/>
                  <a:gd name="T82" fmla="*/ 2147483646 w 16"/>
                  <a:gd name="T83" fmla="*/ 0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 h="5">
                    <a:moveTo>
                      <a:pt x="15" y="0"/>
                    </a:moveTo>
                    <a:lnTo>
                      <a:pt x="15" y="2"/>
                    </a:lnTo>
                    <a:lnTo>
                      <a:pt x="15" y="4"/>
                    </a:lnTo>
                    <a:lnTo>
                      <a:pt x="16" y="4"/>
                    </a:lnTo>
                    <a:lnTo>
                      <a:pt x="15" y="4"/>
                    </a:lnTo>
                    <a:lnTo>
                      <a:pt x="15" y="5"/>
                    </a:lnTo>
                    <a:lnTo>
                      <a:pt x="13" y="5"/>
                    </a:lnTo>
                    <a:lnTo>
                      <a:pt x="11" y="5"/>
                    </a:lnTo>
                    <a:lnTo>
                      <a:pt x="9" y="5"/>
                    </a:lnTo>
                    <a:lnTo>
                      <a:pt x="11" y="4"/>
                    </a:lnTo>
                    <a:lnTo>
                      <a:pt x="9" y="4"/>
                    </a:lnTo>
                    <a:lnTo>
                      <a:pt x="7" y="4"/>
                    </a:lnTo>
                    <a:lnTo>
                      <a:pt x="5" y="4"/>
                    </a:lnTo>
                    <a:lnTo>
                      <a:pt x="3" y="2"/>
                    </a:lnTo>
                    <a:lnTo>
                      <a:pt x="2" y="2"/>
                    </a:lnTo>
                    <a:lnTo>
                      <a:pt x="0" y="0"/>
                    </a:lnTo>
                    <a:lnTo>
                      <a:pt x="2" y="0"/>
                    </a:lnTo>
                    <a:lnTo>
                      <a:pt x="3" y="0"/>
                    </a:lnTo>
                    <a:lnTo>
                      <a:pt x="5" y="2"/>
                    </a:lnTo>
                    <a:lnTo>
                      <a:pt x="7" y="2"/>
                    </a:lnTo>
                    <a:lnTo>
                      <a:pt x="7" y="0"/>
                    </a:lnTo>
                    <a:lnTo>
                      <a:pt x="7" y="2"/>
                    </a:lnTo>
                    <a:lnTo>
                      <a:pt x="9" y="2"/>
                    </a:lnTo>
                    <a:lnTo>
                      <a:pt x="11" y="0"/>
                    </a:lnTo>
                    <a:lnTo>
                      <a:pt x="13" y="0"/>
                    </a:lnTo>
                    <a:lnTo>
                      <a:pt x="1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1" name="Freeform 1674"/>
              <p:cNvSpPr>
                <a:spLocks/>
              </p:cNvSpPr>
              <p:nvPr/>
            </p:nvSpPr>
            <p:spPr bwMode="auto">
              <a:xfrm>
                <a:off x="2617788" y="5179873"/>
                <a:ext cx="44450" cy="14288"/>
              </a:xfrm>
              <a:custGeom>
                <a:avLst/>
                <a:gdLst>
                  <a:gd name="T0" fmla="*/ 2147483646 w 28"/>
                  <a:gd name="T1" fmla="*/ 0 h 9"/>
                  <a:gd name="T2" fmla="*/ 2147483646 w 28"/>
                  <a:gd name="T3" fmla="*/ 0 h 9"/>
                  <a:gd name="T4" fmla="*/ 2147483646 w 28"/>
                  <a:gd name="T5" fmla="*/ 2147483646 h 9"/>
                  <a:gd name="T6" fmla="*/ 2147483646 w 28"/>
                  <a:gd name="T7" fmla="*/ 2147483646 h 9"/>
                  <a:gd name="T8" fmla="*/ 2147483646 w 28"/>
                  <a:gd name="T9" fmla="*/ 2147483646 h 9"/>
                  <a:gd name="T10" fmla="*/ 2147483646 w 28"/>
                  <a:gd name="T11" fmla="*/ 2147483646 h 9"/>
                  <a:gd name="T12" fmla="*/ 2147483646 w 28"/>
                  <a:gd name="T13" fmla="*/ 2147483646 h 9"/>
                  <a:gd name="T14" fmla="*/ 2147483646 w 28"/>
                  <a:gd name="T15" fmla="*/ 2147483646 h 9"/>
                  <a:gd name="T16" fmla="*/ 2147483646 w 28"/>
                  <a:gd name="T17" fmla="*/ 2147483646 h 9"/>
                  <a:gd name="T18" fmla="*/ 2147483646 w 28"/>
                  <a:gd name="T19" fmla="*/ 2147483646 h 9"/>
                  <a:gd name="T20" fmla="*/ 2147483646 w 28"/>
                  <a:gd name="T21" fmla="*/ 2147483646 h 9"/>
                  <a:gd name="T22" fmla="*/ 2147483646 w 28"/>
                  <a:gd name="T23" fmla="*/ 2147483646 h 9"/>
                  <a:gd name="T24" fmla="*/ 2147483646 w 28"/>
                  <a:gd name="T25" fmla="*/ 2147483646 h 9"/>
                  <a:gd name="T26" fmla="*/ 2147483646 w 28"/>
                  <a:gd name="T27" fmla="*/ 2147483646 h 9"/>
                  <a:gd name="T28" fmla="*/ 2147483646 w 28"/>
                  <a:gd name="T29" fmla="*/ 2147483646 h 9"/>
                  <a:gd name="T30" fmla="*/ 2147483646 w 28"/>
                  <a:gd name="T31" fmla="*/ 2147483646 h 9"/>
                  <a:gd name="T32" fmla="*/ 2147483646 w 28"/>
                  <a:gd name="T33" fmla="*/ 2147483646 h 9"/>
                  <a:gd name="T34" fmla="*/ 2147483646 w 28"/>
                  <a:gd name="T35" fmla="*/ 2147483646 h 9"/>
                  <a:gd name="T36" fmla="*/ 2147483646 w 28"/>
                  <a:gd name="T37" fmla="*/ 2147483646 h 9"/>
                  <a:gd name="T38" fmla="*/ 2147483646 w 28"/>
                  <a:gd name="T39" fmla="*/ 2147483646 h 9"/>
                  <a:gd name="T40" fmla="*/ 2147483646 w 28"/>
                  <a:gd name="T41" fmla="*/ 2147483646 h 9"/>
                  <a:gd name="T42" fmla="*/ 2147483646 w 28"/>
                  <a:gd name="T43" fmla="*/ 2147483646 h 9"/>
                  <a:gd name="T44" fmla="*/ 2147483646 w 28"/>
                  <a:gd name="T45" fmla="*/ 2147483646 h 9"/>
                  <a:gd name="T46" fmla="*/ 2147483646 w 28"/>
                  <a:gd name="T47" fmla="*/ 2147483646 h 9"/>
                  <a:gd name="T48" fmla="*/ 2147483646 w 28"/>
                  <a:gd name="T49" fmla="*/ 2147483646 h 9"/>
                  <a:gd name="T50" fmla="*/ 2147483646 w 28"/>
                  <a:gd name="T51" fmla="*/ 2147483646 h 9"/>
                  <a:gd name="T52" fmla="*/ 2147483646 w 28"/>
                  <a:gd name="T53" fmla="*/ 2147483646 h 9"/>
                  <a:gd name="T54" fmla="*/ 2147483646 w 28"/>
                  <a:gd name="T55" fmla="*/ 0 h 9"/>
                  <a:gd name="T56" fmla="*/ 2147483646 w 28"/>
                  <a:gd name="T57" fmla="*/ 0 h 9"/>
                  <a:gd name="T58" fmla="*/ 2147483646 w 28"/>
                  <a:gd name="T59" fmla="*/ 0 h 9"/>
                  <a:gd name="T60" fmla="*/ 2147483646 w 28"/>
                  <a:gd name="T61" fmla="*/ 2147483646 h 9"/>
                  <a:gd name="T62" fmla="*/ 2147483646 w 28"/>
                  <a:gd name="T63" fmla="*/ 2147483646 h 9"/>
                  <a:gd name="T64" fmla="*/ 2147483646 w 28"/>
                  <a:gd name="T65" fmla="*/ 2147483646 h 9"/>
                  <a:gd name="T66" fmla="*/ 2147483646 w 28"/>
                  <a:gd name="T67" fmla="*/ 2147483646 h 9"/>
                  <a:gd name="T68" fmla="*/ 2147483646 w 28"/>
                  <a:gd name="T69" fmla="*/ 2147483646 h 9"/>
                  <a:gd name="T70" fmla="*/ 2147483646 w 28"/>
                  <a:gd name="T71" fmla="*/ 2147483646 h 9"/>
                  <a:gd name="T72" fmla="*/ 2147483646 w 28"/>
                  <a:gd name="T73" fmla="*/ 2147483646 h 9"/>
                  <a:gd name="T74" fmla="*/ 2147483646 w 28"/>
                  <a:gd name="T75" fmla="*/ 2147483646 h 9"/>
                  <a:gd name="T76" fmla="*/ 2147483646 w 28"/>
                  <a:gd name="T77" fmla="*/ 2147483646 h 9"/>
                  <a:gd name="T78" fmla="*/ 2147483646 w 28"/>
                  <a:gd name="T79" fmla="*/ 0 h 9"/>
                  <a:gd name="T80" fmla="*/ 2147483646 w 28"/>
                  <a:gd name="T81" fmla="*/ 0 h 9"/>
                  <a:gd name="T82" fmla="*/ 2147483646 w 28"/>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 h="9">
                    <a:moveTo>
                      <a:pt x="20" y="0"/>
                    </a:moveTo>
                    <a:lnTo>
                      <a:pt x="20" y="0"/>
                    </a:lnTo>
                    <a:lnTo>
                      <a:pt x="22" y="0"/>
                    </a:lnTo>
                    <a:lnTo>
                      <a:pt x="22" y="2"/>
                    </a:lnTo>
                    <a:lnTo>
                      <a:pt x="24" y="4"/>
                    </a:lnTo>
                    <a:lnTo>
                      <a:pt x="24" y="2"/>
                    </a:lnTo>
                    <a:lnTo>
                      <a:pt x="26" y="2"/>
                    </a:lnTo>
                    <a:lnTo>
                      <a:pt x="28" y="4"/>
                    </a:lnTo>
                    <a:lnTo>
                      <a:pt x="28" y="5"/>
                    </a:lnTo>
                    <a:lnTo>
                      <a:pt x="26" y="5"/>
                    </a:lnTo>
                    <a:lnTo>
                      <a:pt x="24" y="7"/>
                    </a:lnTo>
                    <a:lnTo>
                      <a:pt x="22" y="7"/>
                    </a:lnTo>
                    <a:lnTo>
                      <a:pt x="22" y="5"/>
                    </a:lnTo>
                    <a:lnTo>
                      <a:pt x="19" y="7"/>
                    </a:lnTo>
                    <a:lnTo>
                      <a:pt x="17" y="7"/>
                    </a:lnTo>
                    <a:lnTo>
                      <a:pt x="15" y="7"/>
                    </a:lnTo>
                    <a:lnTo>
                      <a:pt x="13" y="9"/>
                    </a:lnTo>
                    <a:lnTo>
                      <a:pt x="11" y="9"/>
                    </a:lnTo>
                    <a:lnTo>
                      <a:pt x="9" y="9"/>
                    </a:lnTo>
                    <a:lnTo>
                      <a:pt x="9" y="7"/>
                    </a:lnTo>
                    <a:lnTo>
                      <a:pt x="11" y="7"/>
                    </a:lnTo>
                    <a:lnTo>
                      <a:pt x="13" y="7"/>
                    </a:lnTo>
                    <a:lnTo>
                      <a:pt x="13" y="5"/>
                    </a:lnTo>
                    <a:lnTo>
                      <a:pt x="11" y="5"/>
                    </a:lnTo>
                    <a:lnTo>
                      <a:pt x="9" y="5"/>
                    </a:lnTo>
                    <a:lnTo>
                      <a:pt x="8" y="5"/>
                    </a:lnTo>
                    <a:lnTo>
                      <a:pt x="6" y="5"/>
                    </a:lnTo>
                    <a:lnTo>
                      <a:pt x="2" y="5"/>
                    </a:lnTo>
                    <a:lnTo>
                      <a:pt x="0" y="5"/>
                    </a:lnTo>
                    <a:lnTo>
                      <a:pt x="2" y="4"/>
                    </a:lnTo>
                    <a:lnTo>
                      <a:pt x="2" y="2"/>
                    </a:lnTo>
                    <a:lnTo>
                      <a:pt x="4" y="2"/>
                    </a:lnTo>
                    <a:lnTo>
                      <a:pt x="6" y="2"/>
                    </a:lnTo>
                    <a:lnTo>
                      <a:pt x="4" y="2"/>
                    </a:lnTo>
                    <a:lnTo>
                      <a:pt x="4" y="0"/>
                    </a:lnTo>
                    <a:lnTo>
                      <a:pt x="6" y="0"/>
                    </a:lnTo>
                    <a:lnTo>
                      <a:pt x="8" y="0"/>
                    </a:lnTo>
                    <a:lnTo>
                      <a:pt x="9" y="0"/>
                    </a:lnTo>
                    <a:lnTo>
                      <a:pt x="9" y="2"/>
                    </a:lnTo>
                    <a:lnTo>
                      <a:pt x="11" y="2"/>
                    </a:lnTo>
                    <a:lnTo>
                      <a:pt x="11" y="4"/>
                    </a:lnTo>
                    <a:lnTo>
                      <a:pt x="13" y="2"/>
                    </a:lnTo>
                    <a:lnTo>
                      <a:pt x="13" y="4"/>
                    </a:lnTo>
                    <a:lnTo>
                      <a:pt x="15" y="4"/>
                    </a:lnTo>
                    <a:lnTo>
                      <a:pt x="17" y="4"/>
                    </a:lnTo>
                    <a:lnTo>
                      <a:pt x="19" y="5"/>
                    </a:lnTo>
                    <a:lnTo>
                      <a:pt x="19" y="4"/>
                    </a:lnTo>
                    <a:lnTo>
                      <a:pt x="17" y="2"/>
                    </a:lnTo>
                    <a:lnTo>
                      <a:pt x="19" y="2"/>
                    </a:lnTo>
                    <a:lnTo>
                      <a:pt x="19" y="0"/>
                    </a:lnTo>
                    <a:lnTo>
                      <a:pt x="17" y="0"/>
                    </a:lnTo>
                    <a:lnTo>
                      <a:pt x="19" y="0"/>
                    </a:lnTo>
                    <a:lnTo>
                      <a:pt x="2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2" name="Freeform 1675"/>
              <p:cNvSpPr>
                <a:spLocks/>
              </p:cNvSpPr>
              <p:nvPr/>
            </p:nvSpPr>
            <p:spPr bwMode="auto">
              <a:xfrm>
                <a:off x="2589213" y="5194161"/>
                <a:ext cx="34925" cy="20638"/>
              </a:xfrm>
              <a:custGeom>
                <a:avLst/>
                <a:gdLst>
                  <a:gd name="T0" fmla="*/ 2147483646 w 22"/>
                  <a:gd name="T1" fmla="*/ 0 h 13"/>
                  <a:gd name="T2" fmla="*/ 2147483646 w 22"/>
                  <a:gd name="T3" fmla="*/ 0 h 13"/>
                  <a:gd name="T4" fmla="*/ 2147483646 w 22"/>
                  <a:gd name="T5" fmla="*/ 2147483646 h 13"/>
                  <a:gd name="T6" fmla="*/ 2147483646 w 22"/>
                  <a:gd name="T7" fmla="*/ 2147483646 h 13"/>
                  <a:gd name="T8" fmla="*/ 2147483646 w 22"/>
                  <a:gd name="T9" fmla="*/ 2147483646 h 13"/>
                  <a:gd name="T10" fmla="*/ 2147483646 w 22"/>
                  <a:gd name="T11" fmla="*/ 2147483646 h 13"/>
                  <a:gd name="T12" fmla="*/ 2147483646 w 22"/>
                  <a:gd name="T13" fmla="*/ 2147483646 h 13"/>
                  <a:gd name="T14" fmla="*/ 2147483646 w 22"/>
                  <a:gd name="T15" fmla="*/ 2147483646 h 13"/>
                  <a:gd name="T16" fmla="*/ 2147483646 w 22"/>
                  <a:gd name="T17" fmla="*/ 2147483646 h 13"/>
                  <a:gd name="T18" fmla="*/ 2147483646 w 22"/>
                  <a:gd name="T19" fmla="*/ 2147483646 h 13"/>
                  <a:gd name="T20" fmla="*/ 2147483646 w 22"/>
                  <a:gd name="T21" fmla="*/ 2147483646 h 13"/>
                  <a:gd name="T22" fmla="*/ 2147483646 w 22"/>
                  <a:gd name="T23" fmla="*/ 2147483646 h 13"/>
                  <a:gd name="T24" fmla="*/ 2147483646 w 22"/>
                  <a:gd name="T25" fmla="*/ 2147483646 h 13"/>
                  <a:gd name="T26" fmla="*/ 2147483646 w 22"/>
                  <a:gd name="T27" fmla="*/ 2147483646 h 13"/>
                  <a:gd name="T28" fmla="*/ 2147483646 w 22"/>
                  <a:gd name="T29" fmla="*/ 2147483646 h 13"/>
                  <a:gd name="T30" fmla="*/ 2147483646 w 22"/>
                  <a:gd name="T31" fmla="*/ 2147483646 h 13"/>
                  <a:gd name="T32" fmla="*/ 2147483646 w 22"/>
                  <a:gd name="T33" fmla="*/ 2147483646 h 13"/>
                  <a:gd name="T34" fmla="*/ 2147483646 w 22"/>
                  <a:gd name="T35" fmla="*/ 2147483646 h 13"/>
                  <a:gd name="T36" fmla="*/ 2147483646 w 22"/>
                  <a:gd name="T37" fmla="*/ 2147483646 h 13"/>
                  <a:gd name="T38" fmla="*/ 2147483646 w 22"/>
                  <a:gd name="T39" fmla="*/ 2147483646 h 13"/>
                  <a:gd name="T40" fmla="*/ 2147483646 w 22"/>
                  <a:gd name="T41" fmla="*/ 2147483646 h 13"/>
                  <a:gd name="T42" fmla="*/ 2147483646 w 22"/>
                  <a:gd name="T43" fmla="*/ 2147483646 h 13"/>
                  <a:gd name="T44" fmla="*/ 2147483646 w 22"/>
                  <a:gd name="T45" fmla="*/ 2147483646 h 13"/>
                  <a:gd name="T46" fmla="*/ 2147483646 w 22"/>
                  <a:gd name="T47" fmla="*/ 2147483646 h 13"/>
                  <a:gd name="T48" fmla="*/ 2147483646 w 22"/>
                  <a:gd name="T49" fmla="*/ 2147483646 h 13"/>
                  <a:gd name="T50" fmla="*/ 2147483646 w 22"/>
                  <a:gd name="T51" fmla="*/ 2147483646 h 13"/>
                  <a:gd name="T52" fmla="*/ 2147483646 w 22"/>
                  <a:gd name="T53" fmla="*/ 2147483646 h 13"/>
                  <a:gd name="T54" fmla="*/ 2147483646 w 22"/>
                  <a:gd name="T55" fmla="*/ 2147483646 h 13"/>
                  <a:gd name="T56" fmla="*/ 2147483646 w 22"/>
                  <a:gd name="T57" fmla="*/ 2147483646 h 13"/>
                  <a:gd name="T58" fmla="*/ 2147483646 w 22"/>
                  <a:gd name="T59" fmla="*/ 2147483646 h 13"/>
                  <a:gd name="T60" fmla="*/ 2147483646 w 22"/>
                  <a:gd name="T61" fmla="*/ 2147483646 h 13"/>
                  <a:gd name="T62" fmla="*/ 2147483646 w 22"/>
                  <a:gd name="T63" fmla="*/ 2147483646 h 13"/>
                  <a:gd name="T64" fmla="*/ 2147483646 w 22"/>
                  <a:gd name="T65" fmla="*/ 2147483646 h 13"/>
                  <a:gd name="T66" fmla="*/ 2147483646 w 22"/>
                  <a:gd name="T67" fmla="*/ 2147483646 h 13"/>
                  <a:gd name="T68" fmla="*/ 2147483646 w 22"/>
                  <a:gd name="T69" fmla="*/ 2147483646 h 13"/>
                  <a:gd name="T70" fmla="*/ 2147483646 w 22"/>
                  <a:gd name="T71" fmla="*/ 2147483646 h 13"/>
                  <a:gd name="T72" fmla="*/ 2147483646 w 22"/>
                  <a:gd name="T73" fmla="*/ 2147483646 h 13"/>
                  <a:gd name="T74" fmla="*/ 2147483646 w 22"/>
                  <a:gd name="T75" fmla="*/ 2147483646 h 13"/>
                  <a:gd name="T76" fmla="*/ 2147483646 w 22"/>
                  <a:gd name="T77" fmla="*/ 2147483646 h 13"/>
                  <a:gd name="T78" fmla="*/ 2147483646 w 22"/>
                  <a:gd name="T79" fmla="*/ 2147483646 h 13"/>
                  <a:gd name="T80" fmla="*/ 2147483646 w 22"/>
                  <a:gd name="T81" fmla="*/ 2147483646 h 13"/>
                  <a:gd name="T82" fmla="*/ 0 w 22"/>
                  <a:gd name="T83" fmla="*/ 2147483646 h 13"/>
                  <a:gd name="T84" fmla="*/ 2147483646 w 22"/>
                  <a:gd name="T85" fmla="*/ 2147483646 h 13"/>
                  <a:gd name="T86" fmla="*/ 2147483646 w 22"/>
                  <a:gd name="T87" fmla="*/ 2147483646 h 13"/>
                  <a:gd name="T88" fmla="*/ 2147483646 w 22"/>
                  <a:gd name="T89" fmla="*/ 2147483646 h 13"/>
                  <a:gd name="T90" fmla="*/ 2147483646 w 22"/>
                  <a:gd name="T91" fmla="*/ 2147483646 h 13"/>
                  <a:gd name="T92" fmla="*/ 2147483646 w 22"/>
                  <a:gd name="T93" fmla="*/ 2147483646 h 13"/>
                  <a:gd name="T94" fmla="*/ 2147483646 w 22"/>
                  <a:gd name="T95" fmla="*/ 2147483646 h 13"/>
                  <a:gd name="T96" fmla="*/ 2147483646 w 22"/>
                  <a:gd name="T97" fmla="*/ 2147483646 h 13"/>
                  <a:gd name="T98" fmla="*/ 2147483646 w 22"/>
                  <a:gd name="T99" fmla="*/ 2147483646 h 13"/>
                  <a:gd name="T100" fmla="*/ 2147483646 w 22"/>
                  <a:gd name="T101" fmla="*/ 2147483646 h 13"/>
                  <a:gd name="T102" fmla="*/ 2147483646 w 22"/>
                  <a:gd name="T103" fmla="*/ 2147483646 h 13"/>
                  <a:gd name="T104" fmla="*/ 2147483646 w 22"/>
                  <a:gd name="T105" fmla="*/ 2147483646 h 13"/>
                  <a:gd name="T106" fmla="*/ 2147483646 w 22"/>
                  <a:gd name="T107" fmla="*/ 2147483646 h 13"/>
                  <a:gd name="T108" fmla="*/ 2147483646 w 22"/>
                  <a:gd name="T109" fmla="*/ 2147483646 h 13"/>
                  <a:gd name="T110" fmla="*/ 2147483646 w 22"/>
                  <a:gd name="T111" fmla="*/ 2147483646 h 13"/>
                  <a:gd name="T112" fmla="*/ 2147483646 w 22"/>
                  <a:gd name="T113" fmla="*/ 2147483646 h 13"/>
                  <a:gd name="T114" fmla="*/ 2147483646 w 22"/>
                  <a:gd name="T115" fmla="*/ 0 h 13"/>
                  <a:gd name="T116" fmla="*/ 2147483646 w 22"/>
                  <a:gd name="T117" fmla="*/ 0 h 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 h="13">
                    <a:moveTo>
                      <a:pt x="7" y="0"/>
                    </a:moveTo>
                    <a:lnTo>
                      <a:pt x="9" y="0"/>
                    </a:lnTo>
                    <a:lnTo>
                      <a:pt x="13" y="2"/>
                    </a:lnTo>
                    <a:lnTo>
                      <a:pt x="14" y="2"/>
                    </a:lnTo>
                    <a:lnTo>
                      <a:pt x="16" y="2"/>
                    </a:lnTo>
                    <a:lnTo>
                      <a:pt x="18" y="2"/>
                    </a:lnTo>
                    <a:lnTo>
                      <a:pt x="20" y="2"/>
                    </a:lnTo>
                    <a:lnTo>
                      <a:pt x="22" y="4"/>
                    </a:lnTo>
                    <a:lnTo>
                      <a:pt x="20" y="6"/>
                    </a:lnTo>
                    <a:lnTo>
                      <a:pt x="16" y="6"/>
                    </a:lnTo>
                    <a:lnTo>
                      <a:pt x="16" y="8"/>
                    </a:lnTo>
                    <a:lnTo>
                      <a:pt x="16" y="6"/>
                    </a:lnTo>
                    <a:lnTo>
                      <a:pt x="14" y="6"/>
                    </a:lnTo>
                    <a:lnTo>
                      <a:pt x="14" y="8"/>
                    </a:lnTo>
                    <a:lnTo>
                      <a:pt x="14" y="9"/>
                    </a:lnTo>
                    <a:lnTo>
                      <a:pt x="13" y="9"/>
                    </a:lnTo>
                    <a:lnTo>
                      <a:pt x="13" y="11"/>
                    </a:lnTo>
                    <a:lnTo>
                      <a:pt x="11" y="13"/>
                    </a:lnTo>
                    <a:lnTo>
                      <a:pt x="9" y="13"/>
                    </a:lnTo>
                    <a:lnTo>
                      <a:pt x="7" y="13"/>
                    </a:lnTo>
                    <a:lnTo>
                      <a:pt x="5" y="13"/>
                    </a:lnTo>
                    <a:lnTo>
                      <a:pt x="5" y="11"/>
                    </a:lnTo>
                    <a:lnTo>
                      <a:pt x="3" y="11"/>
                    </a:lnTo>
                    <a:lnTo>
                      <a:pt x="2" y="11"/>
                    </a:lnTo>
                    <a:lnTo>
                      <a:pt x="0" y="11"/>
                    </a:lnTo>
                    <a:lnTo>
                      <a:pt x="2" y="9"/>
                    </a:lnTo>
                    <a:lnTo>
                      <a:pt x="2" y="8"/>
                    </a:lnTo>
                    <a:lnTo>
                      <a:pt x="3" y="8"/>
                    </a:lnTo>
                    <a:lnTo>
                      <a:pt x="2" y="8"/>
                    </a:lnTo>
                    <a:lnTo>
                      <a:pt x="2" y="6"/>
                    </a:lnTo>
                    <a:lnTo>
                      <a:pt x="3" y="6"/>
                    </a:lnTo>
                    <a:lnTo>
                      <a:pt x="3" y="4"/>
                    </a:lnTo>
                    <a:lnTo>
                      <a:pt x="3" y="2"/>
                    </a:lnTo>
                    <a:lnTo>
                      <a:pt x="3"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3" name="Freeform 1676"/>
              <p:cNvSpPr>
                <a:spLocks/>
              </p:cNvSpPr>
              <p:nvPr/>
            </p:nvSpPr>
            <p:spPr bwMode="auto">
              <a:xfrm>
                <a:off x="2659063" y="5200511"/>
                <a:ext cx="6350" cy="6350"/>
              </a:xfrm>
              <a:custGeom>
                <a:avLst/>
                <a:gdLst>
                  <a:gd name="T0" fmla="*/ 0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0 w 4"/>
                  <a:gd name="T17" fmla="*/ 2147483646 h 4"/>
                  <a:gd name="T18" fmla="*/ 0 w 4"/>
                  <a:gd name="T19" fmla="*/ 0 h 4"/>
                  <a:gd name="T20" fmla="*/ 0 w 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4">
                    <a:moveTo>
                      <a:pt x="0" y="0"/>
                    </a:moveTo>
                    <a:lnTo>
                      <a:pt x="4" y="0"/>
                    </a:lnTo>
                    <a:lnTo>
                      <a:pt x="4" y="2"/>
                    </a:lnTo>
                    <a:lnTo>
                      <a:pt x="4"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4" name="Freeform 1677"/>
              <p:cNvSpPr>
                <a:spLocks/>
              </p:cNvSpPr>
              <p:nvPr/>
            </p:nvSpPr>
            <p:spPr bwMode="auto">
              <a:xfrm>
                <a:off x="2697163" y="5197336"/>
                <a:ext cx="14288" cy="11113"/>
              </a:xfrm>
              <a:custGeom>
                <a:avLst/>
                <a:gdLst>
                  <a:gd name="T0" fmla="*/ 2147483646 w 9"/>
                  <a:gd name="T1" fmla="*/ 0 h 7"/>
                  <a:gd name="T2" fmla="*/ 2147483646 w 9"/>
                  <a:gd name="T3" fmla="*/ 0 h 7"/>
                  <a:gd name="T4" fmla="*/ 2147483646 w 9"/>
                  <a:gd name="T5" fmla="*/ 0 h 7"/>
                  <a:gd name="T6" fmla="*/ 2147483646 w 9"/>
                  <a:gd name="T7" fmla="*/ 0 h 7"/>
                  <a:gd name="T8" fmla="*/ 2147483646 w 9"/>
                  <a:gd name="T9" fmla="*/ 0 h 7"/>
                  <a:gd name="T10" fmla="*/ 2147483646 w 9"/>
                  <a:gd name="T11" fmla="*/ 0 h 7"/>
                  <a:gd name="T12" fmla="*/ 2147483646 w 9"/>
                  <a:gd name="T13" fmla="*/ 0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0 w 9"/>
                  <a:gd name="T35" fmla="*/ 2147483646 h 7"/>
                  <a:gd name="T36" fmla="*/ 0 w 9"/>
                  <a:gd name="T37" fmla="*/ 2147483646 h 7"/>
                  <a:gd name="T38" fmla="*/ 0 w 9"/>
                  <a:gd name="T39" fmla="*/ 2147483646 h 7"/>
                  <a:gd name="T40" fmla="*/ 0 w 9"/>
                  <a:gd name="T41" fmla="*/ 2147483646 h 7"/>
                  <a:gd name="T42" fmla="*/ 0 w 9"/>
                  <a:gd name="T43" fmla="*/ 2147483646 h 7"/>
                  <a:gd name="T44" fmla="*/ 2147483646 w 9"/>
                  <a:gd name="T45" fmla="*/ 0 h 7"/>
                  <a:gd name="T46" fmla="*/ 2147483646 w 9"/>
                  <a:gd name="T47" fmla="*/ 0 h 7"/>
                  <a:gd name="T48" fmla="*/ 2147483646 w 9"/>
                  <a:gd name="T49" fmla="*/ 0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7">
                    <a:moveTo>
                      <a:pt x="2" y="0"/>
                    </a:moveTo>
                    <a:lnTo>
                      <a:pt x="4" y="0"/>
                    </a:lnTo>
                    <a:lnTo>
                      <a:pt x="6" y="0"/>
                    </a:lnTo>
                    <a:lnTo>
                      <a:pt x="7" y="0"/>
                    </a:lnTo>
                    <a:lnTo>
                      <a:pt x="9" y="0"/>
                    </a:lnTo>
                    <a:lnTo>
                      <a:pt x="9" y="2"/>
                    </a:lnTo>
                    <a:lnTo>
                      <a:pt x="9" y="4"/>
                    </a:lnTo>
                    <a:lnTo>
                      <a:pt x="7" y="4"/>
                    </a:lnTo>
                    <a:lnTo>
                      <a:pt x="7" y="6"/>
                    </a:lnTo>
                    <a:lnTo>
                      <a:pt x="6" y="6"/>
                    </a:lnTo>
                    <a:lnTo>
                      <a:pt x="4" y="6"/>
                    </a:lnTo>
                    <a:lnTo>
                      <a:pt x="2" y="7"/>
                    </a:lnTo>
                    <a:lnTo>
                      <a:pt x="2" y="6"/>
                    </a:lnTo>
                    <a:lnTo>
                      <a:pt x="0" y="6"/>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5" name="Freeform 1678"/>
              <p:cNvSpPr>
                <a:spLocks/>
              </p:cNvSpPr>
              <p:nvPr/>
            </p:nvSpPr>
            <p:spPr bwMode="auto">
              <a:xfrm>
                <a:off x="2952751" y="5244961"/>
                <a:ext cx="34925" cy="17463"/>
              </a:xfrm>
              <a:custGeom>
                <a:avLst/>
                <a:gdLst>
                  <a:gd name="T0" fmla="*/ 2147483646 w 22"/>
                  <a:gd name="T1" fmla="*/ 0 h 11"/>
                  <a:gd name="T2" fmla="*/ 2147483646 w 22"/>
                  <a:gd name="T3" fmla="*/ 2147483646 h 11"/>
                  <a:gd name="T4" fmla="*/ 2147483646 w 22"/>
                  <a:gd name="T5" fmla="*/ 2147483646 h 11"/>
                  <a:gd name="T6" fmla="*/ 2147483646 w 22"/>
                  <a:gd name="T7" fmla="*/ 2147483646 h 11"/>
                  <a:gd name="T8" fmla="*/ 2147483646 w 22"/>
                  <a:gd name="T9" fmla="*/ 2147483646 h 11"/>
                  <a:gd name="T10" fmla="*/ 2147483646 w 22"/>
                  <a:gd name="T11" fmla="*/ 2147483646 h 11"/>
                  <a:gd name="T12" fmla="*/ 2147483646 w 22"/>
                  <a:gd name="T13" fmla="*/ 2147483646 h 11"/>
                  <a:gd name="T14" fmla="*/ 2147483646 w 22"/>
                  <a:gd name="T15" fmla="*/ 2147483646 h 11"/>
                  <a:gd name="T16" fmla="*/ 2147483646 w 22"/>
                  <a:gd name="T17" fmla="*/ 2147483646 h 11"/>
                  <a:gd name="T18" fmla="*/ 2147483646 w 22"/>
                  <a:gd name="T19" fmla="*/ 2147483646 h 11"/>
                  <a:gd name="T20" fmla="*/ 2147483646 w 22"/>
                  <a:gd name="T21" fmla="*/ 2147483646 h 11"/>
                  <a:gd name="T22" fmla="*/ 2147483646 w 22"/>
                  <a:gd name="T23" fmla="*/ 2147483646 h 11"/>
                  <a:gd name="T24" fmla="*/ 2147483646 w 22"/>
                  <a:gd name="T25" fmla="*/ 2147483646 h 11"/>
                  <a:gd name="T26" fmla="*/ 2147483646 w 22"/>
                  <a:gd name="T27" fmla="*/ 2147483646 h 11"/>
                  <a:gd name="T28" fmla="*/ 2147483646 w 22"/>
                  <a:gd name="T29" fmla="*/ 2147483646 h 11"/>
                  <a:gd name="T30" fmla="*/ 2147483646 w 22"/>
                  <a:gd name="T31" fmla="*/ 2147483646 h 11"/>
                  <a:gd name="T32" fmla="*/ 2147483646 w 22"/>
                  <a:gd name="T33" fmla="*/ 2147483646 h 11"/>
                  <a:gd name="T34" fmla="*/ 2147483646 w 22"/>
                  <a:gd name="T35" fmla="*/ 2147483646 h 11"/>
                  <a:gd name="T36" fmla="*/ 2147483646 w 22"/>
                  <a:gd name="T37" fmla="*/ 2147483646 h 11"/>
                  <a:gd name="T38" fmla="*/ 2147483646 w 22"/>
                  <a:gd name="T39" fmla="*/ 2147483646 h 11"/>
                  <a:gd name="T40" fmla="*/ 2147483646 w 22"/>
                  <a:gd name="T41" fmla="*/ 2147483646 h 11"/>
                  <a:gd name="T42" fmla="*/ 2147483646 w 22"/>
                  <a:gd name="T43" fmla="*/ 2147483646 h 11"/>
                  <a:gd name="T44" fmla="*/ 2147483646 w 22"/>
                  <a:gd name="T45" fmla="*/ 2147483646 h 11"/>
                  <a:gd name="T46" fmla="*/ 2147483646 w 22"/>
                  <a:gd name="T47" fmla="*/ 2147483646 h 11"/>
                  <a:gd name="T48" fmla="*/ 2147483646 w 22"/>
                  <a:gd name="T49" fmla="*/ 2147483646 h 11"/>
                  <a:gd name="T50" fmla="*/ 2147483646 w 22"/>
                  <a:gd name="T51" fmla="*/ 2147483646 h 11"/>
                  <a:gd name="T52" fmla="*/ 2147483646 w 22"/>
                  <a:gd name="T53" fmla="*/ 2147483646 h 11"/>
                  <a:gd name="T54" fmla="*/ 2147483646 w 22"/>
                  <a:gd name="T55" fmla="*/ 2147483646 h 11"/>
                  <a:gd name="T56" fmla="*/ 2147483646 w 22"/>
                  <a:gd name="T57" fmla="*/ 2147483646 h 11"/>
                  <a:gd name="T58" fmla="*/ 2147483646 w 22"/>
                  <a:gd name="T59" fmla="*/ 2147483646 h 11"/>
                  <a:gd name="T60" fmla="*/ 2147483646 w 22"/>
                  <a:gd name="T61" fmla="*/ 2147483646 h 11"/>
                  <a:gd name="T62" fmla="*/ 2147483646 w 22"/>
                  <a:gd name="T63" fmla="*/ 2147483646 h 11"/>
                  <a:gd name="T64" fmla="*/ 2147483646 w 22"/>
                  <a:gd name="T65" fmla="*/ 2147483646 h 11"/>
                  <a:gd name="T66" fmla="*/ 2147483646 w 22"/>
                  <a:gd name="T67" fmla="*/ 2147483646 h 11"/>
                  <a:gd name="T68" fmla="*/ 0 w 22"/>
                  <a:gd name="T69" fmla="*/ 2147483646 h 11"/>
                  <a:gd name="T70" fmla="*/ 0 w 22"/>
                  <a:gd name="T71" fmla="*/ 2147483646 h 11"/>
                  <a:gd name="T72" fmla="*/ 0 w 22"/>
                  <a:gd name="T73" fmla="*/ 2147483646 h 11"/>
                  <a:gd name="T74" fmla="*/ 0 w 22"/>
                  <a:gd name="T75" fmla="*/ 2147483646 h 11"/>
                  <a:gd name="T76" fmla="*/ 2147483646 w 22"/>
                  <a:gd name="T77" fmla="*/ 2147483646 h 11"/>
                  <a:gd name="T78" fmla="*/ 2147483646 w 22"/>
                  <a:gd name="T79" fmla="*/ 2147483646 h 11"/>
                  <a:gd name="T80" fmla="*/ 2147483646 w 22"/>
                  <a:gd name="T81" fmla="*/ 2147483646 h 11"/>
                  <a:gd name="T82" fmla="*/ 2147483646 w 22"/>
                  <a:gd name="T83" fmla="*/ 2147483646 h 11"/>
                  <a:gd name="T84" fmla="*/ 2147483646 w 22"/>
                  <a:gd name="T85" fmla="*/ 2147483646 h 11"/>
                  <a:gd name="T86" fmla="*/ 2147483646 w 22"/>
                  <a:gd name="T87" fmla="*/ 2147483646 h 11"/>
                  <a:gd name="T88" fmla="*/ 2147483646 w 22"/>
                  <a:gd name="T89" fmla="*/ 2147483646 h 11"/>
                  <a:gd name="T90" fmla="*/ 2147483646 w 22"/>
                  <a:gd name="T91" fmla="*/ 2147483646 h 11"/>
                  <a:gd name="T92" fmla="*/ 2147483646 w 22"/>
                  <a:gd name="T93" fmla="*/ 2147483646 h 11"/>
                  <a:gd name="T94" fmla="*/ 2147483646 w 22"/>
                  <a:gd name="T95" fmla="*/ 2147483646 h 11"/>
                  <a:gd name="T96" fmla="*/ 2147483646 w 22"/>
                  <a:gd name="T97" fmla="*/ 2147483646 h 11"/>
                  <a:gd name="T98" fmla="*/ 2147483646 w 22"/>
                  <a:gd name="T99" fmla="*/ 2147483646 h 11"/>
                  <a:gd name="T100" fmla="*/ 2147483646 w 22"/>
                  <a:gd name="T101" fmla="*/ 2147483646 h 11"/>
                  <a:gd name="T102" fmla="*/ 2147483646 w 22"/>
                  <a:gd name="T103" fmla="*/ 2147483646 h 11"/>
                  <a:gd name="T104" fmla="*/ 2147483646 w 22"/>
                  <a:gd name="T105" fmla="*/ 2147483646 h 11"/>
                  <a:gd name="T106" fmla="*/ 2147483646 w 22"/>
                  <a:gd name="T107" fmla="*/ 2147483646 h 11"/>
                  <a:gd name="T108" fmla="*/ 2147483646 w 22"/>
                  <a:gd name="T109" fmla="*/ 2147483646 h 11"/>
                  <a:gd name="T110" fmla="*/ 2147483646 w 22"/>
                  <a:gd name="T111" fmla="*/ 2147483646 h 11"/>
                  <a:gd name="T112" fmla="*/ 2147483646 w 22"/>
                  <a:gd name="T113" fmla="*/ 2147483646 h 11"/>
                  <a:gd name="T114" fmla="*/ 2147483646 w 22"/>
                  <a:gd name="T115" fmla="*/ 2147483646 h 11"/>
                  <a:gd name="T116" fmla="*/ 2147483646 w 22"/>
                  <a:gd name="T117" fmla="*/ 2147483646 h 11"/>
                  <a:gd name="T118" fmla="*/ 2147483646 w 22"/>
                  <a:gd name="T119" fmla="*/ 0 h 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11">
                    <a:moveTo>
                      <a:pt x="17" y="0"/>
                    </a:moveTo>
                    <a:lnTo>
                      <a:pt x="18" y="1"/>
                    </a:lnTo>
                    <a:lnTo>
                      <a:pt x="20" y="1"/>
                    </a:lnTo>
                    <a:lnTo>
                      <a:pt x="20" y="3"/>
                    </a:lnTo>
                    <a:lnTo>
                      <a:pt x="22" y="5"/>
                    </a:lnTo>
                    <a:lnTo>
                      <a:pt x="22" y="7"/>
                    </a:lnTo>
                    <a:lnTo>
                      <a:pt x="20" y="7"/>
                    </a:lnTo>
                    <a:lnTo>
                      <a:pt x="20" y="9"/>
                    </a:lnTo>
                    <a:lnTo>
                      <a:pt x="18" y="9"/>
                    </a:lnTo>
                    <a:lnTo>
                      <a:pt x="17" y="9"/>
                    </a:lnTo>
                    <a:lnTo>
                      <a:pt x="15" y="11"/>
                    </a:lnTo>
                    <a:lnTo>
                      <a:pt x="13" y="11"/>
                    </a:lnTo>
                    <a:lnTo>
                      <a:pt x="9" y="11"/>
                    </a:lnTo>
                    <a:lnTo>
                      <a:pt x="7" y="11"/>
                    </a:lnTo>
                    <a:lnTo>
                      <a:pt x="5" y="11"/>
                    </a:lnTo>
                    <a:lnTo>
                      <a:pt x="5" y="9"/>
                    </a:lnTo>
                    <a:lnTo>
                      <a:pt x="4" y="9"/>
                    </a:lnTo>
                    <a:lnTo>
                      <a:pt x="5" y="9"/>
                    </a:lnTo>
                    <a:lnTo>
                      <a:pt x="4" y="7"/>
                    </a:lnTo>
                    <a:lnTo>
                      <a:pt x="4" y="5"/>
                    </a:lnTo>
                    <a:lnTo>
                      <a:pt x="4" y="3"/>
                    </a:lnTo>
                    <a:lnTo>
                      <a:pt x="2" y="3"/>
                    </a:lnTo>
                    <a:lnTo>
                      <a:pt x="0" y="5"/>
                    </a:lnTo>
                    <a:lnTo>
                      <a:pt x="0" y="3"/>
                    </a:lnTo>
                    <a:lnTo>
                      <a:pt x="2" y="3"/>
                    </a:lnTo>
                    <a:lnTo>
                      <a:pt x="2" y="1"/>
                    </a:lnTo>
                    <a:lnTo>
                      <a:pt x="2" y="3"/>
                    </a:lnTo>
                    <a:lnTo>
                      <a:pt x="4" y="1"/>
                    </a:lnTo>
                    <a:lnTo>
                      <a:pt x="5" y="1"/>
                    </a:lnTo>
                    <a:lnTo>
                      <a:pt x="5" y="3"/>
                    </a:lnTo>
                    <a:lnTo>
                      <a:pt x="5" y="5"/>
                    </a:lnTo>
                    <a:lnTo>
                      <a:pt x="7" y="3"/>
                    </a:lnTo>
                    <a:lnTo>
                      <a:pt x="7" y="1"/>
                    </a:lnTo>
                    <a:lnTo>
                      <a:pt x="7" y="3"/>
                    </a:lnTo>
                    <a:lnTo>
                      <a:pt x="9" y="1"/>
                    </a:lnTo>
                    <a:lnTo>
                      <a:pt x="11" y="1"/>
                    </a:lnTo>
                    <a:lnTo>
                      <a:pt x="11" y="3"/>
                    </a:lnTo>
                    <a:lnTo>
                      <a:pt x="11" y="1"/>
                    </a:lnTo>
                    <a:lnTo>
                      <a:pt x="13" y="1"/>
                    </a:lnTo>
                    <a:lnTo>
                      <a:pt x="15" y="1"/>
                    </a:lnTo>
                    <a:lnTo>
                      <a:pt x="17" y="1"/>
                    </a:lnTo>
                    <a:lnTo>
                      <a:pt x="1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6" name="Freeform 1679"/>
              <p:cNvSpPr>
                <a:spLocks/>
              </p:cNvSpPr>
              <p:nvPr/>
            </p:nvSpPr>
            <p:spPr bwMode="auto">
              <a:xfrm>
                <a:off x="2727326" y="5249723"/>
                <a:ext cx="22225" cy="15875"/>
              </a:xfrm>
              <a:custGeom>
                <a:avLst/>
                <a:gdLst>
                  <a:gd name="T0" fmla="*/ 2147483646 w 14"/>
                  <a:gd name="T1" fmla="*/ 0 h 10"/>
                  <a:gd name="T2" fmla="*/ 2147483646 w 14"/>
                  <a:gd name="T3" fmla="*/ 0 h 10"/>
                  <a:gd name="T4" fmla="*/ 2147483646 w 14"/>
                  <a:gd name="T5" fmla="*/ 0 h 10"/>
                  <a:gd name="T6" fmla="*/ 2147483646 w 14"/>
                  <a:gd name="T7" fmla="*/ 2147483646 h 10"/>
                  <a:gd name="T8" fmla="*/ 2147483646 w 14"/>
                  <a:gd name="T9" fmla="*/ 2147483646 h 10"/>
                  <a:gd name="T10" fmla="*/ 2147483646 w 14"/>
                  <a:gd name="T11" fmla="*/ 2147483646 h 10"/>
                  <a:gd name="T12" fmla="*/ 2147483646 w 14"/>
                  <a:gd name="T13" fmla="*/ 2147483646 h 10"/>
                  <a:gd name="T14" fmla="*/ 2147483646 w 14"/>
                  <a:gd name="T15" fmla="*/ 2147483646 h 10"/>
                  <a:gd name="T16" fmla="*/ 2147483646 w 14"/>
                  <a:gd name="T17" fmla="*/ 2147483646 h 10"/>
                  <a:gd name="T18" fmla="*/ 2147483646 w 14"/>
                  <a:gd name="T19" fmla="*/ 2147483646 h 10"/>
                  <a:gd name="T20" fmla="*/ 2147483646 w 14"/>
                  <a:gd name="T21" fmla="*/ 2147483646 h 10"/>
                  <a:gd name="T22" fmla="*/ 2147483646 w 14"/>
                  <a:gd name="T23" fmla="*/ 2147483646 h 10"/>
                  <a:gd name="T24" fmla="*/ 2147483646 w 14"/>
                  <a:gd name="T25" fmla="*/ 2147483646 h 10"/>
                  <a:gd name="T26" fmla="*/ 2147483646 w 14"/>
                  <a:gd name="T27" fmla="*/ 2147483646 h 10"/>
                  <a:gd name="T28" fmla="*/ 2147483646 w 14"/>
                  <a:gd name="T29" fmla="*/ 2147483646 h 10"/>
                  <a:gd name="T30" fmla="*/ 2147483646 w 14"/>
                  <a:gd name="T31" fmla="*/ 2147483646 h 10"/>
                  <a:gd name="T32" fmla="*/ 2147483646 w 14"/>
                  <a:gd name="T33" fmla="*/ 2147483646 h 10"/>
                  <a:gd name="T34" fmla="*/ 2147483646 w 14"/>
                  <a:gd name="T35" fmla="*/ 2147483646 h 10"/>
                  <a:gd name="T36" fmla="*/ 2147483646 w 14"/>
                  <a:gd name="T37" fmla="*/ 2147483646 h 10"/>
                  <a:gd name="T38" fmla="*/ 2147483646 w 14"/>
                  <a:gd name="T39" fmla="*/ 2147483646 h 10"/>
                  <a:gd name="T40" fmla="*/ 2147483646 w 14"/>
                  <a:gd name="T41" fmla="*/ 2147483646 h 10"/>
                  <a:gd name="T42" fmla="*/ 2147483646 w 14"/>
                  <a:gd name="T43" fmla="*/ 2147483646 h 10"/>
                  <a:gd name="T44" fmla="*/ 0 w 14"/>
                  <a:gd name="T45" fmla="*/ 2147483646 h 10"/>
                  <a:gd name="T46" fmla="*/ 0 w 14"/>
                  <a:gd name="T47" fmla="*/ 2147483646 h 10"/>
                  <a:gd name="T48" fmla="*/ 2147483646 w 14"/>
                  <a:gd name="T49" fmla="*/ 2147483646 h 10"/>
                  <a:gd name="T50" fmla="*/ 0 w 14"/>
                  <a:gd name="T51" fmla="*/ 2147483646 h 10"/>
                  <a:gd name="T52" fmla="*/ 2147483646 w 14"/>
                  <a:gd name="T53" fmla="*/ 2147483646 h 10"/>
                  <a:gd name="T54" fmla="*/ 2147483646 w 14"/>
                  <a:gd name="T55" fmla="*/ 2147483646 h 10"/>
                  <a:gd name="T56" fmla="*/ 2147483646 w 14"/>
                  <a:gd name="T57" fmla="*/ 2147483646 h 10"/>
                  <a:gd name="T58" fmla="*/ 2147483646 w 14"/>
                  <a:gd name="T59" fmla="*/ 2147483646 h 10"/>
                  <a:gd name="T60" fmla="*/ 2147483646 w 14"/>
                  <a:gd name="T61" fmla="*/ 0 h 10"/>
                  <a:gd name="T62" fmla="*/ 2147483646 w 14"/>
                  <a:gd name="T63" fmla="*/ 0 h 10"/>
                  <a:gd name="T64" fmla="*/ 2147483646 w 14"/>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 h="10">
                    <a:moveTo>
                      <a:pt x="3" y="0"/>
                    </a:moveTo>
                    <a:lnTo>
                      <a:pt x="5" y="0"/>
                    </a:lnTo>
                    <a:lnTo>
                      <a:pt x="7" y="2"/>
                    </a:lnTo>
                    <a:lnTo>
                      <a:pt x="9" y="2"/>
                    </a:lnTo>
                    <a:lnTo>
                      <a:pt x="9" y="4"/>
                    </a:lnTo>
                    <a:lnTo>
                      <a:pt x="11" y="6"/>
                    </a:lnTo>
                    <a:lnTo>
                      <a:pt x="13" y="8"/>
                    </a:lnTo>
                    <a:lnTo>
                      <a:pt x="13" y="6"/>
                    </a:lnTo>
                    <a:lnTo>
                      <a:pt x="14" y="8"/>
                    </a:lnTo>
                    <a:lnTo>
                      <a:pt x="13" y="8"/>
                    </a:lnTo>
                    <a:lnTo>
                      <a:pt x="9" y="8"/>
                    </a:lnTo>
                    <a:lnTo>
                      <a:pt x="7" y="8"/>
                    </a:lnTo>
                    <a:lnTo>
                      <a:pt x="5" y="10"/>
                    </a:lnTo>
                    <a:lnTo>
                      <a:pt x="3" y="10"/>
                    </a:lnTo>
                    <a:lnTo>
                      <a:pt x="1" y="8"/>
                    </a:lnTo>
                    <a:lnTo>
                      <a:pt x="0" y="8"/>
                    </a:lnTo>
                    <a:lnTo>
                      <a:pt x="1" y="8"/>
                    </a:lnTo>
                    <a:lnTo>
                      <a:pt x="0" y="6"/>
                    </a:lnTo>
                    <a:lnTo>
                      <a:pt x="1" y="6"/>
                    </a:lnTo>
                    <a:lnTo>
                      <a:pt x="1" y="4"/>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7" name="Freeform 1680"/>
              <p:cNvSpPr>
                <a:spLocks/>
              </p:cNvSpPr>
              <p:nvPr/>
            </p:nvSpPr>
            <p:spPr bwMode="auto">
              <a:xfrm>
                <a:off x="3378201" y="5508486"/>
                <a:ext cx="34925" cy="38100"/>
              </a:xfrm>
              <a:custGeom>
                <a:avLst/>
                <a:gdLst>
                  <a:gd name="T0" fmla="*/ 2147483646 w 22"/>
                  <a:gd name="T1" fmla="*/ 0 h 24"/>
                  <a:gd name="T2" fmla="*/ 2147483646 w 22"/>
                  <a:gd name="T3" fmla="*/ 0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2147483646 w 22"/>
                  <a:gd name="T53" fmla="*/ 2147483646 h 24"/>
                  <a:gd name="T54" fmla="*/ 2147483646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2147483646 h 24"/>
                  <a:gd name="T78" fmla="*/ 2147483646 w 22"/>
                  <a:gd name="T79" fmla="*/ 2147483646 h 24"/>
                  <a:gd name="T80" fmla="*/ 0 w 22"/>
                  <a:gd name="T81" fmla="*/ 2147483646 h 24"/>
                  <a:gd name="T82" fmla="*/ 0 w 22"/>
                  <a:gd name="T83" fmla="*/ 0 h 24"/>
                  <a:gd name="T84" fmla="*/ 0 w 22"/>
                  <a:gd name="T85" fmla="*/ 0 h 24"/>
                  <a:gd name="T86" fmla="*/ 2147483646 w 22"/>
                  <a:gd name="T87" fmla="*/ 0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 h="24">
                    <a:moveTo>
                      <a:pt x="4" y="0"/>
                    </a:moveTo>
                    <a:lnTo>
                      <a:pt x="4" y="0"/>
                    </a:lnTo>
                    <a:lnTo>
                      <a:pt x="6" y="0"/>
                    </a:lnTo>
                    <a:lnTo>
                      <a:pt x="6" y="2"/>
                    </a:lnTo>
                    <a:lnTo>
                      <a:pt x="7" y="2"/>
                    </a:lnTo>
                    <a:lnTo>
                      <a:pt x="7" y="4"/>
                    </a:lnTo>
                    <a:lnTo>
                      <a:pt x="9" y="4"/>
                    </a:lnTo>
                    <a:lnTo>
                      <a:pt x="11" y="6"/>
                    </a:lnTo>
                    <a:lnTo>
                      <a:pt x="11" y="7"/>
                    </a:lnTo>
                    <a:lnTo>
                      <a:pt x="13" y="7"/>
                    </a:lnTo>
                    <a:lnTo>
                      <a:pt x="15" y="9"/>
                    </a:lnTo>
                    <a:lnTo>
                      <a:pt x="17" y="9"/>
                    </a:lnTo>
                    <a:lnTo>
                      <a:pt x="17" y="11"/>
                    </a:lnTo>
                    <a:lnTo>
                      <a:pt x="19" y="13"/>
                    </a:lnTo>
                    <a:lnTo>
                      <a:pt x="19" y="15"/>
                    </a:lnTo>
                    <a:lnTo>
                      <a:pt x="20" y="15"/>
                    </a:lnTo>
                    <a:lnTo>
                      <a:pt x="20" y="17"/>
                    </a:lnTo>
                    <a:lnTo>
                      <a:pt x="22" y="19"/>
                    </a:lnTo>
                    <a:lnTo>
                      <a:pt x="22" y="20"/>
                    </a:lnTo>
                    <a:lnTo>
                      <a:pt x="22" y="22"/>
                    </a:lnTo>
                    <a:lnTo>
                      <a:pt x="22" y="24"/>
                    </a:lnTo>
                    <a:lnTo>
                      <a:pt x="20" y="22"/>
                    </a:lnTo>
                    <a:lnTo>
                      <a:pt x="19" y="22"/>
                    </a:lnTo>
                    <a:lnTo>
                      <a:pt x="17" y="22"/>
                    </a:lnTo>
                    <a:lnTo>
                      <a:pt x="17" y="20"/>
                    </a:lnTo>
                    <a:lnTo>
                      <a:pt x="15" y="20"/>
                    </a:lnTo>
                    <a:lnTo>
                      <a:pt x="15" y="19"/>
                    </a:lnTo>
                    <a:lnTo>
                      <a:pt x="13" y="19"/>
                    </a:lnTo>
                    <a:lnTo>
                      <a:pt x="13" y="17"/>
                    </a:lnTo>
                    <a:lnTo>
                      <a:pt x="11" y="17"/>
                    </a:lnTo>
                    <a:lnTo>
                      <a:pt x="11" y="15"/>
                    </a:lnTo>
                    <a:lnTo>
                      <a:pt x="11" y="13"/>
                    </a:lnTo>
                    <a:lnTo>
                      <a:pt x="9" y="13"/>
                    </a:lnTo>
                    <a:lnTo>
                      <a:pt x="9" y="11"/>
                    </a:lnTo>
                    <a:lnTo>
                      <a:pt x="9" y="13"/>
                    </a:lnTo>
                    <a:lnTo>
                      <a:pt x="7" y="11"/>
                    </a:lnTo>
                    <a:lnTo>
                      <a:pt x="7" y="9"/>
                    </a:lnTo>
                    <a:lnTo>
                      <a:pt x="6" y="7"/>
                    </a:lnTo>
                    <a:lnTo>
                      <a:pt x="6" y="6"/>
                    </a:lnTo>
                    <a:lnTo>
                      <a:pt x="4" y="6"/>
                    </a:lnTo>
                    <a:lnTo>
                      <a:pt x="2" y="4"/>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8" name="Freeform 1681"/>
              <p:cNvSpPr>
                <a:spLocks/>
              </p:cNvSpPr>
              <p:nvPr/>
            </p:nvSpPr>
            <p:spPr bwMode="auto">
              <a:xfrm>
                <a:off x="3194051" y="5570398"/>
                <a:ext cx="22225" cy="47625"/>
              </a:xfrm>
              <a:custGeom>
                <a:avLst/>
                <a:gdLst>
                  <a:gd name="T0" fmla="*/ 2147483646 w 14"/>
                  <a:gd name="T1" fmla="*/ 0 h 30"/>
                  <a:gd name="T2" fmla="*/ 2147483646 w 14"/>
                  <a:gd name="T3" fmla="*/ 2147483646 h 30"/>
                  <a:gd name="T4" fmla="*/ 2147483646 w 14"/>
                  <a:gd name="T5" fmla="*/ 2147483646 h 30"/>
                  <a:gd name="T6" fmla="*/ 2147483646 w 14"/>
                  <a:gd name="T7" fmla="*/ 2147483646 h 30"/>
                  <a:gd name="T8" fmla="*/ 2147483646 w 14"/>
                  <a:gd name="T9" fmla="*/ 2147483646 h 30"/>
                  <a:gd name="T10" fmla="*/ 2147483646 w 14"/>
                  <a:gd name="T11" fmla="*/ 2147483646 h 30"/>
                  <a:gd name="T12" fmla="*/ 2147483646 w 14"/>
                  <a:gd name="T13" fmla="*/ 2147483646 h 30"/>
                  <a:gd name="T14" fmla="*/ 2147483646 w 14"/>
                  <a:gd name="T15" fmla="*/ 2147483646 h 30"/>
                  <a:gd name="T16" fmla="*/ 2147483646 w 14"/>
                  <a:gd name="T17" fmla="*/ 2147483646 h 30"/>
                  <a:gd name="T18" fmla="*/ 2147483646 w 14"/>
                  <a:gd name="T19" fmla="*/ 2147483646 h 30"/>
                  <a:gd name="T20" fmla="*/ 2147483646 w 14"/>
                  <a:gd name="T21" fmla="*/ 2147483646 h 30"/>
                  <a:gd name="T22" fmla="*/ 2147483646 w 14"/>
                  <a:gd name="T23" fmla="*/ 2147483646 h 30"/>
                  <a:gd name="T24" fmla="*/ 0 w 14"/>
                  <a:gd name="T25" fmla="*/ 2147483646 h 30"/>
                  <a:gd name="T26" fmla="*/ 0 w 14"/>
                  <a:gd name="T27" fmla="*/ 2147483646 h 30"/>
                  <a:gd name="T28" fmla="*/ 0 w 14"/>
                  <a:gd name="T29" fmla="*/ 2147483646 h 30"/>
                  <a:gd name="T30" fmla="*/ 0 w 14"/>
                  <a:gd name="T31" fmla="*/ 2147483646 h 30"/>
                  <a:gd name="T32" fmla="*/ 0 w 14"/>
                  <a:gd name="T33" fmla="*/ 2147483646 h 30"/>
                  <a:gd name="T34" fmla="*/ 0 w 14"/>
                  <a:gd name="T35" fmla="*/ 2147483646 h 30"/>
                  <a:gd name="T36" fmla="*/ 0 w 14"/>
                  <a:gd name="T37" fmla="*/ 2147483646 h 30"/>
                  <a:gd name="T38" fmla="*/ 2147483646 w 14"/>
                  <a:gd name="T39" fmla="*/ 2147483646 h 30"/>
                  <a:gd name="T40" fmla="*/ 2147483646 w 14"/>
                  <a:gd name="T41" fmla="*/ 2147483646 h 30"/>
                  <a:gd name="T42" fmla="*/ 2147483646 w 14"/>
                  <a:gd name="T43" fmla="*/ 2147483646 h 30"/>
                  <a:gd name="T44" fmla="*/ 2147483646 w 14"/>
                  <a:gd name="T45" fmla="*/ 2147483646 h 30"/>
                  <a:gd name="T46" fmla="*/ 2147483646 w 14"/>
                  <a:gd name="T47" fmla="*/ 2147483646 h 30"/>
                  <a:gd name="T48" fmla="*/ 2147483646 w 14"/>
                  <a:gd name="T49" fmla="*/ 2147483646 h 30"/>
                  <a:gd name="T50" fmla="*/ 2147483646 w 14"/>
                  <a:gd name="T51" fmla="*/ 2147483646 h 30"/>
                  <a:gd name="T52" fmla="*/ 2147483646 w 14"/>
                  <a:gd name="T53" fmla="*/ 2147483646 h 30"/>
                  <a:gd name="T54" fmla="*/ 2147483646 w 14"/>
                  <a:gd name="T55" fmla="*/ 2147483646 h 30"/>
                  <a:gd name="T56" fmla="*/ 2147483646 w 14"/>
                  <a:gd name="T57" fmla="*/ 2147483646 h 30"/>
                  <a:gd name="T58" fmla="*/ 2147483646 w 14"/>
                  <a:gd name="T59" fmla="*/ 2147483646 h 30"/>
                  <a:gd name="T60" fmla="*/ 2147483646 w 14"/>
                  <a:gd name="T61" fmla="*/ 2147483646 h 30"/>
                  <a:gd name="T62" fmla="*/ 2147483646 w 14"/>
                  <a:gd name="T63" fmla="*/ 2147483646 h 30"/>
                  <a:gd name="T64" fmla="*/ 2147483646 w 14"/>
                  <a:gd name="T65" fmla="*/ 2147483646 h 30"/>
                  <a:gd name="T66" fmla="*/ 2147483646 w 14"/>
                  <a:gd name="T67" fmla="*/ 0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 h="30">
                    <a:moveTo>
                      <a:pt x="11" y="0"/>
                    </a:moveTo>
                    <a:lnTo>
                      <a:pt x="14" y="0"/>
                    </a:lnTo>
                    <a:lnTo>
                      <a:pt x="13" y="2"/>
                    </a:lnTo>
                    <a:lnTo>
                      <a:pt x="14" y="5"/>
                    </a:lnTo>
                    <a:lnTo>
                      <a:pt x="14" y="7"/>
                    </a:lnTo>
                    <a:lnTo>
                      <a:pt x="13" y="9"/>
                    </a:lnTo>
                    <a:lnTo>
                      <a:pt x="13" y="13"/>
                    </a:lnTo>
                    <a:lnTo>
                      <a:pt x="11" y="17"/>
                    </a:lnTo>
                    <a:lnTo>
                      <a:pt x="11" y="18"/>
                    </a:lnTo>
                    <a:lnTo>
                      <a:pt x="9" y="18"/>
                    </a:lnTo>
                    <a:lnTo>
                      <a:pt x="9" y="20"/>
                    </a:lnTo>
                    <a:lnTo>
                      <a:pt x="9" y="22"/>
                    </a:lnTo>
                    <a:lnTo>
                      <a:pt x="9" y="24"/>
                    </a:lnTo>
                    <a:lnTo>
                      <a:pt x="7" y="26"/>
                    </a:lnTo>
                    <a:lnTo>
                      <a:pt x="7" y="28"/>
                    </a:lnTo>
                    <a:lnTo>
                      <a:pt x="7" y="30"/>
                    </a:lnTo>
                    <a:lnTo>
                      <a:pt x="3" y="30"/>
                    </a:lnTo>
                    <a:lnTo>
                      <a:pt x="1" y="30"/>
                    </a:lnTo>
                    <a:lnTo>
                      <a:pt x="0" y="28"/>
                    </a:lnTo>
                    <a:lnTo>
                      <a:pt x="0" y="26"/>
                    </a:lnTo>
                    <a:lnTo>
                      <a:pt x="0" y="24"/>
                    </a:lnTo>
                    <a:lnTo>
                      <a:pt x="0" y="22"/>
                    </a:lnTo>
                    <a:lnTo>
                      <a:pt x="0" y="20"/>
                    </a:lnTo>
                    <a:lnTo>
                      <a:pt x="0" y="18"/>
                    </a:lnTo>
                    <a:lnTo>
                      <a:pt x="1" y="18"/>
                    </a:lnTo>
                    <a:lnTo>
                      <a:pt x="1" y="17"/>
                    </a:lnTo>
                    <a:lnTo>
                      <a:pt x="1" y="15"/>
                    </a:lnTo>
                    <a:lnTo>
                      <a:pt x="1" y="17"/>
                    </a:lnTo>
                    <a:lnTo>
                      <a:pt x="1" y="15"/>
                    </a:lnTo>
                    <a:lnTo>
                      <a:pt x="1" y="11"/>
                    </a:lnTo>
                    <a:lnTo>
                      <a:pt x="1" y="9"/>
                    </a:lnTo>
                    <a:lnTo>
                      <a:pt x="3" y="9"/>
                    </a:lnTo>
                    <a:lnTo>
                      <a:pt x="5" y="9"/>
                    </a:lnTo>
                    <a:lnTo>
                      <a:pt x="5" y="7"/>
                    </a:lnTo>
                    <a:lnTo>
                      <a:pt x="7" y="7"/>
                    </a:lnTo>
                    <a:lnTo>
                      <a:pt x="9" y="7"/>
                    </a:lnTo>
                    <a:lnTo>
                      <a:pt x="9" y="5"/>
                    </a:lnTo>
                    <a:lnTo>
                      <a:pt x="9" y="4"/>
                    </a:lnTo>
                    <a:lnTo>
                      <a:pt x="11" y="2"/>
                    </a:lnTo>
                    <a:lnTo>
                      <a:pt x="11" y="4"/>
                    </a:lnTo>
                    <a:lnTo>
                      <a:pt x="11" y="2"/>
                    </a:lnTo>
                    <a:lnTo>
                      <a:pt x="1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5209" name="Freeform 1682"/>
              <p:cNvSpPr>
                <a:spLocks/>
              </p:cNvSpPr>
              <p:nvPr/>
            </p:nvSpPr>
            <p:spPr bwMode="auto">
              <a:xfrm>
                <a:off x="3440113" y="5567223"/>
                <a:ext cx="142875" cy="106363"/>
              </a:xfrm>
              <a:custGeom>
                <a:avLst/>
                <a:gdLst>
                  <a:gd name="T0" fmla="*/ 2147483646 w 90"/>
                  <a:gd name="T1" fmla="*/ 2147483646 h 67"/>
                  <a:gd name="T2" fmla="*/ 2147483646 w 90"/>
                  <a:gd name="T3" fmla="*/ 2147483646 h 67"/>
                  <a:gd name="T4" fmla="*/ 2147483646 w 90"/>
                  <a:gd name="T5" fmla="*/ 2147483646 h 67"/>
                  <a:gd name="T6" fmla="*/ 2147483646 w 90"/>
                  <a:gd name="T7" fmla="*/ 2147483646 h 67"/>
                  <a:gd name="T8" fmla="*/ 2147483646 w 90"/>
                  <a:gd name="T9" fmla="*/ 2147483646 h 67"/>
                  <a:gd name="T10" fmla="*/ 2147483646 w 90"/>
                  <a:gd name="T11" fmla="*/ 2147483646 h 67"/>
                  <a:gd name="T12" fmla="*/ 2147483646 w 90"/>
                  <a:gd name="T13" fmla="*/ 2147483646 h 67"/>
                  <a:gd name="T14" fmla="*/ 2147483646 w 90"/>
                  <a:gd name="T15" fmla="*/ 2147483646 h 67"/>
                  <a:gd name="T16" fmla="*/ 2147483646 w 90"/>
                  <a:gd name="T17" fmla="*/ 2147483646 h 67"/>
                  <a:gd name="T18" fmla="*/ 2147483646 w 90"/>
                  <a:gd name="T19" fmla="*/ 2147483646 h 67"/>
                  <a:gd name="T20" fmla="*/ 2147483646 w 90"/>
                  <a:gd name="T21" fmla="*/ 2147483646 h 67"/>
                  <a:gd name="T22" fmla="*/ 2147483646 w 90"/>
                  <a:gd name="T23" fmla="*/ 2147483646 h 67"/>
                  <a:gd name="T24" fmla="*/ 2147483646 w 90"/>
                  <a:gd name="T25" fmla="*/ 2147483646 h 67"/>
                  <a:gd name="T26" fmla="*/ 2147483646 w 90"/>
                  <a:gd name="T27" fmla="*/ 2147483646 h 67"/>
                  <a:gd name="T28" fmla="*/ 2147483646 w 90"/>
                  <a:gd name="T29" fmla="*/ 2147483646 h 67"/>
                  <a:gd name="T30" fmla="*/ 2147483646 w 90"/>
                  <a:gd name="T31" fmla="*/ 2147483646 h 67"/>
                  <a:gd name="T32" fmla="*/ 2147483646 w 90"/>
                  <a:gd name="T33" fmla="*/ 2147483646 h 67"/>
                  <a:gd name="T34" fmla="*/ 2147483646 w 90"/>
                  <a:gd name="T35" fmla="*/ 2147483646 h 67"/>
                  <a:gd name="T36" fmla="*/ 2147483646 w 90"/>
                  <a:gd name="T37" fmla="*/ 2147483646 h 67"/>
                  <a:gd name="T38" fmla="*/ 2147483646 w 90"/>
                  <a:gd name="T39" fmla="*/ 2147483646 h 67"/>
                  <a:gd name="T40" fmla="*/ 2147483646 w 90"/>
                  <a:gd name="T41" fmla="*/ 2147483646 h 67"/>
                  <a:gd name="T42" fmla="*/ 2147483646 w 90"/>
                  <a:gd name="T43" fmla="*/ 2147483646 h 67"/>
                  <a:gd name="T44" fmla="*/ 2147483646 w 90"/>
                  <a:gd name="T45" fmla="*/ 2147483646 h 67"/>
                  <a:gd name="T46" fmla="*/ 2147483646 w 90"/>
                  <a:gd name="T47" fmla="*/ 2147483646 h 67"/>
                  <a:gd name="T48" fmla="*/ 2147483646 w 90"/>
                  <a:gd name="T49" fmla="*/ 2147483646 h 67"/>
                  <a:gd name="T50" fmla="*/ 2147483646 w 90"/>
                  <a:gd name="T51" fmla="*/ 2147483646 h 67"/>
                  <a:gd name="T52" fmla="*/ 2147483646 w 90"/>
                  <a:gd name="T53" fmla="*/ 2147483646 h 67"/>
                  <a:gd name="T54" fmla="*/ 2147483646 w 90"/>
                  <a:gd name="T55" fmla="*/ 2147483646 h 67"/>
                  <a:gd name="T56" fmla="*/ 2147483646 w 90"/>
                  <a:gd name="T57" fmla="*/ 2147483646 h 67"/>
                  <a:gd name="T58" fmla="*/ 2147483646 w 90"/>
                  <a:gd name="T59" fmla="*/ 2147483646 h 67"/>
                  <a:gd name="T60" fmla="*/ 2147483646 w 90"/>
                  <a:gd name="T61" fmla="*/ 2147483646 h 67"/>
                  <a:gd name="T62" fmla="*/ 2147483646 w 90"/>
                  <a:gd name="T63" fmla="*/ 2147483646 h 67"/>
                  <a:gd name="T64" fmla="*/ 2147483646 w 90"/>
                  <a:gd name="T65" fmla="*/ 2147483646 h 67"/>
                  <a:gd name="T66" fmla="*/ 2147483646 w 90"/>
                  <a:gd name="T67" fmla="*/ 2147483646 h 67"/>
                  <a:gd name="T68" fmla="*/ 2147483646 w 90"/>
                  <a:gd name="T69" fmla="*/ 2147483646 h 67"/>
                  <a:gd name="T70" fmla="*/ 2147483646 w 90"/>
                  <a:gd name="T71" fmla="*/ 2147483646 h 67"/>
                  <a:gd name="T72" fmla="*/ 2147483646 w 90"/>
                  <a:gd name="T73" fmla="*/ 2147483646 h 67"/>
                  <a:gd name="T74" fmla="*/ 2147483646 w 90"/>
                  <a:gd name="T75" fmla="*/ 2147483646 h 67"/>
                  <a:gd name="T76" fmla="*/ 0 w 90"/>
                  <a:gd name="T77" fmla="*/ 2147483646 h 67"/>
                  <a:gd name="T78" fmla="*/ 2147483646 w 90"/>
                  <a:gd name="T79" fmla="*/ 2147483646 h 67"/>
                  <a:gd name="T80" fmla="*/ 2147483646 w 90"/>
                  <a:gd name="T81" fmla="*/ 2147483646 h 67"/>
                  <a:gd name="T82" fmla="*/ 2147483646 w 90"/>
                  <a:gd name="T83" fmla="*/ 2147483646 h 67"/>
                  <a:gd name="T84" fmla="*/ 2147483646 w 90"/>
                  <a:gd name="T85" fmla="*/ 2147483646 h 67"/>
                  <a:gd name="T86" fmla="*/ 2147483646 w 90"/>
                  <a:gd name="T87" fmla="*/ 2147483646 h 67"/>
                  <a:gd name="T88" fmla="*/ 2147483646 w 90"/>
                  <a:gd name="T89" fmla="*/ 2147483646 h 67"/>
                  <a:gd name="T90" fmla="*/ 2147483646 w 90"/>
                  <a:gd name="T91" fmla="*/ 2147483646 h 67"/>
                  <a:gd name="T92" fmla="*/ 2147483646 w 90"/>
                  <a:gd name="T93" fmla="*/ 2147483646 h 67"/>
                  <a:gd name="T94" fmla="*/ 2147483646 w 90"/>
                  <a:gd name="T95" fmla="*/ 2147483646 h 67"/>
                  <a:gd name="T96" fmla="*/ 2147483646 w 90"/>
                  <a:gd name="T97" fmla="*/ 2147483646 h 67"/>
                  <a:gd name="T98" fmla="*/ 2147483646 w 90"/>
                  <a:gd name="T99" fmla="*/ 2147483646 h 67"/>
                  <a:gd name="T100" fmla="*/ 2147483646 w 90"/>
                  <a:gd name="T101" fmla="*/ 2147483646 h 67"/>
                  <a:gd name="T102" fmla="*/ 2147483646 w 90"/>
                  <a:gd name="T103" fmla="*/ 2147483646 h 67"/>
                  <a:gd name="T104" fmla="*/ 2147483646 w 90"/>
                  <a:gd name="T105" fmla="*/ 2147483646 h 67"/>
                  <a:gd name="T106" fmla="*/ 2147483646 w 90"/>
                  <a:gd name="T107" fmla="*/ 2147483646 h 67"/>
                  <a:gd name="T108" fmla="*/ 2147483646 w 90"/>
                  <a:gd name="T109" fmla="*/ 2147483646 h 67"/>
                  <a:gd name="T110" fmla="*/ 2147483646 w 90"/>
                  <a:gd name="T111" fmla="*/ 2147483646 h 67"/>
                  <a:gd name="T112" fmla="*/ 2147483646 w 90"/>
                  <a:gd name="T113" fmla="*/ 2147483646 h 67"/>
                  <a:gd name="T114" fmla="*/ 2147483646 w 90"/>
                  <a:gd name="T115" fmla="*/ 2147483646 h 67"/>
                  <a:gd name="T116" fmla="*/ 2147483646 w 90"/>
                  <a:gd name="T117" fmla="*/ 0 h 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67">
                    <a:moveTo>
                      <a:pt x="66" y="0"/>
                    </a:moveTo>
                    <a:lnTo>
                      <a:pt x="66" y="2"/>
                    </a:lnTo>
                    <a:lnTo>
                      <a:pt x="66" y="4"/>
                    </a:lnTo>
                    <a:lnTo>
                      <a:pt x="68" y="4"/>
                    </a:lnTo>
                    <a:lnTo>
                      <a:pt x="68" y="6"/>
                    </a:lnTo>
                    <a:lnTo>
                      <a:pt x="70" y="7"/>
                    </a:lnTo>
                    <a:lnTo>
                      <a:pt x="70" y="9"/>
                    </a:lnTo>
                    <a:lnTo>
                      <a:pt x="72" y="7"/>
                    </a:lnTo>
                    <a:lnTo>
                      <a:pt x="72" y="9"/>
                    </a:lnTo>
                    <a:lnTo>
                      <a:pt x="72" y="11"/>
                    </a:lnTo>
                    <a:lnTo>
                      <a:pt x="74" y="13"/>
                    </a:lnTo>
                    <a:lnTo>
                      <a:pt x="74" y="15"/>
                    </a:lnTo>
                    <a:lnTo>
                      <a:pt x="74" y="17"/>
                    </a:lnTo>
                    <a:lnTo>
                      <a:pt x="74" y="15"/>
                    </a:lnTo>
                    <a:lnTo>
                      <a:pt x="76" y="15"/>
                    </a:lnTo>
                    <a:lnTo>
                      <a:pt x="76" y="17"/>
                    </a:lnTo>
                    <a:lnTo>
                      <a:pt x="76" y="19"/>
                    </a:lnTo>
                    <a:lnTo>
                      <a:pt x="78" y="19"/>
                    </a:lnTo>
                    <a:lnTo>
                      <a:pt x="78" y="20"/>
                    </a:lnTo>
                    <a:lnTo>
                      <a:pt x="79" y="20"/>
                    </a:lnTo>
                    <a:lnTo>
                      <a:pt x="79" y="22"/>
                    </a:lnTo>
                    <a:lnTo>
                      <a:pt x="81" y="22"/>
                    </a:lnTo>
                    <a:lnTo>
                      <a:pt x="81" y="24"/>
                    </a:lnTo>
                    <a:lnTo>
                      <a:pt x="83" y="24"/>
                    </a:lnTo>
                    <a:lnTo>
                      <a:pt x="83" y="26"/>
                    </a:lnTo>
                    <a:lnTo>
                      <a:pt x="85" y="28"/>
                    </a:lnTo>
                    <a:lnTo>
                      <a:pt x="85" y="30"/>
                    </a:lnTo>
                    <a:lnTo>
                      <a:pt x="87" y="30"/>
                    </a:lnTo>
                    <a:lnTo>
                      <a:pt x="87" y="32"/>
                    </a:lnTo>
                    <a:lnTo>
                      <a:pt x="87" y="30"/>
                    </a:lnTo>
                    <a:lnTo>
                      <a:pt x="89" y="32"/>
                    </a:lnTo>
                    <a:lnTo>
                      <a:pt x="89" y="33"/>
                    </a:lnTo>
                    <a:lnTo>
                      <a:pt x="90" y="33"/>
                    </a:lnTo>
                    <a:lnTo>
                      <a:pt x="89" y="35"/>
                    </a:lnTo>
                    <a:lnTo>
                      <a:pt x="90" y="37"/>
                    </a:lnTo>
                    <a:lnTo>
                      <a:pt x="90" y="39"/>
                    </a:lnTo>
                    <a:lnTo>
                      <a:pt x="90" y="41"/>
                    </a:lnTo>
                    <a:lnTo>
                      <a:pt x="90" y="43"/>
                    </a:lnTo>
                    <a:lnTo>
                      <a:pt x="90" y="46"/>
                    </a:lnTo>
                    <a:lnTo>
                      <a:pt x="89" y="46"/>
                    </a:lnTo>
                    <a:lnTo>
                      <a:pt x="90" y="46"/>
                    </a:lnTo>
                    <a:lnTo>
                      <a:pt x="90" y="48"/>
                    </a:lnTo>
                    <a:lnTo>
                      <a:pt x="89" y="48"/>
                    </a:lnTo>
                    <a:lnTo>
                      <a:pt x="89" y="50"/>
                    </a:lnTo>
                    <a:lnTo>
                      <a:pt x="89" y="52"/>
                    </a:lnTo>
                    <a:lnTo>
                      <a:pt x="87" y="52"/>
                    </a:lnTo>
                    <a:lnTo>
                      <a:pt x="85" y="54"/>
                    </a:lnTo>
                    <a:lnTo>
                      <a:pt x="85" y="56"/>
                    </a:lnTo>
                    <a:lnTo>
                      <a:pt x="85" y="57"/>
                    </a:lnTo>
                    <a:lnTo>
                      <a:pt x="85" y="59"/>
                    </a:lnTo>
                    <a:lnTo>
                      <a:pt x="83" y="59"/>
                    </a:lnTo>
                    <a:lnTo>
                      <a:pt x="83" y="61"/>
                    </a:lnTo>
                    <a:lnTo>
                      <a:pt x="81" y="63"/>
                    </a:lnTo>
                    <a:lnTo>
                      <a:pt x="79" y="63"/>
                    </a:lnTo>
                    <a:lnTo>
                      <a:pt x="78" y="65"/>
                    </a:lnTo>
                    <a:lnTo>
                      <a:pt x="76" y="65"/>
                    </a:lnTo>
                    <a:lnTo>
                      <a:pt x="76" y="67"/>
                    </a:lnTo>
                    <a:lnTo>
                      <a:pt x="74" y="65"/>
                    </a:lnTo>
                    <a:lnTo>
                      <a:pt x="72" y="65"/>
                    </a:lnTo>
                    <a:lnTo>
                      <a:pt x="70" y="65"/>
                    </a:lnTo>
                    <a:lnTo>
                      <a:pt x="68" y="65"/>
                    </a:lnTo>
                    <a:lnTo>
                      <a:pt x="66" y="67"/>
                    </a:lnTo>
                    <a:lnTo>
                      <a:pt x="65" y="65"/>
                    </a:lnTo>
                    <a:lnTo>
                      <a:pt x="61" y="63"/>
                    </a:lnTo>
                    <a:lnTo>
                      <a:pt x="61" y="61"/>
                    </a:lnTo>
                    <a:lnTo>
                      <a:pt x="61" y="59"/>
                    </a:lnTo>
                    <a:lnTo>
                      <a:pt x="59" y="59"/>
                    </a:lnTo>
                    <a:lnTo>
                      <a:pt x="59" y="57"/>
                    </a:lnTo>
                    <a:lnTo>
                      <a:pt x="57" y="57"/>
                    </a:lnTo>
                    <a:lnTo>
                      <a:pt x="55" y="57"/>
                    </a:lnTo>
                    <a:lnTo>
                      <a:pt x="55" y="56"/>
                    </a:lnTo>
                    <a:lnTo>
                      <a:pt x="55" y="54"/>
                    </a:lnTo>
                    <a:lnTo>
                      <a:pt x="55" y="52"/>
                    </a:lnTo>
                    <a:lnTo>
                      <a:pt x="54" y="52"/>
                    </a:lnTo>
                    <a:lnTo>
                      <a:pt x="52" y="54"/>
                    </a:lnTo>
                    <a:lnTo>
                      <a:pt x="50" y="56"/>
                    </a:lnTo>
                    <a:lnTo>
                      <a:pt x="50" y="54"/>
                    </a:lnTo>
                    <a:lnTo>
                      <a:pt x="48" y="52"/>
                    </a:lnTo>
                    <a:lnTo>
                      <a:pt x="48" y="50"/>
                    </a:lnTo>
                    <a:lnTo>
                      <a:pt x="46" y="50"/>
                    </a:lnTo>
                    <a:lnTo>
                      <a:pt x="44" y="48"/>
                    </a:lnTo>
                    <a:lnTo>
                      <a:pt x="42" y="50"/>
                    </a:lnTo>
                    <a:lnTo>
                      <a:pt x="41" y="50"/>
                    </a:lnTo>
                    <a:lnTo>
                      <a:pt x="35" y="48"/>
                    </a:lnTo>
                    <a:lnTo>
                      <a:pt x="33" y="48"/>
                    </a:lnTo>
                    <a:lnTo>
                      <a:pt x="33" y="50"/>
                    </a:lnTo>
                    <a:lnTo>
                      <a:pt x="29" y="50"/>
                    </a:lnTo>
                    <a:lnTo>
                      <a:pt x="28" y="50"/>
                    </a:lnTo>
                    <a:lnTo>
                      <a:pt x="28" y="52"/>
                    </a:lnTo>
                    <a:lnTo>
                      <a:pt x="28" y="50"/>
                    </a:lnTo>
                    <a:lnTo>
                      <a:pt x="26" y="50"/>
                    </a:lnTo>
                    <a:lnTo>
                      <a:pt x="26" y="52"/>
                    </a:lnTo>
                    <a:lnTo>
                      <a:pt x="24" y="54"/>
                    </a:lnTo>
                    <a:lnTo>
                      <a:pt x="22" y="54"/>
                    </a:lnTo>
                    <a:lnTo>
                      <a:pt x="20" y="54"/>
                    </a:lnTo>
                    <a:lnTo>
                      <a:pt x="18" y="54"/>
                    </a:lnTo>
                    <a:lnTo>
                      <a:pt x="15" y="54"/>
                    </a:lnTo>
                    <a:lnTo>
                      <a:pt x="15" y="56"/>
                    </a:lnTo>
                    <a:lnTo>
                      <a:pt x="13" y="56"/>
                    </a:lnTo>
                    <a:lnTo>
                      <a:pt x="9" y="56"/>
                    </a:lnTo>
                    <a:lnTo>
                      <a:pt x="4" y="56"/>
                    </a:lnTo>
                    <a:lnTo>
                      <a:pt x="5" y="56"/>
                    </a:lnTo>
                    <a:lnTo>
                      <a:pt x="5" y="54"/>
                    </a:lnTo>
                    <a:lnTo>
                      <a:pt x="5" y="52"/>
                    </a:lnTo>
                    <a:lnTo>
                      <a:pt x="5" y="50"/>
                    </a:lnTo>
                    <a:lnTo>
                      <a:pt x="5" y="48"/>
                    </a:lnTo>
                    <a:lnTo>
                      <a:pt x="4" y="46"/>
                    </a:lnTo>
                    <a:lnTo>
                      <a:pt x="4" y="44"/>
                    </a:lnTo>
                    <a:lnTo>
                      <a:pt x="4" y="43"/>
                    </a:lnTo>
                    <a:lnTo>
                      <a:pt x="4" y="41"/>
                    </a:lnTo>
                    <a:lnTo>
                      <a:pt x="2" y="39"/>
                    </a:lnTo>
                    <a:lnTo>
                      <a:pt x="2" y="37"/>
                    </a:lnTo>
                    <a:lnTo>
                      <a:pt x="2" y="35"/>
                    </a:lnTo>
                    <a:lnTo>
                      <a:pt x="2" y="33"/>
                    </a:lnTo>
                    <a:lnTo>
                      <a:pt x="4" y="33"/>
                    </a:lnTo>
                    <a:lnTo>
                      <a:pt x="2" y="33"/>
                    </a:lnTo>
                    <a:lnTo>
                      <a:pt x="2" y="32"/>
                    </a:lnTo>
                    <a:lnTo>
                      <a:pt x="0" y="32"/>
                    </a:lnTo>
                    <a:lnTo>
                      <a:pt x="0" y="30"/>
                    </a:lnTo>
                    <a:lnTo>
                      <a:pt x="2" y="28"/>
                    </a:lnTo>
                    <a:lnTo>
                      <a:pt x="2" y="26"/>
                    </a:lnTo>
                    <a:lnTo>
                      <a:pt x="4" y="26"/>
                    </a:lnTo>
                    <a:lnTo>
                      <a:pt x="4" y="24"/>
                    </a:lnTo>
                    <a:lnTo>
                      <a:pt x="5" y="24"/>
                    </a:lnTo>
                    <a:lnTo>
                      <a:pt x="7" y="22"/>
                    </a:lnTo>
                    <a:lnTo>
                      <a:pt x="11" y="22"/>
                    </a:lnTo>
                    <a:lnTo>
                      <a:pt x="13" y="20"/>
                    </a:lnTo>
                    <a:lnTo>
                      <a:pt x="15" y="20"/>
                    </a:lnTo>
                    <a:lnTo>
                      <a:pt x="17" y="19"/>
                    </a:lnTo>
                    <a:lnTo>
                      <a:pt x="18" y="19"/>
                    </a:lnTo>
                    <a:lnTo>
                      <a:pt x="20" y="19"/>
                    </a:lnTo>
                    <a:lnTo>
                      <a:pt x="20" y="17"/>
                    </a:lnTo>
                    <a:lnTo>
                      <a:pt x="20" y="15"/>
                    </a:lnTo>
                    <a:lnTo>
                      <a:pt x="20" y="13"/>
                    </a:lnTo>
                    <a:lnTo>
                      <a:pt x="24" y="13"/>
                    </a:lnTo>
                    <a:lnTo>
                      <a:pt x="26" y="13"/>
                    </a:lnTo>
                    <a:lnTo>
                      <a:pt x="26" y="11"/>
                    </a:lnTo>
                    <a:lnTo>
                      <a:pt x="26" y="9"/>
                    </a:lnTo>
                    <a:lnTo>
                      <a:pt x="28" y="9"/>
                    </a:lnTo>
                    <a:lnTo>
                      <a:pt x="28" y="7"/>
                    </a:lnTo>
                    <a:lnTo>
                      <a:pt x="29" y="7"/>
                    </a:lnTo>
                    <a:lnTo>
                      <a:pt x="31" y="6"/>
                    </a:lnTo>
                    <a:lnTo>
                      <a:pt x="33" y="6"/>
                    </a:lnTo>
                    <a:lnTo>
                      <a:pt x="33" y="7"/>
                    </a:lnTo>
                    <a:lnTo>
                      <a:pt x="35" y="7"/>
                    </a:lnTo>
                    <a:lnTo>
                      <a:pt x="35" y="9"/>
                    </a:lnTo>
                    <a:lnTo>
                      <a:pt x="37" y="9"/>
                    </a:lnTo>
                    <a:lnTo>
                      <a:pt x="39" y="9"/>
                    </a:lnTo>
                    <a:lnTo>
                      <a:pt x="37" y="7"/>
                    </a:lnTo>
                    <a:lnTo>
                      <a:pt x="39" y="6"/>
                    </a:lnTo>
                    <a:lnTo>
                      <a:pt x="39" y="4"/>
                    </a:lnTo>
                    <a:lnTo>
                      <a:pt x="41" y="4"/>
                    </a:lnTo>
                    <a:lnTo>
                      <a:pt x="41" y="2"/>
                    </a:lnTo>
                    <a:lnTo>
                      <a:pt x="42" y="2"/>
                    </a:lnTo>
                    <a:lnTo>
                      <a:pt x="41" y="2"/>
                    </a:lnTo>
                    <a:lnTo>
                      <a:pt x="42" y="2"/>
                    </a:lnTo>
                    <a:lnTo>
                      <a:pt x="44" y="2"/>
                    </a:lnTo>
                    <a:lnTo>
                      <a:pt x="48" y="2"/>
                    </a:lnTo>
                    <a:lnTo>
                      <a:pt x="50" y="2"/>
                    </a:lnTo>
                    <a:lnTo>
                      <a:pt x="54" y="2"/>
                    </a:lnTo>
                    <a:lnTo>
                      <a:pt x="54" y="6"/>
                    </a:lnTo>
                    <a:lnTo>
                      <a:pt x="52" y="6"/>
                    </a:lnTo>
                    <a:lnTo>
                      <a:pt x="50" y="6"/>
                    </a:lnTo>
                    <a:lnTo>
                      <a:pt x="52" y="7"/>
                    </a:lnTo>
                    <a:lnTo>
                      <a:pt x="50" y="9"/>
                    </a:lnTo>
                    <a:lnTo>
                      <a:pt x="52" y="9"/>
                    </a:lnTo>
                    <a:lnTo>
                      <a:pt x="54" y="9"/>
                    </a:lnTo>
                    <a:lnTo>
                      <a:pt x="54" y="11"/>
                    </a:lnTo>
                    <a:lnTo>
                      <a:pt x="55" y="11"/>
                    </a:lnTo>
                    <a:lnTo>
                      <a:pt x="57" y="13"/>
                    </a:lnTo>
                    <a:lnTo>
                      <a:pt x="59" y="13"/>
                    </a:lnTo>
                    <a:lnTo>
                      <a:pt x="61" y="15"/>
                    </a:lnTo>
                    <a:lnTo>
                      <a:pt x="61" y="13"/>
                    </a:lnTo>
                    <a:lnTo>
                      <a:pt x="63" y="13"/>
                    </a:lnTo>
                    <a:lnTo>
                      <a:pt x="63" y="11"/>
                    </a:lnTo>
                    <a:lnTo>
                      <a:pt x="63" y="9"/>
                    </a:lnTo>
                    <a:lnTo>
                      <a:pt x="65" y="9"/>
                    </a:lnTo>
                    <a:lnTo>
                      <a:pt x="65" y="7"/>
                    </a:lnTo>
                    <a:lnTo>
                      <a:pt x="65" y="6"/>
                    </a:lnTo>
                    <a:lnTo>
                      <a:pt x="65" y="4"/>
                    </a:lnTo>
                    <a:lnTo>
                      <a:pt x="66" y="4"/>
                    </a:lnTo>
                    <a:lnTo>
                      <a:pt x="66" y="2"/>
                    </a:lnTo>
                    <a:lnTo>
                      <a:pt x="6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45102" name="Rectangle 126"/>
            <p:cNvSpPr>
              <a:spLocks noChangeArrowheads="1"/>
            </p:cNvSpPr>
            <p:nvPr/>
          </p:nvSpPr>
          <p:spPr bwMode="auto">
            <a:xfrm>
              <a:off x="2871457" y="4089600"/>
              <a:ext cx="19764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08000" r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900" b="1">
                  <a:solidFill>
                    <a:srgbClr val="FFFFFF"/>
                  </a:solidFill>
                  <a:latin typeface="Roboto Condensed" panose="02000000000000000000" pitchFamily="2" charset="0"/>
                </a:rPr>
                <a:t>Търговец на едро</a:t>
              </a:r>
              <a:endParaRPr lang="en-GB" altLang="en-US" sz="1900">
                <a:solidFill>
                  <a:srgbClr val="FFFFFF"/>
                </a:solidFill>
                <a:latin typeface="Roboto Condensed" panose="02000000000000000000" pitchFamily="2" charset="0"/>
              </a:endParaRPr>
            </a:p>
          </p:txBody>
        </p:sp>
      </p:grpSp>
      <p:grpSp>
        <p:nvGrpSpPr>
          <p:cNvPr id="235" name="Group 234"/>
          <p:cNvGrpSpPr>
            <a:grpSpLocks/>
          </p:cNvGrpSpPr>
          <p:nvPr/>
        </p:nvGrpSpPr>
        <p:grpSpPr bwMode="auto">
          <a:xfrm>
            <a:off x="5395913" y="3232150"/>
            <a:ext cx="3043237" cy="2743200"/>
            <a:chOff x="5395221" y="3232800"/>
            <a:chExt cx="3043703" cy="2743146"/>
          </a:xfrm>
        </p:grpSpPr>
        <p:sp>
          <p:nvSpPr>
            <p:cNvPr id="45076" name="Rectangle 19"/>
            <p:cNvSpPr>
              <a:spLocks noChangeArrowheads="1"/>
            </p:cNvSpPr>
            <p:nvPr/>
          </p:nvSpPr>
          <p:spPr bwMode="auto">
            <a:xfrm>
              <a:off x="5395221" y="3701961"/>
              <a:ext cx="3043305" cy="2273985"/>
            </a:xfrm>
            <a:prstGeom prst="rect">
              <a:avLst/>
            </a:prstGeom>
            <a:solidFill>
              <a:srgbClr val="F25F01"/>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5077" name="Group 236"/>
            <p:cNvGrpSpPr>
              <a:grpSpLocks/>
            </p:cNvGrpSpPr>
            <p:nvPr/>
          </p:nvGrpSpPr>
          <p:grpSpPr bwMode="auto">
            <a:xfrm>
              <a:off x="5517870" y="4605520"/>
              <a:ext cx="1200936" cy="1115013"/>
              <a:chOff x="4442215" y="4670297"/>
              <a:chExt cx="954087" cy="885826"/>
            </a:xfrm>
          </p:grpSpPr>
          <p:sp>
            <p:nvSpPr>
              <p:cNvPr id="45085" name="Rectangle 2764"/>
              <p:cNvSpPr>
                <a:spLocks noChangeArrowheads="1"/>
              </p:cNvSpPr>
              <p:nvPr/>
            </p:nvSpPr>
            <p:spPr bwMode="auto">
              <a:xfrm>
                <a:off x="4442215" y="4670297"/>
                <a:ext cx="401638" cy="4603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86" name="Rectangle 2765"/>
              <p:cNvSpPr>
                <a:spLocks noChangeArrowheads="1"/>
              </p:cNvSpPr>
              <p:nvPr/>
            </p:nvSpPr>
            <p:spPr bwMode="auto">
              <a:xfrm>
                <a:off x="4993077" y="4670297"/>
                <a:ext cx="403225" cy="4603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nvGrpSpPr>
              <p:cNvPr id="45087" name="Group 261"/>
              <p:cNvGrpSpPr>
                <a:grpSpLocks/>
              </p:cNvGrpSpPr>
              <p:nvPr/>
            </p:nvGrpSpPr>
            <p:grpSpPr bwMode="auto">
              <a:xfrm>
                <a:off x="4442215" y="4757610"/>
                <a:ext cx="954087" cy="798513"/>
                <a:chOff x="4442215" y="4757610"/>
                <a:chExt cx="954087" cy="798513"/>
              </a:xfrm>
            </p:grpSpPr>
            <p:sp>
              <p:nvSpPr>
                <p:cNvPr id="45088" name="Rectangle 2754"/>
                <p:cNvSpPr>
                  <a:spLocks noChangeArrowheads="1"/>
                </p:cNvSpPr>
                <p:nvPr/>
              </p:nvSpPr>
              <p:spPr bwMode="auto">
                <a:xfrm>
                  <a:off x="4442215" y="5549773"/>
                  <a:ext cx="401638" cy="63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89" name="Rectangle 2755"/>
                <p:cNvSpPr>
                  <a:spLocks noChangeArrowheads="1"/>
                </p:cNvSpPr>
                <p:nvPr/>
              </p:nvSpPr>
              <p:spPr bwMode="auto">
                <a:xfrm>
                  <a:off x="4993077" y="5549773"/>
                  <a:ext cx="403225" cy="63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0" name="Rectangle 2756"/>
                <p:cNvSpPr>
                  <a:spLocks noChangeArrowheads="1"/>
                </p:cNvSpPr>
                <p:nvPr/>
              </p:nvSpPr>
              <p:spPr bwMode="auto">
                <a:xfrm>
                  <a:off x="4485077" y="5033835"/>
                  <a:ext cx="55563" cy="4841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1" name="Rectangle 2757"/>
                <p:cNvSpPr>
                  <a:spLocks noChangeArrowheads="1"/>
                </p:cNvSpPr>
                <p:nvPr/>
              </p:nvSpPr>
              <p:spPr bwMode="auto">
                <a:xfrm>
                  <a:off x="4573977" y="4757610"/>
                  <a:ext cx="55563" cy="76041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2" name="Rectangle 2758"/>
                <p:cNvSpPr>
                  <a:spLocks noChangeArrowheads="1"/>
                </p:cNvSpPr>
                <p:nvPr/>
              </p:nvSpPr>
              <p:spPr bwMode="auto">
                <a:xfrm>
                  <a:off x="4658115" y="4922710"/>
                  <a:ext cx="57150" cy="59531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3" name="Rectangle 2759"/>
                <p:cNvSpPr>
                  <a:spLocks noChangeArrowheads="1"/>
                </p:cNvSpPr>
                <p:nvPr/>
              </p:nvSpPr>
              <p:spPr bwMode="auto">
                <a:xfrm>
                  <a:off x="4747015" y="5089397"/>
                  <a:ext cx="52388" cy="428625"/>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4" name="Rectangle 2760"/>
                <p:cNvSpPr>
                  <a:spLocks noChangeArrowheads="1"/>
                </p:cNvSpPr>
                <p:nvPr/>
              </p:nvSpPr>
              <p:spPr bwMode="auto">
                <a:xfrm>
                  <a:off x="5040702" y="4789360"/>
                  <a:ext cx="52388" cy="72866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5" name="Rectangle 2761"/>
                <p:cNvSpPr>
                  <a:spLocks noChangeArrowheads="1"/>
                </p:cNvSpPr>
                <p:nvPr/>
              </p:nvSpPr>
              <p:spPr bwMode="auto">
                <a:xfrm>
                  <a:off x="5124840" y="5124322"/>
                  <a:ext cx="57150" cy="39370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6" name="Rectangle 2762"/>
                <p:cNvSpPr>
                  <a:spLocks noChangeArrowheads="1"/>
                </p:cNvSpPr>
                <p:nvPr/>
              </p:nvSpPr>
              <p:spPr bwMode="auto">
                <a:xfrm>
                  <a:off x="5210565" y="5219572"/>
                  <a:ext cx="55563" cy="298450"/>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7" name="Rectangle 2763"/>
                <p:cNvSpPr>
                  <a:spLocks noChangeArrowheads="1"/>
                </p:cNvSpPr>
                <p:nvPr/>
              </p:nvSpPr>
              <p:spPr bwMode="auto">
                <a:xfrm>
                  <a:off x="5297877" y="5368797"/>
                  <a:ext cx="57150" cy="149225"/>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8" name="Rectangle 2766"/>
                <p:cNvSpPr>
                  <a:spLocks noChangeArrowheads="1"/>
                </p:cNvSpPr>
                <p:nvPr/>
              </p:nvSpPr>
              <p:spPr bwMode="auto">
                <a:xfrm>
                  <a:off x="4442215" y="5551360"/>
                  <a:ext cx="401638" cy="15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5099" name="Rectangle 2767"/>
                <p:cNvSpPr>
                  <a:spLocks noChangeArrowheads="1"/>
                </p:cNvSpPr>
                <p:nvPr/>
              </p:nvSpPr>
              <p:spPr bwMode="auto">
                <a:xfrm>
                  <a:off x="4993077" y="5551360"/>
                  <a:ext cx="403225" cy="15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grpSp>
          <p:nvGrpSpPr>
            <p:cNvPr id="238" name="Group 237"/>
            <p:cNvGrpSpPr/>
            <p:nvPr/>
          </p:nvGrpSpPr>
          <p:grpSpPr>
            <a:xfrm>
              <a:off x="6859610" y="4910345"/>
              <a:ext cx="1435311" cy="801347"/>
              <a:chOff x="2549114" y="4035226"/>
              <a:chExt cx="1089025" cy="608013"/>
            </a:xfrm>
            <a:solidFill>
              <a:schemeClr val="bg1"/>
            </a:solidFill>
          </p:grpSpPr>
          <p:sp>
            <p:nvSpPr>
              <p:cNvPr id="253" name="Rectangle 2174"/>
              <p:cNvSpPr>
                <a:spLocks noChangeArrowheads="1"/>
              </p:cNvSpPr>
              <p:nvPr/>
            </p:nvSpPr>
            <p:spPr bwMode="auto">
              <a:xfrm>
                <a:off x="2564849" y="4525764"/>
                <a:ext cx="152680" cy="114300"/>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4" name="Rectangle 2175"/>
              <p:cNvSpPr>
                <a:spLocks noChangeArrowheads="1"/>
              </p:cNvSpPr>
              <p:nvPr/>
            </p:nvSpPr>
            <p:spPr bwMode="auto">
              <a:xfrm>
                <a:off x="2745702" y="4470201"/>
                <a:ext cx="146574" cy="169863"/>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5" name="Rectangle 2176"/>
              <p:cNvSpPr>
                <a:spLocks noChangeArrowheads="1"/>
              </p:cNvSpPr>
              <p:nvPr/>
            </p:nvSpPr>
            <p:spPr bwMode="auto">
              <a:xfrm>
                <a:off x="2920449" y="4325739"/>
                <a:ext cx="152680" cy="3143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6" name="Rectangle 2177"/>
              <p:cNvSpPr>
                <a:spLocks noChangeArrowheads="1"/>
              </p:cNvSpPr>
              <p:nvPr/>
            </p:nvSpPr>
            <p:spPr bwMode="auto">
              <a:xfrm>
                <a:off x="3101302" y="4363839"/>
                <a:ext cx="146574" cy="2762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7" name="Rectangle 2178"/>
              <p:cNvSpPr>
                <a:spLocks noChangeArrowheads="1"/>
              </p:cNvSpPr>
              <p:nvPr/>
            </p:nvSpPr>
            <p:spPr bwMode="auto">
              <a:xfrm>
                <a:off x="3276781" y="4155876"/>
                <a:ext cx="149628" cy="48418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8" name="Rectangle 2179"/>
              <p:cNvSpPr>
                <a:spLocks noChangeArrowheads="1"/>
              </p:cNvSpPr>
              <p:nvPr/>
            </p:nvSpPr>
            <p:spPr bwMode="auto">
              <a:xfrm>
                <a:off x="3455314" y="4035226"/>
                <a:ext cx="146574" cy="60483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9" name="Rectangle 2181"/>
              <p:cNvSpPr>
                <a:spLocks noChangeArrowheads="1"/>
              </p:cNvSpPr>
              <p:nvPr/>
            </p:nvSpPr>
            <p:spPr bwMode="auto">
              <a:xfrm>
                <a:off x="2549114" y="4640064"/>
                <a:ext cx="1089025" cy="3175"/>
              </a:xfrm>
              <a:prstGeom prst="rect">
                <a:avLst/>
              </a:prstGeom>
              <a:grpFill/>
              <a:ln w="0">
                <a:solidFill>
                  <a:schemeClr val="bg1"/>
                </a:solid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239" name="Pie 238"/>
            <p:cNvSpPr/>
            <p:nvPr/>
          </p:nvSpPr>
          <p:spPr>
            <a:xfrm>
              <a:off x="6909928" y="4472614"/>
              <a:ext cx="525542" cy="525452"/>
            </a:xfrm>
            <a:prstGeom prst="pie">
              <a:avLst>
                <a:gd name="adj1" fmla="val 1781408"/>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0" name="Pie 239"/>
            <p:cNvSpPr/>
            <p:nvPr/>
          </p:nvSpPr>
          <p:spPr>
            <a:xfrm>
              <a:off x="7449761" y="4536112"/>
              <a:ext cx="396936" cy="396867"/>
            </a:xfrm>
            <a:prstGeom prst="pie">
              <a:avLst>
                <a:gd name="adj1" fmla="val 5424143"/>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1" name="Pie 240"/>
            <p:cNvSpPr/>
            <p:nvPr/>
          </p:nvSpPr>
          <p:spPr>
            <a:xfrm>
              <a:off x="7860986" y="4631360"/>
              <a:ext cx="207995" cy="207958"/>
            </a:xfrm>
            <a:prstGeom prst="pie">
              <a:avLst>
                <a:gd name="adj1" fmla="val 6953070"/>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grpSp>
          <p:nvGrpSpPr>
            <p:cNvPr id="242" name="Group 241"/>
            <p:cNvGrpSpPr/>
            <p:nvPr/>
          </p:nvGrpSpPr>
          <p:grpSpPr>
            <a:xfrm>
              <a:off x="5517870" y="3810014"/>
              <a:ext cx="1967468" cy="561804"/>
              <a:chOff x="3883621" y="6163476"/>
              <a:chExt cx="2330352" cy="665425"/>
            </a:xfrm>
            <a:solidFill>
              <a:schemeClr val="bg1"/>
            </a:solidFill>
          </p:grpSpPr>
          <p:sp>
            <p:nvSpPr>
              <p:cNvPr id="245" name="Freeform 5"/>
              <p:cNvSpPr>
                <a:spLocks noEditPoints="1"/>
              </p:cNvSpPr>
              <p:nvPr/>
            </p:nvSpPr>
            <p:spPr bwMode="auto">
              <a:xfrm>
                <a:off x="5358116"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6" name="Freeform 5"/>
              <p:cNvSpPr>
                <a:spLocks noEditPoints="1"/>
              </p:cNvSpPr>
              <p:nvPr/>
            </p:nvSpPr>
            <p:spPr bwMode="auto">
              <a:xfrm>
                <a:off x="5063217"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7" name="Freeform 5"/>
              <p:cNvSpPr>
                <a:spLocks noEditPoints="1"/>
              </p:cNvSpPr>
              <p:nvPr/>
            </p:nvSpPr>
            <p:spPr bwMode="auto">
              <a:xfrm>
                <a:off x="4768318"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8" name="Freeform 5"/>
              <p:cNvSpPr>
                <a:spLocks noEditPoints="1"/>
              </p:cNvSpPr>
              <p:nvPr/>
            </p:nvSpPr>
            <p:spPr bwMode="auto">
              <a:xfrm>
                <a:off x="4473419"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49" name="Freeform 5"/>
              <p:cNvSpPr>
                <a:spLocks noEditPoints="1"/>
              </p:cNvSpPr>
              <p:nvPr/>
            </p:nvSpPr>
            <p:spPr bwMode="auto">
              <a:xfrm>
                <a:off x="4178520"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0" name="Freeform 5"/>
              <p:cNvSpPr>
                <a:spLocks noEditPoints="1"/>
              </p:cNvSpPr>
              <p:nvPr/>
            </p:nvSpPr>
            <p:spPr bwMode="auto">
              <a:xfrm>
                <a:off x="3883621"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1" name="Freeform 5"/>
              <p:cNvSpPr>
                <a:spLocks noEditPoints="1"/>
              </p:cNvSpPr>
              <p:nvPr/>
            </p:nvSpPr>
            <p:spPr bwMode="auto">
              <a:xfrm>
                <a:off x="5947914"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sp>
            <p:nvSpPr>
              <p:cNvPr id="252" name="Freeform 5"/>
              <p:cNvSpPr>
                <a:spLocks noEditPoints="1"/>
              </p:cNvSpPr>
              <p:nvPr/>
            </p:nvSpPr>
            <p:spPr bwMode="auto">
              <a:xfrm>
                <a:off x="5653015" y="6163476"/>
                <a:ext cx="266059" cy="665425"/>
              </a:xfrm>
              <a:custGeom>
                <a:avLst/>
                <a:gdLst>
                  <a:gd name="T0" fmla="*/ 39053 w 158933"/>
                  <a:gd name="T1" fmla="*/ 380142 h 398850"/>
                  <a:gd name="T2" fmla="*/ 39053 w 158933"/>
                  <a:gd name="T3" fmla="*/ 353121 h 398850"/>
                  <a:gd name="T4" fmla="*/ 38973 w 158933"/>
                  <a:gd name="T5" fmla="*/ 353121 h 398850"/>
                  <a:gd name="T6" fmla="*/ 38973 w 158933"/>
                  <a:gd name="T7" fmla="*/ 276197 h 398850"/>
                  <a:gd name="T8" fmla="*/ 39053 w 158933"/>
                  <a:gd name="T9" fmla="*/ 276197 h 398850"/>
                  <a:gd name="T10" fmla="*/ 39053 w 158933"/>
                  <a:gd name="T11" fmla="*/ 259953 h 398850"/>
                  <a:gd name="T12" fmla="*/ 38973 w 158933"/>
                  <a:gd name="T13" fmla="*/ 259953 h 398850"/>
                  <a:gd name="T14" fmla="*/ 38973 w 158933"/>
                  <a:gd name="T15" fmla="*/ 127478 h 398850"/>
                  <a:gd name="T16" fmla="*/ 35151 w 158933"/>
                  <a:gd name="T17" fmla="*/ 127478 h 398850"/>
                  <a:gd name="T18" fmla="*/ 35151 w 158933"/>
                  <a:gd name="T19" fmla="*/ 212980 h 398850"/>
                  <a:gd name="T20" fmla="*/ 17612 w 158933"/>
                  <a:gd name="T21" fmla="*/ 230058 h 398850"/>
                  <a:gd name="T22" fmla="*/ 73 w 158933"/>
                  <a:gd name="T23" fmla="*/ 212980 h 398850"/>
                  <a:gd name="T24" fmla="*/ 73 w 158933"/>
                  <a:gd name="T25" fmla="*/ 188313 h 398850"/>
                  <a:gd name="T26" fmla="*/ 0 w 158933"/>
                  <a:gd name="T27" fmla="*/ 188313 h 398850"/>
                  <a:gd name="T28" fmla="*/ 0 w 158933"/>
                  <a:gd name="T29" fmla="*/ 118092 h 398850"/>
                  <a:gd name="T30" fmla="*/ 73 w 158933"/>
                  <a:gd name="T31" fmla="*/ 118092 h 398850"/>
                  <a:gd name="T32" fmla="*/ 73 w 158933"/>
                  <a:gd name="T33" fmla="*/ 91365 h 398850"/>
                  <a:gd name="T34" fmla="*/ 17170 w 158933"/>
                  <a:gd name="T35" fmla="*/ 74297 h 398850"/>
                  <a:gd name="T36" fmla="*/ 17170 w 158933"/>
                  <a:gd name="T37" fmla="*/ 74291 h 398850"/>
                  <a:gd name="T38" fmla="*/ 38973 w 158933"/>
                  <a:gd name="T39" fmla="*/ 74291 h 398850"/>
                  <a:gd name="T40" fmla="*/ 38973 w 158933"/>
                  <a:gd name="T41" fmla="*/ 74289 h 398850"/>
                  <a:gd name="T42" fmla="*/ 119960 w 158933"/>
                  <a:gd name="T43" fmla="*/ 74289 h 398850"/>
                  <a:gd name="T44" fmla="*/ 119960 w 158933"/>
                  <a:gd name="T45" fmla="*/ 74291 h 398850"/>
                  <a:gd name="T46" fmla="*/ 141763 w 158933"/>
                  <a:gd name="T47" fmla="*/ 74291 h 398850"/>
                  <a:gd name="T48" fmla="*/ 141763 w 158933"/>
                  <a:gd name="T49" fmla="*/ 74295 h 398850"/>
                  <a:gd name="T50" fmla="*/ 158933 w 158933"/>
                  <a:gd name="T51" fmla="*/ 91365 h 398850"/>
                  <a:gd name="T52" fmla="*/ 158933 w 158933"/>
                  <a:gd name="T53" fmla="*/ 212980 h 398850"/>
                  <a:gd name="T54" fmla="*/ 141394 w 158933"/>
                  <a:gd name="T55" fmla="*/ 230058 h 398850"/>
                  <a:gd name="T56" fmla="*/ 123855 w 158933"/>
                  <a:gd name="T57" fmla="*/ 212980 h 398850"/>
                  <a:gd name="T58" fmla="*/ 123855 w 158933"/>
                  <a:gd name="T59" fmla="*/ 188313 h 398850"/>
                  <a:gd name="T60" fmla="*/ 123782 w 158933"/>
                  <a:gd name="T61" fmla="*/ 188313 h 398850"/>
                  <a:gd name="T62" fmla="*/ 123782 w 158933"/>
                  <a:gd name="T63" fmla="*/ 127478 h 398850"/>
                  <a:gd name="T64" fmla="*/ 119960 w 158933"/>
                  <a:gd name="T65" fmla="*/ 127478 h 398850"/>
                  <a:gd name="T66" fmla="*/ 119960 w 158933"/>
                  <a:gd name="T67" fmla="*/ 380142 h 398850"/>
                  <a:gd name="T68" fmla="*/ 100747 w 158933"/>
                  <a:gd name="T69" fmla="*/ 398850 h 398850"/>
                  <a:gd name="T70" fmla="*/ 81534 w 158933"/>
                  <a:gd name="T71" fmla="*/ 380142 h 398850"/>
                  <a:gd name="T72" fmla="*/ 81534 w 158933"/>
                  <a:gd name="T73" fmla="*/ 353121 h 398850"/>
                  <a:gd name="T74" fmla="*/ 81454 w 158933"/>
                  <a:gd name="T75" fmla="*/ 353121 h 398850"/>
                  <a:gd name="T76" fmla="*/ 81454 w 158933"/>
                  <a:gd name="T77" fmla="*/ 276197 h 398850"/>
                  <a:gd name="T78" fmla="*/ 81534 w 158933"/>
                  <a:gd name="T79" fmla="*/ 276197 h 398850"/>
                  <a:gd name="T80" fmla="*/ 81534 w 158933"/>
                  <a:gd name="T81" fmla="*/ 259953 h 398850"/>
                  <a:gd name="T82" fmla="*/ 81454 w 158933"/>
                  <a:gd name="T83" fmla="*/ 259953 h 398850"/>
                  <a:gd name="T84" fmla="*/ 81454 w 158933"/>
                  <a:gd name="T85" fmla="*/ 241044 h 398850"/>
                  <a:gd name="T86" fmla="*/ 77479 w 158933"/>
                  <a:gd name="T87" fmla="*/ 241044 h 398850"/>
                  <a:gd name="T88" fmla="*/ 77479 w 158933"/>
                  <a:gd name="T89" fmla="*/ 380142 h 398850"/>
                  <a:gd name="T90" fmla="*/ 58266 w 158933"/>
                  <a:gd name="T91" fmla="*/ 398850 h 398850"/>
                  <a:gd name="T92" fmla="*/ 39053 w 158933"/>
                  <a:gd name="T93" fmla="*/ 380142 h 398850"/>
                  <a:gd name="T94" fmla="*/ 47800 w 158933"/>
                  <a:gd name="T95" fmla="*/ 45716 h 398850"/>
                  <a:gd name="T96" fmla="*/ 70413 w 158933"/>
                  <a:gd name="T97" fmla="*/ 4997 h 398850"/>
                  <a:gd name="T98" fmla="*/ 111132 w 158933"/>
                  <a:gd name="T99" fmla="*/ 27610 h 398850"/>
                  <a:gd name="T100" fmla="*/ 88519 w 158933"/>
                  <a:gd name="T101" fmla="*/ 68329 h 398850"/>
                  <a:gd name="T102" fmla="*/ 47800 w 158933"/>
                  <a:gd name="T103" fmla="*/ 45716 h 398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white"/>
                  </a:solidFill>
                  <a:latin typeface="+mn-lt"/>
                  <a:cs typeface="+mn-cs"/>
                </a:endParaRPr>
              </a:p>
            </p:txBody>
          </p:sp>
        </p:grpSp>
        <p:sp>
          <p:nvSpPr>
            <p:cNvPr id="243" name="Right Arrow 242"/>
            <p:cNvSpPr/>
            <p:nvPr/>
          </p:nvSpPr>
          <p:spPr>
            <a:xfrm rot="16200000">
              <a:off x="7661773" y="3739935"/>
              <a:ext cx="561964" cy="70337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5084" name="Rectangle 243"/>
            <p:cNvSpPr>
              <a:spLocks noChangeArrowheads="1"/>
            </p:cNvSpPr>
            <p:nvPr/>
          </p:nvSpPr>
          <p:spPr bwMode="auto">
            <a:xfrm>
              <a:off x="5396924" y="3232800"/>
              <a:ext cx="3042000" cy="46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44000" rIns="108000" bIns="108000" anchor="ct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b="1">
                  <a:solidFill>
                    <a:srgbClr val="FFFFFF"/>
                  </a:solidFill>
                  <a:latin typeface="Roboto Condensed" panose="02000000000000000000" pitchFamily="2" charset="0"/>
                </a:rPr>
                <a:t>Търговец</a:t>
              </a:r>
              <a:endParaRPr lang="en-GB" altLang="en-US" sz="2400">
                <a:solidFill>
                  <a:srgbClr val="FFFFFF"/>
                </a:solidFill>
                <a:latin typeface="Roboto Condensed" panose="02000000000000000000" pitchFamily="2" charset="0"/>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750"/>
                                        <p:tgtEl>
                                          <p:spTgt spid="52"/>
                                        </p:tgtEl>
                                        <p:attrNameLst>
                                          <p:attrName>ppt_x</p:attrName>
                                        </p:attrNameLst>
                                      </p:cBhvr>
                                      <p:tavLst>
                                        <p:tav tm="0">
                                          <p:val>
                                            <p:strVal val="ppt_x"/>
                                          </p:val>
                                        </p:tav>
                                        <p:tav tm="100000">
                                          <p:val>
                                            <p:strVal val="0-ppt_w/2"/>
                                          </p:val>
                                        </p:tav>
                                      </p:tavLst>
                                    </p:anim>
                                    <p:anim calcmode="lin" valueType="num">
                                      <p:cBhvr additive="base">
                                        <p:cTn id="7" dur="750"/>
                                        <p:tgtEl>
                                          <p:spTgt spid="52"/>
                                        </p:tgtEl>
                                        <p:attrNameLst>
                                          <p:attrName>ppt_y</p:attrName>
                                        </p:attrNameLst>
                                      </p:cBhvr>
                                      <p:tavLst>
                                        <p:tav tm="0">
                                          <p:val>
                                            <p:strVal val="ppt_y"/>
                                          </p:val>
                                        </p:tav>
                                        <p:tav tm="100000">
                                          <p:val>
                                            <p:strVal val="ppt_y"/>
                                          </p:val>
                                        </p:tav>
                                      </p:tavLst>
                                    </p:anim>
                                    <p:set>
                                      <p:cBhvr>
                                        <p:cTn id="8" dur="1" fill="hold">
                                          <p:stCondLst>
                                            <p:cond delay="749"/>
                                          </p:stCondLst>
                                        </p:cTn>
                                        <p:tgtEl>
                                          <p:spTgt spid="52"/>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750"/>
                                        <p:tgtEl>
                                          <p:spTgt spid="53"/>
                                        </p:tgtEl>
                                        <p:attrNameLst>
                                          <p:attrName>ppt_x</p:attrName>
                                        </p:attrNameLst>
                                      </p:cBhvr>
                                      <p:tavLst>
                                        <p:tav tm="0">
                                          <p:val>
                                            <p:strVal val="ppt_x"/>
                                          </p:val>
                                        </p:tav>
                                        <p:tav tm="100000">
                                          <p:val>
                                            <p:strVal val="0-ppt_w/2"/>
                                          </p:val>
                                        </p:tav>
                                      </p:tavLst>
                                    </p:anim>
                                    <p:anim calcmode="lin" valueType="num">
                                      <p:cBhvr additive="base">
                                        <p:cTn id="11" dur="750"/>
                                        <p:tgtEl>
                                          <p:spTgt spid="53"/>
                                        </p:tgtEl>
                                        <p:attrNameLst>
                                          <p:attrName>ppt_y</p:attrName>
                                        </p:attrNameLst>
                                      </p:cBhvr>
                                      <p:tavLst>
                                        <p:tav tm="0">
                                          <p:val>
                                            <p:strVal val="ppt_y"/>
                                          </p:val>
                                        </p:tav>
                                        <p:tav tm="100000">
                                          <p:val>
                                            <p:strVal val="ppt_y"/>
                                          </p:val>
                                        </p:tav>
                                      </p:tavLst>
                                    </p:anim>
                                    <p:set>
                                      <p:cBhvr>
                                        <p:cTn id="12" dur="1" fill="hold">
                                          <p:stCondLst>
                                            <p:cond delay="749"/>
                                          </p:stCondLst>
                                        </p:cTn>
                                        <p:tgtEl>
                                          <p:spTgt spid="53"/>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750"/>
                                        <p:tgtEl>
                                          <p:spTgt spid="55"/>
                                        </p:tgtEl>
                                        <p:attrNameLst>
                                          <p:attrName>ppt_x</p:attrName>
                                        </p:attrNameLst>
                                      </p:cBhvr>
                                      <p:tavLst>
                                        <p:tav tm="0">
                                          <p:val>
                                            <p:strVal val="ppt_x"/>
                                          </p:val>
                                        </p:tav>
                                        <p:tav tm="100000">
                                          <p:val>
                                            <p:strVal val="0-ppt_w/2"/>
                                          </p:val>
                                        </p:tav>
                                      </p:tavLst>
                                    </p:anim>
                                    <p:anim calcmode="lin" valueType="num">
                                      <p:cBhvr additive="base">
                                        <p:cTn id="15" dur="750"/>
                                        <p:tgtEl>
                                          <p:spTgt spid="55"/>
                                        </p:tgtEl>
                                        <p:attrNameLst>
                                          <p:attrName>ppt_y</p:attrName>
                                        </p:attrNameLst>
                                      </p:cBhvr>
                                      <p:tavLst>
                                        <p:tav tm="0">
                                          <p:val>
                                            <p:strVal val="ppt_y"/>
                                          </p:val>
                                        </p:tav>
                                        <p:tav tm="100000">
                                          <p:val>
                                            <p:strVal val="ppt_y"/>
                                          </p:val>
                                        </p:tav>
                                      </p:tavLst>
                                    </p:anim>
                                    <p:set>
                                      <p:cBhvr>
                                        <p:cTn id="16" dur="1" fill="hold">
                                          <p:stCondLst>
                                            <p:cond delay="749"/>
                                          </p:stCondLst>
                                        </p:cTn>
                                        <p:tgtEl>
                                          <p:spTgt spid="55"/>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750"/>
                                        <p:tgtEl>
                                          <p:spTgt spid="56"/>
                                        </p:tgtEl>
                                        <p:attrNameLst>
                                          <p:attrName>ppt_x</p:attrName>
                                        </p:attrNameLst>
                                      </p:cBhvr>
                                      <p:tavLst>
                                        <p:tav tm="0">
                                          <p:val>
                                            <p:strVal val="ppt_x"/>
                                          </p:val>
                                        </p:tav>
                                        <p:tav tm="100000">
                                          <p:val>
                                            <p:strVal val="0-ppt_w/2"/>
                                          </p:val>
                                        </p:tav>
                                      </p:tavLst>
                                    </p:anim>
                                    <p:anim calcmode="lin" valueType="num">
                                      <p:cBhvr additive="base">
                                        <p:cTn id="19" dur="750"/>
                                        <p:tgtEl>
                                          <p:spTgt spid="56"/>
                                        </p:tgtEl>
                                        <p:attrNameLst>
                                          <p:attrName>ppt_y</p:attrName>
                                        </p:attrNameLst>
                                      </p:cBhvr>
                                      <p:tavLst>
                                        <p:tav tm="0">
                                          <p:val>
                                            <p:strVal val="ppt_y"/>
                                          </p:val>
                                        </p:tav>
                                        <p:tav tm="100000">
                                          <p:val>
                                            <p:strVal val="ppt_y"/>
                                          </p:val>
                                        </p:tav>
                                      </p:tavLst>
                                    </p:anim>
                                    <p:set>
                                      <p:cBhvr>
                                        <p:cTn id="20" dur="1" fill="hold">
                                          <p:stCondLst>
                                            <p:cond delay="749"/>
                                          </p:stCondLst>
                                        </p:cTn>
                                        <p:tgtEl>
                                          <p:spTgt spid="56"/>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750"/>
                                        <p:tgtEl>
                                          <p:spTgt spid="60"/>
                                        </p:tgtEl>
                                        <p:attrNameLst>
                                          <p:attrName>ppt_x</p:attrName>
                                        </p:attrNameLst>
                                      </p:cBhvr>
                                      <p:tavLst>
                                        <p:tav tm="0">
                                          <p:val>
                                            <p:strVal val="ppt_x"/>
                                          </p:val>
                                        </p:tav>
                                        <p:tav tm="100000">
                                          <p:val>
                                            <p:strVal val="0-ppt_w/2"/>
                                          </p:val>
                                        </p:tav>
                                      </p:tavLst>
                                    </p:anim>
                                    <p:anim calcmode="lin" valueType="num">
                                      <p:cBhvr additive="base">
                                        <p:cTn id="23" dur="750"/>
                                        <p:tgtEl>
                                          <p:spTgt spid="60"/>
                                        </p:tgtEl>
                                        <p:attrNameLst>
                                          <p:attrName>ppt_y</p:attrName>
                                        </p:attrNameLst>
                                      </p:cBhvr>
                                      <p:tavLst>
                                        <p:tav tm="0">
                                          <p:val>
                                            <p:strVal val="ppt_y"/>
                                          </p:val>
                                        </p:tav>
                                        <p:tav tm="100000">
                                          <p:val>
                                            <p:strVal val="ppt_y"/>
                                          </p:val>
                                        </p:tav>
                                      </p:tavLst>
                                    </p:anim>
                                    <p:set>
                                      <p:cBhvr>
                                        <p:cTn id="24" dur="1" fill="hold">
                                          <p:stCondLst>
                                            <p:cond delay="749"/>
                                          </p:stCondLst>
                                        </p:cTn>
                                        <p:tgtEl>
                                          <p:spTgt spid="60"/>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750"/>
                                        <p:tgtEl>
                                          <p:spTgt spid="68"/>
                                        </p:tgtEl>
                                        <p:attrNameLst>
                                          <p:attrName>ppt_x</p:attrName>
                                        </p:attrNameLst>
                                      </p:cBhvr>
                                      <p:tavLst>
                                        <p:tav tm="0">
                                          <p:val>
                                            <p:strVal val="ppt_x"/>
                                          </p:val>
                                        </p:tav>
                                        <p:tav tm="100000">
                                          <p:val>
                                            <p:strVal val="0-ppt_w/2"/>
                                          </p:val>
                                        </p:tav>
                                      </p:tavLst>
                                    </p:anim>
                                    <p:anim calcmode="lin" valueType="num">
                                      <p:cBhvr additive="base">
                                        <p:cTn id="27" dur="750"/>
                                        <p:tgtEl>
                                          <p:spTgt spid="68"/>
                                        </p:tgtEl>
                                        <p:attrNameLst>
                                          <p:attrName>ppt_y</p:attrName>
                                        </p:attrNameLst>
                                      </p:cBhvr>
                                      <p:tavLst>
                                        <p:tav tm="0">
                                          <p:val>
                                            <p:strVal val="ppt_y"/>
                                          </p:val>
                                        </p:tav>
                                        <p:tav tm="100000">
                                          <p:val>
                                            <p:strVal val="ppt_y"/>
                                          </p:val>
                                        </p:tav>
                                      </p:tavLst>
                                    </p:anim>
                                    <p:set>
                                      <p:cBhvr>
                                        <p:cTn id="28" dur="1" fill="hold">
                                          <p:stCondLst>
                                            <p:cond delay="749"/>
                                          </p:stCondLst>
                                        </p:cTn>
                                        <p:tgtEl>
                                          <p:spTgt spid="68"/>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750"/>
                                        <p:tgtEl>
                                          <p:spTgt spid="69"/>
                                        </p:tgtEl>
                                        <p:attrNameLst>
                                          <p:attrName>ppt_x</p:attrName>
                                        </p:attrNameLst>
                                      </p:cBhvr>
                                      <p:tavLst>
                                        <p:tav tm="0">
                                          <p:val>
                                            <p:strVal val="ppt_x"/>
                                          </p:val>
                                        </p:tav>
                                        <p:tav tm="100000">
                                          <p:val>
                                            <p:strVal val="0-ppt_w/2"/>
                                          </p:val>
                                        </p:tav>
                                      </p:tavLst>
                                    </p:anim>
                                    <p:anim calcmode="lin" valueType="num">
                                      <p:cBhvr additive="base">
                                        <p:cTn id="31" dur="750"/>
                                        <p:tgtEl>
                                          <p:spTgt spid="69"/>
                                        </p:tgtEl>
                                        <p:attrNameLst>
                                          <p:attrName>ppt_y</p:attrName>
                                        </p:attrNameLst>
                                      </p:cBhvr>
                                      <p:tavLst>
                                        <p:tav tm="0">
                                          <p:val>
                                            <p:strVal val="ppt_y"/>
                                          </p:val>
                                        </p:tav>
                                        <p:tav tm="100000">
                                          <p:val>
                                            <p:strVal val="ppt_y"/>
                                          </p:val>
                                        </p:tav>
                                      </p:tavLst>
                                    </p:anim>
                                    <p:set>
                                      <p:cBhvr>
                                        <p:cTn id="32" dur="1" fill="hold">
                                          <p:stCondLst>
                                            <p:cond delay="749"/>
                                          </p:stCondLst>
                                        </p:cTn>
                                        <p:tgtEl>
                                          <p:spTgt spid="69"/>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750"/>
                                        <p:tgtEl>
                                          <p:spTgt spid="72"/>
                                        </p:tgtEl>
                                        <p:attrNameLst>
                                          <p:attrName>ppt_x</p:attrName>
                                        </p:attrNameLst>
                                      </p:cBhvr>
                                      <p:tavLst>
                                        <p:tav tm="0">
                                          <p:val>
                                            <p:strVal val="ppt_x"/>
                                          </p:val>
                                        </p:tav>
                                        <p:tav tm="100000">
                                          <p:val>
                                            <p:strVal val="0-ppt_w/2"/>
                                          </p:val>
                                        </p:tav>
                                      </p:tavLst>
                                    </p:anim>
                                    <p:anim calcmode="lin" valueType="num">
                                      <p:cBhvr additive="base">
                                        <p:cTn id="35" dur="750"/>
                                        <p:tgtEl>
                                          <p:spTgt spid="72"/>
                                        </p:tgtEl>
                                        <p:attrNameLst>
                                          <p:attrName>ppt_y</p:attrName>
                                        </p:attrNameLst>
                                      </p:cBhvr>
                                      <p:tavLst>
                                        <p:tav tm="0">
                                          <p:val>
                                            <p:strVal val="ppt_y"/>
                                          </p:val>
                                        </p:tav>
                                        <p:tav tm="100000">
                                          <p:val>
                                            <p:strVal val="ppt_y"/>
                                          </p:val>
                                        </p:tav>
                                      </p:tavLst>
                                    </p:anim>
                                    <p:set>
                                      <p:cBhvr>
                                        <p:cTn id="36" dur="1" fill="hold">
                                          <p:stCondLst>
                                            <p:cond delay="749"/>
                                          </p:stCondLst>
                                        </p:cTn>
                                        <p:tgtEl>
                                          <p:spTgt spid="72"/>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750"/>
                                        <p:tgtEl>
                                          <p:spTgt spid="73"/>
                                        </p:tgtEl>
                                        <p:attrNameLst>
                                          <p:attrName>ppt_x</p:attrName>
                                        </p:attrNameLst>
                                      </p:cBhvr>
                                      <p:tavLst>
                                        <p:tav tm="0">
                                          <p:val>
                                            <p:strVal val="ppt_x"/>
                                          </p:val>
                                        </p:tav>
                                        <p:tav tm="100000">
                                          <p:val>
                                            <p:strVal val="0-ppt_w/2"/>
                                          </p:val>
                                        </p:tav>
                                      </p:tavLst>
                                    </p:anim>
                                    <p:anim calcmode="lin" valueType="num">
                                      <p:cBhvr additive="base">
                                        <p:cTn id="39" dur="750"/>
                                        <p:tgtEl>
                                          <p:spTgt spid="73"/>
                                        </p:tgtEl>
                                        <p:attrNameLst>
                                          <p:attrName>ppt_y</p:attrName>
                                        </p:attrNameLst>
                                      </p:cBhvr>
                                      <p:tavLst>
                                        <p:tav tm="0">
                                          <p:val>
                                            <p:strVal val="ppt_y"/>
                                          </p:val>
                                        </p:tav>
                                        <p:tav tm="100000">
                                          <p:val>
                                            <p:strVal val="ppt_y"/>
                                          </p:val>
                                        </p:tav>
                                      </p:tavLst>
                                    </p:anim>
                                    <p:set>
                                      <p:cBhvr>
                                        <p:cTn id="40" dur="1" fill="hold">
                                          <p:stCondLst>
                                            <p:cond delay="749"/>
                                          </p:stCondLst>
                                        </p:cTn>
                                        <p:tgtEl>
                                          <p:spTgt spid="73"/>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750"/>
                                        <p:tgtEl>
                                          <p:spTgt spid="74"/>
                                        </p:tgtEl>
                                        <p:attrNameLst>
                                          <p:attrName>ppt_x</p:attrName>
                                        </p:attrNameLst>
                                      </p:cBhvr>
                                      <p:tavLst>
                                        <p:tav tm="0">
                                          <p:val>
                                            <p:strVal val="ppt_x"/>
                                          </p:val>
                                        </p:tav>
                                        <p:tav tm="100000">
                                          <p:val>
                                            <p:strVal val="0-ppt_w/2"/>
                                          </p:val>
                                        </p:tav>
                                      </p:tavLst>
                                    </p:anim>
                                    <p:anim calcmode="lin" valueType="num">
                                      <p:cBhvr additive="base">
                                        <p:cTn id="43" dur="750"/>
                                        <p:tgtEl>
                                          <p:spTgt spid="74"/>
                                        </p:tgtEl>
                                        <p:attrNameLst>
                                          <p:attrName>ppt_y</p:attrName>
                                        </p:attrNameLst>
                                      </p:cBhvr>
                                      <p:tavLst>
                                        <p:tav tm="0">
                                          <p:val>
                                            <p:strVal val="ppt_y"/>
                                          </p:val>
                                        </p:tav>
                                        <p:tav tm="100000">
                                          <p:val>
                                            <p:strVal val="ppt_y"/>
                                          </p:val>
                                        </p:tav>
                                      </p:tavLst>
                                    </p:anim>
                                    <p:set>
                                      <p:cBhvr>
                                        <p:cTn id="44" dur="1" fill="hold">
                                          <p:stCondLst>
                                            <p:cond delay="749"/>
                                          </p:stCondLst>
                                        </p:cTn>
                                        <p:tgtEl>
                                          <p:spTgt spid="74"/>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750"/>
                                        <p:tgtEl>
                                          <p:spTgt spid="75"/>
                                        </p:tgtEl>
                                        <p:attrNameLst>
                                          <p:attrName>ppt_x</p:attrName>
                                        </p:attrNameLst>
                                      </p:cBhvr>
                                      <p:tavLst>
                                        <p:tav tm="0">
                                          <p:val>
                                            <p:strVal val="ppt_x"/>
                                          </p:val>
                                        </p:tav>
                                        <p:tav tm="100000">
                                          <p:val>
                                            <p:strVal val="0-ppt_w/2"/>
                                          </p:val>
                                        </p:tav>
                                      </p:tavLst>
                                    </p:anim>
                                    <p:anim calcmode="lin" valueType="num">
                                      <p:cBhvr additive="base">
                                        <p:cTn id="47" dur="750"/>
                                        <p:tgtEl>
                                          <p:spTgt spid="75"/>
                                        </p:tgtEl>
                                        <p:attrNameLst>
                                          <p:attrName>ppt_y</p:attrName>
                                        </p:attrNameLst>
                                      </p:cBhvr>
                                      <p:tavLst>
                                        <p:tav tm="0">
                                          <p:val>
                                            <p:strVal val="ppt_y"/>
                                          </p:val>
                                        </p:tav>
                                        <p:tav tm="100000">
                                          <p:val>
                                            <p:strVal val="ppt_y"/>
                                          </p:val>
                                        </p:tav>
                                      </p:tavLst>
                                    </p:anim>
                                    <p:set>
                                      <p:cBhvr>
                                        <p:cTn id="48" dur="1" fill="hold">
                                          <p:stCondLst>
                                            <p:cond delay="749"/>
                                          </p:stCondLst>
                                        </p:cTn>
                                        <p:tgtEl>
                                          <p:spTgt spid="75"/>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750"/>
                                        <p:tgtEl>
                                          <p:spTgt spid="76"/>
                                        </p:tgtEl>
                                        <p:attrNameLst>
                                          <p:attrName>ppt_x</p:attrName>
                                        </p:attrNameLst>
                                      </p:cBhvr>
                                      <p:tavLst>
                                        <p:tav tm="0">
                                          <p:val>
                                            <p:strVal val="ppt_x"/>
                                          </p:val>
                                        </p:tav>
                                        <p:tav tm="100000">
                                          <p:val>
                                            <p:strVal val="0-ppt_w/2"/>
                                          </p:val>
                                        </p:tav>
                                      </p:tavLst>
                                    </p:anim>
                                    <p:anim calcmode="lin" valueType="num">
                                      <p:cBhvr additive="base">
                                        <p:cTn id="51" dur="750"/>
                                        <p:tgtEl>
                                          <p:spTgt spid="76"/>
                                        </p:tgtEl>
                                        <p:attrNameLst>
                                          <p:attrName>ppt_y</p:attrName>
                                        </p:attrNameLst>
                                      </p:cBhvr>
                                      <p:tavLst>
                                        <p:tav tm="0">
                                          <p:val>
                                            <p:strVal val="ppt_y"/>
                                          </p:val>
                                        </p:tav>
                                        <p:tav tm="100000">
                                          <p:val>
                                            <p:strVal val="ppt_y"/>
                                          </p:val>
                                        </p:tav>
                                      </p:tavLst>
                                    </p:anim>
                                    <p:set>
                                      <p:cBhvr>
                                        <p:cTn id="52" dur="1" fill="hold">
                                          <p:stCondLst>
                                            <p:cond delay="749"/>
                                          </p:stCondLst>
                                        </p:cTn>
                                        <p:tgtEl>
                                          <p:spTgt spid="76"/>
                                        </p:tgtEl>
                                        <p:attrNameLst>
                                          <p:attrName>style.visibility</p:attrName>
                                        </p:attrNameLst>
                                      </p:cBhvr>
                                      <p:to>
                                        <p:strVal val="hidden"/>
                                      </p:to>
                                    </p:set>
                                  </p:childTnLst>
                                </p:cTn>
                              </p:par>
                              <p:par>
                                <p:cTn id="53" presetID="2" presetClass="exit" presetSubtype="8" fill="hold" grpId="0" nodeType="withEffect">
                                  <p:stCondLst>
                                    <p:cond delay="0"/>
                                  </p:stCondLst>
                                  <p:childTnLst>
                                    <p:anim calcmode="lin" valueType="num">
                                      <p:cBhvr additive="base">
                                        <p:cTn id="54" dur="750"/>
                                        <p:tgtEl>
                                          <p:spTgt spid="120"/>
                                        </p:tgtEl>
                                        <p:attrNameLst>
                                          <p:attrName>ppt_x</p:attrName>
                                        </p:attrNameLst>
                                      </p:cBhvr>
                                      <p:tavLst>
                                        <p:tav tm="0">
                                          <p:val>
                                            <p:strVal val="ppt_x"/>
                                          </p:val>
                                        </p:tav>
                                        <p:tav tm="100000">
                                          <p:val>
                                            <p:strVal val="0-ppt_w/2"/>
                                          </p:val>
                                        </p:tav>
                                      </p:tavLst>
                                    </p:anim>
                                    <p:anim calcmode="lin" valueType="num">
                                      <p:cBhvr additive="base">
                                        <p:cTn id="55" dur="750"/>
                                        <p:tgtEl>
                                          <p:spTgt spid="120"/>
                                        </p:tgtEl>
                                        <p:attrNameLst>
                                          <p:attrName>ppt_y</p:attrName>
                                        </p:attrNameLst>
                                      </p:cBhvr>
                                      <p:tavLst>
                                        <p:tav tm="0">
                                          <p:val>
                                            <p:strVal val="ppt_y"/>
                                          </p:val>
                                        </p:tav>
                                        <p:tav tm="100000">
                                          <p:val>
                                            <p:strVal val="ppt_y"/>
                                          </p:val>
                                        </p:tav>
                                      </p:tavLst>
                                    </p:anim>
                                    <p:set>
                                      <p:cBhvr>
                                        <p:cTn id="56" dur="1" fill="hold">
                                          <p:stCondLst>
                                            <p:cond delay="749"/>
                                          </p:stCondLst>
                                        </p:cTn>
                                        <p:tgtEl>
                                          <p:spTgt spid="120"/>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750"/>
                                        <p:tgtEl>
                                          <p:spTgt spid="124"/>
                                        </p:tgtEl>
                                        <p:attrNameLst>
                                          <p:attrName>ppt_x</p:attrName>
                                        </p:attrNameLst>
                                      </p:cBhvr>
                                      <p:tavLst>
                                        <p:tav tm="0">
                                          <p:val>
                                            <p:strVal val="ppt_x"/>
                                          </p:val>
                                        </p:tav>
                                        <p:tav tm="100000">
                                          <p:val>
                                            <p:strVal val="0-ppt_w/2"/>
                                          </p:val>
                                        </p:tav>
                                      </p:tavLst>
                                    </p:anim>
                                    <p:anim calcmode="lin" valueType="num">
                                      <p:cBhvr additive="base">
                                        <p:cTn id="59" dur="750"/>
                                        <p:tgtEl>
                                          <p:spTgt spid="124"/>
                                        </p:tgtEl>
                                        <p:attrNameLst>
                                          <p:attrName>ppt_y</p:attrName>
                                        </p:attrNameLst>
                                      </p:cBhvr>
                                      <p:tavLst>
                                        <p:tav tm="0">
                                          <p:val>
                                            <p:strVal val="ppt_y"/>
                                          </p:val>
                                        </p:tav>
                                        <p:tav tm="100000">
                                          <p:val>
                                            <p:strVal val="ppt_y"/>
                                          </p:val>
                                        </p:tav>
                                      </p:tavLst>
                                    </p:anim>
                                    <p:set>
                                      <p:cBhvr>
                                        <p:cTn id="60" dur="1" fill="hold">
                                          <p:stCondLst>
                                            <p:cond delay="749"/>
                                          </p:stCondLst>
                                        </p:cTn>
                                        <p:tgtEl>
                                          <p:spTgt spid="124"/>
                                        </p:tgtEl>
                                        <p:attrNameLst>
                                          <p:attrName>style.visibility</p:attrName>
                                        </p:attrNameLst>
                                      </p:cBhvr>
                                      <p:to>
                                        <p:strVal val="hidden"/>
                                      </p:to>
                                    </p:set>
                                  </p:childTnLst>
                                </p:cTn>
                              </p:par>
                              <p:par>
                                <p:cTn id="61" presetID="2" presetClass="exit" presetSubtype="8" fill="hold" nodeType="withEffect">
                                  <p:stCondLst>
                                    <p:cond delay="0"/>
                                  </p:stCondLst>
                                  <p:childTnLst>
                                    <p:anim calcmode="lin" valueType="num">
                                      <p:cBhvr additive="base">
                                        <p:cTn id="62" dur="750"/>
                                        <p:tgtEl>
                                          <p:spTgt spid="235"/>
                                        </p:tgtEl>
                                        <p:attrNameLst>
                                          <p:attrName>ppt_x</p:attrName>
                                        </p:attrNameLst>
                                      </p:cBhvr>
                                      <p:tavLst>
                                        <p:tav tm="0">
                                          <p:val>
                                            <p:strVal val="ppt_x"/>
                                          </p:val>
                                        </p:tav>
                                        <p:tav tm="100000">
                                          <p:val>
                                            <p:strVal val="0-ppt_w/2"/>
                                          </p:val>
                                        </p:tav>
                                      </p:tavLst>
                                    </p:anim>
                                    <p:anim calcmode="lin" valueType="num">
                                      <p:cBhvr additive="base">
                                        <p:cTn id="63" dur="750"/>
                                        <p:tgtEl>
                                          <p:spTgt spid="235"/>
                                        </p:tgtEl>
                                        <p:attrNameLst>
                                          <p:attrName>ppt_y</p:attrName>
                                        </p:attrNameLst>
                                      </p:cBhvr>
                                      <p:tavLst>
                                        <p:tav tm="0">
                                          <p:val>
                                            <p:strVal val="ppt_y"/>
                                          </p:val>
                                        </p:tav>
                                        <p:tav tm="100000">
                                          <p:val>
                                            <p:strVal val="ppt_y"/>
                                          </p:val>
                                        </p:tav>
                                      </p:tavLst>
                                    </p:anim>
                                    <p:set>
                                      <p:cBhvr>
                                        <p:cTn id="64" dur="1" fill="hold">
                                          <p:stCondLst>
                                            <p:cond delay="749"/>
                                          </p:stCondLst>
                                        </p:cTn>
                                        <p:tgtEl>
                                          <p:spTgt spid="23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6" grpId="0" animBg="1"/>
      <p:bldP spid="60" grpId="0" animBg="1"/>
      <p:bldP spid="68" grpId="0" animBg="1"/>
      <p:bldP spid="73" grpId="0" animBg="1"/>
      <p:bldP spid="74" grpId="0" animBg="1"/>
      <p:bldP spid="75" grpId="0" animBg="1"/>
      <p:bldP spid="1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175" y="873125"/>
            <a:ext cx="6092825" cy="5097463"/>
          </a:xfrm>
          <a:prstGeom prst="rect">
            <a:avLst/>
          </a:prstGeom>
          <a:gradFill flip="none" rotWithShape="1">
            <a:gsLst>
              <a:gs pos="74000">
                <a:srgbClr val="F25F01"/>
              </a:gs>
              <a:gs pos="0">
                <a:srgbClr val="F25F01"/>
              </a:gs>
              <a:gs pos="100000">
                <a:srgbClr val="FE8338">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ight Arrow 45"/>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5" name="Group 4"/>
          <p:cNvGrpSpPr>
            <a:grpSpLocks/>
          </p:cNvGrpSpPr>
          <p:nvPr/>
        </p:nvGrpSpPr>
        <p:grpSpPr bwMode="auto">
          <a:xfrm>
            <a:off x="5229225" y="4535488"/>
            <a:ext cx="1717675" cy="1149350"/>
            <a:chOff x="5229757" y="4536168"/>
            <a:chExt cx="1716833" cy="1147981"/>
          </a:xfrm>
        </p:grpSpPr>
        <p:sp>
          <p:nvSpPr>
            <p:cNvPr id="46237" name="Freeform 5"/>
            <p:cNvSpPr>
              <a:spLocks noEditPoints="1"/>
            </p:cNvSpPr>
            <p:nvPr/>
          </p:nvSpPr>
          <p:spPr bwMode="auto">
            <a:xfrm>
              <a:off x="6219750"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38" name="Freeform 5"/>
            <p:cNvSpPr>
              <a:spLocks noEditPoints="1"/>
            </p:cNvSpPr>
            <p:nvPr/>
          </p:nvSpPr>
          <p:spPr bwMode="auto">
            <a:xfrm>
              <a:off x="5972252"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39" name="Freeform 5"/>
            <p:cNvSpPr>
              <a:spLocks noEditPoints="1"/>
            </p:cNvSpPr>
            <p:nvPr/>
          </p:nvSpPr>
          <p:spPr bwMode="auto">
            <a:xfrm>
              <a:off x="5724754"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40" name="Freeform 5"/>
            <p:cNvSpPr>
              <a:spLocks noEditPoints="1"/>
            </p:cNvSpPr>
            <p:nvPr/>
          </p:nvSpPr>
          <p:spPr bwMode="auto">
            <a:xfrm>
              <a:off x="5477256"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41" name="Freeform 5"/>
            <p:cNvSpPr>
              <a:spLocks noEditPoints="1"/>
            </p:cNvSpPr>
            <p:nvPr/>
          </p:nvSpPr>
          <p:spPr bwMode="auto">
            <a:xfrm>
              <a:off x="5229757"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42" name="Freeform 5"/>
            <p:cNvSpPr>
              <a:spLocks noEditPoints="1"/>
            </p:cNvSpPr>
            <p:nvPr/>
          </p:nvSpPr>
          <p:spPr bwMode="auto">
            <a:xfrm>
              <a:off x="6714745"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243" name="Freeform 5"/>
            <p:cNvSpPr>
              <a:spLocks noEditPoints="1"/>
            </p:cNvSpPr>
            <p:nvPr/>
          </p:nvSpPr>
          <p:spPr bwMode="auto">
            <a:xfrm>
              <a:off x="6467248"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74" name="Rounded Rectangle 473"/>
            <p:cNvSpPr/>
            <p:nvPr/>
          </p:nvSpPr>
          <p:spPr>
            <a:xfrm>
              <a:off x="5242451" y="5186268"/>
              <a:ext cx="1704139" cy="497881"/>
            </a:xfrm>
            <a:prstGeom prst="roundRect">
              <a:avLst>
                <a:gd name="adj" fmla="val 50000"/>
              </a:avLst>
            </a:prstGeom>
            <a:gradFill>
              <a:gsLst>
                <a:gs pos="51000">
                  <a:srgbClr val="6F732D"/>
                </a:gs>
                <a:gs pos="0">
                  <a:srgbClr val="F25F01"/>
                </a:gs>
                <a:gs pos="100000">
                  <a:srgbClr val="6F732D"/>
                </a:gs>
              </a:gsLst>
              <a:lin ang="0" scaled="1"/>
            </a:gradFill>
            <a:ln w="28575" cap="sq">
              <a:no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r>
                <a:rPr lang="bg-BG" sz="2000" b="1" dirty="0">
                  <a:solidFill>
                    <a:prstClr val="white"/>
                  </a:solidFill>
                  <a:latin typeface="Roboto Condensed" panose="02000000000000000000" pitchFamily="2" charset="0"/>
                </a:rPr>
                <a:t>КЛИЕНТ</a:t>
              </a:r>
              <a:endParaRPr lang="en-GB" sz="2000" b="1" dirty="0">
                <a:solidFill>
                  <a:prstClr val="white"/>
                </a:solidFill>
                <a:latin typeface="Roboto Condensed" panose="02000000000000000000" pitchFamily="2" charset="0"/>
              </a:endParaRPr>
            </a:p>
          </p:txBody>
        </p:sp>
      </p:grpSp>
      <p:sp>
        <p:nvSpPr>
          <p:cNvPr id="20" name="Bent Arrow 19"/>
          <p:cNvSpPr/>
          <p:nvPr/>
        </p:nvSpPr>
        <p:spPr>
          <a:xfrm flipH="1" flipV="1">
            <a:off x="7516813" y="4371975"/>
            <a:ext cx="1597025" cy="885825"/>
          </a:xfrm>
          <a:prstGeom prst="bentArrow">
            <a:avLst>
              <a:gd name="adj1" fmla="val 34786"/>
              <a:gd name="adj2" fmla="val 25000"/>
              <a:gd name="adj3" fmla="val 27297"/>
              <a:gd name="adj4" fmla="val 43750"/>
            </a:avLst>
          </a:prstGeom>
          <a:solidFill>
            <a:srgbClr val="6F732D"/>
          </a:solidFill>
          <a:ln w="28575">
            <a:no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99" name="Group 98"/>
          <p:cNvGrpSpPr>
            <a:grpSpLocks/>
          </p:cNvGrpSpPr>
          <p:nvPr/>
        </p:nvGrpSpPr>
        <p:grpSpPr bwMode="auto">
          <a:xfrm>
            <a:off x="187325" y="3668713"/>
            <a:ext cx="1890713" cy="931862"/>
            <a:chOff x="2441576" y="5121136"/>
            <a:chExt cx="1271587" cy="625475"/>
          </a:xfrm>
        </p:grpSpPr>
        <p:sp>
          <p:nvSpPr>
            <p:cNvPr id="46130" name="Freeform 1575"/>
            <p:cNvSpPr>
              <a:spLocks/>
            </p:cNvSpPr>
            <p:nvPr/>
          </p:nvSpPr>
          <p:spPr bwMode="auto">
            <a:xfrm>
              <a:off x="3233739" y="5141773"/>
              <a:ext cx="6350" cy="6350"/>
            </a:xfrm>
            <a:custGeom>
              <a:avLst/>
              <a:gdLst>
                <a:gd name="T0" fmla="*/ 2147483646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0 w 4"/>
                <a:gd name="T19" fmla="*/ 2147483646 h 4"/>
                <a:gd name="T20" fmla="*/ 0 w 4"/>
                <a:gd name="T21" fmla="*/ 2147483646 h 4"/>
                <a:gd name="T22" fmla="*/ 0 w 4"/>
                <a:gd name="T23" fmla="*/ 2147483646 h 4"/>
                <a:gd name="T24" fmla="*/ 2147483646 w 4"/>
                <a:gd name="T25" fmla="*/ 2147483646 h 4"/>
                <a:gd name="T26" fmla="*/ 2147483646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2" y="0"/>
                  </a:moveTo>
                  <a:lnTo>
                    <a:pt x="2" y="0"/>
                  </a:lnTo>
                  <a:lnTo>
                    <a:pt x="2" y="2"/>
                  </a:lnTo>
                  <a:lnTo>
                    <a:pt x="4" y="2"/>
                  </a:lnTo>
                  <a:lnTo>
                    <a:pt x="4" y="4"/>
                  </a:lnTo>
                  <a:lnTo>
                    <a:pt x="2" y="4"/>
                  </a:lnTo>
                  <a:lnTo>
                    <a:pt x="2" y="2"/>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1" name="Freeform 1576"/>
            <p:cNvSpPr>
              <a:spLocks/>
            </p:cNvSpPr>
            <p:nvPr/>
          </p:nvSpPr>
          <p:spPr bwMode="auto">
            <a:xfrm>
              <a:off x="3363914" y="5141773"/>
              <a:ext cx="17463" cy="7938"/>
            </a:xfrm>
            <a:custGeom>
              <a:avLst/>
              <a:gdLst>
                <a:gd name="T0" fmla="*/ 2147483646 w 11"/>
                <a:gd name="T1" fmla="*/ 0 h 5"/>
                <a:gd name="T2" fmla="*/ 2147483646 w 11"/>
                <a:gd name="T3" fmla="*/ 2147483646 h 5"/>
                <a:gd name="T4" fmla="*/ 2147483646 w 11"/>
                <a:gd name="T5" fmla="*/ 2147483646 h 5"/>
                <a:gd name="T6" fmla="*/ 2147483646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2147483646 h 5"/>
                <a:gd name="T24" fmla="*/ 2147483646 w 11"/>
                <a:gd name="T25" fmla="*/ 2147483646 h 5"/>
                <a:gd name="T26" fmla="*/ 2147483646 w 11"/>
                <a:gd name="T27" fmla="*/ 2147483646 h 5"/>
                <a:gd name="T28" fmla="*/ 2147483646 w 11"/>
                <a:gd name="T29" fmla="*/ 2147483646 h 5"/>
                <a:gd name="T30" fmla="*/ 2147483646 w 11"/>
                <a:gd name="T31" fmla="*/ 2147483646 h 5"/>
                <a:gd name="T32" fmla="*/ 2147483646 w 11"/>
                <a:gd name="T33" fmla="*/ 2147483646 h 5"/>
                <a:gd name="T34" fmla="*/ 0 w 11"/>
                <a:gd name="T35" fmla="*/ 2147483646 h 5"/>
                <a:gd name="T36" fmla="*/ 2147483646 w 11"/>
                <a:gd name="T37" fmla="*/ 2147483646 h 5"/>
                <a:gd name="T38" fmla="*/ 2147483646 w 11"/>
                <a:gd name="T39" fmla="*/ 0 h 5"/>
                <a:gd name="T40" fmla="*/ 2147483646 w 11"/>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5">
                  <a:moveTo>
                    <a:pt x="9" y="0"/>
                  </a:moveTo>
                  <a:lnTo>
                    <a:pt x="9" y="2"/>
                  </a:lnTo>
                  <a:lnTo>
                    <a:pt x="11" y="2"/>
                  </a:lnTo>
                  <a:lnTo>
                    <a:pt x="11" y="4"/>
                  </a:lnTo>
                  <a:lnTo>
                    <a:pt x="9" y="4"/>
                  </a:lnTo>
                  <a:lnTo>
                    <a:pt x="7" y="5"/>
                  </a:lnTo>
                  <a:lnTo>
                    <a:pt x="5" y="5"/>
                  </a:lnTo>
                  <a:lnTo>
                    <a:pt x="4" y="5"/>
                  </a:lnTo>
                  <a:lnTo>
                    <a:pt x="2" y="5"/>
                  </a:lnTo>
                  <a:lnTo>
                    <a:pt x="0" y="4"/>
                  </a:lnTo>
                  <a:lnTo>
                    <a:pt x="2" y="2"/>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2" name="Freeform 1577"/>
            <p:cNvSpPr>
              <a:spLocks/>
            </p:cNvSpPr>
            <p:nvPr/>
          </p:nvSpPr>
          <p:spPr bwMode="auto">
            <a:xfrm>
              <a:off x="3260726" y="5144948"/>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0 h 2"/>
                <a:gd name="T16" fmla="*/ 2147483646 w 6"/>
                <a:gd name="T17" fmla="*/ 0 h 2"/>
                <a:gd name="T18" fmla="*/ 2147483646 w 6"/>
                <a:gd name="T19" fmla="*/ 0 h 2"/>
                <a:gd name="T20" fmla="*/ 2147483646 w 6"/>
                <a:gd name="T21" fmla="*/ 0 h 2"/>
                <a:gd name="T22" fmla="*/ 2147483646 w 6"/>
                <a:gd name="T23" fmla="*/ 0 h 2"/>
                <a:gd name="T24" fmla="*/ 2147483646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4" y="0"/>
                  </a:moveTo>
                  <a:lnTo>
                    <a:pt x="6" y="0"/>
                  </a:lnTo>
                  <a:lnTo>
                    <a:pt x="6" y="2"/>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3" name="Freeform 1578"/>
            <p:cNvSpPr>
              <a:spLocks/>
            </p:cNvSpPr>
            <p:nvPr/>
          </p:nvSpPr>
          <p:spPr bwMode="auto">
            <a:xfrm>
              <a:off x="3205164" y="5144948"/>
              <a:ext cx="11113" cy="4763"/>
            </a:xfrm>
            <a:custGeom>
              <a:avLst/>
              <a:gdLst>
                <a:gd name="T0" fmla="*/ 2147483646 w 7"/>
                <a:gd name="T1" fmla="*/ 0 h 3"/>
                <a:gd name="T2" fmla="*/ 2147483646 w 7"/>
                <a:gd name="T3" fmla="*/ 2147483646 h 3"/>
                <a:gd name="T4" fmla="*/ 2147483646 w 7"/>
                <a:gd name="T5" fmla="*/ 2147483646 h 3"/>
                <a:gd name="T6" fmla="*/ 2147483646 w 7"/>
                <a:gd name="T7" fmla="*/ 2147483646 h 3"/>
                <a:gd name="T8" fmla="*/ 2147483646 w 7"/>
                <a:gd name="T9" fmla="*/ 2147483646 h 3"/>
                <a:gd name="T10" fmla="*/ 2147483646 w 7"/>
                <a:gd name="T11" fmla="*/ 2147483646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0 w 7"/>
                <a:gd name="T23" fmla="*/ 2147483646 h 3"/>
                <a:gd name="T24" fmla="*/ 0 w 7"/>
                <a:gd name="T25" fmla="*/ 2147483646 h 3"/>
                <a:gd name="T26" fmla="*/ 0 w 7"/>
                <a:gd name="T27" fmla="*/ 2147483646 h 3"/>
                <a:gd name="T28" fmla="*/ 2147483646 w 7"/>
                <a:gd name="T29" fmla="*/ 2147483646 h 3"/>
                <a:gd name="T30" fmla="*/ 2147483646 w 7"/>
                <a:gd name="T31" fmla="*/ 2147483646 h 3"/>
                <a:gd name="T32" fmla="*/ 2147483646 w 7"/>
                <a:gd name="T33" fmla="*/ 2147483646 h 3"/>
                <a:gd name="T34" fmla="*/ 2147483646 w 7"/>
                <a:gd name="T35" fmla="*/ 2147483646 h 3"/>
                <a:gd name="T36" fmla="*/ 2147483646 w 7"/>
                <a:gd name="T37" fmla="*/ 0 h 3"/>
                <a:gd name="T38" fmla="*/ 2147483646 w 7"/>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3">
                  <a:moveTo>
                    <a:pt x="7" y="0"/>
                  </a:moveTo>
                  <a:lnTo>
                    <a:pt x="6" y="2"/>
                  </a:lnTo>
                  <a:lnTo>
                    <a:pt x="6" y="3"/>
                  </a:lnTo>
                  <a:lnTo>
                    <a:pt x="4" y="3"/>
                  </a:lnTo>
                  <a:lnTo>
                    <a:pt x="2" y="2"/>
                  </a:lnTo>
                  <a:lnTo>
                    <a:pt x="2" y="3"/>
                  </a:lnTo>
                  <a:lnTo>
                    <a:pt x="0" y="2"/>
                  </a:lnTo>
                  <a:lnTo>
                    <a:pt x="2" y="2"/>
                  </a:lnTo>
                  <a:lnTo>
                    <a:pt x="4"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4" name="Freeform 1579"/>
            <p:cNvSpPr>
              <a:spLocks/>
            </p:cNvSpPr>
            <p:nvPr/>
          </p:nvSpPr>
          <p:spPr bwMode="auto">
            <a:xfrm>
              <a:off x="3252789" y="5144948"/>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0 w 3"/>
                <a:gd name="T13" fmla="*/ 2147483646 h 2"/>
                <a:gd name="T14" fmla="*/ 0 w 3"/>
                <a:gd name="T15" fmla="*/ 2147483646 h 2"/>
                <a:gd name="T16" fmla="*/ 0 w 3"/>
                <a:gd name="T17" fmla="*/ 2147483646 h 2"/>
                <a:gd name="T18" fmla="*/ 2147483646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1" y="0"/>
                  </a:moveTo>
                  <a:lnTo>
                    <a:pt x="1" y="2"/>
                  </a:lnTo>
                  <a:lnTo>
                    <a:pt x="3" y="2"/>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5" name="Freeform 1580"/>
            <p:cNvSpPr>
              <a:spLocks/>
            </p:cNvSpPr>
            <p:nvPr/>
          </p:nvSpPr>
          <p:spPr bwMode="auto">
            <a:xfrm>
              <a:off x="3236914" y="5148123"/>
              <a:ext cx="9525" cy="4763"/>
            </a:xfrm>
            <a:custGeom>
              <a:avLst/>
              <a:gdLst>
                <a:gd name="T0" fmla="*/ 2147483646 w 6"/>
                <a:gd name="T1" fmla="*/ 0 h 3"/>
                <a:gd name="T2" fmla="*/ 2147483646 w 6"/>
                <a:gd name="T3" fmla="*/ 2147483646 h 3"/>
                <a:gd name="T4" fmla="*/ 2147483646 w 6"/>
                <a:gd name="T5" fmla="*/ 2147483646 h 3"/>
                <a:gd name="T6" fmla="*/ 2147483646 w 6"/>
                <a:gd name="T7" fmla="*/ 2147483646 h 3"/>
                <a:gd name="T8" fmla="*/ 2147483646 w 6"/>
                <a:gd name="T9" fmla="*/ 2147483646 h 3"/>
                <a:gd name="T10" fmla="*/ 0 w 6"/>
                <a:gd name="T11" fmla="*/ 2147483646 h 3"/>
                <a:gd name="T12" fmla="*/ 0 w 6"/>
                <a:gd name="T13" fmla="*/ 2147483646 h 3"/>
                <a:gd name="T14" fmla="*/ 0 w 6"/>
                <a:gd name="T15" fmla="*/ 2147483646 h 3"/>
                <a:gd name="T16" fmla="*/ 2147483646 w 6"/>
                <a:gd name="T17" fmla="*/ 2147483646 h 3"/>
                <a:gd name="T18" fmla="*/ 2147483646 w 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3">
                  <a:moveTo>
                    <a:pt x="4" y="0"/>
                  </a:moveTo>
                  <a:lnTo>
                    <a:pt x="6" y="1"/>
                  </a:lnTo>
                  <a:lnTo>
                    <a:pt x="4" y="3"/>
                  </a:lnTo>
                  <a:lnTo>
                    <a:pt x="2" y="3"/>
                  </a:lnTo>
                  <a:lnTo>
                    <a:pt x="0" y="3"/>
                  </a:lnTo>
                  <a:lnTo>
                    <a:pt x="0"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6" name="Freeform 1581"/>
            <p:cNvSpPr>
              <a:spLocks/>
            </p:cNvSpPr>
            <p:nvPr/>
          </p:nvSpPr>
          <p:spPr bwMode="auto">
            <a:xfrm>
              <a:off x="2679701" y="5152886"/>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2147483646 h 2"/>
                <a:gd name="T10" fmla="*/ 2147483646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0" y="0"/>
                  </a:moveTo>
                  <a:lnTo>
                    <a:pt x="2" y="0"/>
                  </a:lnTo>
                  <a:lnTo>
                    <a:pt x="4" y="0"/>
                  </a:lnTo>
                  <a:lnTo>
                    <a:pt x="4" y="2"/>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7" name="Freeform 1582"/>
            <p:cNvSpPr>
              <a:spLocks/>
            </p:cNvSpPr>
            <p:nvPr/>
          </p:nvSpPr>
          <p:spPr bwMode="auto">
            <a:xfrm>
              <a:off x="3371851" y="5152886"/>
              <a:ext cx="17463" cy="9525"/>
            </a:xfrm>
            <a:custGeom>
              <a:avLst/>
              <a:gdLst>
                <a:gd name="T0" fmla="*/ 2147483646 w 11"/>
                <a:gd name="T1" fmla="*/ 0 h 6"/>
                <a:gd name="T2" fmla="*/ 2147483646 w 11"/>
                <a:gd name="T3" fmla="*/ 0 h 6"/>
                <a:gd name="T4" fmla="*/ 2147483646 w 11"/>
                <a:gd name="T5" fmla="*/ 0 h 6"/>
                <a:gd name="T6" fmla="*/ 2147483646 w 11"/>
                <a:gd name="T7" fmla="*/ 0 h 6"/>
                <a:gd name="T8" fmla="*/ 2147483646 w 11"/>
                <a:gd name="T9" fmla="*/ 0 h 6"/>
                <a:gd name="T10" fmla="*/ 2147483646 w 11"/>
                <a:gd name="T11" fmla="*/ 0 h 6"/>
                <a:gd name="T12" fmla="*/ 2147483646 w 11"/>
                <a:gd name="T13" fmla="*/ 2147483646 h 6"/>
                <a:gd name="T14" fmla="*/ 2147483646 w 11"/>
                <a:gd name="T15" fmla="*/ 2147483646 h 6"/>
                <a:gd name="T16" fmla="*/ 2147483646 w 11"/>
                <a:gd name="T17" fmla="*/ 2147483646 h 6"/>
                <a:gd name="T18" fmla="*/ 2147483646 w 11"/>
                <a:gd name="T19" fmla="*/ 2147483646 h 6"/>
                <a:gd name="T20" fmla="*/ 2147483646 w 11"/>
                <a:gd name="T21" fmla="*/ 2147483646 h 6"/>
                <a:gd name="T22" fmla="*/ 2147483646 w 11"/>
                <a:gd name="T23" fmla="*/ 2147483646 h 6"/>
                <a:gd name="T24" fmla="*/ 2147483646 w 11"/>
                <a:gd name="T25" fmla="*/ 2147483646 h 6"/>
                <a:gd name="T26" fmla="*/ 2147483646 w 11"/>
                <a:gd name="T27" fmla="*/ 2147483646 h 6"/>
                <a:gd name="T28" fmla="*/ 2147483646 w 11"/>
                <a:gd name="T29" fmla="*/ 2147483646 h 6"/>
                <a:gd name="T30" fmla="*/ 2147483646 w 11"/>
                <a:gd name="T31" fmla="*/ 2147483646 h 6"/>
                <a:gd name="T32" fmla="*/ 2147483646 w 11"/>
                <a:gd name="T33" fmla="*/ 2147483646 h 6"/>
                <a:gd name="T34" fmla="*/ 2147483646 w 11"/>
                <a:gd name="T35" fmla="*/ 2147483646 h 6"/>
                <a:gd name="T36" fmla="*/ 2147483646 w 11"/>
                <a:gd name="T37" fmla="*/ 2147483646 h 6"/>
                <a:gd name="T38" fmla="*/ 2147483646 w 11"/>
                <a:gd name="T39" fmla="*/ 2147483646 h 6"/>
                <a:gd name="T40" fmla="*/ 2147483646 w 11"/>
                <a:gd name="T41" fmla="*/ 2147483646 h 6"/>
                <a:gd name="T42" fmla="*/ 2147483646 w 11"/>
                <a:gd name="T43" fmla="*/ 2147483646 h 6"/>
                <a:gd name="T44" fmla="*/ 2147483646 w 11"/>
                <a:gd name="T45" fmla="*/ 2147483646 h 6"/>
                <a:gd name="T46" fmla="*/ 2147483646 w 11"/>
                <a:gd name="T47" fmla="*/ 2147483646 h 6"/>
                <a:gd name="T48" fmla="*/ 2147483646 w 11"/>
                <a:gd name="T49" fmla="*/ 2147483646 h 6"/>
                <a:gd name="T50" fmla="*/ 2147483646 w 11"/>
                <a:gd name="T51" fmla="*/ 2147483646 h 6"/>
                <a:gd name="T52" fmla="*/ 0 w 11"/>
                <a:gd name="T53" fmla="*/ 2147483646 h 6"/>
                <a:gd name="T54" fmla="*/ 0 w 11"/>
                <a:gd name="T55" fmla="*/ 2147483646 h 6"/>
                <a:gd name="T56" fmla="*/ 0 w 11"/>
                <a:gd name="T57" fmla="*/ 2147483646 h 6"/>
                <a:gd name="T58" fmla="*/ 0 w 11"/>
                <a:gd name="T59" fmla="*/ 2147483646 h 6"/>
                <a:gd name="T60" fmla="*/ 0 w 11"/>
                <a:gd name="T61" fmla="*/ 2147483646 h 6"/>
                <a:gd name="T62" fmla="*/ 2147483646 w 11"/>
                <a:gd name="T63" fmla="*/ 0 h 6"/>
                <a:gd name="T64" fmla="*/ 2147483646 w 11"/>
                <a:gd name="T65" fmla="*/ 0 h 6"/>
                <a:gd name="T66" fmla="*/ 2147483646 w 11"/>
                <a:gd name="T67" fmla="*/ 0 h 6"/>
                <a:gd name="T68" fmla="*/ 2147483646 w 11"/>
                <a:gd name="T69" fmla="*/ 0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 h="6">
                  <a:moveTo>
                    <a:pt x="6" y="0"/>
                  </a:moveTo>
                  <a:lnTo>
                    <a:pt x="8" y="0"/>
                  </a:lnTo>
                  <a:lnTo>
                    <a:pt x="10" y="0"/>
                  </a:lnTo>
                  <a:lnTo>
                    <a:pt x="11" y="0"/>
                  </a:lnTo>
                  <a:lnTo>
                    <a:pt x="11" y="2"/>
                  </a:lnTo>
                  <a:lnTo>
                    <a:pt x="10" y="2"/>
                  </a:lnTo>
                  <a:lnTo>
                    <a:pt x="11" y="4"/>
                  </a:lnTo>
                  <a:lnTo>
                    <a:pt x="10" y="6"/>
                  </a:lnTo>
                  <a:lnTo>
                    <a:pt x="8" y="6"/>
                  </a:lnTo>
                  <a:lnTo>
                    <a:pt x="6" y="6"/>
                  </a:lnTo>
                  <a:lnTo>
                    <a:pt x="6" y="4"/>
                  </a:lnTo>
                  <a:lnTo>
                    <a:pt x="4" y="4"/>
                  </a:lnTo>
                  <a:lnTo>
                    <a:pt x="2" y="4"/>
                  </a:lnTo>
                  <a:lnTo>
                    <a:pt x="2" y="2"/>
                  </a:lnTo>
                  <a:lnTo>
                    <a:pt x="0" y="2"/>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8" name="Freeform 1583"/>
            <p:cNvSpPr>
              <a:spLocks/>
            </p:cNvSpPr>
            <p:nvPr/>
          </p:nvSpPr>
          <p:spPr bwMode="auto">
            <a:xfrm>
              <a:off x="3363914" y="5152886"/>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2147483646 w 5"/>
                <a:gd name="T15" fmla="*/ 2147483646 h 2"/>
                <a:gd name="T16" fmla="*/ 0 w 5"/>
                <a:gd name="T17" fmla="*/ 2147483646 h 2"/>
                <a:gd name="T18" fmla="*/ 0 w 5"/>
                <a:gd name="T19" fmla="*/ 2147483646 h 2"/>
                <a:gd name="T20" fmla="*/ 2147483646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2" y="0"/>
                  </a:moveTo>
                  <a:lnTo>
                    <a:pt x="4" y="0"/>
                  </a:lnTo>
                  <a:lnTo>
                    <a:pt x="5" y="2"/>
                  </a:lnTo>
                  <a:lnTo>
                    <a:pt x="4" y="2"/>
                  </a:lnTo>
                  <a:lnTo>
                    <a:pt x="2" y="2"/>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39" name="Freeform 1584"/>
            <p:cNvSpPr>
              <a:spLocks/>
            </p:cNvSpPr>
            <p:nvPr/>
          </p:nvSpPr>
          <p:spPr bwMode="auto">
            <a:xfrm>
              <a:off x="2662239" y="5159236"/>
              <a:ext cx="20638" cy="7938"/>
            </a:xfrm>
            <a:custGeom>
              <a:avLst/>
              <a:gdLst>
                <a:gd name="T0" fmla="*/ 2147483646 w 13"/>
                <a:gd name="T1" fmla="*/ 0 h 5"/>
                <a:gd name="T2" fmla="*/ 2147483646 w 13"/>
                <a:gd name="T3" fmla="*/ 0 h 5"/>
                <a:gd name="T4" fmla="*/ 2147483646 w 13"/>
                <a:gd name="T5" fmla="*/ 0 h 5"/>
                <a:gd name="T6" fmla="*/ 2147483646 w 13"/>
                <a:gd name="T7" fmla="*/ 2147483646 h 5"/>
                <a:gd name="T8" fmla="*/ 2147483646 w 13"/>
                <a:gd name="T9" fmla="*/ 2147483646 h 5"/>
                <a:gd name="T10" fmla="*/ 2147483646 w 13"/>
                <a:gd name="T11" fmla="*/ 0 h 5"/>
                <a:gd name="T12" fmla="*/ 2147483646 w 13"/>
                <a:gd name="T13" fmla="*/ 2147483646 h 5"/>
                <a:gd name="T14" fmla="*/ 2147483646 w 13"/>
                <a:gd name="T15" fmla="*/ 2147483646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2147483646 w 13"/>
                <a:gd name="T55" fmla="*/ 2147483646 h 5"/>
                <a:gd name="T56" fmla="*/ 2147483646 w 13"/>
                <a:gd name="T57" fmla="*/ 2147483646 h 5"/>
                <a:gd name="T58" fmla="*/ 2147483646 w 13"/>
                <a:gd name="T59" fmla="*/ 2147483646 h 5"/>
                <a:gd name="T60" fmla="*/ 0 w 13"/>
                <a:gd name="T61" fmla="*/ 2147483646 h 5"/>
                <a:gd name="T62" fmla="*/ 0 w 13"/>
                <a:gd name="T63" fmla="*/ 0 h 5"/>
                <a:gd name="T64" fmla="*/ 2147483646 w 13"/>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5">
                  <a:moveTo>
                    <a:pt x="2" y="0"/>
                  </a:moveTo>
                  <a:lnTo>
                    <a:pt x="4" y="0"/>
                  </a:lnTo>
                  <a:lnTo>
                    <a:pt x="5" y="0"/>
                  </a:lnTo>
                  <a:lnTo>
                    <a:pt x="5" y="2"/>
                  </a:lnTo>
                  <a:lnTo>
                    <a:pt x="7" y="0"/>
                  </a:lnTo>
                  <a:lnTo>
                    <a:pt x="7" y="2"/>
                  </a:lnTo>
                  <a:lnTo>
                    <a:pt x="9" y="2"/>
                  </a:lnTo>
                  <a:lnTo>
                    <a:pt x="11" y="2"/>
                  </a:lnTo>
                  <a:lnTo>
                    <a:pt x="11" y="4"/>
                  </a:lnTo>
                  <a:lnTo>
                    <a:pt x="13" y="5"/>
                  </a:lnTo>
                  <a:lnTo>
                    <a:pt x="11" y="5"/>
                  </a:lnTo>
                  <a:lnTo>
                    <a:pt x="9" y="5"/>
                  </a:lnTo>
                  <a:lnTo>
                    <a:pt x="9" y="4"/>
                  </a:lnTo>
                  <a:lnTo>
                    <a:pt x="5" y="4"/>
                  </a:lnTo>
                  <a:lnTo>
                    <a:pt x="4"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0" name="Freeform 1585"/>
            <p:cNvSpPr>
              <a:spLocks/>
            </p:cNvSpPr>
            <p:nvPr/>
          </p:nvSpPr>
          <p:spPr bwMode="auto">
            <a:xfrm>
              <a:off x="3392489" y="5159236"/>
              <a:ext cx="20638" cy="7938"/>
            </a:xfrm>
            <a:custGeom>
              <a:avLst/>
              <a:gdLst>
                <a:gd name="T0" fmla="*/ 2147483646 w 13"/>
                <a:gd name="T1" fmla="*/ 0 h 5"/>
                <a:gd name="T2" fmla="*/ 2147483646 w 13"/>
                <a:gd name="T3" fmla="*/ 0 h 5"/>
                <a:gd name="T4" fmla="*/ 2147483646 w 13"/>
                <a:gd name="T5" fmla="*/ 0 h 5"/>
                <a:gd name="T6" fmla="*/ 2147483646 w 13"/>
                <a:gd name="T7" fmla="*/ 0 h 5"/>
                <a:gd name="T8" fmla="*/ 2147483646 w 13"/>
                <a:gd name="T9" fmla="*/ 2147483646 h 5"/>
                <a:gd name="T10" fmla="*/ 2147483646 w 13"/>
                <a:gd name="T11" fmla="*/ 0 h 5"/>
                <a:gd name="T12" fmla="*/ 2147483646 w 13"/>
                <a:gd name="T13" fmla="*/ 0 h 5"/>
                <a:gd name="T14" fmla="*/ 2147483646 w 13"/>
                <a:gd name="T15" fmla="*/ 0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0 w 13"/>
                <a:gd name="T55" fmla="*/ 2147483646 h 5"/>
                <a:gd name="T56" fmla="*/ 0 w 13"/>
                <a:gd name="T57" fmla="*/ 2147483646 h 5"/>
                <a:gd name="T58" fmla="*/ 0 w 13"/>
                <a:gd name="T59" fmla="*/ 2147483646 h 5"/>
                <a:gd name="T60" fmla="*/ 0 w 13"/>
                <a:gd name="T61" fmla="*/ 2147483646 h 5"/>
                <a:gd name="T62" fmla="*/ 0 w 13"/>
                <a:gd name="T63" fmla="*/ 2147483646 h 5"/>
                <a:gd name="T64" fmla="*/ 2147483646 w 13"/>
                <a:gd name="T65" fmla="*/ 2147483646 h 5"/>
                <a:gd name="T66" fmla="*/ 2147483646 w 13"/>
                <a:gd name="T67" fmla="*/ 2147483646 h 5"/>
                <a:gd name="T68" fmla="*/ 2147483646 w 13"/>
                <a:gd name="T69" fmla="*/ 2147483646 h 5"/>
                <a:gd name="T70" fmla="*/ 2147483646 w 13"/>
                <a:gd name="T71" fmla="*/ 2147483646 h 5"/>
                <a:gd name="T72" fmla="*/ 2147483646 w 13"/>
                <a:gd name="T73" fmla="*/ 2147483646 h 5"/>
                <a:gd name="T74" fmla="*/ 2147483646 w 13"/>
                <a:gd name="T75" fmla="*/ 0 h 5"/>
                <a:gd name="T76" fmla="*/ 2147483646 w 13"/>
                <a:gd name="T77" fmla="*/ 0 h 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 h="5">
                  <a:moveTo>
                    <a:pt x="6" y="0"/>
                  </a:moveTo>
                  <a:lnTo>
                    <a:pt x="6" y="0"/>
                  </a:lnTo>
                  <a:lnTo>
                    <a:pt x="8" y="0"/>
                  </a:lnTo>
                  <a:lnTo>
                    <a:pt x="8" y="2"/>
                  </a:lnTo>
                  <a:lnTo>
                    <a:pt x="8" y="0"/>
                  </a:lnTo>
                  <a:lnTo>
                    <a:pt x="10" y="0"/>
                  </a:lnTo>
                  <a:lnTo>
                    <a:pt x="10" y="2"/>
                  </a:lnTo>
                  <a:lnTo>
                    <a:pt x="11" y="2"/>
                  </a:lnTo>
                  <a:lnTo>
                    <a:pt x="13" y="2"/>
                  </a:lnTo>
                  <a:lnTo>
                    <a:pt x="11" y="4"/>
                  </a:lnTo>
                  <a:lnTo>
                    <a:pt x="10" y="4"/>
                  </a:lnTo>
                  <a:lnTo>
                    <a:pt x="8" y="4"/>
                  </a:lnTo>
                  <a:lnTo>
                    <a:pt x="6" y="5"/>
                  </a:lnTo>
                  <a:lnTo>
                    <a:pt x="4" y="5"/>
                  </a:lnTo>
                  <a:lnTo>
                    <a:pt x="2" y="4"/>
                  </a:lnTo>
                  <a:lnTo>
                    <a:pt x="2" y="5"/>
                  </a:lnTo>
                  <a:lnTo>
                    <a:pt x="0" y="5"/>
                  </a:lnTo>
                  <a:lnTo>
                    <a:pt x="0" y="4"/>
                  </a:lnTo>
                  <a:lnTo>
                    <a:pt x="2" y="4"/>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1" name="Freeform 1586"/>
            <p:cNvSpPr>
              <a:spLocks/>
            </p:cNvSpPr>
            <p:nvPr/>
          </p:nvSpPr>
          <p:spPr bwMode="auto">
            <a:xfrm>
              <a:off x="2627314" y="5167173"/>
              <a:ext cx="3175" cy="3175"/>
            </a:xfrm>
            <a:custGeom>
              <a:avLst/>
              <a:gdLst>
                <a:gd name="T0" fmla="*/ 0 w 2"/>
                <a:gd name="T1" fmla="*/ 0 h 2"/>
                <a:gd name="T2" fmla="*/ 2147483646 w 2"/>
                <a:gd name="T3" fmla="*/ 0 h 2"/>
                <a:gd name="T4" fmla="*/ 2147483646 w 2"/>
                <a:gd name="T5" fmla="*/ 2147483646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2" y="0"/>
                  </a:lnTo>
                  <a:lnTo>
                    <a:pt x="2"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2" name="Freeform 1587"/>
            <p:cNvSpPr>
              <a:spLocks/>
            </p:cNvSpPr>
            <p:nvPr/>
          </p:nvSpPr>
          <p:spPr bwMode="auto">
            <a:xfrm>
              <a:off x="2635251" y="5167173"/>
              <a:ext cx="9525" cy="6350"/>
            </a:xfrm>
            <a:custGeom>
              <a:avLst/>
              <a:gdLst>
                <a:gd name="T0" fmla="*/ 2147483646 w 6"/>
                <a:gd name="T1" fmla="*/ 0 h 4"/>
                <a:gd name="T2" fmla="*/ 2147483646 w 6"/>
                <a:gd name="T3" fmla="*/ 0 h 4"/>
                <a:gd name="T4" fmla="*/ 2147483646 w 6"/>
                <a:gd name="T5" fmla="*/ 0 h 4"/>
                <a:gd name="T6" fmla="*/ 2147483646 w 6"/>
                <a:gd name="T7" fmla="*/ 2147483646 h 4"/>
                <a:gd name="T8" fmla="*/ 2147483646 w 6"/>
                <a:gd name="T9" fmla="*/ 2147483646 h 4"/>
                <a:gd name="T10" fmla="*/ 2147483646 w 6"/>
                <a:gd name="T11" fmla="*/ 2147483646 h 4"/>
                <a:gd name="T12" fmla="*/ 0 w 6"/>
                <a:gd name="T13" fmla="*/ 2147483646 h 4"/>
                <a:gd name="T14" fmla="*/ 0 w 6"/>
                <a:gd name="T15" fmla="*/ 2147483646 h 4"/>
                <a:gd name="T16" fmla="*/ 0 w 6"/>
                <a:gd name="T17" fmla="*/ 2147483646 h 4"/>
                <a:gd name="T18" fmla="*/ 0 w 6"/>
                <a:gd name="T19" fmla="*/ 2147483646 h 4"/>
                <a:gd name="T20" fmla="*/ 0 w 6"/>
                <a:gd name="T21" fmla="*/ 2147483646 h 4"/>
                <a:gd name="T22" fmla="*/ 0 w 6"/>
                <a:gd name="T23" fmla="*/ 2147483646 h 4"/>
                <a:gd name="T24" fmla="*/ 2147483646 w 6"/>
                <a:gd name="T25" fmla="*/ 2147483646 h 4"/>
                <a:gd name="T26" fmla="*/ 2147483646 w 6"/>
                <a:gd name="T27" fmla="*/ 0 h 4"/>
                <a:gd name="T28" fmla="*/ 2147483646 w 6"/>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4" y="0"/>
                  </a:moveTo>
                  <a:lnTo>
                    <a:pt x="4" y="0"/>
                  </a:lnTo>
                  <a:lnTo>
                    <a:pt x="6" y="0"/>
                  </a:lnTo>
                  <a:lnTo>
                    <a:pt x="6" y="2"/>
                  </a:lnTo>
                  <a:lnTo>
                    <a:pt x="4" y="2"/>
                  </a:lnTo>
                  <a:lnTo>
                    <a:pt x="2" y="4"/>
                  </a:lnTo>
                  <a:lnTo>
                    <a:pt x="0" y="4"/>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3" name="Freeform 1588"/>
            <p:cNvSpPr>
              <a:spLocks/>
            </p:cNvSpPr>
            <p:nvPr/>
          </p:nvSpPr>
          <p:spPr bwMode="auto">
            <a:xfrm>
              <a:off x="2697164" y="5170348"/>
              <a:ext cx="9525" cy="3175"/>
            </a:xfrm>
            <a:custGeom>
              <a:avLst/>
              <a:gdLst>
                <a:gd name="T0" fmla="*/ 2147483646 w 6"/>
                <a:gd name="T1" fmla="*/ 0 h 2"/>
                <a:gd name="T2" fmla="*/ 2147483646 w 6"/>
                <a:gd name="T3" fmla="*/ 0 h 2"/>
                <a:gd name="T4" fmla="*/ 2147483646 w 6"/>
                <a:gd name="T5" fmla="*/ 0 h 2"/>
                <a:gd name="T6" fmla="*/ 2147483646 w 6"/>
                <a:gd name="T7" fmla="*/ 0 h 2"/>
                <a:gd name="T8" fmla="*/ 2147483646 w 6"/>
                <a:gd name="T9" fmla="*/ 2147483646 h 2"/>
                <a:gd name="T10" fmla="*/ 2147483646 w 6"/>
                <a:gd name="T11" fmla="*/ 2147483646 h 2"/>
                <a:gd name="T12" fmla="*/ 2147483646 w 6"/>
                <a:gd name="T13" fmla="*/ 2147483646 h 2"/>
                <a:gd name="T14" fmla="*/ 2147483646 w 6"/>
                <a:gd name="T15" fmla="*/ 0 h 2"/>
                <a:gd name="T16" fmla="*/ 0 w 6"/>
                <a:gd name="T17" fmla="*/ 2147483646 h 2"/>
                <a:gd name="T18" fmla="*/ 0 w 6"/>
                <a:gd name="T19" fmla="*/ 2147483646 h 2"/>
                <a:gd name="T20" fmla="*/ 0 w 6"/>
                <a:gd name="T21" fmla="*/ 0 h 2"/>
                <a:gd name="T22" fmla="*/ 0 w 6"/>
                <a:gd name="T23" fmla="*/ 0 h 2"/>
                <a:gd name="T24" fmla="*/ 2147483646 w 6"/>
                <a:gd name="T25" fmla="*/ 0 h 2"/>
                <a:gd name="T26" fmla="*/ 2147483646 w 6"/>
                <a:gd name="T27" fmla="*/ 0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0"/>
                  </a:lnTo>
                  <a:lnTo>
                    <a:pt x="4" y="0"/>
                  </a:lnTo>
                  <a:lnTo>
                    <a:pt x="4" y="2"/>
                  </a:lnTo>
                  <a:lnTo>
                    <a:pt x="2" y="2"/>
                  </a:lnTo>
                  <a:lnTo>
                    <a:pt x="2" y="0"/>
                  </a:lnTo>
                  <a:lnTo>
                    <a:pt x="0" y="2"/>
                  </a:lnTo>
                  <a:lnTo>
                    <a:pt x="0" y="0"/>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4" name="Freeform 1589"/>
            <p:cNvSpPr>
              <a:spLocks/>
            </p:cNvSpPr>
            <p:nvPr/>
          </p:nvSpPr>
          <p:spPr bwMode="auto">
            <a:xfrm>
              <a:off x="2659064" y="5170348"/>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0 w 4"/>
                <a:gd name="T11" fmla="*/ 0 h 2"/>
                <a:gd name="T12" fmla="*/ 0 w 4"/>
                <a:gd name="T13" fmla="*/ 0 h 2"/>
                <a:gd name="T14" fmla="*/ 2147483646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2" y="0"/>
                  </a:moveTo>
                  <a:lnTo>
                    <a:pt x="4" y="0"/>
                  </a:lnTo>
                  <a:lnTo>
                    <a:pt x="4"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5" name="Rectangle 1590"/>
            <p:cNvSpPr>
              <a:spLocks noChangeArrowheads="1"/>
            </p:cNvSpPr>
            <p:nvPr/>
          </p:nvSpPr>
          <p:spPr bwMode="auto">
            <a:xfrm>
              <a:off x="2714626" y="5170348"/>
              <a:ext cx="3175" cy="3175"/>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46" name="Freeform 1591"/>
            <p:cNvSpPr>
              <a:spLocks/>
            </p:cNvSpPr>
            <p:nvPr/>
          </p:nvSpPr>
          <p:spPr bwMode="auto">
            <a:xfrm>
              <a:off x="2690814" y="5176698"/>
              <a:ext cx="61913" cy="17463"/>
            </a:xfrm>
            <a:custGeom>
              <a:avLst/>
              <a:gdLst>
                <a:gd name="T0" fmla="*/ 2147483646 w 39"/>
                <a:gd name="T1" fmla="*/ 0 h 11"/>
                <a:gd name="T2" fmla="*/ 2147483646 w 39"/>
                <a:gd name="T3" fmla="*/ 0 h 11"/>
                <a:gd name="T4" fmla="*/ 2147483646 w 39"/>
                <a:gd name="T5" fmla="*/ 2147483646 h 11"/>
                <a:gd name="T6" fmla="*/ 2147483646 w 39"/>
                <a:gd name="T7" fmla="*/ 2147483646 h 11"/>
                <a:gd name="T8" fmla="*/ 2147483646 w 39"/>
                <a:gd name="T9" fmla="*/ 2147483646 h 11"/>
                <a:gd name="T10" fmla="*/ 2147483646 w 39"/>
                <a:gd name="T11" fmla="*/ 2147483646 h 11"/>
                <a:gd name="T12" fmla="*/ 2147483646 w 39"/>
                <a:gd name="T13" fmla="*/ 2147483646 h 11"/>
                <a:gd name="T14" fmla="*/ 2147483646 w 39"/>
                <a:gd name="T15" fmla="*/ 2147483646 h 11"/>
                <a:gd name="T16" fmla="*/ 2147483646 w 39"/>
                <a:gd name="T17" fmla="*/ 2147483646 h 11"/>
                <a:gd name="T18" fmla="*/ 2147483646 w 39"/>
                <a:gd name="T19" fmla="*/ 2147483646 h 11"/>
                <a:gd name="T20" fmla="*/ 2147483646 w 39"/>
                <a:gd name="T21" fmla="*/ 2147483646 h 11"/>
                <a:gd name="T22" fmla="*/ 2147483646 w 39"/>
                <a:gd name="T23" fmla="*/ 2147483646 h 11"/>
                <a:gd name="T24" fmla="*/ 2147483646 w 39"/>
                <a:gd name="T25" fmla="*/ 2147483646 h 11"/>
                <a:gd name="T26" fmla="*/ 2147483646 w 39"/>
                <a:gd name="T27" fmla="*/ 2147483646 h 11"/>
                <a:gd name="T28" fmla="*/ 2147483646 w 39"/>
                <a:gd name="T29" fmla="*/ 2147483646 h 11"/>
                <a:gd name="T30" fmla="*/ 2147483646 w 39"/>
                <a:gd name="T31" fmla="*/ 2147483646 h 11"/>
                <a:gd name="T32" fmla="*/ 2147483646 w 39"/>
                <a:gd name="T33" fmla="*/ 2147483646 h 11"/>
                <a:gd name="T34" fmla="*/ 2147483646 w 39"/>
                <a:gd name="T35" fmla="*/ 2147483646 h 11"/>
                <a:gd name="T36" fmla="*/ 2147483646 w 39"/>
                <a:gd name="T37" fmla="*/ 2147483646 h 11"/>
                <a:gd name="T38" fmla="*/ 2147483646 w 39"/>
                <a:gd name="T39" fmla="*/ 2147483646 h 11"/>
                <a:gd name="T40" fmla="*/ 2147483646 w 39"/>
                <a:gd name="T41" fmla="*/ 2147483646 h 11"/>
                <a:gd name="T42" fmla="*/ 2147483646 w 39"/>
                <a:gd name="T43" fmla="*/ 2147483646 h 11"/>
                <a:gd name="T44" fmla="*/ 2147483646 w 39"/>
                <a:gd name="T45" fmla="*/ 2147483646 h 11"/>
                <a:gd name="T46" fmla="*/ 2147483646 w 39"/>
                <a:gd name="T47" fmla="*/ 2147483646 h 11"/>
                <a:gd name="T48" fmla="*/ 2147483646 w 39"/>
                <a:gd name="T49" fmla="*/ 2147483646 h 11"/>
                <a:gd name="T50" fmla="*/ 2147483646 w 39"/>
                <a:gd name="T51" fmla="*/ 2147483646 h 11"/>
                <a:gd name="T52" fmla="*/ 2147483646 w 39"/>
                <a:gd name="T53" fmla="*/ 2147483646 h 11"/>
                <a:gd name="T54" fmla="*/ 2147483646 w 39"/>
                <a:gd name="T55" fmla="*/ 2147483646 h 11"/>
                <a:gd name="T56" fmla="*/ 2147483646 w 39"/>
                <a:gd name="T57" fmla="*/ 2147483646 h 11"/>
                <a:gd name="T58" fmla="*/ 2147483646 w 39"/>
                <a:gd name="T59" fmla="*/ 2147483646 h 11"/>
                <a:gd name="T60" fmla="*/ 2147483646 w 39"/>
                <a:gd name="T61" fmla="*/ 2147483646 h 11"/>
                <a:gd name="T62" fmla="*/ 2147483646 w 39"/>
                <a:gd name="T63" fmla="*/ 2147483646 h 11"/>
                <a:gd name="T64" fmla="*/ 2147483646 w 39"/>
                <a:gd name="T65" fmla="*/ 2147483646 h 11"/>
                <a:gd name="T66" fmla="*/ 2147483646 w 39"/>
                <a:gd name="T67" fmla="*/ 2147483646 h 11"/>
                <a:gd name="T68" fmla="*/ 2147483646 w 39"/>
                <a:gd name="T69" fmla="*/ 2147483646 h 11"/>
                <a:gd name="T70" fmla="*/ 2147483646 w 39"/>
                <a:gd name="T71" fmla="*/ 2147483646 h 11"/>
                <a:gd name="T72" fmla="*/ 2147483646 w 39"/>
                <a:gd name="T73" fmla="*/ 2147483646 h 11"/>
                <a:gd name="T74" fmla="*/ 2147483646 w 39"/>
                <a:gd name="T75" fmla="*/ 2147483646 h 11"/>
                <a:gd name="T76" fmla="*/ 0 w 39"/>
                <a:gd name="T77" fmla="*/ 0 h 11"/>
                <a:gd name="T78" fmla="*/ 2147483646 w 39"/>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 h="11">
                  <a:moveTo>
                    <a:pt x="6" y="0"/>
                  </a:moveTo>
                  <a:lnTo>
                    <a:pt x="8" y="0"/>
                  </a:lnTo>
                  <a:lnTo>
                    <a:pt x="8" y="2"/>
                  </a:lnTo>
                  <a:lnTo>
                    <a:pt x="10" y="2"/>
                  </a:lnTo>
                  <a:lnTo>
                    <a:pt x="11" y="2"/>
                  </a:lnTo>
                  <a:lnTo>
                    <a:pt x="13" y="2"/>
                  </a:lnTo>
                  <a:lnTo>
                    <a:pt x="15" y="2"/>
                  </a:lnTo>
                  <a:lnTo>
                    <a:pt x="15" y="4"/>
                  </a:lnTo>
                  <a:lnTo>
                    <a:pt x="15" y="6"/>
                  </a:lnTo>
                  <a:lnTo>
                    <a:pt x="17" y="6"/>
                  </a:lnTo>
                  <a:lnTo>
                    <a:pt x="19" y="6"/>
                  </a:lnTo>
                  <a:lnTo>
                    <a:pt x="17" y="6"/>
                  </a:lnTo>
                  <a:lnTo>
                    <a:pt x="17" y="7"/>
                  </a:lnTo>
                  <a:lnTo>
                    <a:pt x="19" y="7"/>
                  </a:lnTo>
                  <a:lnTo>
                    <a:pt x="19" y="6"/>
                  </a:lnTo>
                  <a:lnTo>
                    <a:pt x="23" y="6"/>
                  </a:lnTo>
                  <a:lnTo>
                    <a:pt x="26" y="6"/>
                  </a:lnTo>
                  <a:lnTo>
                    <a:pt x="26" y="7"/>
                  </a:lnTo>
                  <a:lnTo>
                    <a:pt x="28" y="6"/>
                  </a:lnTo>
                  <a:lnTo>
                    <a:pt x="30" y="6"/>
                  </a:lnTo>
                  <a:lnTo>
                    <a:pt x="34" y="6"/>
                  </a:lnTo>
                  <a:lnTo>
                    <a:pt x="39" y="6"/>
                  </a:lnTo>
                  <a:lnTo>
                    <a:pt x="39" y="9"/>
                  </a:lnTo>
                  <a:lnTo>
                    <a:pt x="37" y="9"/>
                  </a:lnTo>
                  <a:lnTo>
                    <a:pt x="34" y="9"/>
                  </a:lnTo>
                  <a:lnTo>
                    <a:pt x="32" y="9"/>
                  </a:lnTo>
                  <a:lnTo>
                    <a:pt x="30" y="11"/>
                  </a:lnTo>
                  <a:lnTo>
                    <a:pt x="28" y="11"/>
                  </a:lnTo>
                  <a:lnTo>
                    <a:pt x="26" y="11"/>
                  </a:lnTo>
                  <a:lnTo>
                    <a:pt x="24" y="11"/>
                  </a:lnTo>
                  <a:lnTo>
                    <a:pt x="23" y="11"/>
                  </a:lnTo>
                  <a:lnTo>
                    <a:pt x="21" y="9"/>
                  </a:lnTo>
                  <a:lnTo>
                    <a:pt x="19" y="9"/>
                  </a:lnTo>
                  <a:lnTo>
                    <a:pt x="15" y="11"/>
                  </a:lnTo>
                  <a:lnTo>
                    <a:pt x="13" y="9"/>
                  </a:lnTo>
                  <a:lnTo>
                    <a:pt x="11" y="7"/>
                  </a:lnTo>
                  <a:lnTo>
                    <a:pt x="11" y="6"/>
                  </a:lnTo>
                  <a:lnTo>
                    <a:pt x="11" y="4"/>
                  </a:lnTo>
                  <a:lnTo>
                    <a:pt x="11" y="2"/>
                  </a:lnTo>
                  <a:lnTo>
                    <a:pt x="10" y="4"/>
                  </a:lnTo>
                  <a:lnTo>
                    <a:pt x="8" y="4"/>
                  </a:lnTo>
                  <a:lnTo>
                    <a:pt x="6" y="4"/>
                  </a:lnTo>
                  <a:lnTo>
                    <a:pt x="6" y="2"/>
                  </a:lnTo>
                  <a:lnTo>
                    <a:pt x="4" y="2"/>
                  </a:lnTo>
                  <a:lnTo>
                    <a:pt x="2" y="2"/>
                  </a:lnTo>
                  <a:lnTo>
                    <a:pt x="0"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7" name="Freeform 1592"/>
            <p:cNvSpPr>
              <a:spLocks/>
            </p:cNvSpPr>
            <p:nvPr/>
          </p:nvSpPr>
          <p:spPr bwMode="auto">
            <a:xfrm>
              <a:off x="3222626" y="5176698"/>
              <a:ext cx="58738" cy="44450"/>
            </a:xfrm>
            <a:custGeom>
              <a:avLst/>
              <a:gdLst>
                <a:gd name="T0" fmla="*/ 2147483646 w 37"/>
                <a:gd name="T1" fmla="*/ 0 h 28"/>
                <a:gd name="T2" fmla="*/ 2147483646 w 37"/>
                <a:gd name="T3" fmla="*/ 2147483646 h 28"/>
                <a:gd name="T4" fmla="*/ 2147483646 w 37"/>
                <a:gd name="T5" fmla="*/ 2147483646 h 28"/>
                <a:gd name="T6" fmla="*/ 2147483646 w 37"/>
                <a:gd name="T7" fmla="*/ 2147483646 h 28"/>
                <a:gd name="T8" fmla="*/ 2147483646 w 37"/>
                <a:gd name="T9" fmla="*/ 2147483646 h 28"/>
                <a:gd name="T10" fmla="*/ 2147483646 w 37"/>
                <a:gd name="T11" fmla="*/ 2147483646 h 28"/>
                <a:gd name="T12" fmla="*/ 2147483646 w 37"/>
                <a:gd name="T13" fmla="*/ 2147483646 h 28"/>
                <a:gd name="T14" fmla="*/ 2147483646 w 37"/>
                <a:gd name="T15" fmla="*/ 2147483646 h 28"/>
                <a:gd name="T16" fmla="*/ 2147483646 w 37"/>
                <a:gd name="T17" fmla="*/ 2147483646 h 28"/>
                <a:gd name="T18" fmla="*/ 2147483646 w 37"/>
                <a:gd name="T19" fmla="*/ 2147483646 h 28"/>
                <a:gd name="T20" fmla="*/ 2147483646 w 37"/>
                <a:gd name="T21" fmla="*/ 2147483646 h 28"/>
                <a:gd name="T22" fmla="*/ 2147483646 w 37"/>
                <a:gd name="T23" fmla="*/ 2147483646 h 28"/>
                <a:gd name="T24" fmla="*/ 2147483646 w 37"/>
                <a:gd name="T25" fmla="*/ 2147483646 h 28"/>
                <a:gd name="T26" fmla="*/ 2147483646 w 37"/>
                <a:gd name="T27" fmla="*/ 2147483646 h 28"/>
                <a:gd name="T28" fmla="*/ 2147483646 w 37"/>
                <a:gd name="T29" fmla="*/ 2147483646 h 28"/>
                <a:gd name="T30" fmla="*/ 2147483646 w 37"/>
                <a:gd name="T31" fmla="*/ 2147483646 h 28"/>
                <a:gd name="T32" fmla="*/ 2147483646 w 37"/>
                <a:gd name="T33" fmla="*/ 2147483646 h 28"/>
                <a:gd name="T34" fmla="*/ 2147483646 w 37"/>
                <a:gd name="T35" fmla="*/ 2147483646 h 28"/>
                <a:gd name="T36" fmla="*/ 2147483646 w 37"/>
                <a:gd name="T37" fmla="*/ 2147483646 h 28"/>
                <a:gd name="T38" fmla="*/ 2147483646 w 37"/>
                <a:gd name="T39" fmla="*/ 2147483646 h 28"/>
                <a:gd name="T40" fmla="*/ 2147483646 w 37"/>
                <a:gd name="T41" fmla="*/ 2147483646 h 28"/>
                <a:gd name="T42" fmla="*/ 2147483646 w 37"/>
                <a:gd name="T43" fmla="*/ 2147483646 h 28"/>
                <a:gd name="T44" fmla="*/ 2147483646 w 37"/>
                <a:gd name="T45" fmla="*/ 2147483646 h 28"/>
                <a:gd name="T46" fmla="*/ 2147483646 w 37"/>
                <a:gd name="T47" fmla="*/ 2147483646 h 28"/>
                <a:gd name="T48" fmla="*/ 2147483646 w 37"/>
                <a:gd name="T49" fmla="*/ 2147483646 h 28"/>
                <a:gd name="T50" fmla="*/ 2147483646 w 37"/>
                <a:gd name="T51" fmla="*/ 2147483646 h 28"/>
                <a:gd name="T52" fmla="*/ 2147483646 w 37"/>
                <a:gd name="T53" fmla="*/ 2147483646 h 28"/>
                <a:gd name="T54" fmla="*/ 2147483646 w 37"/>
                <a:gd name="T55" fmla="*/ 2147483646 h 28"/>
                <a:gd name="T56" fmla="*/ 2147483646 w 37"/>
                <a:gd name="T57" fmla="*/ 2147483646 h 28"/>
                <a:gd name="T58" fmla="*/ 2147483646 w 37"/>
                <a:gd name="T59" fmla="*/ 2147483646 h 28"/>
                <a:gd name="T60" fmla="*/ 2147483646 w 37"/>
                <a:gd name="T61" fmla="*/ 2147483646 h 28"/>
                <a:gd name="T62" fmla="*/ 2147483646 w 37"/>
                <a:gd name="T63" fmla="*/ 2147483646 h 28"/>
                <a:gd name="T64" fmla="*/ 2147483646 w 37"/>
                <a:gd name="T65" fmla="*/ 2147483646 h 28"/>
                <a:gd name="T66" fmla="*/ 0 w 37"/>
                <a:gd name="T67" fmla="*/ 2147483646 h 28"/>
                <a:gd name="T68" fmla="*/ 0 w 37"/>
                <a:gd name="T69" fmla="*/ 2147483646 h 28"/>
                <a:gd name="T70" fmla="*/ 0 w 37"/>
                <a:gd name="T71" fmla="*/ 2147483646 h 28"/>
                <a:gd name="T72" fmla="*/ 2147483646 w 37"/>
                <a:gd name="T73" fmla="*/ 2147483646 h 28"/>
                <a:gd name="T74" fmla="*/ 2147483646 w 37"/>
                <a:gd name="T75" fmla="*/ 2147483646 h 28"/>
                <a:gd name="T76" fmla="*/ 2147483646 w 37"/>
                <a:gd name="T77" fmla="*/ 2147483646 h 28"/>
                <a:gd name="T78" fmla="*/ 2147483646 w 37"/>
                <a:gd name="T79" fmla="*/ 2147483646 h 28"/>
                <a:gd name="T80" fmla="*/ 2147483646 w 37"/>
                <a:gd name="T81" fmla="*/ 2147483646 h 28"/>
                <a:gd name="T82" fmla="*/ 2147483646 w 37"/>
                <a:gd name="T83" fmla="*/ 2147483646 h 28"/>
                <a:gd name="T84" fmla="*/ 2147483646 w 37"/>
                <a:gd name="T85" fmla="*/ 2147483646 h 28"/>
                <a:gd name="T86" fmla="*/ 2147483646 w 37"/>
                <a:gd name="T87" fmla="*/ 2147483646 h 28"/>
                <a:gd name="T88" fmla="*/ 2147483646 w 37"/>
                <a:gd name="T89" fmla="*/ 2147483646 h 28"/>
                <a:gd name="T90" fmla="*/ 2147483646 w 37"/>
                <a:gd name="T91" fmla="*/ 2147483646 h 28"/>
                <a:gd name="T92" fmla="*/ 2147483646 w 37"/>
                <a:gd name="T93" fmla="*/ 2147483646 h 28"/>
                <a:gd name="T94" fmla="*/ 2147483646 w 37"/>
                <a:gd name="T95" fmla="*/ 2147483646 h 28"/>
                <a:gd name="T96" fmla="*/ 2147483646 w 37"/>
                <a:gd name="T97" fmla="*/ 2147483646 h 28"/>
                <a:gd name="T98" fmla="*/ 2147483646 w 37"/>
                <a:gd name="T99" fmla="*/ 2147483646 h 28"/>
                <a:gd name="T100" fmla="*/ 2147483646 w 37"/>
                <a:gd name="T101" fmla="*/ 2147483646 h 28"/>
                <a:gd name="T102" fmla="*/ 2147483646 w 37"/>
                <a:gd name="T103" fmla="*/ 2147483646 h 28"/>
                <a:gd name="T104" fmla="*/ 2147483646 w 37"/>
                <a:gd name="T105" fmla="*/ 2147483646 h 28"/>
                <a:gd name="T106" fmla="*/ 2147483646 w 37"/>
                <a:gd name="T107" fmla="*/ 2147483646 h 28"/>
                <a:gd name="T108" fmla="*/ 2147483646 w 37"/>
                <a:gd name="T109" fmla="*/ 2147483646 h 28"/>
                <a:gd name="T110" fmla="*/ 2147483646 w 37"/>
                <a:gd name="T111" fmla="*/ 2147483646 h 28"/>
                <a:gd name="T112" fmla="*/ 2147483646 w 37"/>
                <a:gd name="T113" fmla="*/ 2147483646 h 28"/>
                <a:gd name="T114" fmla="*/ 2147483646 w 37"/>
                <a:gd name="T115" fmla="*/ 2147483646 h 28"/>
                <a:gd name="T116" fmla="*/ 2147483646 w 37"/>
                <a:gd name="T117" fmla="*/ 2147483646 h 28"/>
                <a:gd name="T118" fmla="*/ 2147483646 w 37"/>
                <a:gd name="T119" fmla="*/ 2147483646 h 28"/>
                <a:gd name="T120" fmla="*/ 2147483646 w 37"/>
                <a:gd name="T121" fmla="*/ 0 h 28"/>
                <a:gd name="T122" fmla="*/ 2147483646 w 37"/>
                <a:gd name="T123" fmla="*/ 0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 h="28">
                  <a:moveTo>
                    <a:pt x="37" y="0"/>
                  </a:moveTo>
                  <a:lnTo>
                    <a:pt x="37" y="0"/>
                  </a:lnTo>
                  <a:lnTo>
                    <a:pt x="37" y="2"/>
                  </a:lnTo>
                  <a:lnTo>
                    <a:pt x="35" y="2"/>
                  </a:lnTo>
                  <a:lnTo>
                    <a:pt x="33" y="2"/>
                  </a:lnTo>
                  <a:lnTo>
                    <a:pt x="30" y="4"/>
                  </a:lnTo>
                  <a:lnTo>
                    <a:pt x="28" y="4"/>
                  </a:lnTo>
                  <a:lnTo>
                    <a:pt x="28" y="6"/>
                  </a:lnTo>
                  <a:lnTo>
                    <a:pt x="26" y="6"/>
                  </a:lnTo>
                  <a:lnTo>
                    <a:pt x="24" y="6"/>
                  </a:lnTo>
                  <a:lnTo>
                    <a:pt x="22" y="6"/>
                  </a:lnTo>
                  <a:lnTo>
                    <a:pt x="20" y="7"/>
                  </a:lnTo>
                  <a:lnTo>
                    <a:pt x="19" y="7"/>
                  </a:lnTo>
                  <a:lnTo>
                    <a:pt x="19" y="9"/>
                  </a:lnTo>
                  <a:lnTo>
                    <a:pt x="17" y="9"/>
                  </a:lnTo>
                  <a:lnTo>
                    <a:pt x="17" y="11"/>
                  </a:lnTo>
                  <a:lnTo>
                    <a:pt x="15" y="11"/>
                  </a:lnTo>
                  <a:lnTo>
                    <a:pt x="15" y="13"/>
                  </a:lnTo>
                  <a:lnTo>
                    <a:pt x="13" y="13"/>
                  </a:lnTo>
                  <a:lnTo>
                    <a:pt x="11" y="13"/>
                  </a:lnTo>
                  <a:lnTo>
                    <a:pt x="11" y="15"/>
                  </a:lnTo>
                  <a:lnTo>
                    <a:pt x="9" y="15"/>
                  </a:lnTo>
                  <a:lnTo>
                    <a:pt x="9" y="17"/>
                  </a:lnTo>
                  <a:lnTo>
                    <a:pt x="7" y="17"/>
                  </a:lnTo>
                  <a:lnTo>
                    <a:pt x="7" y="19"/>
                  </a:lnTo>
                  <a:lnTo>
                    <a:pt x="7" y="20"/>
                  </a:lnTo>
                  <a:lnTo>
                    <a:pt x="9" y="20"/>
                  </a:lnTo>
                  <a:lnTo>
                    <a:pt x="7" y="22"/>
                  </a:lnTo>
                  <a:lnTo>
                    <a:pt x="7" y="24"/>
                  </a:lnTo>
                  <a:lnTo>
                    <a:pt x="9" y="24"/>
                  </a:lnTo>
                  <a:lnTo>
                    <a:pt x="9" y="26"/>
                  </a:lnTo>
                  <a:lnTo>
                    <a:pt x="11" y="26"/>
                  </a:lnTo>
                  <a:lnTo>
                    <a:pt x="9" y="26"/>
                  </a:lnTo>
                  <a:lnTo>
                    <a:pt x="9" y="28"/>
                  </a:lnTo>
                  <a:lnTo>
                    <a:pt x="6" y="28"/>
                  </a:lnTo>
                  <a:lnTo>
                    <a:pt x="6" y="26"/>
                  </a:lnTo>
                  <a:lnTo>
                    <a:pt x="4" y="26"/>
                  </a:lnTo>
                  <a:lnTo>
                    <a:pt x="2" y="24"/>
                  </a:lnTo>
                  <a:lnTo>
                    <a:pt x="0" y="24"/>
                  </a:lnTo>
                  <a:lnTo>
                    <a:pt x="0" y="22"/>
                  </a:lnTo>
                  <a:lnTo>
                    <a:pt x="0" y="20"/>
                  </a:lnTo>
                  <a:lnTo>
                    <a:pt x="0" y="22"/>
                  </a:lnTo>
                  <a:lnTo>
                    <a:pt x="0" y="20"/>
                  </a:lnTo>
                  <a:lnTo>
                    <a:pt x="2" y="20"/>
                  </a:lnTo>
                  <a:lnTo>
                    <a:pt x="2" y="19"/>
                  </a:lnTo>
                  <a:lnTo>
                    <a:pt x="4" y="17"/>
                  </a:lnTo>
                  <a:lnTo>
                    <a:pt x="6" y="17"/>
                  </a:lnTo>
                  <a:lnTo>
                    <a:pt x="6" y="15"/>
                  </a:lnTo>
                  <a:lnTo>
                    <a:pt x="7" y="15"/>
                  </a:lnTo>
                  <a:lnTo>
                    <a:pt x="7" y="13"/>
                  </a:lnTo>
                  <a:lnTo>
                    <a:pt x="7" y="11"/>
                  </a:lnTo>
                  <a:lnTo>
                    <a:pt x="7" y="9"/>
                  </a:lnTo>
                  <a:lnTo>
                    <a:pt x="9" y="9"/>
                  </a:lnTo>
                  <a:lnTo>
                    <a:pt x="11" y="9"/>
                  </a:lnTo>
                  <a:lnTo>
                    <a:pt x="11" y="7"/>
                  </a:lnTo>
                  <a:lnTo>
                    <a:pt x="13" y="7"/>
                  </a:lnTo>
                  <a:lnTo>
                    <a:pt x="15" y="7"/>
                  </a:lnTo>
                  <a:lnTo>
                    <a:pt x="15" y="6"/>
                  </a:lnTo>
                  <a:lnTo>
                    <a:pt x="17" y="6"/>
                  </a:lnTo>
                  <a:lnTo>
                    <a:pt x="19" y="4"/>
                  </a:lnTo>
                  <a:lnTo>
                    <a:pt x="20" y="4"/>
                  </a:lnTo>
                  <a:lnTo>
                    <a:pt x="22" y="4"/>
                  </a:lnTo>
                  <a:lnTo>
                    <a:pt x="24" y="4"/>
                  </a:lnTo>
                  <a:lnTo>
                    <a:pt x="26" y="4"/>
                  </a:lnTo>
                  <a:lnTo>
                    <a:pt x="28" y="2"/>
                  </a:lnTo>
                  <a:lnTo>
                    <a:pt x="30" y="2"/>
                  </a:lnTo>
                  <a:lnTo>
                    <a:pt x="31" y="2"/>
                  </a:lnTo>
                  <a:lnTo>
                    <a:pt x="31" y="0"/>
                  </a:lnTo>
                  <a:lnTo>
                    <a:pt x="33" y="0"/>
                  </a:lnTo>
                  <a:lnTo>
                    <a:pt x="35" y="0"/>
                  </a:lnTo>
                  <a:lnTo>
                    <a:pt x="3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8" name="Freeform 1593"/>
            <p:cNvSpPr>
              <a:spLocks/>
            </p:cNvSpPr>
            <p:nvPr/>
          </p:nvSpPr>
          <p:spPr bwMode="auto">
            <a:xfrm>
              <a:off x="2676526" y="5179873"/>
              <a:ext cx="6350" cy="0"/>
            </a:xfrm>
            <a:custGeom>
              <a:avLst/>
              <a:gdLst>
                <a:gd name="T0" fmla="*/ 2147483646 w 4"/>
                <a:gd name="T1" fmla="*/ 2147483646 w 4"/>
                <a:gd name="T2" fmla="*/ 2147483646 w 4"/>
                <a:gd name="T3" fmla="*/ 2147483646 w 4"/>
                <a:gd name="T4" fmla="*/ 0 w 4"/>
                <a:gd name="T5" fmla="*/ 2147483646 w 4"/>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4">
                  <a:moveTo>
                    <a:pt x="2" y="0"/>
                  </a:moveTo>
                  <a:lnTo>
                    <a:pt x="4" y="0"/>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49" name="Freeform 1594"/>
            <p:cNvSpPr>
              <a:spLocks/>
            </p:cNvSpPr>
            <p:nvPr/>
          </p:nvSpPr>
          <p:spPr bwMode="auto">
            <a:xfrm>
              <a:off x="3525839" y="5183048"/>
              <a:ext cx="19050" cy="11113"/>
            </a:xfrm>
            <a:custGeom>
              <a:avLst/>
              <a:gdLst>
                <a:gd name="T0" fmla="*/ 2147483646 w 12"/>
                <a:gd name="T1" fmla="*/ 0 h 7"/>
                <a:gd name="T2" fmla="*/ 2147483646 w 12"/>
                <a:gd name="T3" fmla="*/ 0 h 7"/>
                <a:gd name="T4" fmla="*/ 2147483646 w 12"/>
                <a:gd name="T5" fmla="*/ 0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2147483646 w 12"/>
                <a:gd name="T17" fmla="*/ 0 h 7"/>
                <a:gd name="T18" fmla="*/ 2147483646 w 12"/>
                <a:gd name="T19" fmla="*/ 0 h 7"/>
                <a:gd name="T20" fmla="*/ 2147483646 w 12"/>
                <a:gd name="T21" fmla="*/ 2147483646 h 7"/>
                <a:gd name="T22" fmla="*/ 2147483646 w 12"/>
                <a:gd name="T23" fmla="*/ 2147483646 h 7"/>
                <a:gd name="T24" fmla="*/ 2147483646 w 12"/>
                <a:gd name="T25" fmla="*/ 2147483646 h 7"/>
                <a:gd name="T26" fmla="*/ 2147483646 w 12"/>
                <a:gd name="T27" fmla="*/ 2147483646 h 7"/>
                <a:gd name="T28" fmla="*/ 2147483646 w 12"/>
                <a:gd name="T29" fmla="*/ 2147483646 h 7"/>
                <a:gd name="T30" fmla="*/ 2147483646 w 12"/>
                <a:gd name="T31" fmla="*/ 2147483646 h 7"/>
                <a:gd name="T32" fmla="*/ 2147483646 w 12"/>
                <a:gd name="T33" fmla="*/ 2147483646 h 7"/>
                <a:gd name="T34" fmla="*/ 2147483646 w 12"/>
                <a:gd name="T35" fmla="*/ 2147483646 h 7"/>
                <a:gd name="T36" fmla="*/ 2147483646 w 12"/>
                <a:gd name="T37" fmla="*/ 2147483646 h 7"/>
                <a:gd name="T38" fmla="*/ 2147483646 w 12"/>
                <a:gd name="T39" fmla="*/ 2147483646 h 7"/>
                <a:gd name="T40" fmla="*/ 2147483646 w 12"/>
                <a:gd name="T41" fmla="*/ 2147483646 h 7"/>
                <a:gd name="T42" fmla="*/ 2147483646 w 12"/>
                <a:gd name="T43" fmla="*/ 2147483646 h 7"/>
                <a:gd name="T44" fmla="*/ 2147483646 w 12"/>
                <a:gd name="T45" fmla="*/ 2147483646 h 7"/>
                <a:gd name="T46" fmla="*/ 2147483646 w 12"/>
                <a:gd name="T47" fmla="*/ 2147483646 h 7"/>
                <a:gd name="T48" fmla="*/ 2147483646 w 12"/>
                <a:gd name="T49" fmla="*/ 2147483646 h 7"/>
                <a:gd name="T50" fmla="*/ 2147483646 w 12"/>
                <a:gd name="T51" fmla="*/ 2147483646 h 7"/>
                <a:gd name="T52" fmla="*/ 2147483646 w 12"/>
                <a:gd name="T53" fmla="*/ 2147483646 h 7"/>
                <a:gd name="T54" fmla="*/ 2147483646 w 12"/>
                <a:gd name="T55" fmla="*/ 2147483646 h 7"/>
                <a:gd name="T56" fmla="*/ 2147483646 w 12"/>
                <a:gd name="T57" fmla="*/ 2147483646 h 7"/>
                <a:gd name="T58" fmla="*/ 2147483646 w 12"/>
                <a:gd name="T59" fmla="*/ 2147483646 h 7"/>
                <a:gd name="T60" fmla="*/ 2147483646 w 12"/>
                <a:gd name="T61" fmla="*/ 2147483646 h 7"/>
                <a:gd name="T62" fmla="*/ 2147483646 w 12"/>
                <a:gd name="T63" fmla="*/ 2147483646 h 7"/>
                <a:gd name="T64" fmla="*/ 2147483646 w 12"/>
                <a:gd name="T65" fmla="*/ 2147483646 h 7"/>
                <a:gd name="T66" fmla="*/ 0 w 12"/>
                <a:gd name="T67" fmla="*/ 2147483646 h 7"/>
                <a:gd name="T68" fmla="*/ 2147483646 w 12"/>
                <a:gd name="T69" fmla="*/ 2147483646 h 7"/>
                <a:gd name="T70" fmla="*/ 2147483646 w 12"/>
                <a:gd name="T71" fmla="*/ 2147483646 h 7"/>
                <a:gd name="T72" fmla="*/ 2147483646 w 12"/>
                <a:gd name="T73" fmla="*/ 0 h 7"/>
                <a:gd name="T74" fmla="*/ 2147483646 w 12"/>
                <a:gd name="T75" fmla="*/ 0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7">
                  <a:moveTo>
                    <a:pt x="3" y="0"/>
                  </a:moveTo>
                  <a:lnTo>
                    <a:pt x="3" y="0"/>
                  </a:lnTo>
                  <a:lnTo>
                    <a:pt x="5" y="0"/>
                  </a:lnTo>
                  <a:lnTo>
                    <a:pt x="7" y="2"/>
                  </a:lnTo>
                  <a:lnTo>
                    <a:pt x="9" y="2"/>
                  </a:lnTo>
                  <a:lnTo>
                    <a:pt x="9" y="0"/>
                  </a:lnTo>
                  <a:lnTo>
                    <a:pt x="11" y="2"/>
                  </a:lnTo>
                  <a:lnTo>
                    <a:pt x="12" y="2"/>
                  </a:lnTo>
                  <a:lnTo>
                    <a:pt x="11" y="2"/>
                  </a:lnTo>
                  <a:lnTo>
                    <a:pt x="11" y="3"/>
                  </a:lnTo>
                  <a:lnTo>
                    <a:pt x="11" y="5"/>
                  </a:lnTo>
                  <a:lnTo>
                    <a:pt x="9" y="5"/>
                  </a:lnTo>
                  <a:lnTo>
                    <a:pt x="7" y="5"/>
                  </a:lnTo>
                  <a:lnTo>
                    <a:pt x="5" y="5"/>
                  </a:lnTo>
                  <a:lnTo>
                    <a:pt x="5" y="7"/>
                  </a:lnTo>
                  <a:lnTo>
                    <a:pt x="3" y="7"/>
                  </a:lnTo>
                  <a:lnTo>
                    <a:pt x="3" y="5"/>
                  </a:lnTo>
                  <a:lnTo>
                    <a:pt x="1" y="5"/>
                  </a:lnTo>
                  <a:lnTo>
                    <a:pt x="1" y="3"/>
                  </a:lnTo>
                  <a:lnTo>
                    <a:pt x="0" y="2"/>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0" name="Freeform 1595"/>
            <p:cNvSpPr>
              <a:spLocks/>
            </p:cNvSpPr>
            <p:nvPr/>
          </p:nvSpPr>
          <p:spPr bwMode="auto">
            <a:xfrm>
              <a:off x="2611439" y="5183048"/>
              <a:ext cx="3175" cy="4763"/>
            </a:xfrm>
            <a:custGeom>
              <a:avLst/>
              <a:gdLst>
                <a:gd name="T0" fmla="*/ 2147483646 w 2"/>
                <a:gd name="T1" fmla="*/ 0 h 3"/>
                <a:gd name="T2" fmla="*/ 2147483646 w 2"/>
                <a:gd name="T3" fmla="*/ 2147483646 h 3"/>
                <a:gd name="T4" fmla="*/ 2147483646 w 2"/>
                <a:gd name="T5" fmla="*/ 2147483646 h 3"/>
                <a:gd name="T6" fmla="*/ 2147483646 w 2"/>
                <a:gd name="T7" fmla="*/ 2147483646 h 3"/>
                <a:gd name="T8" fmla="*/ 0 w 2"/>
                <a:gd name="T9" fmla="*/ 2147483646 h 3"/>
                <a:gd name="T10" fmla="*/ 0 w 2"/>
                <a:gd name="T11" fmla="*/ 2147483646 h 3"/>
                <a:gd name="T12" fmla="*/ 0 w 2"/>
                <a:gd name="T13" fmla="*/ 2147483646 h 3"/>
                <a:gd name="T14" fmla="*/ 2147483646 w 2"/>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
                  <a:moveTo>
                    <a:pt x="2" y="0"/>
                  </a:moveTo>
                  <a:lnTo>
                    <a:pt x="2" y="2"/>
                  </a:lnTo>
                  <a:lnTo>
                    <a:pt x="2" y="3"/>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1" name="Freeform 1596"/>
            <p:cNvSpPr>
              <a:spLocks/>
            </p:cNvSpPr>
            <p:nvPr/>
          </p:nvSpPr>
          <p:spPr bwMode="auto">
            <a:xfrm>
              <a:off x="3544889" y="5186223"/>
              <a:ext cx="9525" cy="4763"/>
            </a:xfrm>
            <a:custGeom>
              <a:avLst/>
              <a:gdLst>
                <a:gd name="T0" fmla="*/ 2147483646 w 6"/>
                <a:gd name="T1" fmla="*/ 0 h 3"/>
                <a:gd name="T2" fmla="*/ 2147483646 w 6"/>
                <a:gd name="T3" fmla="*/ 0 h 3"/>
                <a:gd name="T4" fmla="*/ 2147483646 w 6"/>
                <a:gd name="T5" fmla="*/ 2147483646 h 3"/>
                <a:gd name="T6" fmla="*/ 2147483646 w 6"/>
                <a:gd name="T7" fmla="*/ 2147483646 h 3"/>
                <a:gd name="T8" fmla="*/ 2147483646 w 6"/>
                <a:gd name="T9" fmla="*/ 2147483646 h 3"/>
                <a:gd name="T10" fmla="*/ 2147483646 w 6"/>
                <a:gd name="T11" fmla="*/ 2147483646 h 3"/>
                <a:gd name="T12" fmla="*/ 2147483646 w 6"/>
                <a:gd name="T13" fmla="*/ 2147483646 h 3"/>
                <a:gd name="T14" fmla="*/ 2147483646 w 6"/>
                <a:gd name="T15" fmla="*/ 2147483646 h 3"/>
                <a:gd name="T16" fmla="*/ 2147483646 w 6"/>
                <a:gd name="T17" fmla="*/ 2147483646 h 3"/>
                <a:gd name="T18" fmla="*/ 2147483646 w 6"/>
                <a:gd name="T19" fmla="*/ 2147483646 h 3"/>
                <a:gd name="T20" fmla="*/ 2147483646 w 6"/>
                <a:gd name="T21" fmla="*/ 2147483646 h 3"/>
                <a:gd name="T22" fmla="*/ 2147483646 w 6"/>
                <a:gd name="T23" fmla="*/ 2147483646 h 3"/>
                <a:gd name="T24" fmla="*/ 2147483646 w 6"/>
                <a:gd name="T25" fmla="*/ 2147483646 h 3"/>
                <a:gd name="T26" fmla="*/ 0 w 6"/>
                <a:gd name="T27" fmla="*/ 0 h 3"/>
                <a:gd name="T28" fmla="*/ 2147483646 w 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3">
                  <a:moveTo>
                    <a:pt x="2" y="0"/>
                  </a:moveTo>
                  <a:lnTo>
                    <a:pt x="6" y="0"/>
                  </a:lnTo>
                  <a:lnTo>
                    <a:pt x="6" y="1"/>
                  </a:lnTo>
                  <a:lnTo>
                    <a:pt x="4" y="3"/>
                  </a:lnTo>
                  <a:lnTo>
                    <a:pt x="4" y="1"/>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2" name="Freeform 1597"/>
            <p:cNvSpPr>
              <a:spLocks/>
            </p:cNvSpPr>
            <p:nvPr/>
          </p:nvSpPr>
          <p:spPr bwMode="auto">
            <a:xfrm>
              <a:off x="3560764" y="5187811"/>
              <a:ext cx="11113" cy="3175"/>
            </a:xfrm>
            <a:custGeom>
              <a:avLst/>
              <a:gdLst>
                <a:gd name="T0" fmla="*/ 2147483646 w 7"/>
                <a:gd name="T1" fmla="*/ 0 h 2"/>
                <a:gd name="T2" fmla="*/ 2147483646 w 7"/>
                <a:gd name="T3" fmla="*/ 0 h 2"/>
                <a:gd name="T4" fmla="*/ 2147483646 w 7"/>
                <a:gd name="T5" fmla="*/ 0 h 2"/>
                <a:gd name="T6" fmla="*/ 2147483646 w 7"/>
                <a:gd name="T7" fmla="*/ 0 h 2"/>
                <a:gd name="T8" fmla="*/ 2147483646 w 7"/>
                <a:gd name="T9" fmla="*/ 2147483646 h 2"/>
                <a:gd name="T10" fmla="*/ 2147483646 w 7"/>
                <a:gd name="T11" fmla="*/ 2147483646 h 2"/>
                <a:gd name="T12" fmla="*/ 2147483646 w 7"/>
                <a:gd name="T13" fmla="*/ 2147483646 h 2"/>
                <a:gd name="T14" fmla="*/ 2147483646 w 7"/>
                <a:gd name="T15" fmla="*/ 2147483646 h 2"/>
                <a:gd name="T16" fmla="*/ 2147483646 w 7"/>
                <a:gd name="T17" fmla="*/ 2147483646 h 2"/>
                <a:gd name="T18" fmla="*/ 0 w 7"/>
                <a:gd name="T19" fmla="*/ 2147483646 h 2"/>
                <a:gd name="T20" fmla="*/ 0 w 7"/>
                <a:gd name="T21" fmla="*/ 0 h 2"/>
                <a:gd name="T22" fmla="*/ 0 w 7"/>
                <a:gd name="T23" fmla="*/ 0 h 2"/>
                <a:gd name="T24" fmla="*/ 0 w 7"/>
                <a:gd name="T25" fmla="*/ 0 h 2"/>
                <a:gd name="T26" fmla="*/ 0 w 7"/>
                <a:gd name="T27" fmla="*/ 0 h 2"/>
                <a:gd name="T28" fmla="*/ 0 w 7"/>
                <a:gd name="T29" fmla="*/ 0 h 2"/>
                <a:gd name="T30" fmla="*/ 2147483646 w 7"/>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 h="2">
                  <a:moveTo>
                    <a:pt x="2" y="0"/>
                  </a:moveTo>
                  <a:lnTo>
                    <a:pt x="2" y="0"/>
                  </a:lnTo>
                  <a:lnTo>
                    <a:pt x="3" y="0"/>
                  </a:lnTo>
                  <a:lnTo>
                    <a:pt x="5" y="2"/>
                  </a:lnTo>
                  <a:lnTo>
                    <a:pt x="7" y="2"/>
                  </a:lnTo>
                  <a:lnTo>
                    <a:pt x="3"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3" name="Freeform 1598"/>
            <p:cNvSpPr>
              <a:spLocks/>
            </p:cNvSpPr>
            <p:nvPr/>
          </p:nvSpPr>
          <p:spPr bwMode="auto">
            <a:xfrm>
              <a:off x="2670176" y="5197336"/>
              <a:ext cx="20638" cy="17463"/>
            </a:xfrm>
            <a:custGeom>
              <a:avLst/>
              <a:gdLst>
                <a:gd name="T0" fmla="*/ 2147483646 w 13"/>
                <a:gd name="T1" fmla="*/ 0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2147483646 h 11"/>
                <a:gd name="T22" fmla="*/ 2147483646 w 13"/>
                <a:gd name="T23" fmla="*/ 2147483646 h 11"/>
                <a:gd name="T24" fmla="*/ 2147483646 w 13"/>
                <a:gd name="T25" fmla="*/ 2147483646 h 11"/>
                <a:gd name="T26" fmla="*/ 2147483646 w 13"/>
                <a:gd name="T27" fmla="*/ 2147483646 h 11"/>
                <a:gd name="T28" fmla="*/ 2147483646 w 13"/>
                <a:gd name="T29" fmla="*/ 2147483646 h 11"/>
                <a:gd name="T30" fmla="*/ 2147483646 w 13"/>
                <a:gd name="T31" fmla="*/ 2147483646 h 11"/>
                <a:gd name="T32" fmla="*/ 2147483646 w 13"/>
                <a:gd name="T33" fmla="*/ 2147483646 h 11"/>
                <a:gd name="T34" fmla="*/ 2147483646 w 13"/>
                <a:gd name="T35" fmla="*/ 2147483646 h 11"/>
                <a:gd name="T36" fmla="*/ 2147483646 w 13"/>
                <a:gd name="T37" fmla="*/ 2147483646 h 11"/>
                <a:gd name="T38" fmla="*/ 2147483646 w 13"/>
                <a:gd name="T39" fmla="*/ 2147483646 h 11"/>
                <a:gd name="T40" fmla="*/ 2147483646 w 13"/>
                <a:gd name="T41" fmla="*/ 2147483646 h 11"/>
                <a:gd name="T42" fmla="*/ 2147483646 w 13"/>
                <a:gd name="T43" fmla="*/ 2147483646 h 11"/>
                <a:gd name="T44" fmla="*/ 2147483646 w 13"/>
                <a:gd name="T45" fmla="*/ 2147483646 h 11"/>
                <a:gd name="T46" fmla="*/ 2147483646 w 13"/>
                <a:gd name="T47" fmla="*/ 2147483646 h 11"/>
                <a:gd name="T48" fmla="*/ 2147483646 w 13"/>
                <a:gd name="T49" fmla="*/ 2147483646 h 11"/>
                <a:gd name="T50" fmla="*/ 2147483646 w 13"/>
                <a:gd name="T51" fmla="*/ 2147483646 h 11"/>
                <a:gd name="T52" fmla="*/ 2147483646 w 13"/>
                <a:gd name="T53" fmla="*/ 2147483646 h 11"/>
                <a:gd name="T54" fmla="*/ 2147483646 w 13"/>
                <a:gd name="T55" fmla="*/ 2147483646 h 11"/>
                <a:gd name="T56" fmla="*/ 2147483646 w 13"/>
                <a:gd name="T57" fmla="*/ 2147483646 h 11"/>
                <a:gd name="T58" fmla="*/ 2147483646 w 13"/>
                <a:gd name="T59" fmla="*/ 2147483646 h 11"/>
                <a:gd name="T60" fmla="*/ 0 w 13"/>
                <a:gd name="T61" fmla="*/ 2147483646 h 11"/>
                <a:gd name="T62" fmla="*/ 0 w 13"/>
                <a:gd name="T63" fmla="*/ 2147483646 h 11"/>
                <a:gd name="T64" fmla="*/ 0 w 13"/>
                <a:gd name="T65" fmla="*/ 2147483646 h 11"/>
                <a:gd name="T66" fmla="*/ 2147483646 w 13"/>
                <a:gd name="T67" fmla="*/ 2147483646 h 11"/>
                <a:gd name="T68" fmla="*/ 2147483646 w 13"/>
                <a:gd name="T69" fmla="*/ 2147483646 h 11"/>
                <a:gd name="T70" fmla="*/ 2147483646 w 13"/>
                <a:gd name="T71" fmla="*/ 2147483646 h 11"/>
                <a:gd name="T72" fmla="*/ 2147483646 w 13"/>
                <a:gd name="T73" fmla="*/ 2147483646 h 11"/>
                <a:gd name="T74" fmla="*/ 2147483646 w 13"/>
                <a:gd name="T75" fmla="*/ 2147483646 h 11"/>
                <a:gd name="T76" fmla="*/ 2147483646 w 13"/>
                <a:gd name="T77" fmla="*/ 2147483646 h 11"/>
                <a:gd name="T78" fmla="*/ 2147483646 w 13"/>
                <a:gd name="T79" fmla="*/ 2147483646 h 11"/>
                <a:gd name="T80" fmla="*/ 2147483646 w 13"/>
                <a:gd name="T81" fmla="*/ 2147483646 h 11"/>
                <a:gd name="T82" fmla="*/ 2147483646 w 13"/>
                <a:gd name="T83" fmla="*/ 2147483646 h 11"/>
                <a:gd name="T84" fmla="*/ 2147483646 w 13"/>
                <a:gd name="T85" fmla="*/ 2147483646 h 11"/>
                <a:gd name="T86" fmla="*/ 2147483646 w 13"/>
                <a:gd name="T87" fmla="*/ 2147483646 h 11"/>
                <a:gd name="T88" fmla="*/ 2147483646 w 13"/>
                <a:gd name="T89" fmla="*/ 2147483646 h 11"/>
                <a:gd name="T90" fmla="*/ 2147483646 w 13"/>
                <a:gd name="T91" fmla="*/ 2147483646 h 11"/>
                <a:gd name="T92" fmla="*/ 2147483646 w 13"/>
                <a:gd name="T93" fmla="*/ 2147483646 h 11"/>
                <a:gd name="T94" fmla="*/ 2147483646 w 13"/>
                <a:gd name="T95" fmla="*/ 2147483646 h 11"/>
                <a:gd name="T96" fmla="*/ 2147483646 w 13"/>
                <a:gd name="T97" fmla="*/ 2147483646 h 11"/>
                <a:gd name="T98" fmla="*/ 2147483646 w 13"/>
                <a:gd name="T99" fmla="*/ 0 h 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 h="11">
                  <a:moveTo>
                    <a:pt x="12" y="0"/>
                  </a:moveTo>
                  <a:lnTo>
                    <a:pt x="12" y="2"/>
                  </a:lnTo>
                  <a:lnTo>
                    <a:pt x="12" y="4"/>
                  </a:lnTo>
                  <a:lnTo>
                    <a:pt x="12" y="6"/>
                  </a:lnTo>
                  <a:lnTo>
                    <a:pt x="13" y="6"/>
                  </a:lnTo>
                  <a:lnTo>
                    <a:pt x="13" y="7"/>
                  </a:lnTo>
                  <a:lnTo>
                    <a:pt x="13" y="9"/>
                  </a:lnTo>
                  <a:lnTo>
                    <a:pt x="12" y="11"/>
                  </a:lnTo>
                  <a:lnTo>
                    <a:pt x="12" y="9"/>
                  </a:lnTo>
                  <a:lnTo>
                    <a:pt x="10" y="11"/>
                  </a:lnTo>
                  <a:lnTo>
                    <a:pt x="8" y="11"/>
                  </a:lnTo>
                  <a:lnTo>
                    <a:pt x="8" y="9"/>
                  </a:lnTo>
                  <a:lnTo>
                    <a:pt x="6" y="9"/>
                  </a:lnTo>
                  <a:lnTo>
                    <a:pt x="6" y="7"/>
                  </a:lnTo>
                  <a:lnTo>
                    <a:pt x="4" y="7"/>
                  </a:lnTo>
                  <a:lnTo>
                    <a:pt x="2" y="6"/>
                  </a:lnTo>
                  <a:lnTo>
                    <a:pt x="0" y="6"/>
                  </a:lnTo>
                  <a:lnTo>
                    <a:pt x="2" y="6"/>
                  </a:lnTo>
                  <a:lnTo>
                    <a:pt x="4" y="6"/>
                  </a:lnTo>
                  <a:lnTo>
                    <a:pt x="6" y="6"/>
                  </a:lnTo>
                  <a:lnTo>
                    <a:pt x="6" y="4"/>
                  </a:lnTo>
                  <a:lnTo>
                    <a:pt x="4" y="4"/>
                  </a:lnTo>
                  <a:lnTo>
                    <a:pt x="4" y="2"/>
                  </a:lnTo>
                  <a:lnTo>
                    <a:pt x="6" y="2"/>
                  </a:lnTo>
                  <a:lnTo>
                    <a:pt x="4" y="2"/>
                  </a:lnTo>
                  <a:lnTo>
                    <a:pt x="6" y="2"/>
                  </a:lnTo>
                  <a:lnTo>
                    <a:pt x="8" y="2"/>
                  </a:lnTo>
                  <a:lnTo>
                    <a:pt x="10" y="2"/>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4" name="Freeform 1599"/>
            <p:cNvSpPr>
              <a:spLocks/>
            </p:cNvSpPr>
            <p:nvPr/>
          </p:nvSpPr>
          <p:spPr bwMode="auto">
            <a:xfrm>
              <a:off x="2749551" y="5200511"/>
              <a:ext cx="12700" cy="6350"/>
            </a:xfrm>
            <a:custGeom>
              <a:avLst/>
              <a:gdLst>
                <a:gd name="T0" fmla="*/ 2147483646 w 8"/>
                <a:gd name="T1" fmla="*/ 0 h 4"/>
                <a:gd name="T2" fmla="*/ 2147483646 w 8"/>
                <a:gd name="T3" fmla="*/ 0 h 4"/>
                <a:gd name="T4" fmla="*/ 2147483646 w 8"/>
                <a:gd name="T5" fmla="*/ 2147483646 h 4"/>
                <a:gd name="T6" fmla="*/ 2147483646 w 8"/>
                <a:gd name="T7" fmla="*/ 2147483646 h 4"/>
                <a:gd name="T8" fmla="*/ 2147483646 w 8"/>
                <a:gd name="T9" fmla="*/ 2147483646 h 4"/>
                <a:gd name="T10" fmla="*/ 2147483646 w 8"/>
                <a:gd name="T11" fmla="*/ 2147483646 h 4"/>
                <a:gd name="T12" fmla="*/ 2147483646 w 8"/>
                <a:gd name="T13" fmla="*/ 2147483646 h 4"/>
                <a:gd name="T14" fmla="*/ 0 w 8"/>
                <a:gd name="T15" fmla="*/ 0 h 4"/>
                <a:gd name="T16" fmla="*/ 0 w 8"/>
                <a:gd name="T17" fmla="*/ 0 h 4"/>
                <a:gd name="T18" fmla="*/ 0 w 8"/>
                <a:gd name="T19" fmla="*/ 0 h 4"/>
                <a:gd name="T20" fmla="*/ 2147483646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6" y="0"/>
                  </a:lnTo>
                  <a:lnTo>
                    <a:pt x="8" y="2"/>
                  </a:lnTo>
                  <a:lnTo>
                    <a:pt x="8" y="4"/>
                  </a:lnTo>
                  <a:lnTo>
                    <a:pt x="4"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5" name="Freeform 1600"/>
            <p:cNvSpPr>
              <a:spLocks/>
            </p:cNvSpPr>
            <p:nvPr/>
          </p:nvSpPr>
          <p:spPr bwMode="auto">
            <a:xfrm>
              <a:off x="3536951" y="5200511"/>
              <a:ext cx="7938" cy="3175"/>
            </a:xfrm>
            <a:custGeom>
              <a:avLst/>
              <a:gdLst>
                <a:gd name="T0" fmla="*/ 2147483646 w 5"/>
                <a:gd name="T1" fmla="*/ 0 h 2"/>
                <a:gd name="T2" fmla="*/ 2147483646 w 5"/>
                <a:gd name="T3" fmla="*/ 0 h 2"/>
                <a:gd name="T4" fmla="*/ 2147483646 w 5"/>
                <a:gd name="T5" fmla="*/ 0 h 2"/>
                <a:gd name="T6" fmla="*/ 2147483646 w 5"/>
                <a:gd name="T7" fmla="*/ 2147483646 h 2"/>
                <a:gd name="T8" fmla="*/ 2147483646 w 5"/>
                <a:gd name="T9" fmla="*/ 2147483646 h 2"/>
                <a:gd name="T10" fmla="*/ 2147483646 w 5"/>
                <a:gd name="T11" fmla="*/ 2147483646 h 2"/>
                <a:gd name="T12" fmla="*/ 0 w 5"/>
                <a:gd name="T13" fmla="*/ 0 h 2"/>
                <a:gd name="T14" fmla="*/ 2147483646 w 5"/>
                <a:gd name="T15" fmla="*/ 0 h 2"/>
                <a:gd name="T16" fmla="*/ 2147483646 w 5"/>
                <a:gd name="T17" fmla="*/ 0 h 2"/>
                <a:gd name="T18" fmla="*/ 2147483646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4" y="0"/>
                  </a:lnTo>
                  <a:lnTo>
                    <a:pt x="5" y="0"/>
                  </a:lnTo>
                  <a:lnTo>
                    <a:pt x="5"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6" name="Freeform 1601"/>
            <p:cNvSpPr>
              <a:spLocks/>
            </p:cNvSpPr>
            <p:nvPr/>
          </p:nvSpPr>
          <p:spPr bwMode="auto">
            <a:xfrm>
              <a:off x="2846389" y="5221148"/>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0 h 2"/>
                <a:gd name="T10" fmla="*/ 0 w 4"/>
                <a:gd name="T11" fmla="*/ 0 h 2"/>
                <a:gd name="T12" fmla="*/ 0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7" name="Freeform 1602"/>
            <p:cNvSpPr>
              <a:spLocks/>
            </p:cNvSpPr>
            <p:nvPr/>
          </p:nvSpPr>
          <p:spPr bwMode="auto">
            <a:xfrm>
              <a:off x="2841626" y="5224323"/>
              <a:ext cx="7938" cy="4763"/>
            </a:xfrm>
            <a:custGeom>
              <a:avLst/>
              <a:gdLst>
                <a:gd name="T0" fmla="*/ 2147483646 w 5"/>
                <a:gd name="T1" fmla="*/ 0 h 3"/>
                <a:gd name="T2" fmla="*/ 2147483646 w 5"/>
                <a:gd name="T3" fmla="*/ 2147483646 h 3"/>
                <a:gd name="T4" fmla="*/ 2147483646 w 5"/>
                <a:gd name="T5" fmla="*/ 2147483646 h 3"/>
                <a:gd name="T6" fmla="*/ 2147483646 w 5"/>
                <a:gd name="T7" fmla="*/ 2147483646 h 3"/>
                <a:gd name="T8" fmla="*/ 2147483646 w 5"/>
                <a:gd name="T9" fmla="*/ 2147483646 h 3"/>
                <a:gd name="T10" fmla="*/ 0 w 5"/>
                <a:gd name="T11" fmla="*/ 2147483646 h 3"/>
                <a:gd name="T12" fmla="*/ 0 w 5"/>
                <a:gd name="T13" fmla="*/ 0 h 3"/>
                <a:gd name="T14" fmla="*/ 2147483646 w 5"/>
                <a:gd name="T15" fmla="*/ 0 h 3"/>
                <a:gd name="T16" fmla="*/ 2147483646 w 5"/>
                <a:gd name="T17" fmla="*/ 0 h 3"/>
                <a:gd name="T18" fmla="*/ 2147483646 w 5"/>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3">
                  <a:moveTo>
                    <a:pt x="2" y="0"/>
                  </a:moveTo>
                  <a:lnTo>
                    <a:pt x="3" y="1"/>
                  </a:lnTo>
                  <a:lnTo>
                    <a:pt x="5" y="1"/>
                  </a:lnTo>
                  <a:lnTo>
                    <a:pt x="5" y="3"/>
                  </a:lnTo>
                  <a:lnTo>
                    <a:pt x="2" y="3"/>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8" name="Freeform 1603"/>
            <p:cNvSpPr>
              <a:spLocks/>
            </p:cNvSpPr>
            <p:nvPr/>
          </p:nvSpPr>
          <p:spPr bwMode="auto">
            <a:xfrm>
              <a:off x="3208339" y="5225911"/>
              <a:ext cx="6350" cy="6350"/>
            </a:xfrm>
            <a:custGeom>
              <a:avLst/>
              <a:gdLst>
                <a:gd name="T0" fmla="*/ 2147483646 w 4"/>
                <a:gd name="T1" fmla="*/ 0 h 4"/>
                <a:gd name="T2" fmla="*/ 2147483646 w 4"/>
                <a:gd name="T3" fmla="*/ 2147483646 h 4"/>
                <a:gd name="T4" fmla="*/ 2147483646 w 4"/>
                <a:gd name="T5" fmla="*/ 2147483646 h 4"/>
                <a:gd name="T6" fmla="*/ 2147483646 w 4"/>
                <a:gd name="T7" fmla="*/ 2147483646 h 4"/>
                <a:gd name="T8" fmla="*/ 2147483646 w 4"/>
                <a:gd name="T9" fmla="*/ 2147483646 h 4"/>
                <a:gd name="T10" fmla="*/ 0 w 4"/>
                <a:gd name="T11" fmla="*/ 2147483646 h 4"/>
                <a:gd name="T12" fmla="*/ 0 w 4"/>
                <a:gd name="T13" fmla="*/ 2147483646 h 4"/>
                <a:gd name="T14" fmla="*/ 0 w 4"/>
                <a:gd name="T15" fmla="*/ 2147483646 h 4"/>
                <a:gd name="T16" fmla="*/ 2147483646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2" y="0"/>
                  </a:moveTo>
                  <a:lnTo>
                    <a:pt x="4" y="2"/>
                  </a:lnTo>
                  <a:lnTo>
                    <a:pt x="2" y="2"/>
                  </a:lnTo>
                  <a:lnTo>
                    <a:pt x="2" y="4"/>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59" name="Freeform 1604"/>
            <p:cNvSpPr>
              <a:spLocks/>
            </p:cNvSpPr>
            <p:nvPr/>
          </p:nvSpPr>
          <p:spPr bwMode="auto">
            <a:xfrm>
              <a:off x="2649539" y="523226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2147483646 w 4"/>
                <a:gd name="T9" fmla="*/ 2147483646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0" name="Freeform 1605"/>
            <p:cNvSpPr>
              <a:spLocks/>
            </p:cNvSpPr>
            <p:nvPr/>
          </p:nvSpPr>
          <p:spPr bwMode="auto">
            <a:xfrm>
              <a:off x="2762251" y="5235436"/>
              <a:ext cx="7938" cy="6350"/>
            </a:xfrm>
            <a:custGeom>
              <a:avLst/>
              <a:gdLst>
                <a:gd name="T0" fmla="*/ 2147483646 w 5"/>
                <a:gd name="T1" fmla="*/ 0 h 4"/>
                <a:gd name="T2" fmla="*/ 2147483646 w 5"/>
                <a:gd name="T3" fmla="*/ 0 h 4"/>
                <a:gd name="T4" fmla="*/ 2147483646 w 5"/>
                <a:gd name="T5" fmla="*/ 0 h 4"/>
                <a:gd name="T6" fmla="*/ 2147483646 w 5"/>
                <a:gd name="T7" fmla="*/ 2147483646 h 4"/>
                <a:gd name="T8" fmla="*/ 2147483646 w 5"/>
                <a:gd name="T9" fmla="*/ 2147483646 h 4"/>
                <a:gd name="T10" fmla="*/ 2147483646 w 5"/>
                <a:gd name="T11" fmla="*/ 2147483646 h 4"/>
                <a:gd name="T12" fmla="*/ 2147483646 w 5"/>
                <a:gd name="T13" fmla="*/ 2147483646 h 4"/>
                <a:gd name="T14" fmla="*/ 0 w 5"/>
                <a:gd name="T15" fmla="*/ 2147483646 h 4"/>
                <a:gd name="T16" fmla="*/ 0 w 5"/>
                <a:gd name="T17" fmla="*/ 2147483646 h 4"/>
                <a:gd name="T18" fmla="*/ 0 w 5"/>
                <a:gd name="T19" fmla="*/ 2147483646 h 4"/>
                <a:gd name="T20" fmla="*/ 2147483646 w 5"/>
                <a:gd name="T21" fmla="*/ 0 h 4"/>
                <a:gd name="T22" fmla="*/ 2147483646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2" y="0"/>
                  </a:moveTo>
                  <a:lnTo>
                    <a:pt x="3" y="0"/>
                  </a:lnTo>
                  <a:lnTo>
                    <a:pt x="5" y="0"/>
                  </a:lnTo>
                  <a:lnTo>
                    <a:pt x="5" y="2"/>
                  </a:lnTo>
                  <a:lnTo>
                    <a:pt x="5" y="4"/>
                  </a:lnTo>
                  <a:lnTo>
                    <a:pt x="3" y="4"/>
                  </a:lnTo>
                  <a:lnTo>
                    <a:pt x="2"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1" name="Freeform 1606"/>
            <p:cNvSpPr>
              <a:spLocks/>
            </p:cNvSpPr>
            <p:nvPr/>
          </p:nvSpPr>
          <p:spPr bwMode="auto">
            <a:xfrm>
              <a:off x="2759076" y="5252898"/>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0 w 5"/>
                <a:gd name="T19" fmla="*/ 2147483646 h 4"/>
                <a:gd name="T20" fmla="*/ 0 w 5"/>
                <a:gd name="T21" fmla="*/ 2147483646 h 4"/>
                <a:gd name="T22" fmla="*/ 0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4">
                  <a:moveTo>
                    <a:pt x="2" y="0"/>
                  </a:moveTo>
                  <a:lnTo>
                    <a:pt x="4" y="0"/>
                  </a:lnTo>
                  <a:lnTo>
                    <a:pt x="5" y="2"/>
                  </a:lnTo>
                  <a:lnTo>
                    <a:pt x="4" y="2"/>
                  </a:lnTo>
                  <a:lnTo>
                    <a:pt x="4" y="4"/>
                  </a:lnTo>
                  <a:lnTo>
                    <a:pt x="2" y="4"/>
                  </a:lnTo>
                  <a:lnTo>
                    <a:pt x="0" y="4"/>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2" name="Freeform 1607"/>
            <p:cNvSpPr>
              <a:spLocks/>
            </p:cNvSpPr>
            <p:nvPr/>
          </p:nvSpPr>
          <p:spPr bwMode="auto">
            <a:xfrm>
              <a:off x="2759076" y="5262423"/>
              <a:ext cx="3175" cy="3175"/>
            </a:xfrm>
            <a:custGeom>
              <a:avLst/>
              <a:gdLst>
                <a:gd name="T0" fmla="*/ 0 w 2"/>
                <a:gd name="T1" fmla="*/ 0 h 2"/>
                <a:gd name="T2" fmla="*/ 2147483646 w 2"/>
                <a:gd name="T3" fmla="*/ 2147483646 h 2"/>
                <a:gd name="T4" fmla="*/ 2147483646 w 2"/>
                <a:gd name="T5" fmla="*/ 2147483646 h 2"/>
                <a:gd name="T6" fmla="*/ 2147483646 w 2"/>
                <a:gd name="T7" fmla="*/ 2147483646 h 2"/>
                <a:gd name="T8" fmla="*/ 0 w 2"/>
                <a:gd name="T9" fmla="*/ 2147483646 h 2"/>
                <a:gd name="T10" fmla="*/ 0 w 2"/>
                <a:gd name="T11" fmla="*/ 2147483646 h 2"/>
                <a:gd name="T12" fmla="*/ 0 w 2"/>
                <a:gd name="T13" fmla="*/ 2147483646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2">
                  <a:moveTo>
                    <a:pt x="0" y="0"/>
                  </a:move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3" name="Freeform 1608"/>
            <p:cNvSpPr>
              <a:spLocks/>
            </p:cNvSpPr>
            <p:nvPr/>
          </p:nvSpPr>
          <p:spPr bwMode="auto">
            <a:xfrm>
              <a:off x="2738439" y="5267186"/>
              <a:ext cx="6350" cy="3175"/>
            </a:xfrm>
            <a:custGeom>
              <a:avLst/>
              <a:gdLst>
                <a:gd name="T0" fmla="*/ 2147483646 w 4"/>
                <a:gd name="T1" fmla="*/ 0 h 2"/>
                <a:gd name="T2" fmla="*/ 2147483646 w 4"/>
                <a:gd name="T3" fmla="*/ 0 h 2"/>
                <a:gd name="T4" fmla="*/ 2147483646 w 4"/>
                <a:gd name="T5" fmla="*/ 2147483646 h 2"/>
                <a:gd name="T6" fmla="*/ 2147483646 w 4"/>
                <a:gd name="T7" fmla="*/ 0 h 2"/>
                <a:gd name="T8" fmla="*/ 2147483646 w 4"/>
                <a:gd name="T9" fmla="*/ 2147483646 h 2"/>
                <a:gd name="T10" fmla="*/ 2147483646 w 4"/>
                <a:gd name="T11" fmla="*/ 2147483646 h 2"/>
                <a:gd name="T12" fmla="*/ 0 w 4"/>
                <a:gd name="T13" fmla="*/ 2147483646 h 2"/>
                <a:gd name="T14" fmla="*/ 0 w 4"/>
                <a:gd name="T15" fmla="*/ 2147483646 h 2"/>
                <a:gd name="T16" fmla="*/ 0 w 4"/>
                <a:gd name="T17" fmla="*/ 0 h 2"/>
                <a:gd name="T18" fmla="*/ 2147483646 w 4"/>
                <a:gd name="T19" fmla="*/ 0 h 2"/>
                <a:gd name="T20" fmla="*/ 2147483646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2">
                  <a:moveTo>
                    <a:pt x="4" y="0"/>
                  </a:moveTo>
                  <a:lnTo>
                    <a:pt x="4" y="0"/>
                  </a:lnTo>
                  <a:lnTo>
                    <a:pt x="4" y="2"/>
                  </a:lnTo>
                  <a:lnTo>
                    <a:pt x="2" y="0"/>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4" name="Freeform 1609"/>
            <p:cNvSpPr>
              <a:spLocks/>
            </p:cNvSpPr>
            <p:nvPr/>
          </p:nvSpPr>
          <p:spPr bwMode="auto">
            <a:xfrm>
              <a:off x="2749551" y="5270361"/>
              <a:ext cx="3175" cy="3175"/>
            </a:xfrm>
            <a:custGeom>
              <a:avLst/>
              <a:gdLst>
                <a:gd name="T0" fmla="*/ 0 w 2"/>
                <a:gd name="T1" fmla="*/ 0 h 2"/>
                <a:gd name="T2" fmla="*/ 2147483646 w 2"/>
                <a:gd name="T3" fmla="*/ 0 h 2"/>
                <a:gd name="T4" fmla="*/ 2147483646 w 2"/>
                <a:gd name="T5" fmla="*/ 2147483646 h 2"/>
                <a:gd name="T6" fmla="*/ 0 w 2"/>
                <a:gd name="T7" fmla="*/ 2147483646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5" name="Freeform 1610"/>
            <p:cNvSpPr>
              <a:spLocks/>
            </p:cNvSpPr>
            <p:nvPr/>
          </p:nvSpPr>
          <p:spPr bwMode="auto">
            <a:xfrm>
              <a:off x="3001964" y="5305286"/>
              <a:ext cx="15875" cy="20638"/>
            </a:xfrm>
            <a:custGeom>
              <a:avLst/>
              <a:gdLst>
                <a:gd name="T0" fmla="*/ 2147483646 w 10"/>
                <a:gd name="T1" fmla="*/ 0 h 13"/>
                <a:gd name="T2" fmla="*/ 2147483646 w 10"/>
                <a:gd name="T3" fmla="*/ 0 h 13"/>
                <a:gd name="T4" fmla="*/ 2147483646 w 10"/>
                <a:gd name="T5" fmla="*/ 2147483646 h 13"/>
                <a:gd name="T6" fmla="*/ 2147483646 w 10"/>
                <a:gd name="T7" fmla="*/ 2147483646 h 13"/>
                <a:gd name="T8" fmla="*/ 2147483646 w 10"/>
                <a:gd name="T9" fmla="*/ 2147483646 h 13"/>
                <a:gd name="T10" fmla="*/ 2147483646 w 10"/>
                <a:gd name="T11" fmla="*/ 2147483646 h 13"/>
                <a:gd name="T12" fmla="*/ 2147483646 w 10"/>
                <a:gd name="T13" fmla="*/ 2147483646 h 13"/>
                <a:gd name="T14" fmla="*/ 2147483646 w 10"/>
                <a:gd name="T15" fmla="*/ 2147483646 h 13"/>
                <a:gd name="T16" fmla="*/ 2147483646 w 10"/>
                <a:gd name="T17" fmla="*/ 2147483646 h 13"/>
                <a:gd name="T18" fmla="*/ 2147483646 w 10"/>
                <a:gd name="T19" fmla="*/ 2147483646 h 13"/>
                <a:gd name="T20" fmla="*/ 2147483646 w 10"/>
                <a:gd name="T21" fmla="*/ 2147483646 h 13"/>
                <a:gd name="T22" fmla="*/ 2147483646 w 10"/>
                <a:gd name="T23" fmla="*/ 2147483646 h 13"/>
                <a:gd name="T24" fmla="*/ 2147483646 w 10"/>
                <a:gd name="T25" fmla="*/ 2147483646 h 13"/>
                <a:gd name="T26" fmla="*/ 2147483646 w 10"/>
                <a:gd name="T27" fmla="*/ 2147483646 h 13"/>
                <a:gd name="T28" fmla="*/ 2147483646 w 10"/>
                <a:gd name="T29" fmla="*/ 2147483646 h 13"/>
                <a:gd name="T30" fmla="*/ 2147483646 w 10"/>
                <a:gd name="T31" fmla="*/ 2147483646 h 13"/>
                <a:gd name="T32" fmla="*/ 2147483646 w 10"/>
                <a:gd name="T33" fmla="*/ 2147483646 h 13"/>
                <a:gd name="T34" fmla="*/ 2147483646 w 10"/>
                <a:gd name="T35" fmla="*/ 2147483646 h 13"/>
                <a:gd name="T36" fmla="*/ 2147483646 w 10"/>
                <a:gd name="T37" fmla="*/ 2147483646 h 13"/>
                <a:gd name="T38" fmla="*/ 2147483646 w 10"/>
                <a:gd name="T39" fmla="*/ 2147483646 h 13"/>
                <a:gd name="T40" fmla="*/ 2147483646 w 10"/>
                <a:gd name="T41" fmla="*/ 2147483646 h 13"/>
                <a:gd name="T42" fmla="*/ 2147483646 w 10"/>
                <a:gd name="T43" fmla="*/ 2147483646 h 13"/>
                <a:gd name="T44" fmla="*/ 0 w 10"/>
                <a:gd name="T45" fmla="*/ 2147483646 h 13"/>
                <a:gd name="T46" fmla="*/ 0 w 10"/>
                <a:gd name="T47" fmla="*/ 2147483646 h 13"/>
                <a:gd name="T48" fmla="*/ 0 w 10"/>
                <a:gd name="T49" fmla="*/ 2147483646 h 13"/>
                <a:gd name="T50" fmla="*/ 0 w 10"/>
                <a:gd name="T51" fmla="*/ 2147483646 h 13"/>
                <a:gd name="T52" fmla="*/ 0 w 10"/>
                <a:gd name="T53" fmla="*/ 2147483646 h 13"/>
                <a:gd name="T54" fmla="*/ 0 w 10"/>
                <a:gd name="T55" fmla="*/ 2147483646 h 13"/>
                <a:gd name="T56" fmla="*/ 0 w 10"/>
                <a:gd name="T57" fmla="*/ 2147483646 h 13"/>
                <a:gd name="T58" fmla="*/ 0 w 10"/>
                <a:gd name="T59" fmla="*/ 2147483646 h 13"/>
                <a:gd name="T60" fmla="*/ 0 w 10"/>
                <a:gd name="T61" fmla="*/ 2147483646 h 13"/>
                <a:gd name="T62" fmla="*/ 0 w 10"/>
                <a:gd name="T63" fmla="*/ 2147483646 h 13"/>
                <a:gd name="T64" fmla="*/ 0 w 10"/>
                <a:gd name="T65" fmla="*/ 2147483646 h 13"/>
                <a:gd name="T66" fmla="*/ 2147483646 w 10"/>
                <a:gd name="T67" fmla="*/ 2147483646 h 13"/>
                <a:gd name="T68" fmla="*/ 2147483646 w 10"/>
                <a:gd name="T69" fmla="*/ 2147483646 h 13"/>
                <a:gd name="T70" fmla="*/ 2147483646 w 10"/>
                <a:gd name="T71" fmla="*/ 2147483646 h 13"/>
                <a:gd name="T72" fmla="*/ 2147483646 w 10"/>
                <a:gd name="T73" fmla="*/ 2147483646 h 13"/>
                <a:gd name="T74" fmla="*/ 2147483646 w 10"/>
                <a:gd name="T75" fmla="*/ 0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3">
                  <a:moveTo>
                    <a:pt x="2" y="0"/>
                  </a:moveTo>
                  <a:lnTo>
                    <a:pt x="4" y="0"/>
                  </a:lnTo>
                  <a:lnTo>
                    <a:pt x="4" y="2"/>
                  </a:lnTo>
                  <a:lnTo>
                    <a:pt x="6" y="2"/>
                  </a:lnTo>
                  <a:lnTo>
                    <a:pt x="8" y="2"/>
                  </a:lnTo>
                  <a:lnTo>
                    <a:pt x="10" y="2"/>
                  </a:lnTo>
                  <a:lnTo>
                    <a:pt x="8" y="4"/>
                  </a:lnTo>
                  <a:lnTo>
                    <a:pt x="8" y="6"/>
                  </a:lnTo>
                  <a:lnTo>
                    <a:pt x="8" y="8"/>
                  </a:lnTo>
                  <a:lnTo>
                    <a:pt x="8" y="10"/>
                  </a:lnTo>
                  <a:lnTo>
                    <a:pt x="6" y="10"/>
                  </a:lnTo>
                  <a:lnTo>
                    <a:pt x="4" y="10"/>
                  </a:lnTo>
                  <a:lnTo>
                    <a:pt x="4" y="12"/>
                  </a:lnTo>
                  <a:lnTo>
                    <a:pt x="4" y="13"/>
                  </a:lnTo>
                  <a:lnTo>
                    <a:pt x="0" y="13"/>
                  </a:lnTo>
                  <a:lnTo>
                    <a:pt x="0" y="12"/>
                  </a:lnTo>
                  <a:lnTo>
                    <a:pt x="0" y="10"/>
                  </a:lnTo>
                  <a:lnTo>
                    <a:pt x="0" y="8"/>
                  </a:lnTo>
                  <a:lnTo>
                    <a:pt x="0" y="6"/>
                  </a:lnTo>
                  <a:lnTo>
                    <a:pt x="0" y="4"/>
                  </a:lnTo>
                  <a:lnTo>
                    <a:pt x="2" y="4"/>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6" name="Freeform 1611"/>
            <p:cNvSpPr>
              <a:spLocks/>
            </p:cNvSpPr>
            <p:nvPr/>
          </p:nvSpPr>
          <p:spPr bwMode="auto">
            <a:xfrm>
              <a:off x="2451101" y="5308461"/>
              <a:ext cx="3175" cy="3175"/>
            </a:xfrm>
            <a:custGeom>
              <a:avLst/>
              <a:gdLst>
                <a:gd name="T0" fmla="*/ 2147483646 w 2"/>
                <a:gd name="T1" fmla="*/ 0 h 2"/>
                <a:gd name="T2" fmla="*/ 2147483646 w 2"/>
                <a:gd name="T3" fmla="*/ 0 h 2"/>
                <a:gd name="T4" fmla="*/ 2147483646 w 2"/>
                <a:gd name="T5" fmla="*/ 0 h 2"/>
                <a:gd name="T6" fmla="*/ 0 w 2"/>
                <a:gd name="T7" fmla="*/ 2147483646 h 2"/>
                <a:gd name="T8" fmla="*/ 0 w 2"/>
                <a:gd name="T9" fmla="*/ 2147483646 h 2"/>
                <a:gd name="T10" fmla="*/ 0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7" name="Freeform 1613"/>
            <p:cNvSpPr>
              <a:spLocks/>
            </p:cNvSpPr>
            <p:nvPr/>
          </p:nvSpPr>
          <p:spPr bwMode="auto">
            <a:xfrm>
              <a:off x="2565401" y="5311636"/>
              <a:ext cx="3175" cy="6350"/>
            </a:xfrm>
            <a:custGeom>
              <a:avLst/>
              <a:gdLst>
                <a:gd name="T0" fmla="*/ 0 w 2"/>
                <a:gd name="T1" fmla="*/ 0 h 4"/>
                <a:gd name="T2" fmla="*/ 0 w 2"/>
                <a:gd name="T3" fmla="*/ 2147483646 h 4"/>
                <a:gd name="T4" fmla="*/ 2147483646 w 2"/>
                <a:gd name="T5" fmla="*/ 2147483646 h 4"/>
                <a:gd name="T6" fmla="*/ 2147483646 w 2"/>
                <a:gd name="T7" fmla="*/ 2147483646 h 4"/>
                <a:gd name="T8" fmla="*/ 2147483646 w 2"/>
                <a:gd name="T9" fmla="*/ 2147483646 h 4"/>
                <a:gd name="T10" fmla="*/ 2147483646 w 2"/>
                <a:gd name="T11" fmla="*/ 2147483646 h 4"/>
                <a:gd name="T12" fmla="*/ 0 w 2"/>
                <a:gd name="T13" fmla="*/ 2147483646 h 4"/>
                <a:gd name="T14" fmla="*/ 0 w 2"/>
                <a:gd name="T15" fmla="*/ 2147483646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0" y="2"/>
                  </a:lnTo>
                  <a:lnTo>
                    <a:pt x="2" y="2"/>
                  </a:lnTo>
                  <a:lnTo>
                    <a:pt x="2"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8" name="Freeform 1614"/>
            <p:cNvSpPr>
              <a:spLocks/>
            </p:cNvSpPr>
            <p:nvPr/>
          </p:nvSpPr>
          <p:spPr bwMode="auto">
            <a:xfrm>
              <a:off x="3543301" y="5311636"/>
              <a:ext cx="7938" cy="34925"/>
            </a:xfrm>
            <a:custGeom>
              <a:avLst/>
              <a:gdLst>
                <a:gd name="T0" fmla="*/ 2147483646 w 5"/>
                <a:gd name="T1" fmla="*/ 0 h 22"/>
                <a:gd name="T2" fmla="*/ 2147483646 w 5"/>
                <a:gd name="T3" fmla="*/ 0 h 22"/>
                <a:gd name="T4" fmla="*/ 2147483646 w 5"/>
                <a:gd name="T5" fmla="*/ 2147483646 h 22"/>
                <a:gd name="T6" fmla="*/ 2147483646 w 5"/>
                <a:gd name="T7" fmla="*/ 2147483646 h 22"/>
                <a:gd name="T8" fmla="*/ 2147483646 w 5"/>
                <a:gd name="T9" fmla="*/ 2147483646 h 22"/>
                <a:gd name="T10" fmla="*/ 2147483646 w 5"/>
                <a:gd name="T11" fmla="*/ 2147483646 h 22"/>
                <a:gd name="T12" fmla="*/ 2147483646 w 5"/>
                <a:gd name="T13" fmla="*/ 2147483646 h 22"/>
                <a:gd name="T14" fmla="*/ 2147483646 w 5"/>
                <a:gd name="T15" fmla="*/ 2147483646 h 22"/>
                <a:gd name="T16" fmla="*/ 2147483646 w 5"/>
                <a:gd name="T17" fmla="*/ 2147483646 h 22"/>
                <a:gd name="T18" fmla="*/ 2147483646 w 5"/>
                <a:gd name="T19" fmla="*/ 2147483646 h 22"/>
                <a:gd name="T20" fmla="*/ 2147483646 w 5"/>
                <a:gd name="T21" fmla="*/ 2147483646 h 22"/>
                <a:gd name="T22" fmla="*/ 2147483646 w 5"/>
                <a:gd name="T23" fmla="*/ 2147483646 h 22"/>
                <a:gd name="T24" fmla="*/ 2147483646 w 5"/>
                <a:gd name="T25" fmla="*/ 2147483646 h 22"/>
                <a:gd name="T26" fmla="*/ 2147483646 w 5"/>
                <a:gd name="T27" fmla="*/ 2147483646 h 22"/>
                <a:gd name="T28" fmla="*/ 2147483646 w 5"/>
                <a:gd name="T29" fmla="*/ 2147483646 h 22"/>
                <a:gd name="T30" fmla="*/ 2147483646 w 5"/>
                <a:gd name="T31" fmla="*/ 2147483646 h 22"/>
                <a:gd name="T32" fmla="*/ 2147483646 w 5"/>
                <a:gd name="T33" fmla="*/ 2147483646 h 22"/>
                <a:gd name="T34" fmla="*/ 2147483646 w 5"/>
                <a:gd name="T35" fmla="*/ 2147483646 h 22"/>
                <a:gd name="T36" fmla="*/ 2147483646 w 5"/>
                <a:gd name="T37" fmla="*/ 2147483646 h 22"/>
                <a:gd name="T38" fmla="*/ 2147483646 w 5"/>
                <a:gd name="T39" fmla="*/ 2147483646 h 22"/>
                <a:gd name="T40" fmla="*/ 2147483646 w 5"/>
                <a:gd name="T41" fmla="*/ 2147483646 h 22"/>
                <a:gd name="T42" fmla="*/ 2147483646 w 5"/>
                <a:gd name="T43" fmla="*/ 2147483646 h 22"/>
                <a:gd name="T44" fmla="*/ 2147483646 w 5"/>
                <a:gd name="T45" fmla="*/ 2147483646 h 22"/>
                <a:gd name="T46" fmla="*/ 2147483646 w 5"/>
                <a:gd name="T47" fmla="*/ 2147483646 h 22"/>
                <a:gd name="T48" fmla="*/ 2147483646 w 5"/>
                <a:gd name="T49" fmla="*/ 2147483646 h 22"/>
                <a:gd name="T50" fmla="*/ 2147483646 w 5"/>
                <a:gd name="T51" fmla="*/ 2147483646 h 22"/>
                <a:gd name="T52" fmla="*/ 0 w 5"/>
                <a:gd name="T53" fmla="*/ 2147483646 h 22"/>
                <a:gd name="T54" fmla="*/ 0 w 5"/>
                <a:gd name="T55" fmla="*/ 2147483646 h 22"/>
                <a:gd name="T56" fmla="*/ 0 w 5"/>
                <a:gd name="T57" fmla="*/ 2147483646 h 22"/>
                <a:gd name="T58" fmla="*/ 2147483646 w 5"/>
                <a:gd name="T59" fmla="*/ 2147483646 h 22"/>
                <a:gd name="T60" fmla="*/ 0 w 5"/>
                <a:gd name="T61" fmla="*/ 2147483646 h 22"/>
                <a:gd name="T62" fmla="*/ 0 w 5"/>
                <a:gd name="T63" fmla="*/ 2147483646 h 22"/>
                <a:gd name="T64" fmla="*/ 0 w 5"/>
                <a:gd name="T65" fmla="*/ 2147483646 h 22"/>
                <a:gd name="T66" fmla="*/ 2147483646 w 5"/>
                <a:gd name="T67" fmla="*/ 2147483646 h 22"/>
                <a:gd name="T68" fmla="*/ 0 w 5"/>
                <a:gd name="T69" fmla="*/ 2147483646 h 22"/>
                <a:gd name="T70" fmla="*/ 0 w 5"/>
                <a:gd name="T71" fmla="*/ 2147483646 h 22"/>
                <a:gd name="T72" fmla="*/ 0 w 5"/>
                <a:gd name="T73" fmla="*/ 2147483646 h 22"/>
                <a:gd name="T74" fmla="*/ 0 w 5"/>
                <a:gd name="T75" fmla="*/ 2147483646 h 22"/>
                <a:gd name="T76" fmla="*/ 0 w 5"/>
                <a:gd name="T77" fmla="*/ 2147483646 h 22"/>
                <a:gd name="T78" fmla="*/ 2147483646 w 5"/>
                <a:gd name="T79" fmla="*/ 2147483646 h 22"/>
                <a:gd name="T80" fmla="*/ 2147483646 w 5"/>
                <a:gd name="T81" fmla="*/ 2147483646 h 22"/>
                <a:gd name="T82" fmla="*/ 2147483646 w 5"/>
                <a:gd name="T83" fmla="*/ 0 h 22"/>
                <a:gd name="T84" fmla="*/ 2147483646 w 5"/>
                <a:gd name="T85" fmla="*/ 0 h 22"/>
                <a:gd name="T86" fmla="*/ 2147483646 w 5"/>
                <a:gd name="T87" fmla="*/ 0 h 22"/>
                <a:gd name="T88" fmla="*/ 2147483646 w 5"/>
                <a:gd name="T89" fmla="*/ 0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 h="22">
                  <a:moveTo>
                    <a:pt x="1" y="0"/>
                  </a:moveTo>
                  <a:lnTo>
                    <a:pt x="1" y="0"/>
                  </a:lnTo>
                  <a:lnTo>
                    <a:pt x="1" y="2"/>
                  </a:lnTo>
                  <a:lnTo>
                    <a:pt x="1" y="4"/>
                  </a:lnTo>
                  <a:lnTo>
                    <a:pt x="3" y="6"/>
                  </a:lnTo>
                  <a:lnTo>
                    <a:pt x="1" y="6"/>
                  </a:lnTo>
                  <a:lnTo>
                    <a:pt x="3" y="6"/>
                  </a:lnTo>
                  <a:lnTo>
                    <a:pt x="3" y="8"/>
                  </a:lnTo>
                  <a:lnTo>
                    <a:pt x="3" y="9"/>
                  </a:lnTo>
                  <a:lnTo>
                    <a:pt x="3" y="13"/>
                  </a:lnTo>
                  <a:lnTo>
                    <a:pt x="5" y="15"/>
                  </a:lnTo>
                  <a:lnTo>
                    <a:pt x="3" y="15"/>
                  </a:lnTo>
                  <a:lnTo>
                    <a:pt x="3" y="17"/>
                  </a:lnTo>
                  <a:lnTo>
                    <a:pt x="3" y="19"/>
                  </a:lnTo>
                  <a:lnTo>
                    <a:pt x="1" y="19"/>
                  </a:lnTo>
                  <a:lnTo>
                    <a:pt x="1" y="20"/>
                  </a:lnTo>
                  <a:lnTo>
                    <a:pt x="3" y="20"/>
                  </a:lnTo>
                  <a:lnTo>
                    <a:pt x="3" y="22"/>
                  </a:lnTo>
                  <a:lnTo>
                    <a:pt x="1" y="22"/>
                  </a:lnTo>
                  <a:lnTo>
                    <a:pt x="0" y="22"/>
                  </a:lnTo>
                  <a:lnTo>
                    <a:pt x="0" y="20"/>
                  </a:lnTo>
                  <a:lnTo>
                    <a:pt x="1" y="19"/>
                  </a:lnTo>
                  <a:lnTo>
                    <a:pt x="0" y="19"/>
                  </a:lnTo>
                  <a:lnTo>
                    <a:pt x="0" y="17"/>
                  </a:lnTo>
                  <a:lnTo>
                    <a:pt x="0" y="15"/>
                  </a:lnTo>
                  <a:lnTo>
                    <a:pt x="1" y="11"/>
                  </a:lnTo>
                  <a:lnTo>
                    <a:pt x="0" y="9"/>
                  </a:lnTo>
                  <a:lnTo>
                    <a:pt x="0" y="8"/>
                  </a:lnTo>
                  <a:lnTo>
                    <a:pt x="0" y="6"/>
                  </a:lnTo>
                  <a:lnTo>
                    <a:pt x="0" y="4"/>
                  </a:lnTo>
                  <a:lnTo>
                    <a:pt x="1"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69" name="Freeform 1615"/>
            <p:cNvSpPr>
              <a:spLocks/>
            </p:cNvSpPr>
            <p:nvPr/>
          </p:nvSpPr>
          <p:spPr bwMode="auto">
            <a:xfrm>
              <a:off x="2441576" y="5311636"/>
              <a:ext cx="3175" cy="3175"/>
            </a:xfrm>
            <a:custGeom>
              <a:avLst/>
              <a:gdLst>
                <a:gd name="T0" fmla="*/ 2147483646 w 2"/>
                <a:gd name="T1" fmla="*/ 0 h 2"/>
                <a:gd name="T2" fmla="*/ 2147483646 w 2"/>
                <a:gd name="T3" fmla="*/ 0 h 2"/>
                <a:gd name="T4" fmla="*/ 2147483646 w 2"/>
                <a:gd name="T5" fmla="*/ 2147483646 h 2"/>
                <a:gd name="T6" fmla="*/ 0 w 2"/>
                <a:gd name="T7" fmla="*/ 2147483646 h 2"/>
                <a:gd name="T8" fmla="*/ 0 w 2"/>
                <a:gd name="T9" fmla="*/ 0 h 2"/>
                <a:gd name="T10" fmla="*/ 2147483646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0" name="Freeform 1616"/>
            <p:cNvSpPr>
              <a:spLocks/>
            </p:cNvSpPr>
            <p:nvPr/>
          </p:nvSpPr>
          <p:spPr bwMode="auto">
            <a:xfrm>
              <a:off x="2824163" y="5325923"/>
              <a:ext cx="25400" cy="20638"/>
            </a:xfrm>
            <a:custGeom>
              <a:avLst/>
              <a:gdLst>
                <a:gd name="T0" fmla="*/ 2147483646 w 16"/>
                <a:gd name="T1" fmla="*/ 0 h 13"/>
                <a:gd name="T2" fmla="*/ 2147483646 w 16"/>
                <a:gd name="T3" fmla="*/ 0 h 13"/>
                <a:gd name="T4" fmla="*/ 2147483646 w 16"/>
                <a:gd name="T5" fmla="*/ 2147483646 h 13"/>
                <a:gd name="T6" fmla="*/ 2147483646 w 16"/>
                <a:gd name="T7" fmla="*/ 2147483646 h 13"/>
                <a:gd name="T8" fmla="*/ 2147483646 w 16"/>
                <a:gd name="T9" fmla="*/ 2147483646 h 13"/>
                <a:gd name="T10" fmla="*/ 2147483646 w 16"/>
                <a:gd name="T11" fmla="*/ 2147483646 h 13"/>
                <a:gd name="T12" fmla="*/ 2147483646 w 16"/>
                <a:gd name="T13" fmla="*/ 2147483646 h 13"/>
                <a:gd name="T14" fmla="*/ 2147483646 w 16"/>
                <a:gd name="T15" fmla="*/ 2147483646 h 13"/>
                <a:gd name="T16" fmla="*/ 2147483646 w 16"/>
                <a:gd name="T17" fmla="*/ 2147483646 h 13"/>
                <a:gd name="T18" fmla="*/ 2147483646 w 16"/>
                <a:gd name="T19" fmla="*/ 2147483646 h 13"/>
                <a:gd name="T20" fmla="*/ 2147483646 w 16"/>
                <a:gd name="T21" fmla="*/ 2147483646 h 13"/>
                <a:gd name="T22" fmla="*/ 2147483646 w 16"/>
                <a:gd name="T23" fmla="*/ 2147483646 h 13"/>
                <a:gd name="T24" fmla="*/ 2147483646 w 16"/>
                <a:gd name="T25" fmla="*/ 2147483646 h 13"/>
                <a:gd name="T26" fmla="*/ 2147483646 w 16"/>
                <a:gd name="T27" fmla="*/ 2147483646 h 13"/>
                <a:gd name="T28" fmla="*/ 2147483646 w 16"/>
                <a:gd name="T29" fmla="*/ 2147483646 h 13"/>
                <a:gd name="T30" fmla="*/ 2147483646 w 16"/>
                <a:gd name="T31" fmla="*/ 2147483646 h 13"/>
                <a:gd name="T32" fmla="*/ 2147483646 w 16"/>
                <a:gd name="T33" fmla="*/ 2147483646 h 13"/>
                <a:gd name="T34" fmla="*/ 2147483646 w 16"/>
                <a:gd name="T35" fmla="*/ 2147483646 h 13"/>
                <a:gd name="T36" fmla="*/ 2147483646 w 16"/>
                <a:gd name="T37" fmla="*/ 2147483646 h 13"/>
                <a:gd name="T38" fmla="*/ 2147483646 w 16"/>
                <a:gd name="T39" fmla="*/ 2147483646 h 13"/>
                <a:gd name="T40" fmla="*/ 2147483646 w 16"/>
                <a:gd name="T41" fmla="*/ 2147483646 h 13"/>
                <a:gd name="T42" fmla="*/ 2147483646 w 16"/>
                <a:gd name="T43" fmla="*/ 2147483646 h 13"/>
                <a:gd name="T44" fmla="*/ 2147483646 w 16"/>
                <a:gd name="T45" fmla="*/ 2147483646 h 13"/>
                <a:gd name="T46" fmla="*/ 2147483646 w 16"/>
                <a:gd name="T47" fmla="*/ 2147483646 h 13"/>
                <a:gd name="T48" fmla="*/ 2147483646 w 16"/>
                <a:gd name="T49" fmla="*/ 2147483646 h 13"/>
                <a:gd name="T50" fmla="*/ 2147483646 w 16"/>
                <a:gd name="T51" fmla="*/ 2147483646 h 13"/>
                <a:gd name="T52" fmla="*/ 2147483646 w 16"/>
                <a:gd name="T53" fmla="*/ 2147483646 h 13"/>
                <a:gd name="T54" fmla="*/ 2147483646 w 16"/>
                <a:gd name="T55" fmla="*/ 2147483646 h 13"/>
                <a:gd name="T56" fmla="*/ 2147483646 w 16"/>
                <a:gd name="T57" fmla="*/ 2147483646 h 13"/>
                <a:gd name="T58" fmla="*/ 2147483646 w 16"/>
                <a:gd name="T59" fmla="*/ 2147483646 h 13"/>
                <a:gd name="T60" fmla="*/ 2147483646 w 16"/>
                <a:gd name="T61" fmla="*/ 2147483646 h 13"/>
                <a:gd name="T62" fmla="*/ 2147483646 w 16"/>
                <a:gd name="T63" fmla="*/ 2147483646 h 13"/>
                <a:gd name="T64" fmla="*/ 2147483646 w 16"/>
                <a:gd name="T65" fmla="*/ 2147483646 h 13"/>
                <a:gd name="T66" fmla="*/ 2147483646 w 16"/>
                <a:gd name="T67" fmla="*/ 2147483646 h 13"/>
                <a:gd name="T68" fmla="*/ 2147483646 w 16"/>
                <a:gd name="T69" fmla="*/ 2147483646 h 13"/>
                <a:gd name="T70" fmla="*/ 2147483646 w 16"/>
                <a:gd name="T71" fmla="*/ 2147483646 h 13"/>
                <a:gd name="T72" fmla="*/ 2147483646 w 16"/>
                <a:gd name="T73" fmla="*/ 2147483646 h 13"/>
                <a:gd name="T74" fmla="*/ 2147483646 w 16"/>
                <a:gd name="T75" fmla="*/ 2147483646 h 13"/>
                <a:gd name="T76" fmla="*/ 2147483646 w 16"/>
                <a:gd name="T77" fmla="*/ 2147483646 h 13"/>
                <a:gd name="T78" fmla="*/ 2147483646 w 16"/>
                <a:gd name="T79" fmla="*/ 2147483646 h 13"/>
                <a:gd name="T80" fmla="*/ 2147483646 w 16"/>
                <a:gd name="T81" fmla="*/ 2147483646 h 13"/>
                <a:gd name="T82" fmla="*/ 0 w 16"/>
                <a:gd name="T83" fmla="*/ 2147483646 h 13"/>
                <a:gd name="T84" fmla="*/ 2147483646 w 16"/>
                <a:gd name="T85" fmla="*/ 2147483646 h 13"/>
                <a:gd name="T86" fmla="*/ 2147483646 w 16"/>
                <a:gd name="T87" fmla="*/ 2147483646 h 13"/>
                <a:gd name="T88" fmla="*/ 2147483646 w 16"/>
                <a:gd name="T89" fmla="*/ 2147483646 h 13"/>
                <a:gd name="T90" fmla="*/ 2147483646 w 16"/>
                <a:gd name="T91" fmla="*/ 2147483646 h 13"/>
                <a:gd name="T92" fmla="*/ 2147483646 w 16"/>
                <a:gd name="T93" fmla="*/ 2147483646 h 13"/>
                <a:gd name="T94" fmla="*/ 2147483646 w 16"/>
                <a:gd name="T95" fmla="*/ 2147483646 h 13"/>
                <a:gd name="T96" fmla="*/ 2147483646 w 16"/>
                <a:gd name="T97" fmla="*/ 2147483646 h 13"/>
                <a:gd name="T98" fmla="*/ 2147483646 w 16"/>
                <a:gd name="T99" fmla="*/ 2147483646 h 13"/>
                <a:gd name="T100" fmla="*/ 2147483646 w 16"/>
                <a:gd name="T101" fmla="*/ 2147483646 h 13"/>
                <a:gd name="T102" fmla="*/ 2147483646 w 16"/>
                <a:gd name="T103" fmla="*/ 2147483646 h 13"/>
                <a:gd name="T104" fmla="*/ 2147483646 w 16"/>
                <a:gd name="T105" fmla="*/ 2147483646 h 13"/>
                <a:gd name="T106" fmla="*/ 2147483646 w 16"/>
                <a:gd name="T107" fmla="*/ 2147483646 h 13"/>
                <a:gd name="T108" fmla="*/ 2147483646 w 16"/>
                <a:gd name="T109" fmla="*/ 2147483646 h 13"/>
                <a:gd name="T110" fmla="*/ 2147483646 w 16"/>
                <a:gd name="T111" fmla="*/ 0 h 13"/>
                <a:gd name="T112" fmla="*/ 2147483646 w 16"/>
                <a:gd name="T113" fmla="*/ 0 h 13"/>
                <a:gd name="T114" fmla="*/ 2147483646 w 16"/>
                <a:gd name="T115" fmla="*/ 0 h 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13">
                  <a:moveTo>
                    <a:pt x="7" y="0"/>
                  </a:moveTo>
                  <a:lnTo>
                    <a:pt x="9" y="0"/>
                  </a:lnTo>
                  <a:lnTo>
                    <a:pt x="9" y="2"/>
                  </a:lnTo>
                  <a:lnTo>
                    <a:pt x="9" y="4"/>
                  </a:lnTo>
                  <a:lnTo>
                    <a:pt x="11" y="4"/>
                  </a:lnTo>
                  <a:lnTo>
                    <a:pt x="11" y="6"/>
                  </a:lnTo>
                  <a:lnTo>
                    <a:pt x="13" y="6"/>
                  </a:lnTo>
                  <a:lnTo>
                    <a:pt x="14" y="6"/>
                  </a:lnTo>
                  <a:lnTo>
                    <a:pt x="14" y="8"/>
                  </a:lnTo>
                  <a:lnTo>
                    <a:pt x="16" y="10"/>
                  </a:lnTo>
                  <a:lnTo>
                    <a:pt x="16" y="11"/>
                  </a:lnTo>
                  <a:lnTo>
                    <a:pt x="14" y="13"/>
                  </a:lnTo>
                  <a:lnTo>
                    <a:pt x="14" y="11"/>
                  </a:lnTo>
                  <a:lnTo>
                    <a:pt x="13" y="11"/>
                  </a:lnTo>
                  <a:lnTo>
                    <a:pt x="11" y="11"/>
                  </a:lnTo>
                  <a:lnTo>
                    <a:pt x="9" y="13"/>
                  </a:lnTo>
                  <a:lnTo>
                    <a:pt x="9" y="11"/>
                  </a:lnTo>
                  <a:lnTo>
                    <a:pt x="7" y="11"/>
                  </a:lnTo>
                  <a:lnTo>
                    <a:pt x="5" y="11"/>
                  </a:lnTo>
                  <a:lnTo>
                    <a:pt x="5" y="10"/>
                  </a:lnTo>
                  <a:lnTo>
                    <a:pt x="3" y="10"/>
                  </a:lnTo>
                  <a:lnTo>
                    <a:pt x="1" y="11"/>
                  </a:lnTo>
                  <a:lnTo>
                    <a:pt x="0" y="11"/>
                  </a:lnTo>
                  <a:lnTo>
                    <a:pt x="1" y="8"/>
                  </a:lnTo>
                  <a:lnTo>
                    <a:pt x="3" y="8"/>
                  </a:lnTo>
                  <a:lnTo>
                    <a:pt x="3" y="6"/>
                  </a:lnTo>
                  <a:lnTo>
                    <a:pt x="5" y="6"/>
                  </a:lnTo>
                  <a:lnTo>
                    <a:pt x="5" y="4"/>
                  </a:lnTo>
                  <a:lnTo>
                    <a:pt x="5" y="2"/>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1" name="Freeform 1617"/>
            <p:cNvSpPr>
              <a:spLocks/>
            </p:cNvSpPr>
            <p:nvPr/>
          </p:nvSpPr>
          <p:spPr bwMode="auto">
            <a:xfrm>
              <a:off x="2811463" y="5332273"/>
              <a:ext cx="6350" cy="6350"/>
            </a:xfrm>
            <a:custGeom>
              <a:avLst/>
              <a:gdLst>
                <a:gd name="T0" fmla="*/ 0 w 4"/>
                <a:gd name="T1" fmla="*/ 0 h 4"/>
                <a:gd name="T2" fmla="*/ 0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0 w 4"/>
                <a:gd name="T13" fmla="*/ 2147483646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0"/>
                  </a:moveTo>
                  <a:lnTo>
                    <a:pt x="0" y="0"/>
                  </a:lnTo>
                  <a:lnTo>
                    <a:pt x="2" y="2"/>
                  </a:lnTo>
                  <a:lnTo>
                    <a:pt x="4" y="2"/>
                  </a:lnTo>
                  <a:lnTo>
                    <a:pt x="2"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2" name="Freeform 1618"/>
            <p:cNvSpPr>
              <a:spLocks/>
            </p:cNvSpPr>
            <p:nvPr/>
          </p:nvSpPr>
          <p:spPr bwMode="auto">
            <a:xfrm>
              <a:off x="3540126" y="5356086"/>
              <a:ext cx="17463" cy="11113"/>
            </a:xfrm>
            <a:custGeom>
              <a:avLst/>
              <a:gdLst>
                <a:gd name="T0" fmla="*/ 2147483646 w 11"/>
                <a:gd name="T1" fmla="*/ 0 h 7"/>
                <a:gd name="T2" fmla="*/ 2147483646 w 11"/>
                <a:gd name="T3" fmla="*/ 0 h 7"/>
                <a:gd name="T4" fmla="*/ 2147483646 w 11"/>
                <a:gd name="T5" fmla="*/ 0 h 7"/>
                <a:gd name="T6" fmla="*/ 2147483646 w 11"/>
                <a:gd name="T7" fmla="*/ 2147483646 h 7"/>
                <a:gd name="T8" fmla="*/ 2147483646 w 11"/>
                <a:gd name="T9" fmla="*/ 2147483646 h 7"/>
                <a:gd name="T10" fmla="*/ 2147483646 w 11"/>
                <a:gd name="T11" fmla="*/ 2147483646 h 7"/>
                <a:gd name="T12" fmla="*/ 2147483646 w 11"/>
                <a:gd name="T13" fmla="*/ 2147483646 h 7"/>
                <a:gd name="T14" fmla="*/ 2147483646 w 11"/>
                <a:gd name="T15" fmla="*/ 2147483646 h 7"/>
                <a:gd name="T16" fmla="*/ 2147483646 w 11"/>
                <a:gd name="T17" fmla="*/ 2147483646 h 7"/>
                <a:gd name="T18" fmla="*/ 2147483646 w 11"/>
                <a:gd name="T19" fmla="*/ 2147483646 h 7"/>
                <a:gd name="T20" fmla="*/ 2147483646 w 11"/>
                <a:gd name="T21" fmla="*/ 2147483646 h 7"/>
                <a:gd name="T22" fmla="*/ 2147483646 w 11"/>
                <a:gd name="T23" fmla="*/ 2147483646 h 7"/>
                <a:gd name="T24" fmla="*/ 2147483646 w 11"/>
                <a:gd name="T25" fmla="*/ 2147483646 h 7"/>
                <a:gd name="T26" fmla="*/ 2147483646 w 11"/>
                <a:gd name="T27" fmla="*/ 2147483646 h 7"/>
                <a:gd name="T28" fmla="*/ 2147483646 w 11"/>
                <a:gd name="T29" fmla="*/ 2147483646 h 7"/>
                <a:gd name="T30" fmla="*/ 2147483646 w 11"/>
                <a:gd name="T31" fmla="*/ 2147483646 h 7"/>
                <a:gd name="T32" fmla="*/ 2147483646 w 11"/>
                <a:gd name="T33" fmla="*/ 2147483646 h 7"/>
                <a:gd name="T34" fmla="*/ 2147483646 w 11"/>
                <a:gd name="T35" fmla="*/ 2147483646 h 7"/>
                <a:gd name="T36" fmla="*/ 2147483646 w 11"/>
                <a:gd name="T37" fmla="*/ 2147483646 h 7"/>
                <a:gd name="T38" fmla="*/ 2147483646 w 11"/>
                <a:gd name="T39" fmla="*/ 2147483646 h 7"/>
                <a:gd name="T40" fmla="*/ 2147483646 w 11"/>
                <a:gd name="T41" fmla="*/ 2147483646 h 7"/>
                <a:gd name="T42" fmla="*/ 2147483646 w 11"/>
                <a:gd name="T43" fmla="*/ 2147483646 h 7"/>
                <a:gd name="T44" fmla="*/ 2147483646 w 11"/>
                <a:gd name="T45" fmla="*/ 2147483646 h 7"/>
                <a:gd name="T46" fmla="*/ 0 w 11"/>
                <a:gd name="T47" fmla="*/ 2147483646 h 7"/>
                <a:gd name="T48" fmla="*/ 0 w 11"/>
                <a:gd name="T49" fmla="*/ 2147483646 h 7"/>
                <a:gd name="T50" fmla="*/ 2147483646 w 11"/>
                <a:gd name="T51" fmla="*/ 0 h 7"/>
                <a:gd name="T52" fmla="*/ 2147483646 w 11"/>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7">
                  <a:moveTo>
                    <a:pt x="3" y="0"/>
                  </a:moveTo>
                  <a:lnTo>
                    <a:pt x="3" y="0"/>
                  </a:lnTo>
                  <a:lnTo>
                    <a:pt x="3" y="2"/>
                  </a:lnTo>
                  <a:lnTo>
                    <a:pt x="5" y="2"/>
                  </a:lnTo>
                  <a:lnTo>
                    <a:pt x="7" y="2"/>
                  </a:lnTo>
                  <a:lnTo>
                    <a:pt x="9" y="2"/>
                  </a:lnTo>
                  <a:lnTo>
                    <a:pt x="11" y="2"/>
                  </a:lnTo>
                  <a:lnTo>
                    <a:pt x="11" y="4"/>
                  </a:lnTo>
                  <a:lnTo>
                    <a:pt x="9" y="4"/>
                  </a:lnTo>
                  <a:lnTo>
                    <a:pt x="9" y="5"/>
                  </a:lnTo>
                  <a:lnTo>
                    <a:pt x="7" y="5"/>
                  </a:lnTo>
                  <a:lnTo>
                    <a:pt x="7" y="4"/>
                  </a:lnTo>
                  <a:lnTo>
                    <a:pt x="5" y="5"/>
                  </a:lnTo>
                  <a:lnTo>
                    <a:pt x="3" y="5"/>
                  </a:lnTo>
                  <a:lnTo>
                    <a:pt x="3" y="7"/>
                  </a:lnTo>
                  <a:lnTo>
                    <a:pt x="3" y="5"/>
                  </a:lnTo>
                  <a:lnTo>
                    <a:pt x="2" y="5"/>
                  </a:lnTo>
                  <a:lnTo>
                    <a:pt x="0" y="4"/>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3" name="Freeform 1619"/>
            <p:cNvSpPr>
              <a:spLocks/>
            </p:cNvSpPr>
            <p:nvPr/>
          </p:nvSpPr>
          <p:spPr bwMode="auto">
            <a:xfrm>
              <a:off x="3506788" y="5370373"/>
              <a:ext cx="36513" cy="31750"/>
            </a:xfrm>
            <a:custGeom>
              <a:avLst/>
              <a:gdLst>
                <a:gd name="T0" fmla="*/ 2147483646 w 23"/>
                <a:gd name="T1" fmla="*/ 0 h 20"/>
                <a:gd name="T2" fmla="*/ 2147483646 w 23"/>
                <a:gd name="T3" fmla="*/ 2147483646 h 20"/>
                <a:gd name="T4" fmla="*/ 2147483646 w 23"/>
                <a:gd name="T5" fmla="*/ 2147483646 h 20"/>
                <a:gd name="T6" fmla="*/ 2147483646 w 23"/>
                <a:gd name="T7" fmla="*/ 2147483646 h 20"/>
                <a:gd name="T8" fmla="*/ 2147483646 w 23"/>
                <a:gd name="T9" fmla="*/ 2147483646 h 20"/>
                <a:gd name="T10" fmla="*/ 2147483646 w 23"/>
                <a:gd name="T11" fmla="*/ 2147483646 h 20"/>
                <a:gd name="T12" fmla="*/ 2147483646 w 23"/>
                <a:gd name="T13" fmla="*/ 2147483646 h 20"/>
                <a:gd name="T14" fmla="*/ 2147483646 w 23"/>
                <a:gd name="T15" fmla="*/ 2147483646 h 20"/>
                <a:gd name="T16" fmla="*/ 2147483646 w 23"/>
                <a:gd name="T17" fmla="*/ 2147483646 h 20"/>
                <a:gd name="T18" fmla="*/ 2147483646 w 23"/>
                <a:gd name="T19" fmla="*/ 2147483646 h 20"/>
                <a:gd name="T20" fmla="*/ 2147483646 w 23"/>
                <a:gd name="T21" fmla="*/ 2147483646 h 20"/>
                <a:gd name="T22" fmla="*/ 2147483646 w 23"/>
                <a:gd name="T23" fmla="*/ 2147483646 h 20"/>
                <a:gd name="T24" fmla="*/ 2147483646 w 23"/>
                <a:gd name="T25" fmla="*/ 2147483646 h 20"/>
                <a:gd name="T26" fmla="*/ 2147483646 w 23"/>
                <a:gd name="T27" fmla="*/ 2147483646 h 20"/>
                <a:gd name="T28" fmla="*/ 2147483646 w 23"/>
                <a:gd name="T29" fmla="*/ 2147483646 h 20"/>
                <a:gd name="T30" fmla="*/ 2147483646 w 23"/>
                <a:gd name="T31" fmla="*/ 2147483646 h 20"/>
                <a:gd name="T32" fmla="*/ 2147483646 w 23"/>
                <a:gd name="T33" fmla="*/ 2147483646 h 20"/>
                <a:gd name="T34" fmla="*/ 2147483646 w 23"/>
                <a:gd name="T35" fmla="*/ 2147483646 h 20"/>
                <a:gd name="T36" fmla="*/ 0 w 23"/>
                <a:gd name="T37" fmla="*/ 2147483646 h 20"/>
                <a:gd name="T38" fmla="*/ 0 w 23"/>
                <a:gd name="T39" fmla="*/ 2147483646 h 20"/>
                <a:gd name="T40" fmla="*/ 2147483646 w 23"/>
                <a:gd name="T41" fmla="*/ 2147483646 h 20"/>
                <a:gd name="T42" fmla="*/ 2147483646 w 23"/>
                <a:gd name="T43" fmla="*/ 2147483646 h 20"/>
                <a:gd name="T44" fmla="*/ 2147483646 w 23"/>
                <a:gd name="T45" fmla="*/ 2147483646 h 20"/>
                <a:gd name="T46" fmla="*/ 2147483646 w 23"/>
                <a:gd name="T47" fmla="*/ 2147483646 h 20"/>
                <a:gd name="T48" fmla="*/ 2147483646 w 23"/>
                <a:gd name="T49" fmla="*/ 2147483646 h 20"/>
                <a:gd name="T50" fmla="*/ 2147483646 w 23"/>
                <a:gd name="T51" fmla="*/ 2147483646 h 20"/>
                <a:gd name="T52" fmla="*/ 2147483646 w 23"/>
                <a:gd name="T53" fmla="*/ 2147483646 h 20"/>
                <a:gd name="T54" fmla="*/ 2147483646 w 23"/>
                <a:gd name="T55" fmla="*/ 2147483646 h 20"/>
                <a:gd name="T56" fmla="*/ 2147483646 w 23"/>
                <a:gd name="T57" fmla="*/ 2147483646 h 20"/>
                <a:gd name="T58" fmla="*/ 2147483646 w 23"/>
                <a:gd name="T59" fmla="*/ 2147483646 h 20"/>
                <a:gd name="T60" fmla="*/ 2147483646 w 23"/>
                <a:gd name="T61" fmla="*/ 2147483646 h 20"/>
                <a:gd name="T62" fmla="*/ 2147483646 w 23"/>
                <a:gd name="T63" fmla="*/ 2147483646 h 20"/>
                <a:gd name="T64" fmla="*/ 2147483646 w 23"/>
                <a:gd name="T65" fmla="*/ 2147483646 h 20"/>
                <a:gd name="T66" fmla="*/ 2147483646 w 23"/>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0">
                  <a:moveTo>
                    <a:pt x="19" y="0"/>
                  </a:moveTo>
                  <a:lnTo>
                    <a:pt x="21" y="0"/>
                  </a:lnTo>
                  <a:lnTo>
                    <a:pt x="21" y="4"/>
                  </a:lnTo>
                  <a:lnTo>
                    <a:pt x="23" y="8"/>
                  </a:lnTo>
                  <a:lnTo>
                    <a:pt x="21" y="9"/>
                  </a:lnTo>
                  <a:lnTo>
                    <a:pt x="21" y="8"/>
                  </a:lnTo>
                  <a:lnTo>
                    <a:pt x="21" y="9"/>
                  </a:lnTo>
                  <a:lnTo>
                    <a:pt x="21" y="11"/>
                  </a:lnTo>
                  <a:lnTo>
                    <a:pt x="19" y="11"/>
                  </a:lnTo>
                  <a:lnTo>
                    <a:pt x="19" y="17"/>
                  </a:lnTo>
                  <a:lnTo>
                    <a:pt x="19" y="15"/>
                  </a:lnTo>
                  <a:lnTo>
                    <a:pt x="17" y="15"/>
                  </a:lnTo>
                  <a:lnTo>
                    <a:pt x="17" y="17"/>
                  </a:lnTo>
                  <a:lnTo>
                    <a:pt x="15" y="17"/>
                  </a:lnTo>
                  <a:lnTo>
                    <a:pt x="13" y="17"/>
                  </a:lnTo>
                  <a:lnTo>
                    <a:pt x="12" y="17"/>
                  </a:lnTo>
                  <a:lnTo>
                    <a:pt x="10" y="19"/>
                  </a:lnTo>
                  <a:lnTo>
                    <a:pt x="10" y="20"/>
                  </a:lnTo>
                  <a:lnTo>
                    <a:pt x="8" y="19"/>
                  </a:lnTo>
                  <a:lnTo>
                    <a:pt x="8" y="17"/>
                  </a:lnTo>
                  <a:lnTo>
                    <a:pt x="6" y="17"/>
                  </a:lnTo>
                  <a:lnTo>
                    <a:pt x="6" y="19"/>
                  </a:lnTo>
                  <a:lnTo>
                    <a:pt x="6" y="17"/>
                  </a:lnTo>
                  <a:lnTo>
                    <a:pt x="4" y="19"/>
                  </a:lnTo>
                  <a:lnTo>
                    <a:pt x="2" y="19"/>
                  </a:lnTo>
                  <a:lnTo>
                    <a:pt x="0" y="19"/>
                  </a:lnTo>
                  <a:lnTo>
                    <a:pt x="0" y="17"/>
                  </a:lnTo>
                  <a:lnTo>
                    <a:pt x="2" y="17"/>
                  </a:lnTo>
                  <a:lnTo>
                    <a:pt x="2" y="15"/>
                  </a:lnTo>
                  <a:lnTo>
                    <a:pt x="4" y="15"/>
                  </a:lnTo>
                  <a:lnTo>
                    <a:pt x="8" y="15"/>
                  </a:lnTo>
                  <a:lnTo>
                    <a:pt x="10" y="15"/>
                  </a:lnTo>
                  <a:lnTo>
                    <a:pt x="10" y="13"/>
                  </a:lnTo>
                  <a:lnTo>
                    <a:pt x="12" y="13"/>
                  </a:lnTo>
                  <a:lnTo>
                    <a:pt x="12" y="11"/>
                  </a:lnTo>
                  <a:lnTo>
                    <a:pt x="12" y="9"/>
                  </a:lnTo>
                  <a:lnTo>
                    <a:pt x="13" y="11"/>
                  </a:lnTo>
                  <a:lnTo>
                    <a:pt x="15" y="11"/>
                  </a:lnTo>
                  <a:lnTo>
                    <a:pt x="15" y="9"/>
                  </a:lnTo>
                  <a:lnTo>
                    <a:pt x="17" y="9"/>
                  </a:lnTo>
                  <a:lnTo>
                    <a:pt x="17" y="8"/>
                  </a:lnTo>
                  <a:lnTo>
                    <a:pt x="17" y="6"/>
                  </a:lnTo>
                  <a:lnTo>
                    <a:pt x="17" y="4"/>
                  </a:lnTo>
                  <a:lnTo>
                    <a:pt x="19" y="2"/>
                  </a:lnTo>
                  <a:lnTo>
                    <a:pt x="1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4" name="Freeform 1620"/>
            <p:cNvSpPr>
              <a:spLocks/>
            </p:cNvSpPr>
            <p:nvPr/>
          </p:nvSpPr>
          <p:spPr bwMode="auto">
            <a:xfrm>
              <a:off x="3067051" y="53735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0 w 4"/>
                <a:gd name="T9" fmla="*/ 2147483646 h 4"/>
                <a:gd name="T10" fmla="*/ 2147483646 w 4"/>
                <a:gd name="T11" fmla="*/ 2147483646 h 4"/>
                <a:gd name="T12" fmla="*/ 0 w 4"/>
                <a:gd name="T13" fmla="*/ 0 h 4"/>
                <a:gd name="T14" fmla="*/ 2147483646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2" y="0"/>
                  </a:moveTo>
                  <a:lnTo>
                    <a:pt x="4" y="0"/>
                  </a:lnTo>
                  <a:lnTo>
                    <a:pt x="4" y="2"/>
                  </a:lnTo>
                  <a:lnTo>
                    <a:pt x="2" y="4"/>
                  </a:lnTo>
                  <a:lnTo>
                    <a:pt x="0"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5" name="Freeform 1621"/>
            <p:cNvSpPr>
              <a:spLocks/>
            </p:cNvSpPr>
            <p:nvPr/>
          </p:nvSpPr>
          <p:spPr bwMode="auto">
            <a:xfrm>
              <a:off x="3084513" y="5384661"/>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2147483646 w 4"/>
                <a:gd name="T11" fmla="*/ 2147483646 h 2"/>
                <a:gd name="T12" fmla="*/ 2147483646 w 4"/>
                <a:gd name="T13" fmla="*/ 2147483646 h 2"/>
                <a:gd name="T14" fmla="*/ 0 w 4"/>
                <a:gd name="T15" fmla="*/ 2147483646 h 2"/>
                <a:gd name="T16" fmla="*/ 0 w 4"/>
                <a:gd name="T17" fmla="*/ 2147483646 h 2"/>
                <a:gd name="T18" fmla="*/ 0 w 4"/>
                <a:gd name="T19" fmla="*/ 0 h 2"/>
                <a:gd name="T20" fmla="*/ 0 w 4"/>
                <a:gd name="T21" fmla="*/ 0 h 2"/>
                <a:gd name="T22" fmla="*/ 0 w 4"/>
                <a:gd name="T23" fmla="*/ 0 h 2"/>
                <a:gd name="T24" fmla="*/ 2147483646 w 4"/>
                <a:gd name="T25" fmla="*/ 0 h 2"/>
                <a:gd name="T26" fmla="*/ 2147483646 w 4"/>
                <a:gd name="T27" fmla="*/ 0 h 2"/>
                <a:gd name="T28" fmla="*/ 2147483646 w 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2">
                  <a:moveTo>
                    <a:pt x="4" y="0"/>
                  </a:moveTo>
                  <a:lnTo>
                    <a:pt x="4" y="0"/>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6" name="Freeform 1622"/>
            <p:cNvSpPr>
              <a:spLocks/>
            </p:cNvSpPr>
            <p:nvPr/>
          </p:nvSpPr>
          <p:spPr bwMode="auto">
            <a:xfrm>
              <a:off x="3152776" y="5394186"/>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2147483646 w 3"/>
                <a:gd name="T13" fmla="*/ 2147483646 h 2"/>
                <a:gd name="T14" fmla="*/ 2147483646 w 3"/>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0"/>
                  </a:moveTo>
                  <a:lnTo>
                    <a:pt x="3" y="2"/>
                  </a:lnTo>
                  <a:lnTo>
                    <a:pt x="2" y="2"/>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7" name="Freeform 1623"/>
            <p:cNvSpPr>
              <a:spLocks/>
            </p:cNvSpPr>
            <p:nvPr/>
          </p:nvSpPr>
          <p:spPr bwMode="auto">
            <a:xfrm>
              <a:off x="3509963" y="5400536"/>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2147483646 w 4"/>
                <a:gd name="T9" fmla="*/ 2147483646 h 1"/>
                <a:gd name="T10" fmla="*/ 0 w 4"/>
                <a:gd name="T11" fmla="*/ 2147483646 h 1"/>
                <a:gd name="T12" fmla="*/ 0 w 4"/>
                <a:gd name="T13" fmla="*/ 2147483646 h 1"/>
                <a:gd name="T14" fmla="*/ 2147483646 w 4"/>
                <a:gd name="T15" fmla="*/ 2147483646 h 1"/>
                <a:gd name="T16" fmla="*/ 2147483646 w 4"/>
                <a:gd name="T17" fmla="*/ 0 h 1"/>
                <a:gd name="T18" fmla="*/ 2147483646 w 4"/>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
                  <a:moveTo>
                    <a:pt x="4" y="0"/>
                  </a:moveTo>
                  <a:lnTo>
                    <a:pt x="4" y="1"/>
                  </a:lnTo>
                  <a:lnTo>
                    <a:pt x="2" y="1"/>
                  </a:lnTo>
                  <a:lnTo>
                    <a:pt x="0" y="1"/>
                  </a:lnTo>
                  <a:lnTo>
                    <a:pt x="2" y="1"/>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8" name="Freeform 1624"/>
            <p:cNvSpPr>
              <a:spLocks/>
            </p:cNvSpPr>
            <p:nvPr/>
          </p:nvSpPr>
          <p:spPr bwMode="auto">
            <a:xfrm>
              <a:off x="3498851" y="5402123"/>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0 w 5"/>
                <a:gd name="T21" fmla="*/ 2147483646 h 4"/>
                <a:gd name="T22" fmla="*/ 0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4" y="0"/>
                  </a:moveTo>
                  <a:lnTo>
                    <a:pt x="5" y="0"/>
                  </a:lnTo>
                  <a:lnTo>
                    <a:pt x="5" y="2"/>
                  </a:lnTo>
                  <a:lnTo>
                    <a:pt x="4" y="2"/>
                  </a:lnTo>
                  <a:lnTo>
                    <a:pt x="5" y="4"/>
                  </a:lnTo>
                  <a:lnTo>
                    <a:pt x="4" y="4"/>
                  </a:lnTo>
                  <a:lnTo>
                    <a:pt x="2" y="4"/>
                  </a:lnTo>
                  <a:lnTo>
                    <a:pt x="2" y="2"/>
                  </a:lnTo>
                  <a:lnTo>
                    <a:pt x="0" y="2"/>
                  </a:lnTo>
                  <a:lnTo>
                    <a:pt x="0"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79" name="Freeform 1625"/>
            <p:cNvSpPr>
              <a:spLocks/>
            </p:cNvSpPr>
            <p:nvPr/>
          </p:nvSpPr>
          <p:spPr bwMode="auto">
            <a:xfrm>
              <a:off x="3467101" y="5435461"/>
              <a:ext cx="4763" cy="7938"/>
            </a:xfrm>
            <a:custGeom>
              <a:avLst/>
              <a:gdLst>
                <a:gd name="T0" fmla="*/ 2147483646 w 3"/>
                <a:gd name="T1" fmla="*/ 0 h 5"/>
                <a:gd name="T2" fmla="*/ 2147483646 w 3"/>
                <a:gd name="T3" fmla="*/ 2147483646 h 5"/>
                <a:gd name="T4" fmla="*/ 2147483646 w 3"/>
                <a:gd name="T5" fmla="*/ 2147483646 h 5"/>
                <a:gd name="T6" fmla="*/ 2147483646 w 3"/>
                <a:gd name="T7" fmla="*/ 2147483646 h 5"/>
                <a:gd name="T8" fmla="*/ 2147483646 w 3"/>
                <a:gd name="T9" fmla="*/ 2147483646 h 5"/>
                <a:gd name="T10" fmla="*/ 2147483646 w 3"/>
                <a:gd name="T11" fmla="*/ 2147483646 h 5"/>
                <a:gd name="T12" fmla="*/ 0 w 3"/>
                <a:gd name="T13" fmla="*/ 2147483646 h 5"/>
                <a:gd name="T14" fmla="*/ 0 w 3"/>
                <a:gd name="T15" fmla="*/ 2147483646 h 5"/>
                <a:gd name="T16" fmla="*/ 0 w 3"/>
                <a:gd name="T17" fmla="*/ 2147483646 h 5"/>
                <a:gd name="T18" fmla="*/ 0 w 3"/>
                <a:gd name="T19" fmla="*/ 2147483646 h 5"/>
                <a:gd name="T20" fmla="*/ 0 w 3"/>
                <a:gd name="T21" fmla="*/ 2147483646 h 5"/>
                <a:gd name="T22" fmla="*/ 2147483646 w 3"/>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5">
                  <a:moveTo>
                    <a:pt x="1" y="0"/>
                  </a:moveTo>
                  <a:lnTo>
                    <a:pt x="1" y="2"/>
                  </a:lnTo>
                  <a:lnTo>
                    <a:pt x="3" y="2"/>
                  </a:lnTo>
                  <a:lnTo>
                    <a:pt x="1" y="4"/>
                  </a:lnTo>
                  <a:lnTo>
                    <a:pt x="1" y="5"/>
                  </a:lnTo>
                  <a:lnTo>
                    <a:pt x="0" y="5"/>
                  </a:lnTo>
                  <a:lnTo>
                    <a:pt x="0" y="4"/>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0" name="Freeform 1626"/>
            <p:cNvSpPr>
              <a:spLocks/>
            </p:cNvSpPr>
            <p:nvPr/>
          </p:nvSpPr>
          <p:spPr bwMode="auto">
            <a:xfrm>
              <a:off x="2644776" y="5441811"/>
              <a:ext cx="3175" cy="1588"/>
            </a:xfrm>
            <a:custGeom>
              <a:avLst/>
              <a:gdLst>
                <a:gd name="T0" fmla="*/ 2147483646 w 2"/>
                <a:gd name="T1" fmla="*/ 0 h 1"/>
                <a:gd name="T2" fmla="*/ 2147483646 w 2"/>
                <a:gd name="T3" fmla="*/ 0 h 1"/>
                <a:gd name="T4" fmla="*/ 0 w 2"/>
                <a:gd name="T5" fmla="*/ 2147483646 h 1"/>
                <a:gd name="T6" fmla="*/ 0 w 2"/>
                <a:gd name="T7" fmla="*/ 2147483646 h 1"/>
                <a:gd name="T8" fmla="*/ 0 w 2"/>
                <a:gd name="T9" fmla="*/ 0 h 1"/>
                <a:gd name="T10" fmla="*/ 0 w 2"/>
                <a:gd name="T11" fmla="*/ 0 h 1"/>
                <a:gd name="T12" fmla="*/ 0 w 2"/>
                <a:gd name="T13" fmla="*/ 0 h 1"/>
                <a:gd name="T14" fmla="*/ 2147483646 w 2"/>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
                  <a:moveTo>
                    <a:pt x="2" y="0"/>
                  </a:moveTo>
                  <a:lnTo>
                    <a:pt x="2" y="0"/>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1" name="Freeform 1627"/>
            <p:cNvSpPr>
              <a:spLocks/>
            </p:cNvSpPr>
            <p:nvPr/>
          </p:nvSpPr>
          <p:spPr bwMode="auto">
            <a:xfrm>
              <a:off x="2735263" y="5443398"/>
              <a:ext cx="34925" cy="12700"/>
            </a:xfrm>
            <a:custGeom>
              <a:avLst/>
              <a:gdLst>
                <a:gd name="T0" fmla="*/ 2147483646 w 22"/>
                <a:gd name="T1" fmla="*/ 0 h 8"/>
                <a:gd name="T2" fmla="*/ 2147483646 w 22"/>
                <a:gd name="T3" fmla="*/ 0 h 8"/>
                <a:gd name="T4" fmla="*/ 2147483646 w 22"/>
                <a:gd name="T5" fmla="*/ 0 h 8"/>
                <a:gd name="T6" fmla="*/ 2147483646 w 22"/>
                <a:gd name="T7" fmla="*/ 0 h 8"/>
                <a:gd name="T8" fmla="*/ 2147483646 w 22"/>
                <a:gd name="T9" fmla="*/ 0 h 8"/>
                <a:gd name="T10" fmla="*/ 2147483646 w 22"/>
                <a:gd name="T11" fmla="*/ 0 h 8"/>
                <a:gd name="T12" fmla="*/ 2147483646 w 22"/>
                <a:gd name="T13" fmla="*/ 0 h 8"/>
                <a:gd name="T14" fmla="*/ 2147483646 w 22"/>
                <a:gd name="T15" fmla="*/ 2147483646 h 8"/>
                <a:gd name="T16" fmla="*/ 2147483646 w 22"/>
                <a:gd name="T17" fmla="*/ 2147483646 h 8"/>
                <a:gd name="T18" fmla="*/ 2147483646 w 22"/>
                <a:gd name="T19" fmla="*/ 2147483646 h 8"/>
                <a:gd name="T20" fmla="*/ 2147483646 w 22"/>
                <a:gd name="T21" fmla="*/ 2147483646 h 8"/>
                <a:gd name="T22" fmla="*/ 2147483646 w 22"/>
                <a:gd name="T23" fmla="*/ 2147483646 h 8"/>
                <a:gd name="T24" fmla="*/ 2147483646 w 22"/>
                <a:gd name="T25" fmla="*/ 2147483646 h 8"/>
                <a:gd name="T26" fmla="*/ 2147483646 w 22"/>
                <a:gd name="T27" fmla="*/ 2147483646 h 8"/>
                <a:gd name="T28" fmla="*/ 2147483646 w 22"/>
                <a:gd name="T29" fmla="*/ 2147483646 h 8"/>
                <a:gd name="T30" fmla="*/ 2147483646 w 22"/>
                <a:gd name="T31" fmla="*/ 2147483646 h 8"/>
                <a:gd name="T32" fmla="*/ 2147483646 w 22"/>
                <a:gd name="T33" fmla="*/ 2147483646 h 8"/>
                <a:gd name="T34" fmla="*/ 2147483646 w 22"/>
                <a:gd name="T35" fmla="*/ 2147483646 h 8"/>
                <a:gd name="T36" fmla="*/ 2147483646 w 22"/>
                <a:gd name="T37" fmla="*/ 2147483646 h 8"/>
                <a:gd name="T38" fmla="*/ 2147483646 w 22"/>
                <a:gd name="T39" fmla="*/ 2147483646 h 8"/>
                <a:gd name="T40" fmla="*/ 2147483646 w 22"/>
                <a:gd name="T41" fmla="*/ 2147483646 h 8"/>
                <a:gd name="T42" fmla="*/ 2147483646 w 22"/>
                <a:gd name="T43" fmla="*/ 2147483646 h 8"/>
                <a:gd name="T44" fmla="*/ 2147483646 w 22"/>
                <a:gd name="T45" fmla="*/ 2147483646 h 8"/>
                <a:gd name="T46" fmla="*/ 2147483646 w 22"/>
                <a:gd name="T47" fmla="*/ 2147483646 h 8"/>
                <a:gd name="T48" fmla="*/ 2147483646 w 22"/>
                <a:gd name="T49" fmla="*/ 2147483646 h 8"/>
                <a:gd name="T50" fmla="*/ 2147483646 w 22"/>
                <a:gd name="T51" fmla="*/ 2147483646 h 8"/>
                <a:gd name="T52" fmla="*/ 2147483646 w 22"/>
                <a:gd name="T53" fmla="*/ 2147483646 h 8"/>
                <a:gd name="T54" fmla="*/ 2147483646 w 22"/>
                <a:gd name="T55" fmla="*/ 2147483646 h 8"/>
                <a:gd name="T56" fmla="*/ 2147483646 w 22"/>
                <a:gd name="T57" fmla="*/ 2147483646 h 8"/>
                <a:gd name="T58" fmla="*/ 2147483646 w 22"/>
                <a:gd name="T59" fmla="*/ 2147483646 h 8"/>
                <a:gd name="T60" fmla="*/ 2147483646 w 22"/>
                <a:gd name="T61" fmla="*/ 2147483646 h 8"/>
                <a:gd name="T62" fmla="*/ 0 w 22"/>
                <a:gd name="T63" fmla="*/ 2147483646 h 8"/>
                <a:gd name="T64" fmla="*/ 0 w 22"/>
                <a:gd name="T65" fmla="*/ 2147483646 h 8"/>
                <a:gd name="T66" fmla="*/ 2147483646 w 22"/>
                <a:gd name="T67" fmla="*/ 0 h 8"/>
                <a:gd name="T68" fmla="*/ 2147483646 w 22"/>
                <a:gd name="T69" fmla="*/ 0 h 8"/>
                <a:gd name="T70" fmla="*/ 2147483646 w 22"/>
                <a:gd name="T71" fmla="*/ 0 h 8"/>
                <a:gd name="T72" fmla="*/ 2147483646 w 22"/>
                <a:gd name="T73" fmla="*/ 0 h 8"/>
                <a:gd name="T74" fmla="*/ 2147483646 w 22"/>
                <a:gd name="T75" fmla="*/ 0 h 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 h="8">
                  <a:moveTo>
                    <a:pt x="8" y="0"/>
                  </a:moveTo>
                  <a:lnTo>
                    <a:pt x="8" y="0"/>
                  </a:lnTo>
                  <a:lnTo>
                    <a:pt x="9" y="0"/>
                  </a:lnTo>
                  <a:lnTo>
                    <a:pt x="11" y="0"/>
                  </a:lnTo>
                  <a:lnTo>
                    <a:pt x="13" y="2"/>
                  </a:lnTo>
                  <a:lnTo>
                    <a:pt x="15" y="2"/>
                  </a:lnTo>
                  <a:lnTo>
                    <a:pt x="17" y="2"/>
                  </a:lnTo>
                  <a:lnTo>
                    <a:pt x="17" y="4"/>
                  </a:lnTo>
                  <a:lnTo>
                    <a:pt x="19" y="4"/>
                  </a:lnTo>
                  <a:lnTo>
                    <a:pt x="20" y="6"/>
                  </a:lnTo>
                  <a:lnTo>
                    <a:pt x="22" y="4"/>
                  </a:lnTo>
                  <a:lnTo>
                    <a:pt x="22" y="6"/>
                  </a:lnTo>
                  <a:lnTo>
                    <a:pt x="20" y="6"/>
                  </a:lnTo>
                  <a:lnTo>
                    <a:pt x="19" y="6"/>
                  </a:lnTo>
                  <a:lnTo>
                    <a:pt x="17" y="8"/>
                  </a:lnTo>
                  <a:lnTo>
                    <a:pt x="17" y="6"/>
                  </a:lnTo>
                  <a:lnTo>
                    <a:pt x="17" y="4"/>
                  </a:lnTo>
                  <a:lnTo>
                    <a:pt x="9" y="4"/>
                  </a:lnTo>
                  <a:lnTo>
                    <a:pt x="9" y="2"/>
                  </a:lnTo>
                  <a:lnTo>
                    <a:pt x="8" y="2"/>
                  </a:lnTo>
                  <a:lnTo>
                    <a:pt x="4" y="2"/>
                  </a:lnTo>
                  <a:lnTo>
                    <a:pt x="2" y="2"/>
                  </a:lnTo>
                  <a:lnTo>
                    <a:pt x="0" y="2"/>
                  </a:lnTo>
                  <a:lnTo>
                    <a:pt x="2" y="0"/>
                  </a:lnTo>
                  <a:lnTo>
                    <a:pt x="4" y="0"/>
                  </a:lnTo>
                  <a:lnTo>
                    <a:pt x="6" y="0"/>
                  </a:lnTo>
                  <a:lnTo>
                    <a:pt x="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2" name="Freeform 1628"/>
            <p:cNvSpPr>
              <a:spLocks/>
            </p:cNvSpPr>
            <p:nvPr/>
          </p:nvSpPr>
          <p:spPr bwMode="auto">
            <a:xfrm>
              <a:off x="2779713" y="5456098"/>
              <a:ext cx="11113" cy="4763"/>
            </a:xfrm>
            <a:custGeom>
              <a:avLst/>
              <a:gdLst>
                <a:gd name="T0" fmla="*/ 0 w 7"/>
                <a:gd name="T1" fmla="*/ 0 h 3"/>
                <a:gd name="T2" fmla="*/ 2147483646 w 7"/>
                <a:gd name="T3" fmla="*/ 0 h 3"/>
                <a:gd name="T4" fmla="*/ 2147483646 w 7"/>
                <a:gd name="T5" fmla="*/ 0 h 3"/>
                <a:gd name="T6" fmla="*/ 2147483646 w 7"/>
                <a:gd name="T7" fmla="*/ 0 h 3"/>
                <a:gd name="T8" fmla="*/ 2147483646 w 7"/>
                <a:gd name="T9" fmla="*/ 2147483646 h 3"/>
                <a:gd name="T10" fmla="*/ 2147483646 w 7"/>
                <a:gd name="T11" fmla="*/ 0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2147483646 w 7"/>
                <a:gd name="T23" fmla="*/ 2147483646 h 3"/>
                <a:gd name="T24" fmla="*/ 0 w 7"/>
                <a:gd name="T25" fmla="*/ 2147483646 h 3"/>
                <a:gd name="T26" fmla="*/ 0 w 7"/>
                <a:gd name="T27" fmla="*/ 2147483646 h 3"/>
                <a:gd name="T28" fmla="*/ 2147483646 w 7"/>
                <a:gd name="T29" fmla="*/ 2147483646 h 3"/>
                <a:gd name="T30" fmla="*/ 0 w 7"/>
                <a:gd name="T31" fmla="*/ 2147483646 h 3"/>
                <a:gd name="T32" fmla="*/ 0 w 7"/>
                <a:gd name="T33" fmla="*/ 0 h 3"/>
                <a:gd name="T34" fmla="*/ 0 w 7"/>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3">
                  <a:moveTo>
                    <a:pt x="0" y="0"/>
                  </a:moveTo>
                  <a:lnTo>
                    <a:pt x="2" y="0"/>
                  </a:lnTo>
                  <a:lnTo>
                    <a:pt x="4" y="0"/>
                  </a:lnTo>
                  <a:lnTo>
                    <a:pt x="5" y="2"/>
                  </a:lnTo>
                  <a:lnTo>
                    <a:pt x="5" y="0"/>
                  </a:lnTo>
                  <a:lnTo>
                    <a:pt x="7" y="2"/>
                  </a:lnTo>
                  <a:lnTo>
                    <a:pt x="7" y="3"/>
                  </a:lnTo>
                  <a:lnTo>
                    <a:pt x="5" y="3"/>
                  </a:lnTo>
                  <a:lnTo>
                    <a:pt x="2" y="3"/>
                  </a:lnTo>
                  <a:lnTo>
                    <a:pt x="0" y="2"/>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3" name="Freeform 1629"/>
            <p:cNvSpPr>
              <a:spLocks/>
            </p:cNvSpPr>
            <p:nvPr/>
          </p:nvSpPr>
          <p:spPr bwMode="auto">
            <a:xfrm>
              <a:off x="3425826" y="5456098"/>
              <a:ext cx="4763" cy="4763"/>
            </a:xfrm>
            <a:custGeom>
              <a:avLst/>
              <a:gdLst>
                <a:gd name="T0" fmla="*/ 0 w 3"/>
                <a:gd name="T1" fmla="*/ 0 h 3"/>
                <a:gd name="T2" fmla="*/ 2147483646 w 3"/>
                <a:gd name="T3" fmla="*/ 0 h 3"/>
                <a:gd name="T4" fmla="*/ 2147483646 w 3"/>
                <a:gd name="T5" fmla="*/ 2147483646 h 3"/>
                <a:gd name="T6" fmla="*/ 2147483646 w 3"/>
                <a:gd name="T7" fmla="*/ 2147483646 h 3"/>
                <a:gd name="T8" fmla="*/ 2147483646 w 3"/>
                <a:gd name="T9" fmla="*/ 2147483646 h 3"/>
                <a:gd name="T10" fmla="*/ 0 w 3"/>
                <a:gd name="T11" fmla="*/ 2147483646 h 3"/>
                <a:gd name="T12" fmla="*/ 0 w 3"/>
                <a:gd name="T13" fmla="*/ 2147483646 h 3"/>
                <a:gd name="T14" fmla="*/ 0 w 3"/>
                <a:gd name="T15" fmla="*/ 2147483646 h 3"/>
                <a:gd name="T16" fmla="*/ 0 w 3"/>
                <a:gd name="T17" fmla="*/ 0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0"/>
                  </a:moveTo>
                  <a:lnTo>
                    <a:pt x="3" y="0"/>
                  </a:lnTo>
                  <a:lnTo>
                    <a:pt x="3" y="2"/>
                  </a:lnTo>
                  <a:lnTo>
                    <a:pt x="1" y="2"/>
                  </a:lnTo>
                  <a:lnTo>
                    <a:pt x="1" y="3"/>
                  </a:lnTo>
                  <a:lnTo>
                    <a:pt x="0" y="3"/>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4" name="Freeform 1630"/>
            <p:cNvSpPr>
              <a:spLocks/>
            </p:cNvSpPr>
            <p:nvPr/>
          </p:nvSpPr>
          <p:spPr bwMode="auto">
            <a:xfrm>
              <a:off x="2773363" y="5459273"/>
              <a:ext cx="3175" cy="1588"/>
            </a:xfrm>
            <a:custGeom>
              <a:avLst/>
              <a:gdLst>
                <a:gd name="T0" fmla="*/ 2147483646 w 2"/>
                <a:gd name="T1" fmla="*/ 0 h 1"/>
                <a:gd name="T2" fmla="*/ 2147483646 w 2"/>
                <a:gd name="T3" fmla="*/ 0 h 1"/>
                <a:gd name="T4" fmla="*/ 2147483646 w 2"/>
                <a:gd name="T5" fmla="*/ 2147483646 h 1"/>
                <a:gd name="T6" fmla="*/ 0 w 2"/>
                <a:gd name="T7" fmla="*/ 2147483646 h 1"/>
                <a:gd name="T8" fmla="*/ 0 w 2"/>
                <a:gd name="T9" fmla="*/ 2147483646 h 1"/>
                <a:gd name="T10" fmla="*/ 0 w 2"/>
                <a:gd name="T11" fmla="*/ 0 h 1"/>
                <a:gd name="T12" fmla="*/ 2147483646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2" y="0"/>
                  </a:moveTo>
                  <a:lnTo>
                    <a:pt x="2" y="0"/>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5" name="Freeform 1631"/>
            <p:cNvSpPr>
              <a:spLocks/>
            </p:cNvSpPr>
            <p:nvPr/>
          </p:nvSpPr>
          <p:spPr bwMode="auto">
            <a:xfrm>
              <a:off x="2759076" y="5459273"/>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0 w 4"/>
                <a:gd name="T9" fmla="*/ 2147483646 h 1"/>
                <a:gd name="T10" fmla="*/ 0 w 4"/>
                <a:gd name="T11" fmla="*/ 2147483646 h 1"/>
                <a:gd name="T12" fmla="*/ 0 w 4"/>
                <a:gd name="T13" fmla="*/ 0 h 1"/>
                <a:gd name="T14" fmla="*/ 0 w 4"/>
                <a:gd name="T15" fmla="*/ 0 h 1"/>
                <a:gd name="T16" fmla="*/ 2147483646 w 4"/>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
                  <a:moveTo>
                    <a:pt x="2" y="0"/>
                  </a:moveTo>
                  <a:lnTo>
                    <a:pt x="4" y="1"/>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6" name="Freeform 1632"/>
            <p:cNvSpPr>
              <a:spLocks/>
            </p:cNvSpPr>
            <p:nvPr/>
          </p:nvSpPr>
          <p:spPr bwMode="auto">
            <a:xfrm>
              <a:off x="3463926" y="5460861"/>
              <a:ext cx="7938" cy="15875"/>
            </a:xfrm>
            <a:custGeom>
              <a:avLst/>
              <a:gdLst>
                <a:gd name="T0" fmla="*/ 2147483646 w 5"/>
                <a:gd name="T1" fmla="*/ 0 h 10"/>
                <a:gd name="T2" fmla="*/ 2147483646 w 5"/>
                <a:gd name="T3" fmla="*/ 0 h 10"/>
                <a:gd name="T4" fmla="*/ 2147483646 w 5"/>
                <a:gd name="T5" fmla="*/ 2147483646 h 10"/>
                <a:gd name="T6" fmla="*/ 2147483646 w 5"/>
                <a:gd name="T7" fmla="*/ 2147483646 h 10"/>
                <a:gd name="T8" fmla="*/ 2147483646 w 5"/>
                <a:gd name="T9" fmla="*/ 2147483646 h 10"/>
                <a:gd name="T10" fmla="*/ 2147483646 w 5"/>
                <a:gd name="T11" fmla="*/ 2147483646 h 10"/>
                <a:gd name="T12" fmla="*/ 2147483646 w 5"/>
                <a:gd name="T13" fmla="*/ 2147483646 h 10"/>
                <a:gd name="T14" fmla="*/ 2147483646 w 5"/>
                <a:gd name="T15" fmla="*/ 2147483646 h 10"/>
                <a:gd name="T16" fmla="*/ 2147483646 w 5"/>
                <a:gd name="T17" fmla="*/ 2147483646 h 10"/>
                <a:gd name="T18" fmla="*/ 2147483646 w 5"/>
                <a:gd name="T19" fmla="*/ 2147483646 h 10"/>
                <a:gd name="T20" fmla="*/ 2147483646 w 5"/>
                <a:gd name="T21" fmla="*/ 2147483646 h 10"/>
                <a:gd name="T22" fmla="*/ 2147483646 w 5"/>
                <a:gd name="T23" fmla="*/ 2147483646 h 10"/>
                <a:gd name="T24" fmla="*/ 2147483646 w 5"/>
                <a:gd name="T25" fmla="*/ 2147483646 h 10"/>
                <a:gd name="T26" fmla="*/ 2147483646 w 5"/>
                <a:gd name="T27" fmla="*/ 2147483646 h 10"/>
                <a:gd name="T28" fmla="*/ 2147483646 w 5"/>
                <a:gd name="T29" fmla="*/ 2147483646 h 10"/>
                <a:gd name="T30" fmla="*/ 2147483646 w 5"/>
                <a:gd name="T31" fmla="*/ 2147483646 h 10"/>
                <a:gd name="T32" fmla="*/ 2147483646 w 5"/>
                <a:gd name="T33" fmla="*/ 2147483646 h 10"/>
                <a:gd name="T34" fmla="*/ 0 w 5"/>
                <a:gd name="T35" fmla="*/ 2147483646 h 10"/>
                <a:gd name="T36" fmla="*/ 0 w 5"/>
                <a:gd name="T37" fmla="*/ 2147483646 h 10"/>
                <a:gd name="T38" fmla="*/ 2147483646 w 5"/>
                <a:gd name="T39" fmla="*/ 2147483646 h 10"/>
                <a:gd name="T40" fmla="*/ 2147483646 w 5"/>
                <a:gd name="T41" fmla="*/ 2147483646 h 10"/>
                <a:gd name="T42" fmla="*/ 2147483646 w 5"/>
                <a:gd name="T43" fmla="*/ 2147483646 h 10"/>
                <a:gd name="T44" fmla="*/ 2147483646 w 5"/>
                <a:gd name="T45" fmla="*/ 2147483646 h 10"/>
                <a:gd name="T46" fmla="*/ 2147483646 w 5"/>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 h="10">
                  <a:moveTo>
                    <a:pt x="3" y="0"/>
                  </a:moveTo>
                  <a:lnTo>
                    <a:pt x="5" y="0"/>
                  </a:lnTo>
                  <a:lnTo>
                    <a:pt x="5" y="2"/>
                  </a:lnTo>
                  <a:lnTo>
                    <a:pt x="5" y="4"/>
                  </a:lnTo>
                  <a:lnTo>
                    <a:pt x="5" y="6"/>
                  </a:lnTo>
                  <a:lnTo>
                    <a:pt x="3" y="6"/>
                  </a:lnTo>
                  <a:lnTo>
                    <a:pt x="3" y="8"/>
                  </a:lnTo>
                  <a:lnTo>
                    <a:pt x="3" y="10"/>
                  </a:lnTo>
                  <a:lnTo>
                    <a:pt x="2" y="10"/>
                  </a:lnTo>
                  <a:lnTo>
                    <a:pt x="2" y="8"/>
                  </a:lnTo>
                  <a:lnTo>
                    <a:pt x="0" y="6"/>
                  </a:lnTo>
                  <a:lnTo>
                    <a:pt x="0" y="4"/>
                  </a:lnTo>
                  <a:lnTo>
                    <a:pt x="2" y="4"/>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7" name="Freeform 1633"/>
            <p:cNvSpPr>
              <a:spLocks/>
            </p:cNvSpPr>
            <p:nvPr/>
          </p:nvSpPr>
          <p:spPr bwMode="auto">
            <a:xfrm>
              <a:off x="3471863" y="5476736"/>
              <a:ext cx="14288" cy="11113"/>
            </a:xfrm>
            <a:custGeom>
              <a:avLst/>
              <a:gdLst>
                <a:gd name="T0" fmla="*/ 2147483646 w 9"/>
                <a:gd name="T1" fmla="*/ 0 h 7"/>
                <a:gd name="T2" fmla="*/ 2147483646 w 9"/>
                <a:gd name="T3" fmla="*/ 0 h 7"/>
                <a:gd name="T4" fmla="*/ 2147483646 w 9"/>
                <a:gd name="T5" fmla="*/ 2147483646 h 7"/>
                <a:gd name="T6" fmla="*/ 2147483646 w 9"/>
                <a:gd name="T7" fmla="*/ 2147483646 h 7"/>
                <a:gd name="T8" fmla="*/ 2147483646 w 9"/>
                <a:gd name="T9" fmla="*/ 2147483646 h 7"/>
                <a:gd name="T10" fmla="*/ 2147483646 w 9"/>
                <a:gd name="T11" fmla="*/ 2147483646 h 7"/>
                <a:gd name="T12" fmla="*/ 2147483646 w 9"/>
                <a:gd name="T13" fmla="*/ 2147483646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2147483646 w 9"/>
                <a:gd name="T35" fmla="*/ 2147483646 h 7"/>
                <a:gd name="T36" fmla="*/ 2147483646 w 9"/>
                <a:gd name="T37" fmla="*/ 2147483646 h 7"/>
                <a:gd name="T38" fmla="*/ 2147483646 w 9"/>
                <a:gd name="T39" fmla="*/ 2147483646 h 7"/>
                <a:gd name="T40" fmla="*/ 2147483646 w 9"/>
                <a:gd name="T41" fmla="*/ 2147483646 h 7"/>
                <a:gd name="T42" fmla="*/ 2147483646 w 9"/>
                <a:gd name="T43" fmla="*/ 2147483646 h 7"/>
                <a:gd name="T44" fmla="*/ 2147483646 w 9"/>
                <a:gd name="T45" fmla="*/ 2147483646 h 7"/>
                <a:gd name="T46" fmla="*/ 2147483646 w 9"/>
                <a:gd name="T47" fmla="*/ 2147483646 h 7"/>
                <a:gd name="T48" fmla="*/ 0 w 9"/>
                <a:gd name="T49" fmla="*/ 0 h 7"/>
                <a:gd name="T50" fmla="*/ 2147483646 w 9"/>
                <a:gd name="T51" fmla="*/ 0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7">
                  <a:moveTo>
                    <a:pt x="2" y="0"/>
                  </a:moveTo>
                  <a:lnTo>
                    <a:pt x="6" y="0"/>
                  </a:lnTo>
                  <a:lnTo>
                    <a:pt x="6" y="2"/>
                  </a:lnTo>
                  <a:lnTo>
                    <a:pt x="8" y="2"/>
                  </a:lnTo>
                  <a:lnTo>
                    <a:pt x="6" y="2"/>
                  </a:lnTo>
                  <a:lnTo>
                    <a:pt x="8" y="3"/>
                  </a:lnTo>
                  <a:lnTo>
                    <a:pt x="9" y="5"/>
                  </a:lnTo>
                  <a:lnTo>
                    <a:pt x="8" y="5"/>
                  </a:lnTo>
                  <a:lnTo>
                    <a:pt x="8" y="7"/>
                  </a:lnTo>
                  <a:lnTo>
                    <a:pt x="6" y="7"/>
                  </a:lnTo>
                  <a:lnTo>
                    <a:pt x="4" y="5"/>
                  </a:lnTo>
                  <a:lnTo>
                    <a:pt x="4" y="3"/>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88" name="Rectangle 1634"/>
            <p:cNvSpPr>
              <a:spLocks noChangeArrowheads="1"/>
            </p:cNvSpPr>
            <p:nvPr/>
          </p:nvSpPr>
          <p:spPr bwMode="auto">
            <a:xfrm>
              <a:off x="3468688" y="5481498"/>
              <a:ext cx="3175" cy="1588"/>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89" name="Freeform 1635"/>
            <p:cNvSpPr>
              <a:spLocks/>
            </p:cNvSpPr>
            <p:nvPr/>
          </p:nvSpPr>
          <p:spPr bwMode="auto">
            <a:xfrm>
              <a:off x="3471863" y="54878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2147483646 w 4"/>
                <a:gd name="T19" fmla="*/ 0 h 4"/>
                <a:gd name="T20" fmla="*/ 0 w 4"/>
                <a:gd name="T21" fmla="*/ 0 h 4"/>
                <a:gd name="T22" fmla="*/ 2147483646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2" y="0"/>
                  </a:moveTo>
                  <a:lnTo>
                    <a:pt x="2" y="0"/>
                  </a:lnTo>
                  <a:lnTo>
                    <a:pt x="2" y="2"/>
                  </a:lnTo>
                  <a:lnTo>
                    <a:pt x="4" y="2"/>
                  </a:lnTo>
                  <a:lnTo>
                    <a:pt x="4" y="4"/>
                  </a:lnTo>
                  <a:lnTo>
                    <a:pt x="2" y="4"/>
                  </a:lnTo>
                  <a:lnTo>
                    <a:pt x="2" y="2"/>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0" name="Freeform 1636"/>
            <p:cNvSpPr>
              <a:spLocks/>
            </p:cNvSpPr>
            <p:nvPr/>
          </p:nvSpPr>
          <p:spPr bwMode="auto">
            <a:xfrm>
              <a:off x="3322638" y="5494198"/>
              <a:ext cx="6350" cy="11113"/>
            </a:xfrm>
            <a:custGeom>
              <a:avLst/>
              <a:gdLst>
                <a:gd name="T0" fmla="*/ 0 w 4"/>
                <a:gd name="T1" fmla="*/ 0 h 7"/>
                <a:gd name="T2" fmla="*/ 2147483646 w 4"/>
                <a:gd name="T3" fmla="*/ 0 h 7"/>
                <a:gd name="T4" fmla="*/ 2147483646 w 4"/>
                <a:gd name="T5" fmla="*/ 0 h 7"/>
                <a:gd name="T6" fmla="*/ 2147483646 w 4"/>
                <a:gd name="T7" fmla="*/ 2147483646 h 7"/>
                <a:gd name="T8" fmla="*/ 2147483646 w 4"/>
                <a:gd name="T9" fmla="*/ 2147483646 h 7"/>
                <a:gd name="T10" fmla="*/ 2147483646 w 4"/>
                <a:gd name="T11" fmla="*/ 2147483646 h 7"/>
                <a:gd name="T12" fmla="*/ 2147483646 w 4"/>
                <a:gd name="T13" fmla="*/ 2147483646 h 7"/>
                <a:gd name="T14" fmla="*/ 2147483646 w 4"/>
                <a:gd name="T15" fmla="*/ 2147483646 h 7"/>
                <a:gd name="T16" fmla="*/ 2147483646 w 4"/>
                <a:gd name="T17" fmla="*/ 2147483646 h 7"/>
                <a:gd name="T18" fmla="*/ 2147483646 w 4"/>
                <a:gd name="T19" fmla="*/ 2147483646 h 7"/>
                <a:gd name="T20" fmla="*/ 2147483646 w 4"/>
                <a:gd name="T21" fmla="*/ 2147483646 h 7"/>
                <a:gd name="T22" fmla="*/ 2147483646 w 4"/>
                <a:gd name="T23" fmla="*/ 2147483646 h 7"/>
                <a:gd name="T24" fmla="*/ 2147483646 w 4"/>
                <a:gd name="T25" fmla="*/ 2147483646 h 7"/>
                <a:gd name="T26" fmla="*/ 2147483646 w 4"/>
                <a:gd name="T27" fmla="*/ 2147483646 h 7"/>
                <a:gd name="T28" fmla="*/ 0 w 4"/>
                <a:gd name="T29" fmla="*/ 2147483646 h 7"/>
                <a:gd name="T30" fmla="*/ 0 w 4"/>
                <a:gd name="T31" fmla="*/ 2147483646 h 7"/>
                <a:gd name="T32" fmla="*/ 0 w 4"/>
                <a:gd name="T33" fmla="*/ 2147483646 h 7"/>
                <a:gd name="T34" fmla="*/ 0 w 4"/>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7">
                  <a:moveTo>
                    <a:pt x="0" y="0"/>
                  </a:moveTo>
                  <a:lnTo>
                    <a:pt x="2" y="0"/>
                  </a:lnTo>
                  <a:lnTo>
                    <a:pt x="2" y="2"/>
                  </a:lnTo>
                  <a:lnTo>
                    <a:pt x="4" y="2"/>
                  </a:lnTo>
                  <a:lnTo>
                    <a:pt x="4" y="4"/>
                  </a:lnTo>
                  <a:lnTo>
                    <a:pt x="4" y="5"/>
                  </a:lnTo>
                  <a:lnTo>
                    <a:pt x="2" y="5"/>
                  </a:lnTo>
                  <a:lnTo>
                    <a:pt x="2" y="7"/>
                  </a:lnTo>
                  <a:lnTo>
                    <a:pt x="0" y="5"/>
                  </a:lnTo>
                  <a:lnTo>
                    <a:pt x="0"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1" name="Freeform 1637"/>
            <p:cNvSpPr>
              <a:spLocks/>
            </p:cNvSpPr>
            <p:nvPr/>
          </p:nvSpPr>
          <p:spPr bwMode="auto">
            <a:xfrm>
              <a:off x="3481388" y="5494198"/>
              <a:ext cx="4763" cy="14288"/>
            </a:xfrm>
            <a:custGeom>
              <a:avLst/>
              <a:gdLst>
                <a:gd name="T0" fmla="*/ 2147483646 w 3"/>
                <a:gd name="T1" fmla="*/ 0 h 9"/>
                <a:gd name="T2" fmla="*/ 2147483646 w 3"/>
                <a:gd name="T3" fmla="*/ 2147483646 h 9"/>
                <a:gd name="T4" fmla="*/ 2147483646 w 3"/>
                <a:gd name="T5" fmla="*/ 2147483646 h 9"/>
                <a:gd name="T6" fmla="*/ 2147483646 w 3"/>
                <a:gd name="T7" fmla="*/ 2147483646 h 9"/>
                <a:gd name="T8" fmla="*/ 2147483646 w 3"/>
                <a:gd name="T9" fmla="*/ 2147483646 h 9"/>
                <a:gd name="T10" fmla="*/ 2147483646 w 3"/>
                <a:gd name="T11" fmla="*/ 2147483646 h 9"/>
                <a:gd name="T12" fmla="*/ 2147483646 w 3"/>
                <a:gd name="T13" fmla="*/ 2147483646 h 9"/>
                <a:gd name="T14" fmla="*/ 2147483646 w 3"/>
                <a:gd name="T15" fmla="*/ 2147483646 h 9"/>
                <a:gd name="T16" fmla="*/ 2147483646 w 3"/>
                <a:gd name="T17" fmla="*/ 2147483646 h 9"/>
                <a:gd name="T18" fmla="*/ 2147483646 w 3"/>
                <a:gd name="T19" fmla="*/ 2147483646 h 9"/>
                <a:gd name="T20" fmla="*/ 2147483646 w 3"/>
                <a:gd name="T21" fmla="*/ 2147483646 h 9"/>
                <a:gd name="T22" fmla="*/ 0 w 3"/>
                <a:gd name="T23" fmla="*/ 2147483646 h 9"/>
                <a:gd name="T24" fmla="*/ 0 w 3"/>
                <a:gd name="T25" fmla="*/ 2147483646 h 9"/>
                <a:gd name="T26" fmla="*/ 0 w 3"/>
                <a:gd name="T27" fmla="*/ 2147483646 h 9"/>
                <a:gd name="T28" fmla="*/ 0 w 3"/>
                <a:gd name="T29" fmla="*/ 2147483646 h 9"/>
                <a:gd name="T30" fmla="*/ 0 w 3"/>
                <a:gd name="T31" fmla="*/ 2147483646 h 9"/>
                <a:gd name="T32" fmla="*/ 0 w 3"/>
                <a:gd name="T33" fmla="*/ 2147483646 h 9"/>
                <a:gd name="T34" fmla="*/ 0 w 3"/>
                <a:gd name="T35" fmla="*/ 2147483646 h 9"/>
                <a:gd name="T36" fmla="*/ 0 w 3"/>
                <a:gd name="T37" fmla="*/ 2147483646 h 9"/>
                <a:gd name="T38" fmla="*/ 0 w 3"/>
                <a:gd name="T39" fmla="*/ 2147483646 h 9"/>
                <a:gd name="T40" fmla="*/ 2147483646 w 3"/>
                <a:gd name="T41" fmla="*/ 2147483646 h 9"/>
                <a:gd name="T42" fmla="*/ 2147483646 w 3"/>
                <a:gd name="T43" fmla="*/ 0 h 9"/>
                <a:gd name="T44" fmla="*/ 2147483646 w 3"/>
                <a:gd name="T45" fmla="*/ 0 h 9"/>
                <a:gd name="T46" fmla="*/ 2147483646 w 3"/>
                <a:gd name="T47" fmla="*/ 0 h 9"/>
                <a:gd name="T48" fmla="*/ 2147483646 w 3"/>
                <a:gd name="T49" fmla="*/ 0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 h="9">
                  <a:moveTo>
                    <a:pt x="3" y="0"/>
                  </a:moveTo>
                  <a:lnTo>
                    <a:pt x="3" y="2"/>
                  </a:lnTo>
                  <a:lnTo>
                    <a:pt x="3" y="4"/>
                  </a:lnTo>
                  <a:lnTo>
                    <a:pt x="3" y="5"/>
                  </a:lnTo>
                  <a:lnTo>
                    <a:pt x="3" y="7"/>
                  </a:lnTo>
                  <a:lnTo>
                    <a:pt x="3" y="9"/>
                  </a:lnTo>
                  <a:lnTo>
                    <a:pt x="2" y="7"/>
                  </a:lnTo>
                  <a:lnTo>
                    <a:pt x="0" y="7"/>
                  </a:lnTo>
                  <a:lnTo>
                    <a:pt x="0" y="5"/>
                  </a:lnTo>
                  <a:lnTo>
                    <a:pt x="0" y="4"/>
                  </a:lnTo>
                  <a:lnTo>
                    <a:pt x="0" y="2"/>
                  </a:lnTo>
                  <a:lnTo>
                    <a:pt x="2"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2" name="Freeform 1638"/>
            <p:cNvSpPr>
              <a:spLocks/>
            </p:cNvSpPr>
            <p:nvPr/>
          </p:nvSpPr>
          <p:spPr bwMode="auto">
            <a:xfrm>
              <a:off x="3471863" y="5497373"/>
              <a:ext cx="6350" cy="4763"/>
            </a:xfrm>
            <a:custGeom>
              <a:avLst/>
              <a:gdLst>
                <a:gd name="T0" fmla="*/ 2147483646 w 4"/>
                <a:gd name="T1" fmla="*/ 0 h 3"/>
                <a:gd name="T2" fmla="*/ 2147483646 w 4"/>
                <a:gd name="T3" fmla="*/ 0 h 3"/>
                <a:gd name="T4" fmla="*/ 2147483646 w 4"/>
                <a:gd name="T5" fmla="*/ 2147483646 h 3"/>
                <a:gd name="T6" fmla="*/ 2147483646 w 4"/>
                <a:gd name="T7" fmla="*/ 2147483646 h 3"/>
                <a:gd name="T8" fmla="*/ 2147483646 w 4"/>
                <a:gd name="T9" fmla="*/ 2147483646 h 3"/>
                <a:gd name="T10" fmla="*/ 2147483646 w 4"/>
                <a:gd name="T11" fmla="*/ 2147483646 h 3"/>
                <a:gd name="T12" fmla="*/ 0 w 4"/>
                <a:gd name="T13" fmla="*/ 2147483646 h 3"/>
                <a:gd name="T14" fmla="*/ 0 w 4"/>
                <a:gd name="T15" fmla="*/ 2147483646 h 3"/>
                <a:gd name="T16" fmla="*/ 2147483646 w 4"/>
                <a:gd name="T17" fmla="*/ 2147483646 h 3"/>
                <a:gd name="T18" fmla="*/ 2147483646 w 4"/>
                <a:gd name="T19" fmla="*/ 0 h 3"/>
                <a:gd name="T20" fmla="*/ 2147483646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2" y="0"/>
                  </a:moveTo>
                  <a:lnTo>
                    <a:pt x="4" y="0"/>
                  </a:lnTo>
                  <a:lnTo>
                    <a:pt x="4" y="2"/>
                  </a:lnTo>
                  <a:lnTo>
                    <a:pt x="2" y="2"/>
                  </a:lnTo>
                  <a:lnTo>
                    <a:pt x="0" y="3"/>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3" name="Freeform 1639"/>
            <p:cNvSpPr>
              <a:spLocks/>
            </p:cNvSpPr>
            <p:nvPr/>
          </p:nvSpPr>
          <p:spPr bwMode="auto">
            <a:xfrm>
              <a:off x="3492501" y="5518011"/>
              <a:ext cx="3175" cy="7938"/>
            </a:xfrm>
            <a:custGeom>
              <a:avLst/>
              <a:gdLst>
                <a:gd name="T0" fmla="*/ 0 w 2"/>
                <a:gd name="T1" fmla="*/ 0 h 5"/>
                <a:gd name="T2" fmla="*/ 0 w 2"/>
                <a:gd name="T3" fmla="*/ 2147483646 h 5"/>
                <a:gd name="T4" fmla="*/ 0 w 2"/>
                <a:gd name="T5" fmla="*/ 2147483646 h 5"/>
                <a:gd name="T6" fmla="*/ 2147483646 w 2"/>
                <a:gd name="T7" fmla="*/ 2147483646 h 5"/>
                <a:gd name="T8" fmla="*/ 2147483646 w 2"/>
                <a:gd name="T9" fmla="*/ 2147483646 h 5"/>
                <a:gd name="T10" fmla="*/ 2147483646 w 2"/>
                <a:gd name="T11" fmla="*/ 2147483646 h 5"/>
                <a:gd name="T12" fmla="*/ 2147483646 w 2"/>
                <a:gd name="T13" fmla="*/ 2147483646 h 5"/>
                <a:gd name="T14" fmla="*/ 0 w 2"/>
                <a:gd name="T15" fmla="*/ 2147483646 h 5"/>
                <a:gd name="T16" fmla="*/ 0 w 2"/>
                <a:gd name="T17" fmla="*/ 2147483646 h 5"/>
                <a:gd name="T18" fmla="*/ 0 w 2"/>
                <a:gd name="T19" fmla="*/ 2147483646 h 5"/>
                <a:gd name="T20" fmla="*/ 0 w 2"/>
                <a:gd name="T21" fmla="*/ 2147483646 h 5"/>
                <a:gd name="T22" fmla="*/ 0 w 2"/>
                <a:gd name="T23" fmla="*/ 2147483646 h 5"/>
                <a:gd name="T24" fmla="*/ 0 w 2"/>
                <a:gd name="T25" fmla="*/ 2147483646 h 5"/>
                <a:gd name="T26" fmla="*/ 0 w 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5">
                  <a:moveTo>
                    <a:pt x="0" y="0"/>
                  </a:moveTo>
                  <a:lnTo>
                    <a:pt x="0" y="1"/>
                  </a:lnTo>
                  <a:lnTo>
                    <a:pt x="2" y="1"/>
                  </a:lnTo>
                  <a:lnTo>
                    <a:pt x="2" y="3"/>
                  </a:lnTo>
                  <a:lnTo>
                    <a:pt x="2" y="5"/>
                  </a:lnTo>
                  <a:lnTo>
                    <a:pt x="0" y="5"/>
                  </a:lnTo>
                  <a:lnTo>
                    <a:pt x="0" y="3"/>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4" name="Freeform 1640"/>
            <p:cNvSpPr>
              <a:spLocks/>
            </p:cNvSpPr>
            <p:nvPr/>
          </p:nvSpPr>
          <p:spPr bwMode="auto">
            <a:xfrm>
              <a:off x="3463926" y="5522773"/>
              <a:ext cx="17463" cy="3175"/>
            </a:xfrm>
            <a:custGeom>
              <a:avLst/>
              <a:gdLst>
                <a:gd name="T0" fmla="*/ 2147483646 w 11"/>
                <a:gd name="T1" fmla="*/ 0 h 2"/>
                <a:gd name="T2" fmla="*/ 2147483646 w 11"/>
                <a:gd name="T3" fmla="*/ 0 h 2"/>
                <a:gd name="T4" fmla="*/ 2147483646 w 11"/>
                <a:gd name="T5" fmla="*/ 0 h 2"/>
                <a:gd name="T6" fmla="*/ 2147483646 w 11"/>
                <a:gd name="T7" fmla="*/ 2147483646 h 2"/>
                <a:gd name="T8" fmla="*/ 2147483646 w 11"/>
                <a:gd name="T9" fmla="*/ 2147483646 h 2"/>
                <a:gd name="T10" fmla="*/ 2147483646 w 11"/>
                <a:gd name="T11" fmla="*/ 2147483646 h 2"/>
                <a:gd name="T12" fmla="*/ 2147483646 w 11"/>
                <a:gd name="T13" fmla="*/ 2147483646 h 2"/>
                <a:gd name="T14" fmla="*/ 0 w 11"/>
                <a:gd name="T15" fmla="*/ 2147483646 h 2"/>
                <a:gd name="T16" fmla="*/ 2147483646 w 11"/>
                <a:gd name="T17" fmla="*/ 0 h 2"/>
                <a:gd name="T18" fmla="*/ 2147483646 w 11"/>
                <a:gd name="T19" fmla="*/ 0 h 2"/>
                <a:gd name="T20" fmla="*/ 2147483646 w 11"/>
                <a:gd name="T21" fmla="*/ 0 h 2"/>
                <a:gd name="T22" fmla="*/ 2147483646 w 11"/>
                <a:gd name="T23" fmla="*/ 0 h 2"/>
                <a:gd name="T24" fmla="*/ 2147483646 w 11"/>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
                  <a:moveTo>
                    <a:pt x="9" y="0"/>
                  </a:moveTo>
                  <a:lnTo>
                    <a:pt x="11" y="0"/>
                  </a:lnTo>
                  <a:lnTo>
                    <a:pt x="9" y="2"/>
                  </a:lnTo>
                  <a:lnTo>
                    <a:pt x="5" y="2"/>
                  </a:lnTo>
                  <a:lnTo>
                    <a:pt x="3" y="2"/>
                  </a:lnTo>
                  <a:lnTo>
                    <a:pt x="0" y="2"/>
                  </a:lnTo>
                  <a:lnTo>
                    <a:pt x="2" y="0"/>
                  </a:lnTo>
                  <a:lnTo>
                    <a:pt x="3" y="0"/>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5" name="Freeform 1641"/>
            <p:cNvSpPr>
              <a:spLocks/>
            </p:cNvSpPr>
            <p:nvPr/>
          </p:nvSpPr>
          <p:spPr bwMode="auto">
            <a:xfrm>
              <a:off x="3505201" y="5529123"/>
              <a:ext cx="7938" cy="6350"/>
            </a:xfrm>
            <a:custGeom>
              <a:avLst/>
              <a:gdLst>
                <a:gd name="T0" fmla="*/ 2147483646 w 5"/>
                <a:gd name="T1" fmla="*/ 0 h 4"/>
                <a:gd name="T2" fmla="*/ 2147483646 w 5"/>
                <a:gd name="T3" fmla="*/ 0 h 4"/>
                <a:gd name="T4" fmla="*/ 2147483646 w 5"/>
                <a:gd name="T5" fmla="*/ 0 h 4"/>
                <a:gd name="T6" fmla="*/ 2147483646 w 5"/>
                <a:gd name="T7" fmla="*/ 0 h 4"/>
                <a:gd name="T8" fmla="*/ 2147483646 w 5"/>
                <a:gd name="T9" fmla="*/ 0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2147483646 w 5"/>
                <a:gd name="T21" fmla="*/ 2147483646 h 4"/>
                <a:gd name="T22" fmla="*/ 2147483646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2147483646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4">
                  <a:moveTo>
                    <a:pt x="3" y="0"/>
                  </a:moveTo>
                  <a:lnTo>
                    <a:pt x="3" y="0"/>
                  </a:lnTo>
                  <a:lnTo>
                    <a:pt x="5" y="0"/>
                  </a:lnTo>
                  <a:lnTo>
                    <a:pt x="5" y="2"/>
                  </a:lnTo>
                  <a:lnTo>
                    <a:pt x="5" y="4"/>
                  </a:lnTo>
                  <a:lnTo>
                    <a:pt x="3" y="4"/>
                  </a:lnTo>
                  <a:lnTo>
                    <a:pt x="1" y="4"/>
                  </a:lnTo>
                  <a:lnTo>
                    <a:pt x="1" y="2"/>
                  </a:lnTo>
                  <a:lnTo>
                    <a:pt x="0" y="2"/>
                  </a:lnTo>
                  <a:lnTo>
                    <a:pt x="0" y="0"/>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6" name="Freeform 1642"/>
            <p:cNvSpPr>
              <a:spLocks/>
            </p:cNvSpPr>
            <p:nvPr/>
          </p:nvSpPr>
          <p:spPr bwMode="auto">
            <a:xfrm>
              <a:off x="3509963" y="5532298"/>
              <a:ext cx="61913" cy="31750"/>
            </a:xfrm>
            <a:custGeom>
              <a:avLst/>
              <a:gdLst>
                <a:gd name="T0" fmla="*/ 2147483646 w 39"/>
                <a:gd name="T1" fmla="*/ 2147483646 h 20"/>
                <a:gd name="T2" fmla="*/ 2147483646 w 39"/>
                <a:gd name="T3" fmla="*/ 2147483646 h 20"/>
                <a:gd name="T4" fmla="*/ 2147483646 w 39"/>
                <a:gd name="T5" fmla="*/ 2147483646 h 20"/>
                <a:gd name="T6" fmla="*/ 2147483646 w 39"/>
                <a:gd name="T7" fmla="*/ 2147483646 h 20"/>
                <a:gd name="T8" fmla="*/ 2147483646 w 39"/>
                <a:gd name="T9" fmla="*/ 2147483646 h 20"/>
                <a:gd name="T10" fmla="*/ 2147483646 w 39"/>
                <a:gd name="T11" fmla="*/ 2147483646 h 20"/>
                <a:gd name="T12" fmla="*/ 2147483646 w 39"/>
                <a:gd name="T13" fmla="*/ 2147483646 h 20"/>
                <a:gd name="T14" fmla="*/ 2147483646 w 39"/>
                <a:gd name="T15" fmla="*/ 2147483646 h 20"/>
                <a:gd name="T16" fmla="*/ 2147483646 w 39"/>
                <a:gd name="T17" fmla="*/ 2147483646 h 20"/>
                <a:gd name="T18" fmla="*/ 2147483646 w 39"/>
                <a:gd name="T19" fmla="*/ 2147483646 h 20"/>
                <a:gd name="T20" fmla="*/ 2147483646 w 39"/>
                <a:gd name="T21" fmla="*/ 2147483646 h 20"/>
                <a:gd name="T22" fmla="*/ 2147483646 w 39"/>
                <a:gd name="T23" fmla="*/ 2147483646 h 20"/>
                <a:gd name="T24" fmla="*/ 2147483646 w 39"/>
                <a:gd name="T25" fmla="*/ 2147483646 h 20"/>
                <a:gd name="T26" fmla="*/ 2147483646 w 39"/>
                <a:gd name="T27" fmla="*/ 2147483646 h 20"/>
                <a:gd name="T28" fmla="*/ 2147483646 w 39"/>
                <a:gd name="T29" fmla="*/ 2147483646 h 20"/>
                <a:gd name="T30" fmla="*/ 2147483646 w 39"/>
                <a:gd name="T31" fmla="*/ 2147483646 h 20"/>
                <a:gd name="T32" fmla="*/ 2147483646 w 39"/>
                <a:gd name="T33" fmla="*/ 2147483646 h 20"/>
                <a:gd name="T34" fmla="*/ 2147483646 w 39"/>
                <a:gd name="T35" fmla="*/ 2147483646 h 20"/>
                <a:gd name="T36" fmla="*/ 2147483646 w 39"/>
                <a:gd name="T37" fmla="*/ 2147483646 h 20"/>
                <a:gd name="T38" fmla="*/ 2147483646 w 39"/>
                <a:gd name="T39" fmla="*/ 2147483646 h 20"/>
                <a:gd name="T40" fmla="*/ 2147483646 w 39"/>
                <a:gd name="T41" fmla="*/ 2147483646 h 20"/>
                <a:gd name="T42" fmla="*/ 2147483646 w 39"/>
                <a:gd name="T43" fmla="*/ 2147483646 h 20"/>
                <a:gd name="T44" fmla="*/ 2147483646 w 39"/>
                <a:gd name="T45" fmla="*/ 2147483646 h 20"/>
                <a:gd name="T46" fmla="*/ 2147483646 w 39"/>
                <a:gd name="T47" fmla="*/ 2147483646 h 20"/>
                <a:gd name="T48" fmla="*/ 2147483646 w 39"/>
                <a:gd name="T49" fmla="*/ 2147483646 h 20"/>
                <a:gd name="T50" fmla="*/ 2147483646 w 39"/>
                <a:gd name="T51" fmla="*/ 2147483646 h 20"/>
                <a:gd name="T52" fmla="*/ 2147483646 w 39"/>
                <a:gd name="T53" fmla="*/ 2147483646 h 20"/>
                <a:gd name="T54" fmla="*/ 2147483646 w 39"/>
                <a:gd name="T55" fmla="*/ 2147483646 h 20"/>
                <a:gd name="T56" fmla="*/ 2147483646 w 39"/>
                <a:gd name="T57" fmla="*/ 2147483646 h 20"/>
                <a:gd name="T58" fmla="*/ 2147483646 w 39"/>
                <a:gd name="T59" fmla="*/ 2147483646 h 20"/>
                <a:gd name="T60" fmla="*/ 2147483646 w 39"/>
                <a:gd name="T61" fmla="*/ 2147483646 h 20"/>
                <a:gd name="T62" fmla="*/ 2147483646 w 39"/>
                <a:gd name="T63" fmla="*/ 2147483646 h 20"/>
                <a:gd name="T64" fmla="*/ 2147483646 w 39"/>
                <a:gd name="T65" fmla="*/ 2147483646 h 20"/>
                <a:gd name="T66" fmla="*/ 2147483646 w 39"/>
                <a:gd name="T67" fmla="*/ 2147483646 h 20"/>
                <a:gd name="T68" fmla="*/ 2147483646 w 39"/>
                <a:gd name="T69" fmla="*/ 2147483646 h 20"/>
                <a:gd name="T70" fmla="*/ 2147483646 w 39"/>
                <a:gd name="T71" fmla="*/ 2147483646 h 20"/>
                <a:gd name="T72" fmla="*/ 2147483646 w 39"/>
                <a:gd name="T73" fmla="*/ 2147483646 h 20"/>
                <a:gd name="T74" fmla="*/ 2147483646 w 39"/>
                <a:gd name="T75" fmla="*/ 2147483646 h 20"/>
                <a:gd name="T76" fmla="*/ 2147483646 w 39"/>
                <a:gd name="T77" fmla="*/ 2147483646 h 20"/>
                <a:gd name="T78" fmla="*/ 2147483646 w 39"/>
                <a:gd name="T79" fmla="*/ 2147483646 h 20"/>
                <a:gd name="T80" fmla="*/ 2147483646 w 39"/>
                <a:gd name="T81" fmla="*/ 2147483646 h 20"/>
                <a:gd name="T82" fmla="*/ 0 w 39"/>
                <a:gd name="T83" fmla="*/ 2147483646 h 20"/>
                <a:gd name="T84" fmla="*/ 0 w 39"/>
                <a:gd name="T85" fmla="*/ 2147483646 h 20"/>
                <a:gd name="T86" fmla="*/ 2147483646 w 39"/>
                <a:gd name="T87" fmla="*/ 2147483646 h 20"/>
                <a:gd name="T88" fmla="*/ 2147483646 w 39"/>
                <a:gd name="T89" fmla="*/ 2147483646 h 20"/>
                <a:gd name="T90" fmla="*/ 2147483646 w 39"/>
                <a:gd name="T91" fmla="*/ 2147483646 h 20"/>
                <a:gd name="T92" fmla="*/ 2147483646 w 39"/>
                <a:gd name="T93" fmla="*/ 2147483646 h 20"/>
                <a:gd name="T94" fmla="*/ 2147483646 w 39"/>
                <a:gd name="T95" fmla="*/ 2147483646 h 20"/>
                <a:gd name="T96" fmla="*/ 2147483646 w 39"/>
                <a:gd name="T97" fmla="*/ 0 h 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 h="20">
                  <a:moveTo>
                    <a:pt x="13" y="0"/>
                  </a:moveTo>
                  <a:lnTo>
                    <a:pt x="13" y="2"/>
                  </a:lnTo>
                  <a:lnTo>
                    <a:pt x="15" y="2"/>
                  </a:lnTo>
                  <a:lnTo>
                    <a:pt x="17" y="2"/>
                  </a:lnTo>
                  <a:lnTo>
                    <a:pt x="17" y="4"/>
                  </a:lnTo>
                  <a:lnTo>
                    <a:pt x="19" y="4"/>
                  </a:lnTo>
                  <a:lnTo>
                    <a:pt x="19" y="2"/>
                  </a:lnTo>
                  <a:lnTo>
                    <a:pt x="19" y="4"/>
                  </a:lnTo>
                  <a:lnTo>
                    <a:pt x="21" y="4"/>
                  </a:lnTo>
                  <a:lnTo>
                    <a:pt x="22" y="4"/>
                  </a:lnTo>
                  <a:lnTo>
                    <a:pt x="24" y="5"/>
                  </a:lnTo>
                  <a:lnTo>
                    <a:pt x="26" y="5"/>
                  </a:lnTo>
                  <a:lnTo>
                    <a:pt x="26" y="7"/>
                  </a:lnTo>
                  <a:lnTo>
                    <a:pt x="28" y="9"/>
                  </a:lnTo>
                  <a:lnTo>
                    <a:pt x="30" y="9"/>
                  </a:lnTo>
                  <a:lnTo>
                    <a:pt x="32" y="9"/>
                  </a:lnTo>
                  <a:lnTo>
                    <a:pt x="34" y="11"/>
                  </a:lnTo>
                  <a:lnTo>
                    <a:pt x="34" y="13"/>
                  </a:lnTo>
                  <a:lnTo>
                    <a:pt x="35" y="13"/>
                  </a:lnTo>
                  <a:lnTo>
                    <a:pt x="35" y="15"/>
                  </a:lnTo>
                  <a:lnTo>
                    <a:pt x="37" y="17"/>
                  </a:lnTo>
                  <a:lnTo>
                    <a:pt x="37" y="18"/>
                  </a:lnTo>
                  <a:lnTo>
                    <a:pt x="39" y="20"/>
                  </a:lnTo>
                  <a:lnTo>
                    <a:pt x="37" y="20"/>
                  </a:lnTo>
                  <a:lnTo>
                    <a:pt x="35" y="20"/>
                  </a:lnTo>
                  <a:lnTo>
                    <a:pt x="34" y="18"/>
                  </a:lnTo>
                  <a:lnTo>
                    <a:pt x="32" y="17"/>
                  </a:lnTo>
                  <a:lnTo>
                    <a:pt x="30" y="15"/>
                  </a:lnTo>
                  <a:lnTo>
                    <a:pt x="28" y="15"/>
                  </a:lnTo>
                  <a:lnTo>
                    <a:pt x="24" y="13"/>
                  </a:lnTo>
                  <a:lnTo>
                    <a:pt x="24" y="17"/>
                  </a:lnTo>
                  <a:lnTo>
                    <a:pt x="22" y="18"/>
                  </a:lnTo>
                  <a:lnTo>
                    <a:pt x="21" y="18"/>
                  </a:lnTo>
                  <a:lnTo>
                    <a:pt x="19" y="17"/>
                  </a:lnTo>
                  <a:lnTo>
                    <a:pt x="17" y="17"/>
                  </a:lnTo>
                  <a:lnTo>
                    <a:pt x="19" y="15"/>
                  </a:lnTo>
                  <a:lnTo>
                    <a:pt x="17" y="15"/>
                  </a:lnTo>
                  <a:lnTo>
                    <a:pt x="15" y="15"/>
                  </a:lnTo>
                  <a:lnTo>
                    <a:pt x="13" y="15"/>
                  </a:lnTo>
                  <a:lnTo>
                    <a:pt x="13" y="17"/>
                  </a:lnTo>
                  <a:lnTo>
                    <a:pt x="13" y="15"/>
                  </a:lnTo>
                  <a:lnTo>
                    <a:pt x="11" y="15"/>
                  </a:lnTo>
                  <a:lnTo>
                    <a:pt x="13" y="15"/>
                  </a:lnTo>
                  <a:lnTo>
                    <a:pt x="13" y="13"/>
                  </a:lnTo>
                  <a:lnTo>
                    <a:pt x="15" y="13"/>
                  </a:lnTo>
                  <a:lnTo>
                    <a:pt x="15" y="11"/>
                  </a:lnTo>
                  <a:lnTo>
                    <a:pt x="13" y="11"/>
                  </a:lnTo>
                  <a:lnTo>
                    <a:pt x="13" y="13"/>
                  </a:lnTo>
                  <a:lnTo>
                    <a:pt x="13" y="11"/>
                  </a:lnTo>
                  <a:lnTo>
                    <a:pt x="13" y="9"/>
                  </a:lnTo>
                  <a:lnTo>
                    <a:pt x="13" y="11"/>
                  </a:lnTo>
                  <a:lnTo>
                    <a:pt x="11" y="9"/>
                  </a:lnTo>
                  <a:lnTo>
                    <a:pt x="10" y="7"/>
                  </a:lnTo>
                  <a:lnTo>
                    <a:pt x="6" y="7"/>
                  </a:lnTo>
                  <a:lnTo>
                    <a:pt x="4" y="5"/>
                  </a:lnTo>
                  <a:lnTo>
                    <a:pt x="2" y="5"/>
                  </a:lnTo>
                  <a:lnTo>
                    <a:pt x="0" y="5"/>
                  </a:lnTo>
                  <a:lnTo>
                    <a:pt x="0" y="4"/>
                  </a:lnTo>
                  <a:lnTo>
                    <a:pt x="0" y="2"/>
                  </a:lnTo>
                  <a:lnTo>
                    <a:pt x="2" y="4"/>
                  </a:lnTo>
                  <a:lnTo>
                    <a:pt x="2" y="2"/>
                  </a:lnTo>
                  <a:lnTo>
                    <a:pt x="4" y="4"/>
                  </a:lnTo>
                  <a:lnTo>
                    <a:pt x="6" y="4"/>
                  </a:lnTo>
                  <a:lnTo>
                    <a:pt x="8" y="2"/>
                  </a:lnTo>
                  <a:lnTo>
                    <a:pt x="10" y="2"/>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7" name="Freeform 1643"/>
            <p:cNvSpPr>
              <a:spLocks/>
            </p:cNvSpPr>
            <p:nvPr/>
          </p:nvSpPr>
          <p:spPr bwMode="auto">
            <a:xfrm>
              <a:off x="3495676" y="5538648"/>
              <a:ext cx="6350" cy="1588"/>
            </a:xfrm>
            <a:custGeom>
              <a:avLst/>
              <a:gdLst>
                <a:gd name="T0" fmla="*/ 2147483646 w 4"/>
                <a:gd name="T1" fmla="*/ 0 h 1"/>
                <a:gd name="T2" fmla="*/ 2147483646 w 4"/>
                <a:gd name="T3" fmla="*/ 0 h 1"/>
                <a:gd name="T4" fmla="*/ 2147483646 w 4"/>
                <a:gd name="T5" fmla="*/ 2147483646 h 1"/>
                <a:gd name="T6" fmla="*/ 2147483646 w 4"/>
                <a:gd name="T7" fmla="*/ 2147483646 h 1"/>
                <a:gd name="T8" fmla="*/ 0 w 4"/>
                <a:gd name="T9" fmla="*/ 0 h 1"/>
                <a:gd name="T10" fmla="*/ 0 w 4"/>
                <a:gd name="T11" fmla="*/ 0 h 1"/>
                <a:gd name="T12" fmla="*/ 0 w 4"/>
                <a:gd name="T13" fmla="*/ 0 h 1"/>
                <a:gd name="T14" fmla="*/ 2147483646 w 4"/>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2" y="0"/>
                  </a:moveTo>
                  <a:lnTo>
                    <a:pt x="4" y="0"/>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8" name="Freeform 1644"/>
            <p:cNvSpPr>
              <a:spLocks/>
            </p:cNvSpPr>
            <p:nvPr/>
          </p:nvSpPr>
          <p:spPr bwMode="auto">
            <a:xfrm>
              <a:off x="3486151" y="5538648"/>
              <a:ext cx="3175" cy="1588"/>
            </a:xfrm>
            <a:custGeom>
              <a:avLst/>
              <a:gdLst>
                <a:gd name="T0" fmla="*/ 0 w 2"/>
                <a:gd name="T1" fmla="*/ 0 h 1"/>
                <a:gd name="T2" fmla="*/ 2147483646 w 2"/>
                <a:gd name="T3" fmla="*/ 0 h 1"/>
                <a:gd name="T4" fmla="*/ 2147483646 w 2"/>
                <a:gd name="T5" fmla="*/ 2147483646 h 1"/>
                <a:gd name="T6" fmla="*/ 0 w 2"/>
                <a:gd name="T7" fmla="*/ 2147483646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lnTo>
                    <a:pt x="2" y="0"/>
                  </a:lnTo>
                  <a:lnTo>
                    <a:pt x="2" y="1"/>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199" name="Freeform 1645"/>
            <p:cNvSpPr>
              <a:spLocks/>
            </p:cNvSpPr>
            <p:nvPr/>
          </p:nvSpPr>
          <p:spPr bwMode="auto">
            <a:xfrm>
              <a:off x="3568701" y="5540236"/>
              <a:ext cx="12700" cy="9525"/>
            </a:xfrm>
            <a:custGeom>
              <a:avLst/>
              <a:gdLst>
                <a:gd name="T0" fmla="*/ 2147483646 w 8"/>
                <a:gd name="T1" fmla="*/ 0 h 6"/>
                <a:gd name="T2" fmla="*/ 2147483646 w 8"/>
                <a:gd name="T3" fmla="*/ 0 h 6"/>
                <a:gd name="T4" fmla="*/ 2147483646 w 8"/>
                <a:gd name="T5" fmla="*/ 2147483646 h 6"/>
                <a:gd name="T6" fmla="*/ 2147483646 w 8"/>
                <a:gd name="T7" fmla="*/ 2147483646 h 6"/>
                <a:gd name="T8" fmla="*/ 2147483646 w 8"/>
                <a:gd name="T9" fmla="*/ 2147483646 h 6"/>
                <a:gd name="T10" fmla="*/ 2147483646 w 8"/>
                <a:gd name="T11" fmla="*/ 2147483646 h 6"/>
                <a:gd name="T12" fmla="*/ 2147483646 w 8"/>
                <a:gd name="T13" fmla="*/ 2147483646 h 6"/>
                <a:gd name="T14" fmla="*/ 2147483646 w 8"/>
                <a:gd name="T15" fmla="*/ 2147483646 h 6"/>
                <a:gd name="T16" fmla="*/ 2147483646 w 8"/>
                <a:gd name="T17" fmla="*/ 2147483646 h 6"/>
                <a:gd name="T18" fmla="*/ 2147483646 w 8"/>
                <a:gd name="T19" fmla="*/ 2147483646 h 6"/>
                <a:gd name="T20" fmla="*/ 2147483646 w 8"/>
                <a:gd name="T21" fmla="*/ 2147483646 h 6"/>
                <a:gd name="T22" fmla="*/ 2147483646 w 8"/>
                <a:gd name="T23" fmla="*/ 2147483646 h 6"/>
                <a:gd name="T24" fmla="*/ 0 w 8"/>
                <a:gd name="T25" fmla="*/ 2147483646 h 6"/>
                <a:gd name="T26" fmla="*/ 0 w 8"/>
                <a:gd name="T27" fmla="*/ 2147483646 h 6"/>
                <a:gd name="T28" fmla="*/ 2147483646 w 8"/>
                <a:gd name="T29" fmla="*/ 2147483646 h 6"/>
                <a:gd name="T30" fmla="*/ 2147483646 w 8"/>
                <a:gd name="T31" fmla="*/ 2147483646 h 6"/>
                <a:gd name="T32" fmla="*/ 2147483646 w 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6">
                  <a:moveTo>
                    <a:pt x="6" y="0"/>
                  </a:moveTo>
                  <a:lnTo>
                    <a:pt x="8" y="0"/>
                  </a:lnTo>
                  <a:lnTo>
                    <a:pt x="8" y="2"/>
                  </a:lnTo>
                  <a:lnTo>
                    <a:pt x="6" y="4"/>
                  </a:lnTo>
                  <a:lnTo>
                    <a:pt x="6" y="6"/>
                  </a:lnTo>
                  <a:lnTo>
                    <a:pt x="6" y="4"/>
                  </a:lnTo>
                  <a:lnTo>
                    <a:pt x="6" y="6"/>
                  </a:lnTo>
                  <a:lnTo>
                    <a:pt x="4" y="6"/>
                  </a:lnTo>
                  <a:lnTo>
                    <a:pt x="2" y="6"/>
                  </a:lnTo>
                  <a:lnTo>
                    <a:pt x="0" y="6"/>
                  </a:lnTo>
                  <a:lnTo>
                    <a:pt x="0" y="4"/>
                  </a:lnTo>
                  <a:lnTo>
                    <a:pt x="2" y="4"/>
                  </a:lnTo>
                  <a:lnTo>
                    <a:pt x="4" y="4"/>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0" name="Freeform 1646"/>
            <p:cNvSpPr>
              <a:spLocks/>
            </p:cNvSpPr>
            <p:nvPr/>
          </p:nvSpPr>
          <p:spPr bwMode="auto">
            <a:xfrm>
              <a:off x="3454401" y="555611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0 w 4"/>
                <a:gd name="T9" fmla="*/ 0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1" name="Freeform 1647"/>
            <p:cNvSpPr>
              <a:spLocks/>
            </p:cNvSpPr>
            <p:nvPr/>
          </p:nvSpPr>
          <p:spPr bwMode="auto">
            <a:xfrm>
              <a:off x="3463926" y="5556111"/>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0 w 5"/>
                <a:gd name="T9" fmla="*/ 2147483646 h 2"/>
                <a:gd name="T10" fmla="*/ 2147483646 w 5"/>
                <a:gd name="T11" fmla="*/ 0 h 2"/>
                <a:gd name="T12" fmla="*/ 2147483646 w 5"/>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0"/>
                  </a:moveTo>
                  <a:lnTo>
                    <a:pt x="5" y="0"/>
                  </a:lnTo>
                  <a:lnTo>
                    <a:pt x="3" y="2"/>
                  </a:lnTo>
                  <a:lnTo>
                    <a:pt x="2" y="2"/>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2" name="Freeform 1648"/>
            <p:cNvSpPr>
              <a:spLocks/>
            </p:cNvSpPr>
            <p:nvPr/>
          </p:nvSpPr>
          <p:spPr bwMode="auto">
            <a:xfrm>
              <a:off x="3478213" y="5556111"/>
              <a:ext cx="11113" cy="7938"/>
            </a:xfrm>
            <a:custGeom>
              <a:avLst/>
              <a:gdLst>
                <a:gd name="T0" fmla="*/ 2147483646 w 7"/>
                <a:gd name="T1" fmla="*/ 0 h 5"/>
                <a:gd name="T2" fmla="*/ 2147483646 w 7"/>
                <a:gd name="T3" fmla="*/ 2147483646 h 5"/>
                <a:gd name="T4" fmla="*/ 2147483646 w 7"/>
                <a:gd name="T5" fmla="*/ 2147483646 h 5"/>
                <a:gd name="T6" fmla="*/ 2147483646 w 7"/>
                <a:gd name="T7" fmla="*/ 2147483646 h 5"/>
                <a:gd name="T8" fmla="*/ 2147483646 w 7"/>
                <a:gd name="T9" fmla="*/ 2147483646 h 5"/>
                <a:gd name="T10" fmla="*/ 2147483646 w 7"/>
                <a:gd name="T11" fmla="*/ 2147483646 h 5"/>
                <a:gd name="T12" fmla="*/ 2147483646 w 7"/>
                <a:gd name="T13" fmla="*/ 2147483646 h 5"/>
                <a:gd name="T14" fmla="*/ 0 w 7"/>
                <a:gd name="T15" fmla="*/ 2147483646 h 5"/>
                <a:gd name="T16" fmla="*/ 0 w 7"/>
                <a:gd name="T17" fmla="*/ 2147483646 h 5"/>
                <a:gd name="T18" fmla="*/ 2147483646 w 7"/>
                <a:gd name="T19" fmla="*/ 2147483646 h 5"/>
                <a:gd name="T20" fmla="*/ 2147483646 w 7"/>
                <a:gd name="T21" fmla="*/ 2147483646 h 5"/>
                <a:gd name="T22" fmla="*/ 2147483646 w 7"/>
                <a:gd name="T23" fmla="*/ 2147483646 h 5"/>
                <a:gd name="T24" fmla="*/ 2147483646 w 7"/>
                <a:gd name="T25" fmla="*/ 2147483646 h 5"/>
                <a:gd name="T26" fmla="*/ 2147483646 w 7"/>
                <a:gd name="T27" fmla="*/ 2147483646 h 5"/>
                <a:gd name="T28" fmla="*/ 2147483646 w 7"/>
                <a:gd name="T29" fmla="*/ 2147483646 h 5"/>
                <a:gd name="T30" fmla="*/ 2147483646 w 7"/>
                <a:gd name="T31" fmla="*/ 0 h 5"/>
                <a:gd name="T32" fmla="*/ 2147483646 w 7"/>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5">
                  <a:moveTo>
                    <a:pt x="7" y="0"/>
                  </a:moveTo>
                  <a:lnTo>
                    <a:pt x="7" y="2"/>
                  </a:lnTo>
                  <a:lnTo>
                    <a:pt x="5" y="2"/>
                  </a:lnTo>
                  <a:lnTo>
                    <a:pt x="4" y="3"/>
                  </a:lnTo>
                  <a:lnTo>
                    <a:pt x="2" y="3"/>
                  </a:lnTo>
                  <a:lnTo>
                    <a:pt x="0" y="5"/>
                  </a:lnTo>
                  <a:lnTo>
                    <a:pt x="0" y="3"/>
                  </a:lnTo>
                  <a:lnTo>
                    <a:pt x="2" y="3"/>
                  </a:lnTo>
                  <a:lnTo>
                    <a:pt x="4" y="2"/>
                  </a:lnTo>
                  <a:lnTo>
                    <a:pt x="5" y="2"/>
                  </a:lnTo>
                  <a:lnTo>
                    <a:pt x="5"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3" name="Freeform 1649"/>
            <p:cNvSpPr>
              <a:spLocks/>
            </p:cNvSpPr>
            <p:nvPr/>
          </p:nvSpPr>
          <p:spPr bwMode="auto">
            <a:xfrm>
              <a:off x="3654426" y="5656123"/>
              <a:ext cx="6350" cy="7938"/>
            </a:xfrm>
            <a:custGeom>
              <a:avLst/>
              <a:gdLst>
                <a:gd name="T0" fmla="*/ 2147483646 w 4"/>
                <a:gd name="T1" fmla="*/ 0 h 5"/>
                <a:gd name="T2" fmla="*/ 2147483646 w 4"/>
                <a:gd name="T3" fmla="*/ 0 h 5"/>
                <a:gd name="T4" fmla="*/ 2147483646 w 4"/>
                <a:gd name="T5" fmla="*/ 2147483646 h 5"/>
                <a:gd name="T6" fmla="*/ 2147483646 w 4"/>
                <a:gd name="T7" fmla="*/ 2147483646 h 5"/>
                <a:gd name="T8" fmla="*/ 2147483646 w 4"/>
                <a:gd name="T9" fmla="*/ 2147483646 h 5"/>
                <a:gd name="T10" fmla="*/ 2147483646 w 4"/>
                <a:gd name="T11" fmla="*/ 2147483646 h 5"/>
                <a:gd name="T12" fmla="*/ 2147483646 w 4"/>
                <a:gd name="T13" fmla="*/ 2147483646 h 5"/>
                <a:gd name="T14" fmla="*/ 2147483646 w 4"/>
                <a:gd name="T15" fmla="*/ 2147483646 h 5"/>
                <a:gd name="T16" fmla="*/ 2147483646 w 4"/>
                <a:gd name="T17" fmla="*/ 2147483646 h 5"/>
                <a:gd name="T18" fmla="*/ 2147483646 w 4"/>
                <a:gd name="T19" fmla="*/ 2147483646 h 5"/>
                <a:gd name="T20" fmla="*/ 2147483646 w 4"/>
                <a:gd name="T21" fmla="*/ 2147483646 h 5"/>
                <a:gd name="T22" fmla="*/ 2147483646 w 4"/>
                <a:gd name="T23" fmla="*/ 2147483646 h 5"/>
                <a:gd name="T24" fmla="*/ 2147483646 w 4"/>
                <a:gd name="T25" fmla="*/ 2147483646 h 5"/>
                <a:gd name="T26" fmla="*/ 0 w 4"/>
                <a:gd name="T27" fmla="*/ 2147483646 h 5"/>
                <a:gd name="T28" fmla="*/ 2147483646 w 4"/>
                <a:gd name="T29" fmla="*/ 2147483646 h 5"/>
                <a:gd name="T30" fmla="*/ 2147483646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5">
                  <a:moveTo>
                    <a:pt x="2" y="0"/>
                  </a:moveTo>
                  <a:lnTo>
                    <a:pt x="2" y="0"/>
                  </a:lnTo>
                  <a:lnTo>
                    <a:pt x="2" y="1"/>
                  </a:lnTo>
                  <a:lnTo>
                    <a:pt x="4" y="1"/>
                  </a:lnTo>
                  <a:lnTo>
                    <a:pt x="4" y="3"/>
                  </a:lnTo>
                  <a:lnTo>
                    <a:pt x="4" y="5"/>
                  </a:lnTo>
                  <a:lnTo>
                    <a:pt x="2" y="5"/>
                  </a:lnTo>
                  <a:lnTo>
                    <a:pt x="2" y="3"/>
                  </a:lnTo>
                  <a:lnTo>
                    <a:pt x="0" y="1"/>
                  </a:lnTo>
                  <a:lnTo>
                    <a:pt x="2"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4" name="Freeform 1650"/>
            <p:cNvSpPr>
              <a:spLocks/>
            </p:cNvSpPr>
            <p:nvPr/>
          </p:nvSpPr>
          <p:spPr bwMode="auto">
            <a:xfrm>
              <a:off x="3657601" y="5664061"/>
              <a:ext cx="14288" cy="17463"/>
            </a:xfrm>
            <a:custGeom>
              <a:avLst/>
              <a:gdLst>
                <a:gd name="T0" fmla="*/ 2147483646 w 9"/>
                <a:gd name="T1" fmla="*/ 0 h 11"/>
                <a:gd name="T2" fmla="*/ 2147483646 w 9"/>
                <a:gd name="T3" fmla="*/ 0 h 11"/>
                <a:gd name="T4" fmla="*/ 2147483646 w 9"/>
                <a:gd name="T5" fmla="*/ 0 h 11"/>
                <a:gd name="T6" fmla="*/ 2147483646 w 9"/>
                <a:gd name="T7" fmla="*/ 0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0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0 h 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 h="11">
                  <a:moveTo>
                    <a:pt x="2" y="0"/>
                  </a:moveTo>
                  <a:lnTo>
                    <a:pt x="3" y="0"/>
                  </a:lnTo>
                  <a:lnTo>
                    <a:pt x="5" y="2"/>
                  </a:lnTo>
                  <a:lnTo>
                    <a:pt x="7" y="2"/>
                  </a:lnTo>
                  <a:lnTo>
                    <a:pt x="9" y="2"/>
                  </a:lnTo>
                  <a:lnTo>
                    <a:pt x="9" y="6"/>
                  </a:lnTo>
                  <a:lnTo>
                    <a:pt x="7" y="6"/>
                  </a:lnTo>
                  <a:lnTo>
                    <a:pt x="7" y="8"/>
                  </a:lnTo>
                  <a:lnTo>
                    <a:pt x="5" y="9"/>
                  </a:lnTo>
                  <a:lnTo>
                    <a:pt x="5" y="11"/>
                  </a:lnTo>
                  <a:lnTo>
                    <a:pt x="3" y="11"/>
                  </a:lnTo>
                  <a:lnTo>
                    <a:pt x="2" y="11"/>
                  </a:lnTo>
                  <a:lnTo>
                    <a:pt x="2" y="9"/>
                  </a:lnTo>
                  <a:lnTo>
                    <a:pt x="3" y="9"/>
                  </a:lnTo>
                  <a:lnTo>
                    <a:pt x="2" y="8"/>
                  </a:lnTo>
                  <a:lnTo>
                    <a:pt x="0" y="8"/>
                  </a:lnTo>
                  <a:lnTo>
                    <a:pt x="0" y="6"/>
                  </a:lnTo>
                  <a:lnTo>
                    <a:pt x="2" y="6"/>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5" name="Freeform 1651"/>
            <p:cNvSpPr>
              <a:spLocks/>
            </p:cNvSpPr>
            <p:nvPr/>
          </p:nvSpPr>
          <p:spPr bwMode="auto">
            <a:xfrm>
              <a:off x="3554413" y="5681523"/>
              <a:ext cx="11113" cy="12700"/>
            </a:xfrm>
            <a:custGeom>
              <a:avLst/>
              <a:gdLst>
                <a:gd name="T0" fmla="*/ 2147483646 w 7"/>
                <a:gd name="T1" fmla="*/ 0 h 8"/>
                <a:gd name="T2" fmla="*/ 2147483646 w 7"/>
                <a:gd name="T3" fmla="*/ 0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2147483646 w 7"/>
                <a:gd name="T19" fmla="*/ 2147483646 h 8"/>
                <a:gd name="T20" fmla="*/ 2147483646 w 7"/>
                <a:gd name="T21" fmla="*/ 2147483646 h 8"/>
                <a:gd name="T22" fmla="*/ 2147483646 w 7"/>
                <a:gd name="T23" fmla="*/ 2147483646 h 8"/>
                <a:gd name="T24" fmla="*/ 2147483646 w 7"/>
                <a:gd name="T25" fmla="*/ 2147483646 h 8"/>
                <a:gd name="T26" fmla="*/ 2147483646 w 7"/>
                <a:gd name="T27" fmla="*/ 2147483646 h 8"/>
                <a:gd name="T28" fmla="*/ 2147483646 w 7"/>
                <a:gd name="T29" fmla="*/ 2147483646 h 8"/>
                <a:gd name="T30" fmla="*/ 2147483646 w 7"/>
                <a:gd name="T31" fmla="*/ 2147483646 h 8"/>
                <a:gd name="T32" fmla="*/ 2147483646 w 7"/>
                <a:gd name="T33" fmla="*/ 2147483646 h 8"/>
                <a:gd name="T34" fmla="*/ 2147483646 w 7"/>
                <a:gd name="T35" fmla="*/ 2147483646 h 8"/>
                <a:gd name="T36" fmla="*/ 2147483646 w 7"/>
                <a:gd name="T37" fmla="*/ 2147483646 h 8"/>
                <a:gd name="T38" fmla="*/ 2147483646 w 7"/>
                <a:gd name="T39" fmla="*/ 2147483646 h 8"/>
                <a:gd name="T40" fmla="*/ 2147483646 w 7"/>
                <a:gd name="T41" fmla="*/ 2147483646 h 8"/>
                <a:gd name="T42" fmla="*/ 0 w 7"/>
                <a:gd name="T43" fmla="*/ 2147483646 h 8"/>
                <a:gd name="T44" fmla="*/ 0 w 7"/>
                <a:gd name="T45" fmla="*/ 0 h 8"/>
                <a:gd name="T46" fmla="*/ 2147483646 w 7"/>
                <a:gd name="T47" fmla="*/ 0 h 8"/>
                <a:gd name="T48" fmla="*/ 2147483646 w 7"/>
                <a:gd name="T49" fmla="*/ 0 h 8"/>
                <a:gd name="T50" fmla="*/ 2147483646 w 7"/>
                <a:gd name="T51" fmla="*/ 0 h 8"/>
                <a:gd name="T52" fmla="*/ 2147483646 w 7"/>
                <a:gd name="T53" fmla="*/ 0 h 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 h="8">
                  <a:moveTo>
                    <a:pt x="7" y="0"/>
                  </a:moveTo>
                  <a:lnTo>
                    <a:pt x="7" y="0"/>
                  </a:lnTo>
                  <a:lnTo>
                    <a:pt x="7" y="2"/>
                  </a:lnTo>
                  <a:lnTo>
                    <a:pt x="6" y="2"/>
                  </a:lnTo>
                  <a:lnTo>
                    <a:pt x="6" y="4"/>
                  </a:lnTo>
                  <a:lnTo>
                    <a:pt x="6" y="6"/>
                  </a:lnTo>
                  <a:lnTo>
                    <a:pt x="6" y="4"/>
                  </a:lnTo>
                  <a:lnTo>
                    <a:pt x="6" y="6"/>
                  </a:lnTo>
                  <a:lnTo>
                    <a:pt x="4" y="6"/>
                  </a:lnTo>
                  <a:lnTo>
                    <a:pt x="4" y="8"/>
                  </a:lnTo>
                  <a:lnTo>
                    <a:pt x="4" y="6"/>
                  </a:lnTo>
                  <a:lnTo>
                    <a:pt x="2" y="6"/>
                  </a:lnTo>
                  <a:lnTo>
                    <a:pt x="2" y="4"/>
                  </a:lnTo>
                  <a:lnTo>
                    <a:pt x="0" y="2"/>
                  </a:lnTo>
                  <a:lnTo>
                    <a:pt x="0" y="0"/>
                  </a:lnTo>
                  <a:lnTo>
                    <a:pt x="2" y="0"/>
                  </a:lnTo>
                  <a:lnTo>
                    <a:pt x="4" y="0"/>
                  </a:lnTo>
                  <a:lnTo>
                    <a:pt x="6"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6" name="Freeform 1652"/>
            <p:cNvSpPr>
              <a:spLocks/>
            </p:cNvSpPr>
            <p:nvPr/>
          </p:nvSpPr>
          <p:spPr bwMode="auto">
            <a:xfrm>
              <a:off x="2779713" y="5121136"/>
              <a:ext cx="214313" cy="161925"/>
            </a:xfrm>
            <a:custGeom>
              <a:avLst/>
              <a:gdLst>
                <a:gd name="T0" fmla="*/ 2147483646 w 135"/>
                <a:gd name="T1" fmla="*/ 2147483646 h 102"/>
                <a:gd name="T2" fmla="*/ 2147483646 w 135"/>
                <a:gd name="T3" fmla="*/ 2147483646 h 102"/>
                <a:gd name="T4" fmla="*/ 2147483646 w 135"/>
                <a:gd name="T5" fmla="*/ 2147483646 h 102"/>
                <a:gd name="T6" fmla="*/ 2147483646 w 135"/>
                <a:gd name="T7" fmla="*/ 2147483646 h 102"/>
                <a:gd name="T8" fmla="*/ 2147483646 w 135"/>
                <a:gd name="T9" fmla="*/ 2147483646 h 102"/>
                <a:gd name="T10" fmla="*/ 2147483646 w 135"/>
                <a:gd name="T11" fmla="*/ 2147483646 h 102"/>
                <a:gd name="T12" fmla="*/ 2147483646 w 135"/>
                <a:gd name="T13" fmla="*/ 2147483646 h 102"/>
                <a:gd name="T14" fmla="*/ 2147483646 w 135"/>
                <a:gd name="T15" fmla="*/ 2147483646 h 102"/>
                <a:gd name="T16" fmla="*/ 2147483646 w 135"/>
                <a:gd name="T17" fmla="*/ 2147483646 h 102"/>
                <a:gd name="T18" fmla="*/ 2147483646 w 135"/>
                <a:gd name="T19" fmla="*/ 2147483646 h 102"/>
                <a:gd name="T20" fmla="*/ 2147483646 w 135"/>
                <a:gd name="T21" fmla="*/ 2147483646 h 102"/>
                <a:gd name="T22" fmla="*/ 2147483646 w 135"/>
                <a:gd name="T23" fmla="*/ 2147483646 h 102"/>
                <a:gd name="T24" fmla="*/ 2147483646 w 135"/>
                <a:gd name="T25" fmla="*/ 2147483646 h 102"/>
                <a:gd name="T26" fmla="*/ 2147483646 w 135"/>
                <a:gd name="T27" fmla="*/ 2147483646 h 102"/>
                <a:gd name="T28" fmla="*/ 2147483646 w 135"/>
                <a:gd name="T29" fmla="*/ 2147483646 h 102"/>
                <a:gd name="T30" fmla="*/ 2147483646 w 135"/>
                <a:gd name="T31" fmla="*/ 2147483646 h 102"/>
                <a:gd name="T32" fmla="*/ 2147483646 w 135"/>
                <a:gd name="T33" fmla="*/ 2147483646 h 102"/>
                <a:gd name="T34" fmla="*/ 2147483646 w 135"/>
                <a:gd name="T35" fmla="*/ 2147483646 h 102"/>
                <a:gd name="T36" fmla="*/ 2147483646 w 135"/>
                <a:gd name="T37" fmla="*/ 2147483646 h 102"/>
                <a:gd name="T38" fmla="*/ 2147483646 w 135"/>
                <a:gd name="T39" fmla="*/ 2147483646 h 102"/>
                <a:gd name="T40" fmla="*/ 2147483646 w 135"/>
                <a:gd name="T41" fmla="*/ 2147483646 h 102"/>
                <a:gd name="T42" fmla="*/ 2147483646 w 135"/>
                <a:gd name="T43" fmla="*/ 2147483646 h 102"/>
                <a:gd name="T44" fmla="*/ 2147483646 w 135"/>
                <a:gd name="T45" fmla="*/ 2147483646 h 102"/>
                <a:gd name="T46" fmla="*/ 2147483646 w 135"/>
                <a:gd name="T47" fmla="*/ 2147483646 h 102"/>
                <a:gd name="T48" fmla="*/ 2147483646 w 135"/>
                <a:gd name="T49" fmla="*/ 2147483646 h 102"/>
                <a:gd name="T50" fmla="*/ 2147483646 w 135"/>
                <a:gd name="T51" fmla="*/ 2147483646 h 102"/>
                <a:gd name="T52" fmla="*/ 2147483646 w 135"/>
                <a:gd name="T53" fmla="*/ 2147483646 h 102"/>
                <a:gd name="T54" fmla="*/ 2147483646 w 135"/>
                <a:gd name="T55" fmla="*/ 2147483646 h 102"/>
                <a:gd name="T56" fmla="*/ 2147483646 w 135"/>
                <a:gd name="T57" fmla="*/ 2147483646 h 102"/>
                <a:gd name="T58" fmla="*/ 2147483646 w 135"/>
                <a:gd name="T59" fmla="*/ 2147483646 h 102"/>
                <a:gd name="T60" fmla="*/ 2147483646 w 135"/>
                <a:gd name="T61" fmla="*/ 2147483646 h 102"/>
                <a:gd name="T62" fmla="*/ 2147483646 w 135"/>
                <a:gd name="T63" fmla="*/ 2147483646 h 102"/>
                <a:gd name="T64" fmla="*/ 2147483646 w 135"/>
                <a:gd name="T65" fmla="*/ 2147483646 h 102"/>
                <a:gd name="T66" fmla="*/ 2147483646 w 135"/>
                <a:gd name="T67" fmla="*/ 2147483646 h 102"/>
                <a:gd name="T68" fmla="*/ 2147483646 w 135"/>
                <a:gd name="T69" fmla="*/ 2147483646 h 102"/>
                <a:gd name="T70" fmla="*/ 2147483646 w 135"/>
                <a:gd name="T71" fmla="*/ 2147483646 h 102"/>
                <a:gd name="T72" fmla="*/ 2147483646 w 135"/>
                <a:gd name="T73" fmla="*/ 2147483646 h 102"/>
                <a:gd name="T74" fmla="*/ 2147483646 w 135"/>
                <a:gd name="T75" fmla="*/ 2147483646 h 102"/>
                <a:gd name="T76" fmla="*/ 2147483646 w 135"/>
                <a:gd name="T77" fmla="*/ 2147483646 h 102"/>
                <a:gd name="T78" fmla="*/ 2147483646 w 135"/>
                <a:gd name="T79" fmla="*/ 2147483646 h 102"/>
                <a:gd name="T80" fmla="*/ 2147483646 w 135"/>
                <a:gd name="T81" fmla="*/ 2147483646 h 102"/>
                <a:gd name="T82" fmla="*/ 2147483646 w 135"/>
                <a:gd name="T83" fmla="*/ 2147483646 h 102"/>
                <a:gd name="T84" fmla="*/ 2147483646 w 135"/>
                <a:gd name="T85" fmla="*/ 2147483646 h 102"/>
                <a:gd name="T86" fmla="*/ 2147483646 w 135"/>
                <a:gd name="T87" fmla="*/ 2147483646 h 102"/>
                <a:gd name="T88" fmla="*/ 2147483646 w 135"/>
                <a:gd name="T89" fmla="*/ 2147483646 h 102"/>
                <a:gd name="T90" fmla="*/ 2147483646 w 135"/>
                <a:gd name="T91" fmla="*/ 2147483646 h 102"/>
                <a:gd name="T92" fmla="*/ 2147483646 w 135"/>
                <a:gd name="T93" fmla="*/ 2147483646 h 102"/>
                <a:gd name="T94" fmla="*/ 2147483646 w 135"/>
                <a:gd name="T95" fmla="*/ 2147483646 h 102"/>
                <a:gd name="T96" fmla="*/ 2147483646 w 135"/>
                <a:gd name="T97" fmla="*/ 2147483646 h 102"/>
                <a:gd name="T98" fmla="*/ 2147483646 w 135"/>
                <a:gd name="T99" fmla="*/ 2147483646 h 102"/>
                <a:gd name="T100" fmla="*/ 2147483646 w 135"/>
                <a:gd name="T101" fmla="*/ 2147483646 h 102"/>
                <a:gd name="T102" fmla="*/ 2147483646 w 135"/>
                <a:gd name="T103" fmla="*/ 2147483646 h 102"/>
                <a:gd name="T104" fmla="*/ 2147483646 w 135"/>
                <a:gd name="T105" fmla="*/ 2147483646 h 102"/>
                <a:gd name="T106" fmla="*/ 2147483646 w 135"/>
                <a:gd name="T107" fmla="*/ 2147483646 h 102"/>
                <a:gd name="T108" fmla="*/ 2147483646 w 135"/>
                <a:gd name="T109" fmla="*/ 2147483646 h 102"/>
                <a:gd name="T110" fmla="*/ 2147483646 w 135"/>
                <a:gd name="T111" fmla="*/ 2147483646 h 102"/>
                <a:gd name="T112" fmla="*/ 2147483646 w 135"/>
                <a:gd name="T113" fmla="*/ 2147483646 h 102"/>
                <a:gd name="T114" fmla="*/ 2147483646 w 135"/>
                <a:gd name="T115" fmla="*/ 2147483646 h 102"/>
                <a:gd name="T116" fmla="*/ 2147483646 w 135"/>
                <a:gd name="T117" fmla="*/ 2147483646 h 102"/>
                <a:gd name="T118" fmla="*/ 2147483646 w 135"/>
                <a:gd name="T119" fmla="*/ 2147483646 h 102"/>
                <a:gd name="T120" fmla="*/ 2147483646 w 135"/>
                <a:gd name="T121" fmla="*/ 2147483646 h 102"/>
                <a:gd name="T122" fmla="*/ 2147483646 w 135"/>
                <a:gd name="T123" fmla="*/ 0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 h="102">
                  <a:moveTo>
                    <a:pt x="81" y="0"/>
                  </a:moveTo>
                  <a:lnTo>
                    <a:pt x="83" y="0"/>
                  </a:lnTo>
                  <a:lnTo>
                    <a:pt x="87" y="2"/>
                  </a:lnTo>
                  <a:lnTo>
                    <a:pt x="90" y="0"/>
                  </a:lnTo>
                  <a:lnTo>
                    <a:pt x="94" y="0"/>
                  </a:lnTo>
                  <a:lnTo>
                    <a:pt x="96" y="0"/>
                  </a:lnTo>
                  <a:lnTo>
                    <a:pt x="96" y="2"/>
                  </a:lnTo>
                  <a:lnTo>
                    <a:pt x="98" y="2"/>
                  </a:lnTo>
                  <a:lnTo>
                    <a:pt x="100" y="2"/>
                  </a:lnTo>
                  <a:lnTo>
                    <a:pt x="102" y="2"/>
                  </a:lnTo>
                  <a:lnTo>
                    <a:pt x="102" y="4"/>
                  </a:lnTo>
                  <a:lnTo>
                    <a:pt x="103" y="4"/>
                  </a:lnTo>
                  <a:lnTo>
                    <a:pt x="103" y="2"/>
                  </a:lnTo>
                  <a:lnTo>
                    <a:pt x="105" y="2"/>
                  </a:lnTo>
                  <a:lnTo>
                    <a:pt x="105" y="4"/>
                  </a:lnTo>
                  <a:lnTo>
                    <a:pt x="107" y="4"/>
                  </a:lnTo>
                  <a:lnTo>
                    <a:pt x="107" y="5"/>
                  </a:lnTo>
                  <a:lnTo>
                    <a:pt x="109" y="5"/>
                  </a:lnTo>
                  <a:lnTo>
                    <a:pt x="109" y="4"/>
                  </a:lnTo>
                  <a:lnTo>
                    <a:pt x="111" y="4"/>
                  </a:lnTo>
                  <a:lnTo>
                    <a:pt x="111" y="5"/>
                  </a:lnTo>
                  <a:lnTo>
                    <a:pt x="113" y="5"/>
                  </a:lnTo>
                  <a:lnTo>
                    <a:pt x="114" y="5"/>
                  </a:lnTo>
                  <a:lnTo>
                    <a:pt x="113" y="5"/>
                  </a:lnTo>
                  <a:lnTo>
                    <a:pt x="113" y="7"/>
                  </a:lnTo>
                  <a:lnTo>
                    <a:pt x="105" y="9"/>
                  </a:lnTo>
                  <a:lnTo>
                    <a:pt x="100" y="9"/>
                  </a:lnTo>
                  <a:lnTo>
                    <a:pt x="94" y="9"/>
                  </a:lnTo>
                  <a:lnTo>
                    <a:pt x="92" y="9"/>
                  </a:lnTo>
                  <a:lnTo>
                    <a:pt x="90" y="11"/>
                  </a:lnTo>
                  <a:lnTo>
                    <a:pt x="92" y="11"/>
                  </a:lnTo>
                  <a:lnTo>
                    <a:pt x="94" y="11"/>
                  </a:lnTo>
                  <a:lnTo>
                    <a:pt x="96" y="11"/>
                  </a:lnTo>
                  <a:lnTo>
                    <a:pt x="98" y="11"/>
                  </a:lnTo>
                  <a:lnTo>
                    <a:pt x="102" y="9"/>
                  </a:lnTo>
                  <a:lnTo>
                    <a:pt x="103" y="11"/>
                  </a:lnTo>
                  <a:lnTo>
                    <a:pt x="102" y="11"/>
                  </a:lnTo>
                  <a:lnTo>
                    <a:pt x="100" y="11"/>
                  </a:lnTo>
                  <a:lnTo>
                    <a:pt x="102" y="13"/>
                  </a:lnTo>
                  <a:lnTo>
                    <a:pt x="102" y="11"/>
                  </a:lnTo>
                  <a:lnTo>
                    <a:pt x="102" y="13"/>
                  </a:lnTo>
                  <a:lnTo>
                    <a:pt x="103" y="13"/>
                  </a:lnTo>
                  <a:lnTo>
                    <a:pt x="105" y="11"/>
                  </a:lnTo>
                  <a:lnTo>
                    <a:pt x="107" y="11"/>
                  </a:lnTo>
                  <a:lnTo>
                    <a:pt x="109" y="11"/>
                  </a:lnTo>
                  <a:lnTo>
                    <a:pt x="109" y="9"/>
                  </a:lnTo>
                  <a:lnTo>
                    <a:pt x="111" y="9"/>
                  </a:lnTo>
                  <a:lnTo>
                    <a:pt x="113" y="9"/>
                  </a:lnTo>
                  <a:lnTo>
                    <a:pt x="113" y="11"/>
                  </a:lnTo>
                  <a:lnTo>
                    <a:pt x="111" y="11"/>
                  </a:lnTo>
                  <a:lnTo>
                    <a:pt x="111" y="13"/>
                  </a:lnTo>
                  <a:lnTo>
                    <a:pt x="109" y="13"/>
                  </a:lnTo>
                  <a:lnTo>
                    <a:pt x="109" y="15"/>
                  </a:lnTo>
                  <a:lnTo>
                    <a:pt x="111" y="13"/>
                  </a:lnTo>
                  <a:lnTo>
                    <a:pt x="113" y="13"/>
                  </a:lnTo>
                  <a:lnTo>
                    <a:pt x="114" y="13"/>
                  </a:lnTo>
                  <a:lnTo>
                    <a:pt x="114" y="11"/>
                  </a:lnTo>
                  <a:lnTo>
                    <a:pt x="116" y="13"/>
                  </a:lnTo>
                  <a:lnTo>
                    <a:pt x="118" y="11"/>
                  </a:lnTo>
                  <a:lnTo>
                    <a:pt x="120" y="11"/>
                  </a:lnTo>
                  <a:lnTo>
                    <a:pt x="122" y="11"/>
                  </a:lnTo>
                  <a:lnTo>
                    <a:pt x="124" y="11"/>
                  </a:lnTo>
                  <a:lnTo>
                    <a:pt x="126" y="9"/>
                  </a:lnTo>
                  <a:lnTo>
                    <a:pt x="127" y="9"/>
                  </a:lnTo>
                  <a:lnTo>
                    <a:pt x="127" y="11"/>
                  </a:lnTo>
                  <a:lnTo>
                    <a:pt x="129" y="11"/>
                  </a:lnTo>
                  <a:lnTo>
                    <a:pt x="131" y="11"/>
                  </a:lnTo>
                  <a:lnTo>
                    <a:pt x="133" y="11"/>
                  </a:lnTo>
                  <a:lnTo>
                    <a:pt x="135" y="11"/>
                  </a:lnTo>
                  <a:lnTo>
                    <a:pt x="135" y="13"/>
                  </a:lnTo>
                  <a:lnTo>
                    <a:pt x="133" y="13"/>
                  </a:lnTo>
                  <a:lnTo>
                    <a:pt x="131" y="13"/>
                  </a:lnTo>
                  <a:lnTo>
                    <a:pt x="131" y="15"/>
                  </a:lnTo>
                  <a:lnTo>
                    <a:pt x="129" y="15"/>
                  </a:lnTo>
                  <a:lnTo>
                    <a:pt x="127" y="17"/>
                  </a:lnTo>
                  <a:lnTo>
                    <a:pt x="126" y="17"/>
                  </a:lnTo>
                  <a:lnTo>
                    <a:pt x="124" y="17"/>
                  </a:lnTo>
                  <a:lnTo>
                    <a:pt x="126" y="17"/>
                  </a:lnTo>
                  <a:lnTo>
                    <a:pt x="124" y="17"/>
                  </a:lnTo>
                  <a:lnTo>
                    <a:pt x="124" y="18"/>
                  </a:lnTo>
                  <a:lnTo>
                    <a:pt x="126" y="18"/>
                  </a:lnTo>
                  <a:lnTo>
                    <a:pt x="124" y="18"/>
                  </a:lnTo>
                  <a:lnTo>
                    <a:pt x="122" y="20"/>
                  </a:lnTo>
                  <a:lnTo>
                    <a:pt x="122" y="22"/>
                  </a:lnTo>
                  <a:lnTo>
                    <a:pt x="122" y="20"/>
                  </a:lnTo>
                  <a:lnTo>
                    <a:pt x="120" y="20"/>
                  </a:lnTo>
                  <a:lnTo>
                    <a:pt x="118" y="22"/>
                  </a:lnTo>
                  <a:lnTo>
                    <a:pt x="120" y="22"/>
                  </a:lnTo>
                  <a:lnTo>
                    <a:pt x="118" y="22"/>
                  </a:lnTo>
                  <a:lnTo>
                    <a:pt x="118" y="24"/>
                  </a:lnTo>
                  <a:lnTo>
                    <a:pt x="118" y="26"/>
                  </a:lnTo>
                  <a:lnTo>
                    <a:pt x="116" y="26"/>
                  </a:lnTo>
                  <a:lnTo>
                    <a:pt x="116" y="28"/>
                  </a:lnTo>
                  <a:lnTo>
                    <a:pt x="114" y="28"/>
                  </a:lnTo>
                  <a:lnTo>
                    <a:pt x="114" y="29"/>
                  </a:lnTo>
                  <a:lnTo>
                    <a:pt x="116" y="29"/>
                  </a:lnTo>
                  <a:lnTo>
                    <a:pt x="118" y="31"/>
                  </a:lnTo>
                  <a:lnTo>
                    <a:pt x="120" y="31"/>
                  </a:lnTo>
                  <a:lnTo>
                    <a:pt x="120" y="33"/>
                  </a:lnTo>
                  <a:lnTo>
                    <a:pt x="120" y="35"/>
                  </a:lnTo>
                  <a:lnTo>
                    <a:pt x="116" y="35"/>
                  </a:lnTo>
                  <a:lnTo>
                    <a:pt x="114" y="35"/>
                  </a:lnTo>
                  <a:lnTo>
                    <a:pt x="116" y="37"/>
                  </a:lnTo>
                  <a:lnTo>
                    <a:pt x="118" y="39"/>
                  </a:lnTo>
                  <a:lnTo>
                    <a:pt x="120" y="39"/>
                  </a:lnTo>
                  <a:lnTo>
                    <a:pt x="120" y="41"/>
                  </a:lnTo>
                  <a:lnTo>
                    <a:pt x="120" y="42"/>
                  </a:lnTo>
                  <a:lnTo>
                    <a:pt x="118" y="42"/>
                  </a:lnTo>
                  <a:lnTo>
                    <a:pt x="118" y="44"/>
                  </a:lnTo>
                  <a:lnTo>
                    <a:pt x="120" y="44"/>
                  </a:lnTo>
                  <a:lnTo>
                    <a:pt x="118" y="44"/>
                  </a:lnTo>
                  <a:lnTo>
                    <a:pt x="120" y="46"/>
                  </a:lnTo>
                  <a:lnTo>
                    <a:pt x="118" y="46"/>
                  </a:lnTo>
                  <a:lnTo>
                    <a:pt x="116" y="46"/>
                  </a:lnTo>
                  <a:lnTo>
                    <a:pt x="114" y="48"/>
                  </a:lnTo>
                  <a:lnTo>
                    <a:pt x="116" y="48"/>
                  </a:lnTo>
                  <a:lnTo>
                    <a:pt x="114" y="50"/>
                  </a:lnTo>
                  <a:lnTo>
                    <a:pt x="111" y="50"/>
                  </a:lnTo>
                  <a:lnTo>
                    <a:pt x="109" y="52"/>
                  </a:lnTo>
                  <a:lnTo>
                    <a:pt x="111" y="52"/>
                  </a:lnTo>
                  <a:lnTo>
                    <a:pt x="113" y="54"/>
                  </a:lnTo>
                  <a:lnTo>
                    <a:pt x="113" y="55"/>
                  </a:lnTo>
                  <a:lnTo>
                    <a:pt x="113" y="57"/>
                  </a:lnTo>
                  <a:lnTo>
                    <a:pt x="111" y="57"/>
                  </a:lnTo>
                  <a:lnTo>
                    <a:pt x="113" y="59"/>
                  </a:lnTo>
                  <a:lnTo>
                    <a:pt x="114" y="59"/>
                  </a:lnTo>
                  <a:lnTo>
                    <a:pt x="116" y="61"/>
                  </a:lnTo>
                  <a:lnTo>
                    <a:pt x="114" y="61"/>
                  </a:lnTo>
                  <a:lnTo>
                    <a:pt x="113" y="63"/>
                  </a:lnTo>
                  <a:lnTo>
                    <a:pt x="111" y="63"/>
                  </a:lnTo>
                  <a:lnTo>
                    <a:pt x="109" y="63"/>
                  </a:lnTo>
                  <a:lnTo>
                    <a:pt x="109" y="61"/>
                  </a:lnTo>
                  <a:lnTo>
                    <a:pt x="107" y="61"/>
                  </a:lnTo>
                  <a:lnTo>
                    <a:pt x="105" y="61"/>
                  </a:lnTo>
                  <a:lnTo>
                    <a:pt x="103" y="63"/>
                  </a:lnTo>
                  <a:lnTo>
                    <a:pt x="105" y="63"/>
                  </a:lnTo>
                  <a:lnTo>
                    <a:pt x="105" y="65"/>
                  </a:lnTo>
                  <a:lnTo>
                    <a:pt x="105" y="63"/>
                  </a:lnTo>
                  <a:lnTo>
                    <a:pt x="107" y="63"/>
                  </a:lnTo>
                  <a:lnTo>
                    <a:pt x="109" y="65"/>
                  </a:lnTo>
                  <a:lnTo>
                    <a:pt x="111" y="65"/>
                  </a:lnTo>
                  <a:lnTo>
                    <a:pt x="107" y="68"/>
                  </a:lnTo>
                  <a:lnTo>
                    <a:pt x="105" y="68"/>
                  </a:lnTo>
                  <a:lnTo>
                    <a:pt x="103" y="68"/>
                  </a:lnTo>
                  <a:lnTo>
                    <a:pt x="103" y="70"/>
                  </a:lnTo>
                  <a:lnTo>
                    <a:pt x="102" y="68"/>
                  </a:lnTo>
                  <a:lnTo>
                    <a:pt x="100" y="70"/>
                  </a:lnTo>
                  <a:lnTo>
                    <a:pt x="98" y="70"/>
                  </a:lnTo>
                  <a:lnTo>
                    <a:pt x="96" y="70"/>
                  </a:lnTo>
                  <a:lnTo>
                    <a:pt x="98" y="70"/>
                  </a:lnTo>
                  <a:lnTo>
                    <a:pt x="96" y="72"/>
                  </a:lnTo>
                  <a:lnTo>
                    <a:pt x="94" y="72"/>
                  </a:lnTo>
                  <a:lnTo>
                    <a:pt x="96" y="72"/>
                  </a:lnTo>
                  <a:lnTo>
                    <a:pt x="94" y="72"/>
                  </a:lnTo>
                  <a:lnTo>
                    <a:pt x="92" y="72"/>
                  </a:lnTo>
                  <a:lnTo>
                    <a:pt x="90" y="72"/>
                  </a:lnTo>
                  <a:lnTo>
                    <a:pt x="90" y="74"/>
                  </a:lnTo>
                  <a:lnTo>
                    <a:pt x="89" y="74"/>
                  </a:lnTo>
                  <a:lnTo>
                    <a:pt x="89" y="76"/>
                  </a:lnTo>
                  <a:lnTo>
                    <a:pt x="87" y="76"/>
                  </a:lnTo>
                  <a:lnTo>
                    <a:pt x="87" y="78"/>
                  </a:lnTo>
                  <a:lnTo>
                    <a:pt x="85" y="79"/>
                  </a:lnTo>
                  <a:lnTo>
                    <a:pt x="83" y="79"/>
                  </a:lnTo>
                  <a:lnTo>
                    <a:pt x="79" y="81"/>
                  </a:lnTo>
                  <a:lnTo>
                    <a:pt x="76" y="81"/>
                  </a:lnTo>
                  <a:lnTo>
                    <a:pt x="74" y="81"/>
                  </a:lnTo>
                  <a:lnTo>
                    <a:pt x="74" y="83"/>
                  </a:lnTo>
                  <a:lnTo>
                    <a:pt x="72" y="83"/>
                  </a:lnTo>
                  <a:lnTo>
                    <a:pt x="72" y="85"/>
                  </a:lnTo>
                  <a:lnTo>
                    <a:pt x="72" y="87"/>
                  </a:lnTo>
                  <a:lnTo>
                    <a:pt x="70" y="87"/>
                  </a:lnTo>
                  <a:lnTo>
                    <a:pt x="70" y="89"/>
                  </a:lnTo>
                  <a:lnTo>
                    <a:pt x="68" y="89"/>
                  </a:lnTo>
                  <a:lnTo>
                    <a:pt x="68" y="91"/>
                  </a:lnTo>
                  <a:lnTo>
                    <a:pt x="68" y="92"/>
                  </a:lnTo>
                  <a:lnTo>
                    <a:pt x="68" y="94"/>
                  </a:lnTo>
                  <a:lnTo>
                    <a:pt x="66" y="94"/>
                  </a:lnTo>
                  <a:lnTo>
                    <a:pt x="68" y="94"/>
                  </a:lnTo>
                  <a:lnTo>
                    <a:pt x="66" y="96"/>
                  </a:lnTo>
                  <a:lnTo>
                    <a:pt x="68" y="98"/>
                  </a:lnTo>
                  <a:lnTo>
                    <a:pt x="66" y="100"/>
                  </a:lnTo>
                  <a:lnTo>
                    <a:pt x="65" y="102"/>
                  </a:lnTo>
                  <a:lnTo>
                    <a:pt x="63" y="100"/>
                  </a:lnTo>
                  <a:lnTo>
                    <a:pt x="61" y="100"/>
                  </a:lnTo>
                  <a:lnTo>
                    <a:pt x="59" y="100"/>
                  </a:lnTo>
                  <a:lnTo>
                    <a:pt x="57" y="100"/>
                  </a:lnTo>
                  <a:lnTo>
                    <a:pt x="57" y="98"/>
                  </a:lnTo>
                  <a:lnTo>
                    <a:pt x="55" y="98"/>
                  </a:lnTo>
                  <a:lnTo>
                    <a:pt x="55" y="100"/>
                  </a:lnTo>
                  <a:lnTo>
                    <a:pt x="55" y="98"/>
                  </a:lnTo>
                  <a:lnTo>
                    <a:pt x="53" y="98"/>
                  </a:lnTo>
                  <a:lnTo>
                    <a:pt x="53" y="96"/>
                  </a:lnTo>
                  <a:lnTo>
                    <a:pt x="53" y="94"/>
                  </a:lnTo>
                  <a:lnTo>
                    <a:pt x="52" y="94"/>
                  </a:lnTo>
                  <a:lnTo>
                    <a:pt x="50" y="94"/>
                  </a:lnTo>
                  <a:lnTo>
                    <a:pt x="52" y="92"/>
                  </a:lnTo>
                  <a:lnTo>
                    <a:pt x="50" y="92"/>
                  </a:lnTo>
                  <a:lnTo>
                    <a:pt x="50" y="91"/>
                  </a:lnTo>
                  <a:lnTo>
                    <a:pt x="48" y="89"/>
                  </a:lnTo>
                  <a:lnTo>
                    <a:pt x="48" y="91"/>
                  </a:lnTo>
                  <a:lnTo>
                    <a:pt x="48" y="89"/>
                  </a:lnTo>
                  <a:lnTo>
                    <a:pt x="46" y="89"/>
                  </a:lnTo>
                  <a:lnTo>
                    <a:pt x="48" y="87"/>
                  </a:lnTo>
                  <a:lnTo>
                    <a:pt x="46" y="87"/>
                  </a:lnTo>
                  <a:lnTo>
                    <a:pt x="46" y="85"/>
                  </a:lnTo>
                  <a:lnTo>
                    <a:pt x="44" y="85"/>
                  </a:lnTo>
                  <a:lnTo>
                    <a:pt x="44" y="83"/>
                  </a:lnTo>
                  <a:lnTo>
                    <a:pt x="42" y="83"/>
                  </a:lnTo>
                  <a:lnTo>
                    <a:pt x="42" y="79"/>
                  </a:lnTo>
                  <a:lnTo>
                    <a:pt x="42" y="78"/>
                  </a:lnTo>
                  <a:lnTo>
                    <a:pt x="42" y="76"/>
                  </a:lnTo>
                  <a:lnTo>
                    <a:pt x="42" y="74"/>
                  </a:lnTo>
                  <a:lnTo>
                    <a:pt x="44" y="74"/>
                  </a:lnTo>
                  <a:lnTo>
                    <a:pt x="44" y="72"/>
                  </a:lnTo>
                  <a:lnTo>
                    <a:pt x="46" y="70"/>
                  </a:lnTo>
                  <a:lnTo>
                    <a:pt x="46" y="72"/>
                  </a:lnTo>
                  <a:lnTo>
                    <a:pt x="48" y="70"/>
                  </a:lnTo>
                  <a:lnTo>
                    <a:pt x="48" y="68"/>
                  </a:lnTo>
                  <a:lnTo>
                    <a:pt x="50" y="68"/>
                  </a:lnTo>
                  <a:lnTo>
                    <a:pt x="50" y="66"/>
                  </a:lnTo>
                  <a:lnTo>
                    <a:pt x="48" y="66"/>
                  </a:lnTo>
                  <a:lnTo>
                    <a:pt x="48" y="65"/>
                  </a:lnTo>
                  <a:lnTo>
                    <a:pt x="48" y="66"/>
                  </a:lnTo>
                  <a:lnTo>
                    <a:pt x="48" y="65"/>
                  </a:lnTo>
                  <a:lnTo>
                    <a:pt x="46" y="65"/>
                  </a:lnTo>
                  <a:lnTo>
                    <a:pt x="46" y="63"/>
                  </a:lnTo>
                  <a:lnTo>
                    <a:pt x="48" y="63"/>
                  </a:lnTo>
                  <a:lnTo>
                    <a:pt x="50" y="63"/>
                  </a:lnTo>
                  <a:lnTo>
                    <a:pt x="48" y="63"/>
                  </a:lnTo>
                  <a:lnTo>
                    <a:pt x="48" y="61"/>
                  </a:lnTo>
                  <a:lnTo>
                    <a:pt x="46" y="59"/>
                  </a:lnTo>
                  <a:lnTo>
                    <a:pt x="44" y="59"/>
                  </a:lnTo>
                  <a:lnTo>
                    <a:pt x="44" y="57"/>
                  </a:lnTo>
                  <a:lnTo>
                    <a:pt x="42" y="57"/>
                  </a:lnTo>
                  <a:lnTo>
                    <a:pt x="42" y="59"/>
                  </a:lnTo>
                  <a:lnTo>
                    <a:pt x="39" y="59"/>
                  </a:lnTo>
                  <a:lnTo>
                    <a:pt x="39" y="57"/>
                  </a:lnTo>
                  <a:lnTo>
                    <a:pt x="39" y="55"/>
                  </a:lnTo>
                  <a:lnTo>
                    <a:pt x="39" y="52"/>
                  </a:lnTo>
                  <a:lnTo>
                    <a:pt x="39" y="50"/>
                  </a:lnTo>
                  <a:lnTo>
                    <a:pt x="39" y="52"/>
                  </a:lnTo>
                  <a:lnTo>
                    <a:pt x="37" y="52"/>
                  </a:lnTo>
                  <a:lnTo>
                    <a:pt x="37" y="50"/>
                  </a:lnTo>
                  <a:lnTo>
                    <a:pt x="37" y="48"/>
                  </a:lnTo>
                  <a:lnTo>
                    <a:pt x="35" y="46"/>
                  </a:lnTo>
                  <a:lnTo>
                    <a:pt x="35" y="44"/>
                  </a:lnTo>
                  <a:lnTo>
                    <a:pt x="33" y="44"/>
                  </a:lnTo>
                  <a:lnTo>
                    <a:pt x="33" y="42"/>
                  </a:lnTo>
                  <a:lnTo>
                    <a:pt x="31" y="42"/>
                  </a:lnTo>
                  <a:lnTo>
                    <a:pt x="31" y="41"/>
                  </a:lnTo>
                  <a:lnTo>
                    <a:pt x="29" y="41"/>
                  </a:lnTo>
                  <a:lnTo>
                    <a:pt x="28" y="41"/>
                  </a:lnTo>
                  <a:lnTo>
                    <a:pt x="26" y="41"/>
                  </a:lnTo>
                  <a:lnTo>
                    <a:pt x="24" y="39"/>
                  </a:lnTo>
                  <a:lnTo>
                    <a:pt x="22" y="39"/>
                  </a:lnTo>
                  <a:lnTo>
                    <a:pt x="20" y="39"/>
                  </a:lnTo>
                  <a:lnTo>
                    <a:pt x="18" y="39"/>
                  </a:lnTo>
                  <a:lnTo>
                    <a:pt x="16" y="39"/>
                  </a:lnTo>
                  <a:lnTo>
                    <a:pt x="15" y="39"/>
                  </a:lnTo>
                  <a:lnTo>
                    <a:pt x="13" y="39"/>
                  </a:lnTo>
                  <a:lnTo>
                    <a:pt x="11" y="41"/>
                  </a:lnTo>
                  <a:lnTo>
                    <a:pt x="11" y="39"/>
                  </a:lnTo>
                  <a:lnTo>
                    <a:pt x="9" y="39"/>
                  </a:lnTo>
                  <a:lnTo>
                    <a:pt x="7" y="37"/>
                  </a:lnTo>
                  <a:lnTo>
                    <a:pt x="9" y="37"/>
                  </a:lnTo>
                  <a:lnTo>
                    <a:pt x="11" y="37"/>
                  </a:lnTo>
                  <a:lnTo>
                    <a:pt x="9" y="35"/>
                  </a:lnTo>
                  <a:lnTo>
                    <a:pt x="7" y="35"/>
                  </a:lnTo>
                  <a:lnTo>
                    <a:pt x="5" y="35"/>
                  </a:lnTo>
                  <a:lnTo>
                    <a:pt x="4" y="35"/>
                  </a:lnTo>
                  <a:lnTo>
                    <a:pt x="5" y="33"/>
                  </a:lnTo>
                  <a:lnTo>
                    <a:pt x="7" y="33"/>
                  </a:lnTo>
                  <a:lnTo>
                    <a:pt x="9" y="33"/>
                  </a:lnTo>
                  <a:lnTo>
                    <a:pt x="11" y="33"/>
                  </a:lnTo>
                  <a:lnTo>
                    <a:pt x="9" y="31"/>
                  </a:lnTo>
                  <a:lnTo>
                    <a:pt x="7" y="33"/>
                  </a:lnTo>
                  <a:lnTo>
                    <a:pt x="5" y="33"/>
                  </a:lnTo>
                  <a:lnTo>
                    <a:pt x="4" y="31"/>
                  </a:lnTo>
                  <a:lnTo>
                    <a:pt x="5" y="31"/>
                  </a:lnTo>
                  <a:lnTo>
                    <a:pt x="4" y="31"/>
                  </a:lnTo>
                  <a:lnTo>
                    <a:pt x="2" y="29"/>
                  </a:lnTo>
                  <a:lnTo>
                    <a:pt x="0" y="29"/>
                  </a:lnTo>
                  <a:lnTo>
                    <a:pt x="0" y="28"/>
                  </a:lnTo>
                  <a:lnTo>
                    <a:pt x="4" y="28"/>
                  </a:lnTo>
                  <a:lnTo>
                    <a:pt x="5" y="26"/>
                  </a:lnTo>
                  <a:lnTo>
                    <a:pt x="7" y="26"/>
                  </a:lnTo>
                  <a:lnTo>
                    <a:pt x="9" y="26"/>
                  </a:lnTo>
                  <a:lnTo>
                    <a:pt x="11" y="24"/>
                  </a:lnTo>
                  <a:lnTo>
                    <a:pt x="13" y="24"/>
                  </a:lnTo>
                  <a:lnTo>
                    <a:pt x="15" y="24"/>
                  </a:lnTo>
                  <a:lnTo>
                    <a:pt x="16" y="22"/>
                  </a:lnTo>
                  <a:lnTo>
                    <a:pt x="16" y="20"/>
                  </a:lnTo>
                  <a:lnTo>
                    <a:pt x="16" y="18"/>
                  </a:lnTo>
                  <a:lnTo>
                    <a:pt x="15" y="20"/>
                  </a:lnTo>
                  <a:lnTo>
                    <a:pt x="13" y="20"/>
                  </a:lnTo>
                  <a:lnTo>
                    <a:pt x="11" y="20"/>
                  </a:lnTo>
                  <a:lnTo>
                    <a:pt x="11" y="18"/>
                  </a:lnTo>
                  <a:lnTo>
                    <a:pt x="13" y="18"/>
                  </a:lnTo>
                  <a:lnTo>
                    <a:pt x="15" y="17"/>
                  </a:lnTo>
                  <a:lnTo>
                    <a:pt x="16" y="17"/>
                  </a:lnTo>
                  <a:lnTo>
                    <a:pt x="18" y="17"/>
                  </a:lnTo>
                  <a:lnTo>
                    <a:pt x="18" y="15"/>
                  </a:lnTo>
                  <a:lnTo>
                    <a:pt x="20" y="15"/>
                  </a:lnTo>
                  <a:lnTo>
                    <a:pt x="24" y="15"/>
                  </a:lnTo>
                  <a:lnTo>
                    <a:pt x="24" y="13"/>
                  </a:lnTo>
                  <a:lnTo>
                    <a:pt x="24" y="11"/>
                  </a:lnTo>
                  <a:lnTo>
                    <a:pt x="28" y="11"/>
                  </a:lnTo>
                  <a:lnTo>
                    <a:pt x="29" y="11"/>
                  </a:lnTo>
                  <a:lnTo>
                    <a:pt x="28" y="11"/>
                  </a:lnTo>
                  <a:lnTo>
                    <a:pt x="29" y="9"/>
                  </a:lnTo>
                  <a:lnTo>
                    <a:pt x="31" y="9"/>
                  </a:lnTo>
                  <a:lnTo>
                    <a:pt x="33" y="9"/>
                  </a:lnTo>
                  <a:lnTo>
                    <a:pt x="37" y="9"/>
                  </a:lnTo>
                  <a:lnTo>
                    <a:pt x="41" y="9"/>
                  </a:lnTo>
                  <a:lnTo>
                    <a:pt x="42" y="7"/>
                  </a:lnTo>
                  <a:lnTo>
                    <a:pt x="44" y="7"/>
                  </a:lnTo>
                  <a:lnTo>
                    <a:pt x="46" y="7"/>
                  </a:lnTo>
                  <a:lnTo>
                    <a:pt x="46" y="9"/>
                  </a:lnTo>
                  <a:lnTo>
                    <a:pt x="48" y="9"/>
                  </a:lnTo>
                  <a:lnTo>
                    <a:pt x="48" y="11"/>
                  </a:lnTo>
                  <a:lnTo>
                    <a:pt x="48" y="9"/>
                  </a:lnTo>
                  <a:lnTo>
                    <a:pt x="50" y="9"/>
                  </a:lnTo>
                  <a:lnTo>
                    <a:pt x="50" y="7"/>
                  </a:lnTo>
                  <a:lnTo>
                    <a:pt x="48" y="7"/>
                  </a:lnTo>
                  <a:lnTo>
                    <a:pt x="50" y="7"/>
                  </a:lnTo>
                  <a:lnTo>
                    <a:pt x="50" y="5"/>
                  </a:lnTo>
                  <a:lnTo>
                    <a:pt x="52" y="5"/>
                  </a:lnTo>
                  <a:lnTo>
                    <a:pt x="53" y="7"/>
                  </a:lnTo>
                  <a:lnTo>
                    <a:pt x="55" y="7"/>
                  </a:lnTo>
                  <a:lnTo>
                    <a:pt x="57" y="7"/>
                  </a:lnTo>
                  <a:lnTo>
                    <a:pt x="59" y="9"/>
                  </a:lnTo>
                  <a:lnTo>
                    <a:pt x="61" y="9"/>
                  </a:lnTo>
                  <a:lnTo>
                    <a:pt x="61" y="7"/>
                  </a:lnTo>
                  <a:lnTo>
                    <a:pt x="63" y="7"/>
                  </a:lnTo>
                  <a:lnTo>
                    <a:pt x="59" y="5"/>
                  </a:lnTo>
                  <a:lnTo>
                    <a:pt x="57" y="5"/>
                  </a:lnTo>
                  <a:lnTo>
                    <a:pt x="59" y="5"/>
                  </a:lnTo>
                  <a:lnTo>
                    <a:pt x="61" y="5"/>
                  </a:lnTo>
                  <a:lnTo>
                    <a:pt x="61" y="4"/>
                  </a:lnTo>
                  <a:lnTo>
                    <a:pt x="59" y="4"/>
                  </a:lnTo>
                  <a:lnTo>
                    <a:pt x="61" y="2"/>
                  </a:lnTo>
                  <a:lnTo>
                    <a:pt x="63" y="4"/>
                  </a:lnTo>
                  <a:lnTo>
                    <a:pt x="65" y="4"/>
                  </a:lnTo>
                  <a:lnTo>
                    <a:pt x="66" y="4"/>
                  </a:lnTo>
                  <a:lnTo>
                    <a:pt x="68" y="4"/>
                  </a:lnTo>
                  <a:lnTo>
                    <a:pt x="70" y="4"/>
                  </a:lnTo>
                  <a:lnTo>
                    <a:pt x="74" y="4"/>
                  </a:lnTo>
                  <a:lnTo>
                    <a:pt x="76" y="2"/>
                  </a:lnTo>
                  <a:lnTo>
                    <a:pt x="78" y="2"/>
                  </a:lnTo>
                  <a:lnTo>
                    <a:pt x="79" y="2"/>
                  </a:lnTo>
                  <a:lnTo>
                    <a:pt x="8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7" name="Freeform 1653"/>
            <p:cNvSpPr>
              <a:spLocks/>
            </p:cNvSpPr>
            <p:nvPr/>
          </p:nvSpPr>
          <p:spPr bwMode="auto">
            <a:xfrm>
              <a:off x="2714626" y="5127486"/>
              <a:ext cx="103188" cy="55563"/>
            </a:xfrm>
            <a:custGeom>
              <a:avLst/>
              <a:gdLst>
                <a:gd name="T0" fmla="*/ 2147483646 w 65"/>
                <a:gd name="T1" fmla="*/ 0 h 35"/>
                <a:gd name="T2" fmla="*/ 2147483646 w 65"/>
                <a:gd name="T3" fmla="*/ 2147483646 h 35"/>
                <a:gd name="T4" fmla="*/ 2147483646 w 65"/>
                <a:gd name="T5" fmla="*/ 2147483646 h 35"/>
                <a:gd name="T6" fmla="*/ 2147483646 w 65"/>
                <a:gd name="T7" fmla="*/ 2147483646 h 35"/>
                <a:gd name="T8" fmla="*/ 2147483646 w 65"/>
                <a:gd name="T9" fmla="*/ 2147483646 h 35"/>
                <a:gd name="T10" fmla="*/ 2147483646 w 65"/>
                <a:gd name="T11" fmla="*/ 2147483646 h 35"/>
                <a:gd name="T12" fmla="*/ 2147483646 w 65"/>
                <a:gd name="T13" fmla="*/ 2147483646 h 35"/>
                <a:gd name="T14" fmla="*/ 2147483646 w 65"/>
                <a:gd name="T15" fmla="*/ 2147483646 h 35"/>
                <a:gd name="T16" fmla="*/ 2147483646 w 65"/>
                <a:gd name="T17" fmla="*/ 2147483646 h 35"/>
                <a:gd name="T18" fmla="*/ 2147483646 w 65"/>
                <a:gd name="T19" fmla="*/ 2147483646 h 35"/>
                <a:gd name="T20" fmla="*/ 2147483646 w 65"/>
                <a:gd name="T21" fmla="*/ 2147483646 h 35"/>
                <a:gd name="T22" fmla="*/ 2147483646 w 65"/>
                <a:gd name="T23" fmla="*/ 2147483646 h 35"/>
                <a:gd name="T24" fmla="*/ 2147483646 w 65"/>
                <a:gd name="T25" fmla="*/ 2147483646 h 35"/>
                <a:gd name="T26" fmla="*/ 2147483646 w 65"/>
                <a:gd name="T27" fmla="*/ 2147483646 h 35"/>
                <a:gd name="T28" fmla="*/ 2147483646 w 65"/>
                <a:gd name="T29" fmla="*/ 2147483646 h 35"/>
                <a:gd name="T30" fmla="*/ 2147483646 w 65"/>
                <a:gd name="T31" fmla="*/ 2147483646 h 35"/>
                <a:gd name="T32" fmla="*/ 2147483646 w 65"/>
                <a:gd name="T33" fmla="*/ 2147483646 h 35"/>
                <a:gd name="T34" fmla="*/ 2147483646 w 65"/>
                <a:gd name="T35" fmla="*/ 2147483646 h 35"/>
                <a:gd name="T36" fmla="*/ 2147483646 w 65"/>
                <a:gd name="T37" fmla="*/ 2147483646 h 35"/>
                <a:gd name="T38" fmla="*/ 2147483646 w 65"/>
                <a:gd name="T39" fmla="*/ 2147483646 h 35"/>
                <a:gd name="T40" fmla="*/ 2147483646 w 65"/>
                <a:gd name="T41" fmla="*/ 2147483646 h 35"/>
                <a:gd name="T42" fmla="*/ 2147483646 w 65"/>
                <a:gd name="T43" fmla="*/ 2147483646 h 35"/>
                <a:gd name="T44" fmla="*/ 2147483646 w 65"/>
                <a:gd name="T45" fmla="*/ 2147483646 h 35"/>
                <a:gd name="T46" fmla="*/ 2147483646 w 65"/>
                <a:gd name="T47" fmla="*/ 2147483646 h 35"/>
                <a:gd name="T48" fmla="*/ 2147483646 w 65"/>
                <a:gd name="T49" fmla="*/ 2147483646 h 35"/>
                <a:gd name="T50" fmla="*/ 2147483646 w 65"/>
                <a:gd name="T51" fmla="*/ 2147483646 h 35"/>
                <a:gd name="T52" fmla="*/ 2147483646 w 65"/>
                <a:gd name="T53" fmla="*/ 2147483646 h 35"/>
                <a:gd name="T54" fmla="*/ 2147483646 w 65"/>
                <a:gd name="T55" fmla="*/ 2147483646 h 35"/>
                <a:gd name="T56" fmla="*/ 2147483646 w 65"/>
                <a:gd name="T57" fmla="*/ 2147483646 h 35"/>
                <a:gd name="T58" fmla="*/ 2147483646 w 65"/>
                <a:gd name="T59" fmla="*/ 2147483646 h 35"/>
                <a:gd name="T60" fmla="*/ 2147483646 w 65"/>
                <a:gd name="T61" fmla="*/ 2147483646 h 35"/>
                <a:gd name="T62" fmla="*/ 2147483646 w 65"/>
                <a:gd name="T63" fmla="*/ 2147483646 h 35"/>
                <a:gd name="T64" fmla="*/ 2147483646 w 65"/>
                <a:gd name="T65" fmla="*/ 2147483646 h 35"/>
                <a:gd name="T66" fmla="*/ 2147483646 w 65"/>
                <a:gd name="T67" fmla="*/ 2147483646 h 35"/>
                <a:gd name="T68" fmla="*/ 2147483646 w 65"/>
                <a:gd name="T69" fmla="*/ 2147483646 h 35"/>
                <a:gd name="T70" fmla="*/ 2147483646 w 65"/>
                <a:gd name="T71" fmla="*/ 2147483646 h 35"/>
                <a:gd name="T72" fmla="*/ 2147483646 w 65"/>
                <a:gd name="T73" fmla="*/ 2147483646 h 35"/>
                <a:gd name="T74" fmla="*/ 2147483646 w 65"/>
                <a:gd name="T75" fmla="*/ 2147483646 h 35"/>
                <a:gd name="T76" fmla="*/ 2147483646 w 65"/>
                <a:gd name="T77" fmla="*/ 2147483646 h 35"/>
                <a:gd name="T78" fmla="*/ 2147483646 w 65"/>
                <a:gd name="T79" fmla="*/ 2147483646 h 35"/>
                <a:gd name="T80" fmla="*/ 2147483646 w 65"/>
                <a:gd name="T81" fmla="*/ 2147483646 h 35"/>
                <a:gd name="T82" fmla="*/ 2147483646 w 65"/>
                <a:gd name="T83" fmla="*/ 2147483646 h 35"/>
                <a:gd name="T84" fmla="*/ 2147483646 w 65"/>
                <a:gd name="T85" fmla="*/ 2147483646 h 35"/>
                <a:gd name="T86" fmla="*/ 2147483646 w 65"/>
                <a:gd name="T87" fmla="*/ 2147483646 h 35"/>
                <a:gd name="T88" fmla="*/ 2147483646 w 65"/>
                <a:gd name="T89" fmla="*/ 2147483646 h 35"/>
                <a:gd name="T90" fmla="*/ 0 w 65"/>
                <a:gd name="T91" fmla="*/ 2147483646 h 35"/>
                <a:gd name="T92" fmla="*/ 2147483646 w 65"/>
                <a:gd name="T93" fmla="*/ 2147483646 h 35"/>
                <a:gd name="T94" fmla="*/ 2147483646 w 65"/>
                <a:gd name="T95" fmla="*/ 2147483646 h 35"/>
                <a:gd name="T96" fmla="*/ 2147483646 w 65"/>
                <a:gd name="T97" fmla="*/ 0 h 35"/>
                <a:gd name="T98" fmla="*/ 2147483646 w 65"/>
                <a:gd name="T99" fmla="*/ 0 h 35"/>
                <a:gd name="T100" fmla="*/ 2147483646 w 65"/>
                <a:gd name="T101" fmla="*/ 0 h 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5" h="35">
                  <a:moveTo>
                    <a:pt x="43" y="0"/>
                  </a:moveTo>
                  <a:lnTo>
                    <a:pt x="43" y="0"/>
                  </a:lnTo>
                  <a:lnTo>
                    <a:pt x="46" y="0"/>
                  </a:lnTo>
                  <a:lnTo>
                    <a:pt x="48" y="0"/>
                  </a:lnTo>
                  <a:lnTo>
                    <a:pt x="52" y="0"/>
                  </a:lnTo>
                  <a:lnTo>
                    <a:pt x="52" y="1"/>
                  </a:lnTo>
                  <a:lnTo>
                    <a:pt x="56" y="1"/>
                  </a:lnTo>
                  <a:lnTo>
                    <a:pt x="57" y="0"/>
                  </a:lnTo>
                  <a:lnTo>
                    <a:pt x="61" y="0"/>
                  </a:lnTo>
                  <a:lnTo>
                    <a:pt x="61" y="1"/>
                  </a:lnTo>
                  <a:lnTo>
                    <a:pt x="61" y="3"/>
                  </a:lnTo>
                  <a:lnTo>
                    <a:pt x="65" y="3"/>
                  </a:lnTo>
                  <a:lnTo>
                    <a:pt x="65" y="5"/>
                  </a:lnTo>
                  <a:lnTo>
                    <a:pt x="63" y="5"/>
                  </a:lnTo>
                  <a:lnTo>
                    <a:pt x="61" y="5"/>
                  </a:lnTo>
                  <a:lnTo>
                    <a:pt x="61" y="7"/>
                  </a:lnTo>
                  <a:lnTo>
                    <a:pt x="59" y="7"/>
                  </a:lnTo>
                  <a:lnTo>
                    <a:pt x="57" y="7"/>
                  </a:lnTo>
                  <a:lnTo>
                    <a:pt x="56" y="7"/>
                  </a:lnTo>
                  <a:lnTo>
                    <a:pt x="54" y="7"/>
                  </a:lnTo>
                  <a:lnTo>
                    <a:pt x="54" y="9"/>
                  </a:lnTo>
                  <a:lnTo>
                    <a:pt x="56" y="9"/>
                  </a:lnTo>
                  <a:lnTo>
                    <a:pt x="56" y="7"/>
                  </a:lnTo>
                  <a:lnTo>
                    <a:pt x="56" y="9"/>
                  </a:lnTo>
                  <a:lnTo>
                    <a:pt x="54" y="11"/>
                  </a:lnTo>
                  <a:lnTo>
                    <a:pt x="52" y="11"/>
                  </a:lnTo>
                  <a:lnTo>
                    <a:pt x="50" y="13"/>
                  </a:lnTo>
                  <a:lnTo>
                    <a:pt x="48" y="13"/>
                  </a:lnTo>
                  <a:lnTo>
                    <a:pt x="46" y="14"/>
                  </a:lnTo>
                  <a:lnTo>
                    <a:pt x="46" y="13"/>
                  </a:lnTo>
                  <a:lnTo>
                    <a:pt x="46" y="14"/>
                  </a:lnTo>
                  <a:lnTo>
                    <a:pt x="45" y="14"/>
                  </a:lnTo>
                  <a:lnTo>
                    <a:pt x="43" y="16"/>
                  </a:lnTo>
                  <a:lnTo>
                    <a:pt x="41" y="16"/>
                  </a:lnTo>
                  <a:lnTo>
                    <a:pt x="39" y="18"/>
                  </a:lnTo>
                  <a:lnTo>
                    <a:pt x="37" y="18"/>
                  </a:lnTo>
                  <a:lnTo>
                    <a:pt x="35" y="20"/>
                  </a:lnTo>
                  <a:lnTo>
                    <a:pt x="33" y="20"/>
                  </a:lnTo>
                  <a:lnTo>
                    <a:pt x="33" y="22"/>
                  </a:lnTo>
                  <a:lnTo>
                    <a:pt x="35" y="22"/>
                  </a:lnTo>
                  <a:lnTo>
                    <a:pt x="35" y="24"/>
                  </a:lnTo>
                  <a:lnTo>
                    <a:pt x="35" y="22"/>
                  </a:lnTo>
                  <a:lnTo>
                    <a:pt x="33" y="24"/>
                  </a:lnTo>
                  <a:lnTo>
                    <a:pt x="32" y="25"/>
                  </a:lnTo>
                  <a:lnTo>
                    <a:pt x="30" y="25"/>
                  </a:lnTo>
                  <a:lnTo>
                    <a:pt x="28" y="27"/>
                  </a:lnTo>
                  <a:lnTo>
                    <a:pt x="26" y="29"/>
                  </a:lnTo>
                  <a:lnTo>
                    <a:pt x="24" y="29"/>
                  </a:lnTo>
                  <a:lnTo>
                    <a:pt x="24" y="31"/>
                  </a:lnTo>
                  <a:lnTo>
                    <a:pt x="26" y="31"/>
                  </a:lnTo>
                  <a:lnTo>
                    <a:pt x="28" y="31"/>
                  </a:lnTo>
                  <a:lnTo>
                    <a:pt x="28" y="33"/>
                  </a:lnTo>
                  <a:lnTo>
                    <a:pt x="26" y="33"/>
                  </a:lnTo>
                  <a:lnTo>
                    <a:pt x="24" y="33"/>
                  </a:lnTo>
                  <a:lnTo>
                    <a:pt x="22" y="33"/>
                  </a:lnTo>
                  <a:lnTo>
                    <a:pt x="22" y="35"/>
                  </a:lnTo>
                  <a:lnTo>
                    <a:pt x="21" y="35"/>
                  </a:lnTo>
                  <a:lnTo>
                    <a:pt x="21" y="33"/>
                  </a:lnTo>
                  <a:lnTo>
                    <a:pt x="17" y="33"/>
                  </a:lnTo>
                  <a:lnTo>
                    <a:pt x="13" y="33"/>
                  </a:lnTo>
                  <a:lnTo>
                    <a:pt x="11" y="33"/>
                  </a:lnTo>
                  <a:lnTo>
                    <a:pt x="9" y="33"/>
                  </a:lnTo>
                  <a:lnTo>
                    <a:pt x="6" y="33"/>
                  </a:lnTo>
                  <a:lnTo>
                    <a:pt x="2" y="33"/>
                  </a:lnTo>
                  <a:lnTo>
                    <a:pt x="4" y="31"/>
                  </a:lnTo>
                  <a:lnTo>
                    <a:pt x="6" y="31"/>
                  </a:lnTo>
                  <a:lnTo>
                    <a:pt x="8" y="29"/>
                  </a:lnTo>
                  <a:lnTo>
                    <a:pt x="8" y="27"/>
                  </a:lnTo>
                  <a:lnTo>
                    <a:pt x="9" y="27"/>
                  </a:lnTo>
                  <a:lnTo>
                    <a:pt x="11" y="29"/>
                  </a:lnTo>
                  <a:lnTo>
                    <a:pt x="13" y="29"/>
                  </a:lnTo>
                  <a:lnTo>
                    <a:pt x="15" y="29"/>
                  </a:lnTo>
                  <a:lnTo>
                    <a:pt x="13" y="27"/>
                  </a:lnTo>
                  <a:lnTo>
                    <a:pt x="15" y="27"/>
                  </a:lnTo>
                  <a:lnTo>
                    <a:pt x="13" y="27"/>
                  </a:lnTo>
                  <a:lnTo>
                    <a:pt x="11" y="25"/>
                  </a:lnTo>
                  <a:lnTo>
                    <a:pt x="9" y="25"/>
                  </a:lnTo>
                  <a:lnTo>
                    <a:pt x="6" y="25"/>
                  </a:lnTo>
                  <a:lnTo>
                    <a:pt x="8" y="24"/>
                  </a:lnTo>
                  <a:lnTo>
                    <a:pt x="9" y="24"/>
                  </a:lnTo>
                  <a:lnTo>
                    <a:pt x="11" y="22"/>
                  </a:lnTo>
                  <a:lnTo>
                    <a:pt x="13" y="22"/>
                  </a:lnTo>
                  <a:lnTo>
                    <a:pt x="15" y="22"/>
                  </a:lnTo>
                  <a:lnTo>
                    <a:pt x="17" y="20"/>
                  </a:lnTo>
                  <a:lnTo>
                    <a:pt x="15" y="20"/>
                  </a:lnTo>
                  <a:lnTo>
                    <a:pt x="15" y="18"/>
                  </a:lnTo>
                  <a:lnTo>
                    <a:pt x="13" y="18"/>
                  </a:lnTo>
                  <a:lnTo>
                    <a:pt x="11" y="18"/>
                  </a:lnTo>
                  <a:lnTo>
                    <a:pt x="11" y="16"/>
                  </a:lnTo>
                  <a:lnTo>
                    <a:pt x="11" y="14"/>
                  </a:lnTo>
                  <a:lnTo>
                    <a:pt x="13" y="14"/>
                  </a:lnTo>
                  <a:lnTo>
                    <a:pt x="15" y="14"/>
                  </a:lnTo>
                  <a:lnTo>
                    <a:pt x="15" y="16"/>
                  </a:lnTo>
                  <a:lnTo>
                    <a:pt x="17" y="16"/>
                  </a:lnTo>
                  <a:lnTo>
                    <a:pt x="19" y="16"/>
                  </a:lnTo>
                  <a:lnTo>
                    <a:pt x="19" y="14"/>
                  </a:lnTo>
                  <a:lnTo>
                    <a:pt x="22" y="13"/>
                  </a:lnTo>
                  <a:lnTo>
                    <a:pt x="26" y="11"/>
                  </a:lnTo>
                  <a:lnTo>
                    <a:pt x="24" y="11"/>
                  </a:lnTo>
                  <a:lnTo>
                    <a:pt x="22" y="13"/>
                  </a:lnTo>
                  <a:lnTo>
                    <a:pt x="21" y="13"/>
                  </a:lnTo>
                  <a:lnTo>
                    <a:pt x="19" y="13"/>
                  </a:lnTo>
                  <a:lnTo>
                    <a:pt x="15" y="13"/>
                  </a:lnTo>
                  <a:lnTo>
                    <a:pt x="13" y="13"/>
                  </a:lnTo>
                  <a:lnTo>
                    <a:pt x="11" y="13"/>
                  </a:lnTo>
                  <a:lnTo>
                    <a:pt x="9" y="13"/>
                  </a:lnTo>
                  <a:lnTo>
                    <a:pt x="8" y="11"/>
                  </a:lnTo>
                  <a:lnTo>
                    <a:pt x="6" y="11"/>
                  </a:lnTo>
                  <a:lnTo>
                    <a:pt x="4" y="11"/>
                  </a:lnTo>
                  <a:lnTo>
                    <a:pt x="2" y="11"/>
                  </a:lnTo>
                  <a:lnTo>
                    <a:pt x="2" y="9"/>
                  </a:lnTo>
                  <a:lnTo>
                    <a:pt x="2" y="7"/>
                  </a:lnTo>
                  <a:lnTo>
                    <a:pt x="0" y="7"/>
                  </a:lnTo>
                  <a:lnTo>
                    <a:pt x="4" y="5"/>
                  </a:lnTo>
                  <a:lnTo>
                    <a:pt x="11" y="5"/>
                  </a:lnTo>
                  <a:lnTo>
                    <a:pt x="11" y="3"/>
                  </a:lnTo>
                  <a:lnTo>
                    <a:pt x="15" y="3"/>
                  </a:lnTo>
                  <a:lnTo>
                    <a:pt x="17" y="3"/>
                  </a:lnTo>
                  <a:lnTo>
                    <a:pt x="19" y="1"/>
                  </a:lnTo>
                  <a:lnTo>
                    <a:pt x="24" y="1"/>
                  </a:lnTo>
                  <a:lnTo>
                    <a:pt x="28" y="1"/>
                  </a:lnTo>
                  <a:lnTo>
                    <a:pt x="28" y="0"/>
                  </a:lnTo>
                  <a:lnTo>
                    <a:pt x="30" y="0"/>
                  </a:lnTo>
                  <a:lnTo>
                    <a:pt x="33" y="0"/>
                  </a:lnTo>
                  <a:lnTo>
                    <a:pt x="35" y="1"/>
                  </a:lnTo>
                  <a:lnTo>
                    <a:pt x="35" y="0"/>
                  </a:lnTo>
                  <a:lnTo>
                    <a:pt x="37" y="0"/>
                  </a:lnTo>
                  <a:lnTo>
                    <a:pt x="41" y="0"/>
                  </a:lnTo>
                  <a:lnTo>
                    <a:pt x="4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8" name="Freeform 1654"/>
            <p:cNvSpPr>
              <a:spLocks/>
            </p:cNvSpPr>
            <p:nvPr/>
          </p:nvSpPr>
          <p:spPr bwMode="auto">
            <a:xfrm>
              <a:off x="3105151" y="5148123"/>
              <a:ext cx="26988" cy="11113"/>
            </a:xfrm>
            <a:custGeom>
              <a:avLst/>
              <a:gdLst>
                <a:gd name="T0" fmla="*/ 2147483646 w 17"/>
                <a:gd name="T1" fmla="*/ 0 h 7"/>
                <a:gd name="T2" fmla="*/ 2147483646 w 17"/>
                <a:gd name="T3" fmla="*/ 2147483646 h 7"/>
                <a:gd name="T4" fmla="*/ 2147483646 w 17"/>
                <a:gd name="T5" fmla="*/ 2147483646 h 7"/>
                <a:gd name="T6" fmla="*/ 2147483646 w 17"/>
                <a:gd name="T7" fmla="*/ 2147483646 h 7"/>
                <a:gd name="T8" fmla="*/ 2147483646 w 17"/>
                <a:gd name="T9" fmla="*/ 2147483646 h 7"/>
                <a:gd name="T10" fmla="*/ 2147483646 w 17"/>
                <a:gd name="T11" fmla="*/ 2147483646 h 7"/>
                <a:gd name="T12" fmla="*/ 2147483646 w 17"/>
                <a:gd name="T13" fmla="*/ 2147483646 h 7"/>
                <a:gd name="T14" fmla="*/ 2147483646 w 17"/>
                <a:gd name="T15" fmla="*/ 2147483646 h 7"/>
                <a:gd name="T16" fmla="*/ 2147483646 w 17"/>
                <a:gd name="T17" fmla="*/ 2147483646 h 7"/>
                <a:gd name="T18" fmla="*/ 2147483646 w 17"/>
                <a:gd name="T19" fmla="*/ 2147483646 h 7"/>
                <a:gd name="T20" fmla="*/ 2147483646 w 17"/>
                <a:gd name="T21" fmla="*/ 2147483646 h 7"/>
                <a:gd name="T22" fmla="*/ 2147483646 w 17"/>
                <a:gd name="T23" fmla="*/ 2147483646 h 7"/>
                <a:gd name="T24" fmla="*/ 2147483646 w 17"/>
                <a:gd name="T25" fmla="*/ 2147483646 h 7"/>
                <a:gd name="T26" fmla="*/ 2147483646 w 17"/>
                <a:gd name="T27" fmla="*/ 2147483646 h 7"/>
                <a:gd name="T28" fmla="*/ 2147483646 w 17"/>
                <a:gd name="T29" fmla="*/ 2147483646 h 7"/>
                <a:gd name="T30" fmla="*/ 2147483646 w 17"/>
                <a:gd name="T31" fmla="*/ 2147483646 h 7"/>
                <a:gd name="T32" fmla="*/ 2147483646 w 17"/>
                <a:gd name="T33" fmla="*/ 2147483646 h 7"/>
                <a:gd name="T34" fmla="*/ 2147483646 w 17"/>
                <a:gd name="T35" fmla="*/ 2147483646 h 7"/>
                <a:gd name="T36" fmla="*/ 2147483646 w 17"/>
                <a:gd name="T37" fmla="*/ 2147483646 h 7"/>
                <a:gd name="T38" fmla="*/ 2147483646 w 17"/>
                <a:gd name="T39" fmla="*/ 2147483646 h 7"/>
                <a:gd name="T40" fmla="*/ 2147483646 w 17"/>
                <a:gd name="T41" fmla="*/ 2147483646 h 7"/>
                <a:gd name="T42" fmla="*/ 2147483646 w 17"/>
                <a:gd name="T43" fmla="*/ 2147483646 h 7"/>
                <a:gd name="T44" fmla="*/ 2147483646 w 17"/>
                <a:gd name="T45" fmla="*/ 2147483646 h 7"/>
                <a:gd name="T46" fmla="*/ 2147483646 w 17"/>
                <a:gd name="T47" fmla="*/ 2147483646 h 7"/>
                <a:gd name="T48" fmla="*/ 2147483646 w 17"/>
                <a:gd name="T49" fmla="*/ 2147483646 h 7"/>
                <a:gd name="T50" fmla="*/ 2147483646 w 17"/>
                <a:gd name="T51" fmla="*/ 2147483646 h 7"/>
                <a:gd name="T52" fmla="*/ 2147483646 w 17"/>
                <a:gd name="T53" fmla="*/ 2147483646 h 7"/>
                <a:gd name="T54" fmla="*/ 2147483646 w 17"/>
                <a:gd name="T55" fmla="*/ 2147483646 h 7"/>
                <a:gd name="T56" fmla="*/ 2147483646 w 17"/>
                <a:gd name="T57" fmla="*/ 2147483646 h 7"/>
                <a:gd name="T58" fmla="*/ 2147483646 w 17"/>
                <a:gd name="T59" fmla="*/ 2147483646 h 7"/>
                <a:gd name="T60" fmla="*/ 0 w 17"/>
                <a:gd name="T61" fmla="*/ 2147483646 h 7"/>
                <a:gd name="T62" fmla="*/ 0 w 17"/>
                <a:gd name="T63" fmla="*/ 2147483646 h 7"/>
                <a:gd name="T64" fmla="*/ 0 w 17"/>
                <a:gd name="T65" fmla="*/ 2147483646 h 7"/>
                <a:gd name="T66" fmla="*/ 0 w 17"/>
                <a:gd name="T67" fmla="*/ 2147483646 h 7"/>
                <a:gd name="T68" fmla="*/ 2147483646 w 17"/>
                <a:gd name="T69" fmla="*/ 2147483646 h 7"/>
                <a:gd name="T70" fmla="*/ 2147483646 w 17"/>
                <a:gd name="T71" fmla="*/ 2147483646 h 7"/>
                <a:gd name="T72" fmla="*/ 2147483646 w 17"/>
                <a:gd name="T73" fmla="*/ 0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 h="7">
                  <a:moveTo>
                    <a:pt x="4" y="0"/>
                  </a:moveTo>
                  <a:lnTo>
                    <a:pt x="4" y="1"/>
                  </a:lnTo>
                  <a:lnTo>
                    <a:pt x="6" y="1"/>
                  </a:lnTo>
                  <a:lnTo>
                    <a:pt x="6" y="3"/>
                  </a:lnTo>
                  <a:lnTo>
                    <a:pt x="7" y="1"/>
                  </a:lnTo>
                  <a:lnTo>
                    <a:pt x="9" y="1"/>
                  </a:lnTo>
                  <a:lnTo>
                    <a:pt x="9" y="3"/>
                  </a:lnTo>
                  <a:lnTo>
                    <a:pt x="15" y="1"/>
                  </a:lnTo>
                  <a:lnTo>
                    <a:pt x="17" y="1"/>
                  </a:lnTo>
                  <a:lnTo>
                    <a:pt x="17" y="3"/>
                  </a:lnTo>
                  <a:lnTo>
                    <a:pt x="15" y="3"/>
                  </a:lnTo>
                  <a:lnTo>
                    <a:pt x="17" y="5"/>
                  </a:lnTo>
                  <a:lnTo>
                    <a:pt x="15" y="5"/>
                  </a:lnTo>
                  <a:lnTo>
                    <a:pt x="13" y="5"/>
                  </a:lnTo>
                  <a:lnTo>
                    <a:pt x="11" y="5"/>
                  </a:lnTo>
                  <a:lnTo>
                    <a:pt x="9" y="5"/>
                  </a:lnTo>
                  <a:lnTo>
                    <a:pt x="7" y="7"/>
                  </a:lnTo>
                  <a:lnTo>
                    <a:pt x="4" y="5"/>
                  </a:lnTo>
                  <a:lnTo>
                    <a:pt x="2" y="3"/>
                  </a:lnTo>
                  <a:lnTo>
                    <a:pt x="0" y="3"/>
                  </a:lnTo>
                  <a:lnTo>
                    <a:pt x="0" y="1"/>
                  </a:lnTo>
                  <a:lnTo>
                    <a:pt x="2"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09" name="Freeform 1655"/>
            <p:cNvSpPr>
              <a:spLocks/>
            </p:cNvSpPr>
            <p:nvPr/>
          </p:nvSpPr>
          <p:spPr bwMode="auto">
            <a:xfrm>
              <a:off x="2635251" y="5162411"/>
              <a:ext cx="9525" cy="3175"/>
            </a:xfrm>
            <a:custGeom>
              <a:avLst/>
              <a:gdLst>
                <a:gd name="T0" fmla="*/ 2147483646 w 6"/>
                <a:gd name="T1" fmla="*/ 0 h 2"/>
                <a:gd name="T2" fmla="*/ 2147483646 w 6"/>
                <a:gd name="T3" fmla="*/ 2147483646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2147483646 h 2"/>
                <a:gd name="T16" fmla="*/ 0 w 6"/>
                <a:gd name="T17" fmla="*/ 2147483646 h 2"/>
                <a:gd name="T18" fmla="*/ 0 w 6"/>
                <a:gd name="T19" fmla="*/ 2147483646 h 2"/>
                <a:gd name="T20" fmla="*/ 0 w 6"/>
                <a:gd name="T21" fmla="*/ 2147483646 h 2"/>
                <a:gd name="T22" fmla="*/ 0 w 6"/>
                <a:gd name="T23" fmla="*/ 2147483646 h 2"/>
                <a:gd name="T24" fmla="*/ 0 w 6"/>
                <a:gd name="T25" fmla="*/ 2147483646 h 2"/>
                <a:gd name="T26" fmla="*/ 2147483646 w 6"/>
                <a:gd name="T27" fmla="*/ 2147483646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2"/>
                  </a:lnTo>
                  <a:lnTo>
                    <a:pt x="4" y="2"/>
                  </a:lnTo>
                  <a:lnTo>
                    <a:pt x="2" y="2"/>
                  </a:lnTo>
                  <a:lnTo>
                    <a:pt x="0" y="2"/>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0" name="Freeform 1656"/>
            <p:cNvSpPr>
              <a:spLocks/>
            </p:cNvSpPr>
            <p:nvPr/>
          </p:nvSpPr>
          <p:spPr bwMode="auto">
            <a:xfrm>
              <a:off x="2689226" y="5162411"/>
              <a:ext cx="7938" cy="7938"/>
            </a:xfrm>
            <a:custGeom>
              <a:avLst/>
              <a:gdLst>
                <a:gd name="T0" fmla="*/ 2147483646 w 5"/>
                <a:gd name="T1" fmla="*/ 0 h 5"/>
                <a:gd name="T2" fmla="*/ 2147483646 w 5"/>
                <a:gd name="T3" fmla="*/ 0 h 5"/>
                <a:gd name="T4" fmla="*/ 2147483646 w 5"/>
                <a:gd name="T5" fmla="*/ 2147483646 h 5"/>
                <a:gd name="T6" fmla="*/ 2147483646 w 5"/>
                <a:gd name="T7" fmla="*/ 2147483646 h 5"/>
                <a:gd name="T8" fmla="*/ 2147483646 w 5"/>
                <a:gd name="T9" fmla="*/ 2147483646 h 5"/>
                <a:gd name="T10" fmla="*/ 2147483646 w 5"/>
                <a:gd name="T11" fmla="*/ 2147483646 h 5"/>
                <a:gd name="T12" fmla="*/ 2147483646 w 5"/>
                <a:gd name="T13" fmla="*/ 2147483646 h 5"/>
                <a:gd name="T14" fmla="*/ 2147483646 w 5"/>
                <a:gd name="T15" fmla="*/ 2147483646 h 5"/>
                <a:gd name="T16" fmla="*/ 2147483646 w 5"/>
                <a:gd name="T17" fmla="*/ 2147483646 h 5"/>
                <a:gd name="T18" fmla="*/ 2147483646 w 5"/>
                <a:gd name="T19" fmla="*/ 2147483646 h 5"/>
                <a:gd name="T20" fmla="*/ 2147483646 w 5"/>
                <a:gd name="T21" fmla="*/ 2147483646 h 5"/>
                <a:gd name="T22" fmla="*/ 2147483646 w 5"/>
                <a:gd name="T23" fmla="*/ 2147483646 h 5"/>
                <a:gd name="T24" fmla="*/ 2147483646 w 5"/>
                <a:gd name="T25" fmla="*/ 2147483646 h 5"/>
                <a:gd name="T26" fmla="*/ 0 w 5"/>
                <a:gd name="T27" fmla="*/ 2147483646 h 5"/>
                <a:gd name="T28" fmla="*/ 0 w 5"/>
                <a:gd name="T29" fmla="*/ 2147483646 h 5"/>
                <a:gd name="T30" fmla="*/ 0 w 5"/>
                <a:gd name="T31" fmla="*/ 2147483646 h 5"/>
                <a:gd name="T32" fmla="*/ 2147483646 w 5"/>
                <a:gd name="T33" fmla="*/ 0 h 5"/>
                <a:gd name="T34" fmla="*/ 2147483646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3" y="0"/>
                  </a:moveTo>
                  <a:lnTo>
                    <a:pt x="3" y="0"/>
                  </a:lnTo>
                  <a:lnTo>
                    <a:pt x="1" y="2"/>
                  </a:lnTo>
                  <a:lnTo>
                    <a:pt x="3" y="2"/>
                  </a:lnTo>
                  <a:lnTo>
                    <a:pt x="5" y="2"/>
                  </a:lnTo>
                  <a:lnTo>
                    <a:pt x="5" y="3"/>
                  </a:lnTo>
                  <a:lnTo>
                    <a:pt x="3" y="3"/>
                  </a:lnTo>
                  <a:lnTo>
                    <a:pt x="1" y="5"/>
                  </a:lnTo>
                  <a:lnTo>
                    <a:pt x="1" y="3"/>
                  </a:lnTo>
                  <a:lnTo>
                    <a:pt x="0" y="2"/>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1" name="Freeform 1657"/>
            <p:cNvSpPr>
              <a:spLocks noEditPoints="1"/>
            </p:cNvSpPr>
            <p:nvPr/>
          </p:nvSpPr>
          <p:spPr bwMode="auto">
            <a:xfrm>
              <a:off x="2973388" y="5170348"/>
              <a:ext cx="739775" cy="485775"/>
            </a:xfrm>
            <a:custGeom>
              <a:avLst/>
              <a:gdLst>
                <a:gd name="T0" fmla="*/ 2147483646 w 466"/>
                <a:gd name="T1" fmla="*/ 2147483646 h 306"/>
                <a:gd name="T2" fmla="*/ 2147483646 w 466"/>
                <a:gd name="T3" fmla="*/ 2147483646 h 306"/>
                <a:gd name="T4" fmla="*/ 2147483646 w 466"/>
                <a:gd name="T5" fmla="*/ 2147483646 h 306"/>
                <a:gd name="T6" fmla="*/ 2147483646 w 466"/>
                <a:gd name="T7" fmla="*/ 2147483646 h 306"/>
                <a:gd name="T8" fmla="*/ 2147483646 w 466"/>
                <a:gd name="T9" fmla="*/ 2147483646 h 306"/>
                <a:gd name="T10" fmla="*/ 2147483646 w 466"/>
                <a:gd name="T11" fmla="*/ 2147483646 h 306"/>
                <a:gd name="T12" fmla="*/ 2147483646 w 466"/>
                <a:gd name="T13" fmla="*/ 2147483646 h 306"/>
                <a:gd name="T14" fmla="*/ 2147483646 w 466"/>
                <a:gd name="T15" fmla="*/ 2147483646 h 306"/>
                <a:gd name="T16" fmla="*/ 2147483646 w 466"/>
                <a:gd name="T17" fmla="*/ 2147483646 h 306"/>
                <a:gd name="T18" fmla="*/ 2147483646 w 466"/>
                <a:gd name="T19" fmla="*/ 2147483646 h 306"/>
                <a:gd name="T20" fmla="*/ 2147483646 w 466"/>
                <a:gd name="T21" fmla="*/ 2147483646 h 306"/>
                <a:gd name="T22" fmla="*/ 2147483646 w 466"/>
                <a:gd name="T23" fmla="*/ 2147483646 h 306"/>
                <a:gd name="T24" fmla="*/ 2147483646 w 466"/>
                <a:gd name="T25" fmla="*/ 2147483646 h 306"/>
                <a:gd name="T26" fmla="*/ 2147483646 w 466"/>
                <a:gd name="T27" fmla="*/ 2147483646 h 306"/>
                <a:gd name="T28" fmla="*/ 2147483646 w 466"/>
                <a:gd name="T29" fmla="*/ 2147483646 h 306"/>
                <a:gd name="T30" fmla="*/ 2147483646 w 466"/>
                <a:gd name="T31" fmla="*/ 2147483646 h 306"/>
                <a:gd name="T32" fmla="*/ 2147483646 w 466"/>
                <a:gd name="T33" fmla="*/ 2147483646 h 306"/>
                <a:gd name="T34" fmla="*/ 2147483646 w 466"/>
                <a:gd name="T35" fmla="*/ 2147483646 h 306"/>
                <a:gd name="T36" fmla="*/ 2147483646 w 466"/>
                <a:gd name="T37" fmla="*/ 2147483646 h 306"/>
                <a:gd name="T38" fmla="*/ 2147483646 w 466"/>
                <a:gd name="T39" fmla="*/ 2147483646 h 306"/>
                <a:gd name="T40" fmla="*/ 2147483646 w 466"/>
                <a:gd name="T41" fmla="*/ 2147483646 h 306"/>
                <a:gd name="T42" fmla="*/ 2147483646 w 466"/>
                <a:gd name="T43" fmla="*/ 2147483646 h 306"/>
                <a:gd name="T44" fmla="*/ 2147483646 w 466"/>
                <a:gd name="T45" fmla="*/ 2147483646 h 306"/>
                <a:gd name="T46" fmla="*/ 2147483646 w 466"/>
                <a:gd name="T47" fmla="*/ 2147483646 h 306"/>
                <a:gd name="T48" fmla="*/ 2147483646 w 466"/>
                <a:gd name="T49" fmla="*/ 2147483646 h 306"/>
                <a:gd name="T50" fmla="*/ 2147483646 w 466"/>
                <a:gd name="T51" fmla="*/ 2147483646 h 306"/>
                <a:gd name="T52" fmla="*/ 2147483646 w 466"/>
                <a:gd name="T53" fmla="*/ 2147483646 h 306"/>
                <a:gd name="T54" fmla="*/ 2147483646 w 466"/>
                <a:gd name="T55" fmla="*/ 2147483646 h 306"/>
                <a:gd name="T56" fmla="*/ 2147483646 w 466"/>
                <a:gd name="T57" fmla="*/ 2147483646 h 306"/>
                <a:gd name="T58" fmla="*/ 2147483646 w 466"/>
                <a:gd name="T59" fmla="*/ 2147483646 h 306"/>
                <a:gd name="T60" fmla="*/ 2147483646 w 466"/>
                <a:gd name="T61" fmla="*/ 2147483646 h 306"/>
                <a:gd name="T62" fmla="*/ 2147483646 w 466"/>
                <a:gd name="T63" fmla="*/ 2147483646 h 306"/>
                <a:gd name="T64" fmla="*/ 2147483646 w 466"/>
                <a:gd name="T65" fmla="*/ 2147483646 h 306"/>
                <a:gd name="T66" fmla="*/ 2147483646 w 466"/>
                <a:gd name="T67" fmla="*/ 2147483646 h 306"/>
                <a:gd name="T68" fmla="*/ 2147483646 w 466"/>
                <a:gd name="T69" fmla="*/ 2147483646 h 306"/>
                <a:gd name="T70" fmla="*/ 2147483646 w 466"/>
                <a:gd name="T71" fmla="*/ 2147483646 h 306"/>
                <a:gd name="T72" fmla="*/ 2147483646 w 466"/>
                <a:gd name="T73" fmla="*/ 2147483646 h 306"/>
                <a:gd name="T74" fmla="*/ 0 w 466"/>
                <a:gd name="T75" fmla="*/ 2147483646 h 306"/>
                <a:gd name="T76" fmla="*/ 2147483646 w 466"/>
                <a:gd name="T77" fmla="*/ 2147483646 h 306"/>
                <a:gd name="T78" fmla="*/ 2147483646 w 466"/>
                <a:gd name="T79" fmla="*/ 2147483646 h 306"/>
                <a:gd name="T80" fmla="*/ 2147483646 w 466"/>
                <a:gd name="T81" fmla="*/ 2147483646 h 306"/>
                <a:gd name="T82" fmla="*/ 2147483646 w 466"/>
                <a:gd name="T83" fmla="*/ 2147483646 h 306"/>
                <a:gd name="T84" fmla="*/ 2147483646 w 466"/>
                <a:gd name="T85" fmla="*/ 2147483646 h 306"/>
                <a:gd name="T86" fmla="*/ 2147483646 w 466"/>
                <a:gd name="T87" fmla="*/ 2147483646 h 306"/>
                <a:gd name="T88" fmla="*/ 2147483646 w 466"/>
                <a:gd name="T89" fmla="*/ 2147483646 h 306"/>
                <a:gd name="T90" fmla="*/ 2147483646 w 466"/>
                <a:gd name="T91" fmla="*/ 2147483646 h 306"/>
                <a:gd name="T92" fmla="*/ 2147483646 w 466"/>
                <a:gd name="T93" fmla="*/ 2147483646 h 306"/>
                <a:gd name="T94" fmla="*/ 2147483646 w 466"/>
                <a:gd name="T95" fmla="*/ 2147483646 h 306"/>
                <a:gd name="T96" fmla="*/ 2147483646 w 466"/>
                <a:gd name="T97" fmla="*/ 2147483646 h 306"/>
                <a:gd name="T98" fmla="*/ 2147483646 w 466"/>
                <a:gd name="T99" fmla="*/ 2147483646 h 306"/>
                <a:gd name="T100" fmla="*/ 2147483646 w 466"/>
                <a:gd name="T101" fmla="*/ 2147483646 h 306"/>
                <a:gd name="T102" fmla="*/ 2147483646 w 466"/>
                <a:gd name="T103" fmla="*/ 2147483646 h 306"/>
                <a:gd name="T104" fmla="*/ 2147483646 w 466"/>
                <a:gd name="T105" fmla="*/ 2147483646 h 306"/>
                <a:gd name="T106" fmla="*/ 2147483646 w 466"/>
                <a:gd name="T107" fmla="*/ 2147483646 h 306"/>
                <a:gd name="T108" fmla="*/ 2147483646 w 466"/>
                <a:gd name="T109" fmla="*/ 2147483646 h 306"/>
                <a:gd name="T110" fmla="*/ 2147483646 w 466"/>
                <a:gd name="T111" fmla="*/ 2147483646 h 306"/>
                <a:gd name="T112" fmla="*/ 2147483646 w 466"/>
                <a:gd name="T113" fmla="*/ 2147483646 h 306"/>
                <a:gd name="T114" fmla="*/ 2147483646 w 466"/>
                <a:gd name="T115" fmla="*/ 2147483646 h 306"/>
                <a:gd name="T116" fmla="*/ 2147483646 w 466"/>
                <a:gd name="T117" fmla="*/ 2147483646 h 306"/>
                <a:gd name="T118" fmla="*/ 2147483646 w 466"/>
                <a:gd name="T119" fmla="*/ 2147483646 h 306"/>
                <a:gd name="T120" fmla="*/ 2147483646 w 466"/>
                <a:gd name="T121" fmla="*/ 2147483646 h 306"/>
                <a:gd name="T122" fmla="*/ 2147483646 w 466"/>
                <a:gd name="T123" fmla="*/ 2147483646 h 306"/>
                <a:gd name="T124" fmla="*/ 2147483646 w 466"/>
                <a:gd name="T125" fmla="*/ 2147483646 h 3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6" h="306">
                  <a:moveTo>
                    <a:pt x="115" y="224"/>
                  </a:moveTo>
                  <a:lnTo>
                    <a:pt x="113" y="224"/>
                  </a:lnTo>
                  <a:lnTo>
                    <a:pt x="113" y="226"/>
                  </a:lnTo>
                  <a:lnTo>
                    <a:pt x="111" y="226"/>
                  </a:lnTo>
                  <a:lnTo>
                    <a:pt x="113" y="228"/>
                  </a:lnTo>
                  <a:lnTo>
                    <a:pt x="111" y="228"/>
                  </a:lnTo>
                  <a:lnTo>
                    <a:pt x="111" y="230"/>
                  </a:lnTo>
                  <a:lnTo>
                    <a:pt x="113" y="230"/>
                  </a:lnTo>
                  <a:lnTo>
                    <a:pt x="115" y="230"/>
                  </a:lnTo>
                  <a:lnTo>
                    <a:pt x="115" y="228"/>
                  </a:lnTo>
                  <a:lnTo>
                    <a:pt x="116" y="228"/>
                  </a:lnTo>
                  <a:lnTo>
                    <a:pt x="118" y="226"/>
                  </a:lnTo>
                  <a:lnTo>
                    <a:pt x="118" y="224"/>
                  </a:lnTo>
                  <a:lnTo>
                    <a:pt x="116" y="224"/>
                  </a:lnTo>
                  <a:lnTo>
                    <a:pt x="115" y="224"/>
                  </a:lnTo>
                  <a:close/>
                  <a:moveTo>
                    <a:pt x="103" y="126"/>
                  </a:moveTo>
                  <a:lnTo>
                    <a:pt x="102" y="128"/>
                  </a:lnTo>
                  <a:lnTo>
                    <a:pt x="103" y="128"/>
                  </a:lnTo>
                  <a:lnTo>
                    <a:pt x="105" y="128"/>
                  </a:lnTo>
                  <a:lnTo>
                    <a:pt x="103" y="126"/>
                  </a:lnTo>
                  <a:close/>
                  <a:moveTo>
                    <a:pt x="176" y="111"/>
                  </a:moveTo>
                  <a:lnTo>
                    <a:pt x="176" y="111"/>
                  </a:lnTo>
                  <a:lnTo>
                    <a:pt x="174" y="113"/>
                  </a:lnTo>
                  <a:lnTo>
                    <a:pt x="174" y="115"/>
                  </a:lnTo>
                  <a:lnTo>
                    <a:pt x="172" y="115"/>
                  </a:lnTo>
                  <a:lnTo>
                    <a:pt x="172" y="117"/>
                  </a:lnTo>
                  <a:lnTo>
                    <a:pt x="174" y="117"/>
                  </a:lnTo>
                  <a:lnTo>
                    <a:pt x="174" y="119"/>
                  </a:lnTo>
                  <a:lnTo>
                    <a:pt x="176" y="119"/>
                  </a:lnTo>
                  <a:lnTo>
                    <a:pt x="176" y="117"/>
                  </a:lnTo>
                  <a:lnTo>
                    <a:pt x="176" y="115"/>
                  </a:lnTo>
                  <a:lnTo>
                    <a:pt x="177" y="113"/>
                  </a:lnTo>
                  <a:lnTo>
                    <a:pt x="176" y="113"/>
                  </a:lnTo>
                  <a:lnTo>
                    <a:pt x="176" y="111"/>
                  </a:lnTo>
                  <a:close/>
                  <a:moveTo>
                    <a:pt x="153" y="111"/>
                  </a:moveTo>
                  <a:lnTo>
                    <a:pt x="153" y="111"/>
                  </a:lnTo>
                  <a:lnTo>
                    <a:pt x="152" y="111"/>
                  </a:lnTo>
                  <a:lnTo>
                    <a:pt x="152" y="113"/>
                  </a:lnTo>
                  <a:lnTo>
                    <a:pt x="150" y="113"/>
                  </a:lnTo>
                  <a:lnTo>
                    <a:pt x="148" y="115"/>
                  </a:lnTo>
                  <a:lnTo>
                    <a:pt x="146" y="115"/>
                  </a:lnTo>
                  <a:lnTo>
                    <a:pt x="146" y="117"/>
                  </a:lnTo>
                  <a:lnTo>
                    <a:pt x="146" y="119"/>
                  </a:lnTo>
                  <a:lnTo>
                    <a:pt x="146" y="117"/>
                  </a:lnTo>
                  <a:lnTo>
                    <a:pt x="148" y="119"/>
                  </a:lnTo>
                  <a:lnTo>
                    <a:pt x="148" y="121"/>
                  </a:lnTo>
                  <a:lnTo>
                    <a:pt x="148" y="122"/>
                  </a:lnTo>
                  <a:lnTo>
                    <a:pt x="148" y="124"/>
                  </a:lnTo>
                  <a:lnTo>
                    <a:pt x="150" y="124"/>
                  </a:lnTo>
                  <a:lnTo>
                    <a:pt x="150" y="126"/>
                  </a:lnTo>
                  <a:lnTo>
                    <a:pt x="150" y="128"/>
                  </a:lnTo>
                  <a:lnTo>
                    <a:pt x="150" y="130"/>
                  </a:lnTo>
                  <a:lnTo>
                    <a:pt x="152" y="130"/>
                  </a:lnTo>
                  <a:lnTo>
                    <a:pt x="152" y="132"/>
                  </a:lnTo>
                  <a:lnTo>
                    <a:pt x="150" y="132"/>
                  </a:lnTo>
                  <a:lnTo>
                    <a:pt x="150" y="134"/>
                  </a:lnTo>
                  <a:lnTo>
                    <a:pt x="152" y="135"/>
                  </a:lnTo>
                  <a:lnTo>
                    <a:pt x="153" y="137"/>
                  </a:lnTo>
                  <a:lnTo>
                    <a:pt x="155" y="135"/>
                  </a:lnTo>
                  <a:lnTo>
                    <a:pt x="153" y="137"/>
                  </a:lnTo>
                  <a:lnTo>
                    <a:pt x="155" y="137"/>
                  </a:lnTo>
                  <a:lnTo>
                    <a:pt x="157" y="137"/>
                  </a:lnTo>
                  <a:lnTo>
                    <a:pt x="157" y="139"/>
                  </a:lnTo>
                  <a:lnTo>
                    <a:pt x="159" y="137"/>
                  </a:lnTo>
                  <a:lnTo>
                    <a:pt x="161" y="137"/>
                  </a:lnTo>
                  <a:lnTo>
                    <a:pt x="161" y="135"/>
                  </a:lnTo>
                  <a:lnTo>
                    <a:pt x="161" y="137"/>
                  </a:lnTo>
                  <a:lnTo>
                    <a:pt x="163" y="137"/>
                  </a:lnTo>
                  <a:lnTo>
                    <a:pt x="163" y="134"/>
                  </a:lnTo>
                  <a:lnTo>
                    <a:pt x="161" y="132"/>
                  </a:lnTo>
                  <a:lnTo>
                    <a:pt x="161" y="130"/>
                  </a:lnTo>
                  <a:lnTo>
                    <a:pt x="159" y="130"/>
                  </a:lnTo>
                  <a:lnTo>
                    <a:pt x="159" y="128"/>
                  </a:lnTo>
                  <a:lnTo>
                    <a:pt x="163" y="128"/>
                  </a:lnTo>
                  <a:lnTo>
                    <a:pt x="163" y="126"/>
                  </a:lnTo>
                  <a:lnTo>
                    <a:pt x="161" y="124"/>
                  </a:lnTo>
                  <a:lnTo>
                    <a:pt x="161" y="122"/>
                  </a:lnTo>
                  <a:lnTo>
                    <a:pt x="159" y="122"/>
                  </a:lnTo>
                  <a:lnTo>
                    <a:pt x="157" y="122"/>
                  </a:lnTo>
                  <a:lnTo>
                    <a:pt x="157" y="121"/>
                  </a:lnTo>
                  <a:lnTo>
                    <a:pt x="155" y="121"/>
                  </a:lnTo>
                  <a:lnTo>
                    <a:pt x="155" y="119"/>
                  </a:lnTo>
                  <a:lnTo>
                    <a:pt x="153" y="117"/>
                  </a:lnTo>
                  <a:lnTo>
                    <a:pt x="155" y="117"/>
                  </a:lnTo>
                  <a:lnTo>
                    <a:pt x="157" y="115"/>
                  </a:lnTo>
                  <a:lnTo>
                    <a:pt x="159" y="115"/>
                  </a:lnTo>
                  <a:lnTo>
                    <a:pt x="161" y="115"/>
                  </a:lnTo>
                  <a:lnTo>
                    <a:pt x="161" y="113"/>
                  </a:lnTo>
                  <a:lnTo>
                    <a:pt x="159" y="113"/>
                  </a:lnTo>
                  <a:lnTo>
                    <a:pt x="159" y="111"/>
                  </a:lnTo>
                  <a:lnTo>
                    <a:pt x="157" y="111"/>
                  </a:lnTo>
                  <a:lnTo>
                    <a:pt x="155" y="111"/>
                  </a:lnTo>
                  <a:lnTo>
                    <a:pt x="153" y="111"/>
                  </a:lnTo>
                  <a:close/>
                  <a:moveTo>
                    <a:pt x="127" y="111"/>
                  </a:moveTo>
                  <a:lnTo>
                    <a:pt x="124" y="111"/>
                  </a:lnTo>
                  <a:lnTo>
                    <a:pt x="122" y="111"/>
                  </a:lnTo>
                  <a:lnTo>
                    <a:pt x="120" y="113"/>
                  </a:lnTo>
                  <a:lnTo>
                    <a:pt x="120" y="115"/>
                  </a:lnTo>
                  <a:lnTo>
                    <a:pt x="122" y="115"/>
                  </a:lnTo>
                  <a:lnTo>
                    <a:pt x="120" y="117"/>
                  </a:lnTo>
                  <a:lnTo>
                    <a:pt x="118" y="117"/>
                  </a:lnTo>
                  <a:lnTo>
                    <a:pt x="116" y="117"/>
                  </a:lnTo>
                  <a:lnTo>
                    <a:pt x="115" y="115"/>
                  </a:lnTo>
                  <a:lnTo>
                    <a:pt x="116" y="115"/>
                  </a:lnTo>
                  <a:lnTo>
                    <a:pt x="116" y="113"/>
                  </a:lnTo>
                  <a:lnTo>
                    <a:pt x="115" y="113"/>
                  </a:lnTo>
                  <a:lnTo>
                    <a:pt x="113" y="113"/>
                  </a:lnTo>
                  <a:lnTo>
                    <a:pt x="113" y="111"/>
                  </a:lnTo>
                  <a:lnTo>
                    <a:pt x="111" y="111"/>
                  </a:lnTo>
                  <a:lnTo>
                    <a:pt x="111" y="113"/>
                  </a:lnTo>
                  <a:lnTo>
                    <a:pt x="109" y="113"/>
                  </a:lnTo>
                  <a:lnTo>
                    <a:pt x="107" y="113"/>
                  </a:lnTo>
                  <a:lnTo>
                    <a:pt x="107" y="115"/>
                  </a:lnTo>
                  <a:lnTo>
                    <a:pt x="107" y="117"/>
                  </a:lnTo>
                  <a:lnTo>
                    <a:pt x="105" y="117"/>
                  </a:lnTo>
                  <a:lnTo>
                    <a:pt x="105" y="119"/>
                  </a:lnTo>
                  <a:lnTo>
                    <a:pt x="105" y="121"/>
                  </a:lnTo>
                  <a:lnTo>
                    <a:pt x="103" y="121"/>
                  </a:lnTo>
                  <a:lnTo>
                    <a:pt x="103" y="122"/>
                  </a:lnTo>
                  <a:lnTo>
                    <a:pt x="103" y="124"/>
                  </a:lnTo>
                  <a:lnTo>
                    <a:pt x="105" y="126"/>
                  </a:lnTo>
                  <a:lnTo>
                    <a:pt x="107" y="126"/>
                  </a:lnTo>
                  <a:lnTo>
                    <a:pt x="109" y="126"/>
                  </a:lnTo>
                  <a:lnTo>
                    <a:pt x="111" y="126"/>
                  </a:lnTo>
                  <a:lnTo>
                    <a:pt x="113" y="126"/>
                  </a:lnTo>
                  <a:lnTo>
                    <a:pt x="113" y="124"/>
                  </a:lnTo>
                  <a:lnTo>
                    <a:pt x="115" y="124"/>
                  </a:lnTo>
                  <a:lnTo>
                    <a:pt x="116" y="124"/>
                  </a:lnTo>
                  <a:lnTo>
                    <a:pt x="118" y="124"/>
                  </a:lnTo>
                  <a:lnTo>
                    <a:pt x="120" y="126"/>
                  </a:lnTo>
                  <a:lnTo>
                    <a:pt x="122" y="126"/>
                  </a:lnTo>
                  <a:lnTo>
                    <a:pt x="124" y="126"/>
                  </a:lnTo>
                  <a:lnTo>
                    <a:pt x="126" y="126"/>
                  </a:lnTo>
                  <a:lnTo>
                    <a:pt x="129" y="126"/>
                  </a:lnTo>
                  <a:lnTo>
                    <a:pt x="133" y="126"/>
                  </a:lnTo>
                  <a:lnTo>
                    <a:pt x="133" y="124"/>
                  </a:lnTo>
                  <a:lnTo>
                    <a:pt x="131" y="121"/>
                  </a:lnTo>
                  <a:lnTo>
                    <a:pt x="129" y="119"/>
                  </a:lnTo>
                  <a:lnTo>
                    <a:pt x="127" y="119"/>
                  </a:lnTo>
                  <a:lnTo>
                    <a:pt x="126" y="117"/>
                  </a:lnTo>
                  <a:lnTo>
                    <a:pt x="126" y="115"/>
                  </a:lnTo>
                  <a:lnTo>
                    <a:pt x="126" y="113"/>
                  </a:lnTo>
                  <a:lnTo>
                    <a:pt x="127" y="111"/>
                  </a:lnTo>
                  <a:close/>
                  <a:moveTo>
                    <a:pt x="412" y="71"/>
                  </a:moveTo>
                  <a:lnTo>
                    <a:pt x="410" y="71"/>
                  </a:lnTo>
                  <a:lnTo>
                    <a:pt x="412" y="71"/>
                  </a:lnTo>
                  <a:close/>
                  <a:moveTo>
                    <a:pt x="277" y="0"/>
                  </a:moveTo>
                  <a:lnTo>
                    <a:pt x="277" y="4"/>
                  </a:lnTo>
                  <a:lnTo>
                    <a:pt x="279" y="4"/>
                  </a:lnTo>
                  <a:lnTo>
                    <a:pt x="281" y="4"/>
                  </a:lnTo>
                  <a:lnTo>
                    <a:pt x="283" y="4"/>
                  </a:lnTo>
                  <a:lnTo>
                    <a:pt x="281" y="6"/>
                  </a:lnTo>
                  <a:lnTo>
                    <a:pt x="283" y="6"/>
                  </a:lnTo>
                  <a:lnTo>
                    <a:pt x="285" y="6"/>
                  </a:lnTo>
                  <a:lnTo>
                    <a:pt x="286" y="6"/>
                  </a:lnTo>
                  <a:lnTo>
                    <a:pt x="290" y="6"/>
                  </a:lnTo>
                  <a:lnTo>
                    <a:pt x="292" y="8"/>
                  </a:lnTo>
                  <a:lnTo>
                    <a:pt x="294" y="8"/>
                  </a:lnTo>
                  <a:lnTo>
                    <a:pt x="294" y="10"/>
                  </a:lnTo>
                  <a:lnTo>
                    <a:pt x="294" y="11"/>
                  </a:lnTo>
                  <a:lnTo>
                    <a:pt x="296" y="11"/>
                  </a:lnTo>
                  <a:lnTo>
                    <a:pt x="294" y="11"/>
                  </a:lnTo>
                  <a:lnTo>
                    <a:pt x="294" y="13"/>
                  </a:lnTo>
                  <a:lnTo>
                    <a:pt x="292" y="13"/>
                  </a:lnTo>
                  <a:lnTo>
                    <a:pt x="290" y="13"/>
                  </a:lnTo>
                  <a:lnTo>
                    <a:pt x="288" y="13"/>
                  </a:lnTo>
                  <a:lnTo>
                    <a:pt x="286" y="13"/>
                  </a:lnTo>
                  <a:lnTo>
                    <a:pt x="286" y="15"/>
                  </a:lnTo>
                  <a:lnTo>
                    <a:pt x="285" y="15"/>
                  </a:lnTo>
                  <a:lnTo>
                    <a:pt x="285" y="17"/>
                  </a:lnTo>
                  <a:lnTo>
                    <a:pt x="283" y="17"/>
                  </a:lnTo>
                  <a:lnTo>
                    <a:pt x="281" y="19"/>
                  </a:lnTo>
                  <a:lnTo>
                    <a:pt x="279" y="19"/>
                  </a:lnTo>
                  <a:lnTo>
                    <a:pt x="277" y="21"/>
                  </a:lnTo>
                  <a:lnTo>
                    <a:pt x="277" y="23"/>
                  </a:lnTo>
                  <a:lnTo>
                    <a:pt x="275" y="23"/>
                  </a:lnTo>
                  <a:lnTo>
                    <a:pt x="277" y="23"/>
                  </a:lnTo>
                  <a:lnTo>
                    <a:pt x="279" y="21"/>
                  </a:lnTo>
                  <a:lnTo>
                    <a:pt x="281" y="21"/>
                  </a:lnTo>
                  <a:lnTo>
                    <a:pt x="283" y="21"/>
                  </a:lnTo>
                  <a:lnTo>
                    <a:pt x="285" y="19"/>
                  </a:lnTo>
                  <a:lnTo>
                    <a:pt x="286" y="19"/>
                  </a:lnTo>
                  <a:lnTo>
                    <a:pt x="288" y="19"/>
                  </a:lnTo>
                  <a:lnTo>
                    <a:pt x="288" y="17"/>
                  </a:lnTo>
                  <a:lnTo>
                    <a:pt x="290" y="17"/>
                  </a:lnTo>
                  <a:lnTo>
                    <a:pt x="292" y="17"/>
                  </a:lnTo>
                  <a:lnTo>
                    <a:pt x="294" y="17"/>
                  </a:lnTo>
                  <a:lnTo>
                    <a:pt x="294" y="19"/>
                  </a:lnTo>
                  <a:lnTo>
                    <a:pt x="296" y="19"/>
                  </a:lnTo>
                  <a:lnTo>
                    <a:pt x="299" y="19"/>
                  </a:lnTo>
                  <a:lnTo>
                    <a:pt x="303" y="19"/>
                  </a:lnTo>
                  <a:lnTo>
                    <a:pt x="307" y="19"/>
                  </a:lnTo>
                  <a:lnTo>
                    <a:pt x="307" y="21"/>
                  </a:lnTo>
                  <a:lnTo>
                    <a:pt x="309" y="21"/>
                  </a:lnTo>
                  <a:lnTo>
                    <a:pt x="311" y="21"/>
                  </a:lnTo>
                  <a:lnTo>
                    <a:pt x="311" y="23"/>
                  </a:lnTo>
                  <a:lnTo>
                    <a:pt x="312" y="23"/>
                  </a:lnTo>
                  <a:lnTo>
                    <a:pt x="316" y="23"/>
                  </a:lnTo>
                  <a:lnTo>
                    <a:pt x="318" y="23"/>
                  </a:lnTo>
                  <a:lnTo>
                    <a:pt x="318" y="21"/>
                  </a:lnTo>
                  <a:lnTo>
                    <a:pt x="322" y="21"/>
                  </a:lnTo>
                  <a:lnTo>
                    <a:pt x="323" y="21"/>
                  </a:lnTo>
                  <a:lnTo>
                    <a:pt x="325" y="21"/>
                  </a:lnTo>
                  <a:lnTo>
                    <a:pt x="327" y="21"/>
                  </a:lnTo>
                  <a:lnTo>
                    <a:pt x="327" y="23"/>
                  </a:lnTo>
                  <a:lnTo>
                    <a:pt x="329" y="23"/>
                  </a:lnTo>
                  <a:lnTo>
                    <a:pt x="329" y="24"/>
                  </a:lnTo>
                  <a:lnTo>
                    <a:pt x="329" y="26"/>
                  </a:lnTo>
                  <a:lnTo>
                    <a:pt x="331" y="26"/>
                  </a:lnTo>
                  <a:lnTo>
                    <a:pt x="331" y="28"/>
                  </a:lnTo>
                  <a:lnTo>
                    <a:pt x="331" y="30"/>
                  </a:lnTo>
                  <a:lnTo>
                    <a:pt x="333" y="30"/>
                  </a:lnTo>
                  <a:lnTo>
                    <a:pt x="335" y="32"/>
                  </a:lnTo>
                  <a:lnTo>
                    <a:pt x="336" y="30"/>
                  </a:lnTo>
                  <a:lnTo>
                    <a:pt x="336" y="28"/>
                  </a:lnTo>
                  <a:lnTo>
                    <a:pt x="338" y="28"/>
                  </a:lnTo>
                  <a:lnTo>
                    <a:pt x="338" y="26"/>
                  </a:lnTo>
                  <a:lnTo>
                    <a:pt x="338" y="28"/>
                  </a:lnTo>
                  <a:lnTo>
                    <a:pt x="340" y="28"/>
                  </a:lnTo>
                  <a:lnTo>
                    <a:pt x="344" y="28"/>
                  </a:lnTo>
                  <a:lnTo>
                    <a:pt x="346" y="28"/>
                  </a:lnTo>
                  <a:lnTo>
                    <a:pt x="346" y="26"/>
                  </a:lnTo>
                  <a:lnTo>
                    <a:pt x="348" y="28"/>
                  </a:lnTo>
                  <a:lnTo>
                    <a:pt x="349" y="26"/>
                  </a:lnTo>
                  <a:lnTo>
                    <a:pt x="351" y="28"/>
                  </a:lnTo>
                  <a:lnTo>
                    <a:pt x="353" y="28"/>
                  </a:lnTo>
                  <a:lnTo>
                    <a:pt x="353" y="26"/>
                  </a:lnTo>
                  <a:lnTo>
                    <a:pt x="355" y="26"/>
                  </a:lnTo>
                  <a:lnTo>
                    <a:pt x="353" y="26"/>
                  </a:lnTo>
                  <a:lnTo>
                    <a:pt x="355" y="24"/>
                  </a:lnTo>
                  <a:lnTo>
                    <a:pt x="357" y="24"/>
                  </a:lnTo>
                  <a:lnTo>
                    <a:pt x="359" y="24"/>
                  </a:lnTo>
                  <a:lnTo>
                    <a:pt x="359" y="23"/>
                  </a:lnTo>
                  <a:lnTo>
                    <a:pt x="360" y="23"/>
                  </a:lnTo>
                  <a:lnTo>
                    <a:pt x="362" y="23"/>
                  </a:lnTo>
                  <a:lnTo>
                    <a:pt x="362" y="24"/>
                  </a:lnTo>
                  <a:lnTo>
                    <a:pt x="364" y="24"/>
                  </a:lnTo>
                  <a:lnTo>
                    <a:pt x="368" y="24"/>
                  </a:lnTo>
                  <a:lnTo>
                    <a:pt x="370" y="24"/>
                  </a:lnTo>
                  <a:lnTo>
                    <a:pt x="370" y="26"/>
                  </a:lnTo>
                  <a:lnTo>
                    <a:pt x="372" y="26"/>
                  </a:lnTo>
                  <a:lnTo>
                    <a:pt x="375" y="26"/>
                  </a:lnTo>
                  <a:lnTo>
                    <a:pt x="377" y="26"/>
                  </a:lnTo>
                  <a:lnTo>
                    <a:pt x="379" y="28"/>
                  </a:lnTo>
                  <a:lnTo>
                    <a:pt x="381" y="28"/>
                  </a:lnTo>
                  <a:lnTo>
                    <a:pt x="381" y="30"/>
                  </a:lnTo>
                  <a:lnTo>
                    <a:pt x="383" y="30"/>
                  </a:lnTo>
                  <a:lnTo>
                    <a:pt x="384" y="30"/>
                  </a:lnTo>
                  <a:lnTo>
                    <a:pt x="390" y="30"/>
                  </a:lnTo>
                  <a:lnTo>
                    <a:pt x="396" y="30"/>
                  </a:lnTo>
                  <a:lnTo>
                    <a:pt x="397" y="32"/>
                  </a:lnTo>
                  <a:lnTo>
                    <a:pt x="399" y="32"/>
                  </a:lnTo>
                  <a:lnTo>
                    <a:pt x="399" y="35"/>
                  </a:lnTo>
                  <a:lnTo>
                    <a:pt x="401" y="35"/>
                  </a:lnTo>
                  <a:lnTo>
                    <a:pt x="403" y="35"/>
                  </a:lnTo>
                  <a:lnTo>
                    <a:pt x="405" y="35"/>
                  </a:lnTo>
                  <a:lnTo>
                    <a:pt x="407" y="35"/>
                  </a:lnTo>
                  <a:lnTo>
                    <a:pt x="410" y="35"/>
                  </a:lnTo>
                  <a:lnTo>
                    <a:pt x="412" y="35"/>
                  </a:lnTo>
                  <a:lnTo>
                    <a:pt x="414" y="35"/>
                  </a:lnTo>
                  <a:lnTo>
                    <a:pt x="416" y="35"/>
                  </a:lnTo>
                  <a:lnTo>
                    <a:pt x="418" y="34"/>
                  </a:lnTo>
                  <a:lnTo>
                    <a:pt x="418" y="37"/>
                  </a:lnTo>
                  <a:lnTo>
                    <a:pt x="420" y="37"/>
                  </a:lnTo>
                  <a:lnTo>
                    <a:pt x="421" y="39"/>
                  </a:lnTo>
                  <a:lnTo>
                    <a:pt x="423" y="37"/>
                  </a:lnTo>
                  <a:lnTo>
                    <a:pt x="423" y="35"/>
                  </a:lnTo>
                  <a:lnTo>
                    <a:pt x="425" y="34"/>
                  </a:lnTo>
                  <a:lnTo>
                    <a:pt x="427" y="34"/>
                  </a:lnTo>
                  <a:lnTo>
                    <a:pt x="429" y="35"/>
                  </a:lnTo>
                  <a:lnTo>
                    <a:pt x="436" y="35"/>
                  </a:lnTo>
                  <a:lnTo>
                    <a:pt x="438" y="35"/>
                  </a:lnTo>
                  <a:lnTo>
                    <a:pt x="440" y="35"/>
                  </a:lnTo>
                  <a:lnTo>
                    <a:pt x="442" y="37"/>
                  </a:lnTo>
                  <a:lnTo>
                    <a:pt x="444" y="37"/>
                  </a:lnTo>
                  <a:lnTo>
                    <a:pt x="444" y="39"/>
                  </a:lnTo>
                  <a:lnTo>
                    <a:pt x="446" y="39"/>
                  </a:lnTo>
                  <a:lnTo>
                    <a:pt x="447" y="39"/>
                  </a:lnTo>
                  <a:lnTo>
                    <a:pt x="449" y="41"/>
                  </a:lnTo>
                  <a:lnTo>
                    <a:pt x="451" y="41"/>
                  </a:lnTo>
                  <a:lnTo>
                    <a:pt x="451" y="43"/>
                  </a:lnTo>
                  <a:lnTo>
                    <a:pt x="453" y="43"/>
                  </a:lnTo>
                  <a:lnTo>
                    <a:pt x="455" y="43"/>
                  </a:lnTo>
                  <a:lnTo>
                    <a:pt x="455" y="45"/>
                  </a:lnTo>
                  <a:lnTo>
                    <a:pt x="455" y="48"/>
                  </a:lnTo>
                  <a:lnTo>
                    <a:pt x="458" y="48"/>
                  </a:lnTo>
                  <a:lnTo>
                    <a:pt x="458" y="47"/>
                  </a:lnTo>
                  <a:lnTo>
                    <a:pt x="462" y="47"/>
                  </a:lnTo>
                  <a:lnTo>
                    <a:pt x="464" y="48"/>
                  </a:lnTo>
                  <a:lnTo>
                    <a:pt x="466" y="48"/>
                  </a:lnTo>
                  <a:lnTo>
                    <a:pt x="464" y="50"/>
                  </a:lnTo>
                  <a:lnTo>
                    <a:pt x="462" y="50"/>
                  </a:lnTo>
                  <a:lnTo>
                    <a:pt x="462" y="52"/>
                  </a:lnTo>
                  <a:lnTo>
                    <a:pt x="462" y="54"/>
                  </a:lnTo>
                  <a:lnTo>
                    <a:pt x="460" y="54"/>
                  </a:lnTo>
                  <a:lnTo>
                    <a:pt x="460" y="56"/>
                  </a:lnTo>
                  <a:lnTo>
                    <a:pt x="458" y="54"/>
                  </a:lnTo>
                  <a:lnTo>
                    <a:pt x="457" y="54"/>
                  </a:lnTo>
                  <a:lnTo>
                    <a:pt x="455" y="52"/>
                  </a:lnTo>
                  <a:lnTo>
                    <a:pt x="453" y="52"/>
                  </a:lnTo>
                  <a:lnTo>
                    <a:pt x="451" y="52"/>
                  </a:lnTo>
                  <a:lnTo>
                    <a:pt x="451" y="50"/>
                  </a:lnTo>
                  <a:lnTo>
                    <a:pt x="449" y="50"/>
                  </a:lnTo>
                  <a:lnTo>
                    <a:pt x="447" y="48"/>
                  </a:lnTo>
                  <a:lnTo>
                    <a:pt x="446" y="48"/>
                  </a:lnTo>
                  <a:lnTo>
                    <a:pt x="444" y="50"/>
                  </a:lnTo>
                  <a:lnTo>
                    <a:pt x="446" y="50"/>
                  </a:lnTo>
                  <a:lnTo>
                    <a:pt x="444" y="50"/>
                  </a:lnTo>
                  <a:lnTo>
                    <a:pt x="444" y="52"/>
                  </a:lnTo>
                  <a:lnTo>
                    <a:pt x="442" y="52"/>
                  </a:lnTo>
                  <a:lnTo>
                    <a:pt x="440" y="54"/>
                  </a:lnTo>
                  <a:lnTo>
                    <a:pt x="438" y="54"/>
                  </a:lnTo>
                  <a:lnTo>
                    <a:pt x="436" y="54"/>
                  </a:lnTo>
                  <a:lnTo>
                    <a:pt x="438" y="56"/>
                  </a:lnTo>
                  <a:lnTo>
                    <a:pt x="440" y="56"/>
                  </a:lnTo>
                  <a:lnTo>
                    <a:pt x="440" y="58"/>
                  </a:lnTo>
                  <a:lnTo>
                    <a:pt x="442" y="58"/>
                  </a:lnTo>
                  <a:lnTo>
                    <a:pt x="442" y="60"/>
                  </a:lnTo>
                  <a:lnTo>
                    <a:pt x="444" y="61"/>
                  </a:lnTo>
                  <a:lnTo>
                    <a:pt x="442" y="61"/>
                  </a:lnTo>
                  <a:lnTo>
                    <a:pt x="442" y="63"/>
                  </a:lnTo>
                  <a:lnTo>
                    <a:pt x="442" y="61"/>
                  </a:lnTo>
                  <a:lnTo>
                    <a:pt x="440" y="61"/>
                  </a:lnTo>
                  <a:lnTo>
                    <a:pt x="440" y="63"/>
                  </a:lnTo>
                  <a:lnTo>
                    <a:pt x="436" y="63"/>
                  </a:lnTo>
                  <a:lnTo>
                    <a:pt x="434" y="63"/>
                  </a:lnTo>
                  <a:lnTo>
                    <a:pt x="433" y="63"/>
                  </a:lnTo>
                  <a:lnTo>
                    <a:pt x="431" y="63"/>
                  </a:lnTo>
                  <a:lnTo>
                    <a:pt x="431" y="65"/>
                  </a:lnTo>
                  <a:lnTo>
                    <a:pt x="429" y="65"/>
                  </a:lnTo>
                  <a:lnTo>
                    <a:pt x="429" y="67"/>
                  </a:lnTo>
                  <a:lnTo>
                    <a:pt x="427" y="67"/>
                  </a:lnTo>
                  <a:lnTo>
                    <a:pt x="425" y="69"/>
                  </a:lnTo>
                  <a:lnTo>
                    <a:pt x="423" y="69"/>
                  </a:lnTo>
                  <a:lnTo>
                    <a:pt x="423" y="71"/>
                  </a:lnTo>
                  <a:lnTo>
                    <a:pt x="421" y="71"/>
                  </a:lnTo>
                  <a:lnTo>
                    <a:pt x="420" y="71"/>
                  </a:lnTo>
                  <a:lnTo>
                    <a:pt x="418" y="69"/>
                  </a:lnTo>
                  <a:lnTo>
                    <a:pt x="416" y="71"/>
                  </a:lnTo>
                  <a:lnTo>
                    <a:pt x="414" y="71"/>
                  </a:lnTo>
                  <a:lnTo>
                    <a:pt x="412" y="71"/>
                  </a:lnTo>
                  <a:lnTo>
                    <a:pt x="409" y="71"/>
                  </a:lnTo>
                  <a:lnTo>
                    <a:pt x="409" y="72"/>
                  </a:lnTo>
                  <a:lnTo>
                    <a:pt x="407" y="72"/>
                  </a:lnTo>
                  <a:lnTo>
                    <a:pt x="407" y="74"/>
                  </a:lnTo>
                  <a:lnTo>
                    <a:pt x="405" y="74"/>
                  </a:lnTo>
                  <a:lnTo>
                    <a:pt x="405" y="76"/>
                  </a:lnTo>
                  <a:lnTo>
                    <a:pt x="405" y="78"/>
                  </a:lnTo>
                  <a:lnTo>
                    <a:pt x="407" y="78"/>
                  </a:lnTo>
                  <a:lnTo>
                    <a:pt x="407" y="80"/>
                  </a:lnTo>
                  <a:lnTo>
                    <a:pt x="405" y="82"/>
                  </a:lnTo>
                  <a:lnTo>
                    <a:pt x="405" y="84"/>
                  </a:lnTo>
                  <a:lnTo>
                    <a:pt x="403" y="84"/>
                  </a:lnTo>
                  <a:lnTo>
                    <a:pt x="403" y="85"/>
                  </a:lnTo>
                  <a:lnTo>
                    <a:pt x="405" y="85"/>
                  </a:lnTo>
                  <a:lnTo>
                    <a:pt x="405" y="87"/>
                  </a:lnTo>
                  <a:lnTo>
                    <a:pt x="403" y="87"/>
                  </a:lnTo>
                  <a:lnTo>
                    <a:pt x="403" y="89"/>
                  </a:lnTo>
                  <a:lnTo>
                    <a:pt x="401" y="89"/>
                  </a:lnTo>
                  <a:lnTo>
                    <a:pt x="399" y="89"/>
                  </a:lnTo>
                  <a:lnTo>
                    <a:pt x="399" y="91"/>
                  </a:lnTo>
                  <a:lnTo>
                    <a:pt x="397" y="91"/>
                  </a:lnTo>
                  <a:lnTo>
                    <a:pt x="399" y="93"/>
                  </a:lnTo>
                  <a:lnTo>
                    <a:pt x="397" y="93"/>
                  </a:lnTo>
                  <a:lnTo>
                    <a:pt x="397" y="95"/>
                  </a:lnTo>
                  <a:lnTo>
                    <a:pt x="396" y="95"/>
                  </a:lnTo>
                  <a:lnTo>
                    <a:pt x="396" y="97"/>
                  </a:lnTo>
                  <a:lnTo>
                    <a:pt x="396" y="98"/>
                  </a:lnTo>
                  <a:lnTo>
                    <a:pt x="394" y="98"/>
                  </a:lnTo>
                  <a:lnTo>
                    <a:pt x="392" y="98"/>
                  </a:lnTo>
                  <a:lnTo>
                    <a:pt x="392" y="97"/>
                  </a:lnTo>
                  <a:lnTo>
                    <a:pt x="392" y="95"/>
                  </a:lnTo>
                  <a:lnTo>
                    <a:pt x="390" y="95"/>
                  </a:lnTo>
                  <a:lnTo>
                    <a:pt x="390" y="93"/>
                  </a:lnTo>
                  <a:lnTo>
                    <a:pt x="390" y="91"/>
                  </a:lnTo>
                  <a:lnTo>
                    <a:pt x="390" y="89"/>
                  </a:lnTo>
                  <a:lnTo>
                    <a:pt x="390" y="85"/>
                  </a:lnTo>
                  <a:lnTo>
                    <a:pt x="390" y="82"/>
                  </a:lnTo>
                  <a:lnTo>
                    <a:pt x="390" y="84"/>
                  </a:lnTo>
                  <a:lnTo>
                    <a:pt x="390" y="82"/>
                  </a:lnTo>
                  <a:lnTo>
                    <a:pt x="390" y="80"/>
                  </a:lnTo>
                  <a:lnTo>
                    <a:pt x="392" y="80"/>
                  </a:lnTo>
                  <a:lnTo>
                    <a:pt x="392" y="82"/>
                  </a:lnTo>
                  <a:lnTo>
                    <a:pt x="392" y="80"/>
                  </a:lnTo>
                  <a:lnTo>
                    <a:pt x="394" y="78"/>
                  </a:lnTo>
                  <a:lnTo>
                    <a:pt x="396" y="76"/>
                  </a:lnTo>
                  <a:lnTo>
                    <a:pt x="397" y="76"/>
                  </a:lnTo>
                  <a:lnTo>
                    <a:pt x="397" y="74"/>
                  </a:lnTo>
                  <a:lnTo>
                    <a:pt x="397" y="72"/>
                  </a:lnTo>
                  <a:lnTo>
                    <a:pt x="399" y="72"/>
                  </a:lnTo>
                  <a:lnTo>
                    <a:pt x="399" y="71"/>
                  </a:lnTo>
                  <a:lnTo>
                    <a:pt x="401" y="71"/>
                  </a:lnTo>
                  <a:lnTo>
                    <a:pt x="401" y="69"/>
                  </a:lnTo>
                  <a:lnTo>
                    <a:pt x="403" y="69"/>
                  </a:lnTo>
                  <a:lnTo>
                    <a:pt x="405" y="69"/>
                  </a:lnTo>
                  <a:lnTo>
                    <a:pt x="407" y="67"/>
                  </a:lnTo>
                  <a:lnTo>
                    <a:pt x="407" y="65"/>
                  </a:lnTo>
                  <a:lnTo>
                    <a:pt x="409" y="65"/>
                  </a:lnTo>
                  <a:lnTo>
                    <a:pt x="409" y="63"/>
                  </a:lnTo>
                  <a:lnTo>
                    <a:pt x="407" y="63"/>
                  </a:lnTo>
                  <a:lnTo>
                    <a:pt x="405" y="63"/>
                  </a:lnTo>
                  <a:lnTo>
                    <a:pt x="405" y="65"/>
                  </a:lnTo>
                  <a:lnTo>
                    <a:pt x="403" y="65"/>
                  </a:lnTo>
                  <a:lnTo>
                    <a:pt x="401" y="67"/>
                  </a:lnTo>
                  <a:lnTo>
                    <a:pt x="401" y="69"/>
                  </a:lnTo>
                  <a:lnTo>
                    <a:pt x="399" y="67"/>
                  </a:lnTo>
                  <a:lnTo>
                    <a:pt x="399" y="65"/>
                  </a:lnTo>
                  <a:lnTo>
                    <a:pt x="396" y="65"/>
                  </a:lnTo>
                  <a:lnTo>
                    <a:pt x="394" y="65"/>
                  </a:lnTo>
                  <a:lnTo>
                    <a:pt x="392" y="65"/>
                  </a:lnTo>
                  <a:lnTo>
                    <a:pt x="392" y="67"/>
                  </a:lnTo>
                  <a:lnTo>
                    <a:pt x="390" y="67"/>
                  </a:lnTo>
                  <a:lnTo>
                    <a:pt x="388" y="69"/>
                  </a:lnTo>
                  <a:lnTo>
                    <a:pt x="386" y="69"/>
                  </a:lnTo>
                  <a:lnTo>
                    <a:pt x="386" y="71"/>
                  </a:lnTo>
                  <a:lnTo>
                    <a:pt x="388" y="71"/>
                  </a:lnTo>
                  <a:lnTo>
                    <a:pt x="388" y="72"/>
                  </a:lnTo>
                  <a:lnTo>
                    <a:pt x="386" y="72"/>
                  </a:lnTo>
                  <a:lnTo>
                    <a:pt x="386" y="74"/>
                  </a:lnTo>
                  <a:lnTo>
                    <a:pt x="384" y="74"/>
                  </a:lnTo>
                  <a:lnTo>
                    <a:pt x="383" y="74"/>
                  </a:lnTo>
                  <a:lnTo>
                    <a:pt x="381" y="74"/>
                  </a:lnTo>
                  <a:lnTo>
                    <a:pt x="381" y="72"/>
                  </a:lnTo>
                  <a:lnTo>
                    <a:pt x="379" y="72"/>
                  </a:lnTo>
                  <a:lnTo>
                    <a:pt x="379" y="71"/>
                  </a:lnTo>
                  <a:lnTo>
                    <a:pt x="373" y="72"/>
                  </a:lnTo>
                  <a:lnTo>
                    <a:pt x="370" y="74"/>
                  </a:lnTo>
                  <a:lnTo>
                    <a:pt x="368" y="72"/>
                  </a:lnTo>
                  <a:lnTo>
                    <a:pt x="366" y="72"/>
                  </a:lnTo>
                  <a:lnTo>
                    <a:pt x="360" y="74"/>
                  </a:lnTo>
                  <a:lnTo>
                    <a:pt x="357" y="76"/>
                  </a:lnTo>
                  <a:lnTo>
                    <a:pt x="355" y="76"/>
                  </a:lnTo>
                  <a:lnTo>
                    <a:pt x="355" y="78"/>
                  </a:lnTo>
                  <a:lnTo>
                    <a:pt x="355" y="80"/>
                  </a:lnTo>
                  <a:lnTo>
                    <a:pt x="353" y="80"/>
                  </a:lnTo>
                  <a:lnTo>
                    <a:pt x="353" y="82"/>
                  </a:lnTo>
                  <a:lnTo>
                    <a:pt x="351" y="82"/>
                  </a:lnTo>
                  <a:lnTo>
                    <a:pt x="351" y="84"/>
                  </a:lnTo>
                  <a:lnTo>
                    <a:pt x="349" y="82"/>
                  </a:lnTo>
                  <a:lnTo>
                    <a:pt x="349" y="84"/>
                  </a:lnTo>
                  <a:lnTo>
                    <a:pt x="348" y="84"/>
                  </a:lnTo>
                  <a:lnTo>
                    <a:pt x="346" y="84"/>
                  </a:lnTo>
                  <a:lnTo>
                    <a:pt x="346" y="85"/>
                  </a:lnTo>
                  <a:lnTo>
                    <a:pt x="344" y="85"/>
                  </a:lnTo>
                  <a:lnTo>
                    <a:pt x="346" y="87"/>
                  </a:lnTo>
                  <a:lnTo>
                    <a:pt x="348" y="89"/>
                  </a:lnTo>
                  <a:lnTo>
                    <a:pt x="349" y="91"/>
                  </a:lnTo>
                  <a:lnTo>
                    <a:pt x="351" y="89"/>
                  </a:lnTo>
                  <a:lnTo>
                    <a:pt x="351" y="91"/>
                  </a:lnTo>
                  <a:lnTo>
                    <a:pt x="353" y="89"/>
                  </a:lnTo>
                  <a:lnTo>
                    <a:pt x="355" y="89"/>
                  </a:lnTo>
                  <a:lnTo>
                    <a:pt x="355" y="91"/>
                  </a:lnTo>
                  <a:lnTo>
                    <a:pt x="357" y="91"/>
                  </a:lnTo>
                  <a:lnTo>
                    <a:pt x="357" y="93"/>
                  </a:lnTo>
                  <a:lnTo>
                    <a:pt x="357" y="95"/>
                  </a:lnTo>
                  <a:lnTo>
                    <a:pt x="357" y="97"/>
                  </a:lnTo>
                  <a:lnTo>
                    <a:pt x="355" y="97"/>
                  </a:lnTo>
                  <a:lnTo>
                    <a:pt x="355" y="98"/>
                  </a:lnTo>
                  <a:lnTo>
                    <a:pt x="355" y="100"/>
                  </a:lnTo>
                  <a:lnTo>
                    <a:pt x="355" y="104"/>
                  </a:lnTo>
                  <a:lnTo>
                    <a:pt x="353" y="108"/>
                  </a:lnTo>
                  <a:lnTo>
                    <a:pt x="351" y="111"/>
                  </a:lnTo>
                  <a:lnTo>
                    <a:pt x="349" y="111"/>
                  </a:lnTo>
                  <a:lnTo>
                    <a:pt x="349" y="113"/>
                  </a:lnTo>
                  <a:lnTo>
                    <a:pt x="349" y="115"/>
                  </a:lnTo>
                  <a:lnTo>
                    <a:pt x="348" y="115"/>
                  </a:lnTo>
                  <a:lnTo>
                    <a:pt x="346" y="115"/>
                  </a:lnTo>
                  <a:lnTo>
                    <a:pt x="346" y="117"/>
                  </a:lnTo>
                  <a:lnTo>
                    <a:pt x="344" y="119"/>
                  </a:lnTo>
                  <a:lnTo>
                    <a:pt x="344" y="121"/>
                  </a:lnTo>
                  <a:lnTo>
                    <a:pt x="342" y="121"/>
                  </a:lnTo>
                  <a:lnTo>
                    <a:pt x="340" y="122"/>
                  </a:lnTo>
                  <a:lnTo>
                    <a:pt x="338" y="122"/>
                  </a:lnTo>
                  <a:lnTo>
                    <a:pt x="335" y="122"/>
                  </a:lnTo>
                  <a:lnTo>
                    <a:pt x="335" y="124"/>
                  </a:lnTo>
                  <a:lnTo>
                    <a:pt x="333" y="124"/>
                  </a:lnTo>
                  <a:lnTo>
                    <a:pt x="331" y="124"/>
                  </a:lnTo>
                  <a:lnTo>
                    <a:pt x="331" y="126"/>
                  </a:lnTo>
                  <a:lnTo>
                    <a:pt x="331" y="130"/>
                  </a:lnTo>
                  <a:lnTo>
                    <a:pt x="329" y="130"/>
                  </a:lnTo>
                  <a:lnTo>
                    <a:pt x="327" y="130"/>
                  </a:lnTo>
                  <a:lnTo>
                    <a:pt x="327" y="132"/>
                  </a:lnTo>
                  <a:lnTo>
                    <a:pt x="327" y="134"/>
                  </a:lnTo>
                  <a:lnTo>
                    <a:pt x="329" y="135"/>
                  </a:lnTo>
                  <a:lnTo>
                    <a:pt x="329" y="137"/>
                  </a:lnTo>
                  <a:lnTo>
                    <a:pt x="329" y="139"/>
                  </a:lnTo>
                  <a:lnTo>
                    <a:pt x="331" y="139"/>
                  </a:lnTo>
                  <a:lnTo>
                    <a:pt x="331" y="141"/>
                  </a:lnTo>
                  <a:lnTo>
                    <a:pt x="331" y="143"/>
                  </a:lnTo>
                  <a:lnTo>
                    <a:pt x="329" y="141"/>
                  </a:lnTo>
                  <a:lnTo>
                    <a:pt x="329" y="143"/>
                  </a:lnTo>
                  <a:lnTo>
                    <a:pt x="327" y="143"/>
                  </a:lnTo>
                  <a:lnTo>
                    <a:pt x="325" y="145"/>
                  </a:lnTo>
                  <a:lnTo>
                    <a:pt x="323" y="143"/>
                  </a:lnTo>
                  <a:lnTo>
                    <a:pt x="323" y="141"/>
                  </a:lnTo>
                  <a:lnTo>
                    <a:pt x="323" y="139"/>
                  </a:lnTo>
                  <a:lnTo>
                    <a:pt x="325" y="137"/>
                  </a:lnTo>
                  <a:lnTo>
                    <a:pt x="323" y="137"/>
                  </a:lnTo>
                  <a:lnTo>
                    <a:pt x="323" y="135"/>
                  </a:lnTo>
                  <a:lnTo>
                    <a:pt x="322" y="135"/>
                  </a:lnTo>
                  <a:lnTo>
                    <a:pt x="320" y="135"/>
                  </a:lnTo>
                  <a:lnTo>
                    <a:pt x="320" y="134"/>
                  </a:lnTo>
                  <a:lnTo>
                    <a:pt x="322" y="134"/>
                  </a:lnTo>
                  <a:lnTo>
                    <a:pt x="322" y="132"/>
                  </a:lnTo>
                  <a:lnTo>
                    <a:pt x="320" y="132"/>
                  </a:lnTo>
                  <a:lnTo>
                    <a:pt x="320" y="130"/>
                  </a:lnTo>
                  <a:lnTo>
                    <a:pt x="318" y="130"/>
                  </a:lnTo>
                  <a:lnTo>
                    <a:pt x="316" y="130"/>
                  </a:lnTo>
                  <a:lnTo>
                    <a:pt x="318" y="130"/>
                  </a:lnTo>
                  <a:lnTo>
                    <a:pt x="316" y="132"/>
                  </a:lnTo>
                  <a:lnTo>
                    <a:pt x="314" y="132"/>
                  </a:lnTo>
                  <a:lnTo>
                    <a:pt x="312" y="132"/>
                  </a:lnTo>
                  <a:lnTo>
                    <a:pt x="314" y="130"/>
                  </a:lnTo>
                  <a:lnTo>
                    <a:pt x="314" y="128"/>
                  </a:lnTo>
                  <a:lnTo>
                    <a:pt x="312" y="128"/>
                  </a:lnTo>
                  <a:lnTo>
                    <a:pt x="312" y="130"/>
                  </a:lnTo>
                  <a:lnTo>
                    <a:pt x="311" y="130"/>
                  </a:lnTo>
                  <a:lnTo>
                    <a:pt x="311" y="128"/>
                  </a:lnTo>
                  <a:lnTo>
                    <a:pt x="311" y="130"/>
                  </a:lnTo>
                  <a:lnTo>
                    <a:pt x="309" y="130"/>
                  </a:lnTo>
                  <a:lnTo>
                    <a:pt x="309" y="132"/>
                  </a:lnTo>
                  <a:lnTo>
                    <a:pt x="307" y="132"/>
                  </a:lnTo>
                  <a:lnTo>
                    <a:pt x="305" y="132"/>
                  </a:lnTo>
                  <a:lnTo>
                    <a:pt x="303" y="132"/>
                  </a:lnTo>
                  <a:lnTo>
                    <a:pt x="303" y="134"/>
                  </a:lnTo>
                  <a:lnTo>
                    <a:pt x="305" y="134"/>
                  </a:lnTo>
                  <a:lnTo>
                    <a:pt x="305" y="135"/>
                  </a:lnTo>
                  <a:lnTo>
                    <a:pt x="307" y="135"/>
                  </a:lnTo>
                  <a:lnTo>
                    <a:pt x="309" y="137"/>
                  </a:lnTo>
                  <a:lnTo>
                    <a:pt x="309" y="135"/>
                  </a:lnTo>
                  <a:lnTo>
                    <a:pt x="311" y="135"/>
                  </a:lnTo>
                  <a:lnTo>
                    <a:pt x="312" y="135"/>
                  </a:lnTo>
                  <a:lnTo>
                    <a:pt x="314" y="137"/>
                  </a:lnTo>
                  <a:lnTo>
                    <a:pt x="312" y="139"/>
                  </a:lnTo>
                  <a:lnTo>
                    <a:pt x="311" y="137"/>
                  </a:lnTo>
                  <a:lnTo>
                    <a:pt x="311" y="139"/>
                  </a:lnTo>
                  <a:lnTo>
                    <a:pt x="311" y="141"/>
                  </a:lnTo>
                  <a:lnTo>
                    <a:pt x="309" y="141"/>
                  </a:lnTo>
                  <a:lnTo>
                    <a:pt x="309" y="143"/>
                  </a:lnTo>
                  <a:lnTo>
                    <a:pt x="311" y="145"/>
                  </a:lnTo>
                  <a:lnTo>
                    <a:pt x="311" y="146"/>
                  </a:lnTo>
                  <a:lnTo>
                    <a:pt x="312" y="146"/>
                  </a:lnTo>
                  <a:lnTo>
                    <a:pt x="312" y="148"/>
                  </a:lnTo>
                  <a:lnTo>
                    <a:pt x="312" y="150"/>
                  </a:lnTo>
                  <a:lnTo>
                    <a:pt x="312" y="152"/>
                  </a:lnTo>
                  <a:lnTo>
                    <a:pt x="312" y="154"/>
                  </a:lnTo>
                  <a:lnTo>
                    <a:pt x="312" y="156"/>
                  </a:lnTo>
                  <a:lnTo>
                    <a:pt x="312" y="159"/>
                  </a:lnTo>
                  <a:lnTo>
                    <a:pt x="312" y="161"/>
                  </a:lnTo>
                  <a:lnTo>
                    <a:pt x="311" y="161"/>
                  </a:lnTo>
                  <a:lnTo>
                    <a:pt x="309" y="163"/>
                  </a:lnTo>
                  <a:lnTo>
                    <a:pt x="309" y="165"/>
                  </a:lnTo>
                  <a:lnTo>
                    <a:pt x="307" y="165"/>
                  </a:lnTo>
                  <a:lnTo>
                    <a:pt x="307" y="167"/>
                  </a:lnTo>
                  <a:lnTo>
                    <a:pt x="305" y="167"/>
                  </a:lnTo>
                  <a:lnTo>
                    <a:pt x="307" y="169"/>
                  </a:lnTo>
                  <a:lnTo>
                    <a:pt x="305" y="169"/>
                  </a:lnTo>
                  <a:lnTo>
                    <a:pt x="303" y="171"/>
                  </a:lnTo>
                  <a:lnTo>
                    <a:pt x="303" y="172"/>
                  </a:lnTo>
                  <a:lnTo>
                    <a:pt x="301" y="172"/>
                  </a:lnTo>
                  <a:lnTo>
                    <a:pt x="299" y="172"/>
                  </a:lnTo>
                  <a:lnTo>
                    <a:pt x="298" y="172"/>
                  </a:lnTo>
                  <a:lnTo>
                    <a:pt x="294" y="172"/>
                  </a:lnTo>
                  <a:lnTo>
                    <a:pt x="294" y="174"/>
                  </a:lnTo>
                  <a:lnTo>
                    <a:pt x="292" y="174"/>
                  </a:lnTo>
                  <a:lnTo>
                    <a:pt x="290" y="176"/>
                  </a:lnTo>
                  <a:lnTo>
                    <a:pt x="290" y="174"/>
                  </a:lnTo>
                  <a:lnTo>
                    <a:pt x="290" y="176"/>
                  </a:lnTo>
                  <a:lnTo>
                    <a:pt x="288" y="176"/>
                  </a:lnTo>
                  <a:lnTo>
                    <a:pt x="286" y="178"/>
                  </a:lnTo>
                  <a:lnTo>
                    <a:pt x="286" y="176"/>
                  </a:lnTo>
                  <a:lnTo>
                    <a:pt x="285" y="176"/>
                  </a:lnTo>
                  <a:lnTo>
                    <a:pt x="283" y="176"/>
                  </a:lnTo>
                  <a:lnTo>
                    <a:pt x="281" y="176"/>
                  </a:lnTo>
                  <a:lnTo>
                    <a:pt x="281" y="178"/>
                  </a:lnTo>
                  <a:lnTo>
                    <a:pt x="279" y="178"/>
                  </a:lnTo>
                  <a:lnTo>
                    <a:pt x="279" y="180"/>
                  </a:lnTo>
                  <a:lnTo>
                    <a:pt x="277" y="180"/>
                  </a:lnTo>
                  <a:lnTo>
                    <a:pt x="279" y="182"/>
                  </a:lnTo>
                  <a:lnTo>
                    <a:pt x="279" y="183"/>
                  </a:lnTo>
                  <a:lnTo>
                    <a:pt x="281" y="185"/>
                  </a:lnTo>
                  <a:lnTo>
                    <a:pt x="283" y="185"/>
                  </a:lnTo>
                  <a:lnTo>
                    <a:pt x="283" y="187"/>
                  </a:lnTo>
                  <a:lnTo>
                    <a:pt x="283" y="189"/>
                  </a:lnTo>
                  <a:lnTo>
                    <a:pt x="285" y="189"/>
                  </a:lnTo>
                  <a:lnTo>
                    <a:pt x="285" y="191"/>
                  </a:lnTo>
                  <a:lnTo>
                    <a:pt x="285" y="193"/>
                  </a:lnTo>
                  <a:lnTo>
                    <a:pt x="286" y="195"/>
                  </a:lnTo>
                  <a:lnTo>
                    <a:pt x="285" y="196"/>
                  </a:lnTo>
                  <a:lnTo>
                    <a:pt x="285" y="198"/>
                  </a:lnTo>
                  <a:lnTo>
                    <a:pt x="283" y="200"/>
                  </a:lnTo>
                  <a:lnTo>
                    <a:pt x="281" y="200"/>
                  </a:lnTo>
                  <a:lnTo>
                    <a:pt x="279" y="202"/>
                  </a:lnTo>
                  <a:lnTo>
                    <a:pt x="277" y="202"/>
                  </a:lnTo>
                  <a:lnTo>
                    <a:pt x="279" y="204"/>
                  </a:lnTo>
                  <a:lnTo>
                    <a:pt x="277" y="204"/>
                  </a:lnTo>
                  <a:lnTo>
                    <a:pt x="275" y="204"/>
                  </a:lnTo>
                  <a:lnTo>
                    <a:pt x="275" y="202"/>
                  </a:lnTo>
                  <a:lnTo>
                    <a:pt x="274" y="200"/>
                  </a:lnTo>
                  <a:lnTo>
                    <a:pt x="272" y="200"/>
                  </a:lnTo>
                  <a:lnTo>
                    <a:pt x="272" y="198"/>
                  </a:lnTo>
                  <a:lnTo>
                    <a:pt x="270" y="198"/>
                  </a:lnTo>
                  <a:lnTo>
                    <a:pt x="268" y="196"/>
                  </a:lnTo>
                  <a:lnTo>
                    <a:pt x="268" y="195"/>
                  </a:lnTo>
                  <a:lnTo>
                    <a:pt x="266" y="195"/>
                  </a:lnTo>
                  <a:lnTo>
                    <a:pt x="264" y="196"/>
                  </a:lnTo>
                  <a:lnTo>
                    <a:pt x="264" y="198"/>
                  </a:lnTo>
                  <a:lnTo>
                    <a:pt x="264" y="200"/>
                  </a:lnTo>
                  <a:lnTo>
                    <a:pt x="262" y="202"/>
                  </a:lnTo>
                  <a:lnTo>
                    <a:pt x="264" y="202"/>
                  </a:lnTo>
                  <a:lnTo>
                    <a:pt x="264" y="204"/>
                  </a:lnTo>
                  <a:lnTo>
                    <a:pt x="266" y="204"/>
                  </a:lnTo>
                  <a:lnTo>
                    <a:pt x="266" y="206"/>
                  </a:lnTo>
                  <a:lnTo>
                    <a:pt x="266" y="208"/>
                  </a:lnTo>
                  <a:lnTo>
                    <a:pt x="266" y="209"/>
                  </a:lnTo>
                  <a:lnTo>
                    <a:pt x="270" y="211"/>
                  </a:lnTo>
                  <a:lnTo>
                    <a:pt x="272" y="211"/>
                  </a:lnTo>
                  <a:lnTo>
                    <a:pt x="272" y="213"/>
                  </a:lnTo>
                  <a:lnTo>
                    <a:pt x="272" y="215"/>
                  </a:lnTo>
                  <a:lnTo>
                    <a:pt x="272" y="217"/>
                  </a:lnTo>
                  <a:lnTo>
                    <a:pt x="274" y="217"/>
                  </a:lnTo>
                  <a:lnTo>
                    <a:pt x="274" y="219"/>
                  </a:lnTo>
                  <a:lnTo>
                    <a:pt x="274" y="220"/>
                  </a:lnTo>
                  <a:lnTo>
                    <a:pt x="272" y="220"/>
                  </a:lnTo>
                  <a:lnTo>
                    <a:pt x="272" y="219"/>
                  </a:lnTo>
                  <a:lnTo>
                    <a:pt x="270" y="219"/>
                  </a:lnTo>
                  <a:lnTo>
                    <a:pt x="268" y="219"/>
                  </a:lnTo>
                  <a:lnTo>
                    <a:pt x="270" y="219"/>
                  </a:lnTo>
                  <a:lnTo>
                    <a:pt x="268" y="217"/>
                  </a:lnTo>
                  <a:lnTo>
                    <a:pt x="268" y="219"/>
                  </a:lnTo>
                  <a:lnTo>
                    <a:pt x="268" y="217"/>
                  </a:lnTo>
                  <a:lnTo>
                    <a:pt x="266" y="215"/>
                  </a:lnTo>
                  <a:lnTo>
                    <a:pt x="266" y="213"/>
                  </a:lnTo>
                  <a:lnTo>
                    <a:pt x="264" y="211"/>
                  </a:lnTo>
                  <a:lnTo>
                    <a:pt x="262" y="209"/>
                  </a:lnTo>
                  <a:lnTo>
                    <a:pt x="262" y="208"/>
                  </a:lnTo>
                  <a:lnTo>
                    <a:pt x="262" y="206"/>
                  </a:lnTo>
                  <a:lnTo>
                    <a:pt x="261" y="204"/>
                  </a:lnTo>
                  <a:lnTo>
                    <a:pt x="262" y="202"/>
                  </a:lnTo>
                  <a:lnTo>
                    <a:pt x="261" y="202"/>
                  </a:lnTo>
                  <a:lnTo>
                    <a:pt x="261" y="200"/>
                  </a:lnTo>
                  <a:lnTo>
                    <a:pt x="261" y="198"/>
                  </a:lnTo>
                  <a:lnTo>
                    <a:pt x="262" y="198"/>
                  </a:lnTo>
                  <a:lnTo>
                    <a:pt x="262" y="196"/>
                  </a:lnTo>
                  <a:lnTo>
                    <a:pt x="262" y="195"/>
                  </a:lnTo>
                  <a:lnTo>
                    <a:pt x="262" y="193"/>
                  </a:lnTo>
                  <a:lnTo>
                    <a:pt x="262" y="191"/>
                  </a:lnTo>
                  <a:lnTo>
                    <a:pt x="261" y="191"/>
                  </a:lnTo>
                  <a:lnTo>
                    <a:pt x="261" y="189"/>
                  </a:lnTo>
                  <a:lnTo>
                    <a:pt x="261" y="187"/>
                  </a:lnTo>
                  <a:lnTo>
                    <a:pt x="259" y="185"/>
                  </a:lnTo>
                  <a:lnTo>
                    <a:pt x="257" y="185"/>
                  </a:lnTo>
                  <a:lnTo>
                    <a:pt x="257" y="187"/>
                  </a:lnTo>
                  <a:lnTo>
                    <a:pt x="255" y="187"/>
                  </a:lnTo>
                  <a:lnTo>
                    <a:pt x="255" y="189"/>
                  </a:lnTo>
                  <a:lnTo>
                    <a:pt x="253" y="189"/>
                  </a:lnTo>
                  <a:lnTo>
                    <a:pt x="251" y="187"/>
                  </a:lnTo>
                  <a:lnTo>
                    <a:pt x="251" y="185"/>
                  </a:lnTo>
                  <a:lnTo>
                    <a:pt x="251" y="183"/>
                  </a:lnTo>
                  <a:lnTo>
                    <a:pt x="251" y="182"/>
                  </a:lnTo>
                  <a:lnTo>
                    <a:pt x="251" y="180"/>
                  </a:lnTo>
                  <a:lnTo>
                    <a:pt x="251" y="178"/>
                  </a:lnTo>
                  <a:lnTo>
                    <a:pt x="251" y="180"/>
                  </a:lnTo>
                  <a:lnTo>
                    <a:pt x="250" y="180"/>
                  </a:lnTo>
                  <a:lnTo>
                    <a:pt x="250" y="178"/>
                  </a:lnTo>
                  <a:lnTo>
                    <a:pt x="250" y="176"/>
                  </a:lnTo>
                  <a:lnTo>
                    <a:pt x="248" y="176"/>
                  </a:lnTo>
                  <a:lnTo>
                    <a:pt x="248" y="174"/>
                  </a:lnTo>
                  <a:lnTo>
                    <a:pt x="246" y="174"/>
                  </a:lnTo>
                  <a:lnTo>
                    <a:pt x="246" y="172"/>
                  </a:lnTo>
                  <a:lnTo>
                    <a:pt x="244" y="172"/>
                  </a:lnTo>
                  <a:lnTo>
                    <a:pt x="244" y="174"/>
                  </a:lnTo>
                  <a:lnTo>
                    <a:pt x="242" y="174"/>
                  </a:lnTo>
                  <a:lnTo>
                    <a:pt x="237" y="174"/>
                  </a:lnTo>
                  <a:lnTo>
                    <a:pt x="237" y="176"/>
                  </a:lnTo>
                  <a:lnTo>
                    <a:pt x="235" y="178"/>
                  </a:lnTo>
                  <a:lnTo>
                    <a:pt x="233" y="180"/>
                  </a:lnTo>
                  <a:lnTo>
                    <a:pt x="229" y="182"/>
                  </a:lnTo>
                  <a:lnTo>
                    <a:pt x="229" y="183"/>
                  </a:lnTo>
                  <a:lnTo>
                    <a:pt x="227" y="183"/>
                  </a:lnTo>
                  <a:lnTo>
                    <a:pt x="225" y="185"/>
                  </a:lnTo>
                  <a:lnTo>
                    <a:pt x="225" y="187"/>
                  </a:lnTo>
                  <a:lnTo>
                    <a:pt x="224" y="187"/>
                  </a:lnTo>
                  <a:lnTo>
                    <a:pt x="222" y="187"/>
                  </a:lnTo>
                  <a:lnTo>
                    <a:pt x="222" y="189"/>
                  </a:lnTo>
                  <a:lnTo>
                    <a:pt x="220" y="189"/>
                  </a:lnTo>
                  <a:lnTo>
                    <a:pt x="220" y="191"/>
                  </a:lnTo>
                  <a:lnTo>
                    <a:pt x="220" y="193"/>
                  </a:lnTo>
                  <a:lnTo>
                    <a:pt x="220" y="195"/>
                  </a:lnTo>
                  <a:lnTo>
                    <a:pt x="220" y="198"/>
                  </a:lnTo>
                  <a:lnTo>
                    <a:pt x="220" y="200"/>
                  </a:lnTo>
                  <a:lnTo>
                    <a:pt x="220" y="202"/>
                  </a:lnTo>
                  <a:lnTo>
                    <a:pt x="218" y="202"/>
                  </a:lnTo>
                  <a:lnTo>
                    <a:pt x="218" y="204"/>
                  </a:lnTo>
                  <a:lnTo>
                    <a:pt x="216" y="204"/>
                  </a:lnTo>
                  <a:lnTo>
                    <a:pt x="214" y="204"/>
                  </a:lnTo>
                  <a:lnTo>
                    <a:pt x="214" y="206"/>
                  </a:lnTo>
                  <a:lnTo>
                    <a:pt x="213" y="202"/>
                  </a:lnTo>
                  <a:lnTo>
                    <a:pt x="211" y="200"/>
                  </a:lnTo>
                  <a:lnTo>
                    <a:pt x="211" y="198"/>
                  </a:lnTo>
                  <a:lnTo>
                    <a:pt x="209" y="198"/>
                  </a:lnTo>
                  <a:lnTo>
                    <a:pt x="209" y="196"/>
                  </a:lnTo>
                  <a:lnTo>
                    <a:pt x="211" y="195"/>
                  </a:lnTo>
                  <a:lnTo>
                    <a:pt x="209" y="195"/>
                  </a:lnTo>
                  <a:lnTo>
                    <a:pt x="209" y="193"/>
                  </a:lnTo>
                  <a:lnTo>
                    <a:pt x="207" y="193"/>
                  </a:lnTo>
                  <a:lnTo>
                    <a:pt x="207" y="191"/>
                  </a:lnTo>
                  <a:lnTo>
                    <a:pt x="207" y="189"/>
                  </a:lnTo>
                  <a:lnTo>
                    <a:pt x="205" y="187"/>
                  </a:lnTo>
                  <a:lnTo>
                    <a:pt x="205" y="185"/>
                  </a:lnTo>
                  <a:lnTo>
                    <a:pt x="205" y="183"/>
                  </a:lnTo>
                  <a:lnTo>
                    <a:pt x="205" y="180"/>
                  </a:lnTo>
                  <a:lnTo>
                    <a:pt x="203" y="178"/>
                  </a:lnTo>
                  <a:lnTo>
                    <a:pt x="203" y="174"/>
                  </a:lnTo>
                  <a:lnTo>
                    <a:pt x="201" y="174"/>
                  </a:lnTo>
                  <a:lnTo>
                    <a:pt x="201" y="176"/>
                  </a:lnTo>
                  <a:lnTo>
                    <a:pt x="201" y="178"/>
                  </a:lnTo>
                  <a:lnTo>
                    <a:pt x="200" y="176"/>
                  </a:lnTo>
                  <a:lnTo>
                    <a:pt x="198" y="176"/>
                  </a:lnTo>
                  <a:lnTo>
                    <a:pt x="198" y="174"/>
                  </a:lnTo>
                  <a:lnTo>
                    <a:pt x="196" y="174"/>
                  </a:lnTo>
                  <a:lnTo>
                    <a:pt x="198" y="174"/>
                  </a:lnTo>
                  <a:lnTo>
                    <a:pt x="196" y="172"/>
                  </a:lnTo>
                  <a:lnTo>
                    <a:pt x="198" y="172"/>
                  </a:lnTo>
                  <a:lnTo>
                    <a:pt x="196" y="172"/>
                  </a:lnTo>
                  <a:lnTo>
                    <a:pt x="194" y="172"/>
                  </a:lnTo>
                  <a:lnTo>
                    <a:pt x="194" y="171"/>
                  </a:lnTo>
                  <a:lnTo>
                    <a:pt x="192" y="171"/>
                  </a:lnTo>
                  <a:lnTo>
                    <a:pt x="192" y="169"/>
                  </a:lnTo>
                  <a:lnTo>
                    <a:pt x="192" y="167"/>
                  </a:lnTo>
                  <a:lnTo>
                    <a:pt x="190" y="167"/>
                  </a:lnTo>
                  <a:lnTo>
                    <a:pt x="188" y="167"/>
                  </a:lnTo>
                  <a:lnTo>
                    <a:pt x="187" y="167"/>
                  </a:lnTo>
                  <a:lnTo>
                    <a:pt x="185" y="167"/>
                  </a:lnTo>
                  <a:lnTo>
                    <a:pt x="177" y="167"/>
                  </a:lnTo>
                  <a:lnTo>
                    <a:pt x="170" y="167"/>
                  </a:lnTo>
                  <a:lnTo>
                    <a:pt x="170" y="165"/>
                  </a:lnTo>
                  <a:lnTo>
                    <a:pt x="170" y="163"/>
                  </a:lnTo>
                  <a:lnTo>
                    <a:pt x="168" y="165"/>
                  </a:lnTo>
                  <a:lnTo>
                    <a:pt x="168" y="163"/>
                  </a:lnTo>
                  <a:lnTo>
                    <a:pt x="164" y="163"/>
                  </a:lnTo>
                  <a:lnTo>
                    <a:pt x="163" y="163"/>
                  </a:lnTo>
                  <a:lnTo>
                    <a:pt x="161" y="161"/>
                  </a:lnTo>
                  <a:lnTo>
                    <a:pt x="159" y="161"/>
                  </a:lnTo>
                  <a:lnTo>
                    <a:pt x="157" y="161"/>
                  </a:lnTo>
                  <a:lnTo>
                    <a:pt x="157" y="159"/>
                  </a:lnTo>
                  <a:lnTo>
                    <a:pt x="155" y="159"/>
                  </a:lnTo>
                  <a:lnTo>
                    <a:pt x="155" y="158"/>
                  </a:lnTo>
                  <a:lnTo>
                    <a:pt x="153" y="154"/>
                  </a:lnTo>
                  <a:lnTo>
                    <a:pt x="150" y="154"/>
                  </a:lnTo>
                  <a:lnTo>
                    <a:pt x="150" y="156"/>
                  </a:lnTo>
                  <a:lnTo>
                    <a:pt x="148" y="158"/>
                  </a:lnTo>
                  <a:lnTo>
                    <a:pt x="148" y="159"/>
                  </a:lnTo>
                  <a:lnTo>
                    <a:pt x="150" y="159"/>
                  </a:lnTo>
                  <a:lnTo>
                    <a:pt x="153" y="163"/>
                  </a:lnTo>
                  <a:lnTo>
                    <a:pt x="153" y="165"/>
                  </a:lnTo>
                  <a:lnTo>
                    <a:pt x="155" y="165"/>
                  </a:lnTo>
                  <a:lnTo>
                    <a:pt x="155" y="167"/>
                  </a:lnTo>
                  <a:lnTo>
                    <a:pt x="155" y="169"/>
                  </a:lnTo>
                  <a:lnTo>
                    <a:pt x="157" y="169"/>
                  </a:lnTo>
                  <a:lnTo>
                    <a:pt x="159" y="169"/>
                  </a:lnTo>
                  <a:lnTo>
                    <a:pt x="161" y="169"/>
                  </a:lnTo>
                  <a:lnTo>
                    <a:pt x="163" y="167"/>
                  </a:lnTo>
                  <a:lnTo>
                    <a:pt x="164" y="165"/>
                  </a:lnTo>
                  <a:lnTo>
                    <a:pt x="166" y="165"/>
                  </a:lnTo>
                  <a:lnTo>
                    <a:pt x="166" y="167"/>
                  </a:lnTo>
                  <a:lnTo>
                    <a:pt x="168" y="167"/>
                  </a:lnTo>
                  <a:lnTo>
                    <a:pt x="168" y="169"/>
                  </a:lnTo>
                  <a:lnTo>
                    <a:pt x="170" y="169"/>
                  </a:lnTo>
                  <a:lnTo>
                    <a:pt x="170" y="171"/>
                  </a:lnTo>
                  <a:lnTo>
                    <a:pt x="172" y="171"/>
                  </a:lnTo>
                  <a:lnTo>
                    <a:pt x="172" y="172"/>
                  </a:lnTo>
                  <a:lnTo>
                    <a:pt x="174" y="172"/>
                  </a:lnTo>
                  <a:lnTo>
                    <a:pt x="174" y="174"/>
                  </a:lnTo>
                  <a:lnTo>
                    <a:pt x="174" y="176"/>
                  </a:lnTo>
                  <a:lnTo>
                    <a:pt x="172" y="176"/>
                  </a:lnTo>
                  <a:lnTo>
                    <a:pt x="172" y="178"/>
                  </a:lnTo>
                  <a:lnTo>
                    <a:pt x="172" y="180"/>
                  </a:lnTo>
                  <a:lnTo>
                    <a:pt x="170" y="180"/>
                  </a:lnTo>
                  <a:lnTo>
                    <a:pt x="168" y="182"/>
                  </a:lnTo>
                  <a:lnTo>
                    <a:pt x="166" y="182"/>
                  </a:lnTo>
                  <a:lnTo>
                    <a:pt x="166" y="183"/>
                  </a:lnTo>
                  <a:lnTo>
                    <a:pt x="164" y="183"/>
                  </a:lnTo>
                  <a:lnTo>
                    <a:pt x="164" y="185"/>
                  </a:lnTo>
                  <a:lnTo>
                    <a:pt x="163" y="185"/>
                  </a:lnTo>
                  <a:lnTo>
                    <a:pt x="161" y="187"/>
                  </a:lnTo>
                  <a:lnTo>
                    <a:pt x="159" y="187"/>
                  </a:lnTo>
                  <a:lnTo>
                    <a:pt x="157" y="189"/>
                  </a:lnTo>
                  <a:lnTo>
                    <a:pt x="155" y="191"/>
                  </a:lnTo>
                  <a:lnTo>
                    <a:pt x="153" y="191"/>
                  </a:lnTo>
                  <a:lnTo>
                    <a:pt x="152" y="191"/>
                  </a:lnTo>
                  <a:lnTo>
                    <a:pt x="150" y="193"/>
                  </a:lnTo>
                  <a:lnTo>
                    <a:pt x="148" y="193"/>
                  </a:lnTo>
                  <a:lnTo>
                    <a:pt x="146" y="193"/>
                  </a:lnTo>
                  <a:lnTo>
                    <a:pt x="142" y="193"/>
                  </a:lnTo>
                  <a:lnTo>
                    <a:pt x="142" y="195"/>
                  </a:lnTo>
                  <a:lnTo>
                    <a:pt x="140" y="195"/>
                  </a:lnTo>
                  <a:lnTo>
                    <a:pt x="140" y="196"/>
                  </a:lnTo>
                  <a:lnTo>
                    <a:pt x="139" y="196"/>
                  </a:lnTo>
                  <a:lnTo>
                    <a:pt x="139" y="195"/>
                  </a:lnTo>
                  <a:lnTo>
                    <a:pt x="139" y="193"/>
                  </a:lnTo>
                  <a:lnTo>
                    <a:pt x="137" y="193"/>
                  </a:lnTo>
                  <a:lnTo>
                    <a:pt x="137" y="191"/>
                  </a:lnTo>
                  <a:lnTo>
                    <a:pt x="139" y="191"/>
                  </a:lnTo>
                  <a:lnTo>
                    <a:pt x="137" y="191"/>
                  </a:lnTo>
                  <a:lnTo>
                    <a:pt x="137" y="189"/>
                  </a:lnTo>
                  <a:lnTo>
                    <a:pt x="135" y="189"/>
                  </a:lnTo>
                  <a:lnTo>
                    <a:pt x="135" y="187"/>
                  </a:lnTo>
                  <a:lnTo>
                    <a:pt x="135" y="185"/>
                  </a:lnTo>
                  <a:lnTo>
                    <a:pt x="135" y="183"/>
                  </a:lnTo>
                  <a:lnTo>
                    <a:pt x="133" y="182"/>
                  </a:lnTo>
                  <a:lnTo>
                    <a:pt x="131" y="180"/>
                  </a:lnTo>
                  <a:lnTo>
                    <a:pt x="129" y="178"/>
                  </a:lnTo>
                  <a:lnTo>
                    <a:pt x="129" y="176"/>
                  </a:lnTo>
                  <a:lnTo>
                    <a:pt x="127" y="174"/>
                  </a:lnTo>
                  <a:lnTo>
                    <a:pt x="127" y="172"/>
                  </a:lnTo>
                  <a:lnTo>
                    <a:pt x="127" y="171"/>
                  </a:lnTo>
                  <a:lnTo>
                    <a:pt x="126" y="171"/>
                  </a:lnTo>
                  <a:lnTo>
                    <a:pt x="124" y="171"/>
                  </a:lnTo>
                  <a:lnTo>
                    <a:pt x="126" y="169"/>
                  </a:lnTo>
                  <a:lnTo>
                    <a:pt x="124" y="169"/>
                  </a:lnTo>
                  <a:lnTo>
                    <a:pt x="124" y="167"/>
                  </a:lnTo>
                  <a:lnTo>
                    <a:pt x="124" y="165"/>
                  </a:lnTo>
                  <a:lnTo>
                    <a:pt x="124" y="163"/>
                  </a:lnTo>
                  <a:lnTo>
                    <a:pt x="122" y="163"/>
                  </a:lnTo>
                  <a:lnTo>
                    <a:pt x="122" y="159"/>
                  </a:lnTo>
                  <a:lnTo>
                    <a:pt x="118" y="158"/>
                  </a:lnTo>
                  <a:lnTo>
                    <a:pt x="118" y="159"/>
                  </a:lnTo>
                  <a:lnTo>
                    <a:pt x="116" y="161"/>
                  </a:lnTo>
                  <a:lnTo>
                    <a:pt x="116" y="159"/>
                  </a:lnTo>
                  <a:lnTo>
                    <a:pt x="115" y="159"/>
                  </a:lnTo>
                  <a:lnTo>
                    <a:pt x="115" y="161"/>
                  </a:lnTo>
                  <a:lnTo>
                    <a:pt x="116" y="161"/>
                  </a:lnTo>
                  <a:lnTo>
                    <a:pt x="116" y="165"/>
                  </a:lnTo>
                  <a:lnTo>
                    <a:pt x="116" y="167"/>
                  </a:lnTo>
                  <a:lnTo>
                    <a:pt x="116" y="169"/>
                  </a:lnTo>
                  <a:lnTo>
                    <a:pt x="118" y="171"/>
                  </a:lnTo>
                  <a:lnTo>
                    <a:pt x="118" y="172"/>
                  </a:lnTo>
                  <a:lnTo>
                    <a:pt x="122" y="172"/>
                  </a:lnTo>
                  <a:lnTo>
                    <a:pt x="120" y="172"/>
                  </a:lnTo>
                  <a:lnTo>
                    <a:pt x="120" y="174"/>
                  </a:lnTo>
                  <a:lnTo>
                    <a:pt x="122" y="174"/>
                  </a:lnTo>
                  <a:lnTo>
                    <a:pt x="122" y="176"/>
                  </a:lnTo>
                  <a:lnTo>
                    <a:pt x="124" y="176"/>
                  </a:lnTo>
                  <a:lnTo>
                    <a:pt x="124" y="178"/>
                  </a:lnTo>
                  <a:lnTo>
                    <a:pt x="124" y="180"/>
                  </a:lnTo>
                  <a:lnTo>
                    <a:pt x="126" y="180"/>
                  </a:lnTo>
                  <a:lnTo>
                    <a:pt x="126" y="182"/>
                  </a:lnTo>
                  <a:lnTo>
                    <a:pt x="126" y="183"/>
                  </a:lnTo>
                  <a:lnTo>
                    <a:pt x="127" y="183"/>
                  </a:lnTo>
                  <a:lnTo>
                    <a:pt x="127" y="185"/>
                  </a:lnTo>
                  <a:lnTo>
                    <a:pt x="127" y="187"/>
                  </a:lnTo>
                  <a:lnTo>
                    <a:pt x="129" y="189"/>
                  </a:lnTo>
                  <a:lnTo>
                    <a:pt x="129" y="191"/>
                  </a:lnTo>
                  <a:lnTo>
                    <a:pt x="131" y="193"/>
                  </a:lnTo>
                  <a:lnTo>
                    <a:pt x="131" y="195"/>
                  </a:lnTo>
                  <a:lnTo>
                    <a:pt x="133" y="195"/>
                  </a:lnTo>
                  <a:lnTo>
                    <a:pt x="135" y="195"/>
                  </a:lnTo>
                  <a:lnTo>
                    <a:pt x="137" y="196"/>
                  </a:lnTo>
                  <a:lnTo>
                    <a:pt x="137" y="198"/>
                  </a:lnTo>
                  <a:lnTo>
                    <a:pt x="139" y="200"/>
                  </a:lnTo>
                  <a:lnTo>
                    <a:pt x="142" y="200"/>
                  </a:lnTo>
                  <a:lnTo>
                    <a:pt x="146" y="200"/>
                  </a:lnTo>
                  <a:lnTo>
                    <a:pt x="150" y="200"/>
                  </a:lnTo>
                  <a:lnTo>
                    <a:pt x="150" y="198"/>
                  </a:lnTo>
                  <a:lnTo>
                    <a:pt x="152" y="198"/>
                  </a:lnTo>
                  <a:lnTo>
                    <a:pt x="153" y="198"/>
                  </a:lnTo>
                  <a:lnTo>
                    <a:pt x="153" y="200"/>
                  </a:lnTo>
                  <a:lnTo>
                    <a:pt x="153" y="202"/>
                  </a:lnTo>
                  <a:lnTo>
                    <a:pt x="153" y="204"/>
                  </a:lnTo>
                  <a:lnTo>
                    <a:pt x="152" y="204"/>
                  </a:lnTo>
                  <a:lnTo>
                    <a:pt x="152" y="206"/>
                  </a:lnTo>
                  <a:lnTo>
                    <a:pt x="152" y="208"/>
                  </a:lnTo>
                  <a:lnTo>
                    <a:pt x="150" y="209"/>
                  </a:lnTo>
                  <a:lnTo>
                    <a:pt x="150" y="211"/>
                  </a:lnTo>
                  <a:lnTo>
                    <a:pt x="148" y="213"/>
                  </a:lnTo>
                  <a:lnTo>
                    <a:pt x="148" y="215"/>
                  </a:lnTo>
                  <a:lnTo>
                    <a:pt x="148" y="217"/>
                  </a:lnTo>
                  <a:lnTo>
                    <a:pt x="146" y="217"/>
                  </a:lnTo>
                  <a:lnTo>
                    <a:pt x="146" y="219"/>
                  </a:lnTo>
                  <a:lnTo>
                    <a:pt x="144" y="219"/>
                  </a:lnTo>
                  <a:lnTo>
                    <a:pt x="144" y="220"/>
                  </a:lnTo>
                  <a:lnTo>
                    <a:pt x="142" y="219"/>
                  </a:lnTo>
                  <a:lnTo>
                    <a:pt x="142" y="220"/>
                  </a:lnTo>
                  <a:lnTo>
                    <a:pt x="140" y="220"/>
                  </a:lnTo>
                  <a:lnTo>
                    <a:pt x="139" y="222"/>
                  </a:lnTo>
                  <a:lnTo>
                    <a:pt x="137" y="224"/>
                  </a:lnTo>
                  <a:lnTo>
                    <a:pt x="135" y="226"/>
                  </a:lnTo>
                  <a:lnTo>
                    <a:pt x="133" y="226"/>
                  </a:lnTo>
                  <a:lnTo>
                    <a:pt x="133" y="228"/>
                  </a:lnTo>
                  <a:lnTo>
                    <a:pt x="131" y="230"/>
                  </a:lnTo>
                  <a:lnTo>
                    <a:pt x="131" y="228"/>
                  </a:lnTo>
                  <a:lnTo>
                    <a:pt x="131" y="230"/>
                  </a:lnTo>
                  <a:lnTo>
                    <a:pt x="131" y="232"/>
                  </a:lnTo>
                  <a:lnTo>
                    <a:pt x="129" y="232"/>
                  </a:lnTo>
                  <a:lnTo>
                    <a:pt x="129" y="233"/>
                  </a:lnTo>
                  <a:lnTo>
                    <a:pt x="129" y="235"/>
                  </a:lnTo>
                  <a:lnTo>
                    <a:pt x="127" y="237"/>
                  </a:lnTo>
                  <a:lnTo>
                    <a:pt x="127" y="239"/>
                  </a:lnTo>
                  <a:lnTo>
                    <a:pt x="127" y="241"/>
                  </a:lnTo>
                  <a:lnTo>
                    <a:pt x="129" y="243"/>
                  </a:lnTo>
                  <a:lnTo>
                    <a:pt x="129" y="245"/>
                  </a:lnTo>
                  <a:lnTo>
                    <a:pt x="129" y="246"/>
                  </a:lnTo>
                  <a:lnTo>
                    <a:pt x="129" y="248"/>
                  </a:lnTo>
                  <a:lnTo>
                    <a:pt x="131" y="248"/>
                  </a:lnTo>
                  <a:lnTo>
                    <a:pt x="129" y="248"/>
                  </a:lnTo>
                  <a:lnTo>
                    <a:pt x="129" y="250"/>
                  </a:lnTo>
                  <a:lnTo>
                    <a:pt x="131" y="250"/>
                  </a:lnTo>
                  <a:lnTo>
                    <a:pt x="131" y="254"/>
                  </a:lnTo>
                  <a:lnTo>
                    <a:pt x="131" y="257"/>
                  </a:lnTo>
                  <a:lnTo>
                    <a:pt x="129" y="259"/>
                  </a:lnTo>
                  <a:lnTo>
                    <a:pt x="129" y="261"/>
                  </a:lnTo>
                  <a:lnTo>
                    <a:pt x="127" y="263"/>
                  </a:lnTo>
                  <a:lnTo>
                    <a:pt x="126" y="265"/>
                  </a:lnTo>
                  <a:lnTo>
                    <a:pt x="124" y="265"/>
                  </a:lnTo>
                  <a:lnTo>
                    <a:pt x="124" y="267"/>
                  </a:lnTo>
                  <a:lnTo>
                    <a:pt x="122" y="267"/>
                  </a:lnTo>
                  <a:lnTo>
                    <a:pt x="120" y="267"/>
                  </a:lnTo>
                  <a:lnTo>
                    <a:pt x="120" y="269"/>
                  </a:lnTo>
                  <a:lnTo>
                    <a:pt x="118" y="269"/>
                  </a:lnTo>
                  <a:lnTo>
                    <a:pt x="118" y="272"/>
                  </a:lnTo>
                  <a:lnTo>
                    <a:pt x="118" y="276"/>
                  </a:lnTo>
                  <a:lnTo>
                    <a:pt x="120" y="280"/>
                  </a:lnTo>
                  <a:lnTo>
                    <a:pt x="118" y="282"/>
                  </a:lnTo>
                  <a:lnTo>
                    <a:pt x="118" y="280"/>
                  </a:lnTo>
                  <a:lnTo>
                    <a:pt x="118" y="282"/>
                  </a:lnTo>
                  <a:lnTo>
                    <a:pt x="116" y="282"/>
                  </a:lnTo>
                  <a:lnTo>
                    <a:pt x="116" y="283"/>
                  </a:lnTo>
                  <a:lnTo>
                    <a:pt x="115" y="283"/>
                  </a:lnTo>
                  <a:lnTo>
                    <a:pt x="113" y="283"/>
                  </a:lnTo>
                  <a:lnTo>
                    <a:pt x="113" y="287"/>
                  </a:lnTo>
                  <a:lnTo>
                    <a:pt x="113" y="289"/>
                  </a:lnTo>
                  <a:lnTo>
                    <a:pt x="113" y="291"/>
                  </a:lnTo>
                  <a:lnTo>
                    <a:pt x="111" y="291"/>
                  </a:lnTo>
                  <a:lnTo>
                    <a:pt x="111" y="293"/>
                  </a:lnTo>
                  <a:lnTo>
                    <a:pt x="111" y="294"/>
                  </a:lnTo>
                  <a:lnTo>
                    <a:pt x="109" y="294"/>
                  </a:lnTo>
                  <a:lnTo>
                    <a:pt x="109" y="296"/>
                  </a:lnTo>
                  <a:lnTo>
                    <a:pt x="107" y="296"/>
                  </a:lnTo>
                  <a:lnTo>
                    <a:pt x="105" y="298"/>
                  </a:lnTo>
                  <a:lnTo>
                    <a:pt x="105" y="300"/>
                  </a:lnTo>
                  <a:lnTo>
                    <a:pt x="103" y="300"/>
                  </a:lnTo>
                  <a:lnTo>
                    <a:pt x="102" y="302"/>
                  </a:lnTo>
                  <a:lnTo>
                    <a:pt x="100" y="304"/>
                  </a:lnTo>
                  <a:lnTo>
                    <a:pt x="98" y="304"/>
                  </a:lnTo>
                  <a:lnTo>
                    <a:pt x="96" y="304"/>
                  </a:lnTo>
                  <a:lnTo>
                    <a:pt x="92" y="304"/>
                  </a:lnTo>
                  <a:lnTo>
                    <a:pt x="90" y="304"/>
                  </a:lnTo>
                  <a:lnTo>
                    <a:pt x="90" y="306"/>
                  </a:lnTo>
                  <a:lnTo>
                    <a:pt x="89" y="306"/>
                  </a:lnTo>
                  <a:lnTo>
                    <a:pt x="87" y="306"/>
                  </a:lnTo>
                  <a:lnTo>
                    <a:pt x="85" y="306"/>
                  </a:lnTo>
                  <a:lnTo>
                    <a:pt x="83" y="306"/>
                  </a:lnTo>
                  <a:lnTo>
                    <a:pt x="81" y="302"/>
                  </a:lnTo>
                  <a:lnTo>
                    <a:pt x="81" y="300"/>
                  </a:lnTo>
                  <a:lnTo>
                    <a:pt x="81" y="298"/>
                  </a:lnTo>
                  <a:lnTo>
                    <a:pt x="79" y="296"/>
                  </a:lnTo>
                  <a:lnTo>
                    <a:pt x="79" y="294"/>
                  </a:lnTo>
                  <a:lnTo>
                    <a:pt x="78" y="294"/>
                  </a:lnTo>
                  <a:lnTo>
                    <a:pt x="78" y="293"/>
                  </a:lnTo>
                  <a:lnTo>
                    <a:pt x="78" y="289"/>
                  </a:lnTo>
                  <a:lnTo>
                    <a:pt x="76" y="287"/>
                  </a:lnTo>
                  <a:lnTo>
                    <a:pt x="76" y="285"/>
                  </a:lnTo>
                  <a:lnTo>
                    <a:pt x="74" y="285"/>
                  </a:lnTo>
                  <a:lnTo>
                    <a:pt x="74" y="283"/>
                  </a:lnTo>
                  <a:lnTo>
                    <a:pt x="72" y="282"/>
                  </a:lnTo>
                  <a:lnTo>
                    <a:pt x="72" y="280"/>
                  </a:lnTo>
                  <a:lnTo>
                    <a:pt x="72" y="278"/>
                  </a:lnTo>
                  <a:lnTo>
                    <a:pt x="72" y="274"/>
                  </a:lnTo>
                  <a:lnTo>
                    <a:pt x="70" y="274"/>
                  </a:lnTo>
                  <a:lnTo>
                    <a:pt x="70" y="272"/>
                  </a:lnTo>
                  <a:lnTo>
                    <a:pt x="70" y="270"/>
                  </a:lnTo>
                  <a:lnTo>
                    <a:pt x="68" y="270"/>
                  </a:lnTo>
                  <a:lnTo>
                    <a:pt x="68" y="269"/>
                  </a:lnTo>
                  <a:lnTo>
                    <a:pt x="68" y="267"/>
                  </a:lnTo>
                  <a:lnTo>
                    <a:pt x="68" y="265"/>
                  </a:lnTo>
                  <a:lnTo>
                    <a:pt x="66" y="265"/>
                  </a:lnTo>
                  <a:lnTo>
                    <a:pt x="66" y="261"/>
                  </a:lnTo>
                  <a:lnTo>
                    <a:pt x="68" y="257"/>
                  </a:lnTo>
                  <a:lnTo>
                    <a:pt x="70" y="256"/>
                  </a:lnTo>
                  <a:lnTo>
                    <a:pt x="70" y="254"/>
                  </a:lnTo>
                  <a:lnTo>
                    <a:pt x="68" y="252"/>
                  </a:lnTo>
                  <a:lnTo>
                    <a:pt x="70" y="252"/>
                  </a:lnTo>
                  <a:lnTo>
                    <a:pt x="70" y="250"/>
                  </a:lnTo>
                  <a:lnTo>
                    <a:pt x="70" y="248"/>
                  </a:lnTo>
                  <a:lnTo>
                    <a:pt x="70" y="246"/>
                  </a:lnTo>
                  <a:lnTo>
                    <a:pt x="70" y="245"/>
                  </a:lnTo>
                  <a:lnTo>
                    <a:pt x="70" y="243"/>
                  </a:lnTo>
                  <a:lnTo>
                    <a:pt x="70" y="241"/>
                  </a:lnTo>
                  <a:lnTo>
                    <a:pt x="70" y="239"/>
                  </a:lnTo>
                  <a:lnTo>
                    <a:pt x="68" y="239"/>
                  </a:lnTo>
                  <a:lnTo>
                    <a:pt x="68" y="237"/>
                  </a:lnTo>
                  <a:lnTo>
                    <a:pt x="68" y="235"/>
                  </a:lnTo>
                  <a:lnTo>
                    <a:pt x="66" y="235"/>
                  </a:lnTo>
                  <a:lnTo>
                    <a:pt x="66" y="233"/>
                  </a:lnTo>
                  <a:lnTo>
                    <a:pt x="65" y="233"/>
                  </a:lnTo>
                  <a:lnTo>
                    <a:pt x="65" y="232"/>
                  </a:lnTo>
                  <a:lnTo>
                    <a:pt x="63" y="232"/>
                  </a:lnTo>
                  <a:lnTo>
                    <a:pt x="63" y="230"/>
                  </a:lnTo>
                  <a:lnTo>
                    <a:pt x="61" y="230"/>
                  </a:lnTo>
                  <a:lnTo>
                    <a:pt x="61" y="226"/>
                  </a:lnTo>
                  <a:lnTo>
                    <a:pt x="61" y="220"/>
                  </a:lnTo>
                  <a:lnTo>
                    <a:pt x="61" y="217"/>
                  </a:lnTo>
                  <a:lnTo>
                    <a:pt x="61" y="215"/>
                  </a:lnTo>
                  <a:lnTo>
                    <a:pt x="55" y="215"/>
                  </a:lnTo>
                  <a:lnTo>
                    <a:pt x="54" y="213"/>
                  </a:lnTo>
                  <a:lnTo>
                    <a:pt x="54" y="211"/>
                  </a:lnTo>
                  <a:lnTo>
                    <a:pt x="52" y="211"/>
                  </a:lnTo>
                  <a:lnTo>
                    <a:pt x="50" y="209"/>
                  </a:lnTo>
                  <a:lnTo>
                    <a:pt x="48" y="209"/>
                  </a:lnTo>
                  <a:lnTo>
                    <a:pt x="46" y="209"/>
                  </a:lnTo>
                  <a:lnTo>
                    <a:pt x="44" y="211"/>
                  </a:lnTo>
                  <a:lnTo>
                    <a:pt x="42" y="211"/>
                  </a:lnTo>
                  <a:lnTo>
                    <a:pt x="41" y="211"/>
                  </a:lnTo>
                  <a:lnTo>
                    <a:pt x="39" y="213"/>
                  </a:lnTo>
                  <a:lnTo>
                    <a:pt x="37" y="213"/>
                  </a:lnTo>
                  <a:lnTo>
                    <a:pt x="33" y="213"/>
                  </a:lnTo>
                  <a:lnTo>
                    <a:pt x="31" y="213"/>
                  </a:lnTo>
                  <a:lnTo>
                    <a:pt x="28" y="213"/>
                  </a:lnTo>
                  <a:lnTo>
                    <a:pt x="24" y="213"/>
                  </a:lnTo>
                  <a:lnTo>
                    <a:pt x="20" y="213"/>
                  </a:lnTo>
                  <a:lnTo>
                    <a:pt x="18" y="213"/>
                  </a:lnTo>
                  <a:lnTo>
                    <a:pt x="18" y="211"/>
                  </a:lnTo>
                  <a:lnTo>
                    <a:pt x="17" y="211"/>
                  </a:lnTo>
                  <a:lnTo>
                    <a:pt x="17" y="209"/>
                  </a:lnTo>
                  <a:lnTo>
                    <a:pt x="15" y="209"/>
                  </a:lnTo>
                  <a:lnTo>
                    <a:pt x="15" y="208"/>
                  </a:lnTo>
                  <a:lnTo>
                    <a:pt x="13" y="208"/>
                  </a:lnTo>
                  <a:lnTo>
                    <a:pt x="13" y="206"/>
                  </a:lnTo>
                  <a:lnTo>
                    <a:pt x="11" y="206"/>
                  </a:lnTo>
                  <a:lnTo>
                    <a:pt x="11" y="204"/>
                  </a:lnTo>
                  <a:lnTo>
                    <a:pt x="11" y="202"/>
                  </a:lnTo>
                  <a:lnTo>
                    <a:pt x="9" y="202"/>
                  </a:lnTo>
                  <a:lnTo>
                    <a:pt x="9" y="200"/>
                  </a:lnTo>
                  <a:lnTo>
                    <a:pt x="7" y="200"/>
                  </a:lnTo>
                  <a:lnTo>
                    <a:pt x="5" y="198"/>
                  </a:lnTo>
                  <a:lnTo>
                    <a:pt x="5" y="196"/>
                  </a:lnTo>
                  <a:lnTo>
                    <a:pt x="4" y="196"/>
                  </a:lnTo>
                  <a:lnTo>
                    <a:pt x="2" y="196"/>
                  </a:lnTo>
                  <a:lnTo>
                    <a:pt x="2" y="195"/>
                  </a:lnTo>
                  <a:lnTo>
                    <a:pt x="2" y="193"/>
                  </a:lnTo>
                  <a:lnTo>
                    <a:pt x="2" y="191"/>
                  </a:lnTo>
                  <a:lnTo>
                    <a:pt x="0" y="191"/>
                  </a:lnTo>
                  <a:lnTo>
                    <a:pt x="2" y="189"/>
                  </a:lnTo>
                  <a:lnTo>
                    <a:pt x="4" y="187"/>
                  </a:lnTo>
                  <a:lnTo>
                    <a:pt x="4" y="178"/>
                  </a:lnTo>
                  <a:lnTo>
                    <a:pt x="2" y="178"/>
                  </a:lnTo>
                  <a:lnTo>
                    <a:pt x="4" y="176"/>
                  </a:lnTo>
                  <a:lnTo>
                    <a:pt x="2" y="176"/>
                  </a:lnTo>
                  <a:lnTo>
                    <a:pt x="2" y="174"/>
                  </a:lnTo>
                  <a:lnTo>
                    <a:pt x="4" y="176"/>
                  </a:lnTo>
                  <a:lnTo>
                    <a:pt x="4" y="174"/>
                  </a:lnTo>
                  <a:lnTo>
                    <a:pt x="4" y="172"/>
                  </a:lnTo>
                  <a:lnTo>
                    <a:pt x="5" y="172"/>
                  </a:lnTo>
                  <a:lnTo>
                    <a:pt x="5" y="171"/>
                  </a:lnTo>
                  <a:lnTo>
                    <a:pt x="5" y="169"/>
                  </a:lnTo>
                  <a:lnTo>
                    <a:pt x="7" y="167"/>
                  </a:lnTo>
                  <a:lnTo>
                    <a:pt x="7" y="165"/>
                  </a:lnTo>
                  <a:lnTo>
                    <a:pt x="9" y="165"/>
                  </a:lnTo>
                  <a:lnTo>
                    <a:pt x="9" y="163"/>
                  </a:lnTo>
                  <a:lnTo>
                    <a:pt x="11" y="161"/>
                  </a:lnTo>
                  <a:lnTo>
                    <a:pt x="11" y="159"/>
                  </a:lnTo>
                  <a:lnTo>
                    <a:pt x="13" y="159"/>
                  </a:lnTo>
                  <a:lnTo>
                    <a:pt x="15" y="159"/>
                  </a:lnTo>
                  <a:lnTo>
                    <a:pt x="17" y="158"/>
                  </a:lnTo>
                  <a:lnTo>
                    <a:pt x="17" y="156"/>
                  </a:lnTo>
                  <a:lnTo>
                    <a:pt x="18" y="154"/>
                  </a:lnTo>
                  <a:lnTo>
                    <a:pt x="18" y="152"/>
                  </a:lnTo>
                  <a:lnTo>
                    <a:pt x="20" y="150"/>
                  </a:lnTo>
                  <a:lnTo>
                    <a:pt x="20" y="148"/>
                  </a:lnTo>
                  <a:lnTo>
                    <a:pt x="22" y="146"/>
                  </a:lnTo>
                  <a:lnTo>
                    <a:pt x="24" y="146"/>
                  </a:lnTo>
                  <a:lnTo>
                    <a:pt x="24" y="145"/>
                  </a:lnTo>
                  <a:lnTo>
                    <a:pt x="26" y="145"/>
                  </a:lnTo>
                  <a:lnTo>
                    <a:pt x="26" y="143"/>
                  </a:lnTo>
                  <a:lnTo>
                    <a:pt x="26" y="141"/>
                  </a:lnTo>
                  <a:lnTo>
                    <a:pt x="28" y="141"/>
                  </a:lnTo>
                  <a:lnTo>
                    <a:pt x="29" y="141"/>
                  </a:lnTo>
                  <a:lnTo>
                    <a:pt x="31" y="141"/>
                  </a:lnTo>
                  <a:lnTo>
                    <a:pt x="33" y="143"/>
                  </a:lnTo>
                  <a:lnTo>
                    <a:pt x="35" y="143"/>
                  </a:lnTo>
                  <a:lnTo>
                    <a:pt x="37" y="143"/>
                  </a:lnTo>
                  <a:lnTo>
                    <a:pt x="39" y="143"/>
                  </a:lnTo>
                  <a:lnTo>
                    <a:pt x="39" y="141"/>
                  </a:lnTo>
                  <a:lnTo>
                    <a:pt x="42" y="141"/>
                  </a:lnTo>
                  <a:lnTo>
                    <a:pt x="44" y="139"/>
                  </a:lnTo>
                  <a:lnTo>
                    <a:pt x="46" y="139"/>
                  </a:lnTo>
                  <a:lnTo>
                    <a:pt x="46" y="137"/>
                  </a:lnTo>
                  <a:lnTo>
                    <a:pt x="48" y="137"/>
                  </a:lnTo>
                  <a:lnTo>
                    <a:pt x="48" y="139"/>
                  </a:lnTo>
                  <a:lnTo>
                    <a:pt x="50" y="139"/>
                  </a:lnTo>
                  <a:lnTo>
                    <a:pt x="52" y="137"/>
                  </a:lnTo>
                  <a:lnTo>
                    <a:pt x="52" y="139"/>
                  </a:lnTo>
                  <a:lnTo>
                    <a:pt x="55" y="139"/>
                  </a:lnTo>
                  <a:lnTo>
                    <a:pt x="59" y="139"/>
                  </a:lnTo>
                  <a:lnTo>
                    <a:pt x="61" y="137"/>
                  </a:lnTo>
                  <a:lnTo>
                    <a:pt x="63" y="139"/>
                  </a:lnTo>
                  <a:lnTo>
                    <a:pt x="65" y="139"/>
                  </a:lnTo>
                  <a:lnTo>
                    <a:pt x="65" y="141"/>
                  </a:lnTo>
                  <a:lnTo>
                    <a:pt x="65" y="143"/>
                  </a:lnTo>
                  <a:lnTo>
                    <a:pt x="65" y="145"/>
                  </a:lnTo>
                  <a:lnTo>
                    <a:pt x="65" y="146"/>
                  </a:lnTo>
                  <a:lnTo>
                    <a:pt x="66" y="146"/>
                  </a:lnTo>
                  <a:lnTo>
                    <a:pt x="66" y="148"/>
                  </a:lnTo>
                  <a:lnTo>
                    <a:pt x="68" y="148"/>
                  </a:lnTo>
                  <a:lnTo>
                    <a:pt x="70" y="150"/>
                  </a:lnTo>
                  <a:lnTo>
                    <a:pt x="72" y="150"/>
                  </a:lnTo>
                  <a:lnTo>
                    <a:pt x="74" y="150"/>
                  </a:lnTo>
                  <a:lnTo>
                    <a:pt x="76" y="150"/>
                  </a:lnTo>
                  <a:lnTo>
                    <a:pt x="78" y="152"/>
                  </a:lnTo>
                  <a:lnTo>
                    <a:pt x="79" y="152"/>
                  </a:lnTo>
                  <a:lnTo>
                    <a:pt x="79" y="154"/>
                  </a:lnTo>
                  <a:lnTo>
                    <a:pt x="81" y="154"/>
                  </a:lnTo>
                  <a:lnTo>
                    <a:pt x="83" y="154"/>
                  </a:lnTo>
                  <a:lnTo>
                    <a:pt x="85" y="152"/>
                  </a:lnTo>
                  <a:lnTo>
                    <a:pt x="87" y="150"/>
                  </a:lnTo>
                  <a:lnTo>
                    <a:pt x="89" y="150"/>
                  </a:lnTo>
                  <a:lnTo>
                    <a:pt x="89" y="148"/>
                  </a:lnTo>
                  <a:lnTo>
                    <a:pt x="90" y="148"/>
                  </a:lnTo>
                  <a:lnTo>
                    <a:pt x="90" y="150"/>
                  </a:lnTo>
                  <a:lnTo>
                    <a:pt x="92" y="150"/>
                  </a:lnTo>
                  <a:lnTo>
                    <a:pt x="94" y="150"/>
                  </a:lnTo>
                  <a:lnTo>
                    <a:pt x="96" y="150"/>
                  </a:lnTo>
                  <a:lnTo>
                    <a:pt x="98" y="150"/>
                  </a:lnTo>
                  <a:lnTo>
                    <a:pt x="96" y="150"/>
                  </a:lnTo>
                  <a:lnTo>
                    <a:pt x="98" y="152"/>
                  </a:lnTo>
                  <a:lnTo>
                    <a:pt x="100" y="152"/>
                  </a:lnTo>
                  <a:lnTo>
                    <a:pt x="102" y="152"/>
                  </a:lnTo>
                  <a:lnTo>
                    <a:pt x="103" y="154"/>
                  </a:lnTo>
                  <a:lnTo>
                    <a:pt x="105" y="154"/>
                  </a:lnTo>
                  <a:lnTo>
                    <a:pt x="107" y="154"/>
                  </a:lnTo>
                  <a:lnTo>
                    <a:pt x="107" y="152"/>
                  </a:lnTo>
                  <a:lnTo>
                    <a:pt x="109" y="152"/>
                  </a:lnTo>
                  <a:lnTo>
                    <a:pt x="111" y="152"/>
                  </a:lnTo>
                  <a:lnTo>
                    <a:pt x="113" y="152"/>
                  </a:lnTo>
                  <a:lnTo>
                    <a:pt x="115" y="152"/>
                  </a:lnTo>
                  <a:lnTo>
                    <a:pt x="116" y="152"/>
                  </a:lnTo>
                  <a:lnTo>
                    <a:pt x="118" y="152"/>
                  </a:lnTo>
                  <a:lnTo>
                    <a:pt x="118" y="150"/>
                  </a:lnTo>
                  <a:lnTo>
                    <a:pt x="118" y="148"/>
                  </a:lnTo>
                  <a:lnTo>
                    <a:pt x="120" y="148"/>
                  </a:lnTo>
                  <a:lnTo>
                    <a:pt x="120" y="146"/>
                  </a:lnTo>
                  <a:lnTo>
                    <a:pt x="118" y="146"/>
                  </a:lnTo>
                  <a:lnTo>
                    <a:pt x="120" y="146"/>
                  </a:lnTo>
                  <a:lnTo>
                    <a:pt x="120" y="145"/>
                  </a:lnTo>
                  <a:lnTo>
                    <a:pt x="122" y="145"/>
                  </a:lnTo>
                  <a:lnTo>
                    <a:pt x="122" y="143"/>
                  </a:lnTo>
                  <a:lnTo>
                    <a:pt x="120" y="141"/>
                  </a:lnTo>
                  <a:lnTo>
                    <a:pt x="120" y="139"/>
                  </a:lnTo>
                  <a:lnTo>
                    <a:pt x="118" y="139"/>
                  </a:lnTo>
                  <a:lnTo>
                    <a:pt x="116" y="137"/>
                  </a:lnTo>
                  <a:lnTo>
                    <a:pt x="115" y="137"/>
                  </a:lnTo>
                  <a:lnTo>
                    <a:pt x="115" y="139"/>
                  </a:lnTo>
                  <a:lnTo>
                    <a:pt x="113" y="139"/>
                  </a:lnTo>
                  <a:lnTo>
                    <a:pt x="113" y="137"/>
                  </a:lnTo>
                  <a:lnTo>
                    <a:pt x="111" y="137"/>
                  </a:lnTo>
                  <a:lnTo>
                    <a:pt x="109" y="137"/>
                  </a:lnTo>
                  <a:lnTo>
                    <a:pt x="107" y="139"/>
                  </a:lnTo>
                  <a:lnTo>
                    <a:pt x="105" y="139"/>
                  </a:lnTo>
                  <a:lnTo>
                    <a:pt x="105" y="137"/>
                  </a:lnTo>
                  <a:lnTo>
                    <a:pt x="103" y="137"/>
                  </a:lnTo>
                  <a:lnTo>
                    <a:pt x="103" y="135"/>
                  </a:lnTo>
                  <a:lnTo>
                    <a:pt x="102" y="135"/>
                  </a:lnTo>
                  <a:lnTo>
                    <a:pt x="100" y="134"/>
                  </a:lnTo>
                  <a:lnTo>
                    <a:pt x="100" y="132"/>
                  </a:lnTo>
                  <a:lnTo>
                    <a:pt x="100" y="130"/>
                  </a:lnTo>
                  <a:lnTo>
                    <a:pt x="100" y="128"/>
                  </a:lnTo>
                  <a:lnTo>
                    <a:pt x="98" y="128"/>
                  </a:lnTo>
                  <a:lnTo>
                    <a:pt x="96" y="128"/>
                  </a:lnTo>
                  <a:lnTo>
                    <a:pt x="96" y="130"/>
                  </a:lnTo>
                  <a:lnTo>
                    <a:pt x="94" y="128"/>
                  </a:lnTo>
                  <a:lnTo>
                    <a:pt x="94" y="130"/>
                  </a:lnTo>
                  <a:lnTo>
                    <a:pt x="92" y="128"/>
                  </a:lnTo>
                  <a:lnTo>
                    <a:pt x="92" y="130"/>
                  </a:lnTo>
                  <a:lnTo>
                    <a:pt x="94" y="132"/>
                  </a:lnTo>
                  <a:lnTo>
                    <a:pt x="94" y="134"/>
                  </a:lnTo>
                  <a:lnTo>
                    <a:pt x="94" y="135"/>
                  </a:lnTo>
                  <a:lnTo>
                    <a:pt x="92" y="137"/>
                  </a:lnTo>
                  <a:lnTo>
                    <a:pt x="90" y="137"/>
                  </a:lnTo>
                  <a:lnTo>
                    <a:pt x="89" y="137"/>
                  </a:lnTo>
                  <a:lnTo>
                    <a:pt x="89" y="135"/>
                  </a:lnTo>
                  <a:lnTo>
                    <a:pt x="90" y="135"/>
                  </a:lnTo>
                  <a:lnTo>
                    <a:pt x="89" y="135"/>
                  </a:lnTo>
                  <a:lnTo>
                    <a:pt x="89" y="134"/>
                  </a:lnTo>
                  <a:lnTo>
                    <a:pt x="87" y="134"/>
                  </a:lnTo>
                  <a:lnTo>
                    <a:pt x="87" y="132"/>
                  </a:lnTo>
                  <a:lnTo>
                    <a:pt x="89" y="132"/>
                  </a:lnTo>
                  <a:lnTo>
                    <a:pt x="87" y="132"/>
                  </a:lnTo>
                  <a:lnTo>
                    <a:pt x="85" y="130"/>
                  </a:lnTo>
                  <a:lnTo>
                    <a:pt x="85" y="128"/>
                  </a:lnTo>
                  <a:lnTo>
                    <a:pt x="85" y="126"/>
                  </a:lnTo>
                  <a:lnTo>
                    <a:pt x="85" y="124"/>
                  </a:lnTo>
                  <a:lnTo>
                    <a:pt x="83" y="124"/>
                  </a:lnTo>
                  <a:lnTo>
                    <a:pt x="83" y="122"/>
                  </a:lnTo>
                  <a:lnTo>
                    <a:pt x="81" y="122"/>
                  </a:lnTo>
                  <a:lnTo>
                    <a:pt x="81" y="121"/>
                  </a:lnTo>
                  <a:lnTo>
                    <a:pt x="81" y="122"/>
                  </a:lnTo>
                  <a:lnTo>
                    <a:pt x="81" y="121"/>
                  </a:lnTo>
                  <a:lnTo>
                    <a:pt x="79" y="121"/>
                  </a:lnTo>
                  <a:lnTo>
                    <a:pt x="78" y="121"/>
                  </a:lnTo>
                  <a:lnTo>
                    <a:pt x="76" y="121"/>
                  </a:lnTo>
                  <a:lnTo>
                    <a:pt x="76" y="119"/>
                  </a:lnTo>
                  <a:lnTo>
                    <a:pt x="76" y="117"/>
                  </a:lnTo>
                  <a:lnTo>
                    <a:pt x="74" y="117"/>
                  </a:lnTo>
                  <a:lnTo>
                    <a:pt x="74" y="115"/>
                  </a:lnTo>
                  <a:lnTo>
                    <a:pt x="72" y="117"/>
                  </a:lnTo>
                  <a:lnTo>
                    <a:pt x="72" y="115"/>
                  </a:lnTo>
                  <a:lnTo>
                    <a:pt x="70" y="115"/>
                  </a:lnTo>
                  <a:lnTo>
                    <a:pt x="68" y="115"/>
                  </a:lnTo>
                  <a:lnTo>
                    <a:pt x="66" y="115"/>
                  </a:lnTo>
                  <a:lnTo>
                    <a:pt x="66" y="117"/>
                  </a:lnTo>
                  <a:lnTo>
                    <a:pt x="68" y="117"/>
                  </a:lnTo>
                  <a:lnTo>
                    <a:pt x="68" y="119"/>
                  </a:lnTo>
                  <a:lnTo>
                    <a:pt x="70" y="119"/>
                  </a:lnTo>
                  <a:lnTo>
                    <a:pt x="70" y="121"/>
                  </a:lnTo>
                  <a:lnTo>
                    <a:pt x="72" y="121"/>
                  </a:lnTo>
                  <a:lnTo>
                    <a:pt x="72" y="122"/>
                  </a:lnTo>
                  <a:lnTo>
                    <a:pt x="72" y="124"/>
                  </a:lnTo>
                  <a:lnTo>
                    <a:pt x="74" y="124"/>
                  </a:lnTo>
                  <a:lnTo>
                    <a:pt x="74" y="122"/>
                  </a:lnTo>
                  <a:lnTo>
                    <a:pt x="74" y="124"/>
                  </a:lnTo>
                  <a:lnTo>
                    <a:pt x="76" y="124"/>
                  </a:lnTo>
                  <a:lnTo>
                    <a:pt x="76" y="126"/>
                  </a:lnTo>
                  <a:lnTo>
                    <a:pt x="78" y="126"/>
                  </a:lnTo>
                  <a:lnTo>
                    <a:pt x="79" y="126"/>
                  </a:lnTo>
                  <a:lnTo>
                    <a:pt x="79" y="128"/>
                  </a:lnTo>
                  <a:lnTo>
                    <a:pt x="81" y="128"/>
                  </a:lnTo>
                  <a:lnTo>
                    <a:pt x="79" y="128"/>
                  </a:lnTo>
                  <a:lnTo>
                    <a:pt x="78" y="128"/>
                  </a:lnTo>
                  <a:lnTo>
                    <a:pt x="78" y="130"/>
                  </a:lnTo>
                  <a:lnTo>
                    <a:pt x="78" y="132"/>
                  </a:lnTo>
                  <a:lnTo>
                    <a:pt x="78" y="134"/>
                  </a:lnTo>
                  <a:lnTo>
                    <a:pt x="76" y="134"/>
                  </a:lnTo>
                  <a:lnTo>
                    <a:pt x="76" y="132"/>
                  </a:lnTo>
                  <a:lnTo>
                    <a:pt x="76" y="130"/>
                  </a:lnTo>
                  <a:lnTo>
                    <a:pt x="76" y="128"/>
                  </a:lnTo>
                  <a:lnTo>
                    <a:pt x="74" y="128"/>
                  </a:lnTo>
                  <a:lnTo>
                    <a:pt x="72" y="128"/>
                  </a:lnTo>
                  <a:lnTo>
                    <a:pt x="72" y="126"/>
                  </a:lnTo>
                  <a:lnTo>
                    <a:pt x="70" y="126"/>
                  </a:lnTo>
                  <a:lnTo>
                    <a:pt x="68" y="126"/>
                  </a:lnTo>
                  <a:lnTo>
                    <a:pt x="68" y="124"/>
                  </a:lnTo>
                  <a:lnTo>
                    <a:pt x="66" y="122"/>
                  </a:lnTo>
                  <a:lnTo>
                    <a:pt x="66" y="121"/>
                  </a:lnTo>
                  <a:lnTo>
                    <a:pt x="65" y="121"/>
                  </a:lnTo>
                  <a:lnTo>
                    <a:pt x="63" y="121"/>
                  </a:lnTo>
                  <a:lnTo>
                    <a:pt x="63" y="119"/>
                  </a:lnTo>
                  <a:lnTo>
                    <a:pt x="59" y="119"/>
                  </a:lnTo>
                  <a:lnTo>
                    <a:pt x="57" y="119"/>
                  </a:lnTo>
                  <a:lnTo>
                    <a:pt x="59" y="119"/>
                  </a:lnTo>
                  <a:lnTo>
                    <a:pt x="57" y="121"/>
                  </a:lnTo>
                  <a:lnTo>
                    <a:pt x="55" y="122"/>
                  </a:lnTo>
                  <a:lnTo>
                    <a:pt x="54" y="121"/>
                  </a:lnTo>
                  <a:lnTo>
                    <a:pt x="52" y="121"/>
                  </a:lnTo>
                  <a:lnTo>
                    <a:pt x="50" y="121"/>
                  </a:lnTo>
                  <a:lnTo>
                    <a:pt x="48" y="121"/>
                  </a:lnTo>
                  <a:lnTo>
                    <a:pt x="48" y="126"/>
                  </a:lnTo>
                  <a:lnTo>
                    <a:pt x="46" y="126"/>
                  </a:lnTo>
                  <a:lnTo>
                    <a:pt x="44" y="126"/>
                  </a:lnTo>
                  <a:lnTo>
                    <a:pt x="42" y="126"/>
                  </a:lnTo>
                  <a:lnTo>
                    <a:pt x="42" y="128"/>
                  </a:lnTo>
                  <a:lnTo>
                    <a:pt x="41" y="130"/>
                  </a:lnTo>
                  <a:lnTo>
                    <a:pt x="39" y="130"/>
                  </a:lnTo>
                  <a:lnTo>
                    <a:pt x="39" y="132"/>
                  </a:lnTo>
                  <a:lnTo>
                    <a:pt x="41" y="132"/>
                  </a:lnTo>
                  <a:lnTo>
                    <a:pt x="41" y="134"/>
                  </a:lnTo>
                  <a:lnTo>
                    <a:pt x="39" y="134"/>
                  </a:lnTo>
                  <a:lnTo>
                    <a:pt x="37" y="135"/>
                  </a:lnTo>
                  <a:lnTo>
                    <a:pt x="39" y="135"/>
                  </a:lnTo>
                  <a:lnTo>
                    <a:pt x="37" y="135"/>
                  </a:lnTo>
                  <a:lnTo>
                    <a:pt x="35" y="135"/>
                  </a:lnTo>
                  <a:lnTo>
                    <a:pt x="35" y="137"/>
                  </a:lnTo>
                  <a:lnTo>
                    <a:pt x="31" y="139"/>
                  </a:lnTo>
                  <a:lnTo>
                    <a:pt x="29" y="139"/>
                  </a:lnTo>
                  <a:lnTo>
                    <a:pt x="28" y="139"/>
                  </a:lnTo>
                  <a:lnTo>
                    <a:pt x="26" y="137"/>
                  </a:lnTo>
                  <a:lnTo>
                    <a:pt x="24" y="137"/>
                  </a:lnTo>
                  <a:lnTo>
                    <a:pt x="22" y="137"/>
                  </a:lnTo>
                  <a:lnTo>
                    <a:pt x="20" y="137"/>
                  </a:lnTo>
                  <a:lnTo>
                    <a:pt x="20" y="135"/>
                  </a:lnTo>
                  <a:lnTo>
                    <a:pt x="20" y="134"/>
                  </a:lnTo>
                  <a:lnTo>
                    <a:pt x="20" y="132"/>
                  </a:lnTo>
                  <a:lnTo>
                    <a:pt x="20" y="130"/>
                  </a:lnTo>
                  <a:lnTo>
                    <a:pt x="20" y="128"/>
                  </a:lnTo>
                  <a:lnTo>
                    <a:pt x="20" y="126"/>
                  </a:lnTo>
                  <a:lnTo>
                    <a:pt x="22" y="126"/>
                  </a:lnTo>
                  <a:lnTo>
                    <a:pt x="22" y="124"/>
                  </a:lnTo>
                  <a:lnTo>
                    <a:pt x="20" y="122"/>
                  </a:lnTo>
                  <a:lnTo>
                    <a:pt x="20" y="121"/>
                  </a:lnTo>
                  <a:lnTo>
                    <a:pt x="22" y="121"/>
                  </a:lnTo>
                  <a:lnTo>
                    <a:pt x="24" y="121"/>
                  </a:lnTo>
                  <a:lnTo>
                    <a:pt x="26" y="121"/>
                  </a:lnTo>
                  <a:lnTo>
                    <a:pt x="28" y="121"/>
                  </a:lnTo>
                  <a:lnTo>
                    <a:pt x="29" y="121"/>
                  </a:lnTo>
                  <a:lnTo>
                    <a:pt x="31" y="122"/>
                  </a:lnTo>
                  <a:lnTo>
                    <a:pt x="33" y="121"/>
                  </a:lnTo>
                  <a:lnTo>
                    <a:pt x="35" y="121"/>
                  </a:lnTo>
                  <a:lnTo>
                    <a:pt x="37" y="121"/>
                  </a:lnTo>
                  <a:lnTo>
                    <a:pt x="37" y="119"/>
                  </a:lnTo>
                  <a:lnTo>
                    <a:pt x="39" y="117"/>
                  </a:lnTo>
                  <a:lnTo>
                    <a:pt x="39" y="115"/>
                  </a:lnTo>
                  <a:lnTo>
                    <a:pt x="37" y="113"/>
                  </a:lnTo>
                  <a:lnTo>
                    <a:pt x="37" y="111"/>
                  </a:lnTo>
                  <a:lnTo>
                    <a:pt x="35" y="111"/>
                  </a:lnTo>
                  <a:lnTo>
                    <a:pt x="35" y="109"/>
                  </a:lnTo>
                  <a:lnTo>
                    <a:pt x="33" y="108"/>
                  </a:lnTo>
                  <a:lnTo>
                    <a:pt x="31" y="108"/>
                  </a:lnTo>
                  <a:lnTo>
                    <a:pt x="29" y="108"/>
                  </a:lnTo>
                  <a:lnTo>
                    <a:pt x="29" y="106"/>
                  </a:lnTo>
                  <a:lnTo>
                    <a:pt x="31" y="106"/>
                  </a:lnTo>
                  <a:lnTo>
                    <a:pt x="33" y="106"/>
                  </a:lnTo>
                  <a:lnTo>
                    <a:pt x="35" y="106"/>
                  </a:lnTo>
                  <a:lnTo>
                    <a:pt x="37" y="106"/>
                  </a:lnTo>
                  <a:lnTo>
                    <a:pt x="37" y="104"/>
                  </a:lnTo>
                  <a:lnTo>
                    <a:pt x="35" y="104"/>
                  </a:lnTo>
                  <a:lnTo>
                    <a:pt x="37" y="104"/>
                  </a:lnTo>
                  <a:lnTo>
                    <a:pt x="39" y="104"/>
                  </a:lnTo>
                  <a:lnTo>
                    <a:pt x="41" y="104"/>
                  </a:lnTo>
                  <a:lnTo>
                    <a:pt x="42" y="104"/>
                  </a:lnTo>
                  <a:lnTo>
                    <a:pt x="42" y="102"/>
                  </a:lnTo>
                  <a:lnTo>
                    <a:pt x="44" y="102"/>
                  </a:lnTo>
                  <a:lnTo>
                    <a:pt x="44" y="100"/>
                  </a:lnTo>
                  <a:lnTo>
                    <a:pt x="44" y="98"/>
                  </a:lnTo>
                  <a:lnTo>
                    <a:pt x="48" y="98"/>
                  </a:lnTo>
                  <a:lnTo>
                    <a:pt x="48" y="97"/>
                  </a:lnTo>
                  <a:lnTo>
                    <a:pt x="50" y="97"/>
                  </a:lnTo>
                  <a:lnTo>
                    <a:pt x="50" y="95"/>
                  </a:lnTo>
                  <a:lnTo>
                    <a:pt x="50" y="93"/>
                  </a:lnTo>
                  <a:lnTo>
                    <a:pt x="52" y="93"/>
                  </a:lnTo>
                  <a:lnTo>
                    <a:pt x="52" y="91"/>
                  </a:lnTo>
                  <a:lnTo>
                    <a:pt x="54" y="91"/>
                  </a:lnTo>
                  <a:lnTo>
                    <a:pt x="55" y="91"/>
                  </a:lnTo>
                  <a:lnTo>
                    <a:pt x="57" y="91"/>
                  </a:lnTo>
                  <a:lnTo>
                    <a:pt x="59" y="91"/>
                  </a:lnTo>
                  <a:lnTo>
                    <a:pt x="59" y="89"/>
                  </a:lnTo>
                  <a:lnTo>
                    <a:pt x="61" y="89"/>
                  </a:lnTo>
                  <a:lnTo>
                    <a:pt x="59" y="87"/>
                  </a:lnTo>
                  <a:lnTo>
                    <a:pt x="59" y="85"/>
                  </a:lnTo>
                  <a:lnTo>
                    <a:pt x="59" y="84"/>
                  </a:lnTo>
                  <a:lnTo>
                    <a:pt x="59" y="82"/>
                  </a:lnTo>
                  <a:lnTo>
                    <a:pt x="61" y="80"/>
                  </a:lnTo>
                  <a:lnTo>
                    <a:pt x="63" y="80"/>
                  </a:lnTo>
                  <a:lnTo>
                    <a:pt x="63" y="78"/>
                  </a:lnTo>
                  <a:lnTo>
                    <a:pt x="65" y="80"/>
                  </a:lnTo>
                  <a:lnTo>
                    <a:pt x="65" y="82"/>
                  </a:lnTo>
                  <a:lnTo>
                    <a:pt x="65" y="84"/>
                  </a:lnTo>
                  <a:lnTo>
                    <a:pt x="65" y="85"/>
                  </a:lnTo>
                  <a:lnTo>
                    <a:pt x="66" y="84"/>
                  </a:lnTo>
                  <a:lnTo>
                    <a:pt x="68" y="85"/>
                  </a:lnTo>
                  <a:lnTo>
                    <a:pt x="66" y="85"/>
                  </a:lnTo>
                  <a:lnTo>
                    <a:pt x="65" y="85"/>
                  </a:lnTo>
                  <a:lnTo>
                    <a:pt x="65" y="87"/>
                  </a:lnTo>
                  <a:lnTo>
                    <a:pt x="65" y="89"/>
                  </a:lnTo>
                  <a:lnTo>
                    <a:pt x="66" y="89"/>
                  </a:lnTo>
                  <a:lnTo>
                    <a:pt x="68" y="89"/>
                  </a:lnTo>
                  <a:lnTo>
                    <a:pt x="70" y="89"/>
                  </a:lnTo>
                  <a:lnTo>
                    <a:pt x="72" y="89"/>
                  </a:lnTo>
                  <a:lnTo>
                    <a:pt x="74" y="89"/>
                  </a:lnTo>
                  <a:lnTo>
                    <a:pt x="76" y="89"/>
                  </a:lnTo>
                  <a:lnTo>
                    <a:pt x="78" y="89"/>
                  </a:lnTo>
                  <a:lnTo>
                    <a:pt x="79" y="87"/>
                  </a:lnTo>
                  <a:lnTo>
                    <a:pt x="81" y="87"/>
                  </a:lnTo>
                  <a:lnTo>
                    <a:pt x="83" y="87"/>
                  </a:lnTo>
                  <a:lnTo>
                    <a:pt x="85" y="87"/>
                  </a:lnTo>
                  <a:lnTo>
                    <a:pt x="87" y="87"/>
                  </a:lnTo>
                  <a:lnTo>
                    <a:pt x="87" y="84"/>
                  </a:lnTo>
                  <a:lnTo>
                    <a:pt x="89" y="84"/>
                  </a:lnTo>
                  <a:lnTo>
                    <a:pt x="89" y="82"/>
                  </a:lnTo>
                  <a:lnTo>
                    <a:pt x="89" y="80"/>
                  </a:lnTo>
                  <a:lnTo>
                    <a:pt x="90" y="80"/>
                  </a:lnTo>
                  <a:lnTo>
                    <a:pt x="90" y="78"/>
                  </a:lnTo>
                  <a:lnTo>
                    <a:pt x="90" y="80"/>
                  </a:lnTo>
                  <a:lnTo>
                    <a:pt x="94" y="80"/>
                  </a:lnTo>
                  <a:lnTo>
                    <a:pt x="94" y="78"/>
                  </a:lnTo>
                  <a:lnTo>
                    <a:pt x="94" y="76"/>
                  </a:lnTo>
                  <a:lnTo>
                    <a:pt x="94" y="74"/>
                  </a:lnTo>
                  <a:lnTo>
                    <a:pt x="96" y="74"/>
                  </a:lnTo>
                  <a:lnTo>
                    <a:pt x="96" y="72"/>
                  </a:lnTo>
                  <a:lnTo>
                    <a:pt x="98" y="72"/>
                  </a:lnTo>
                  <a:lnTo>
                    <a:pt x="100" y="72"/>
                  </a:lnTo>
                  <a:lnTo>
                    <a:pt x="100" y="74"/>
                  </a:lnTo>
                  <a:lnTo>
                    <a:pt x="102" y="72"/>
                  </a:lnTo>
                  <a:lnTo>
                    <a:pt x="102" y="74"/>
                  </a:lnTo>
                  <a:lnTo>
                    <a:pt x="103" y="72"/>
                  </a:lnTo>
                  <a:lnTo>
                    <a:pt x="105" y="72"/>
                  </a:lnTo>
                  <a:lnTo>
                    <a:pt x="105" y="71"/>
                  </a:lnTo>
                  <a:lnTo>
                    <a:pt x="107" y="71"/>
                  </a:lnTo>
                  <a:lnTo>
                    <a:pt x="105" y="71"/>
                  </a:lnTo>
                  <a:lnTo>
                    <a:pt x="105" y="69"/>
                  </a:lnTo>
                  <a:lnTo>
                    <a:pt x="103" y="69"/>
                  </a:lnTo>
                  <a:lnTo>
                    <a:pt x="102" y="69"/>
                  </a:lnTo>
                  <a:lnTo>
                    <a:pt x="100" y="69"/>
                  </a:lnTo>
                  <a:lnTo>
                    <a:pt x="98" y="69"/>
                  </a:lnTo>
                  <a:lnTo>
                    <a:pt x="98" y="71"/>
                  </a:lnTo>
                  <a:lnTo>
                    <a:pt x="94" y="71"/>
                  </a:lnTo>
                  <a:lnTo>
                    <a:pt x="90" y="71"/>
                  </a:lnTo>
                  <a:lnTo>
                    <a:pt x="90" y="69"/>
                  </a:lnTo>
                  <a:lnTo>
                    <a:pt x="89" y="69"/>
                  </a:lnTo>
                  <a:lnTo>
                    <a:pt x="89" y="65"/>
                  </a:lnTo>
                  <a:lnTo>
                    <a:pt x="89" y="63"/>
                  </a:lnTo>
                  <a:lnTo>
                    <a:pt x="89" y="60"/>
                  </a:lnTo>
                  <a:lnTo>
                    <a:pt x="90" y="60"/>
                  </a:lnTo>
                  <a:lnTo>
                    <a:pt x="92" y="60"/>
                  </a:lnTo>
                  <a:lnTo>
                    <a:pt x="94" y="60"/>
                  </a:lnTo>
                  <a:lnTo>
                    <a:pt x="94" y="58"/>
                  </a:lnTo>
                  <a:lnTo>
                    <a:pt x="94" y="56"/>
                  </a:lnTo>
                  <a:lnTo>
                    <a:pt x="96" y="54"/>
                  </a:lnTo>
                  <a:lnTo>
                    <a:pt x="96" y="52"/>
                  </a:lnTo>
                  <a:lnTo>
                    <a:pt x="96" y="50"/>
                  </a:lnTo>
                  <a:lnTo>
                    <a:pt x="94" y="50"/>
                  </a:lnTo>
                  <a:lnTo>
                    <a:pt x="92" y="50"/>
                  </a:lnTo>
                  <a:lnTo>
                    <a:pt x="90" y="50"/>
                  </a:lnTo>
                  <a:lnTo>
                    <a:pt x="89" y="52"/>
                  </a:lnTo>
                  <a:lnTo>
                    <a:pt x="89" y="54"/>
                  </a:lnTo>
                  <a:lnTo>
                    <a:pt x="87" y="54"/>
                  </a:lnTo>
                  <a:lnTo>
                    <a:pt x="87" y="56"/>
                  </a:lnTo>
                  <a:lnTo>
                    <a:pt x="85" y="58"/>
                  </a:lnTo>
                  <a:lnTo>
                    <a:pt x="83" y="60"/>
                  </a:lnTo>
                  <a:lnTo>
                    <a:pt x="81" y="61"/>
                  </a:lnTo>
                  <a:lnTo>
                    <a:pt x="81" y="63"/>
                  </a:lnTo>
                  <a:lnTo>
                    <a:pt x="79" y="63"/>
                  </a:lnTo>
                  <a:lnTo>
                    <a:pt x="79" y="65"/>
                  </a:lnTo>
                  <a:lnTo>
                    <a:pt x="79" y="67"/>
                  </a:lnTo>
                  <a:lnTo>
                    <a:pt x="78" y="67"/>
                  </a:lnTo>
                  <a:lnTo>
                    <a:pt x="79" y="67"/>
                  </a:lnTo>
                  <a:lnTo>
                    <a:pt x="79" y="69"/>
                  </a:lnTo>
                  <a:lnTo>
                    <a:pt x="81" y="69"/>
                  </a:lnTo>
                  <a:lnTo>
                    <a:pt x="81" y="71"/>
                  </a:lnTo>
                  <a:lnTo>
                    <a:pt x="83" y="71"/>
                  </a:lnTo>
                  <a:lnTo>
                    <a:pt x="81" y="72"/>
                  </a:lnTo>
                  <a:lnTo>
                    <a:pt x="81" y="74"/>
                  </a:lnTo>
                  <a:lnTo>
                    <a:pt x="79" y="74"/>
                  </a:lnTo>
                  <a:lnTo>
                    <a:pt x="78" y="76"/>
                  </a:lnTo>
                  <a:lnTo>
                    <a:pt x="78" y="78"/>
                  </a:lnTo>
                  <a:lnTo>
                    <a:pt x="78" y="80"/>
                  </a:lnTo>
                  <a:lnTo>
                    <a:pt x="76" y="80"/>
                  </a:lnTo>
                  <a:lnTo>
                    <a:pt x="76" y="82"/>
                  </a:lnTo>
                  <a:lnTo>
                    <a:pt x="74" y="84"/>
                  </a:lnTo>
                  <a:lnTo>
                    <a:pt x="72" y="84"/>
                  </a:lnTo>
                  <a:lnTo>
                    <a:pt x="70" y="84"/>
                  </a:lnTo>
                  <a:lnTo>
                    <a:pt x="70" y="85"/>
                  </a:lnTo>
                  <a:lnTo>
                    <a:pt x="70" y="84"/>
                  </a:lnTo>
                  <a:lnTo>
                    <a:pt x="70" y="82"/>
                  </a:lnTo>
                  <a:lnTo>
                    <a:pt x="68" y="80"/>
                  </a:lnTo>
                  <a:lnTo>
                    <a:pt x="68" y="78"/>
                  </a:lnTo>
                  <a:lnTo>
                    <a:pt x="66" y="78"/>
                  </a:lnTo>
                  <a:lnTo>
                    <a:pt x="66" y="76"/>
                  </a:lnTo>
                  <a:lnTo>
                    <a:pt x="66" y="74"/>
                  </a:lnTo>
                  <a:lnTo>
                    <a:pt x="65" y="72"/>
                  </a:lnTo>
                  <a:lnTo>
                    <a:pt x="63" y="72"/>
                  </a:lnTo>
                  <a:lnTo>
                    <a:pt x="61" y="74"/>
                  </a:lnTo>
                  <a:lnTo>
                    <a:pt x="59" y="74"/>
                  </a:lnTo>
                  <a:lnTo>
                    <a:pt x="61" y="74"/>
                  </a:lnTo>
                  <a:lnTo>
                    <a:pt x="61" y="76"/>
                  </a:lnTo>
                  <a:lnTo>
                    <a:pt x="59" y="76"/>
                  </a:lnTo>
                  <a:lnTo>
                    <a:pt x="57" y="78"/>
                  </a:lnTo>
                  <a:lnTo>
                    <a:pt x="55" y="76"/>
                  </a:lnTo>
                  <a:lnTo>
                    <a:pt x="54" y="76"/>
                  </a:lnTo>
                  <a:lnTo>
                    <a:pt x="54" y="74"/>
                  </a:lnTo>
                  <a:lnTo>
                    <a:pt x="55" y="74"/>
                  </a:lnTo>
                  <a:lnTo>
                    <a:pt x="54" y="72"/>
                  </a:lnTo>
                  <a:lnTo>
                    <a:pt x="55" y="72"/>
                  </a:lnTo>
                  <a:lnTo>
                    <a:pt x="54" y="71"/>
                  </a:lnTo>
                  <a:lnTo>
                    <a:pt x="54" y="69"/>
                  </a:lnTo>
                  <a:lnTo>
                    <a:pt x="52" y="69"/>
                  </a:lnTo>
                  <a:lnTo>
                    <a:pt x="52" y="67"/>
                  </a:lnTo>
                  <a:lnTo>
                    <a:pt x="54" y="67"/>
                  </a:lnTo>
                  <a:lnTo>
                    <a:pt x="52" y="67"/>
                  </a:lnTo>
                  <a:lnTo>
                    <a:pt x="54" y="65"/>
                  </a:lnTo>
                  <a:lnTo>
                    <a:pt x="54" y="63"/>
                  </a:lnTo>
                  <a:lnTo>
                    <a:pt x="55" y="63"/>
                  </a:lnTo>
                  <a:lnTo>
                    <a:pt x="55" y="61"/>
                  </a:lnTo>
                  <a:lnTo>
                    <a:pt x="57" y="61"/>
                  </a:lnTo>
                  <a:lnTo>
                    <a:pt x="57" y="60"/>
                  </a:lnTo>
                  <a:lnTo>
                    <a:pt x="59" y="60"/>
                  </a:lnTo>
                  <a:lnTo>
                    <a:pt x="59" y="58"/>
                  </a:lnTo>
                  <a:lnTo>
                    <a:pt x="61" y="60"/>
                  </a:lnTo>
                  <a:lnTo>
                    <a:pt x="61" y="58"/>
                  </a:lnTo>
                  <a:lnTo>
                    <a:pt x="63" y="58"/>
                  </a:lnTo>
                  <a:lnTo>
                    <a:pt x="65" y="56"/>
                  </a:lnTo>
                  <a:lnTo>
                    <a:pt x="66" y="56"/>
                  </a:lnTo>
                  <a:lnTo>
                    <a:pt x="66" y="54"/>
                  </a:lnTo>
                  <a:lnTo>
                    <a:pt x="66" y="52"/>
                  </a:lnTo>
                  <a:lnTo>
                    <a:pt x="68" y="52"/>
                  </a:lnTo>
                  <a:lnTo>
                    <a:pt x="68" y="50"/>
                  </a:lnTo>
                  <a:lnTo>
                    <a:pt x="68" y="48"/>
                  </a:lnTo>
                  <a:lnTo>
                    <a:pt x="70" y="48"/>
                  </a:lnTo>
                  <a:lnTo>
                    <a:pt x="72" y="48"/>
                  </a:lnTo>
                  <a:lnTo>
                    <a:pt x="72" y="47"/>
                  </a:lnTo>
                  <a:lnTo>
                    <a:pt x="72" y="45"/>
                  </a:lnTo>
                  <a:lnTo>
                    <a:pt x="74" y="45"/>
                  </a:lnTo>
                  <a:lnTo>
                    <a:pt x="74" y="43"/>
                  </a:lnTo>
                  <a:lnTo>
                    <a:pt x="76" y="43"/>
                  </a:lnTo>
                  <a:lnTo>
                    <a:pt x="78" y="41"/>
                  </a:lnTo>
                  <a:lnTo>
                    <a:pt x="79" y="41"/>
                  </a:lnTo>
                  <a:lnTo>
                    <a:pt x="79" y="39"/>
                  </a:lnTo>
                  <a:lnTo>
                    <a:pt x="79" y="37"/>
                  </a:lnTo>
                  <a:lnTo>
                    <a:pt x="81" y="37"/>
                  </a:lnTo>
                  <a:lnTo>
                    <a:pt x="81" y="35"/>
                  </a:lnTo>
                  <a:lnTo>
                    <a:pt x="83" y="35"/>
                  </a:lnTo>
                  <a:lnTo>
                    <a:pt x="85" y="35"/>
                  </a:lnTo>
                  <a:lnTo>
                    <a:pt x="87" y="34"/>
                  </a:lnTo>
                  <a:lnTo>
                    <a:pt x="87" y="32"/>
                  </a:lnTo>
                  <a:lnTo>
                    <a:pt x="89" y="34"/>
                  </a:lnTo>
                  <a:lnTo>
                    <a:pt x="90" y="34"/>
                  </a:lnTo>
                  <a:lnTo>
                    <a:pt x="92" y="34"/>
                  </a:lnTo>
                  <a:lnTo>
                    <a:pt x="92" y="32"/>
                  </a:lnTo>
                  <a:lnTo>
                    <a:pt x="94" y="32"/>
                  </a:lnTo>
                  <a:lnTo>
                    <a:pt x="96" y="32"/>
                  </a:lnTo>
                  <a:lnTo>
                    <a:pt x="98" y="32"/>
                  </a:lnTo>
                  <a:lnTo>
                    <a:pt x="100" y="32"/>
                  </a:lnTo>
                  <a:lnTo>
                    <a:pt x="100" y="34"/>
                  </a:lnTo>
                  <a:lnTo>
                    <a:pt x="102" y="34"/>
                  </a:lnTo>
                  <a:lnTo>
                    <a:pt x="102" y="32"/>
                  </a:lnTo>
                  <a:lnTo>
                    <a:pt x="103" y="32"/>
                  </a:lnTo>
                  <a:lnTo>
                    <a:pt x="105" y="32"/>
                  </a:lnTo>
                  <a:lnTo>
                    <a:pt x="107" y="32"/>
                  </a:lnTo>
                  <a:lnTo>
                    <a:pt x="109" y="32"/>
                  </a:lnTo>
                  <a:lnTo>
                    <a:pt x="109" y="34"/>
                  </a:lnTo>
                  <a:lnTo>
                    <a:pt x="107" y="34"/>
                  </a:lnTo>
                  <a:lnTo>
                    <a:pt x="107" y="35"/>
                  </a:lnTo>
                  <a:lnTo>
                    <a:pt x="109" y="35"/>
                  </a:lnTo>
                  <a:lnTo>
                    <a:pt x="111" y="35"/>
                  </a:lnTo>
                  <a:lnTo>
                    <a:pt x="113" y="35"/>
                  </a:lnTo>
                  <a:lnTo>
                    <a:pt x="113" y="37"/>
                  </a:lnTo>
                  <a:lnTo>
                    <a:pt x="115" y="37"/>
                  </a:lnTo>
                  <a:lnTo>
                    <a:pt x="118" y="37"/>
                  </a:lnTo>
                  <a:lnTo>
                    <a:pt x="120" y="37"/>
                  </a:lnTo>
                  <a:lnTo>
                    <a:pt x="120" y="39"/>
                  </a:lnTo>
                  <a:lnTo>
                    <a:pt x="122" y="37"/>
                  </a:lnTo>
                  <a:lnTo>
                    <a:pt x="122" y="39"/>
                  </a:lnTo>
                  <a:lnTo>
                    <a:pt x="124" y="39"/>
                  </a:lnTo>
                  <a:lnTo>
                    <a:pt x="124" y="41"/>
                  </a:lnTo>
                  <a:lnTo>
                    <a:pt x="126" y="41"/>
                  </a:lnTo>
                  <a:lnTo>
                    <a:pt x="127" y="41"/>
                  </a:lnTo>
                  <a:lnTo>
                    <a:pt x="129" y="43"/>
                  </a:lnTo>
                  <a:lnTo>
                    <a:pt x="131" y="43"/>
                  </a:lnTo>
                  <a:lnTo>
                    <a:pt x="131" y="45"/>
                  </a:lnTo>
                  <a:lnTo>
                    <a:pt x="131" y="48"/>
                  </a:lnTo>
                  <a:lnTo>
                    <a:pt x="129" y="48"/>
                  </a:lnTo>
                  <a:lnTo>
                    <a:pt x="127" y="48"/>
                  </a:lnTo>
                  <a:lnTo>
                    <a:pt x="126" y="48"/>
                  </a:lnTo>
                  <a:lnTo>
                    <a:pt x="124" y="48"/>
                  </a:lnTo>
                  <a:lnTo>
                    <a:pt x="122" y="48"/>
                  </a:lnTo>
                  <a:lnTo>
                    <a:pt x="120" y="48"/>
                  </a:lnTo>
                  <a:lnTo>
                    <a:pt x="120" y="47"/>
                  </a:lnTo>
                  <a:lnTo>
                    <a:pt x="118" y="47"/>
                  </a:lnTo>
                  <a:lnTo>
                    <a:pt x="116" y="47"/>
                  </a:lnTo>
                  <a:lnTo>
                    <a:pt x="115" y="47"/>
                  </a:lnTo>
                  <a:lnTo>
                    <a:pt x="116" y="48"/>
                  </a:lnTo>
                  <a:lnTo>
                    <a:pt x="118" y="48"/>
                  </a:lnTo>
                  <a:lnTo>
                    <a:pt x="118" y="50"/>
                  </a:lnTo>
                  <a:lnTo>
                    <a:pt x="118" y="52"/>
                  </a:lnTo>
                  <a:lnTo>
                    <a:pt x="120" y="52"/>
                  </a:lnTo>
                  <a:lnTo>
                    <a:pt x="120" y="56"/>
                  </a:lnTo>
                  <a:lnTo>
                    <a:pt x="122" y="56"/>
                  </a:lnTo>
                  <a:lnTo>
                    <a:pt x="124" y="56"/>
                  </a:lnTo>
                  <a:lnTo>
                    <a:pt x="124" y="58"/>
                  </a:lnTo>
                  <a:lnTo>
                    <a:pt x="124" y="56"/>
                  </a:lnTo>
                  <a:lnTo>
                    <a:pt x="126" y="56"/>
                  </a:lnTo>
                  <a:lnTo>
                    <a:pt x="124" y="54"/>
                  </a:lnTo>
                  <a:lnTo>
                    <a:pt x="122" y="54"/>
                  </a:lnTo>
                  <a:lnTo>
                    <a:pt x="124" y="52"/>
                  </a:lnTo>
                  <a:lnTo>
                    <a:pt x="126" y="54"/>
                  </a:lnTo>
                  <a:lnTo>
                    <a:pt x="127" y="52"/>
                  </a:lnTo>
                  <a:lnTo>
                    <a:pt x="127" y="54"/>
                  </a:lnTo>
                  <a:lnTo>
                    <a:pt x="129" y="54"/>
                  </a:lnTo>
                  <a:lnTo>
                    <a:pt x="131" y="54"/>
                  </a:lnTo>
                  <a:lnTo>
                    <a:pt x="131" y="56"/>
                  </a:lnTo>
                  <a:lnTo>
                    <a:pt x="131" y="54"/>
                  </a:lnTo>
                  <a:lnTo>
                    <a:pt x="131" y="52"/>
                  </a:lnTo>
                  <a:lnTo>
                    <a:pt x="129" y="52"/>
                  </a:lnTo>
                  <a:lnTo>
                    <a:pt x="131" y="52"/>
                  </a:lnTo>
                  <a:lnTo>
                    <a:pt x="133" y="50"/>
                  </a:lnTo>
                  <a:lnTo>
                    <a:pt x="133" y="48"/>
                  </a:lnTo>
                  <a:lnTo>
                    <a:pt x="137" y="48"/>
                  </a:lnTo>
                  <a:lnTo>
                    <a:pt x="139" y="48"/>
                  </a:lnTo>
                  <a:lnTo>
                    <a:pt x="140" y="48"/>
                  </a:lnTo>
                  <a:lnTo>
                    <a:pt x="140" y="47"/>
                  </a:lnTo>
                  <a:lnTo>
                    <a:pt x="139" y="47"/>
                  </a:lnTo>
                  <a:lnTo>
                    <a:pt x="139" y="43"/>
                  </a:lnTo>
                  <a:lnTo>
                    <a:pt x="139" y="41"/>
                  </a:lnTo>
                  <a:lnTo>
                    <a:pt x="142" y="41"/>
                  </a:lnTo>
                  <a:lnTo>
                    <a:pt x="144" y="41"/>
                  </a:lnTo>
                  <a:lnTo>
                    <a:pt x="146" y="41"/>
                  </a:lnTo>
                  <a:lnTo>
                    <a:pt x="146" y="43"/>
                  </a:lnTo>
                  <a:lnTo>
                    <a:pt x="142" y="43"/>
                  </a:lnTo>
                  <a:lnTo>
                    <a:pt x="142" y="45"/>
                  </a:lnTo>
                  <a:lnTo>
                    <a:pt x="144" y="45"/>
                  </a:lnTo>
                  <a:lnTo>
                    <a:pt x="142" y="45"/>
                  </a:lnTo>
                  <a:lnTo>
                    <a:pt x="144" y="47"/>
                  </a:lnTo>
                  <a:lnTo>
                    <a:pt x="146" y="47"/>
                  </a:lnTo>
                  <a:lnTo>
                    <a:pt x="146" y="45"/>
                  </a:lnTo>
                  <a:lnTo>
                    <a:pt x="148" y="45"/>
                  </a:lnTo>
                  <a:lnTo>
                    <a:pt x="148" y="43"/>
                  </a:lnTo>
                  <a:lnTo>
                    <a:pt x="150" y="43"/>
                  </a:lnTo>
                  <a:lnTo>
                    <a:pt x="152" y="43"/>
                  </a:lnTo>
                  <a:lnTo>
                    <a:pt x="153" y="43"/>
                  </a:lnTo>
                  <a:lnTo>
                    <a:pt x="153" y="41"/>
                  </a:lnTo>
                  <a:lnTo>
                    <a:pt x="155" y="39"/>
                  </a:lnTo>
                  <a:lnTo>
                    <a:pt x="157" y="39"/>
                  </a:lnTo>
                  <a:lnTo>
                    <a:pt x="161" y="39"/>
                  </a:lnTo>
                  <a:lnTo>
                    <a:pt x="163" y="37"/>
                  </a:lnTo>
                  <a:lnTo>
                    <a:pt x="163" y="41"/>
                  </a:lnTo>
                  <a:lnTo>
                    <a:pt x="164" y="41"/>
                  </a:lnTo>
                  <a:lnTo>
                    <a:pt x="166" y="39"/>
                  </a:lnTo>
                  <a:lnTo>
                    <a:pt x="168" y="39"/>
                  </a:lnTo>
                  <a:lnTo>
                    <a:pt x="170" y="39"/>
                  </a:lnTo>
                  <a:lnTo>
                    <a:pt x="170" y="37"/>
                  </a:lnTo>
                  <a:lnTo>
                    <a:pt x="172" y="37"/>
                  </a:lnTo>
                  <a:lnTo>
                    <a:pt x="174" y="39"/>
                  </a:lnTo>
                  <a:lnTo>
                    <a:pt x="176" y="39"/>
                  </a:lnTo>
                  <a:lnTo>
                    <a:pt x="177" y="37"/>
                  </a:lnTo>
                  <a:lnTo>
                    <a:pt x="176" y="37"/>
                  </a:lnTo>
                  <a:lnTo>
                    <a:pt x="176" y="35"/>
                  </a:lnTo>
                  <a:lnTo>
                    <a:pt x="174" y="35"/>
                  </a:lnTo>
                  <a:lnTo>
                    <a:pt x="174" y="34"/>
                  </a:lnTo>
                  <a:lnTo>
                    <a:pt x="174" y="32"/>
                  </a:lnTo>
                  <a:lnTo>
                    <a:pt x="174" y="34"/>
                  </a:lnTo>
                  <a:lnTo>
                    <a:pt x="176" y="34"/>
                  </a:lnTo>
                  <a:lnTo>
                    <a:pt x="177" y="35"/>
                  </a:lnTo>
                  <a:lnTo>
                    <a:pt x="179" y="35"/>
                  </a:lnTo>
                  <a:lnTo>
                    <a:pt x="181" y="35"/>
                  </a:lnTo>
                  <a:lnTo>
                    <a:pt x="183" y="35"/>
                  </a:lnTo>
                  <a:lnTo>
                    <a:pt x="185" y="37"/>
                  </a:lnTo>
                  <a:lnTo>
                    <a:pt x="187" y="37"/>
                  </a:lnTo>
                  <a:lnTo>
                    <a:pt x="188" y="37"/>
                  </a:lnTo>
                  <a:lnTo>
                    <a:pt x="190" y="37"/>
                  </a:lnTo>
                  <a:lnTo>
                    <a:pt x="190" y="39"/>
                  </a:lnTo>
                  <a:lnTo>
                    <a:pt x="192" y="39"/>
                  </a:lnTo>
                  <a:lnTo>
                    <a:pt x="194" y="41"/>
                  </a:lnTo>
                  <a:lnTo>
                    <a:pt x="196" y="39"/>
                  </a:lnTo>
                  <a:lnTo>
                    <a:pt x="194" y="37"/>
                  </a:lnTo>
                  <a:lnTo>
                    <a:pt x="192" y="37"/>
                  </a:lnTo>
                  <a:lnTo>
                    <a:pt x="192" y="35"/>
                  </a:lnTo>
                  <a:lnTo>
                    <a:pt x="190" y="35"/>
                  </a:lnTo>
                  <a:lnTo>
                    <a:pt x="192" y="34"/>
                  </a:lnTo>
                  <a:lnTo>
                    <a:pt x="192" y="32"/>
                  </a:lnTo>
                  <a:lnTo>
                    <a:pt x="190" y="32"/>
                  </a:lnTo>
                  <a:lnTo>
                    <a:pt x="190" y="30"/>
                  </a:lnTo>
                  <a:lnTo>
                    <a:pt x="192" y="30"/>
                  </a:lnTo>
                  <a:lnTo>
                    <a:pt x="192" y="28"/>
                  </a:lnTo>
                  <a:lnTo>
                    <a:pt x="194" y="26"/>
                  </a:lnTo>
                  <a:lnTo>
                    <a:pt x="196" y="26"/>
                  </a:lnTo>
                  <a:lnTo>
                    <a:pt x="196" y="24"/>
                  </a:lnTo>
                  <a:lnTo>
                    <a:pt x="196" y="23"/>
                  </a:lnTo>
                  <a:lnTo>
                    <a:pt x="198" y="23"/>
                  </a:lnTo>
                  <a:lnTo>
                    <a:pt x="200" y="23"/>
                  </a:lnTo>
                  <a:lnTo>
                    <a:pt x="201" y="23"/>
                  </a:lnTo>
                  <a:lnTo>
                    <a:pt x="203" y="23"/>
                  </a:lnTo>
                  <a:lnTo>
                    <a:pt x="203" y="24"/>
                  </a:lnTo>
                  <a:lnTo>
                    <a:pt x="201" y="24"/>
                  </a:lnTo>
                  <a:lnTo>
                    <a:pt x="201" y="26"/>
                  </a:lnTo>
                  <a:lnTo>
                    <a:pt x="201" y="28"/>
                  </a:lnTo>
                  <a:lnTo>
                    <a:pt x="201" y="30"/>
                  </a:lnTo>
                  <a:lnTo>
                    <a:pt x="203" y="32"/>
                  </a:lnTo>
                  <a:lnTo>
                    <a:pt x="203" y="34"/>
                  </a:lnTo>
                  <a:lnTo>
                    <a:pt x="203" y="35"/>
                  </a:lnTo>
                  <a:lnTo>
                    <a:pt x="203" y="37"/>
                  </a:lnTo>
                  <a:lnTo>
                    <a:pt x="203" y="39"/>
                  </a:lnTo>
                  <a:lnTo>
                    <a:pt x="205" y="39"/>
                  </a:lnTo>
                  <a:lnTo>
                    <a:pt x="203" y="43"/>
                  </a:lnTo>
                  <a:lnTo>
                    <a:pt x="201" y="47"/>
                  </a:lnTo>
                  <a:lnTo>
                    <a:pt x="198" y="48"/>
                  </a:lnTo>
                  <a:lnTo>
                    <a:pt x="200" y="48"/>
                  </a:lnTo>
                  <a:lnTo>
                    <a:pt x="201" y="48"/>
                  </a:lnTo>
                  <a:lnTo>
                    <a:pt x="203" y="47"/>
                  </a:lnTo>
                  <a:lnTo>
                    <a:pt x="203" y="48"/>
                  </a:lnTo>
                  <a:lnTo>
                    <a:pt x="205" y="48"/>
                  </a:lnTo>
                  <a:lnTo>
                    <a:pt x="205" y="47"/>
                  </a:lnTo>
                  <a:lnTo>
                    <a:pt x="205" y="45"/>
                  </a:lnTo>
                  <a:lnTo>
                    <a:pt x="207" y="45"/>
                  </a:lnTo>
                  <a:lnTo>
                    <a:pt x="207" y="43"/>
                  </a:lnTo>
                  <a:lnTo>
                    <a:pt x="209" y="41"/>
                  </a:lnTo>
                  <a:lnTo>
                    <a:pt x="207" y="41"/>
                  </a:lnTo>
                  <a:lnTo>
                    <a:pt x="209" y="39"/>
                  </a:lnTo>
                  <a:lnTo>
                    <a:pt x="207" y="39"/>
                  </a:lnTo>
                  <a:lnTo>
                    <a:pt x="209" y="37"/>
                  </a:lnTo>
                  <a:lnTo>
                    <a:pt x="211" y="37"/>
                  </a:lnTo>
                  <a:lnTo>
                    <a:pt x="209" y="37"/>
                  </a:lnTo>
                  <a:lnTo>
                    <a:pt x="207" y="37"/>
                  </a:lnTo>
                  <a:lnTo>
                    <a:pt x="207" y="35"/>
                  </a:lnTo>
                  <a:lnTo>
                    <a:pt x="207" y="37"/>
                  </a:lnTo>
                  <a:lnTo>
                    <a:pt x="205" y="35"/>
                  </a:lnTo>
                  <a:lnTo>
                    <a:pt x="205" y="34"/>
                  </a:lnTo>
                  <a:lnTo>
                    <a:pt x="207" y="34"/>
                  </a:lnTo>
                  <a:lnTo>
                    <a:pt x="207" y="32"/>
                  </a:lnTo>
                  <a:lnTo>
                    <a:pt x="207" y="30"/>
                  </a:lnTo>
                  <a:lnTo>
                    <a:pt x="205" y="28"/>
                  </a:lnTo>
                  <a:lnTo>
                    <a:pt x="205" y="26"/>
                  </a:lnTo>
                  <a:lnTo>
                    <a:pt x="207" y="28"/>
                  </a:lnTo>
                  <a:lnTo>
                    <a:pt x="207" y="26"/>
                  </a:lnTo>
                  <a:lnTo>
                    <a:pt x="209" y="26"/>
                  </a:lnTo>
                  <a:lnTo>
                    <a:pt x="209" y="23"/>
                  </a:lnTo>
                  <a:lnTo>
                    <a:pt x="209" y="24"/>
                  </a:lnTo>
                  <a:lnTo>
                    <a:pt x="209" y="26"/>
                  </a:lnTo>
                  <a:lnTo>
                    <a:pt x="211" y="26"/>
                  </a:lnTo>
                  <a:lnTo>
                    <a:pt x="211" y="28"/>
                  </a:lnTo>
                  <a:lnTo>
                    <a:pt x="213" y="30"/>
                  </a:lnTo>
                  <a:lnTo>
                    <a:pt x="214" y="30"/>
                  </a:lnTo>
                  <a:lnTo>
                    <a:pt x="213" y="28"/>
                  </a:lnTo>
                  <a:lnTo>
                    <a:pt x="214" y="26"/>
                  </a:lnTo>
                  <a:lnTo>
                    <a:pt x="216" y="26"/>
                  </a:lnTo>
                  <a:lnTo>
                    <a:pt x="214" y="26"/>
                  </a:lnTo>
                  <a:lnTo>
                    <a:pt x="214" y="24"/>
                  </a:lnTo>
                  <a:lnTo>
                    <a:pt x="214" y="23"/>
                  </a:lnTo>
                  <a:lnTo>
                    <a:pt x="214" y="24"/>
                  </a:lnTo>
                  <a:lnTo>
                    <a:pt x="216" y="24"/>
                  </a:lnTo>
                  <a:lnTo>
                    <a:pt x="218" y="24"/>
                  </a:lnTo>
                  <a:lnTo>
                    <a:pt x="220" y="26"/>
                  </a:lnTo>
                  <a:lnTo>
                    <a:pt x="222" y="26"/>
                  </a:lnTo>
                  <a:lnTo>
                    <a:pt x="225" y="26"/>
                  </a:lnTo>
                  <a:lnTo>
                    <a:pt x="224" y="26"/>
                  </a:lnTo>
                  <a:lnTo>
                    <a:pt x="222" y="24"/>
                  </a:lnTo>
                  <a:lnTo>
                    <a:pt x="222" y="23"/>
                  </a:lnTo>
                  <a:lnTo>
                    <a:pt x="222" y="21"/>
                  </a:lnTo>
                  <a:lnTo>
                    <a:pt x="222" y="19"/>
                  </a:lnTo>
                  <a:lnTo>
                    <a:pt x="225" y="19"/>
                  </a:lnTo>
                  <a:lnTo>
                    <a:pt x="229" y="19"/>
                  </a:lnTo>
                  <a:lnTo>
                    <a:pt x="231" y="19"/>
                  </a:lnTo>
                  <a:lnTo>
                    <a:pt x="233" y="17"/>
                  </a:lnTo>
                  <a:lnTo>
                    <a:pt x="235" y="17"/>
                  </a:lnTo>
                  <a:lnTo>
                    <a:pt x="235" y="15"/>
                  </a:lnTo>
                  <a:lnTo>
                    <a:pt x="235" y="13"/>
                  </a:lnTo>
                  <a:lnTo>
                    <a:pt x="237" y="13"/>
                  </a:lnTo>
                  <a:lnTo>
                    <a:pt x="238" y="11"/>
                  </a:lnTo>
                  <a:lnTo>
                    <a:pt x="240" y="11"/>
                  </a:lnTo>
                  <a:lnTo>
                    <a:pt x="246" y="10"/>
                  </a:lnTo>
                  <a:lnTo>
                    <a:pt x="251" y="10"/>
                  </a:lnTo>
                  <a:lnTo>
                    <a:pt x="257" y="8"/>
                  </a:lnTo>
                  <a:lnTo>
                    <a:pt x="259" y="8"/>
                  </a:lnTo>
                  <a:lnTo>
                    <a:pt x="259" y="6"/>
                  </a:lnTo>
                  <a:lnTo>
                    <a:pt x="259" y="8"/>
                  </a:lnTo>
                  <a:lnTo>
                    <a:pt x="261" y="10"/>
                  </a:lnTo>
                  <a:lnTo>
                    <a:pt x="261" y="8"/>
                  </a:lnTo>
                  <a:lnTo>
                    <a:pt x="262" y="8"/>
                  </a:lnTo>
                  <a:lnTo>
                    <a:pt x="262" y="6"/>
                  </a:lnTo>
                  <a:lnTo>
                    <a:pt x="264" y="6"/>
                  </a:lnTo>
                  <a:lnTo>
                    <a:pt x="266" y="6"/>
                  </a:lnTo>
                  <a:lnTo>
                    <a:pt x="268" y="6"/>
                  </a:lnTo>
                  <a:lnTo>
                    <a:pt x="268" y="4"/>
                  </a:lnTo>
                  <a:lnTo>
                    <a:pt x="268" y="2"/>
                  </a:lnTo>
                  <a:lnTo>
                    <a:pt x="270" y="2"/>
                  </a:lnTo>
                  <a:lnTo>
                    <a:pt x="274" y="2"/>
                  </a:lnTo>
                  <a:lnTo>
                    <a:pt x="27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2" name="Freeform 1658"/>
            <p:cNvSpPr>
              <a:spLocks/>
            </p:cNvSpPr>
            <p:nvPr/>
          </p:nvSpPr>
          <p:spPr bwMode="auto">
            <a:xfrm>
              <a:off x="2693988" y="5187811"/>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0 w 6"/>
                <a:gd name="T11" fmla="*/ 0 h 2"/>
                <a:gd name="T12" fmla="*/ 2147483646 w 6"/>
                <a:gd name="T13" fmla="*/ 0 h 2"/>
                <a:gd name="T14" fmla="*/ 2147483646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4" y="0"/>
                  </a:moveTo>
                  <a:lnTo>
                    <a:pt x="6" y="0"/>
                  </a:lnTo>
                  <a:lnTo>
                    <a:pt x="6" y="2"/>
                  </a:lnTo>
                  <a:lnTo>
                    <a:pt x="2"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3" name="Freeform 1659"/>
            <p:cNvSpPr>
              <a:spLocks noEditPoints="1"/>
            </p:cNvSpPr>
            <p:nvPr/>
          </p:nvSpPr>
          <p:spPr bwMode="auto">
            <a:xfrm>
              <a:off x="2717801" y="5200511"/>
              <a:ext cx="103188" cy="69850"/>
            </a:xfrm>
            <a:custGeom>
              <a:avLst/>
              <a:gdLst>
                <a:gd name="T0" fmla="*/ 2147483646 w 65"/>
                <a:gd name="T1" fmla="*/ 2147483646 h 44"/>
                <a:gd name="T2" fmla="*/ 2147483646 w 65"/>
                <a:gd name="T3" fmla="*/ 2147483646 h 44"/>
                <a:gd name="T4" fmla="*/ 2147483646 w 65"/>
                <a:gd name="T5" fmla="*/ 2147483646 h 44"/>
                <a:gd name="T6" fmla="*/ 2147483646 w 65"/>
                <a:gd name="T7" fmla="*/ 2147483646 h 44"/>
                <a:gd name="T8" fmla="*/ 2147483646 w 65"/>
                <a:gd name="T9" fmla="*/ 2147483646 h 44"/>
                <a:gd name="T10" fmla="*/ 2147483646 w 65"/>
                <a:gd name="T11" fmla="*/ 2147483646 h 44"/>
                <a:gd name="T12" fmla="*/ 2147483646 w 65"/>
                <a:gd name="T13" fmla="*/ 2147483646 h 44"/>
                <a:gd name="T14" fmla="*/ 2147483646 w 65"/>
                <a:gd name="T15" fmla="*/ 2147483646 h 44"/>
                <a:gd name="T16" fmla="*/ 2147483646 w 65"/>
                <a:gd name="T17" fmla="*/ 2147483646 h 44"/>
                <a:gd name="T18" fmla="*/ 2147483646 w 65"/>
                <a:gd name="T19" fmla="*/ 2147483646 h 44"/>
                <a:gd name="T20" fmla="*/ 2147483646 w 65"/>
                <a:gd name="T21" fmla="*/ 2147483646 h 44"/>
                <a:gd name="T22" fmla="*/ 2147483646 w 65"/>
                <a:gd name="T23" fmla="*/ 2147483646 h 44"/>
                <a:gd name="T24" fmla="*/ 2147483646 w 65"/>
                <a:gd name="T25" fmla="*/ 2147483646 h 44"/>
                <a:gd name="T26" fmla="*/ 2147483646 w 65"/>
                <a:gd name="T27" fmla="*/ 2147483646 h 44"/>
                <a:gd name="T28" fmla="*/ 2147483646 w 65"/>
                <a:gd name="T29" fmla="*/ 2147483646 h 44"/>
                <a:gd name="T30" fmla="*/ 2147483646 w 65"/>
                <a:gd name="T31" fmla="*/ 2147483646 h 44"/>
                <a:gd name="T32" fmla="*/ 2147483646 w 65"/>
                <a:gd name="T33" fmla="*/ 2147483646 h 44"/>
                <a:gd name="T34" fmla="*/ 2147483646 w 65"/>
                <a:gd name="T35" fmla="*/ 2147483646 h 44"/>
                <a:gd name="T36" fmla="*/ 2147483646 w 65"/>
                <a:gd name="T37" fmla="*/ 2147483646 h 44"/>
                <a:gd name="T38" fmla="*/ 2147483646 w 65"/>
                <a:gd name="T39" fmla="*/ 2147483646 h 44"/>
                <a:gd name="T40" fmla="*/ 2147483646 w 65"/>
                <a:gd name="T41" fmla="*/ 2147483646 h 44"/>
                <a:gd name="T42" fmla="*/ 2147483646 w 65"/>
                <a:gd name="T43" fmla="*/ 2147483646 h 44"/>
                <a:gd name="T44" fmla="*/ 2147483646 w 65"/>
                <a:gd name="T45" fmla="*/ 2147483646 h 44"/>
                <a:gd name="T46" fmla="*/ 2147483646 w 65"/>
                <a:gd name="T47" fmla="*/ 2147483646 h 44"/>
                <a:gd name="T48" fmla="*/ 2147483646 w 65"/>
                <a:gd name="T49" fmla="*/ 2147483646 h 44"/>
                <a:gd name="T50" fmla="*/ 2147483646 w 65"/>
                <a:gd name="T51" fmla="*/ 2147483646 h 44"/>
                <a:gd name="T52" fmla="*/ 2147483646 w 65"/>
                <a:gd name="T53" fmla="*/ 2147483646 h 44"/>
                <a:gd name="T54" fmla="*/ 2147483646 w 65"/>
                <a:gd name="T55" fmla="*/ 2147483646 h 44"/>
                <a:gd name="T56" fmla="*/ 2147483646 w 65"/>
                <a:gd name="T57" fmla="*/ 2147483646 h 44"/>
                <a:gd name="T58" fmla="*/ 2147483646 w 65"/>
                <a:gd name="T59" fmla="*/ 2147483646 h 44"/>
                <a:gd name="T60" fmla="*/ 2147483646 w 65"/>
                <a:gd name="T61" fmla="*/ 2147483646 h 44"/>
                <a:gd name="T62" fmla="*/ 2147483646 w 65"/>
                <a:gd name="T63" fmla="*/ 2147483646 h 44"/>
                <a:gd name="T64" fmla="*/ 2147483646 w 65"/>
                <a:gd name="T65" fmla="*/ 2147483646 h 44"/>
                <a:gd name="T66" fmla="*/ 2147483646 w 65"/>
                <a:gd name="T67" fmla="*/ 2147483646 h 44"/>
                <a:gd name="T68" fmla="*/ 2147483646 w 65"/>
                <a:gd name="T69" fmla="*/ 2147483646 h 44"/>
                <a:gd name="T70" fmla="*/ 2147483646 w 65"/>
                <a:gd name="T71" fmla="*/ 2147483646 h 44"/>
                <a:gd name="T72" fmla="*/ 2147483646 w 65"/>
                <a:gd name="T73" fmla="*/ 2147483646 h 44"/>
                <a:gd name="T74" fmla="*/ 2147483646 w 65"/>
                <a:gd name="T75" fmla="*/ 2147483646 h 44"/>
                <a:gd name="T76" fmla="*/ 2147483646 w 65"/>
                <a:gd name="T77" fmla="*/ 2147483646 h 44"/>
                <a:gd name="T78" fmla="*/ 2147483646 w 65"/>
                <a:gd name="T79" fmla="*/ 2147483646 h 44"/>
                <a:gd name="T80" fmla="*/ 2147483646 w 65"/>
                <a:gd name="T81" fmla="*/ 2147483646 h 44"/>
                <a:gd name="T82" fmla="*/ 2147483646 w 65"/>
                <a:gd name="T83" fmla="*/ 2147483646 h 44"/>
                <a:gd name="T84" fmla="*/ 2147483646 w 65"/>
                <a:gd name="T85" fmla="*/ 2147483646 h 44"/>
                <a:gd name="T86" fmla="*/ 2147483646 w 65"/>
                <a:gd name="T87" fmla="*/ 2147483646 h 44"/>
                <a:gd name="T88" fmla="*/ 2147483646 w 65"/>
                <a:gd name="T89" fmla="*/ 2147483646 h 44"/>
                <a:gd name="T90" fmla="*/ 2147483646 w 65"/>
                <a:gd name="T91" fmla="*/ 2147483646 h 44"/>
                <a:gd name="T92" fmla="*/ 2147483646 w 65"/>
                <a:gd name="T93" fmla="*/ 2147483646 h 44"/>
                <a:gd name="T94" fmla="*/ 2147483646 w 65"/>
                <a:gd name="T95" fmla="*/ 2147483646 h 44"/>
                <a:gd name="T96" fmla="*/ 2147483646 w 65"/>
                <a:gd name="T97" fmla="*/ 2147483646 h 44"/>
                <a:gd name="T98" fmla="*/ 2147483646 w 65"/>
                <a:gd name="T99" fmla="*/ 2147483646 h 44"/>
                <a:gd name="T100" fmla="*/ 2147483646 w 65"/>
                <a:gd name="T101" fmla="*/ 2147483646 h 44"/>
                <a:gd name="T102" fmla="*/ 0 w 65"/>
                <a:gd name="T103" fmla="*/ 2147483646 h 44"/>
                <a:gd name="T104" fmla="*/ 2147483646 w 65"/>
                <a:gd name="T105" fmla="*/ 2147483646 h 44"/>
                <a:gd name="T106" fmla="*/ 2147483646 w 65"/>
                <a:gd name="T107" fmla="*/ 0 h 44"/>
                <a:gd name="T108" fmla="*/ 2147483646 w 65"/>
                <a:gd name="T109" fmla="*/ 0 h 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 h="44">
                  <a:moveTo>
                    <a:pt x="41" y="28"/>
                  </a:moveTo>
                  <a:lnTo>
                    <a:pt x="41" y="28"/>
                  </a:lnTo>
                  <a:lnTo>
                    <a:pt x="41" y="29"/>
                  </a:lnTo>
                  <a:lnTo>
                    <a:pt x="43" y="29"/>
                  </a:lnTo>
                  <a:lnTo>
                    <a:pt x="44" y="29"/>
                  </a:lnTo>
                  <a:lnTo>
                    <a:pt x="46" y="29"/>
                  </a:lnTo>
                  <a:lnTo>
                    <a:pt x="44" y="29"/>
                  </a:lnTo>
                  <a:lnTo>
                    <a:pt x="44" y="28"/>
                  </a:lnTo>
                  <a:lnTo>
                    <a:pt x="43" y="28"/>
                  </a:lnTo>
                  <a:lnTo>
                    <a:pt x="41" y="28"/>
                  </a:lnTo>
                  <a:close/>
                  <a:moveTo>
                    <a:pt x="9" y="0"/>
                  </a:moveTo>
                  <a:lnTo>
                    <a:pt x="9" y="0"/>
                  </a:lnTo>
                  <a:lnTo>
                    <a:pt x="9" y="2"/>
                  </a:lnTo>
                  <a:lnTo>
                    <a:pt x="7" y="2"/>
                  </a:lnTo>
                  <a:lnTo>
                    <a:pt x="9" y="2"/>
                  </a:lnTo>
                  <a:lnTo>
                    <a:pt x="7" y="4"/>
                  </a:lnTo>
                  <a:lnTo>
                    <a:pt x="7" y="5"/>
                  </a:lnTo>
                  <a:lnTo>
                    <a:pt x="7" y="7"/>
                  </a:lnTo>
                  <a:lnTo>
                    <a:pt x="9" y="7"/>
                  </a:lnTo>
                  <a:lnTo>
                    <a:pt x="9" y="5"/>
                  </a:lnTo>
                  <a:lnTo>
                    <a:pt x="9" y="4"/>
                  </a:lnTo>
                  <a:lnTo>
                    <a:pt x="11" y="4"/>
                  </a:lnTo>
                  <a:lnTo>
                    <a:pt x="13" y="2"/>
                  </a:lnTo>
                  <a:lnTo>
                    <a:pt x="15" y="2"/>
                  </a:lnTo>
                  <a:lnTo>
                    <a:pt x="17" y="2"/>
                  </a:lnTo>
                  <a:lnTo>
                    <a:pt x="17" y="0"/>
                  </a:lnTo>
                  <a:lnTo>
                    <a:pt x="19" y="0"/>
                  </a:lnTo>
                  <a:lnTo>
                    <a:pt x="19" y="2"/>
                  </a:lnTo>
                  <a:lnTo>
                    <a:pt x="19" y="4"/>
                  </a:lnTo>
                  <a:lnTo>
                    <a:pt x="20" y="4"/>
                  </a:lnTo>
                  <a:lnTo>
                    <a:pt x="20" y="5"/>
                  </a:lnTo>
                  <a:lnTo>
                    <a:pt x="22" y="5"/>
                  </a:lnTo>
                  <a:lnTo>
                    <a:pt x="24" y="5"/>
                  </a:lnTo>
                  <a:lnTo>
                    <a:pt x="26" y="5"/>
                  </a:lnTo>
                  <a:lnTo>
                    <a:pt x="26" y="4"/>
                  </a:lnTo>
                  <a:lnTo>
                    <a:pt x="28" y="5"/>
                  </a:lnTo>
                  <a:lnTo>
                    <a:pt x="30" y="4"/>
                  </a:lnTo>
                  <a:lnTo>
                    <a:pt x="31" y="5"/>
                  </a:lnTo>
                  <a:lnTo>
                    <a:pt x="33" y="7"/>
                  </a:lnTo>
                  <a:lnTo>
                    <a:pt x="35" y="7"/>
                  </a:lnTo>
                  <a:lnTo>
                    <a:pt x="35" y="9"/>
                  </a:lnTo>
                  <a:lnTo>
                    <a:pt x="35" y="7"/>
                  </a:lnTo>
                  <a:lnTo>
                    <a:pt x="37" y="9"/>
                  </a:lnTo>
                  <a:lnTo>
                    <a:pt x="39" y="9"/>
                  </a:lnTo>
                  <a:lnTo>
                    <a:pt x="41" y="9"/>
                  </a:lnTo>
                  <a:lnTo>
                    <a:pt x="41" y="11"/>
                  </a:lnTo>
                  <a:lnTo>
                    <a:pt x="43" y="11"/>
                  </a:lnTo>
                  <a:lnTo>
                    <a:pt x="44" y="11"/>
                  </a:lnTo>
                  <a:lnTo>
                    <a:pt x="44" y="13"/>
                  </a:lnTo>
                  <a:lnTo>
                    <a:pt x="46" y="11"/>
                  </a:lnTo>
                  <a:lnTo>
                    <a:pt x="46" y="13"/>
                  </a:lnTo>
                  <a:lnTo>
                    <a:pt x="48" y="15"/>
                  </a:lnTo>
                  <a:lnTo>
                    <a:pt x="50" y="15"/>
                  </a:lnTo>
                  <a:lnTo>
                    <a:pt x="50" y="16"/>
                  </a:lnTo>
                  <a:lnTo>
                    <a:pt x="50" y="18"/>
                  </a:lnTo>
                  <a:lnTo>
                    <a:pt x="48" y="18"/>
                  </a:lnTo>
                  <a:lnTo>
                    <a:pt x="48" y="20"/>
                  </a:lnTo>
                  <a:lnTo>
                    <a:pt x="50" y="20"/>
                  </a:lnTo>
                  <a:lnTo>
                    <a:pt x="52" y="20"/>
                  </a:lnTo>
                  <a:lnTo>
                    <a:pt x="52" y="22"/>
                  </a:lnTo>
                  <a:lnTo>
                    <a:pt x="54" y="22"/>
                  </a:lnTo>
                  <a:lnTo>
                    <a:pt x="54" y="20"/>
                  </a:lnTo>
                  <a:lnTo>
                    <a:pt x="54" y="22"/>
                  </a:lnTo>
                  <a:lnTo>
                    <a:pt x="54" y="24"/>
                  </a:lnTo>
                  <a:lnTo>
                    <a:pt x="55" y="24"/>
                  </a:lnTo>
                  <a:lnTo>
                    <a:pt x="57" y="24"/>
                  </a:lnTo>
                  <a:lnTo>
                    <a:pt x="59" y="24"/>
                  </a:lnTo>
                  <a:lnTo>
                    <a:pt x="59" y="26"/>
                  </a:lnTo>
                  <a:lnTo>
                    <a:pt x="61" y="26"/>
                  </a:lnTo>
                  <a:lnTo>
                    <a:pt x="61" y="28"/>
                  </a:lnTo>
                  <a:lnTo>
                    <a:pt x="63" y="26"/>
                  </a:lnTo>
                  <a:lnTo>
                    <a:pt x="63" y="28"/>
                  </a:lnTo>
                  <a:lnTo>
                    <a:pt x="65" y="28"/>
                  </a:lnTo>
                  <a:lnTo>
                    <a:pt x="63" y="29"/>
                  </a:lnTo>
                  <a:lnTo>
                    <a:pt x="61" y="31"/>
                  </a:lnTo>
                  <a:lnTo>
                    <a:pt x="59" y="33"/>
                  </a:lnTo>
                  <a:lnTo>
                    <a:pt x="57" y="33"/>
                  </a:lnTo>
                  <a:lnTo>
                    <a:pt x="55" y="33"/>
                  </a:lnTo>
                  <a:lnTo>
                    <a:pt x="55" y="31"/>
                  </a:lnTo>
                  <a:lnTo>
                    <a:pt x="54" y="31"/>
                  </a:lnTo>
                  <a:lnTo>
                    <a:pt x="54" y="29"/>
                  </a:lnTo>
                  <a:lnTo>
                    <a:pt x="52" y="29"/>
                  </a:lnTo>
                  <a:lnTo>
                    <a:pt x="50" y="29"/>
                  </a:lnTo>
                  <a:lnTo>
                    <a:pt x="50" y="31"/>
                  </a:lnTo>
                  <a:lnTo>
                    <a:pt x="50" y="33"/>
                  </a:lnTo>
                  <a:lnTo>
                    <a:pt x="52" y="33"/>
                  </a:lnTo>
                  <a:lnTo>
                    <a:pt x="54" y="35"/>
                  </a:lnTo>
                  <a:lnTo>
                    <a:pt x="54" y="33"/>
                  </a:lnTo>
                  <a:lnTo>
                    <a:pt x="54" y="35"/>
                  </a:lnTo>
                  <a:lnTo>
                    <a:pt x="55" y="37"/>
                  </a:lnTo>
                  <a:lnTo>
                    <a:pt x="55" y="39"/>
                  </a:lnTo>
                  <a:lnTo>
                    <a:pt x="55" y="41"/>
                  </a:lnTo>
                  <a:lnTo>
                    <a:pt x="55" y="42"/>
                  </a:lnTo>
                  <a:lnTo>
                    <a:pt x="54" y="42"/>
                  </a:lnTo>
                  <a:lnTo>
                    <a:pt x="54" y="41"/>
                  </a:lnTo>
                  <a:lnTo>
                    <a:pt x="52" y="41"/>
                  </a:lnTo>
                  <a:lnTo>
                    <a:pt x="50" y="41"/>
                  </a:lnTo>
                  <a:lnTo>
                    <a:pt x="50" y="39"/>
                  </a:lnTo>
                  <a:lnTo>
                    <a:pt x="48" y="39"/>
                  </a:lnTo>
                  <a:lnTo>
                    <a:pt x="46" y="39"/>
                  </a:lnTo>
                  <a:lnTo>
                    <a:pt x="48" y="39"/>
                  </a:lnTo>
                  <a:lnTo>
                    <a:pt x="48" y="41"/>
                  </a:lnTo>
                  <a:lnTo>
                    <a:pt x="50" y="41"/>
                  </a:lnTo>
                  <a:lnTo>
                    <a:pt x="48" y="41"/>
                  </a:lnTo>
                  <a:lnTo>
                    <a:pt x="50" y="41"/>
                  </a:lnTo>
                  <a:lnTo>
                    <a:pt x="50" y="42"/>
                  </a:lnTo>
                  <a:lnTo>
                    <a:pt x="52" y="42"/>
                  </a:lnTo>
                  <a:lnTo>
                    <a:pt x="52" y="44"/>
                  </a:lnTo>
                  <a:lnTo>
                    <a:pt x="54" y="44"/>
                  </a:lnTo>
                  <a:lnTo>
                    <a:pt x="52" y="44"/>
                  </a:lnTo>
                  <a:lnTo>
                    <a:pt x="50" y="44"/>
                  </a:lnTo>
                  <a:lnTo>
                    <a:pt x="48" y="42"/>
                  </a:lnTo>
                  <a:lnTo>
                    <a:pt x="46" y="42"/>
                  </a:lnTo>
                  <a:lnTo>
                    <a:pt x="44" y="42"/>
                  </a:lnTo>
                  <a:lnTo>
                    <a:pt x="43" y="41"/>
                  </a:lnTo>
                  <a:lnTo>
                    <a:pt x="41" y="41"/>
                  </a:lnTo>
                  <a:lnTo>
                    <a:pt x="41" y="39"/>
                  </a:lnTo>
                  <a:lnTo>
                    <a:pt x="39" y="39"/>
                  </a:lnTo>
                  <a:lnTo>
                    <a:pt x="39" y="37"/>
                  </a:lnTo>
                  <a:lnTo>
                    <a:pt x="37" y="37"/>
                  </a:lnTo>
                  <a:lnTo>
                    <a:pt x="35" y="35"/>
                  </a:lnTo>
                  <a:lnTo>
                    <a:pt x="35" y="33"/>
                  </a:lnTo>
                  <a:lnTo>
                    <a:pt x="35" y="31"/>
                  </a:lnTo>
                  <a:lnTo>
                    <a:pt x="35" y="29"/>
                  </a:lnTo>
                  <a:lnTo>
                    <a:pt x="37" y="29"/>
                  </a:lnTo>
                  <a:lnTo>
                    <a:pt x="37" y="28"/>
                  </a:lnTo>
                  <a:lnTo>
                    <a:pt x="39" y="26"/>
                  </a:lnTo>
                  <a:lnTo>
                    <a:pt x="39" y="24"/>
                  </a:lnTo>
                  <a:lnTo>
                    <a:pt x="37" y="24"/>
                  </a:lnTo>
                  <a:lnTo>
                    <a:pt x="37" y="20"/>
                  </a:lnTo>
                  <a:lnTo>
                    <a:pt x="35" y="20"/>
                  </a:lnTo>
                  <a:lnTo>
                    <a:pt x="35" y="22"/>
                  </a:lnTo>
                  <a:lnTo>
                    <a:pt x="35" y="20"/>
                  </a:lnTo>
                  <a:lnTo>
                    <a:pt x="35" y="18"/>
                  </a:lnTo>
                  <a:lnTo>
                    <a:pt x="33" y="20"/>
                  </a:lnTo>
                  <a:lnTo>
                    <a:pt x="33" y="18"/>
                  </a:lnTo>
                  <a:lnTo>
                    <a:pt x="31" y="18"/>
                  </a:lnTo>
                  <a:lnTo>
                    <a:pt x="30" y="18"/>
                  </a:lnTo>
                  <a:lnTo>
                    <a:pt x="28" y="18"/>
                  </a:lnTo>
                  <a:lnTo>
                    <a:pt x="30" y="16"/>
                  </a:lnTo>
                  <a:lnTo>
                    <a:pt x="28" y="16"/>
                  </a:lnTo>
                  <a:lnTo>
                    <a:pt x="28" y="15"/>
                  </a:lnTo>
                  <a:lnTo>
                    <a:pt x="26" y="15"/>
                  </a:lnTo>
                  <a:lnTo>
                    <a:pt x="26" y="13"/>
                  </a:lnTo>
                  <a:lnTo>
                    <a:pt x="24" y="15"/>
                  </a:lnTo>
                  <a:lnTo>
                    <a:pt x="22" y="15"/>
                  </a:lnTo>
                  <a:lnTo>
                    <a:pt x="20" y="15"/>
                  </a:lnTo>
                  <a:lnTo>
                    <a:pt x="19" y="15"/>
                  </a:lnTo>
                  <a:lnTo>
                    <a:pt x="17" y="15"/>
                  </a:lnTo>
                  <a:lnTo>
                    <a:pt x="15" y="15"/>
                  </a:lnTo>
                  <a:lnTo>
                    <a:pt x="13" y="15"/>
                  </a:lnTo>
                  <a:lnTo>
                    <a:pt x="9" y="15"/>
                  </a:lnTo>
                  <a:lnTo>
                    <a:pt x="6" y="15"/>
                  </a:lnTo>
                  <a:lnTo>
                    <a:pt x="6" y="13"/>
                  </a:lnTo>
                  <a:lnTo>
                    <a:pt x="4" y="13"/>
                  </a:lnTo>
                  <a:lnTo>
                    <a:pt x="2" y="13"/>
                  </a:lnTo>
                  <a:lnTo>
                    <a:pt x="2" y="11"/>
                  </a:lnTo>
                  <a:lnTo>
                    <a:pt x="4" y="11"/>
                  </a:lnTo>
                  <a:lnTo>
                    <a:pt x="4" y="9"/>
                  </a:lnTo>
                  <a:lnTo>
                    <a:pt x="2" y="9"/>
                  </a:lnTo>
                  <a:lnTo>
                    <a:pt x="0" y="7"/>
                  </a:lnTo>
                  <a:lnTo>
                    <a:pt x="0" y="9"/>
                  </a:lnTo>
                  <a:lnTo>
                    <a:pt x="0" y="7"/>
                  </a:lnTo>
                  <a:lnTo>
                    <a:pt x="0" y="5"/>
                  </a:lnTo>
                  <a:lnTo>
                    <a:pt x="0" y="4"/>
                  </a:lnTo>
                  <a:lnTo>
                    <a:pt x="2" y="4"/>
                  </a:lnTo>
                  <a:lnTo>
                    <a:pt x="2" y="2"/>
                  </a:lnTo>
                  <a:lnTo>
                    <a:pt x="4" y="2"/>
                  </a:lnTo>
                  <a:lnTo>
                    <a:pt x="4" y="0"/>
                  </a:lnTo>
                  <a:lnTo>
                    <a:pt x="6" y="2"/>
                  </a:lnTo>
                  <a:lnTo>
                    <a:pt x="6" y="0"/>
                  </a:lnTo>
                  <a:lnTo>
                    <a:pt x="7"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4" name="Freeform 1660"/>
            <p:cNvSpPr>
              <a:spLocks/>
            </p:cNvSpPr>
            <p:nvPr/>
          </p:nvSpPr>
          <p:spPr bwMode="auto">
            <a:xfrm>
              <a:off x="2611438" y="5203686"/>
              <a:ext cx="65088" cy="28575"/>
            </a:xfrm>
            <a:custGeom>
              <a:avLst/>
              <a:gdLst>
                <a:gd name="T0" fmla="*/ 2147483646 w 41"/>
                <a:gd name="T1" fmla="*/ 0 h 18"/>
                <a:gd name="T2" fmla="*/ 2147483646 w 41"/>
                <a:gd name="T3" fmla="*/ 2147483646 h 18"/>
                <a:gd name="T4" fmla="*/ 2147483646 w 41"/>
                <a:gd name="T5" fmla="*/ 2147483646 h 18"/>
                <a:gd name="T6" fmla="*/ 2147483646 w 41"/>
                <a:gd name="T7" fmla="*/ 2147483646 h 18"/>
                <a:gd name="T8" fmla="*/ 2147483646 w 41"/>
                <a:gd name="T9" fmla="*/ 2147483646 h 18"/>
                <a:gd name="T10" fmla="*/ 2147483646 w 41"/>
                <a:gd name="T11" fmla="*/ 2147483646 h 18"/>
                <a:gd name="T12" fmla="*/ 2147483646 w 41"/>
                <a:gd name="T13" fmla="*/ 2147483646 h 18"/>
                <a:gd name="T14" fmla="*/ 2147483646 w 41"/>
                <a:gd name="T15" fmla="*/ 2147483646 h 18"/>
                <a:gd name="T16" fmla="*/ 2147483646 w 41"/>
                <a:gd name="T17" fmla="*/ 2147483646 h 18"/>
                <a:gd name="T18" fmla="*/ 2147483646 w 41"/>
                <a:gd name="T19" fmla="*/ 2147483646 h 18"/>
                <a:gd name="T20" fmla="*/ 2147483646 w 41"/>
                <a:gd name="T21" fmla="*/ 2147483646 h 18"/>
                <a:gd name="T22" fmla="*/ 2147483646 w 41"/>
                <a:gd name="T23" fmla="*/ 0 h 18"/>
                <a:gd name="T24" fmla="*/ 2147483646 w 41"/>
                <a:gd name="T25" fmla="*/ 2147483646 h 18"/>
                <a:gd name="T26" fmla="*/ 2147483646 w 41"/>
                <a:gd name="T27" fmla="*/ 2147483646 h 18"/>
                <a:gd name="T28" fmla="*/ 2147483646 w 41"/>
                <a:gd name="T29" fmla="*/ 2147483646 h 18"/>
                <a:gd name="T30" fmla="*/ 2147483646 w 41"/>
                <a:gd name="T31" fmla="*/ 2147483646 h 18"/>
                <a:gd name="T32" fmla="*/ 2147483646 w 41"/>
                <a:gd name="T33" fmla="*/ 2147483646 h 18"/>
                <a:gd name="T34" fmla="*/ 2147483646 w 41"/>
                <a:gd name="T35" fmla="*/ 2147483646 h 18"/>
                <a:gd name="T36" fmla="*/ 2147483646 w 41"/>
                <a:gd name="T37" fmla="*/ 2147483646 h 18"/>
                <a:gd name="T38" fmla="*/ 2147483646 w 41"/>
                <a:gd name="T39" fmla="*/ 2147483646 h 18"/>
                <a:gd name="T40" fmla="*/ 2147483646 w 41"/>
                <a:gd name="T41" fmla="*/ 2147483646 h 18"/>
                <a:gd name="T42" fmla="*/ 2147483646 w 41"/>
                <a:gd name="T43" fmla="*/ 2147483646 h 18"/>
                <a:gd name="T44" fmla="*/ 2147483646 w 41"/>
                <a:gd name="T45" fmla="*/ 2147483646 h 18"/>
                <a:gd name="T46" fmla="*/ 2147483646 w 41"/>
                <a:gd name="T47" fmla="*/ 2147483646 h 18"/>
                <a:gd name="T48" fmla="*/ 2147483646 w 41"/>
                <a:gd name="T49" fmla="*/ 2147483646 h 18"/>
                <a:gd name="T50" fmla="*/ 2147483646 w 41"/>
                <a:gd name="T51" fmla="*/ 2147483646 h 18"/>
                <a:gd name="T52" fmla="*/ 2147483646 w 41"/>
                <a:gd name="T53" fmla="*/ 2147483646 h 18"/>
                <a:gd name="T54" fmla="*/ 2147483646 w 41"/>
                <a:gd name="T55" fmla="*/ 2147483646 h 18"/>
                <a:gd name="T56" fmla="*/ 2147483646 w 41"/>
                <a:gd name="T57" fmla="*/ 2147483646 h 18"/>
                <a:gd name="T58" fmla="*/ 2147483646 w 41"/>
                <a:gd name="T59" fmla="*/ 2147483646 h 18"/>
                <a:gd name="T60" fmla="*/ 2147483646 w 41"/>
                <a:gd name="T61" fmla="*/ 2147483646 h 18"/>
                <a:gd name="T62" fmla="*/ 2147483646 w 41"/>
                <a:gd name="T63" fmla="*/ 2147483646 h 18"/>
                <a:gd name="T64" fmla="*/ 2147483646 w 41"/>
                <a:gd name="T65" fmla="*/ 2147483646 h 18"/>
                <a:gd name="T66" fmla="*/ 2147483646 w 41"/>
                <a:gd name="T67" fmla="*/ 2147483646 h 18"/>
                <a:gd name="T68" fmla="*/ 2147483646 w 41"/>
                <a:gd name="T69" fmla="*/ 2147483646 h 18"/>
                <a:gd name="T70" fmla="*/ 2147483646 w 41"/>
                <a:gd name="T71" fmla="*/ 2147483646 h 18"/>
                <a:gd name="T72" fmla="*/ 2147483646 w 41"/>
                <a:gd name="T73" fmla="*/ 2147483646 h 18"/>
                <a:gd name="T74" fmla="*/ 2147483646 w 41"/>
                <a:gd name="T75" fmla="*/ 2147483646 h 18"/>
                <a:gd name="T76" fmla="*/ 2147483646 w 41"/>
                <a:gd name="T77" fmla="*/ 2147483646 h 18"/>
                <a:gd name="T78" fmla="*/ 2147483646 w 41"/>
                <a:gd name="T79" fmla="*/ 2147483646 h 18"/>
                <a:gd name="T80" fmla="*/ 2147483646 w 41"/>
                <a:gd name="T81" fmla="*/ 2147483646 h 18"/>
                <a:gd name="T82" fmla="*/ 2147483646 w 41"/>
                <a:gd name="T83" fmla="*/ 2147483646 h 18"/>
                <a:gd name="T84" fmla="*/ 2147483646 w 41"/>
                <a:gd name="T85" fmla="*/ 2147483646 h 18"/>
                <a:gd name="T86" fmla="*/ 2147483646 w 41"/>
                <a:gd name="T87" fmla="*/ 0 h 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 h="18">
                  <a:moveTo>
                    <a:pt x="12" y="0"/>
                  </a:moveTo>
                  <a:lnTo>
                    <a:pt x="12" y="0"/>
                  </a:lnTo>
                  <a:lnTo>
                    <a:pt x="12" y="2"/>
                  </a:lnTo>
                  <a:lnTo>
                    <a:pt x="13" y="2"/>
                  </a:lnTo>
                  <a:lnTo>
                    <a:pt x="12" y="2"/>
                  </a:lnTo>
                  <a:lnTo>
                    <a:pt x="13" y="3"/>
                  </a:lnTo>
                  <a:lnTo>
                    <a:pt x="13" y="2"/>
                  </a:lnTo>
                  <a:lnTo>
                    <a:pt x="15" y="2"/>
                  </a:lnTo>
                  <a:lnTo>
                    <a:pt x="17" y="2"/>
                  </a:lnTo>
                  <a:lnTo>
                    <a:pt x="19" y="3"/>
                  </a:lnTo>
                  <a:lnTo>
                    <a:pt x="21" y="3"/>
                  </a:lnTo>
                  <a:lnTo>
                    <a:pt x="23" y="2"/>
                  </a:lnTo>
                  <a:lnTo>
                    <a:pt x="24" y="2"/>
                  </a:lnTo>
                  <a:lnTo>
                    <a:pt x="24" y="3"/>
                  </a:lnTo>
                  <a:lnTo>
                    <a:pt x="24" y="5"/>
                  </a:lnTo>
                  <a:lnTo>
                    <a:pt x="26" y="5"/>
                  </a:lnTo>
                  <a:lnTo>
                    <a:pt x="28" y="5"/>
                  </a:lnTo>
                  <a:lnTo>
                    <a:pt x="28" y="3"/>
                  </a:lnTo>
                  <a:lnTo>
                    <a:pt x="26" y="3"/>
                  </a:lnTo>
                  <a:lnTo>
                    <a:pt x="26" y="2"/>
                  </a:lnTo>
                  <a:lnTo>
                    <a:pt x="26" y="0"/>
                  </a:lnTo>
                  <a:lnTo>
                    <a:pt x="28" y="0"/>
                  </a:lnTo>
                  <a:lnTo>
                    <a:pt x="30" y="2"/>
                  </a:lnTo>
                  <a:lnTo>
                    <a:pt x="30" y="3"/>
                  </a:lnTo>
                  <a:lnTo>
                    <a:pt x="32" y="3"/>
                  </a:lnTo>
                  <a:lnTo>
                    <a:pt x="32" y="5"/>
                  </a:lnTo>
                  <a:lnTo>
                    <a:pt x="34" y="5"/>
                  </a:lnTo>
                  <a:lnTo>
                    <a:pt x="34" y="7"/>
                  </a:lnTo>
                  <a:lnTo>
                    <a:pt x="34" y="9"/>
                  </a:lnTo>
                  <a:lnTo>
                    <a:pt x="36" y="11"/>
                  </a:lnTo>
                  <a:lnTo>
                    <a:pt x="36" y="9"/>
                  </a:lnTo>
                  <a:lnTo>
                    <a:pt x="37" y="11"/>
                  </a:lnTo>
                  <a:lnTo>
                    <a:pt x="39" y="11"/>
                  </a:lnTo>
                  <a:lnTo>
                    <a:pt x="39" y="13"/>
                  </a:lnTo>
                  <a:lnTo>
                    <a:pt x="41" y="13"/>
                  </a:lnTo>
                  <a:lnTo>
                    <a:pt x="41" y="14"/>
                  </a:lnTo>
                  <a:lnTo>
                    <a:pt x="39" y="13"/>
                  </a:lnTo>
                  <a:lnTo>
                    <a:pt x="37" y="13"/>
                  </a:lnTo>
                  <a:lnTo>
                    <a:pt x="37" y="14"/>
                  </a:lnTo>
                  <a:lnTo>
                    <a:pt x="39" y="16"/>
                  </a:lnTo>
                  <a:lnTo>
                    <a:pt x="36" y="18"/>
                  </a:lnTo>
                  <a:lnTo>
                    <a:pt x="34" y="18"/>
                  </a:lnTo>
                  <a:lnTo>
                    <a:pt x="32" y="16"/>
                  </a:lnTo>
                  <a:lnTo>
                    <a:pt x="30" y="16"/>
                  </a:lnTo>
                  <a:lnTo>
                    <a:pt x="28" y="16"/>
                  </a:lnTo>
                  <a:lnTo>
                    <a:pt x="24" y="16"/>
                  </a:lnTo>
                  <a:lnTo>
                    <a:pt x="24" y="18"/>
                  </a:lnTo>
                  <a:lnTo>
                    <a:pt x="23" y="18"/>
                  </a:lnTo>
                  <a:lnTo>
                    <a:pt x="21" y="18"/>
                  </a:lnTo>
                  <a:lnTo>
                    <a:pt x="19" y="18"/>
                  </a:lnTo>
                  <a:lnTo>
                    <a:pt x="17" y="18"/>
                  </a:lnTo>
                  <a:lnTo>
                    <a:pt x="15" y="18"/>
                  </a:lnTo>
                  <a:lnTo>
                    <a:pt x="12" y="16"/>
                  </a:lnTo>
                  <a:lnTo>
                    <a:pt x="10" y="16"/>
                  </a:lnTo>
                  <a:lnTo>
                    <a:pt x="8" y="16"/>
                  </a:lnTo>
                  <a:lnTo>
                    <a:pt x="8" y="14"/>
                  </a:lnTo>
                  <a:lnTo>
                    <a:pt x="6" y="14"/>
                  </a:lnTo>
                  <a:lnTo>
                    <a:pt x="8" y="14"/>
                  </a:lnTo>
                  <a:lnTo>
                    <a:pt x="6" y="13"/>
                  </a:lnTo>
                  <a:lnTo>
                    <a:pt x="6" y="14"/>
                  </a:lnTo>
                  <a:lnTo>
                    <a:pt x="6" y="13"/>
                  </a:lnTo>
                  <a:lnTo>
                    <a:pt x="8" y="13"/>
                  </a:lnTo>
                  <a:lnTo>
                    <a:pt x="10" y="13"/>
                  </a:lnTo>
                  <a:lnTo>
                    <a:pt x="10" y="11"/>
                  </a:lnTo>
                  <a:lnTo>
                    <a:pt x="12" y="11"/>
                  </a:lnTo>
                  <a:lnTo>
                    <a:pt x="13" y="13"/>
                  </a:lnTo>
                  <a:lnTo>
                    <a:pt x="15" y="11"/>
                  </a:lnTo>
                  <a:lnTo>
                    <a:pt x="13" y="11"/>
                  </a:lnTo>
                  <a:lnTo>
                    <a:pt x="12" y="11"/>
                  </a:lnTo>
                  <a:lnTo>
                    <a:pt x="10" y="11"/>
                  </a:lnTo>
                  <a:lnTo>
                    <a:pt x="8" y="11"/>
                  </a:lnTo>
                  <a:lnTo>
                    <a:pt x="6" y="11"/>
                  </a:lnTo>
                  <a:lnTo>
                    <a:pt x="4" y="11"/>
                  </a:lnTo>
                  <a:lnTo>
                    <a:pt x="4" y="9"/>
                  </a:lnTo>
                  <a:lnTo>
                    <a:pt x="6" y="9"/>
                  </a:lnTo>
                  <a:lnTo>
                    <a:pt x="6" y="7"/>
                  </a:lnTo>
                  <a:lnTo>
                    <a:pt x="8" y="7"/>
                  </a:lnTo>
                  <a:lnTo>
                    <a:pt x="6" y="7"/>
                  </a:lnTo>
                  <a:lnTo>
                    <a:pt x="4" y="7"/>
                  </a:lnTo>
                  <a:lnTo>
                    <a:pt x="2" y="7"/>
                  </a:lnTo>
                  <a:lnTo>
                    <a:pt x="2" y="5"/>
                  </a:lnTo>
                  <a:lnTo>
                    <a:pt x="0" y="5"/>
                  </a:lnTo>
                  <a:lnTo>
                    <a:pt x="2" y="3"/>
                  </a:lnTo>
                  <a:lnTo>
                    <a:pt x="4" y="3"/>
                  </a:lnTo>
                  <a:lnTo>
                    <a:pt x="4" y="2"/>
                  </a:lnTo>
                  <a:lnTo>
                    <a:pt x="6" y="2"/>
                  </a:lnTo>
                  <a:lnTo>
                    <a:pt x="10" y="0"/>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5" name="Freeform 1661"/>
            <p:cNvSpPr>
              <a:spLocks noEditPoints="1"/>
            </p:cNvSpPr>
            <p:nvPr/>
          </p:nvSpPr>
          <p:spPr bwMode="auto">
            <a:xfrm>
              <a:off x="2441576" y="5211623"/>
              <a:ext cx="461963" cy="534988"/>
            </a:xfrm>
            <a:custGeom>
              <a:avLst/>
              <a:gdLst>
                <a:gd name="T0" fmla="*/ 2147483646 w 291"/>
                <a:gd name="T1" fmla="*/ 2147483646 h 337"/>
                <a:gd name="T2" fmla="*/ 2147483646 w 291"/>
                <a:gd name="T3" fmla="*/ 2147483646 h 337"/>
                <a:gd name="T4" fmla="*/ 2147483646 w 291"/>
                <a:gd name="T5" fmla="*/ 2147483646 h 337"/>
                <a:gd name="T6" fmla="*/ 2147483646 w 291"/>
                <a:gd name="T7" fmla="*/ 2147483646 h 337"/>
                <a:gd name="T8" fmla="*/ 2147483646 w 291"/>
                <a:gd name="T9" fmla="*/ 2147483646 h 337"/>
                <a:gd name="T10" fmla="*/ 2147483646 w 291"/>
                <a:gd name="T11" fmla="*/ 2147483646 h 337"/>
                <a:gd name="T12" fmla="*/ 2147483646 w 291"/>
                <a:gd name="T13" fmla="*/ 2147483646 h 337"/>
                <a:gd name="T14" fmla="*/ 2147483646 w 291"/>
                <a:gd name="T15" fmla="*/ 2147483646 h 337"/>
                <a:gd name="T16" fmla="*/ 2147483646 w 291"/>
                <a:gd name="T17" fmla="*/ 2147483646 h 337"/>
                <a:gd name="T18" fmla="*/ 2147483646 w 291"/>
                <a:gd name="T19" fmla="*/ 2147483646 h 337"/>
                <a:gd name="T20" fmla="*/ 2147483646 w 291"/>
                <a:gd name="T21" fmla="*/ 2147483646 h 337"/>
                <a:gd name="T22" fmla="*/ 2147483646 w 291"/>
                <a:gd name="T23" fmla="*/ 2147483646 h 337"/>
                <a:gd name="T24" fmla="*/ 2147483646 w 291"/>
                <a:gd name="T25" fmla="*/ 2147483646 h 337"/>
                <a:gd name="T26" fmla="*/ 2147483646 w 291"/>
                <a:gd name="T27" fmla="*/ 2147483646 h 337"/>
                <a:gd name="T28" fmla="*/ 2147483646 w 291"/>
                <a:gd name="T29" fmla="*/ 2147483646 h 337"/>
                <a:gd name="T30" fmla="*/ 2147483646 w 291"/>
                <a:gd name="T31" fmla="*/ 2147483646 h 337"/>
                <a:gd name="T32" fmla="*/ 2147483646 w 291"/>
                <a:gd name="T33" fmla="*/ 2147483646 h 337"/>
                <a:gd name="T34" fmla="*/ 2147483646 w 291"/>
                <a:gd name="T35" fmla="*/ 2147483646 h 337"/>
                <a:gd name="T36" fmla="*/ 2147483646 w 291"/>
                <a:gd name="T37" fmla="*/ 2147483646 h 337"/>
                <a:gd name="T38" fmla="*/ 2147483646 w 291"/>
                <a:gd name="T39" fmla="*/ 2147483646 h 337"/>
                <a:gd name="T40" fmla="*/ 2147483646 w 291"/>
                <a:gd name="T41" fmla="*/ 2147483646 h 337"/>
                <a:gd name="T42" fmla="*/ 2147483646 w 291"/>
                <a:gd name="T43" fmla="*/ 2147483646 h 337"/>
                <a:gd name="T44" fmla="*/ 2147483646 w 291"/>
                <a:gd name="T45" fmla="*/ 2147483646 h 337"/>
                <a:gd name="T46" fmla="*/ 2147483646 w 291"/>
                <a:gd name="T47" fmla="*/ 2147483646 h 337"/>
                <a:gd name="T48" fmla="*/ 2147483646 w 291"/>
                <a:gd name="T49" fmla="*/ 2147483646 h 337"/>
                <a:gd name="T50" fmla="*/ 2147483646 w 291"/>
                <a:gd name="T51" fmla="*/ 2147483646 h 337"/>
                <a:gd name="T52" fmla="*/ 2147483646 w 291"/>
                <a:gd name="T53" fmla="*/ 2147483646 h 337"/>
                <a:gd name="T54" fmla="*/ 2147483646 w 291"/>
                <a:gd name="T55" fmla="*/ 2147483646 h 337"/>
                <a:gd name="T56" fmla="*/ 2147483646 w 291"/>
                <a:gd name="T57" fmla="*/ 2147483646 h 337"/>
                <a:gd name="T58" fmla="*/ 2147483646 w 291"/>
                <a:gd name="T59" fmla="*/ 2147483646 h 337"/>
                <a:gd name="T60" fmla="*/ 2147483646 w 291"/>
                <a:gd name="T61" fmla="*/ 2147483646 h 337"/>
                <a:gd name="T62" fmla="*/ 2147483646 w 291"/>
                <a:gd name="T63" fmla="*/ 2147483646 h 337"/>
                <a:gd name="T64" fmla="*/ 2147483646 w 291"/>
                <a:gd name="T65" fmla="*/ 2147483646 h 337"/>
                <a:gd name="T66" fmla="*/ 2147483646 w 291"/>
                <a:gd name="T67" fmla="*/ 2147483646 h 337"/>
                <a:gd name="T68" fmla="*/ 2147483646 w 291"/>
                <a:gd name="T69" fmla="*/ 2147483646 h 337"/>
                <a:gd name="T70" fmla="*/ 2147483646 w 291"/>
                <a:gd name="T71" fmla="*/ 2147483646 h 337"/>
                <a:gd name="T72" fmla="*/ 2147483646 w 291"/>
                <a:gd name="T73" fmla="*/ 2147483646 h 337"/>
                <a:gd name="T74" fmla="*/ 2147483646 w 291"/>
                <a:gd name="T75" fmla="*/ 2147483646 h 337"/>
                <a:gd name="T76" fmla="*/ 2147483646 w 291"/>
                <a:gd name="T77" fmla="*/ 2147483646 h 337"/>
                <a:gd name="T78" fmla="*/ 2147483646 w 291"/>
                <a:gd name="T79" fmla="*/ 2147483646 h 337"/>
                <a:gd name="T80" fmla="*/ 2147483646 w 291"/>
                <a:gd name="T81" fmla="*/ 2147483646 h 337"/>
                <a:gd name="T82" fmla="*/ 2147483646 w 291"/>
                <a:gd name="T83" fmla="*/ 2147483646 h 337"/>
                <a:gd name="T84" fmla="*/ 2147483646 w 291"/>
                <a:gd name="T85" fmla="*/ 2147483646 h 337"/>
                <a:gd name="T86" fmla="*/ 2147483646 w 291"/>
                <a:gd name="T87" fmla="*/ 2147483646 h 337"/>
                <a:gd name="T88" fmla="*/ 2147483646 w 291"/>
                <a:gd name="T89" fmla="*/ 2147483646 h 337"/>
                <a:gd name="T90" fmla="*/ 2147483646 w 291"/>
                <a:gd name="T91" fmla="*/ 2147483646 h 337"/>
                <a:gd name="T92" fmla="*/ 2147483646 w 291"/>
                <a:gd name="T93" fmla="*/ 2147483646 h 337"/>
                <a:gd name="T94" fmla="*/ 2147483646 w 291"/>
                <a:gd name="T95" fmla="*/ 2147483646 h 337"/>
                <a:gd name="T96" fmla="*/ 2147483646 w 291"/>
                <a:gd name="T97" fmla="*/ 2147483646 h 337"/>
                <a:gd name="T98" fmla="*/ 2147483646 w 291"/>
                <a:gd name="T99" fmla="*/ 2147483646 h 337"/>
                <a:gd name="T100" fmla="*/ 2147483646 w 291"/>
                <a:gd name="T101" fmla="*/ 2147483646 h 337"/>
                <a:gd name="T102" fmla="*/ 2147483646 w 291"/>
                <a:gd name="T103" fmla="*/ 2147483646 h 337"/>
                <a:gd name="T104" fmla="*/ 2147483646 w 291"/>
                <a:gd name="T105" fmla="*/ 2147483646 h 337"/>
                <a:gd name="T106" fmla="*/ 2147483646 w 291"/>
                <a:gd name="T107" fmla="*/ 2147483646 h 337"/>
                <a:gd name="T108" fmla="*/ 2147483646 w 291"/>
                <a:gd name="T109" fmla="*/ 2147483646 h 337"/>
                <a:gd name="T110" fmla="*/ 2147483646 w 291"/>
                <a:gd name="T111" fmla="*/ 2147483646 h 337"/>
                <a:gd name="T112" fmla="*/ 2147483646 w 291"/>
                <a:gd name="T113" fmla="*/ 2147483646 h 337"/>
                <a:gd name="T114" fmla="*/ 2147483646 w 291"/>
                <a:gd name="T115" fmla="*/ 2147483646 h 337"/>
                <a:gd name="T116" fmla="*/ 2147483646 w 291"/>
                <a:gd name="T117" fmla="*/ 2147483646 h 337"/>
                <a:gd name="T118" fmla="*/ 2147483646 w 291"/>
                <a:gd name="T119" fmla="*/ 2147483646 h 337"/>
                <a:gd name="T120" fmla="*/ 2147483646 w 291"/>
                <a:gd name="T121" fmla="*/ 2147483646 h 337"/>
                <a:gd name="T122" fmla="*/ 2147483646 w 291"/>
                <a:gd name="T123" fmla="*/ 2147483646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 h="337">
                  <a:moveTo>
                    <a:pt x="193" y="96"/>
                  </a:moveTo>
                  <a:lnTo>
                    <a:pt x="193" y="96"/>
                  </a:lnTo>
                  <a:lnTo>
                    <a:pt x="191" y="96"/>
                  </a:lnTo>
                  <a:lnTo>
                    <a:pt x="191" y="98"/>
                  </a:lnTo>
                  <a:lnTo>
                    <a:pt x="189" y="98"/>
                  </a:lnTo>
                  <a:lnTo>
                    <a:pt x="191" y="98"/>
                  </a:lnTo>
                  <a:lnTo>
                    <a:pt x="191" y="100"/>
                  </a:lnTo>
                  <a:lnTo>
                    <a:pt x="189" y="100"/>
                  </a:lnTo>
                  <a:lnTo>
                    <a:pt x="191" y="100"/>
                  </a:lnTo>
                  <a:lnTo>
                    <a:pt x="191" y="98"/>
                  </a:lnTo>
                  <a:lnTo>
                    <a:pt x="193" y="98"/>
                  </a:lnTo>
                  <a:lnTo>
                    <a:pt x="194" y="100"/>
                  </a:lnTo>
                  <a:lnTo>
                    <a:pt x="194" y="98"/>
                  </a:lnTo>
                  <a:lnTo>
                    <a:pt x="196" y="98"/>
                  </a:lnTo>
                  <a:lnTo>
                    <a:pt x="198" y="96"/>
                  </a:lnTo>
                  <a:lnTo>
                    <a:pt x="194" y="96"/>
                  </a:lnTo>
                  <a:lnTo>
                    <a:pt x="193" y="96"/>
                  </a:lnTo>
                  <a:close/>
                  <a:moveTo>
                    <a:pt x="202" y="93"/>
                  </a:moveTo>
                  <a:lnTo>
                    <a:pt x="202" y="93"/>
                  </a:lnTo>
                  <a:lnTo>
                    <a:pt x="200" y="93"/>
                  </a:lnTo>
                  <a:lnTo>
                    <a:pt x="198" y="93"/>
                  </a:lnTo>
                  <a:lnTo>
                    <a:pt x="196" y="93"/>
                  </a:lnTo>
                  <a:lnTo>
                    <a:pt x="196" y="95"/>
                  </a:lnTo>
                  <a:lnTo>
                    <a:pt x="198" y="95"/>
                  </a:lnTo>
                  <a:lnTo>
                    <a:pt x="200" y="95"/>
                  </a:lnTo>
                  <a:lnTo>
                    <a:pt x="202" y="95"/>
                  </a:lnTo>
                  <a:lnTo>
                    <a:pt x="204" y="95"/>
                  </a:lnTo>
                  <a:lnTo>
                    <a:pt x="204" y="93"/>
                  </a:lnTo>
                  <a:lnTo>
                    <a:pt x="202" y="93"/>
                  </a:lnTo>
                  <a:close/>
                  <a:moveTo>
                    <a:pt x="189" y="85"/>
                  </a:moveTo>
                  <a:lnTo>
                    <a:pt x="187" y="85"/>
                  </a:lnTo>
                  <a:lnTo>
                    <a:pt x="187" y="87"/>
                  </a:lnTo>
                  <a:lnTo>
                    <a:pt x="185" y="87"/>
                  </a:lnTo>
                  <a:lnTo>
                    <a:pt x="183" y="87"/>
                  </a:lnTo>
                  <a:lnTo>
                    <a:pt x="181" y="87"/>
                  </a:lnTo>
                  <a:lnTo>
                    <a:pt x="180" y="89"/>
                  </a:lnTo>
                  <a:lnTo>
                    <a:pt x="178" y="89"/>
                  </a:lnTo>
                  <a:lnTo>
                    <a:pt x="178" y="93"/>
                  </a:lnTo>
                  <a:lnTo>
                    <a:pt x="178" y="95"/>
                  </a:lnTo>
                  <a:lnTo>
                    <a:pt x="178" y="96"/>
                  </a:lnTo>
                  <a:lnTo>
                    <a:pt x="178" y="100"/>
                  </a:lnTo>
                  <a:lnTo>
                    <a:pt x="180" y="100"/>
                  </a:lnTo>
                  <a:lnTo>
                    <a:pt x="180" y="98"/>
                  </a:lnTo>
                  <a:lnTo>
                    <a:pt x="181" y="98"/>
                  </a:lnTo>
                  <a:lnTo>
                    <a:pt x="181" y="96"/>
                  </a:lnTo>
                  <a:lnTo>
                    <a:pt x="181" y="95"/>
                  </a:lnTo>
                  <a:lnTo>
                    <a:pt x="181" y="91"/>
                  </a:lnTo>
                  <a:lnTo>
                    <a:pt x="183" y="91"/>
                  </a:lnTo>
                  <a:lnTo>
                    <a:pt x="183" y="89"/>
                  </a:lnTo>
                  <a:lnTo>
                    <a:pt x="185" y="89"/>
                  </a:lnTo>
                  <a:lnTo>
                    <a:pt x="187" y="89"/>
                  </a:lnTo>
                  <a:lnTo>
                    <a:pt x="187" y="91"/>
                  </a:lnTo>
                  <a:lnTo>
                    <a:pt x="187" y="93"/>
                  </a:lnTo>
                  <a:lnTo>
                    <a:pt x="189" y="93"/>
                  </a:lnTo>
                  <a:lnTo>
                    <a:pt x="187" y="93"/>
                  </a:lnTo>
                  <a:lnTo>
                    <a:pt x="187" y="95"/>
                  </a:lnTo>
                  <a:lnTo>
                    <a:pt x="189" y="95"/>
                  </a:lnTo>
                  <a:lnTo>
                    <a:pt x="191" y="95"/>
                  </a:lnTo>
                  <a:lnTo>
                    <a:pt x="193" y="95"/>
                  </a:lnTo>
                  <a:lnTo>
                    <a:pt x="191" y="95"/>
                  </a:lnTo>
                  <a:lnTo>
                    <a:pt x="193" y="93"/>
                  </a:lnTo>
                  <a:lnTo>
                    <a:pt x="193" y="91"/>
                  </a:lnTo>
                  <a:lnTo>
                    <a:pt x="194" y="91"/>
                  </a:lnTo>
                  <a:lnTo>
                    <a:pt x="196" y="91"/>
                  </a:lnTo>
                  <a:lnTo>
                    <a:pt x="196" y="89"/>
                  </a:lnTo>
                  <a:lnTo>
                    <a:pt x="194" y="87"/>
                  </a:lnTo>
                  <a:lnTo>
                    <a:pt x="191" y="87"/>
                  </a:lnTo>
                  <a:lnTo>
                    <a:pt x="189" y="87"/>
                  </a:lnTo>
                  <a:lnTo>
                    <a:pt x="189" y="85"/>
                  </a:lnTo>
                  <a:close/>
                  <a:moveTo>
                    <a:pt x="178" y="78"/>
                  </a:moveTo>
                  <a:lnTo>
                    <a:pt x="176" y="80"/>
                  </a:lnTo>
                  <a:lnTo>
                    <a:pt x="178" y="80"/>
                  </a:lnTo>
                  <a:lnTo>
                    <a:pt x="176" y="80"/>
                  </a:lnTo>
                  <a:lnTo>
                    <a:pt x="176" y="82"/>
                  </a:lnTo>
                  <a:lnTo>
                    <a:pt x="174" y="82"/>
                  </a:lnTo>
                  <a:lnTo>
                    <a:pt x="172" y="82"/>
                  </a:lnTo>
                  <a:lnTo>
                    <a:pt x="170" y="83"/>
                  </a:lnTo>
                  <a:lnTo>
                    <a:pt x="168" y="83"/>
                  </a:lnTo>
                  <a:lnTo>
                    <a:pt x="170" y="85"/>
                  </a:lnTo>
                  <a:lnTo>
                    <a:pt x="168" y="85"/>
                  </a:lnTo>
                  <a:lnTo>
                    <a:pt x="170" y="85"/>
                  </a:lnTo>
                  <a:lnTo>
                    <a:pt x="172" y="85"/>
                  </a:lnTo>
                  <a:lnTo>
                    <a:pt x="174" y="85"/>
                  </a:lnTo>
                  <a:lnTo>
                    <a:pt x="176" y="85"/>
                  </a:lnTo>
                  <a:lnTo>
                    <a:pt x="176" y="83"/>
                  </a:lnTo>
                  <a:lnTo>
                    <a:pt x="178" y="85"/>
                  </a:lnTo>
                  <a:lnTo>
                    <a:pt x="180" y="85"/>
                  </a:lnTo>
                  <a:lnTo>
                    <a:pt x="178" y="85"/>
                  </a:lnTo>
                  <a:lnTo>
                    <a:pt x="180" y="85"/>
                  </a:lnTo>
                  <a:lnTo>
                    <a:pt x="180" y="87"/>
                  </a:lnTo>
                  <a:lnTo>
                    <a:pt x="180" y="85"/>
                  </a:lnTo>
                  <a:lnTo>
                    <a:pt x="181" y="85"/>
                  </a:lnTo>
                  <a:lnTo>
                    <a:pt x="183" y="85"/>
                  </a:lnTo>
                  <a:lnTo>
                    <a:pt x="185" y="85"/>
                  </a:lnTo>
                  <a:lnTo>
                    <a:pt x="187" y="85"/>
                  </a:lnTo>
                  <a:lnTo>
                    <a:pt x="185" y="85"/>
                  </a:lnTo>
                  <a:lnTo>
                    <a:pt x="185" y="83"/>
                  </a:lnTo>
                  <a:lnTo>
                    <a:pt x="185" y="82"/>
                  </a:lnTo>
                  <a:lnTo>
                    <a:pt x="183" y="82"/>
                  </a:lnTo>
                  <a:lnTo>
                    <a:pt x="183" y="80"/>
                  </a:lnTo>
                  <a:lnTo>
                    <a:pt x="180" y="80"/>
                  </a:lnTo>
                  <a:lnTo>
                    <a:pt x="181" y="80"/>
                  </a:lnTo>
                  <a:lnTo>
                    <a:pt x="180" y="78"/>
                  </a:lnTo>
                  <a:lnTo>
                    <a:pt x="180" y="80"/>
                  </a:lnTo>
                  <a:lnTo>
                    <a:pt x="178" y="80"/>
                  </a:lnTo>
                  <a:lnTo>
                    <a:pt x="178" y="78"/>
                  </a:lnTo>
                  <a:close/>
                  <a:moveTo>
                    <a:pt x="156" y="63"/>
                  </a:moveTo>
                  <a:lnTo>
                    <a:pt x="156" y="63"/>
                  </a:lnTo>
                  <a:lnTo>
                    <a:pt x="154" y="65"/>
                  </a:lnTo>
                  <a:lnTo>
                    <a:pt x="154" y="67"/>
                  </a:lnTo>
                  <a:lnTo>
                    <a:pt x="152" y="67"/>
                  </a:lnTo>
                  <a:lnTo>
                    <a:pt x="152" y="65"/>
                  </a:lnTo>
                  <a:lnTo>
                    <a:pt x="152" y="67"/>
                  </a:lnTo>
                  <a:lnTo>
                    <a:pt x="156" y="67"/>
                  </a:lnTo>
                  <a:lnTo>
                    <a:pt x="156" y="69"/>
                  </a:lnTo>
                  <a:lnTo>
                    <a:pt x="157" y="71"/>
                  </a:lnTo>
                  <a:lnTo>
                    <a:pt x="157" y="72"/>
                  </a:lnTo>
                  <a:lnTo>
                    <a:pt x="157" y="74"/>
                  </a:lnTo>
                  <a:lnTo>
                    <a:pt x="159" y="74"/>
                  </a:lnTo>
                  <a:lnTo>
                    <a:pt x="159" y="72"/>
                  </a:lnTo>
                  <a:lnTo>
                    <a:pt x="159" y="71"/>
                  </a:lnTo>
                  <a:lnTo>
                    <a:pt x="157" y="71"/>
                  </a:lnTo>
                  <a:lnTo>
                    <a:pt x="159" y="69"/>
                  </a:lnTo>
                  <a:lnTo>
                    <a:pt x="157" y="69"/>
                  </a:lnTo>
                  <a:lnTo>
                    <a:pt x="157" y="65"/>
                  </a:lnTo>
                  <a:lnTo>
                    <a:pt x="157" y="63"/>
                  </a:lnTo>
                  <a:lnTo>
                    <a:pt x="156" y="63"/>
                  </a:lnTo>
                  <a:close/>
                  <a:moveTo>
                    <a:pt x="130" y="34"/>
                  </a:moveTo>
                  <a:lnTo>
                    <a:pt x="128" y="34"/>
                  </a:lnTo>
                  <a:lnTo>
                    <a:pt x="126" y="35"/>
                  </a:lnTo>
                  <a:lnTo>
                    <a:pt x="124" y="35"/>
                  </a:lnTo>
                  <a:lnTo>
                    <a:pt x="124" y="37"/>
                  </a:lnTo>
                  <a:lnTo>
                    <a:pt x="122" y="37"/>
                  </a:lnTo>
                  <a:lnTo>
                    <a:pt x="120" y="37"/>
                  </a:lnTo>
                  <a:lnTo>
                    <a:pt x="119" y="37"/>
                  </a:lnTo>
                  <a:lnTo>
                    <a:pt x="119" y="35"/>
                  </a:lnTo>
                  <a:lnTo>
                    <a:pt x="117" y="35"/>
                  </a:lnTo>
                  <a:lnTo>
                    <a:pt x="117" y="37"/>
                  </a:lnTo>
                  <a:lnTo>
                    <a:pt x="119" y="37"/>
                  </a:lnTo>
                  <a:lnTo>
                    <a:pt x="117" y="37"/>
                  </a:lnTo>
                  <a:lnTo>
                    <a:pt x="117" y="39"/>
                  </a:lnTo>
                  <a:lnTo>
                    <a:pt x="115" y="39"/>
                  </a:lnTo>
                  <a:lnTo>
                    <a:pt x="113" y="41"/>
                  </a:lnTo>
                  <a:lnTo>
                    <a:pt x="111" y="41"/>
                  </a:lnTo>
                  <a:lnTo>
                    <a:pt x="111" y="43"/>
                  </a:lnTo>
                  <a:lnTo>
                    <a:pt x="115" y="43"/>
                  </a:lnTo>
                  <a:lnTo>
                    <a:pt x="117" y="41"/>
                  </a:lnTo>
                  <a:lnTo>
                    <a:pt x="119" y="41"/>
                  </a:lnTo>
                  <a:lnTo>
                    <a:pt x="120" y="39"/>
                  </a:lnTo>
                  <a:lnTo>
                    <a:pt x="122" y="39"/>
                  </a:lnTo>
                  <a:lnTo>
                    <a:pt x="124" y="39"/>
                  </a:lnTo>
                  <a:lnTo>
                    <a:pt x="126" y="37"/>
                  </a:lnTo>
                  <a:lnTo>
                    <a:pt x="124" y="37"/>
                  </a:lnTo>
                  <a:lnTo>
                    <a:pt x="126" y="37"/>
                  </a:lnTo>
                  <a:lnTo>
                    <a:pt x="128" y="37"/>
                  </a:lnTo>
                  <a:lnTo>
                    <a:pt x="130" y="35"/>
                  </a:lnTo>
                  <a:lnTo>
                    <a:pt x="130" y="34"/>
                  </a:lnTo>
                  <a:close/>
                  <a:moveTo>
                    <a:pt x="106" y="19"/>
                  </a:moveTo>
                  <a:lnTo>
                    <a:pt x="106" y="19"/>
                  </a:lnTo>
                  <a:lnTo>
                    <a:pt x="104" y="21"/>
                  </a:lnTo>
                  <a:lnTo>
                    <a:pt x="102" y="21"/>
                  </a:lnTo>
                  <a:lnTo>
                    <a:pt x="100" y="21"/>
                  </a:lnTo>
                  <a:lnTo>
                    <a:pt x="100" y="22"/>
                  </a:lnTo>
                  <a:lnTo>
                    <a:pt x="95" y="22"/>
                  </a:lnTo>
                  <a:lnTo>
                    <a:pt x="95" y="24"/>
                  </a:lnTo>
                  <a:lnTo>
                    <a:pt x="96" y="24"/>
                  </a:lnTo>
                  <a:lnTo>
                    <a:pt x="98" y="24"/>
                  </a:lnTo>
                  <a:lnTo>
                    <a:pt x="100" y="24"/>
                  </a:lnTo>
                  <a:lnTo>
                    <a:pt x="102" y="24"/>
                  </a:lnTo>
                  <a:lnTo>
                    <a:pt x="100" y="24"/>
                  </a:lnTo>
                  <a:lnTo>
                    <a:pt x="98" y="24"/>
                  </a:lnTo>
                  <a:lnTo>
                    <a:pt x="98" y="26"/>
                  </a:lnTo>
                  <a:lnTo>
                    <a:pt x="100" y="26"/>
                  </a:lnTo>
                  <a:lnTo>
                    <a:pt x="102" y="26"/>
                  </a:lnTo>
                  <a:lnTo>
                    <a:pt x="106" y="26"/>
                  </a:lnTo>
                  <a:lnTo>
                    <a:pt x="107" y="26"/>
                  </a:lnTo>
                  <a:lnTo>
                    <a:pt x="107" y="24"/>
                  </a:lnTo>
                  <a:lnTo>
                    <a:pt x="109" y="24"/>
                  </a:lnTo>
                  <a:lnTo>
                    <a:pt x="111" y="24"/>
                  </a:lnTo>
                  <a:lnTo>
                    <a:pt x="111" y="22"/>
                  </a:lnTo>
                  <a:lnTo>
                    <a:pt x="111" y="21"/>
                  </a:lnTo>
                  <a:lnTo>
                    <a:pt x="109" y="21"/>
                  </a:lnTo>
                  <a:lnTo>
                    <a:pt x="107" y="22"/>
                  </a:lnTo>
                  <a:lnTo>
                    <a:pt x="106" y="22"/>
                  </a:lnTo>
                  <a:lnTo>
                    <a:pt x="106" y="21"/>
                  </a:lnTo>
                  <a:lnTo>
                    <a:pt x="107" y="21"/>
                  </a:lnTo>
                  <a:lnTo>
                    <a:pt x="106" y="19"/>
                  </a:lnTo>
                  <a:close/>
                  <a:moveTo>
                    <a:pt x="161" y="0"/>
                  </a:moveTo>
                  <a:lnTo>
                    <a:pt x="163" y="0"/>
                  </a:lnTo>
                  <a:lnTo>
                    <a:pt x="165" y="0"/>
                  </a:lnTo>
                  <a:lnTo>
                    <a:pt x="165" y="2"/>
                  </a:lnTo>
                  <a:lnTo>
                    <a:pt x="167" y="2"/>
                  </a:lnTo>
                  <a:lnTo>
                    <a:pt x="167" y="4"/>
                  </a:lnTo>
                  <a:lnTo>
                    <a:pt x="168" y="4"/>
                  </a:lnTo>
                  <a:lnTo>
                    <a:pt x="167" y="6"/>
                  </a:lnTo>
                  <a:lnTo>
                    <a:pt x="168" y="6"/>
                  </a:lnTo>
                  <a:lnTo>
                    <a:pt x="168" y="8"/>
                  </a:lnTo>
                  <a:lnTo>
                    <a:pt x="167" y="9"/>
                  </a:lnTo>
                  <a:lnTo>
                    <a:pt x="168" y="9"/>
                  </a:lnTo>
                  <a:lnTo>
                    <a:pt x="170" y="9"/>
                  </a:lnTo>
                  <a:lnTo>
                    <a:pt x="172" y="9"/>
                  </a:lnTo>
                  <a:lnTo>
                    <a:pt x="172" y="11"/>
                  </a:lnTo>
                  <a:lnTo>
                    <a:pt x="172" y="13"/>
                  </a:lnTo>
                  <a:lnTo>
                    <a:pt x="174" y="13"/>
                  </a:lnTo>
                  <a:lnTo>
                    <a:pt x="174" y="11"/>
                  </a:lnTo>
                  <a:lnTo>
                    <a:pt x="176" y="11"/>
                  </a:lnTo>
                  <a:lnTo>
                    <a:pt x="178" y="11"/>
                  </a:lnTo>
                  <a:lnTo>
                    <a:pt x="176" y="13"/>
                  </a:lnTo>
                  <a:lnTo>
                    <a:pt x="178" y="13"/>
                  </a:lnTo>
                  <a:lnTo>
                    <a:pt x="178" y="15"/>
                  </a:lnTo>
                  <a:lnTo>
                    <a:pt x="178" y="17"/>
                  </a:lnTo>
                  <a:lnTo>
                    <a:pt x="178" y="19"/>
                  </a:lnTo>
                  <a:lnTo>
                    <a:pt x="180" y="19"/>
                  </a:lnTo>
                  <a:lnTo>
                    <a:pt x="181" y="17"/>
                  </a:lnTo>
                  <a:lnTo>
                    <a:pt x="181" y="15"/>
                  </a:lnTo>
                  <a:lnTo>
                    <a:pt x="183" y="15"/>
                  </a:lnTo>
                  <a:lnTo>
                    <a:pt x="183" y="13"/>
                  </a:lnTo>
                  <a:lnTo>
                    <a:pt x="183" y="9"/>
                  </a:lnTo>
                  <a:lnTo>
                    <a:pt x="187" y="9"/>
                  </a:lnTo>
                  <a:lnTo>
                    <a:pt x="189" y="9"/>
                  </a:lnTo>
                  <a:lnTo>
                    <a:pt x="189" y="11"/>
                  </a:lnTo>
                  <a:lnTo>
                    <a:pt x="191" y="11"/>
                  </a:lnTo>
                  <a:lnTo>
                    <a:pt x="193" y="11"/>
                  </a:lnTo>
                  <a:lnTo>
                    <a:pt x="191" y="13"/>
                  </a:lnTo>
                  <a:lnTo>
                    <a:pt x="191" y="15"/>
                  </a:lnTo>
                  <a:lnTo>
                    <a:pt x="191" y="17"/>
                  </a:lnTo>
                  <a:lnTo>
                    <a:pt x="193" y="19"/>
                  </a:lnTo>
                  <a:lnTo>
                    <a:pt x="191" y="19"/>
                  </a:lnTo>
                  <a:lnTo>
                    <a:pt x="191" y="21"/>
                  </a:lnTo>
                  <a:lnTo>
                    <a:pt x="189" y="21"/>
                  </a:lnTo>
                  <a:lnTo>
                    <a:pt x="187" y="22"/>
                  </a:lnTo>
                  <a:lnTo>
                    <a:pt x="187" y="24"/>
                  </a:lnTo>
                  <a:lnTo>
                    <a:pt x="187" y="22"/>
                  </a:lnTo>
                  <a:lnTo>
                    <a:pt x="185" y="22"/>
                  </a:lnTo>
                  <a:lnTo>
                    <a:pt x="185" y="21"/>
                  </a:lnTo>
                  <a:lnTo>
                    <a:pt x="183" y="22"/>
                  </a:lnTo>
                  <a:lnTo>
                    <a:pt x="181" y="22"/>
                  </a:lnTo>
                  <a:lnTo>
                    <a:pt x="181" y="24"/>
                  </a:lnTo>
                  <a:lnTo>
                    <a:pt x="181" y="26"/>
                  </a:lnTo>
                  <a:lnTo>
                    <a:pt x="180" y="24"/>
                  </a:lnTo>
                  <a:lnTo>
                    <a:pt x="180" y="26"/>
                  </a:lnTo>
                  <a:lnTo>
                    <a:pt x="178" y="26"/>
                  </a:lnTo>
                  <a:lnTo>
                    <a:pt x="178" y="28"/>
                  </a:lnTo>
                  <a:lnTo>
                    <a:pt x="178" y="30"/>
                  </a:lnTo>
                  <a:lnTo>
                    <a:pt x="176" y="30"/>
                  </a:lnTo>
                  <a:lnTo>
                    <a:pt x="174" y="32"/>
                  </a:lnTo>
                  <a:lnTo>
                    <a:pt x="174" y="30"/>
                  </a:lnTo>
                  <a:lnTo>
                    <a:pt x="174" y="32"/>
                  </a:lnTo>
                  <a:lnTo>
                    <a:pt x="172" y="32"/>
                  </a:lnTo>
                  <a:lnTo>
                    <a:pt x="170" y="34"/>
                  </a:lnTo>
                  <a:lnTo>
                    <a:pt x="170" y="35"/>
                  </a:lnTo>
                  <a:lnTo>
                    <a:pt x="168" y="34"/>
                  </a:lnTo>
                  <a:lnTo>
                    <a:pt x="168" y="35"/>
                  </a:lnTo>
                  <a:lnTo>
                    <a:pt x="167" y="35"/>
                  </a:lnTo>
                  <a:lnTo>
                    <a:pt x="168" y="37"/>
                  </a:lnTo>
                  <a:lnTo>
                    <a:pt x="167" y="37"/>
                  </a:lnTo>
                  <a:lnTo>
                    <a:pt x="167" y="39"/>
                  </a:lnTo>
                  <a:lnTo>
                    <a:pt x="165" y="39"/>
                  </a:lnTo>
                  <a:lnTo>
                    <a:pt x="165" y="41"/>
                  </a:lnTo>
                  <a:lnTo>
                    <a:pt x="163" y="43"/>
                  </a:lnTo>
                  <a:lnTo>
                    <a:pt x="163" y="45"/>
                  </a:lnTo>
                  <a:lnTo>
                    <a:pt x="161" y="46"/>
                  </a:lnTo>
                  <a:lnTo>
                    <a:pt x="163" y="48"/>
                  </a:lnTo>
                  <a:lnTo>
                    <a:pt x="165" y="48"/>
                  </a:lnTo>
                  <a:lnTo>
                    <a:pt x="167" y="48"/>
                  </a:lnTo>
                  <a:lnTo>
                    <a:pt x="167" y="52"/>
                  </a:lnTo>
                  <a:lnTo>
                    <a:pt x="168" y="52"/>
                  </a:lnTo>
                  <a:lnTo>
                    <a:pt x="168" y="54"/>
                  </a:lnTo>
                  <a:lnTo>
                    <a:pt x="172" y="54"/>
                  </a:lnTo>
                  <a:lnTo>
                    <a:pt x="176" y="54"/>
                  </a:lnTo>
                  <a:lnTo>
                    <a:pt x="176" y="56"/>
                  </a:lnTo>
                  <a:lnTo>
                    <a:pt x="178" y="56"/>
                  </a:lnTo>
                  <a:lnTo>
                    <a:pt x="180" y="58"/>
                  </a:lnTo>
                  <a:lnTo>
                    <a:pt x="181" y="58"/>
                  </a:lnTo>
                  <a:lnTo>
                    <a:pt x="181" y="59"/>
                  </a:lnTo>
                  <a:lnTo>
                    <a:pt x="183" y="59"/>
                  </a:lnTo>
                  <a:lnTo>
                    <a:pt x="185" y="59"/>
                  </a:lnTo>
                  <a:lnTo>
                    <a:pt x="187" y="59"/>
                  </a:lnTo>
                  <a:lnTo>
                    <a:pt x="191" y="61"/>
                  </a:lnTo>
                  <a:lnTo>
                    <a:pt x="191" y="63"/>
                  </a:lnTo>
                  <a:lnTo>
                    <a:pt x="191" y="65"/>
                  </a:lnTo>
                  <a:lnTo>
                    <a:pt x="191" y="67"/>
                  </a:lnTo>
                  <a:lnTo>
                    <a:pt x="193" y="67"/>
                  </a:lnTo>
                  <a:lnTo>
                    <a:pt x="191" y="69"/>
                  </a:lnTo>
                  <a:lnTo>
                    <a:pt x="193" y="69"/>
                  </a:lnTo>
                  <a:lnTo>
                    <a:pt x="193" y="71"/>
                  </a:lnTo>
                  <a:lnTo>
                    <a:pt x="194" y="71"/>
                  </a:lnTo>
                  <a:lnTo>
                    <a:pt x="196" y="72"/>
                  </a:lnTo>
                  <a:lnTo>
                    <a:pt x="198" y="71"/>
                  </a:lnTo>
                  <a:lnTo>
                    <a:pt x="198" y="69"/>
                  </a:lnTo>
                  <a:lnTo>
                    <a:pt x="198" y="65"/>
                  </a:lnTo>
                  <a:lnTo>
                    <a:pt x="198" y="63"/>
                  </a:lnTo>
                  <a:lnTo>
                    <a:pt x="196" y="63"/>
                  </a:lnTo>
                  <a:lnTo>
                    <a:pt x="198" y="61"/>
                  </a:lnTo>
                  <a:lnTo>
                    <a:pt x="200" y="61"/>
                  </a:lnTo>
                  <a:lnTo>
                    <a:pt x="202" y="59"/>
                  </a:lnTo>
                  <a:lnTo>
                    <a:pt x="202" y="58"/>
                  </a:lnTo>
                  <a:lnTo>
                    <a:pt x="202" y="59"/>
                  </a:lnTo>
                  <a:lnTo>
                    <a:pt x="204" y="59"/>
                  </a:lnTo>
                  <a:lnTo>
                    <a:pt x="204" y="58"/>
                  </a:lnTo>
                  <a:lnTo>
                    <a:pt x="204" y="56"/>
                  </a:lnTo>
                  <a:lnTo>
                    <a:pt x="204" y="54"/>
                  </a:lnTo>
                  <a:lnTo>
                    <a:pt x="204" y="52"/>
                  </a:lnTo>
                  <a:lnTo>
                    <a:pt x="202" y="52"/>
                  </a:lnTo>
                  <a:lnTo>
                    <a:pt x="202" y="50"/>
                  </a:lnTo>
                  <a:lnTo>
                    <a:pt x="200" y="50"/>
                  </a:lnTo>
                  <a:lnTo>
                    <a:pt x="200" y="48"/>
                  </a:lnTo>
                  <a:lnTo>
                    <a:pt x="200" y="46"/>
                  </a:lnTo>
                  <a:lnTo>
                    <a:pt x="202" y="46"/>
                  </a:lnTo>
                  <a:lnTo>
                    <a:pt x="202" y="45"/>
                  </a:lnTo>
                  <a:lnTo>
                    <a:pt x="202" y="43"/>
                  </a:lnTo>
                  <a:lnTo>
                    <a:pt x="200" y="43"/>
                  </a:lnTo>
                  <a:lnTo>
                    <a:pt x="200" y="41"/>
                  </a:lnTo>
                  <a:lnTo>
                    <a:pt x="200" y="39"/>
                  </a:lnTo>
                  <a:lnTo>
                    <a:pt x="200" y="37"/>
                  </a:lnTo>
                  <a:lnTo>
                    <a:pt x="202" y="37"/>
                  </a:lnTo>
                  <a:lnTo>
                    <a:pt x="202" y="35"/>
                  </a:lnTo>
                  <a:lnTo>
                    <a:pt x="204" y="37"/>
                  </a:lnTo>
                  <a:lnTo>
                    <a:pt x="205" y="37"/>
                  </a:lnTo>
                  <a:lnTo>
                    <a:pt x="209" y="37"/>
                  </a:lnTo>
                  <a:lnTo>
                    <a:pt x="211" y="37"/>
                  </a:lnTo>
                  <a:lnTo>
                    <a:pt x="213" y="37"/>
                  </a:lnTo>
                  <a:lnTo>
                    <a:pt x="213" y="39"/>
                  </a:lnTo>
                  <a:lnTo>
                    <a:pt x="215" y="41"/>
                  </a:lnTo>
                  <a:lnTo>
                    <a:pt x="218" y="41"/>
                  </a:lnTo>
                  <a:lnTo>
                    <a:pt x="220" y="43"/>
                  </a:lnTo>
                  <a:lnTo>
                    <a:pt x="220" y="45"/>
                  </a:lnTo>
                  <a:lnTo>
                    <a:pt x="220" y="46"/>
                  </a:lnTo>
                  <a:lnTo>
                    <a:pt x="220" y="48"/>
                  </a:lnTo>
                  <a:lnTo>
                    <a:pt x="222" y="48"/>
                  </a:lnTo>
                  <a:lnTo>
                    <a:pt x="222" y="50"/>
                  </a:lnTo>
                  <a:lnTo>
                    <a:pt x="224" y="50"/>
                  </a:lnTo>
                  <a:lnTo>
                    <a:pt x="226" y="50"/>
                  </a:lnTo>
                  <a:lnTo>
                    <a:pt x="228" y="50"/>
                  </a:lnTo>
                  <a:lnTo>
                    <a:pt x="226" y="48"/>
                  </a:lnTo>
                  <a:lnTo>
                    <a:pt x="228" y="48"/>
                  </a:lnTo>
                  <a:lnTo>
                    <a:pt x="228" y="46"/>
                  </a:lnTo>
                  <a:lnTo>
                    <a:pt x="229" y="46"/>
                  </a:lnTo>
                  <a:lnTo>
                    <a:pt x="229" y="45"/>
                  </a:lnTo>
                  <a:lnTo>
                    <a:pt x="231" y="45"/>
                  </a:lnTo>
                  <a:lnTo>
                    <a:pt x="231" y="46"/>
                  </a:lnTo>
                  <a:lnTo>
                    <a:pt x="233" y="48"/>
                  </a:lnTo>
                  <a:lnTo>
                    <a:pt x="235" y="48"/>
                  </a:lnTo>
                  <a:lnTo>
                    <a:pt x="235" y="50"/>
                  </a:lnTo>
                  <a:lnTo>
                    <a:pt x="235" y="52"/>
                  </a:lnTo>
                  <a:lnTo>
                    <a:pt x="237" y="52"/>
                  </a:lnTo>
                  <a:lnTo>
                    <a:pt x="239" y="52"/>
                  </a:lnTo>
                  <a:lnTo>
                    <a:pt x="237" y="54"/>
                  </a:lnTo>
                  <a:lnTo>
                    <a:pt x="237" y="56"/>
                  </a:lnTo>
                  <a:lnTo>
                    <a:pt x="237" y="58"/>
                  </a:lnTo>
                  <a:lnTo>
                    <a:pt x="239" y="58"/>
                  </a:lnTo>
                  <a:lnTo>
                    <a:pt x="239" y="59"/>
                  </a:lnTo>
                  <a:lnTo>
                    <a:pt x="241" y="59"/>
                  </a:lnTo>
                  <a:lnTo>
                    <a:pt x="242" y="61"/>
                  </a:lnTo>
                  <a:lnTo>
                    <a:pt x="244" y="61"/>
                  </a:lnTo>
                  <a:lnTo>
                    <a:pt x="246" y="61"/>
                  </a:lnTo>
                  <a:lnTo>
                    <a:pt x="246" y="63"/>
                  </a:lnTo>
                  <a:lnTo>
                    <a:pt x="244" y="63"/>
                  </a:lnTo>
                  <a:lnTo>
                    <a:pt x="242" y="63"/>
                  </a:lnTo>
                  <a:lnTo>
                    <a:pt x="244" y="63"/>
                  </a:lnTo>
                  <a:lnTo>
                    <a:pt x="248" y="65"/>
                  </a:lnTo>
                  <a:lnTo>
                    <a:pt x="248" y="67"/>
                  </a:lnTo>
                  <a:lnTo>
                    <a:pt x="250" y="67"/>
                  </a:lnTo>
                  <a:lnTo>
                    <a:pt x="250" y="69"/>
                  </a:lnTo>
                  <a:lnTo>
                    <a:pt x="250" y="71"/>
                  </a:lnTo>
                  <a:lnTo>
                    <a:pt x="248" y="71"/>
                  </a:lnTo>
                  <a:lnTo>
                    <a:pt x="246" y="71"/>
                  </a:lnTo>
                  <a:lnTo>
                    <a:pt x="246" y="72"/>
                  </a:lnTo>
                  <a:lnTo>
                    <a:pt x="244" y="72"/>
                  </a:lnTo>
                  <a:lnTo>
                    <a:pt x="242" y="72"/>
                  </a:lnTo>
                  <a:lnTo>
                    <a:pt x="242" y="74"/>
                  </a:lnTo>
                  <a:lnTo>
                    <a:pt x="241" y="74"/>
                  </a:lnTo>
                  <a:lnTo>
                    <a:pt x="241" y="76"/>
                  </a:lnTo>
                  <a:lnTo>
                    <a:pt x="239" y="76"/>
                  </a:lnTo>
                  <a:lnTo>
                    <a:pt x="237" y="76"/>
                  </a:lnTo>
                  <a:lnTo>
                    <a:pt x="233" y="76"/>
                  </a:lnTo>
                  <a:lnTo>
                    <a:pt x="231" y="76"/>
                  </a:lnTo>
                  <a:lnTo>
                    <a:pt x="228" y="76"/>
                  </a:lnTo>
                  <a:lnTo>
                    <a:pt x="226" y="76"/>
                  </a:lnTo>
                  <a:lnTo>
                    <a:pt x="224" y="78"/>
                  </a:lnTo>
                  <a:lnTo>
                    <a:pt x="222" y="78"/>
                  </a:lnTo>
                  <a:lnTo>
                    <a:pt x="220" y="80"/>
                  </a:lnTo>
                  <a:lnTo>
                    <a:pt x="218" y="82"/>
                  </a:lnTo>
                  <a:lnTo>
                    <a:pt x="218" y="83"/>
                  </a:lnTo>
                  <a:lnTo>
                    <a:pt x="220" y="82"/>
                  </a:lnTo>
                  <a:lnTo>
                    <a:pt x="222" y="82"/>
                  </a:lnTo>
                  <a:lnTo>
                    <a:pt x="222" y="80"/>
                  </a:lnTo>
                  <a:lnTo>
                    <a:pt x="224" y="80"/>
                  </a:lnTo>
                  <a:lnTo>
                    <a:pt x="224" y="78"/>
                  </a:lnTo>
                  <a:lnTo>
                    <a:pt x="224" y="80"/>
                  </a:lnTo>
                  <a:lnTo>
                    <a:pt x="226" y="80"/>
                  </a:lnTo>
                  <a:lnTo>
                    <a:pt x="226" y="78"/>
                  </a:lnTo>
                  <a:lnTo>
                    <a:pt x="228" y="78"/>
                  </a:lnTo>
                  <a:lnTo>
                    <a:pt x="229" y="78"/>
                  </a:lnTo>
                  <a:lnTo>
                    <a:pt x="231" y="80"/>
                  </a:lnTo>
                  <a:lnTo>
                    <a:pt x="229" y="80"/>
                  </a:lnTo>
                  <a:lnTo>
                    <a:pt x="229" y="82"/>
                  </a:lnTo>
                  <a:lnTo>
                    <a:pt x="229" y="83"/>
                  </a:lnTo>
                  <a:lnTo>
                    <a:pt x="229" y="85"/>
                  </a:lnTo>
                  <a:lnTo>
                    <a:pt x="231" y="87"/>
                  </a:lnTo>
                  <a:lnTo>
                    <a:pt x="233" y="87"/>
                  </a:lnTo>
                  <a:lnTo>
                    <a:pt x="235" y="89"/>
                  </a:lnTo>
                  <a:lnTo>
                    <a:pt x="235" y="87"/>
                  </a:lnTo>
                  <a:lnTo>
                    <a:pt x="237" y="89"/>
                  </a:lnTo>
                  <a:lnTo>
                    <a:pt x="237" y="87"/>
                  </a:lnTo>
                  <a:lnTo>
                    <a:pt x="239" y="87"/>
                  </a:lnTo>
                  <a:lnTo>
                    <a:pt x="239" y="85"/>
                  </a:lnTo>
                  <a:lnTo>
                    <a:pt x="239" y="87"/>
                  </a:lnTo>
                  <a:lnTo>
                    <a:pt x="241" y="87"/>
                  </a:lnTo>
                  <a:lnTo>
                    <a:pt x="241" y="89"/>
                  </a:lnTo>
                  <a:lnTo>
                    <a:pt x="239" y="89"/>
                  </a:lnTo>
                  <a:lnTo>
                    <a:pt x="237" y="89"/>
                  </a:lnTo>
                  <a:lnTo>
                    <a:pt x="235" y="89"/>
                  </a:lnTo>
                  <a:lnTo>
                    <a:pt x="235" y="91"/>
                  </a:lnTo>
                  <a:lnTo>
                    <a:pt x="233" y="91"/>
                  </a:lnTo>
                  <a:lnTo>
                    <a:pt x="231" y="91"/>
                  </a:lnTo>
                  <a:lnTo>
                    <a:pt x="231" y="93"/>
                  </a:lnTo>
                  <a:lnTo>
                    <a:pt x="229" y="93"/>
                  </a:lnTo>
                  <a:lnTo>
                    <a:pt x="228" y="95"/>
                  </a:lnTo>
                  <a:lnTo>
                    <a:pt x="229" y="93"/>
                  </a:lnTo>
                  <a:lnTo>
                    <a:pt x="228" y="93"/>
                  </a:lnTo>
                  <a:lnTo>
                    <a:pt x="228" y="91"/>
                  </a:lnTo>
                  <a:lnTo>
                    <a:pt x="229" y="91"/>
                  </a:lnTo>
                  <a:lnTo>
                    <a:pt x="231" y="91"/>
                  </a:lnTo>
                  <a:lnTo>
                    <a:pt x="231" y="89"/>
                  </a:lnTo>
                  <a:lnTo>
                    <a:pt x="229" y="89"/>
                  </a:lnTo>
                  <a:lnTo>
                    <a:pt x="228" y="89"/>
                  </a:lnTo>
                  <a:lnTo>
                    <a:pt x="226" y="91"/>
                  </a:lnTo>
                  <a:lnTo>
                    <a:pt x="224" y="91"/>
                  </a:lnTo>
                  <a:lnTo>
                    <a:pt x="224" y="93"/>
                  </a:lnTo>
                  <a:lnTo>
                    <a:pt x="222" y="93"/>
                  </a:lnTo>
                  <a:lnTo>
                    <a:pt x="220" y="93"/>
                  </a:lnTo>
                  <a:lnTo>
                    <a:pt x="218" y="93"/>
                  </a:lnTo>
                  <a:lnTo>
                    <a:pt x="217" y="95"/>
                  </a:lnTo>
                  <a:lnTo>
                    <a:pt x="217" y="96"/>
                  </a:lnTo>
                  <a:lnTo>
                    <a:pt x="217" y="98"/>
                  </a:lnTo>
                  <a:lnTo>
                    <a:pt x="217" y="100"/>
                  </a:lnTo>
                  <a:lnTo>
                    <a:pt x="215" y="100"/>
                  </a:lnTo>
                  <a:lnTo>
                    <a:pt x="213" y="102"/>
                  </a:lnTo>
                  <a:lnTo>
                    <a:pt x="211" y="102"/>
                  </a:lnTo>
                  <a:lnTo>
                    <a:pt x="209" y="102"/>
                  </a:lnTo>
                  <a:lnTo>
                    <a:pt x="209" y="104"/>
                  </a:lnTo>
                  <a:lnTo>
                    <a:pt x="207" y="106"/>
                  </a:lnTo>
                  <a:lnTo>
                    <a:pt x="207" y="108"/>
                  </a:lnTo>
                  <a:lnTo>
                    <a:pt x="205" y="108"/>
                  </a:lnTo>
                  <a:lnTo>
                    <a:pt x="205" y="109"/>
                  </a:lnTo>
                  <a:lnTo>
                    <a:pt x="205" y="108"/>
                  </a:lnTo>
                  <a:lnTo>
                    <a:pt x="204" y="108"/>
                  </a:lnTo>
                  <a:lnTo>
                    <a:pt x="204" y="109"/>
                  </a:lnTo>
                  <a:lnTo>
                    <a:pt x="205" y="111"/>
                  </a:lnTo>
                  <a:lnTo>
                    <a:pt x="205" y="115"/>
                  </a:lnTo>
                  <a:lnTo>
                    <a:pt x="204" y="115"/>
                  </a:lnTo>
                  <a:lnTo>
                    <a:pt x="204" y="117"/>
                  </a:lnTo>
                  <a:lnTo>
                    <a:pt x="202" y="117"/>
                  </a:lnTo>
                  <a:lnTo>
                    <a:pt x="202" y="119"/>
                  </a:lnTo>
                  <a:lnTo>
                    <a:pt x="200" y="120"/>
                  </a:lnTo>
                  <a:lnTo>
                    <a:pt x="198" y="120"/>
                  </a:lnTo>
                  <a:lnTo>
                    <a:pt x="196" y="120"/>
                  </a:lnTo>
                  <a:lnTo>
                    <a:pt x="196" y="122"/>
                  </a:lnTo>
                  <a:lnTo>
                    <a:pt x="194" y="124"/>
                  </a:lnTo>
                  <a:lnTo>
                    <a:pt x="193" y="124"/>
                  </a:lnTo>
                  <a:lnTo>
                    <a:pt x="193" y="126"/>
                  </a:lnTo>
                  <a:lnTo>
                    <a:pt x="193" y="128"/>
                  </a:lnTo>
                  <a:lnTo>
                    <a:pt x="193" y="130"/>
                  </a:lnTo>
                  <a:lnTo>
                    <a:pt x="194" y="130"/>
                  </a:lnTo>
                  <a:lnTo>
                    <a:pt x="194" y="132"/>
                  </a:lnTo>
                  <a:lnTo>
                    <a:pt x="194" y="133"/>
                  </a:lnTo>
                  <a:lnTo>
                    <a:pt x="194" y="135"/>
                  </a:lnTo>
                  <a:lnTo>
                    <a:pt x="196" y="135"/>
                  </a:lnTo>
                  <a:lnTo>
                    <a:pt x="196" y="137"/>
                  </a:lnTo>
                  <a:lnTo>
                    <a:pt x="196" y="139"/>
                  </a:lnTo>
                  <a:lnTo>
                    <a:pt x="196" y="141"/>
                  </a:lnTo>
                  <a:lnTo>
                    <a:pt x="194" y="141"/>
                  </a:lnTo>
                  <a:lnTo>
                    <a:pt x="193" y="141"/>
                  </a:lnTo>
                  <a:lnTo>
                    <a:pt x="193" y="139"/>
                  </a:lnTo>
                  <a:lnTo>
                    <a:pt x="191" y="139"/>
                  </a:lnTo>
                  <a:lnTo>
                    <a:pt x="191" y="137"/>
                  </a:lnTo>
                  <a:lnTo>
                    <a:pt x="191" y="135"/>
                  </a:lnTo>
                  <a:lnTo>
                    <a:pt x="189" y="135"/>
                  </a:lnTo>
                  <a:lnTo>
                    <a:pt x="189" y="133"/>
                  </a:lnTo>
                  <a:lnTo>
                    <a:pt x="189" y="132"/>
                  </a:lnTo>
                  <a:lnTo>
                    <a:pt x="189" y="130"/>
                  </a:lnTo>
                  <a:lnTo>
                    <a:pt x="187" y="130"/>
                  </a:lnTo>
                  <a:lnTo>
                    <a:pt x="185" y="130"/>
                  </a:lnTo>
                  <a:lnTo>
                    <a:pt x="183" y="130"/>
                  </a:lnTo>
                  <a:lnTo>
                    <a:pt x="181" y="128"/>
                  </a:lnTo>
                  <a:lnTo>
                    <a:pt x="180" y="130"/>
                  </a:lnTo>
                  <a:lnTo>
                    <a:pt x="180" y="128"/>
                  </a:lnTo>
                  <a:lnTo>
                    <a:pt x="181" y="128"/>
                  </a:lnTo>
                  <a:lnTo>
                    <a:pt x="180" y="128"/>
                  </a:lnTo>
                  <a:lnTo>
                    <a:pt x="176" y="128"/>
                  </a:lnTo>
                  <a:lnTo>
                    <a:pt x="174" y="128"/>
                  </a:lnTo>
                  <a:lnTo>
                    <a:pt x="174" y="130"/>
                  </a:lnTo>
                  <a:lnTo>
                    <a:pt x="168" y="130"/>
                  </a:lnTo>
                  <a:lnTo>
                    <a:pt x="163" y="130"/>
                  </a:lnTo>
                  <a:lnTo>
                    <a:pt x="163" y="132"/>
                  </a:lnTo>
                  <a:lnTo>
                    <a:pt x="161" y="132"/>
                  </a:lnTo>
                  <a:lnTo>
                    <a:pt x="159" y="132"/>
                  </a:lnTo>
                  <a:lnTo>
                    <a:pt x="159" y="133"/>
                  </a:lnTo>
                  <a:lnTo>
                    <a:pt x="157" y="133"/>
                  </a:lnTo>
                  <a:lnTo>
                    <a:pt x="157" y="135"/>
                  </a:lnTo>
                  <a:lnTo>
                    <a:pt x="157" y="137"/>
                  </a:lnTo>
                  <a:lnTo>
                    <a:pt x="157" y="139"/>
                  </a:lnTo>
                  <a:lnTo>
                    <a:pt x="156" y="139"/>
                  </a:lnTo>
                  <a:lnTo>
                    <a:pt x="156" y="141"/>
                  </a:lnTo>
                  <a:lnTo>
                    <a:pt x="156" y="145"/>
                  </a:lnTo>
                  <a:lnTo>
                    <a:pt x="157" y="146"/>
                  </a:lnTo>
                  <a:lnTo>
                    <a:pt x="157" y="148"/>
                  </a:lnTo>
                  <a:lnTo>
                    <a:pt x="156" y="150"/>
                  </a:lnTo>
                  <a:lnTo>
                    <a:pt x="157" y="150"/>
                  </a:lnTo>
                  <a:lnTo>
                    <a:pt x="157" y="152"/>
                  </a:lnTo>
                  <a:lnTo>
                    <a:pt x="159" y="152"/>
                  </a:lnTo>
                  <a:lnTo>
                    <a:pt x="159" y="154"/>
                  </a:lnTo>
                  <a:lnTo>
                    <a:pt x="161" y="156"/>
                  </a:lnTo>
                  <a:lnTo>
                    <a:pt x="165" y="156"/>
                  </a:lnTo>
                  <a:lnTo>
                    <a:pt x="167" y="156"/>
                  </a:lnTo>
                  <a:lnTo>
                    <a:pt x="170" y="156"/>
                  </a:lnTo>
                  <a:lnTo>
                    <a:pt x="172" y="152"/>
                  </a:lnTo>
                  <a:lnTo>
                    <a:pt x="174" y="150"/>
                  </a:lnTo>
                  <a:lnTo>
                    <a:pt x="178" y="150"/>
                  </a:lnTo>
                  <a:lnTo>
                    <a:pt x="181" y="150"/>
                  </a:lnTo>
                  <a:lnTo>
                    <a:pt x="180" y="152"/>
                  </a:lnTo>
                  <a:lnTo>
                    <a:pt x="178" y="156"/>
                  </a:lnTo>
                  <a:lnTo>
                    <a:pt x="178" y="157"/>
                  </a:lnTo>
                  <a:lnTo>
                    <a:pt x="178" y="159"/>
                  </a:lnTo>
                  <a:lnTo>
                    <a:pt x="176" y="161"/>
                  </a:lnTo>
                  <a:lnTo>
                    <a:pt x="178" y="161"/>
                  </a:lnTo>
                  <a:lnTo>
                    <a:pt x="178" y="163"/>
                  </a:lnTo>
                  <a:lnTo>
                    <a:pt x="180" y="161"/>
                  </a:lnTo>
                  <a:lnTo>
                    <a:pt x="181" y="161"/>
                  </a:lnTo>
                  <a:lnTo>
                    <a:pt x="181" y="163"/>
                  </a:lnTo>
                  <a:lnTo>
                    <a:pt x="183" y="163"/>
                  </a:lnTo>
                  <a:lnTo>
                    <a:pt x="185" y="163"/>
                  </a:lnTo>
                  <a:lnTo>
                    <a:pt x="187" y="165"/>
                  </a:lnTo>
                  <a:lnTo>
                    <a:pt x="189" y="165"/>
                  </a:lnTo>
                  <a:lnTo>
                    <a:pt x="189" y="167"/>
                  </a:lnTo>
                  <a:lnTo>
                    <a:pt x="187" y="169"/>
                  </a:lnTo>
                  <a:lnTo>
                    <a:pt x="189" y="170"/>
                  </a:lnTo>
                  <a:lnTo>
                    <a:pt x="189" y="172"/>
                  </a:lnTo>
                  <a:lnTo>
                    <a:pt x="187" y="174"/>
                  </a:lnTo>
                  <a:lnTo>
                    <a:pt x="189" y="176"/>
                  </a:lnTo>
                  <a:lnTo>
                    <a:pt x="191" y="176"/>
                  </a:lnTo>
                  <a:lnTo>
                    <a:pt x="191" y="178"/>
                  </a:lnTo>
                  <a:lnTo>
                    <a:pt x="193" y="178"/>
                  </a:lnTo>
                  <a:lnTo>
                    <a:pt x="194" y="178"/>
                  </a:lnTo>
                  <a:lnTo>
                    <a:pt x="196" y="178"/>
                  </a:lnTo>
                  <a:lnTo>
                    <a:pt x="200" y="178"/>
                  </a:lnTo>
                  <a:lnTo>
                    <a:pt x="202" y="178"/>
                  </a:lnTo>
                  <a:lnTo>
                    <a:pt x="202" y="180"/>
                  </a:lnTo>
                  <a:lnTo>
                    <a:pt x="204" y="178"/>
                  </a:lnTo>
                  <a:lnTo>
                    <a:pt x="205" y="178"/>
                  </a:lnTo>
                  <a:lnTo>
                    <a:pt x="205" y="176"/>
                  </a:lnTo>
                  <a:lnTo>
                    <a:pt x="207" y="176"/>
                  </a:lnTo>
                  <a:lnTo>
                    <a:pt x="207" y="174"/>
                  </a:lnTo>
                  <a:lnTo>
                    <a:pt x="209" y="172"/>
                  </a:lnTo>
                  <a:lnTo>
                    <a:pt x="211" y="172"/>
                  </a:lnTo>
                  <a:lnTo>
                    <a:pt x="213" y="172"/>
                  </a:lnTo>
                  <a:lnTo>
                    <a:pt x="215" y="172"/>
                  </a:lnTo>
                  <a:lnTo>
                    <a:pt x="215" y="174"/>
                  </a:lnTo>
                  <a:lnTo>
                    <a:pt x="217" y="174"/>
                  </a:lnTo>
                  <a:lnTo>
                    <a:pt x="217" y="172"/>
                  </a:lnTo>
                  <a:lnTo>
                    <a:pt x="220" y="172"/>
                  </a:lnTo>
                  <a:lnTo>
                    <a:pt x="220" y="174"/>
                  </a:lnTo>
                  <a:lnTo>
                    <a:pt x="222" y="174"/>
                  </a:lnTo>
                  <a:lnTo>
                    <a:pt x="224" y="174"/>
                  </a:lnTo>
                  <a:lnTo>
                    <a:pt x="226" y="174"/>
                  </a:lnTo>
                  <a:lnTo>
                    <a:pt x="226" y="176"/>
                  </a:lnTo>
                  <a:lnTo>
                    <a:pt x="228" y="176"/>
                  </a:lnTo>
                  <a:lnTo>
                    <a:pt x="229" y="176"/>
                  </a:lnTo>
                  <a:lnTo>
                    <a:pt x="233" y="176"/>
                  </a:lnTo>
                  <a:lnTo>
                    <a:pt x="237" y="176"/>
                  </a:lnTo>
                  <a:lnTo>
                    <a:pt x="237" y="178"/>
                  </a:lnTo>
                  <a:lnTo>
                    <a:pt x="237" y="176"/>
                  </a:lnTo>
                  <a:lnTo>
                    <a:pt x="239" y="178"/>
                  </a:lnTo>
                  <a:lnTo>
                    <a:pt x="237" y="178"/>
                  </a:lnTo>
                  <a:lnTo>
                    <a:pt x="239" y="178"/>
                  </a:lnTo>
                  <a:lnTo>
                    <a:pt x="241" y="178"/>
                  </a:lnTo>
                  <a:lnTo>
                    <a:pt x="241" y="180"/>
                  </a:lnTo>
                  <a:lnTo>
                    <a:pt x="242" y="180"/>
                  </a:lnTo>
                  <a:lnTo>
                    <a:pt x="242" y="182"/>
                  </a:lnTo>
                  <a:lnTo>
                    <a:pt x="244" y="183"/>
                  </a:lnTo>
                  <a:lnTo>
                    <a:pt x="246" y="185"/>
                  </a:lnTo>
                  <a:lnTo>
                    <a:pt x="248" y="185"/>
                  </a:lnTo>
                  <a:lnTo>
                    <a:pt x="250" y="185"/>
                  </a:lnTo>
                  <a:lnTo>
                    <a:pt x="254" y="185"/>
                  </a:lnTo>
                  <a:lnTo>
                    <a:pt x="254" y="187"/>
                  </a:lnTo>
                  <a:lnTo>
                    <a:pt x="255" y="187"/>
                  </a:lnTo>
                  <a:lnTo>
                    <a:pt x="257" y="187"/>
                  </a:lnTo>
                  <a:lnTo>
                    <a:pt x="257" y="189"/>
                  </a:lnTo>
                  <a:lnTo>
                    <a:pt x="259" y="189"/>
                  </a:lnTo>
                  <a:lnTo>
                    <a:pt x="259" y="191"/>
                  </a:lnTo>
                  <a:lnTo>
                    <a:pt x="261" y="191"/>
                  </a:lnTo>
                  <a:lnTo>
                    <a:pt x="259" y="191"/>
                  </a:lnTo>
                  <a:lnTo>
                    <a:pt x="261" y="193"/>
                  </a:lnTo>
                  <a:lnTo>
                    <a:pt x="261" y="194"/>
                  </a:lnTo>
                  <a:lnTo>
                    <a:pt x="263" y="194"/>
                  </a:lnTo>
                  <a:lnTo>
                    <a:pt x="263" y="196"/>
                  </a:lnTo>
                  <a:lnTo>
                    <a:pt x="265" y="198"/>
                  </a:lnTo>
                  <a:lnTo>
                    <a:pt x="265" y="200"/>
                  </a:lnTo>
                  <a:lnTo>
                    <a:pt x="266" y="200"/>
                  </a:lnTo>
                  <a:lnTo>
                    <a:pt x="268" y="200"/>
                  </a:lnTo>
                  <a:lnTo>
                    <a:pt x="272" y="202"/>
                  </a:lnTo>
                  <a:lnTo>
                    <a:pt x="274" y="204"/>
                  </a:lnTo>
                  <a:lnTo>
                    <a:pt x="276" y="204"/>
                  </a:lnTo>
                  <a:lnTo>
                    <a:pt x="278" y="204"/>
                  </a:lnTo>
                  <a:lnTo>
                    <a:pt x="281" y="204"/>
                  </a:lnTo>
                  <a:lnTo>
                    <a:pt x="279" y="204"/>
                  </a:lnTo>
                  <a:lnTo>
                    <a:pt x="281" y="206"/>
                  </a:lnTo>
                  <a:lnTo>
                    <a:pt x="283" y="206"/>
                  </a:lnTo>
                  <a:lnTo>
                    <a:pt x="287" y="206"/>
                  </a:lnTo>
                  <a:lnTo>
                    <a:pt x="289" y="206"/>
                  </a:lnTo>
                  <a:lnTo>
                    <a:pt x="289" y="207"/>
                  </a:lnTo>
                  <a:lnTo>
                    <a:pt x="291" y="207"/>
                  </a:lnTo>
                  <a:lnTo>
                    <a:pt x="291" y="209"/>
                  </a:lnTo>
                  <a:lnTo>
                    <a:pt x="291" y="226"/>
                  </a:lnTo>
                  <a:lnTo>
                    <a:pt x="291" y="228"/>
                  </a:lnTo>
                  <a:lnTo>
                    <a:pt x="289" y="228"/>
                  </a:lnTo>
                  <a:lnTo>
                    <a:pt x="289" y="233"/>
                  </a:lnTo>
                  <a:lnTo>
                    <a:pt x="289" y="235"/>
                  </a:lnTo>
                  <a:lnTo>
                    <a:pt x="289" y="239"/>
                  </a:lnTo>
                  <a:lnTo>
                    <a:pt x="289" y="241"/>
                  </a:lnTo>
                  <a:lnTo>
                    <a:pt x="287" y="241"/>
                  </a:lnTo>
                  <a:lnTo>
                    <a:pt x="287" y="243"/>
                  </a:lnTo>
                  <a:lnTo>
                    <a:pt x="287" y="244"/>
                  </a:lnTo>
                  <a:lnTo>
                    <a:pt x="285" y="244"/>
                  </a:lnTo>
                  <a:lnTo>
                    <a:pt x="285" y="246"/>
                  </a:lnTo>
                  <a:lnTo>
                    <a:pt x="283" y="246"/>
                  </a:lnTo>
                  <a:lnTo>
                    <a:pt x="283" y="248"/>
                  </a:lnTo>
                  <a:lnTo>
                    <a:pt x="281" y="248"/>
                  </a:lnTo>
                  <a:lnTo>
                    <a:pt x="281" y="250"/>
                  </a:lnTo>
                  <a:lnTo>
                    <a:pt x="279" y="250"/>
                  </a:lnTo>
                  <a:lnTo>
                    <a:pt x="278" y="250"/>
                  </a:lnTo>
                  <a:lnTo>
                    <a:pt x="278" y="252"/>
                  </a:lnTo>
                  <a:lnTo>
                    <a:pt x="276" y="250"/>
                  </a:lnTo>
                  <a:lnTo>
                    <a:pt x="276" y="252"/>
                  </a:lnTo>
                  <a:lnTo>
                    <a:pt x="274" y="252"/>
                  </a:lnTo>
                  <a:lnTo>
                    <a:pt x="272" y="254"/>
                  </a:lnTo>
                  <a:lnTo>
                    <a:pt x="270" y="254"/>
                  </a:lnTo>
                  <a:lnTo>
                    <a:pt x="268" y="256"/>
                  </a:lnTo>
                  <a:lnTo>
                    <a:pt x="266" y="257"/>
                  </a:lnTo>
                  <a:lnTo>
                    <a:pt x="268" y="257"/>
                  </a:lnTo>
                  <a:lnTo>
                    <a:pt x="266" y="257"/>
                  </a:lnTo>
                  <a:lnTo>
                    <a:pt x="266" y="259"/>
                  </a:lnTo>
                  <a:lnTo>
                    <a:pt x="266" y="261"/>
                  </a:lnTo>
                  <a:lnTo>
                    <a:pt x="266" y="265"/>
                  </a:lnTo>
                  <a:lnTo>
                    <a:pt x="265" y="265"/>
                  </a:lnTo>
                  <a:lnTo>
                    <a:pt x="265" y="267"/>
                  </a:lnTo>
                  <a:lnTo>
                    <a:pt x="263" y="267"/>
                  </a:lnTo>
                  <a:lnTo>
                    <a:pt x="263" y="268"/>
                  </a:lnTo>
                  <a:lnTo>
                    <a:pt x="261" y="268"/>
                  </a:lnTo>
                  <a:lnTo>
                    <a:pt x="261" y="270"/>
                  </a:lnTo>
                  <a:lnTo>
                    <a:pt x="259" y="272"/>
                  </a:lnTo>
                  <a:lnTo>
                    <a:pt x="257" y="274"/>
                  </a:lnTo>
                  <a:lnTo>
                    <a:pt x="257" y="276"/>
                  </a:lnTo>
                  <a:lnTo>
                    <a:pt x="255" y="278"/>
                  </a:lnTo>
                  <a:lnTo>
                    <a:pt x="254" y="278"/>
                  </a:lnTo>
                  <a:lnTo>
                    <a:pt x="255" y="278"/>
                  </a:lnTo>
                  <a:lnTo>
                    <a:pt x="254" y="280"/>
                  </a:lnTo>
                  <a:lnTo>
                    <a:pt x="252" y="280"/>
                  </a:lnTo>
                  <a:lnTo>
                    <a:pt x="252" y="281"/>
                  </a:lnTo>
                  <a:lnTo>
                    <a:pt x="250" y="281"/>
                  </a:lnTo>
                  <a:lnTo>
                    <a:pt x="250" y="280"/>
                  </a:lnTo>
                  <a:lnTo>
                    <a:pt x="248" y="280"/>
                  </a:lnTo>
                  <a:lnTo>
                    <a:pt x="248" y="281"/>
                  </a:lnTo>
                  <a:lnTo>
                    <a:pt x="246" y="281"/>
                  </a:lnTo>
                  <a:lnTo>
                    <a:pt x="248" y="283"/>
                  </a:lnTo>
                  <a:lnTo>
                    <a:pt x="248" y="285"/>
                  </a:lnTo>
                  <a:lnTo>
                    <a:pt x="246" y="287"/>
                  </a:lnTo>
                  <a:lnTo>
                    <a:pt x="248" y="287"/>
                  </a:lnTo>
                  <a:lnTo>
                    <a:pt x="246" y="287"/>
                  </a:lnTo>
                  <a:lnTo>
                    <a:pt x="244" y="287"/>
                  </a:lnTo>
                  <a:lnTo>
                    <a:pt x="244" y="289"/>
                  </a:lnTo>
                  <a:lnTo>
                    <a:pt x="242" y="289"/>
                  </a:lnTo>
                  <a:lnTo>
                    <a:pt x="242" y="291"/>
                  </a:lnTo>
                  <a:lnTo>
                    <a:pt x="241" y="291"/>
                  </a:lnTo>
                  <a:lnTo>
                    <a:pt x="239" y="291"/>
                  </a:lnTo>
                  <a:lnTo>
                    <a:pt x="237" y="291"/>
                  </a:lnTo>
                  <a:lnTo>
                    <a:pt x="235" y="291"/>
                  </a:lnTo>
                  <a:lnTo>
                    <a:pt x="237" y="293"/>
                  </a:lnTo>
                  <a:lnTo>
                    <a:pt x="237" y="291"/>
                  </a:lnTo>
                  <a:lnTo>
                    <a:pt x="237" y="293"/>
                  </a:lnTo>
                  <a:lnTo>
                    <a:pt x="235" y="293"/>
                  </a:lnTo>
                  <a:lnTo>
                    <a:pt x="235" y="294"/>
                  </a:lnTo>
                  <a:lnTo>
                    <a:pt x="235" y="296"/>
                  </a:lnTo>
                  <a:lnTo>
                    <a:pt x="233" y="296"/>
                  </a:lnTo>
                  <a:lnTo>
                    <a:pt x="231" y="296"/>
                  </a:lnTo>
                  <a:lnTo>
                    <a:pt x="229" y="296"/>
                  </a:lnTo>
                  <a:lnTo>
                    <a:pt x="231" y="298"/>
                  </a:lnTo>
                  <a:lnTo>
                    <a:pt x="231" y="300"/>
                  </a:lnTo>
                  <a:lnTo>
                    <a:pt x="231" y="302"/>
                  </a:lnTo>
                  <a:lnTo>
                    <a:pt x="229" y="302"/>
                  </a:lnTo>
                  <a:lnTo>
                    <a:pt x="229" y="304"/>
                  </a:lnTo>
                  <a:lnTo>
                    <a:pt x="228" y="304"/>
                  </a:lnTo>
                  <a:lnTo>
                    <a:pt x="229" y="305"/>
                  </a:lnTo>
                  <a:lnTo>
                    <a:pt x="228" y="305"/>
                  </a:lnTo>
                  <a:lnTo>
                    <a:pt x="228" y="307"/>
                  </a:lnTo>
                  <a:lnTo>
                    <a:pt x="226" y="307"/>
                  </a:lnTo>
                  <a:lnTo>
                    <a:pt x="226" y="309"/>
                  </a:lnTo>
                  <a:lnTo>
                    <a:pt x="224" y="309"/>
                  </a:lnTo>
                  <a:lnTo>
                    <a:pt x="224" y="311"/>
                  </a:lnTo>
                  <a:lnTo>
                    <a:pt x="226" y="311"/>
                  </a:lnTo>
                  <a:lnTo>
                    <a:pt x="224" y="311"/>
                  </a:lnTo>
                  <a:lnTo>
                    <a:pt x="226" y="311"/>
                  </a:lnTo>
                  <a:lnTo>
                    <a:pt x="226" y="313"/>
                  </a:lnTo>
                  <a:lnTo>
                    <a:pt x="228" y="313"/>
                  </a:lnTo>
                  <a:lnTo>
                    <a:pt x="228" y="315"/>
                  </a:lnTo>
                  <a:lnTo>
                    <a:pt x="226" y="315"/>
                  </a:lnTo>
                  <a:lnTo>
                    <a:pt x="226" y="317"/>
                  </a:lnTo>
                  <a:lnTo>
                    <a:pt x="224" y="317"/>
                  </a:lnTo>
                  <a:lnTo>
                    <a:pt x="224" y="318"/>
                  </a:lnTo>
                  <a:lnTo>
                    <a:pt x="222" y="318"/>
                  </a:lnTo>
                  <a:lnTo>
                    <a:pt x="222" y="320"/>
                  </a:lnTo>
                  <a:lnTo>
                    <a:pt x="222" y="322"/>
                  </a:lnTo>
                  <a:lnTo>
                    <a:pt x="220" y="322"/>
                  </a:lnTo>
                  <a:lnTo>
                    <a:pt x="220" y="324"/>
                  </a:lnTo>
                  <a:lnTo>
                    <a:pt x="220" y="326"/>
                  </a:lnTo>
                  <a:lnTo>
                    <a:pt x="220" y="328"/>
                  </a:lnTo>
                  <a:lnTo>
                    <a:pt x="220" y="330"/>
                  </a:lnTo>
                  <a:lnTo>
                    <a:pt x="222" y="330"/>
                  </a:lnTo>
                  <a:lnTo>
                    <a:pt x="222" y="331"/>
                  </a:lnTo>
                  <a:lnTo>
                    <a:pt x="222" y="333"/>
                  </a:lnTo>
                  <a:lnTo>
                    <a:pt x="224" y="335"/>
                  </a:lnTo>
                  <a:lnTo>
                    <a:pt x="226" y="335"/>
                  </a:lnTo>
                  <a:lnTo>
                    <a:pt x="228" y="335"/>
                  </a:lnTo>
                  <a:lnTo>
                    <a:pt x="228" y="337"/>
                  </a:lnTo>
                  <a:lnTo>
                    <a:pt x="226" y="337"/>
                  </a:lnTo>
                  <a:lnTo>
                    <a:pt x="224" y="337"/>
                  </a:lnTo>
                  <a:lnTo>
                    <a:pt x="220" y="337"/>
                  </a:lnTo>
                  <a:lnTo>
                    <a:pt x="218" y="337"/>
                  </a:lnTo>
                  <a:lnTo>
                    <a:pt x="217" y="337"/>
                  </a:lnTo>
                  <a:lnTo>
                    <a:pt x="215" y="335"/>
                  </a:lnTo>
                  <a:lnTo>
                    <a:pt x="213" y="335"/>
                  </a:lnTo>
                  <a:lnTo>
                    <a:pt x="213" y="333"/>
                  </a:lnTo>
                  <a:lnTo>
                    <a:pt x="211" y="333"/>
                  </a:lnTo>
                  <a:lnTo>
                    <a:pt x="211" y="331"/>
                  </a:lnTo>
                  <a:lnTo>
                    <a:pt x="209" y="331"/>
                  </a:lnTo>
                  <a:lnTo>
                    <a:pt x="209" y="330"/>
                  </a:lnTo>
                  <a:lnTo>
                    <a:pt x="209" y="328"/>
                  </a:lnTo>
                  <a:lnTo>
                    <a:pt x="209" y="326"/>
                  </a:lnTo>
                  <a:lnTo>
                    <a:pt x="209" y="324"/>
                  </a:lnTo>
                  <a:lnTo>
                    <a:pt x="207" y="324"/>
                  </a:lnTo>
                  <a:lnTo>
                    <a:pt x="207" y="322"/>
                  </a:lnTo>
                  <a:lnTo>
                    <a:pt x="207" y="320"/>
                  </a:lnTo>
                  <a:lnTo>
                    <a:pt x="207" y="318"/>
                  </a:lnTo>
                  <a:lnTo>
                    <a:pt x="209" y="318"/>
                  </a:lnTo>
                  <a:lnTo>
                    <a:pt x="209" y="315"/>
                  </a:lnTo>
                  <a:lnTo>
                    <a:pt x="207" y="313"/>
                  </a:lnTo>
                  <a:lnTo>
                    <a:pt x="207" y="311"/>
                  </a:lnTo>
                  <a:lnTo>
                    <a:pt x="207" y="309"/>
                  </a:lnTo>
                  <a:lnTo>
                    <a:pt x="209" y="309"/>
                  </a:lnTo>
                  <a:lnTo>
                    <a:pt x="209" y="307"/>
                  </a:lnTo>
                  <a:lnTo>
                    <a:pt x="211" y="307"/>
                  </a:lnTo>
                  <a:lnTo>
                    <a:pt x="211" y="304"/>
                  </a:lnTo>
                  <a:lnTo>
                    <a:pt x="211" y="302"/>
                  </a:lnTo>
                  <a:lnTo>
                    <a:pt x="213" y="302"/>
                  </a:lnTo>
                  <a:lnTo>
                    <a:pt x="213" y="300"/>
                  </a:lnTo>
                  <a:lnTo>
                    <a:pt x="213" y="298"/>
                  </a:lnTo>
                  <a:lnTo>
                    <a:pt x="211" y="300"/>
                  </a:lnTo>
                  <a:lnTo>
                    <a:pt x="211" y="302"/>
                  </a:lnTo>
                  <a:lnTo>
                    <a:pt x="209" y="300"/>
                  </a:lnTo>
                  <a:lnTo>
                    <a:pt x="209" y="298"/>
                  </a:lnTo>
                  <a:lnTo>
                    <a:pt x="209" y="296"/>
                  </a:lnTo>
                  <a:lnTo>
                    <a:pt x="211" y="296"/>
                  </a:lnTo>
                  <a:lnTo>
                    <a:pt x="211" y="293"/>
                  </a:lnTo>
                  <a:lnTo>
                    <a:pt x="211" y="289"/>
                  </a:lnTo>
                  <a:lnTo>
                    <a:pt x="211" y="287"/>
                  </a:lnTo>
                  <a:lnTo>
                    <a:pt x="211" y="285"/>
                  </a:lnTo>
                  <a:lnTo>
                    <a:pt x="211" y="283"/>
                  </a:lnTo>
                  <a:lnTo>
                    <a:pt x="213" y="281"/>
                  </a:lnTo>
                  <a:lnTo>
                    <a:pt x="215" y="280"/>
                  </a:lnTo>
                  <a:lnTo>
                    <a:pt x="215" y="278"/>
                  </a:lnTo>
                  <a:lnTo>
                    <a:pt x="215" y="276"/>
                  </a:lnTo>
                  <a:lnTo>
                    <a:pt x="217" y="276"/>
                  </a:lnTo>
                  <a:lnTo>
                    <a:pt x="217" y="274"/>
                  </a:lnTo>
                  <a:lnTo>
                    <a:pt x="215" y="272"/>
                  </a:lnTo>
                  <a:lnTo>
                    <a:pt x="215" y="270"/>
                  </a:lnTo>
                  <a:lnTo>
                    <a:pt x="215" y="268"/>
                  </a:lnTo>
                  <a:lnTo>
                    <a:pt x="215" y="267"/>
                  </a:lnTo>
                  <a:lnTo>
                    <a:pt x="217" y="267"/>
                  </a:lnTo>
                  <a:lnTo>
                    <a:pt x="217" y="261"/>
                  </a:lnTo>
                  <a:lnTo>
                    <a:pt x="217" y="259"/>
                  </a:lnTo>
                  <a:lnTo>
                    <a:pt x="217" y="257"/>
                  </a:lnTo>
                  <a:lnTo>
                    <a:pt x="217" y="256"/>
                  </a:lnTo>
                  <a:lnTo>
                    <a:pt x="217" y="254"/>
                  </a:lnTo>
                  <a:lnTo>
                    <a:pt x="217" y="252"/>
                  </a:lnTo>
                  <a:lnTo>
                    <a:pt x="218" y="252"/>
                  </a:lnTo>
                  <a:lnTo>
                    <a:pt x="218" y="248"/>
                  </a:lnTo>
                  <a:lnTo>
                    <a:pt x="218" y="246"/>
                  </a:lnTo>
                  <a:lnTo>
                    <a:pt x="218" y="244"/>
                  </a:lnTo>
                  <a:lnTo>
                    <a:pt x="217" y="241"/>
                  </a:lnTo>
                  <a:lnTo>
                    <a:pt x="217" y="239"/>
                  </a:lnTo>
                  <a:lnTo>
                    <a:pt x="215" y="239"/>
                  </a:lnTo>
                  <a:lnTo>
                    <a:pt x="213" y="237"/>
                  </a:lnTo>
                  <a:lnTo>
                    <a:pt x="211" y="237"/>
                  </a:lnTo>
                  <a:lnTo>
                    <a:pt x="211" y="235"/>
                  </a:lnTo>
                  <a:lnTo>
                    <a:pt x="209" y="235"/>
                  </a:lnTo>
                  <a:lnTo>
                    <a:pt x="207" y="235"/>
                  </a:lnTo>
                  <a:lnTo>
                    <a:pt x="209" y="233"/>
                  </a:lnTo>
                  <a:lnTo>
                    <a:pt x="207" y="233"/>
                  </a:lnTo>
                  <a:lnTo>
                    <a:pt x="205" y="233"/>
                  </a:lnTo>
                  <a:lnTo>
                    <a:pt x="205" y="231"/>
                  </a:lnTo>
                  <a:lnTo>
                    <a:pt x="204" y="230"/>
                  </a:lnTo>
                  <a:lnTo>
                    <a:pt x="204" y="228"/>
                  </a:lnTo>
                  <a:lnTo>
                    <a:pt x="202" y="228"/>
                  </a:lnTo>
                  <a:lnTo>
                    <a:pt x="202" y="226"/>
                  </a:lnTo>
                  <a:lnTo>
                    <a:pt x="202" y="224"/>
                  </a:lnTo>
                  <a:lnTo>
                    <a:pt x="200" y="224"/>
                  </a:lnTo>
                  <a:lnTo>
                    <a:pt x="200" y="222"/>
                  </a:lnTo>
                  <a:lnTo>
                    <a:pt x="200" y="220"/>
                  </a:lnTo>
                  <a:lnTo>
                    <a:pt x="198" y="219"/>
                  </a:lnTo>
                  <a:lnTo>
                    <a:pt x="196" y="217"/>
                  </a:lnTo>
                  <a:lnTo>
                    <a:pt x="196" y="215"/>
                  </a:lnTo>
                  <a:lnTo>
                    <a:pt x="194" y="215"/>
                  </a:lnTo>
                  <a:lnTo>
                    <a:pt x="194" y="213"/>
                  </a:lnTo>
                  <a:lnTo>
                    <a:pt x="194" y="211"/>
                  </a:lnTo>
                  <a:lnTo>
                    <a:pt x="194" y="213"/>
                  </a:lnTo>
                  <a:lnTo>
                    <a:pt x="193" y="211"/>
                  </a:lnTo>
                  <a:lnTo>
                    <a:pt x="193" y="209"/>
                  </a:lnTo>
                  <a:lnTo>
                    <a:pt x="193" y="207"/>
                  </a:lnTo>
                  <a:lnTo>
                    <a:pt x="194" y="207"/>
                  </a:lnTo>
                  <a:lnTo>
                    <a:pt x="194" y="206"/>
                  </a:lnTo>
                  <a:lnTo>
                    <a:pt x="194" y="204"/>
                  </a:lnTo>
                  <a:lnTo>
                    <a:pt x="194" y="202"/>
                  </a:lnTo>
                  <a:lnTo>
                    <a:pt x="194" y="200"/>
                  </a:lnTo>
                  <a:lnTo>
                    <a:pt x="196" y="198"/>
                  </a:lnTo>
                  <a:lnTo>
                    <a:pt x="196" y="196"/>
                  </a:lnTo>
                  <a:lnTo>
                    <a:pt x="198" y="196"/>
                  </a:lnTo>
                  <a:lnTo>
                    <a:pt x="198" y="194"/>
                  </a:lnTo>
                  <a:lnTo>
                    <a:pt x="198" y="196"/>
                  </a:lnTo>
                  <a:lnTo>
                    <a:pt x="198" y="194"/>
                  </a:lnTo>
                  <a:lnTo>
                    <a:pt x="200" y="194"/>
                  </a:lnTo>
                  <a:lnTo>
                    <a:pt x="200" y="193"/>
                  </a:lnTo>
                  <a:lnTo>
                    <a:pt x="202" y="191"/>
                  </a:lnTo>
                  <a:lnTo>
                    <a:pt x="202" y="189"/>
                  </a:lnTo>
                  <a:lnTo>
                    <a:pt x="202" y="187"/>
                  </a:lnTo>
                  <a:lnTo>
                    <a:pt x="202" y="185"/>
                  </a:lnTo>
                  <a:lnTo>
                    <a:pt x="202" y="183"/>
                  </a:lnTo>
                  <a:lnTo>
                    <a:pt x="202" y="182"/>
                  </a:lnTo>
                  <a:lnTo>
                    <a:pt x="200" y="182"/>
                  </a:lnTo>
                  <a:lnTo>
                    <a:pt x="198" y="180"/>
                  </a:lnTo>
                  <a:lnTo>
                    <a:pt x="196" y="180"/>
                  </a:lnTo>
                  <a:lnTo>
                    <a:pt x="196" y="182"/>
                  </a:lnTo>
                  <a:lnTo>
                    <a:pt x="194" y="182"/>
                  </a:lnTo>
                  <a:lnTo>
                    <a:pt x="193" y="182"/>
                  </a:lnTo>
                  <a:lnTo>
                    <a:pt x="191" y="182"/>
                  </a:lnTo>
                  <a:lnTo>
                    <a:pt x="189" y="180"/>
                  </a:lnTo>
                  <a:lnTo>
                    <a:pt x="187" y="180"/>
                  </a:lnTo>
                  <a:lnTo>
                    <a:pt x="187" y="178"/>
                  </a:lnTo>
                  <a:lnTo>
                    <a:pt x="185" y="178"/>
                  </a:lnTo>
                  <a:lnTo>
                    <a:pt x="185" y="176"/>
                  </a:lnTo>
                  <a:lnTo>
                    <a:pt x="183" y="176"/>
                  </a:lnTo>
                  <a:lnTo>
                    <a:pt x="183" y="174"/>
                  </a:lnTo>
                  <a:lnTo>
                    <a:pt x="183" y="172"/>
                  </a:lnTo>
                  <a:lnTo>
                    <a:pt x="181" y="172"/>
                  </a:lnTo>
                  <a:lnTo>
                    <a:pt x="181" y="170"/>
                  </a:lnTo>
                  <a:lnTo>
                    <a:pt x="180" y="170"/>
                  </a:lnTo>
                  <a:lnTo>
                    <a:pt x="178" y="169"/>
                  </a:lnTo>
                  <a:lnTo>
                    <a:pt x="176" y="169"/>
                  </a:lnTo>
                  <a:lnTo>
                    <a:pt x="176" y="167"/>
                  </a:lnTo>
                  <a:lnTo>
                    <a:pt x="174" y="167"/>
                  </a:lnTo>
                  <a:lnTo>
                    <a:pt x="172" y="167"/>
                  </a:lnTo>
                  <a:lnTo>
                    <a:pt x="170" y="167"/>
                  </a:lnTo>
                  <a:lnTo>
                    <a:pt x="170" y="165"/>
                  </a:lnTo>
                  <a:lnTo>
                    <a:pt x="168" y="165"/>
                  </a:lnTo>
                  <a:lnTo>
                    <a:pt x="168" y="163"/>
                  </a:lnTo>
                  <a:lnTo>
                    <a:pt x="167" y="163"/>
                  </a:lnTo>
                  <a:lnTo>
                    <a:pt x="167" y="161"/>
                  </a:lnTo>
                  <a:lnTo>
                    <a:pt x="167" y="163"/>
                  </a:lnTo>
                  <a:lnTo>
                    <a:pt x="165" y="163"/>
                  </a:lnTo>
                  <a:lnTo>
                    <a:pt x="165" y="161"/>
                  </a:lnTo>
                  <a:lnTo>
                    <a:pt x="163" y="161"/>
                  </a:lnTo>
                  <a:lnTo>
                    <a:pt x="161" y="161"/>
                  </a:lnTo>
                  <a:lnTo>
                    <a:pt x="159" y="163"/>
                  </a:lnTo>
                  <a:lnTo>
                    <a:pt x="157" y="161"/>
                  </a:lnTo>
                  <a:lnTo>
                    <a:pt x="157" y="163"/>
                  </a:lnTo>
                  <a:lnTo>
                    <a:pt x="156" y="163"/>
                  </a:lnTo>
                  <a:lnTo>
                    <a:pt x="156" y="161"/>
                  </a:lnTo>
                  <a:lnTo>
                    <a:pt x="154" y="161"/>
                  </a:lnTo>
                  <a:lnTo>
                    <a:pt x="152" y="161"/>
                  </a:lnTo>
                  <a:lnTo>
                    <a:pt x="150" y="159"/>
                  </a:lnTo>
                  <a:lnTo>
                    <a:pt x="148" y="159"/>
                  </a:lnTo>
                  <a:lnTo>
                    <a:pt x="148" y="157"/>
                  </a:lnTo>
                  <a:lnTo>
                    <a:pt x="146" y="157"/>
                  </a:lnTo>
                  <a:lnTo>
                    <a:pt x="146" y="156"/>
                  </a:lnTo>
                  <a:lnTo>
                    <a:pt x="144" y="156"/>
                  </a:lnTo>
                  <a:lnTo>
                    <a:pt x="143" y="154"/>
                  </a:lnTo>
                  <a:lnTo>
                    <a:pt x="141" y="154"/>
                  </a:lnTo>
                  <a:lnTo>
                    <a:pt x="139" y="152"/>
                  </a:lnTo>
                  <a:lnTo>
                    <a:pt x="139" y="150"/>
                  </a:lnTo>
                  <a:lnTo>
                    <a:pt x="139" y="148"/>
                  </a:lnTo>
                  <a:lnTo>
                    <a:pt x="139" y="146"/>
                  </a:lnTo>
                  <a:lnTo>
                    <a:pt x="137" y="146"/>
                  </a:lnTo>
                  <a:lnTo>
                    <a:pt x="137" y="145"/>
                  </a:lnTo>
                  <a:lnTo>
                    <a:pt x="137" y="146"/>
                  </a:lnTo>
                  <a:lnTo>
                    <a:pt x="135" y="145"/>
                  </a:lnTo>
                  <a:lnTo>
                    <a:pt x="133" y="143"/>
                  </a:lnTo>
                  <a:lnTo>
                    <a:pt x="131" y="143"/>
                  </a:lnTo>
                  <a:lnTo>
                    <a:pt x="133" y="141"/>
                  </a:lnTo>
                  <a:lnTo>
                    <a:pt x="131" y="141"/>
                  </a:lnTo>
                  <a:lnTo>
                    <a:pt x="131" y="139"/>
                  </a:lnTo>
                  <a:lnTo>
                    <a:pt x="130" y="137"/>
                  </a:lnTo>
                  <a:lnTo>
                    <a:pt x="128" y="135"/>
                  </a:lnTo>
                  <a:lnTo>
                    <a:pt x="126" y="133"/>
                  </a:lnTo>
                  <a:lnTo>
                    <a:pt x="124" y="133"/>
                  </a:lnTo>
                  <a:lnTo>
                    <a:pt x="124" y="132"/>
                  </a:lnTo>
                  <a:lnTo>
                    <a:pt x="124" y="130"/>
                  </a:lnTo>
                  <a:lnTo>
                    <a:pt x="122" y="130"/>
                  </a:lnTo>
                  <a:lnTo>
                    <a:pt x="122" y="128"/>
                  </a:lnTo>
                  <a:lnTo>
                    <a:pt x="120" y="126"/>
                  </a:lnTo>
                  <a:lnTo>
                    <a:pt x="120" y="124"/>
                  </a:lnTo>
                  <a:lnTo>
                    <a:pt x="119" y="126"/>
                  </a:lnTo>
                  <a:lnTo>
                    <a:pt x="119" y="128"/>
                  </a:lnTo>
                  <a:lnTo>
                    <a:pt x="120" y="128"/>
                  </a:lnTo>
                  <a:lnTo>
                    <a:pt x="120" y="130"/>
                  </a:lnTo>
                  <a:lnTo>
                    <a:pt x="120" y="132"/>
                  </a:lnTo>
                  <a:lnTo>
                    <a:pt x="122" y="132"/>
                  </a:lnTo>
                  <a:lnTo>
                    <a:pt x="122" y="133"/>
                  </a:lnTo>
                  <a:lnTo>
                    <a:pt x="122" y="135"/>
                  </a:lnTo>
                  <a:lnTo>
                    <a:pt x="124" y="137"/>
                  </a:lnTo>
                  <a:lnTo>
                    <a:pt x="124" y="139"/>
                  </a:lnTo>
                  <a:lnTo>
                    <a:pt x="126" y="139"/>
                  </a:lnTo>
                  <a:lnTo>
                    <a:pt x="126" y="141"/>
                  </a:lnTo>
                  <a:lnTo>
                    <a:pt x="128" y="143"/>
                  </a:lnTo>
                  <a:lnTo>
                    <a:pt x="126" y="143"/>
                  </a:lnTo>
                  <a:lnTo>
                    <a:pt x="124" y="143"/>
                  </a:lnTo>
                  <a:lnTo>
                    <a:pt x="124" y="141"/>
                  </a:lnTo>
                  <a:lnTo>
                    <a:pt x="122" y="139"/>
                  </a:lnTo>
                  <a:lnTo>
                    <a:pt x="122" y="137"/>
                  </a:lnTo>
                  <a:lnTo>
                    <a:pt x="120" y="135"/>
                  </a:lnTo>
                  <a:lnTo>
                    <a:pt x="119" y="135"/>
                  </a:lnTo>
                  <a:lnTo>
                    <a:pt x="119" y="133"/>
                  </a:lnTo>
                  <a:lnTo>
                    <a:pt x="119" y="132"/>
                  </a:lnTo>
                  <a:lnTo>
                    <a:pt x="117" y="130"/>
                  </a:lnTo>
                  <a:lnTo>
                    <a:pt x="115" y="130"/>
                  </a:lnTo>
                  <a:lnTo>
                    <a:pt x="115" y="128"/>
                  </a:lnTo>
                  <a:lnTo>
                    <a:pt x="115" y="126"/>
                  </a:lnTo>
                  <a:lnTo>
                    <a:pt x="113" y="124"/>
                  </a:lnTo>
                  <a:lnTo>
                    <a:pt x="113" y="122"/>
                  </a:lnTo>
                  <a:lnTo>
                    <a:pt x="111" y="122"/>
                  </a:lnTo>
                  <a:lnTo>
                    <a:pt x="111" y="120"/>
                  </a:lnTo>
                  <a:lnTo>
                    <a:pt x="109" y="120"/>
                  </a:lnTo>
                  <a:lnTo>
                    <a:pt x="111" y="120"/>
                  </a:lnTo>
                  <a:lnTo>
                    <a:pt x="109" y="119"/>
                  </a:lnTo>
                  <a:lnTo>
                    <a:pt x="107" y="119"/>
                  </a:lnTo>
                  <a:lnTo>
                    <a:pt x="106" y="117"/>
                  </a:lnTo>
                  <a:lnTo>
                    <a:pt x="104" y="115"/>
                  </a:lnTo>
                  <a:lnTo>
                    <a:pt x="104" y="113"/>
                  </a:lnTo>
                  <a:lnTo>
                    <a:pt x="102" y="111"/>
                  </a:lnTo>
                  <a:lnTo>
                    <a:pt x="102" y="109"/>
                  </a:lnTo>
                  <a:lnTo>
                    <a:pt x="100" y="109"/>
                  </a:lnTo>
                  <a:lnTo>
                    <a:pt x="100" y="106"/>
                  </a:lnTo>
                  <a:lnTo>
                    <a:pt x="98" y="104"/>
                  </a:lnTo>
                  <a:lnTo>
                    <a:pt x="98" y="102"/>
                  </a:lnTo>
                  <a:lnTo>
                    <a:pt x="96" y="102"/>
                  </a:lnTo>
                  <a:lnTo>
                    <a:pt x="96" y="96"/>
                  </a:lnTo>
                  <a:lnTo>
                    <a:pt x="96" y="91"/>
                  </a:lnTo>
                  <a:lnTo>
                    <a:pt x="96" y="83"/>
                  </a:lnTo>
                  <a:lnTo>
                    <a:pt x="95" y="82"/>
                  </a:lnTo>
                  <a:lnTo>
                    <a:pt x="93" y="80"/>
                  </a:lnTo>
                  <a:lnTo>
                    <a:pt x="91" y="78"/>
                  </a:lnTo>
                  <a:lnTo>
                    <a:pt x="89" y="76"/>
                  </a:lnTo>
                  <a:lnTo>
                    <a:pt x="89" y="74"/>
                  </a:lnTo>
                  <a:lnTo>
                    <a:pt x="91" y="74"/>
                  </a:lnTo>
                  <a:lnTo>
                    <a:pt x="91" y="76"/>
                  </a:lnTo>
                  <a:lnTo>
                    <a:pt x="93" y="76"/>
                  </a:lnTo>
                  <a:lnTo>
                    <a:pt x="93" y="78"/>
                  </a:lnTo>
                  <a:lnTo>
                    <a:pt x="96" y="78"/>
                  </a:lnTo>
                  <a:lnTo>
                    <a:pt x="96" y="80"/>
                  </a:lnTo>
                  <a:lnTo>
                    <a:pt x="98" y="80"/>
                  </a:lnTo>
                  <a:lnTo>
                    <a:pt x="98" y="82"/>
                  </a:lnTo>
                  <a:lnTo>
                    <a:pt x="100" y="83"/>
                  </a:lnTo>
                  <a:lnTo>
                    <a:pt x="100" y="82"/>
                  </a:lnTo>
                  <a:lnTo>
                    <a:pt x="100" y="80"/>
                  </a:lnTo>
                  <a:lnTo>
                    <a:pt x="98" y="80"/>
                  </a:lnTo>
                  <a:lnTo>
                    <a:pt x="98" y="78"/>
                  </a:lnTo>
                  <a:lnTo>
                    <a:pt x="98" y="76"/>
                  </a:lnTo>
                  <a:lnTo>
                    <a:pt x="96" y="76"/>
                  </a:lnTo>
                  <a:lnTo>
                    <a:pt x="96" y="74"/>
                  </a:lnTo>
                  <a:lnTo>
                    <a:pt x="95" y="74"/>
                  </a:lnTo>
                  <a:lnTo>
                    <a:pt x="93" y="74"/>
                  </a:lnTo>
                  <a:lnTo>
                    <a:pt x="91" y="74"/>
                  </a:lnTo>
                  <a:lnTo>
                    <a:pt x="91" y="72"/>
                  </a:lnTo>
                  <a:lnTo>
                    <a:pt x="91" y="71"/>
                  </a:lnTo>
                  <a:lnTo>
                    <a:pt x="89" y="71"/>
                  </a:lnTo>
                  <a:lnTo>
                    <a:pt x="89" y="69"/>
                  </a:lnTo>
                  <a:lnTo>
                    <a:pt x="87" y="69"/>
                  </a:lnTo>
                  <a:lnTo>
                    <a:pt x="85" y="69"/>
                  </a:lnTo>
                  <a:lnTo>
                    <a:pt x="87" y="67"/>
                  </a:lnTo>
                  <a:lnTo>
                    <a:pt x="85" y="67"/>
                  </a:lnTo>
                  <a:lnTo>
                    <a:pt x="83" y="65"/>
                  </a:lnTo>
                  <a:lnTo>
                    <a:pt x="83" y="63"/>
                  </a:lnTo>
                  <a:lnTo>
                    <a:pt x="82" y="63"/>
                  </a:lnTo>
                  <a:lnTo>
                    <a:pt x="83" y="61"/>
                  </a:lnTo>
                  <a:lnTo>
                    <a:pt x="82" y="61"/>
                  </a:lnTo>
                  <a:lnTo>
                    <a:pt x="80" y="61"/>
                  </a:lnTo>
                  <a:lnTo>
                    <a:pt x="78" y="59"/>
                  </a:lnTo>
                  <a:lnTo>
                    <a:pt x="80" y="59"/>
                  </a:lnTo>
                  <a:lnTo>
                    <a:pt x="80" y="58"/>
                  </a:lnTo>
                  <a:lnTo>
                    <a:pt x="78" y="58"/>
                  </a:lnTo>
                  <a:lnTo>
                    <a:pt x="76" y="58"/>
                  </a:lnTo>
                  <a:lnTo>
                    <a:pt x="76" y="56"/>
                  </a:lnTo>
                  <a:lnTo>
                    <a:pt x="74" y="56"/>
                  </a:lnTo>
                  <a:lnTo>
                    <a:pt x="74" y="54"/>
                  </a:lnTo>
                  <a:lnTo>
                    <a:pt x="74" y="52"/>
                  </a:lnTo>
                  <a:lnTo>
                    <a:pt x="70" y="52"/>
                  </a:lnTo>
                  <a:lnTo>
                    <a:pt x="70" y="50"/>
                  </a:lnTo>
                  <a:lnTo>
                    <a:pt x="70" y="48"/>
                  </a:lnTo>
                  <a:lnTo>
                    <a:pt x="69" y="48"/>
                  </a:lnTo>
                  <a:lnTo>
                    <a:pt x="65" y="48"/>
                  </a:lnTo>
                  <a:lnTo>
                    <a:pt x="63" y="46"/>
                  </a:lnTo>
                  <a:lnTo>
                    <a:pt x="61" y="46"/>
                  </a:lnTo>
                  <a:lnTo>
                    <a:pt x="61" y="45"/>
                  </a:lnTo>
                  <a:lnTo>
                    <a:pt x="59" y="45"/>
                  </a:lnTo>
                  <a:lnTo>
                    <a:pt x="58" y="45"/>
                  </a:lnTo>
                  <a:lnTo>
                    <a:pt x="56" y="45"/>
                  </a:lnTo>
                  <a:lnTo>
                    <a:pt x="54" y="45"/>
                  </a:lnTo>
                  <a:lnTo>
                    <a:pt x="54" y="43"/>
                  </a:lnTo>
                  <a:lnTo>
                    <a:pt x="52" y="45"/>
                  </a:lnTo>
                  <a:lnTo>
                    <a:pt x="52" y="43"/>
                  </a:lnTo>
                  <a:lnTo>
                    <a:pt x="50" y="43"/>
                  </a:lnTo>
                  <a:lnTo>
                    <a:pt x="48" y="43"/>
                  </a:lnTo>
                  <a:lnTo>
                    <a:pt x="48" y="41"/>
                  </a:lnTo>
                  <a:lnTo>
                    <a:pt x="46" y="41"/>
                  </a:lnTo>
                  <a:lnTo>
                    <a:pt x="45" y="41"/>
                  </a:lnTo>
                  <a:lnTo>
                    <a:pt x="43" y="43"/>
                  </a:lnTo>
                  <a:lnTo>
                    <a:pt x="43" y="45"/>
                  </a:lnTo>
                  <a:lnTo>
                    <a:pt x="41" y="43"/>
                  </a:lnTo>
                  <a:lnTo>
                    <a:pt x="41" y="45"/>
                  </a:lnTo>
                  <a:lnTo>
                    <a:pt x="39" y="45"/>
                  </a:lnTo>
                  <a:lnTo>
                    <a:pt x="37" y="45"/>
                  </a:lnTo>
                  <a:lnTo>
                    <a:pt x="37" y="46"/>
                  </a:lnTo>
                  <a:lnTo>
                    <a:pt x="35" y="46"/>
                  </a:lnTo>
                  <a:lnTo>
                    <a:pt x="33" y="46"/>
                  </a:lnTo>
                  <a:lnTo>
                    <a:pt x="35" y="45"/>
                  </a:lnTo>
                  <a:lnTo>
                    <a:pt x="35" y="43"/>
                  </a:lnTo>
                  <a:lnTo>
                    <a:pt x="37" y="43"/>
                  </a:lnTo>
                  <a:lnTo>
                    <a:pt x="37" y="41"/>
                  </a:lnTo>
                  <a:lnTo>
                    <a:pt x="35" y="41"/>
                  </a:lnTo>
                  <a:lnTo>
                    <a:pt x="35" y="43"/>
                  </a:lnTo>
                  <a:lnTo>
                    <a:pt x="33" y="43"/>
                  </a:lnTo>
                  <a:lnTo>
                    <a:pt x="33" y="45"/>
                  </a:lnTo>
                  <a:lnTo>
                    <a:pt x="32" y="45"/>
                  </a:lnTo>
                  <a:lnTo>
                    <a:pt x="32" y="46"/>
                  </a:lnTo>
                  <a:lnTo>
                    <a:pt x="30" y="46"/>
                  </a:lnTo>
                  <a:lnTo>
                    <a:pt x="30" y="48"/>
                  </a:lnTo>
                  <a:lnTo>
                    <a:pt x="28" y="50"/>
                  </a:lnTo>
                  <a:lnTo>
                    <a:pt x="26" y="52"/>
                  </a:lnTo>
                  <a:lnTo>
                    <a:pt x="24" y="54"/>
                  </a:lnTo>
                  <a:lnTo>
                    <a:pt x="22" y="54"/>
                  </a:lnTo>
                  <a:lnTo>
                    <a:pt x="22" y="56"/>
                  </a:lnTo>
                  <a:lnTo>
                    <a:pt x="21" y="56"/>
                  </a:lnTo>
                  <a:lnTo>
                    <a:pt x="21" y="58"/>
                  </a:lnTo>
                  <a:lnTo>
                    <a:pt x="21" y="56"/>
                  </a:lnTo>
                  <a:lnTo>
                    <a:pt x="21" y="58"/>
                  </a:lnTo>
                  <a:lnTo>
                    <a:pt x="19" y="58"/>
                  </a:lnTo>
                  <a:lnTo>
                    <a:pt x="17" y="58"/>
                  </a:lnTo>
                  <a:lnTo>
                    <a:pt x="15" y="58"/>
                  </a:lnTo>
                  <a:lnTo>
                    <a:pt x="13" y="59"/>
                  </a:lnTo>
                  <a:lnTo>
                    <a:pt x="11" y="59"/>
                  </a:lnTo>
                  <a:lnTo>
                    <a:pt x="13" y="58"/>
                  </a:lnTo>
                  <a:lnTo>
                    <a:pt x="15" y="58"/>
                  </a:lnTo>
                  <a:lnTo>
                    <a:pt x="17" y="58"/>
                  </a:lnTo>
                  <a:lnTo>
                    <a:pt x="17" y="56"/>
                  </a:lnTo>
                  <a:lnTo>
                    <a:pt x="19" y="56"/>
                  </a:lnTo>
                  <a:lnTo>
                    <a:pt x="19" y="54"/>
                  </a:lnTo>
                  <a:lnTo>
                    <a:pt x="21" y="54"/>
                  </a:lnTo>
                  <a:lnTo>
                    <a:pt x="21" y="50"/>
                  </a:lnTo>
                  <a:lnTo>
                    <a:pt x="22" y="52"/>
                  </a:lnTo>
                  <a:lnTo>
                    <a:pt x="22" y="50"/>
                  </a:lnTo>
                  <a:lnTo>
                    <a:pt x="24" y="50"/>
                  </a:lnTo>
                  <a:lnTo>
                    <a:pt x="22" y="48"/>
                  </a:lnTo>
                  <a:lnTo>
                    <a:pt x="21" y="48"/>
                  </a:lnTo>
                  <a:lnTo>
                    <a:pt x="19" y="48"/>
                  </a:lnTo>
                  <a:lnTo>
                    <a:pt x="17" y="48"/>
                  </a:lnTo>
                  <a:lnTo>
                    <a:pt x="15" y="48"/>
                  </a:lnTo>
                  <a:lnTo>
                    <a:pt x="13" y="48"/>
                  </a:lnTo>
                  <a:lnTo>
                    <a:pt x="13" y="46"/>
                  </a:lnTo>
                  <a:lnTo>
                    <a:pt x="11" y="45"/>
                  </a:lnTo>
                  <a:lnTo>
                    <a:pt x="9" y="43"/>
                  </a:lnTo>
                  <a:lnTo>
                    <a:pt x="8" y="45"/>
                  </a:lnTo>
                  <a:lnTo>
                    <a:pt x="6" y="45"/>
                  </a:lnTo>
                  <a:lnTo>
                    <a:pt x="6" y="43"/>
                  </a:lnTo>
                  <a:lnTo>
                    <a:pt x="8" y="43"/>
                  </a:lnTo>
                  <a:lnTo>
                    <a:pt x="6" y="43"/>
                  </a:lnTo>
                  <a:lnTo>
                    <a:pt x="6" y="41"/>
                  </a:lnTo>
                  <a:lnTo>
                    <a:pt x="4" y="39"/>
                  </a:lnTo>
                  <a:lnTo>
                    <a:pt x="4" y="37"/>
                  </a:lnTo>
                  <a:lnTo>
                    <a:pt x="6" y="37"/>
                  </a:lnTo>
                  <a:lnTo>
                    <a:pt x="6" y="35"/>
                  </a:lnTo>
                  <a:lnTo>
                    <a:pt x="8" y="34"/>
                  </a:lnTo>
                  <a:lnTo>
                    <a:pt x="9" y="34"/>
                  </a:lnTo>
                  <a:lnTo>
                    <a:pt x="11" y="34"/>
                  </a:lnTo>
                  <a:lnTo>
                    <a:pt x="13" y="34"/>
                  </a:lnTo>
                  <a:lnTo>
                    <a:pt x="13" y="32"/>
                  </a:lnTo>
                  <a:lnTo>
                    <a:pt x="15" y="32"/>
                  </a:lnTo>
                  <a:lnTo>
                    <a:pt x="15" y="30"/>
                  </a:lnTo>
                  <a:lnTo>
                    <a:pt x="13" y="28"/>
                  </a:lnTo>
                  <a:lnTo>
                    <a:pt x="11" y="28"/>
                  </a:lnTo>
                  <a:lnTo>
                    <a:pt x="9" y="28"/>
                  </a:lnTo>
                  <a:lnTo>
                    <a:pt x="8" y="28"/>
                  </a:lnTo>
                  <a:lnTo>
                    <a:pt x="6" y="28"/>
                  </a:lnTo>
                  <a:lnTo>
                    <a:pt x="4" y="28"/>
                  </a:lnTo>
                  <a:lnTo>
                    <a:pt x="2" y="28"/>
                  </a:lnTo>
                  <a:lnTo>
                    <a:pt x="2" y="26"/>
                  </a:lnTo>
                  <a:lnTo>
                    <a:pt x="0" y="26"/>
                  </a:lnTo>
                  <a:lnTo>
                    <a:pt x="0" y="24"/>
                  </a:lnTo>
                  <a:lnTo>
                    <a:pt x="2" y="24"/>
                  </a:lnTo>
                  <a:lnTo>
                    <a:pt x="0" y="24"/>
                  </a:lnTo>
                  <a:lnTo>
                    <a:pt x="2" y="22"/>
                  </a:lnTo>
                  <a:lnTo>
                    <a:pt x="4" y="22"/>
                  </a:lnTo>
                  <a:lnTo>
                    <a:pt x="2" y="22"/>
                  </a:lnTo>
                  <a:lnTo>
                    <a:pt x="4" y="22"/>
                  </a:lnTo>
                  <a:lnTo>
                    <a:pt x="6" y="22"/>
                  </a:lnTo>
                  <a:lnTo>
                    <a:pt x="8" y="22"/>
                  </a:lnTo>
                  <a:lnTo>
                    <a:pt x="9" y="22"/>
                  </a:lnTo>
                  <a:lnTo>
                    <a:pt x="11" y="22"/>
                  </a:lnTo>
                  <a:lnTo>
                    <a:pt x="11" y="24"/>
                  </a:lnTo>
                  <a:lnTo>
                    <a:pt x="13" y="22"/>
                  </a:lnTo>
                  <a:lnTo>
                    <a:pt x="13" y="21"/>
                  </a:lnTo>
                  <a:lnTo>
                    <a:pt x="8" y="19"/>
                  </a:lnTo>
                  <a:lnTo>
                    <a:pt x="8" y="17"/>
                  </a:lnTo>
                  <a:lnTo>
                    <a:pt x="6" y="17"/>
                  </a:lnTo>
                  <a:lnTo>
                    <a:pt x="4" y="17"/>
                  </a:lnTo>
                  <a:lnTo>
                    <a:pt x="6" y="15"/>
                  </a:lnTo>
                  <a:lnTo>
                    <a:pt x="4" y="15"/>
                  </a:lnTo>
                  <a:lnTo>
                    <a:pt x="2" y="15"/>
                  </a:lnTo>
                  <a:lnTo>
                    <a:pt x="6" y="13"/>
                  </a:lnTo>
                  <a:lnTo>
                    <a:pt x="8" y="11"/>
                  </a:lnTo>
                  <a:lnTo>
                    <a:pt x="8" y="9"/>
                  </a:lnTo>
                  <a:lnTo>
                    <a:pt x="9" y="9"/>
                  </a:lnTo>
                  <a:lnTo>
                    <a:pt x="9" y="8"/>
                  </a:lnTo>
                  <a:lnTo>
                    <a:pt x="11" y="6"/>
                  </a:lnTo>
                  <a:lnTo>
                    <a:pt x="11" y="8"/>
                  </a:lnTo>
                  <a:lnTo>
                    <a:pt x="13" y="8"/>
                  </a:lnTo>
                  <a:lnTo>
                    <a:pt x="15" y="8"/>
                  </a:lnTo>
                  <a:lnTo>
                    <a:pt x="17" y="6"/>
                  </a:lnTo>
                  <a:lnTo>
                    <a:pt x="19" y="6"/>
                  </a:lnTo>
                  <a:lnTo>
                    <a:pt x="21" y="6"/>
                  </a:lnTo>
                  <a:lnTo>
                    <a:pt x="21" y="4"/>
                  </a:lnTo>
                  <a:lnTo>
                    <a:pt x="22" y="4"/>
                  </a:lnTo>
                  <a:lnTo>
                    <a:pt x="24" y="4"/>
                  </a:lnTo>
                  <a:lnTo>
                    <a:pt x="24" y="2"/>
                  </a:lnTo>
                  <a:lnTo>
                    <a:pt x="24" y="4"/>
                  </a:lnTo>
                  <a:lnTo>
                    <a:pt x="26" y="4"/>
                  </a:lnTo>
                  <a:lnTo>
                    <a:pt x="28" y="4"/>
                  </a:lnTo>
                  <a:lnTo>
                    <a:pt x="28" y="6"/>
                  </a:lnTo>
                  <a:lnTo>
                    <a:pt x="33" y="6"/>
                  </a:lnTo>
                  <a:lnTo>
                    <a:pt x="35" y="6"/>
                  </a:lnTo>
                  <a:lnTo>
                    <a:pt x="37" y="6"/>
                  </a:lnTo>
                  <a:lnTo>
                    <a:pt x="35" y="6"/>
                  </a:lnTo>
                  <a:lnTo>
                    <a:pt x="37" y="6"/>
                  </a:lnTo>
                  <a:lnTo>
                    <a:pt x="39" y="6"/>
                  </a:lnTo>
                  <a:lnTo>
                    <a:pt x="41" y="6"/>
                  </a:lnTo>
                  <a:lnTo>
                    <a:pt x="43" y="6"/>
                  </a:lnTo>
                  <a:lnTo>
                    <a:pt x="43" y="8"/>
                  </a:lnTo>
                  <a:lnTo>
                    <a:pt x="45" y="8"/>
                  </a:lnTo>
                  <a:lnTo>
                    <a:pt x="46" y="8"/>
                  </a:lnTo>
                  <a:lnTo>
                    <a:pt x="48" y="8"/>
                  </a:lnTo>
                  <a:lnTo>
                    <a:pt x="50" y="8"/>
                  </a:lnTo>
                  <a:lnTo>
                    <a:pt x="54" y="8"/>
                  </a:lnTo>
                  <a:lnTo>
                    <a:pt x="56" y="9"/>
                  </a:lnTo>
                  <a:lnTo>
                    <a:pt x="59" y="9"/>
                  </a:lnTo>
                  <a:lnTo>
                    <a:pt x="61" y="9"/>
                  </a:lnTo>
                  <a:lnTo>
                    <a:pt x="63" y="11"/>
                  </a:lnTo>
                  <a:lnTo>
                    <a:pt x="65" y="11"/>
                  </a:lnTo>
                  <a:lnTo>
                    <a:pt x="65" y="13"/>
                  </a:lnTo>
                  <a:lnTo>
                    <a:pt x="67" y="11"/>
                  </a:lnTo>
                  <a:lnTo>
                    <a:pt x="67" y="13"/>
                  </a:lnTo>
                  <a:lnTo>
                    <a:pt x="69" y="13"/>
                  </a:lnTo>
                  <a:lnTo>
                    <a:pt x="70" y="13"/>
                  </a:lnTo>
                  <a:lnTo>
                    <a:pt x="72" y="11"/>
                  </a:lnTo>
                  <a:lnTo>
                    <a:pt x="74" y="9"/>
                  </a:lnTo>
                  <a:lnTo>
                    <a:pt x="74" y="11"/>
                  </a:lnTo>
                  <a:lnTo>
                    <a:pt x="76" y="11"/>
                  </a:lnTo>
                  <a:lnTo>
                    <a:pt x="78" y="11"/>
                  </a:lnTo>
                  <a:lnTo>
                    <a:pt x="78" y="9"/>
                  </a:lnTo>
                  <a:lnTo>
                    <a:pt x="80" y="11"/>
                  </a:lnTo>
                  <a:lnTo>
                    <a:pt x="80" y="9"/>
                  </a:lnTo>
                  <a:lnTo>
                    <a:pt x="80" y="8"/>
                  </a:lnTo>
                  <a:lnTo>
                    <a:pt x="82" y="9"/>
                  </a:lnTo>
                  <a:lnTo>
                    <a:pt x="82" y="8"/>
                  </a:lnTo>
                  <a:lnTo>
                    <a:pt x="83" y="9"/>
                  </a:lnTo>
                  <a:lnTo>
                    <a:pt x="82" y="9"/>
                  </a:lnTo>
                  <a:lnTo>
                    <a:pt x="83" y="9"/>
                  </a:lnTo>
                  <a:lnTo>
                    <a:pt x="85" y="9"/>
                  </a:lnTo>
                  <a:lnTo>
                    <a:pt x="87" y="9"/>
                  </a:lnTo>
                  <a:lnTo>
                    <a:pt x="87" y="8"/>
                  </a:lnTo>
                  <a:lnTo>
                    <a:pt x="89" y="8"/>
                  </a:lnTo>
                  <a:lnTo>
                    <a:pt x="89" y="9"/>
                  </a:lnTo>
                  <a:lnTo>
                    <a:pt x="91" y="8"/>
                  </a:lnTo>
                  <a:lnTo>
                    <a:pt x="91" y="9"/>
                  </a:lnTo>
                  <a:lnTo>
                    <a:pt x="93" y="9"/>
                  </a:lnTo>
                  <a:lnTo>
                    <a:pt x="95" y="9"/>
                  </a:lnTo>
                  <a:lnTo>
                    <a:pt x="96" y="9"/>
                  </a:lnTo>
                  <a:lnTo>
                    <a:pt x="96" y="11"/>
                  </a:lnTo>
                  <a:lnTo>
                    <a:pt x="98" y="9"/>
                  </a:lnTo>
                  <a:lnTo>
                    <a:pt x="100" y="9"/>
                  </a:lnTo>
                  <a:lnTo>
                    <a:pt x="102" y="9"/>
                  </a:lnTo>
                  <a:lnTo>
                    <a:pt x="104" y="9"/>
                  </a:lnTo>
                  <a:lnTo>
                    <a:pt x="107" y="9"/>
                  </a:lnTo>
                  <a:lnTo>
                    <a:pt x="107" y="11"/>
                  </a:lnTo>
                  <a:lnTo>
                    <a:pt x="106" y="11"/>
                  </a:lnTo>
                  <a:lnTo>
                    <a:pt x="107" y="11"/>
                  </a:lnTo>
                  <a:lnTo>
                    <a:pt x="109" y="11"/>
                  </a:lnTo>
                  <a:lnTo>
                    <a:pt x="111" y="13"/>
                  </a:lnTo>
                  <a:lnTo>
                    <a:pt x="113" y="11"/>
                  </a:lnTo>
                  <a:lnTo>
                    <a:pt x="115" y="11"/>
                  </a:lnTo>
                  <a:lnTo>
                    <a:pt x="115" y="13"/>
                  </a:lnTo>
                  <a:lnTo>
                    <a:pt x="117" y="13"/>
                  </a:lnTo>
                  <a:lnTo>
                    <a:pt x="119" y="13"/>
                  </a:lnTo>
                  <a:lnTo>
                    <a:pt x="119" y="15"/>
                  </a:lnTo>
                  <a:lnTo>
                    <a:pt x="117" y="15"/>
                  </a:lnTo>
                  <a:lnTo>
                    <a:pt x="117" y="17"/>
                  </a:lnTo>
                  <a:lnTo>
                    <a:pt x="122" y="17"/>
                  </a:lnTo>
                  <a:lnTo>
                    <a:pt x="128" y="17"/>
                  </a:lnTo>
                  <a:lnTo>
                    <a:pt x="133" y="19"/>
                  </a:lnTo>
                  <a:lnTo>
                    <a:pt x="131" y="21"/>
                  </a:lnTo>
                  <a:lnTo>
                    <a:pt x="133" y="21"/>
                  </a:lnTo>
                  <a:lnTo>
                    <a:pt x="135" y="21"/>
                  </a:lnTo>
                  <a:lnTo>
                    <a:pt x="135" y="19"/>
                  </a:lnTo>
                  <a:lnTo>
                    <a:pt x="133" y="17"/>
                  </a:lnTo>
                  <a:lnTo>
                    <a:pt x="135" y="17"/>
                  </a:lnTo>
                  <a:lnTo>
                    <a:pt x="137" y="15"/>
                  </a:lnTo>
                  <a:lnTo>
                    <a:pt x="139" y="15"/>
                  </a:lnTo>
                  <a:lnTo>
                    <a:pt x="141" y="17"/>
                  </a:lnTo>
                  <a:lnTo>
                    <a:pt x="143" y="17"/>
                  </a:lnTo>
                  <a:lnTo>
                    <a:pt x="146" y="17"/>
                  </a:lnTo>
                  <a:lnTo>
                    <a:pt x="148" y="17"/>
                  </a:lnTo>
                  <a:lnTo>
                    <a:pt x="150" y="17"/>
                  </a:lnTo>
                  <a:lnTo>
                    <a:pt x="152" y="17"/>
                  </a:lnTo>
                  <a:lnTo>
                    <a:pt x="154" y="17"/>
                  </a:lnTo>
                  <a:lnTo>
                    <a:pt x="156" y="15"/>
                  </a:lnTo>
                  <a:lnTo>
                    <a:pt x="156" y="13"/>
                  </a:lnTo>
                  <a:lnTo>
                    <a:pt x="156" y="11"/>
                  </a:lnTo>
                  <a:lnTo>
                    <a:pt x="154" y="11"/>
                  </a:lnTo>
                  <a:lnTo>
                    <a:pt x="154" y="9"/>
                  </a:lnTo>
                  <a:lnTo>
                    <a:pt x="156" y="9"/>
                  </a:lnTo>
                  <a:lnTo>
                    <a:pt x="159" y="9"/>
                  </a:lnTo>
                  <a:lnTo>
                    <a:pt x="159" y="11"/>
                  </a:lnTo>
                  <a:lnTo>
                    <a:pt x="157" y="11"/>
                  </a:lnTo>
                  <a:lnTo>
                    <a:pt x="159" y="13"/>
                  </a:lnTo>
                  <a:lnTo>
                    <a:pt x="157" y="15"/>
                  </a:lnTo>
                  <a:lnTo>
                    <a:pt x="159" y="15"/>
                  </a:lnTo>
                  <a:lnTo>
                    <a:pt x="159" y="17"/>
                  </a:lnTo>
                  <a:lnTo>
                    <a:pt x="159" y="19"/>
                  </a:lnTo>
                  <a:lnTo>
                    <a:pt x="161" y="19"/>
                  </a:lnTo>
                  <a:lnTo>
                    <a:pt x="161" y="17"/>
                  </a:lnTo>
                  <a:lnTo>
                    <a:pt x="163" y="17"/>
                  </a:lnTo>
                  <a:lnTo>
                    <a:pt x="163" y="15"/>
                  </a:lnTo>
                  <a:lnTo>
                    <a:pt x="165" y="15"/>
                  </a:lnTo>
                  <a:lnTo>
                    <a:pt x="165" y="13"/>
                  </a:lnTo>
                  <a:lnTo>
                    <a:pt x="165" y="11"/>
                  </a:lnTo>
                  <a:lnTo>
                    <a:pt x="163" y="9"/>
                  </a:lnTo>
                  <a:lnTo>
                    <a:pt x="161" y="9"/>
                  </a:lnTo>
                  <a:lnTo>
                    <a:pt x="161" y="8"/>
                  </a:lnTo>
                  <a:lnTo>
                    <a:pt x="159" y="8"/>
                  </a:lnTo>
                  <a:lnTo>
                    <a:pt x="159" y="6"/>
                  </a:lnTo>
                  <a:lnTo>
                    <a:pt x="157" y="6"/>
                  </a:lnTo>
                  <a:lnTo>
                    <a:pt x="159" y="4"/>
                  </a:lnTo>
                  <a:lnTo>
                    <a:pt x="159" y="2"/>
                  </a:lnTo>
                  <a:lnTo>
                    <a:pt x="161" y="2"/>
                  </a:lnTo>
                  <a:lnTo>
                    <a:pt x="161" y="0"/>
                  </a:lnTo>
                  <a:lnTo>
                    <a:pt x="161" y="2"/>
                  </a:lnTo>
                  <a:lnTo>
                    <a:pt x="16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6" name="Freeform 1662"/>
            <p:cNvSpPr>
              <a:spLocks/>
            </p:cNvSpPr>
            <p:nvPr/>
          </p:nvSpPr>
          <p:spPr bwMode="auto">
            <a:xfrm>
              <a:off x="3014663" y="5290998"/>
              <a:ext cx="25400" cy="41275"/>
            </a:xfrm>
            <a:custGeom>
              <a:avLst/>
              <a:gdLst>
                <a:gd name="T0" fmla="*/ 2147483646 w 16"/>
                <a:gd name="T1" fmla="*/ 0 h 26"/>
                <a:gd name="T2" fmla="*/ 2147483646 w 16"/>
                <a:gd name="T3" fmla="*/ 2147483646 h 26"/>
                <a:gd name="T4" fmla="*/ 2147483646 w 16"/>
                <a:gd name="T5" fmla="*/ 2147483646 h 26"/>
                <a:gd name="T6" fmla="*/ 2147483646 w 16"/>
                <a:gd name="T7" fmla="*/ 2147483646 h 26"/>
                <a:gd name="T8" fmla="*/ 2147483646 w 16"/>
                <a:gd name="T9" fmla="*/ 2147483646 h 26"/>
                <a:gd name="T10" fmla="*/ 2147483646 w 16"/>
                <a:gd name="T11" fmla="*/ 2147483646 h 26"/>
                <a:gd name="T12" fmla="*/ 2147483646 w 16"/>
                <a:gd name="T13" fmla="*/ 2147483646 h 26"/>
                <a:gd name="T14" fmla="*/ 2147483646 w 16"/>
                <a:gd name="T15" fmla="*/ 2147483646 h 26"/>
                <a:gd name="T16" fmla="*/ 2147483646 w 16"/>
                <a:gd name="T17" fmla="*/ 2147483646 h 26"/>
                <a:gd name="T18" fmla="*/ 2147483646 w 16"/>
                <a:gd name="T19" fmla="*/ 2147483646 h 26"/>
                <a:gd name="T20" fmla="*/ 2147483646 w 16"/>
                <a:gd name="T21" fmla="*/ 2147483646 h 26"/>
                <a:gd name="T22" fmla="*/ 2147483646 w 16"/>
                <a:gd name="T23" fmla="*/ 2147483646 h 26"/>
                <a:gd name="T24" fmla="*/ 2147483646 w 16"/>
                <a:gd name="T25" fmla="*/ 2147483646 h 26"/>
                <a:gd name="T26" fmla="*/ 2147483646 w 16"/>
                <a:gd name="T27" fmla="*/ 2147483646 h 26"/>
                <a:gd name="T28" fmla="*/ 2147483646 w 16"/>
                <a:gd name="T29" fmla="*/ 2147483646 h 26"/>
                <a:gd name="T30" fmla="*/ 2147483646 w 16"/>
                <a:gd name="T31" fmla="*/ 2147483646 h 26"/>
                <a:gd name="T32" fmla="*/ 2147483646 w 16"/>
                <a:gd name="T33" fmla="*/ 2147483646 h 26"/>
                <a:gd name="T34" fmla="*/ 2147483646 w 16"/>
                <a:gd name="T35" fmla="*/ 2147483646 h 26"/>
                <a:gd name="T36" fmla="*/ 2147483646 w 16"/>
                <a:gd name="T37" fmla="*/ 2147483646 h 26"/>
                <a:gd name="T38" fmla="*/ 2147483646 w 16"/>
                <a:gd name="T39" fmla="*/ 2147483646 h 26"/>
                <a:gd name="T40" fmla="*/ 2147483646 w 16"/>
                <a:gd name="T41" fmla="*/ 2147483646 h 26"/>
                <a:gd name="T42" fmla="*/ 2147483646 w 16"/>
                <a:gd name="T43" fmla="*/ 2147483646 h 26"/>
                <a:gd name="T44" fmla="*/ 2147483646 w 16"/>
                <a:gd name="T45" fmla="*/ 2147483646 h 26"/>
                <a:gd name="T46" fmla="*/ 2147483646 w 16"/>
                <a:gd name="T47" fmla="*/ 2147483646 h 26"/>
                <a:gd name="T48" fmla="*/ 2147483646 w 16"/>
                <a:gd name="T49" fmla="*/ 2147483646 h 26"/>
                <a:gd name="T50" fmla="*/ 2147483646 w 16"/>
                <a:gd name="T51" fmla="*/ 2147483646 h 26"/>
                <a:gd name="T52" fmla="*/ 2147483646 w 16"/>
                <a:gd name="T53" fmla="*/ 2147483646 h 26"/>
                <a:gd name="T54" fmla="*/ 2147483646 w 16"/>
                <a:gd name="T55" fmla="*/ 2147483646 h 26"/>
                <a:gd name="T56" fmla="*/ 2147483646 w 16"/>
                <a:gd name="T57" fmla="*/ 2147483646 h 26"/>
                <a:gd name="T58" fmla="*/ 2147483646 w 16"/>
                <a:gd name="T59" fmla="*/ 2147483646 h 26"/>
                <a:gd name="T60" fmla="*/ 2147483646 w 16"/>
                <a:gd name="T61" fmla="*/ 2147483646 h 26"/>
                <a:gd name="T62" fmla="*/ 2147483646 w 16"/>
                <a:gd name="T63" fmla="*/ 2147483646 h 26"/>
                <a:gd name="T64" fmla="*/ 2147483646 w 16"/>
                <a:gd name="T65" fmla="*/ 2147483646 h 26"/>
                <a:gd name="T66" fmla="*/ 2147483646 w 16"/>
                <a:gd name="T67" fmla="*/ 2147483646 h 26"/>
                <a:gd name="T68" fmla="*/ 2147483646 w 16"/>
                <a:gd name="T69" fmla="*/ 2147483646 h 26"/>
                <a:gd name="T70" fmla="*/ 2147483646 w 16"/>
                <a:gd name="T71" fmla="*/ 2147483646 h 26"/>
                <a:gd name="T72" fmla="*/ 2147483646 w 16"/>
                <a:gd name="T73" fmla="*/ 2147483646 h 26"/>
                <a:gd name="T74" fmla="*/ 0 w 16"/>
                <a:gd name="T75" fmla="*/ 2147483646 h 26"/>
                <a:gd name="T76" fmla="*/ 2147483646 w 16"/>
                <a:gd name="T77" fmla="*/ 0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 h="26">
                  <a:moveTo>
                    <a:pt x="3" y="0"/>
                  </a:moveTo>
                  <a:lnTo>
                    <a:pt x="7" y="0"/>
                  </a:lnTo>
                  <a:lnTo>
                    <a:pt x="5" y="2"/>
                  </a:lnTo>
                  <a:lnTo>
                    <a:pt x="7" y="2"/>
                  </a:lnTo>
                  <a:lnTo>
                    <a:pt x="9" y="2"/>
                  </a:lnTo>
                  <a:lnTo>
                    <a:pt x="9" y="4"/>
                  </a:lnTo>
                  <a:lnTo>
                    <a:pt x="9" y="6"/>
                  </a:lnTo>
                  <a:lnTo>
                    <a:pt x="7" y="6"/>
                  </a:lnTo>
                  <a:lnTo>
                    <a:pt x="7" y="8"/>
                  </a:lnTo>
                  <a:lnTo>
                    <a:pt x="9" y="8"/>
                  </a:lnTo>
                  <a:lnTo>
                    <a:pt x="11" y="9"/>
                  </a:lnTo>
                  <a:lnTo>
                    <a:pt x="11" y="11"/>
                  </a:lnTo>
                  <a:lnTo>
                    <a:pt x="11" y="13"/>
                  </a:lnTo>
                  <a:lnTo>
                    <a:pt x="13" y="13"/>
                  </a:lnTo>
                  <a:lnTo>
                    <a:pt x="15" y="15"/>
                  </a:lnTo>
                  <a:lnTo>
                    <a:pt x="15" y="17"/>
                  </a:lnTo>
                  <a:lnTo>
                    <a:pt x="16" y="17"/>
                  </a:lnTo>
                  <a:lnTo>
                    <a:pt x="16" y="19"/>
                  </a:lnTo>
                  <a:lnTo>
                    <a:pt x="16" y="21"/>
                  </a:lnTo>
                  <a:lnTo>
                    <a:pt x="16" y="22"/>
                  </a:lnTo>
                  <a:lnTo>
                    <a:pt x="15" y="24"/>
                  </a:lnTo>
                  <a:lnTo>
                    <a:pt x="11" y="24"/>
                  </a:lnTo>
                  <a:lnTo>
                    <a:pt x="9" y="24"/>
                  </a:lnTo>
                  <a:lnTo>
                    <a:pt x="7" y="24"/>
                  </a:lnTo>
                  <a:lnTo>
                    <a:pt x="5" y="24"/>
                  </a:lnTo>
                  <a:lnTo>
                    <a:pt x="3" y="26"/>
                  </a:lnTo>
                  <a:lnTo>
                    <a:pt x="3" y="24"/>
                  </a:lnTo>
                  <a:lnTo>
                    <a:pt x="5" y="24"/>
                  </a:lnTo>
                  <a:lnTo>
                    <a:pt x="5" y="22"/>
                  </a:lnTo>
                  <a:lnTo>
                    <a:pt x="7" y="22"/>
                  </a:lnTo>
                  <a:lnTo>
                    <a:pt x="9" y="22"/>
                  </a:lnTo>
                  <a:lnTo>
                    <a:pt x="7" y="21"/>
                  </a:lnTo>
                  <a:lnTo>
                    <a:pt x="5" y="21"/>
                  </a:lnTo>
                  <a:lnTo>
                    <a:pt x="3" y="21"/>
                  </a:lnTo>
                  <a:lnTo>
                    <a:pt x="3" y="17"/>
                  </a:lnTo>
                  <a:lnTo>
                    <a:pt x="5" y="17"/>
                  </a:lnTo>
                  <a:lnTo>
                    <a:pt x="7" y="17"/>
                  </a:lnTo>
                  <a:lnTo>
                    <a:pt x="7" y="15"/>
                  </a:lnTo>
                  <a:lnTo>
                    <a:pt x="7" y="13"/>
                  </a:lnTo>
                  <a:lnTo>
                    <a:pt x="5" y="13"/>
                  </a:lnTo>
                  <a:lnTo>
                    <a:pt x="5" y="11"/>
                  </a:lnTo>
                  <a:lnTo>
                    <a:pt x="3" y="11"/>
                  </a:lnTo>
                  <a:lnTo>
                    <a:pt x="3" y="9"/>
                  </a:lnTo>
                  <a:lnTo>
                    <a:pt x="3" y="8"/>
                  </a:lnTo>
                  <a:lnTo>
                    <a:pt x="2" y="8"/>
                  </a:lnTo>
                  <a:lnTo>
                    <a:pt x="2" y="6"/>
                  </a:lnTo>
                  <a:lnTo>
                    <a:pt x="2" y="4"/>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7" name="Freeform 1663"/>
            <p:cNvSpPr>
              <a:spLocks/>
            </p:cNvSpPr>
            <p:nvPr/>
          </p:nvSpPr>
          <p:spPr bwMode="auto">
            <a:xfrm>
              <a:off x="2486026" y="5294173"/>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0 w 5"/>
                <a:gd name="T15" fmla="*/ 2147483646 h 2"/>
                <a:gd name="T16" fmla="*/ 0 w 5"/>
                <a:gd name="T17" fmla="*/ 2147483646 h 2"/>
                <a:gd name="T18" fmla="*/ 2147483646 w 5"/>
                <a:gd name="T19" fmla="*/ 2147483646 h 2"/>
                <a:gd name="T20" fmla="*/ 2147483646 w 5"/>
                <a:gd name="T21" fmla="*/ 2147483646 h 2"/>
                <a:gd name="T22" fmla="*/ 2147483646 w 5"/>
                <a:gd name="T23" fmla="*/ 0 h 2"/>
                <a:gd name="T24" fmla="*/ 2147483646 w 5"/>
                <a:gd name="T25" fmla="*/ 0 h 2"/>
                <a:gd name="T26" fmla="*/ 2147483646 w 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2">
                  <a:moveTo>
                    <a:pt x="4" y="0"/>
                  </a:moveTo>
                  <a:lnTo>
                    <a:pt x="4" y="0"/>
                  </a:lnTo>
                  <a:lnTo>
                    <a:pt x="5" y="2"/>
                  </a:ln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8" name="Freeform 1664"/>
            <p:cNvSpPr>
              <a:spLocks/>
            </p:cNvSpPr>
            <p:nvPr/>
          </p:nvSpPr>
          <p:spPr bwMode="auto">
            <a:xfrm>
              <a:off x="3536951" y="5362436"/>
              <a:ext cx="3175" cy="4763"/>
            </a:xfrm>
            <a:custGeom>
              <a:avLst/>
              <a:gdLst>
                <a:gd name="T0" fmla="*/ 2147483646 w 2"/>
                <a:gd name="T1" fmla="*/ 0 h 3"/>
                <a:gd name="T2" fmla="*/ 2147483646 w 2"/>
                <a:gd name="T3" fmla="*/ 2147483646 h 3"/>
                <a:gd name="T4" fmla="*/ 0 w 2"/>
                <a:gd name="T5" fmla="*/ 2147483646 h 3"/>
                <a:gd name="T6" fmla="*/ 0 w 2"/>
                <a:gd name="T7" fmla="*/ 2147483646 h 3"/>
                <a:gd name="T8" fmla="*/ 0 w 2"/>
                <a:gd name="T9" fmla="*/ 2147483646 h 3"/>
                <a:gd name="T10" fmla="*/ 0 w 2"/>
                <a:gd name="T11" fmla="*/ 2147483646 h 3"/>
                <a:gd name="T12" fmla="*/ 0 w 2"/>
                <a:gd name="T13" fmla="*/ 2147483646 h 3"/>
                <a:gd name="T14" fmla="*/ 0 w 2"/>
                <a:gd name="T15" fmla="*/ 2147483646 h 3"/>
                <a:gd name="T16" fmla="*/ 0 w 2"/>
                <a:gd name="T17" fmla="*/ 2147483646 h 3"/>
                <a:gd name="T18" fmla="*/ 2147483646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2" y="0"/>
                  </a:moveTo>
                  <a:lnTo>
                    <a:pt x="2" y="1"/>
                  </a:lnTo>
                  <a:lnTo>
                    <a:pt x="0" y="3"/>
                  </a:lnTo>
                  <a:lnTo>
                    <a:pt x="0"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19" name="Freeform 1665"/>
            <p:cNvSpPr>
              <a:spLocks/>
            </p:cNvSpPr>
            <p:nvPr/>
          </p:nvSpPr>
          <p:spPr bwMode="auto">
            <a:xfrm>
              <a:off x="3425826" y="5502136"/>
              <a:ext cx="34925" cy="38100"/>
            </a:xfrm>
            <a:custGeom>
              <a:avLst/>
              <a:gdLst>
                <a:gd name="T0" fmla="*/ 2147483646 w 22"/>
                <a:gd name="T1" fmla="*/ 0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0 w 22"/>
                <a:gd name="T53" fmla="*/ 2147483646 h 24"/>
                <a:gd name="T54" fmla="*/ 0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0 h 24"/>
                <a:gd name="T78" fmla="*/ 2147483646 w 22"/>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24">
                  <a:moveTo>
                    <a:pt x="18" y="0"/>
                  </a:moveTo>
                  <a:lnTo>
                    <a:pt x="18" y="0"/>
                  </a:lnTo>
                  <a:lnTo>
                    <a:pt x="20" y="2"/>
                  </a:lnTo>
                  <a:lnTo>
                    <a:pt x="22" y="4"/>
                  </a:lnTo>
                  <a:lnTo>
                    <a:pt x="20" y="6"/>
                  </a:lnTo>
                  <a:lnTo>
                    <a:pt x="20" y="8"/>
                  </a:lnTo>
                  <a:lnTo>
                    <a:pt x="18" y="10"/>
                  </a:lnTo>
                  <a:lnTo>
                    <a:pt x="20" y="10"/>
                  </a:lnTo>
                  <a:lnTo>
                    <a:pt x="20" y="11"/>
                  </a:lnTo>
                  <a:lnTo>
                    <a:pt x="20" y="13"/>
                  </a:lnTo>
                  <a:lnTo>
                    <a:pt x="22" y="13"/>
                  </a:lnTo>
                  <a:lnTo>
                    <a:pt x="20" y="15"/>
                  </a:lnTo>
                  <a:lnTo>
                    <a:pt x="18" y="15"/>
                  </a:lnTo>
                  <a:lnTo>
                    <a:pt x="18" y="17"/>
                  </a:lnTo>
                  <a:lnTo>
                    <a:pt x="18" y="19"/>
                  </a:lnTo>
                  <a:lnTo>
                    <a:pt x="16" y="19"/>
                  </a:lnTo>
                  <a:lnTo>
                    <a:pt x="16" y="21"/>
                  </a:lnTo>
                  <a:lnTo>
                    <a:pt x="14" y="21"/>
                  </a:lnTo>
                  <a:lnTo>
                    <a:pt x="16" y="23"/>
                  </a:lnTo>
                  <a:lnTo>
                    <a:pt x="14" y="23"/>
                  </a:lnTo>
                  <a:lnTo>
                    <a:pt x="14" y="24"/>
                  </a:lnTo>
                  <a:lnTo>
                    <a:pt x="13" y="24"/>
                  </a:lnTo>
                  <a:lnTo>
                    <a:pt x="11" y="23"/>
                  </a:lnTo>
                  <a:lnTo>
                    <a:pt x="9" y="23"/>
                  </a:lnTo>
                  <a:lnTo>
                    <a:pt x="9" y="24"/>
                  </a:lnTo>
                  <a:lnTo>
                    <a:pt x="7" y="23"/>
                  </a:lnTo>
                  <a:lnTo>
                    <a:pt x="5" y="23"/>
                  </a:lnTo>
                  <a:lnTo>
                    <a:pt x="3" y="21"/>
                  </a:lnTo>
                  <a:lnTo>
                    <a:pt x="3" y="23"/>
                  </a:lnTo>
                  <a:lnTo>
                    <a:pt x="3" y="21"/>
                  </a:lnTo>
                  <a:lnTo>
                    <a:pt x="1" y="19"/>
                  </a:lnTo>
                  <a:lnTo>
                    <a:pt x="1" y="17"/>
                  </a:lnTo>
                  <a:lnTo>
                    <a:pt x="0" y="15"/>
                  </a:lnTo>
                  <a:lnTo>
                    <a:pt x="0" y="13"/>
                  </a:lnTo>
                  <a:lnTo>
                    <a:pt x="0" y="11"/>
                  </a:lnTo>
                  <a:lnTo>
                    <a:pt x="3" y="11"/>
                  </a:lnTo>
                  <a:lnTo>
                    <a:pt x="5" y="11"/>
                  </a:lnTo>
                  <a:lnTo>
                    <a:pt x="5" y="10"/>
                  </a:lnTo>
                  <a:lnTo>
                    <a:pt x="7" y="10"/>
                  </a:lnTo>
                  <a:lnTo>
                    <a:pt x="9" y="8"/>
                  </a:lnTo>
                  <a:lnTo>
                    <a:pt x="11" y="6"/>
                  </a:lnTo>
                  <a:lnTo>
                    <a:pt x="13" y="6"/>
                  </a:lnTo>
                  <a:lnTo>
                    <a:pt x="13" y="4"/>
                  </a:lnTo>
                  <a:lnTo>
                    <a:pt x="14" y="4"/>
                  </a:lnTo>
                  <a:lnTo>
                    <a:pt x="16" y="4"/>
                  </a:lnTo>
                  <a:lnTo>
                    <a:pt x="16" y="2"/>
                  </a:lnTo>
                  <a:lnTo>
                    <a:pt x="16" y="0"/>
                  </a:lnTo>
                  <a:lnTo>
                    <a:pt x="1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0" name="Freeform 1666"/>
            <p:cNvSpPr>
              <a:spLocks/>
            </p:cNvSpPr>
            <p:nvPr/>
          </p:nvSpPr>
          <p:spPr bwMode="auto">
            <a:xfrm>
              <a:off x="3460751" y="5529123"/>
              <a:ext cx="14288" cy="17463"/>
            </a:xfrm>
            <a:custGeom>
              <a:avLst/>
              <a:gdLst>
                <a:gd name="T0" fmla="*/ 2147483646 w 9"/>
                <a:gd name="T1" fmla="*/ 0 h 11"/>
                <a:gd name="T2" fmla="*/ 2147483646 w 9"/>
                <a:gd name="T3" fmla="*/ 2147483646 h 11"/>
                <a:gd name="T4" fmla="*/ 2147483646 w 9"/>
                <a:gd name="T5" fmla="*/ 2147483646 h 11"/>
                <a:gd name="T6" fmla="*/ 2147483646 w 9"/>
                <a:gd name="T7" fmla="*/ 2147483646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2147483646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2147483646 h 11"/>
                <a:gd name="T70" fmla="*/ 2147483646 w 9"/>
                <a:gd name="T71" fmla="*/ 2147483646 h 11"/>
                <a:gd name="T72" fmla="*/ 2147483646 w 9"/>
                <a:gd name="T73" fmla="*/ 2147483646 h 11"/>
                <a:gd name="T74" fmla="*/ 2147483646 w 9"/>
                <a:gd name="T75" fmla="*/ 2147483646 h 11"/>
                <a:gd name="T76" fmla="*/ 0 w 9"/>
                <a:gd name="T77" fmla="*/ 2147483646 h 11"/>
                <a:gd name="T78" fmla="*/ 2147483646 w 9"/>
                <a:gd name="T79" fmla="*/ 2147483646 h 11"/>
                <a:gd name="T80" fmla="*/ 2147483646 w 9"/>
                <a:gd name="T81" fmla="*/ 2147483646 h 11"/>
                <a:gd name="T82" fmla="*/ 2147483646 w 9"/>
                <a:gd name="T83" fmla="*/ 0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 h="11">
                  <a:moveTo>
                    <a:pt x="5" y="0"/>
                  </a:moveTo>
                  <a:lnTo>
                    <a:pt x="4" y="2"/>
                  </a:lnTo>
                  <a:lnTo>
                    <a:pt x="5" y="2"/>
                  </a:lnTo>
                  <a:lnTo>
                    <a:pt x="7" y="2"/>
                  </a:lnTo>
                  <a:lnTo>
                    <a:pt x="7" y="0"/>
                  </a:lnTo>
                  <a:lnTo>
                    <a:pt x="9" y="0"/>
                  </a:lnTo>
                  <a:lnTo>
                    <a:pt x="9" y="2"/>
                  </a:lnTo>
                  <a:lnTo>
                    <a:pt x="7" y="2"/>
                  </a:lnTo>
                  <a:lnTo>
                    <a:pt x="7" y="4"/>
                  </a:lnTo>
                  <a:lnTo>
                    <a:pt x="7" y="2"/>
                  </a:lnTo>
                  <a:lnTo>
                    <a:pt x="7" y="4"/>
                  </a:lnTo>
                  <a:lnTo>
                    <a:pt x="7" y="6"/>
                  </a:lnTo>
                  <a:lnTo>
                    <a:pt x="9" y="6"/>
                  </a:lnTo>
                  <a:lnTo>
                    <a:pt x="9" y="7"/>
                  </a:lnTo>
                  <a:lnTo>
                    <a:pt x="9" y="11"/>
                  </a:lnTo>
                  <a:lnTo>
                    <a:pt x="7" y="11"/>
                  </a:lnTo>
                  <a:lnTo>
                    <a:pt x="5" y="7"/>
                  </a:lnTo>
                  <a:lnTo>
                    <a:pt x="5" y="6"/>
                  </a:lnTo>
                  <a:lnTo>
                    <a:pt x="4" y="6"/>
                  </a:lnTo>
                  <a:lnTo>
                    <a:pt x="4" y="7"/>
                  </a:lnTo>
                  <a:lnTo>
                    <a:pt x="4" y="9"/>
                  </a:lnTo>
                  <a:lnTo>
                    <a:pt x="4" y="11"/>
                  </a:lnTo>
                  <a:lnTo>
                    <a:pt x="2" y="11"/>
                  </a:lnTo>
                  <a:lnTo>
                    <a:pt x="0" y="9"/>
                  </a:lnTo>
                  <a:lnTo>
                    <a:pt x="2" y="9"/>
                  </a:lnTo>
                  <a:lnTo>
                    <a:pt x="2" y="7"/>
                  </a:lnTo>
                  <a:lnTo>
                    <a:pt x="2" y="6"/>
                  </a:lnTo>
                  <a:lnTo>
                    <a:pt x="0" y="4"/>
                  </a:lnTo>
                  <a:lnTo>
                    <a:pt x="2"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1" name="Freeform 1667"/>
            <p:cNvSpPr>
              <a:spLocks/>
            </p:cNvSpPr>
            <p:nvPr/>
          </p:nvSpPr>
          <p:spPr bwMode="auto">
            <a:xfrm>
              <a:off x="3413126" y="5549761"/>
              <a:ext cx="34925" cy="9525"/>
            </a:xfrm>
            <a:custGeom>
              <a:avLst/>
              <a:gdLst>
                <a:gd name="T0" fmla="*/ 2147483646 w 22"/>
                <a:gd name="T1" fmla="*/ 0 h 6"/>
                <a:gd name="T2" fmla="*/ 2147483646 w 22"/>
                <a:gd name="T3" fmla="*/ 0 h 6"/>
                <a:gd name="T4" fmla="*/ 2147483646 w 22"/>
                <a:gd name="T5" fmla="*/ 0 h 6"/>
                <a:gd name="T6" fmla="*/ 2147483646 w 22"/>
                <a:gd name="T7" fmla="*/ 0 h 6"/>
                <a:gd name="T8" fmla="*/ 2147483646 w 22"/>
                <a:gd name="T9" fmla="*/ 0 h 6"/>
                <a:gd name="T10" fmla="*/ 2147483646 w 22"/>
                <a:gd name="T11" fmla="*/ 0 h 6"/>
                <a:gd name="T12" fmla="*/ 2147483646 w 22"/>
                <a:gd name="T13" fmla="*/ 0 h 6"/>
                <a:gd name="T14" fmla="*/ 2147483646 w 22"/>
                <a:gd name="T15" fmla="*/ 0 h 6"/>
                <a:gd name="T16" fmla="*/ 2147483646 w 22"/>
                <a:gd name="T17" fmla="*/ 2147483646 h 6"/>
                <a:gd name="T18" fmla="*/ 2147483646 w 22"/>
                <a:gd name="T19" fmla="*/ 2147483646 h 6"/>
                <a:gd name="T20" fmla="*/ 2147483646 w 22"/>
                <a:gd name="T21" fmla="*/ 2147483646 h 6"/>
                <a:gd name="T22" fmla="*/ 2147483646 w 22"/>
                <a:gd name="T23" fmla="*/ 2147483646 h 6"/>
                <a:gd name="T24" fmla="*/ 2147483646 w 22"/>
                <a:gd name="T25" fmla="*/ 2147483646 h 6"/>
                <a:gd name="T26" fmla="*/ 2147483646 w 22"/>
                <a:gd name="T27" fmla="*/ 2147483646 h 6"/>
                <a:gd name="T28" fmla="*/ 2147483646 w 22"/>
                <a:gd name="T29" fmla="*/ 2147483646 h 6"/>
                <a:gd name="T30" fmla="*/ 2147483646 w 22"/>
                <a:gd name="T31" fmla="*/ 2147483646 h 6"/>
                <a:gd name="T32" fmla="*/ 2147483646 w 22"/>
                <a:gd name="T33" fmla="*/ 2147483646 h 6"/>
                <a:gd name="T34" fmla="*/ 2147483646 w 22"/>
                <a:gd name="T35" fmla="*/ 2147483646 h 6"/>
                <a:gd name="T36" fmla="*/ 2147483646 w 22"/>
                <a:gd name="T37" fmla="*/ 2147483646 h 6"/>
                <a:gd name="T38" fmla="*/ 2147483646 w 22"/>
                <a:gd name="T39" fmla="*/ 2147483646 h 6"/>
                <a:gd name="T40" fmla="*/ 2147483646 w 22"/>
                <a:gd name="T41" fmla="*/ 2147483646 h 6"/>
                <a:gd name="T42" fmla="*/ 2147483646 w 22"/>
                <a:gd name="T43" fmla="*/ 2147483646 h 6"/>
                <a:gd name="T44" fmla="*/ 2147483646 w 22"/>
                <a:gd name="T45" fmla="*/ 2147483646 h 6"/>
                <a:gd name="T46" fmla="*/ 2147483646 w 22"/>
                <a:gd name="T47" fmla="*/ 2147483646 h 6"/>
                <a:gd name="T48" fmla="*/ 2147483646 w 22"/>
                <a:gd name="T49" fmla="*/ 2147483646 h 6"/>
                <a:gd name="T50" fmla="*/ 2147483646 w 22"/>
                <a:gd name="T51" fmla="*/ 2147483646 h 6"/>
                <a:gd name="T52" fmla="*/ 2147483646 w 22"/>
                <a:gd name="T53" fmla="*/ 2147483646 h 6"/>
                <a:gd name="T54" fmla="*/ 2147483646 w 22"/>
                <a:gd name="T55" fmla="*/ 2147483646 h 6"/>
                <a:gd name="T56" fmla="*/ 2147483646 w 22"/>
                <a:gd name="T57" fmla="*/ 2147483646 h 6"/>
                <a:gd name="T58" fmla="*/ 2147483646 w 22"/>
                <a:gd name="T59" fmla="*/ 2147483646 h 6"/>
                <a:gd name="T60" fmla="*/ 2147483646 w 22"/>
                <a:gd name="T61" fmla="*/ 2147483646 h 6"/>
                <a:gd name="T62" fmla="*/ 0 w 22"/>
                <a:gd name="T63" fmla="*/ 2147483646 h 6"/>
                <a:gd name="T64" fmla="*/ 0 w 22"/>
                <a:gd name="T65" fmla="*/ 0 h 6"/>
                <a:gd name="T66" fmla="*/ 0 w 22"/>
                <a:gd name="T67" fmla="*/ 0 h 6"/>
                <a:gd name="T68" fmla="*/ 2147483646 w 22"/>
                <a:gd name="T69" fmla="*/ 0 h 6"/>
                <a:gd name="T70" fmla="*/ 2147483646 w 22"/>
                <a:gd name="T71" fmla="*/ 0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 h="6">
                  <a:moveTo>
                    <a:pt x="2" y="0"/>
                  </a:moveTo>
                  <a:lnTo>
                    <a:pt x="4" y="0"/>
                  </a:lnTo>
                  <a:lnTo>
                    <a:pt x="6" y="0"/>
                  </a:lnTo>
                  <a:lnTo>
                    <a:pt x="8" y="0"/>
                  </a:lnTo>
                  <a:lnTo>
                    <a:pt x="9" y="0"/>
                  </a:lnTo>
                  <a:lnTo>
                    <a:pt x="11" y="2"/>
                  </a:lnTo>
                  <a:lnTo>
                    <a:pt x="13" y="2"/>
                  </a:lnTo>
                  <a:lnTo>
                    <a:pt x="15" y="2"/>
                  </a:lnTo>
                  <a:lnTo>
                    <a:pt x="17" y="2"/>
                  </a:lnTo>
                  <a:lnTo>
                    <a:pt x="19" y="2"/>
                  </a:lnTo>
                  <a:lnTo>
                    <a:pt x="19" y="4"/>
                  </a:lnTo>
                  <a:lnTo>
                    <a:pt x="21" y="4"/>
                  </a:lnTo>
                  <a:lnTo>
                    <a:pt x="22" y="4"/>
                  </a:lnTo>
                  <a:lnTo>
                    <a:pt x="21" y="4"/>
                  </a:lnTo>
                  <a:lnTo>
                    <a:pt x="22" y="6"/>
                  </a:lnTo>
                  <a:lnTo>
                    <a:pt x="21" y="6"/>
                  </a:lnTo>
                  <a:lnTo>
                    <a:pt x="17" y="6"/>
                  </a:lnTo>
                  <a:lnTo>
                    <a:pt x="13" y="4"/>
                  </a:lnTo>
                  <a:lnTo>
                    <a:pt x="9" y="4"/>
                  </a:lnTo>
                  <a:lnTo>
                    <a:pt x="8"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2" name="Freeform 1668"/>
            <p:cNvSpPr>
              <a:spLocks/>
            </p:cNvSpPr>
            <p:nvPr/>
          </p:nvSpPr>
          <p:spPr bwMode="auto">
            <a:xfrm>
              <a:off x="3463926" y="5560873"/>
              <a:ext cx="4763" cy="0"/>
            </a:xfrm>
            <a:custGeom>
              <a:avLst/>
              <a:gdLst>
                <a:gd name="T0" fmla="*/ 0 w 3"/>
                <a:gd name="T1" fmla="*/ 0 w 3"/>
                <a:gd name="T2" fmla="*/ 0 w 3"/>
                <a:gd name="T3" fmla="*/ 2147483646 w 3"/>
                <a:gd name="T4" fmla="*/ 2147483646 w 3"/>
                <a:gd name="T5" fmla="*/ 0 w 3"/>
                <a:gd name="T6" fmla="*/ 0 w 3"/>
                <a:gd name="T7" fmla="*/ 0 w 3"/>
                <a:gd name="T8" fmla="*/ 0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3">
                  <a:moveTo>
                    <a:pt x="0" y="0"/>
                  </a:moveTo>
                  <a:lnTo>
                    <a:pt x="0" y="0"/>
                  </a:lnTo>
                  <a:lnTo>
                    <a:pt x="2" y="0"/>
                  </a:lnTo>
                  <a:lnTo>
                    <a:pt x="3"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3" name="Freeform 1669"/>
            <p:cNvSpPr>
              <a:spLocks/>
            </p:cNvSpPr>
            <p:nvPr/>
          </p:nvSpPr>
          <p:spPr bwMode="auto">
            <a:xfrm>
              <a:off x="3630613" y="5681523"/>
              <a:ext cx="26988" cy="23813"/>
            </a:xfrm>
            <a:custGeom>
              <a:avLst/>
              <a:gdLst>
                <a:gd name="T0" fmla="*/ 2147483646 w 17"/>
                <a:gd name="T1" fmla="*/ 0 h 15"/>
                <a:gd name="T2" fmla="*/ 2147483646 w 17"/>
                <a:gd name="T3" fmla="*/ 2147483646 h 15"/>
                <a:gd name="T4" fmla="*/ 2147483646 w 17"/>
                <a:gd name="T5" fmla="*/ 2147483646 h 15"/>
                <a:gd name="T6" fmla="*/ 2147483646 w 17"/>
                <a:gd name="T7" fmla="*/ 2147483646 h 15"/>
                <a:gd name="T8" fmla="*/ 2147483646 w 17"/>
                <a:gd name="T9" fmla="*/ 2147483646 h 15"/>
                <a:gd name="T10" fmla="*/ 2147483646 w 17"/>
                <a:gd name="T11" fmla="*/ 2147483646 h 15"/>
                <a:gd name="T12" fmla="*/ 2147483646 w 17"/>
                <a:gd name="T13" fmla="*/ 2147483646 h 15"/>
                <a:gd name="T14" fmla="*/ 2147483646 w 17"/>
                <a:gd name="T15" fmla="*/ 2147483646 h 15"/>
                <a:gd name="T16" fmla="*/ 2147483646 w 17"/>
                <a:gd name="T17" fmla="*/ 2147483646 h 15"/>
                <a:gd name="T18" fmla="*/ 2147483646 w 17"/>
                <a:gd name="T19" fmla="*/ 2147483646 h 15"/>
                <a:gd name="T20" fmla="*/ 2147483646 w 17"/>
                <a:gd name="T21" fmla="*/ 2147483646 h 15"/>
                <a:gd name="T22" fmla="*/ 2147483646 w 17"/>
                <a:gd name="T23" fmla="*/ 2147483646 h 15"/>
                <a:gd name="T24" fmla="*/ 2147483646 w 17"/>
                <a:gd name="T25" fmla="*/ 2147483646 h 15"/>
                <a:gd name="T26" fmla="*/ 2147483646 w 17"/>
                <a:gd name="T27" fmla="*/ 2147483646 h 15"/>
                <a:gd name="T28" fmla="*/ 2147483646 w 17"/>
                <a:gd name="T29" fmla="*/ 2147483646 h 15"/>
                <a:gd name="T30" fmla="*/ 0 w 17"/>
                <a:gd name="T31" fmla="*/ 2147483646 h 15"/>
                <a:gd name="T32" fmla="*/ 0 w 17"/>
                <a:gd name="T33" fmla="*/ 2147483646 h 15"/>
                <a:gd name="T34" fmla="*/ 0 w 17"/>
                <a:gd name="T35" fmla="*/ 2147483646 h 15"/>
                <a:gd name="T36" fmla="*/ 0 w 17"/>
                <a:gd name="T37" fmla="*/ 2147483646 h 15"/>
                <a:gd name="T38" fmla="*/ 2147483646 w 17"/>
                <a:gd name="T39" fmla="*/ 2147483646 h 15"/>
                <a:gd name="T40" fmla="*/ 2147483646 w 17"/>
                <a:gd name="T41" fmla="*/ 2147483646 h 15"/>
                <a:gd name="T42" fmla="*/ 2147483646 w 17"/>
                <a:gd name="T43" fmla="*/ 2147483646 h 15"/>
                <a:gd name="T44" fmla="*/ 2147483646 w 17"/>
                <a:gd name="T45" fmla="*/ 2147483646 h 15"/>
                <a:gd name="T46" fmla="*/ 2147483646 w 17"/>
                <a:gd name="T47" fmla="*/ 2147483646 h 15"/>
                <a:gd name="T48" fmla="*/ 2147483646 w 17"/>
                <a:gd name="T49" fmla="*/ 2147483646 h 15"/>
                <a:gd name="T50" fmla="*/ 2147483646 w 17"/>
                <a:gd name="T51" fmla="*/ 2147483646 h 15"/>
                <a:gd name="T52" fmla="*/ 2147483646 w 17"/>
                <a:gd name="T53" fmla="*/ 2147483646 h 15"/>
                <a:gd name="T54" fmla="*/ 2147483646 w 17"/>
                <a:gd name="T55" fmla="*/ 2147483646 h 15"/>
                <a:gd name="T56" fmla="*/ 2147483646 w 17"/>
                <a:gd name="T57" fmla="*/ 2147483646 h 15"/>
                <a:gd name="T58" fmla="*/ 2147483646 w 17"/>
                <a:gd name="T59" fmla="*/ 2147483646 h 15"/>
                <a:gd name="T60" fmla="*/ 2147483646 w 17"/>
                <a:gd name="T61" fmla="*/ 2147483646 h 15"/>
                <a:gd name="T62" fmla="*/ 2147483646 w 17"/>
                <a:gd name="T63" fmla="*/ 0 h 15"/>
                <a:gd name="T64" fmla="*/ 2147483646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 h="15">
                  <a:moveTo>
                    <a:pt x="13" y="0"/>
                  </a:moveTo>
                  <a:lnTo>
                    <a:pt x="15" y="0"/>
                  </a:lnTo>
                  <a:lnTo>
                    <a:pt x="15" y="2"/>
                  </a:lnTo>
                  <a:lnTo>
                    <a:pt x="17" y="2"/>
                  </a:lnTo>
                  <a:lnTo>
                    <a:pt x="17" y="4"/>
                  </a:lnTo>
                  <a:lnTo>
                    <a:pt x="15" y="4"/>
                  </a:lnTo>
                  <a:lnTo>
                    <a:pt x="15" y="6"/>
                  </a:lnTo>
                  <a:lnTo>
                    <a:pt x="15" y="4"/>
                  </a:lnTo>
                  <a:lnTo>
                    <a:pt x="15" y="6"/>
                  </a:lnTo>
                  <a:lnTo>
                    <a:pt x="13" y="8"/>
                  </a:lnTo>
                  <a:lnTo>
                    <a:pt x="11" y="8"/>
                  </a:lnTo>
                  <a:lnTo>
                    <a:pt x="11" y="9"/>
                  </a:lnTo>
                  <a:lnTo>
                    <a:pt x="11" y="11"/>
                  </a:lnTo>
                  <a:lnTo>
                    <a:pt x="9" y="11"/>
                  </a:lnTo>
                  <a:lnTo>
                    <a:pt x="9" y="13"/>
                  </a:lnTo>
                  <a:lnTo>
                    <a:pt x="9" y="15"/>
                  </a:lnTo>
                  <a:lnTo>
                    <a:pt x="7" y="15"/>
                  </a:lnTo>
                  <a:lnTo>
                    <a:pt x="6" y="15"/>
                  </a:lnTo>
                  <a:lnTo>
                    <a:pt x="4" y="15"/>
                  </a:lnTo>
                  <a:lnTo>
                    <a:pt x="4" y="13"/>
                  </a:lnTo>
                  <a:lnTo>
                    <a:pt x="2" y="15"/>
                  </a:lnTo>
                  <a:lnTo>
                    <a:pt x="0" y="13"/>
                  </a:lnTo>
                  <a:lnTo>
                    <a:pt x="0" y="15"/>
                  </a:lnTo>
                  <a:lnTo>
                    <a:pt x="0" y="13"/>
                  </a:lnTo>
                  <a:lnTo>
                    <a:pt x="0" y="11"/>
                  </a:lnTo>
                  <a:lnTo>
                    <a:pt x="2" y="11"/>
                  </a:lnTo>
                  <a:lnTo>
                    <a:pt x="2" y="9"/>
                  </a:lnTo>
                  <a:lnTo>
                    <a:pt x="4" y="9"/>
                  </a:lnTo>
                  <a:lnTo>
                    <a:pt x="6" y="9"/>
                  </a:lnTo>
                  <a:lnTo>
                    <a:pt x="6" y="8"/>
                  </a:lnTo>
                  <a:lnTo>
                    <a:pt x="7" y="8"/>
                  </a:lnTo>
                  <a:lnTo>
                    <a:pt x="7" y="6"/>
                  </a:lnTo>
                  <a:lnTo>
                    <a:pt x="9" y="6"/>
                  </a:lnTo>
                  <a:lnTo>
                    <a:pt x="9" y="4"/>
                  </a:lnTo>
                  <a:lnTo>
                    <a:pt x="9" y="6"/>
                  </a:lnTo>
                  <a:lnTo>
                    <a:pt x="11" y="6"/>
                  </a:lnTo>
                  <a:lnTo>
                    <a:pt x="9" y="4"/>
                  </a:lnTo>
                  <a:lnTo>
                    <a:pt x="11" y="2"/>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4" name="Freeform 1670"/>
            <p:cNvSpPr>
              <a:spLocks/>
            </p:cNvSpPr>
            <p:nvPr/>
          </p:nvSpPr>
          <p:spPr bwMode="auto">
            <a:xfrm>
              <a:off x="2693988" y="5141773"/>
              <a:ext cx="38100" cy="25400"/>
            </a:xfrm>
            <a:custGeom>
              <a:avLst/>
              <a:gdLst>
                <a:gd name="T0" fmla="*/ 2147483646 w 24"/>
                <a:gd name="T1" fmla="*/ 2147483646 h 16"/>
                <a:gd name="T2" fmla="*/ 2147483646 w 24"/>
                <a:gd name="T3" fmla="*/ 2147483646 h 16"/>
                <a:gd name="T4" fmla="*/ 2147483646 w 24"/>
                <a:gd name="T5" fmla="*/ 2147483646 h 16"/>
                <a:gd name="T6" fmla="*/ 2147483646 w 24"/>
                <a:gd name="T7" fmla="*/ 2147483646 h 16"/>
                <a:gd name="T8" fmla="*/ 2147483646 w 24"/>
                <a:gd name="T9" fmla="*/ 2147483646 h 16"/>
                <a:gd name="T10" fmla="*/ 2147483646 w 24"/>
                <a:gd name="T11" fmla="*/ 2147483646 h 16"/>
                <a:gd name="T12" fmla="*/ 2147483646 w 24"/>
                <a:gd name="T13" fmla="*/ 2147483646 h 16"/>
                <a:gd name="T14" fmla="*/ 2147483646 w 24"/>
                <a:gd name="T15" fmla="*/ 2147483646 h 16"/>
                <a:gd name="T16" fmla="*/ 2147483646 w 24"/>
                <a:gd name="T17" fmla="*/ 2147483646 h 16"/>
                <a:gd name="T18" fmla="*/ 2147483646 w 24"/>
                <a:gd name="T19" fmla="*/ 2147483646 h 16"/>
                <a:gd name="T20" fmla="*/ 2147483646 w 24"/>
                <a:gd name="T21" fmla="*/ 2147483646 h 16"/>
                <a:gd name="T22" fmla="*/ 2147483646 w 24"/>
                <a:gd name="T23" fmla="*/ 2147483646 h 16"/>
                <a:gd name="T24" fmla="*/ 2147483646 w 24"/>
                <a:gd name="T25" fmla="*/ 2147483646 h 16"/>
                <a:gd name="T26" fmla="*/ 2147483646 w 24"/>
                <a:gd name="T27" fmla="*/ 2147483646 h 16"/>
                <a:gd name="T28" fmla="*/ 2147483646 w 24"/>
                <a:gd name="T29" fmla="*/ 2147483646 h 16"/>
                <a:gd name="T30" fmla="*/ 2147483646 w 24"/>
                <a:gd name="T31" fmla="*/ 2147483646 h 16"/>
                <a:gd name="T32" fmla="*/ 2147483646 w 24"/>
                <a:gd name="T33" fmla="*/ 2147483646 h 16"/>
                <a:gd name="T34" fmla="*/ 2147483646 w 24"/>
                <a:gd name="T35" fmla="*/ 2147483646 h 16"/>
                <a:gd name="T36" fmla="*/ 2147483646 w 24"/>
                <a:gd name="T37" fmla="*/ 2147483646 h 16"/>
                <a:gd name="T38" fmla="*/ 2147483646 w 24"/>
                <a:gd name="T39" fmla="*/ 2147483646 h 16"/>
                <a:gd name="T40" fmla="*/ 2147483646 w 24"/>
                <a:gd name="T41" fmla="*/ 2147483646 h 16"/>
                <a:gd name="T42" fmla="*/ 2147483646 w 24"/>
                <a:gd name="T43" fmla="*/ 2147483646 h 16"/>
                <a:gd name="T44" fmla="*/ 2147483646 w 24"/>
                <a:gd name="T45" fmla="*/ 2147483646 h 16"/>
                <a:gd name="T46" fmla="*/ 2147483646 w 24"/>
                <a:gd name="T47" fmla="*/ 2147483646 h 16"/>
                <a:gd name="T48" fmla="*/ 2147483646 w 24"/>
                <a:gd name="T49" fmla="*/ 2147483646 h 16"/>
                <a:gd name="T50" fmla="*/ 2147483646 w 24"/>
                <a:gd name="T51" fmla="*/ 2147483646 h 16"/>
                <a:gd name="T52" fmla="*/ 2147483646 w 24"/>
                <a:gd name="T53" fmla="*/ 2147483646 h 16"/>
                <a:gd name="T54" fmla="*/ 2147483646 w 24"/>
                <a:gd name="T55" fmla="*/ 2147483646 h 16"/>
                <a:gd name="T56" fmla="*/ 2147483646 w 24"/>
                <a:gd name="T57" fmla="*/ 2147483646 h 16"/>
                <a:gd name="T58" fmla="*/ 2147483646 w 24"/>
                <a:gd name="T59" fmla="*/ 2147483646 h 16"/>
                <a:gd name="T60" fmla="*/ 2147483646 w 24"/>
                <a:gd name="T61" fmla="*/ 2147483646 h 16"/>
                <a:gd name="T62" fmla="*/ 2147483646 w 24"/>
                <a:gd name="T63" fmla="*/ 2147483646 h 16"/>
                <a:gd name="T64" fmla="*/ 2147483646 w 24"/>
                <a:gd name="T65" fmla="*/ 2147483646 h 16"/>
                <a:gd name="T66" fmla="*/ 2147483646 w 24"/>
                <a:gd name="T67" fmla="*/ 2147483646 h 16"/>
                <a:gd name="T68" fmla="*/ 2147483646 w 24"/>
                <a:gd name="T69" fmla="*/ 2147483646 h 16"/>
                <a:gd name="T70" fmla="*/ 2147483646 w 24"/>
                <a:gd name="T71" fmla="*/ 2147483646 h 16"/>
                <a:gd name="T72" fmla="*/ 2147483646 w 24"/>
                <a:gd name="T73" fmla="*/ 2147483646 h 16"/>
                <a:gd name="T74" fmla="*/ 0 w 24"/>
                <a:gd name="T75" fmla="*/ 2147483646 h 16"/>
                <a:gd name="T76" fmla="*/ 0 w 24"/>
                <a:gd name="T77" fmla="*/ 2147483646 h 16"/>
                <a:gd name="T78" fmla="*/ 0 w 24"/>
                <a:gd name="T79" fmla="*/ 2147483646 h 16"/>
                <a:gd name="T80" fmla="*/ 0 w 24"/>
                <a:gd name="T81" fmla="*/ 2147483646 h 16"/>
                <a:gd name="T82" fmla="*/ 2147483646 w 24"/>
                <a:gd name="T83" fmla="*/ 2147483646 h 16"/>
                <a:gd name="T84" fmla="*/ 2147483646 w 24"/>
                <a:gd name="T85" fmla="*/ 2147483646 h 16"/>
                <a:gd name="T86" fmla="*/ 2147483646 w 24"/>
                <a:gd name="T87" fmla="*/ 2147483646 h 16"/>
                <a:gd name="T88" fmla="*/ 2147483646 w 24"/>
                <a:gd name="T89" fmla="*/ 2147483646 h 16"/>
                <a:gd name="T90" fmla="*/ 2147483646 w 24"/>
                <a:gd name="T91" fmla="*/ 2147483646 h 16"/>
                <a:gd name="T92" fmla="*/ 2147483646 w 24"/>
                <a:gd name="T93" fmla="*/ 0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16">
                  <a:moveTo>
                    <a:pt x="6" y="0"/>
                  </a:moveTo>
                  <a:lnTo>
                    <a:pt x="8" y="2"/>
                  </a:lnTo>
                  <a:lnTo>
                    <a:pt x="9" y="2"/>
                  </a:lnTo>
                  <a:lnTo>
                    <a:pt x="11" y="4"/>
                  </a:lnTo>
                  <a:lnTo>
                    <a:pt x="13" y="4"/>
                  </a:lnTo>
                  <a:lnTo>
                    <a:pt x="15" y="4"/>
                  </a:lnTo>
                  <a:lnTo>
                    <a:pt x="17" y="5"/>
                  </a:lnTo>
                  <a:lnTo>
                    <a:pt x="19" y="5"/>
                  </a:lnTo>
                  <a:lnTo>
                    <a:pt x="19" y="7"/>
                  </a:lnTo>
                  <a:lnTo>
                    <a:pt x="21" y="7"/>
                  </a:lnTo>
                  <a:lnTo>
                    <a:pt x="21" y="9"/>
                  </a:lnTo>
                  <a:lnTo>
                    <a:pt x="22" y="9"/>
                  </a:lnTo>
                  <a:lnTo>
                    <a:pt x="24" y="11"/>
                  </a:lnTo>
                  <a:lnTo>
                    <a:pt x="24" y="13"/>
                  </a:lnTo>
                  <a:lnTo>
                    <a:pt x="22" y="13"/>
                  </a:lnTo>
                  <a:lnTo>
                    <a:pt x="22" y="11"/>
                  </a:lnTo>
                  <a:lnTo>
                    <a:pt x="21" y="13"/>
                  </a:lnTo>
                  <a:lnTo>
                    <a:pt x="19" y="13"/>
                  </a:lnTo>
                  <a:lnTo>
                    <a:pt x="19" y="15"/>
                  </a:lnTo>
                  <a:lnTo>
                    <a:pt x="17" y="15"/>
                  </a:lnTo>
                  <a:lnTo>
                    <a:pt x="15" y="15"/>
                  </a:lnTo>
                  <a:lnTo>
                    <a:pt x="15" y="16"/>
                  </a:lnTo>
                  <a:lnTo>
                    <a:pt x="13" y="16"/>
                  </a:lnTo>
                  <a:lnTo>
                    <a:pt x="11" y="16"/>
                  </a:lnTo>
                  <a:lnTo>
                    <a:pt x="11" y="15"/>
                  </a:lnTo>
                  <a:lnTo>
                    <a:pt x="11" y="16"/>
                  </a:lnTo>
                  <a:lnTo>
                    <a:pt x="9" y="15"/>
                  </a:lnTo>
                  <a:lnTo>
                    <a:pt x="8" y="15"/>
                  </a:lnTo>
                  <a:lnTo>
                    <a:pt x="9" y="15"/>
                  </a:lnTo>
                  <a:lnTo>
                    <a:pt x="9" y="13"/>
                  </a:lnTo>
                  <a:lnTo>
                    <a:pt x="8" y="13"/>
                  </a:lnTo>
                  <a:lnTo>
                    <a:pt x="6" y="13"/>
                  </a:lnTo>
                  <a:lnTo>
                    <a:pt x="6" y="11"/>
                  </a:lnTo>
                  <a:lnTo>
                    <a:pt x="8" y="11"/>
                  </a:lnTo>
                  <a:lnTo>
                    <a:pt x="9" y="11"/>
                  </a:lnTo>
                  <a:lnTo>
                    <a:pt x="11" y="11"/>
                  </a:lnTo>
                  <a:lnTo>
                    <a:pt x="9" y="9"/>
                  </a:lnTo>
                  <a:lnTo>
                    <a:pt x="8" y="9"/>
                  </a:lnTo>
                  <a:lnTo>
                    <a:pt x="6" y="11"/>
                  </a:lnTo>
                  <a:lnTo>
                    <a:pt x="4" y="11"/>
                  </a:lnTo>
                  <a:lnTo>
                    <a:pt x="4" y="9"/>
                  </a:lnTo>
                  <a:lnTo>
                    <a:pt x="2" y="9"/>
                  </a:lnTo>
                  <a:lnTo>
                    <a:pt x="0" y="7"/>
                  </a:lnTo>
                  <a:lnTo>
                    <a:pt x="2" y="5"/>
                  </a:lnTo>
                  <a:lnTo>
                    <a:pt x="0" y="5"/>
                  </a:lnTo>
                  <a:lnTo>
                    <a:pt x="2" y="5"/>
                  </a:lnTo>
                  <a:lnTo>
                    <a:pt x="2" y="4"/>
                  </a:lnTo>
                  <a:lnTo>
                    <a:pt x="4" y="2"/>
                  </a:lnTo>
                  <a:lnTo>
                    <a:pt x="6" y="2"/>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5" name="Freeform 1671"/>
            <p:cNvSpPr>
              <a:spLocks/>
            </p:cNvSpPr>
            <p:nvPr/>
          </p:nvSpPr>
          <p:spPr bwMode="auto">
            <a:xfrm>
              <a:off x="3076576" y="5152886"/>
              <a:ext cx="49213" cy="23813"/>
            </a:xfrm>
            <a:custGeom>
              <a:avLst/>
              <a:gdLst>
                <a:gd name="T0" fmla="*/ 2147483646 w 31"/>
                <a:gd name="T1" fmla="*/ 2147483646 h 15"/>
                <a:gd name="T2" fmla="*/ 2147483646 w 31"/>
                <a:gd name="T3" fmla="*/ 2147483646 h 15"/>
                <a:gd name="T4" fmla="*/ 2147483646 w 31"/>
                <a:gd name="T5" fmla="*/ 2147483646 h 15"/>
                <a:gd name="T6" fmla="*/ 2147483646 w 31"/>
                <a:gd name="T7" fmla="*/ 2147483646 h 15"/>
                <a:gd name="T8" fmla="*/ 2147483646 w 31"/>
                <a:gd name="T9" fmla="*/ 0 h 15"/>
                <a:gd name="T10" fmla="*/ 2147483646 w 31"/>
                <a:gd name="T11" fmla="*/ 2147483646 h 15"/>
                <a:gd name="T12" fmla="*/ 2147483646 w 31"/>
                <a:gd name="T13" fmla="*/ 2147483646 h 15"/>
                <a:gd name="T14" fmla="*/ 2147483646 w 31"/>
                <a:gd name="T15" fmla="*/ 2147483646 h 15"/>
                <a:gd name="T16" fmla="*/ 2147483646 w 31"/>
                <a:gd name="T17" fmla="*/ 2147483646 h 15"/>
                <a:gd name="T18" fmla="*/ 2147483646 w 31"/>
                <a:gd name="T19" fmla="*/ 2147483646 h 15"/>
                <a:gd name="T20" fmla="*/ 2147483646 w 31"/>
                <a:gd name="T21" fmla="*/ 2147483646 h 15"/>
                <a:gd name="T22" fmla="*/ 2147483646 w 31"/>
                <a:gd name="T23" fmla="*/ 2147483646 h 15"/>
                <a:gd name="T24" fmla="*/ 2147483646 w 31"/>
                <a:gd name="T25" fmla="*/ 2147483646 h 15"/>
                <a:gd name="T26" fmla="*/ 2147483646 w 31"/>
                <a:gd name="T27" fmla="*/ 2147483646 h 15"/>
                <a:gd name="T28" fmla="*/ 2147483646 w 31"/>
                <a:gd name="T29" fmla="*/ 2147483646 h 15"/>
                <a:gd name="T30" fmla="*/ 2147483646 w 31"/>
                <a:gd name="T31" fmla="*/ 2147483646 h 15"/>
                <a:gd name="T32" fmla="*/ 2147483646 w 31"/>
                <a:gd name="T33" fmla="*/ 2147483646 h 15"/>
                <a:gd name="T34" fmla="*/ 2147483646 w 31"/>
                <a:gd name="T35" fmla="*/ 2147483646 h 15"/>
                <a:gd name="T36" fmla="*/ 2147483646 w 31"/>
                <a:gd name="T37" fmla="*/ 2147483646 h 15"/>
                <a:gd name="T38" fmla="*/ 2147483646 w 31"/>
                <a:gd name="T39" fmla="*/ 2147483646 h 15"/>
                <a:gd name="T40" fmla="*/ 2147483646 w 31"/>
                <a:gd name="T41" fmla="*/ 2147483646 h 15"/>
                <a:gd name="T42" fmla="*/ 2147483646 w 31"/>
                <a:gd name="T43" fmla="*/ 2147483646 h 15"/>
                <a:gd name="T44" fmla="*/ 2147483646 w 31"/>
                <a:gd name="T45" fmla="*/ 2147483646 h 15"/>
                <a:gd name="T46" fmla="*/ 2147483646 w 31"/>
                <a:gd name="T47" fmla="*/ 2147483646 h 15"/>
                <a:gd name="T48" fmla="*/ 2147483646 w 31"/>
                <a:gd name="T49" fmla="*/ 2147483646 h 15"/>
                <a:gd name="T50" fmla="*/ 2147483646 w 31"/>
                <a:gd name="T51" fmla="*/ 2147483646 h 15"/>
                <a:gd name="T52" fmla="*/ 2147483646 w 31"/>
                <a:gd name="T53" fmla="*/ 2147483646 h 15"/>
                <a:gd name="T54" fmla="*/ 2147483646 w 31"/>
                <a:gd name="T55" fmla="*/ 2147483646 h 15"/>
                <a:gd name="T56" fmla="*/ 2147483646 w 31"/>
                <a:gd name="T57" fmla="*/ 2147483646 h 15"/>
                <a:gd name="T58" fmla="*/ 2147483646 w 31"/>
                <a:gd name="T59" fmla="*/ 2147483646 h 15"/>
                <a:gd name="T60" fmla="*/ 2147483646 w 31"/>
                <a:gd name="T61" fmla="*/ 2147483646 h 15"/>
                <a:gd name="T62" fmla="*/ 2147483646 w 31"/>
                <a:gd name="T63" fmla="*/ 2147483646 h 15"/>
                <a:gd name="T64" fmla="*/ 2147483646 w 31"/>
                <a:gd name="T65" fmla="*/ 2147483646 h 15"/>
                <a:gd name="T66" fmla="*/ 2147483646 w 31"/>
                <a:gd name="T67" fmla="*/ 2147483646 h 15"/>
                <a:gd name="T68" fmla="*/ 2147483646 w 31"/>
                <a:gd name="T69" fmla="*/ 2147483646 h 15"/>
                <a:gd name="T70" fmla="*/ 2147483646 w 31"/>
                <a:gd name="T71" fmla="*/ 2147483646 h 15"/>
                <a:gd name="T72" fmla="*/ 2147483646 w 31"/>
                <a:gd name="T73" fmla="*/ 2147483646 h 15"/>
                <a:gd name="T74" fmla="*/ 2147483646 w 31"/>
                <a:gd name="T75" fmla="*/ 2147483646 h 15"/>
                <a:gd name="T76" fmla="*/ 2147483646 w 31"/>
                <a:gd name="T77" fmla="*/ 2147483646 h 15"/>
                <a:gd name="T78" fmla="*/ 2147483646 w 31"/>
                <a:gd name="T79" fmla="*/ 2147483646 h 15"/>
                <a:gd name="T80" fmla="*/ 2147483646 w 31"/>
                <a:gd name="T81" fmla="*/ 2147483646 h 15"/>
                <a:gd name="T82" fmla="*/ 2147483646 w 31"/>
                <a:gd name="T83" fmla="*/ 2147483646 h 15"/>
                <a:gd name="T84" fmla="*/ 2147483646 w 31"/>
                <a:gd name="T85" fmla="*/ 2147483646 h 15"/>
                <a:gd name="T86" fmla="*/ 2147483646 w 31"/>
                <a:gd name="T87" fmla="*/ 2147483646 h 15"/>
                <a:gd name="T88" fmla="*/ 2147483646 w 31"/>
                <a:gd name="T89" fmla="*/ 2147483646 h 15"/>
                <a:gd name="T90" fmla="*/ 2147483646 w 31"/>
                <a:gd name="T91" fmla="*/ 2147483646 h 15"/>
                <a:gd name="T92" fmla="*/ 2147483646 w 31"/>
                <a:gd name="T93" fmla="*/ 2147483646 h 15"/>
                <a:gd name="T94" fmla="*/ 2147483646 w 31"/>
                <a:gd name="T95" fmla="*/ 2147483646 h 15"/>
                <a:gd name="T96" fmla="*/ 2147483646 w 31"/>
                <a:gd name="T97" fmla="*/ 2147483646 h 15"/>
                <a:gd name="T98" fmla="*/ 2147483646 w 31"/>
                <a:gd name="T99" fmla="*/ 2147483646 h 15"/>
                <a:gd name="T100" fmla="*/ 2147483646 w 31"/>
                <a:gd name="T101" fmla="*/ 2147483646 h 15"/>
                <a:gd name="T102" fmla="*/ 0 w 31"/>
                <a:gd name="T103" fmla="*/ 2147483646 h 15"/>
                <a:gd name="T104" fmla="*/ 0 w 31"/>
                <a:gd name="T105" fmla="*/ 2147483646 h 15"/>
                <a:gd name="T106" fmla="*/ 2147483646 w 31"/>
                <a:gd name="T107" fmla="*/ 2147483646 h 15"/>
                <a:gd name="T108" fmla="*/ 2147483646 w 31"/>
                <a:gd name="T109" fmla="*/ 0 h 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1" h="15">
                  <a:moveTo>
                    <a:pt x="5" y="0"/>
                  </a:moveTo>
                  <a:lnTo>
                    <a:pt x="5" y="2"/>
                  </a:lnTo>
                  <a:lnTo>
                    <a:pt x="7" y="2"/>
                  </a:lnTo>
                  <a:lnTo>
                    <a:pt x="9" y="2"/>
                  </a:lnTo>
                  <a:lnTo>
                    <a:pt x="11" y="2"/>
                  </a:lnTo>
                  <a:lnTo>
                    <a:pt x="11" y="0"/>
                  </a:lnTo>
                  <a:lnTo>
                    <a:pt x="13" y="0"/>
                  </a:lnTo>
                  <a:lnTo>
                    <a:pt x="16" y="2"/>
                  </a:lnTo>
                  <a:lnTo>
                    <a:pt x="18" y="2"/>
                  </a:lnTo>
                  <a:lnTo>
                    <a:pt x="18" y="4"/>
                  </a:lnTo>
                  <a:lnTo>
                    <a:pt x="20" y="2"/>
                  </a:lnTo>
                  <a:lnTo>
                    <a:pt x="18" y="4"/>
                  </a:lnTo>
                  <a:lnTo>
                    <a:pt x="20" y="4"/>
                  </a:lnTo>
                  <a:lnTo>
                    <a:pt x="22" y="4"/>
                  </a:lnTo>
                  <a:lnTo>
                    <a:pt x="24" y="4"/>
                  </a:lnTo>
                  <a:lnTo>
                    <a:pt x="25" y="4"/>
                  </a:lnTo>
                  <a:lnTo>
                    <a:pt x="24" y="6"/>
                  </a:lnTo>
                  <a:lnTo>
                    <a:pt x="25" y="6"/>
                  </a:lnTo>
                  <a:lnTo>
                    <a:pt x="25" y="8"/>
                  </a:lnTo>
                  <a:lnTo>
                    <a:pt x="27" y="8"/>
                  </a:lnTo>
                  <a:lnTo>
                    <a:pt x="29" y="8"/>
                  </a:lnTo>
                  <a:lnTo>
                    <a:pt x="29" y="9"/>
                  </a:lnTo>
                  <a:lnTo>
                    <a:pt x="31" y="9"/>
                  </a:lnTo>
                  <a:lnTo>
                    <a:pt x="31" y="11"/>
                  </a:lnTo>
                  <a:lnTo>
                    <a:pt x="29" y="11"/>
                  </a:lnTo>
                  <a:lnTo>
                    <a:pt x="27" y="11"/>
                  </a:lnTo>
                  <a:lnTo>
                    <a:pt x="24" y="11"/>
                  </a:lnTo>
                  <a:lnTo>
                    <a:pt x="24" y="9"/>
                  </a:lnTo>
                  <a:lnTo>
                    <a:pt x="24" y="8"/>
                  </a:lnTo>
                  <a:lnTo>
                    <a:pt x="22" y="8"/>
                  </a:lnTo>
                  <a:lnTo>
                    <a:pt x="20" y="8"/>
                  </a:lnTo>
                  <a:lnTo>
                    <a:pt x="18" y="8"/>
                  </a:lnTo>
                  <a:lnTo>
                    <a:pt x="18" y="9"/>
                  </a:lnTo>
                  <a:lnTo>
                    <a:pt x="16" y="9"/>
                  </a:lnTo>
                  <a:lnTo>
                    <a:pt x="16" y="11"/>
                  </a:lnTo>
                  <a:lnTo>
                    <a:pt x="14" y="11"/>
                  </a:lnTo>
                  <a:lnTo>
                    <a:pt x="14" y="13"/>
                  </a:lnTo>
                  <a:lnTo>
                    <a:pt x="14" y="15"/>
                  </a:lnTo>
                  <a:lnTo>
                    <a:pt x="13" y="15"/>
                  </a:lnTo>
                  <a:lnTo>
                    <a:pt x="11" y="15"/>
                  </a:lnTo>
                  <a:lnTo>
                    <a:pt x="9" y="15"/>
                  </a:lnTo>
                  <a:lnTo>
                    <a:pt x="7" y="13"/>
                  </a:lnTo>
                  <a:lnTo>
                    <a:pt x="9" y="13"/>
                  </a:lnTo>
                  <a:lnTo>
                    <a:pt x="9" y="11"/>
                  </a:lnTo>
                  <a:lnTo>
                    <a:pt x="11" y="11"/>
                  </a:lnTo>
                  <a:lnTo>
                    <a:pt x="11" y="9"/>
                  </a:lnTo>
                  <a:lnTo>
                    <a:pt x="9" y="11"/>
                  </a:lnTo>
                  <a:lnTo>
                    <a:pt x="7" y="11"/>
                  </a:lnTo>
                  <a:lnTo>
                    <a:pt x="7" y="9"/>
                  </a:lnTo>
                  <a:lnTo>
                    <a:pt x="9" y="9"/>
                  </a:lnTo>
                  <a:lnTo>
                    <a:pt x="9" y="8"/>
                  </a:lnTo>
                  <a:lnTo>
                    <a:pt x="11" y="8"/>
                  </a:lnTo>
                  <a:lnTo>
                    <a:pt x="11" y="6"/>
                  </a:lnTo>
                  <a:lnTo>
                    <a:pt x="9" y="6"/>
                  </a:lnTo>
                  <a:lnTo>
                    <a:pt x="7" y="6"/>
                  </a:lnTo>
                  <a:lnTo>
                    <a:pt x="5" y="8"/>
                  </a:lnTo>
                  <a:lnTo>
                    <a:pt x="3" y="8"/>
                  </a:lnTo>
                  <a:lnTo>
                    <a:pt x="1" y="8"/>
                  </a:lnTo>
                  <a:lnTo>
                    <a:pt x="1" y="6"/>
                  </a:lnTo>
                  <a:lnTo>
                    <a:pt x="1" y="4"/>
                  </a:lnTo>
                  <a:lnTo>
                    <a:pt x="0" y="4"/>
                  </a:lnTo>
                  <a:lnTo>
                    <a:pt x="0" y="2"/>
                  </a:lnTo>
                  <a:lnTo>
                    <a:pt x="1" y="2"/>
                  </a:lnTo>
                  <a:lnTo>
                    <a:pt x="3"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6" name="Freeform 1672"/>
            <p:cNvSpPr>
              <a:spLocks/>
            </p:cNvSpPr>
            <p:nvPr/>
          </p:nvSpPr>
          <p:spPr bwMode="auto">
            <a:xfrm>
              <a:off x="2600326" y="5173523"/>
              <a:ext cx="23813" cy="12700"/>
            </a:xfrm>
            <a:custGeom>
              <a:avLst/>
              <a:gdLst>
                <a:gd name="T0" fmla="*/ 2147483646 w 15"/>
                <a:gd name="T1" fmla="*/ 0 h 8"/>
                <a:gd name="T2" fmla="*/ 2147483646 w 15"/>
                <a:gd name="T3" fmla="*/ 0 h 8"/>
                <a:gd name="T4" fmla="*/ 2147483646 w 15"/>
                <a:gd name="T5" fmla="*/ 2147483646 h 8"/>
                <a:gd name="T6" fmla="*/ 2147483646 w 15"/>
                <a:gd name="T7" fmla="*/ 2147483646 h 8"/>
                <a:gd name="T8" fmla="*/ 2147483646 w 15"/>
                <a:gd name="T9" fmla="*/ 2147483646 h 8"/>
                <a:gd name="T10" fmla="*/ 2147483646 w 15"/>
                <a:gd name="T11" fmla="*/ 2147483646 h 8"/>
                <a:gd name="T12" fmla="*/ 2147483646 w 15"/>
                <a:gd name="T13" fmla="*/ 2147483646 h 8"/>
                <a:gd name="T14" fmla="*/ 2147483646 w 15"/>
                <a:gd name="T15" fmla="*/ 2147483646 h 8"/>
                <a:gd name="T16" fmla="*/ 2147483646 w 15"/>
                <a:gd name="T17" fmla="*/ 2147483646 h 8"/>
                <a:gd name="T18" fmla="*/ 2147483646 w 15"/>
                <a:gd name="T19" fmla="*/ 2147483646 h 8"/>
                <a:gd name="T20" fmla="*/ 2147483646 w 15"/>
                <a:gd name="T21" fmla="*/ 2147483646 h 8"/>
                <a:gd name="T22" fmla="*/ 2147483646 w 15"/>
                <a:gd name="T23" fmla="*/ 2147483646 h 8"/>
                <a:gd name="T24" fmla="*/ 2147483646 w 15"/>
                <a:gd name="T25" fmla="*/ 2147483646 h 8"/>
                <a:gd name="T26" fmla="*/ 2147483646 w 15"/>
                <a:gd name="T27" fmla="*/ 2147483646 h 8"/>
                <a:gd name="T28" fmla="*/ 2147483646 w 15"/>
                <a:gd name="T29" fmla="*/ 2147483646 h 8"/>
                <a:gd name="T30" fmla="*/ 2147483646 w 15"/>
                <a:gd name="T31" fmla="*/ 2147483646 h 8"/>
                <a:gd name="T32" fmla="*/ 2147483646 w 15"/>
                <a:gd name="T33" fmla="*/ 2147483646 h 8"/>
                <a:gd name="T34" fmla="*/ 2147483646 w 15"/>
                <a:gd name="T35" fmla="*/ 2147483646 h 8"/>
                <a:gd name="T36" fmla="*/ 2147483646 w 15"/>
                <a:gd name="T37" fmla="*/ 2147483646 h 8"/>
                <a:gd name="T38" fmla="*/ 2147483646 w 15"/>
                <a:gd name="T39" fmla="*/ 2147483646 h 8"/>
                <a:gd name="T40" fmla="*/ 2147483646 w 15"/>
                <a:gd name="T41" fmla="*/ 2147483646 h 8"/>
                <a:gd name="T42" fmla="*/ 2147483646 w 15"/>
                <a:gd name="T43" fmla="*/ 2147483646 h 8"/>
                <a:gd name="T44" fmla="*/ 2147483646 w 15"/>
                <a:gd name="T45" fmla="*/ 2147483646 h 8"/>
                <a:gd name="T46" fmla="*/ 0 w 15"/>
                <a:gd name="T47" fmla="*/ 2147483646 h 8"/>
                <a:gd name="T48" fmla="*/ 0 w 15"/>
                <a:gd name="T49" fmla="*/ 2147483646 h 8"/>
                <a:gd name="T50" fmla="*/ 0 w 15"/>
                <a:gd name="T51" fmla="*/ 2147483646 h 8"/>
                <a:gd name="T52" fmla="*/ 2147483646 w 15"/>
                <a:gd name="T53" fmla="*/ 2147483646 h 8"/>
                <a:gd name="T54" fmla="*/ 2147483646 w 15"/>
                <a:gd name="T55" fmla="*/ 2147483646 h 8"/>
                <a:gd name="T56" fmla="*/ 2147483646 w 15"/>
                <a:gd name="T57" fmla="*/ 2147483646 h 8"/>
                <a:gd name="T58" fmla="*/ 2147483646 w 15"/>
                <a:gd name="T59" fmla="*/ 2147483646 h 8"/>
                <a:gd name="T60" fmla="*/ 2147483646 w 15"/>
                <a:gd name="T61" fmla="*/ 2147483646 h 8"/>
                <a:gd name="T62" fmla="*/ 2147483646 w 15"/>
                <a:gd name="T63" fmla="*/ 2147483646 h 8"/>
                <a:gd name="T64" fmla="*/ 2147483646 w 15"/>
                <a:gd name="T65" fmla="*/ 2147483646 h 8"/>
                <a:gd name="T66" fmla="*/ 2147483646 w 15"/>
                <a:gd name="T67" fmla="*/ 2147483646 h 8"/>
                <a:gd name="T68" fmla="*/ 2147483646 w 15"/>
                <a:gd name="T69" fmla="*/ 2147483646 h 8"/>
                <a:gd name="T70" fmla="*/ 2147483646 w 15"/>
                <a:gd name="T71" fmla="*/ 2147483646 h 8"/>
                <a:gd name="T72" fmla="*/ 2147483646 w 15"/>
                <a:gd name="T73" fmla="*/ 0 h 8"/>
                <a:gd name="T74" fmla="*/ 2147483646 w 15"/>
                <a:gd name="T75" fmla="*/ 0 h 8"/>
                <a:gd name="T76" fmla="*/ 2147483646 w 15"/>
                <a:gd name="T77" fmla="*/ 0 h 8"/>
                <a:gd name="T78" fmla="*/ 2147483646 w 15"/>
                <a:gd name="T79" fmla="*/ 0 h 8"/>
                <a:gd name="T80" fmla="*/ 2147483646 w 15"/>
                <a:gd name="T81" fmla="*/ 0 h 8"/>
                <a:gd name="T82" fmla="*/ 2147483646 w 15"/>
                <a:gd name="T83" fmla="*/ 0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 h="8">
                  <a:moveTo>
                    <a:pt x="13" y="0"/>
                  </a:moveTo>
                  <a:lnTo>
                    <a:pt x="15" y="0"/>
                  </a:lnTo>
                  <a:lnTo>
                    <a:pt x="15" y="2"/>
                  </a:lnTo>
                  <a:lnTo>
                    <a:pt x="13" y="2"/>
                  </a:lnTo>
                  <a:lnTo>
                    <a:pt x="15" y="4"/>
                  </a:lnTo>
                  <a:lnTo>
                    <a:pt x="13" y="4"/>
                  </a:lnTo>
                  <a:lnTo>
                    <a:pt x="11" y="4"/>
                  </a:lnTo>
                  <a:lnTo>
                    <a:pt x="9" y="4"/>
                  </a:lnTo>
                  <a:lnTo>
                    <a:pt x="7" y="4"/>
                  </a:lnTo>
                  <a:lnTo>
                    <a:pt x="7" y="6"/>
                  </a:lnTo>
                  <a:lnTo>
                    <a:pt x="6" y="6"/>
                  </a:lnTo>
                  <a:lnTo>
                    <a:pt x="4" y="8"/>
                  </a:lnTo>
                  <a:lnTo>
                    <a:pt x="2" y="8"/>
                  </a:lnTo>
                  <a:lnTo>
                    <a:pt x="0" y="6"/>
                  </a:lnTo>
                  <a:lnTo>
                    <a:pt x="0" y="4"/>
                  </a:lnTo>
                  <a:lnTo>
                    <a:pt x="2" y="4"/>
                  </a:lnTo>
                  <a:lnTo>
                    <a:pt x="4" y="4"/>
                  </a:lnTo>
                  <a:lnTo>
                    <a:pt x="6" y="2"/>
                  </a:lnTo>
                  <a:lnTo>
                    <a:pt x="7" y="2"/>
                  </a:lnTo>
                  <a:lnTo>
                    <a:pt x="7" y="0"/>
                  </a:lnTo>
                  <a:lnTo>
                    <a:pt x="9" y="0"/>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7" name="Freeform 1673"/>
            <p:cNvSpPr>
              <a:spLocks/>
            </p:cNvSpPr>
            <p:nvPr/>
          </p:nvSpPr>
          <p:spPr bwMode="auto">
            <a:xfrm>
              <a:off x="2665413" y="5179873"/>
              <a:ext cx="25400" cy="7938"/>
            </a:xfrm>
            <a:custGeom>
              <a:avLst/>
              <a:gdLst>
                <a:gd name="T0" fmla="*/ 2147483646 w 16"/>
                <a:gd name="T1" fmla="*/ 0 h 5"/>
                <a:gd name="T2" fmla="*/ 2147483646 w 16"/>
                <a:gd name="T3" fmla="*/ 2147483646 h 5"/>
                <a:gd name="T4" fmla="*/ 2147483646 w 16"/>
                <a:gd name="T5" fmla="*/ 2147483646 h 5"/>
                <a:gd name="T6" fmla="*/ 2147483646 w 16"/>
                <a:gd name="T7" fmla="*/ 2147483646 h 5"/>
                <a:gd name="T8" fmla="*/ 2147483646 w 16"/>
                <a:gd name="T9" fmla="*/ 2147483646 h 5"/>
                <a:gd name="T10" fmla="*/ 2147483646 w 16"/>
                <a:gd name="T11" fmla="*/ 2147483646 h 5"/>
                <a:gd name="T12" fmla="*/ 2147483646 w 16"/>
                <a:gd name="T13" fmla="*/ 2147483646 h 5"/>
                <a:gd name="T14" fmla="*/ 2147483646 w 16"/>
                <a:gd name="T15" fmla="*/ 2147483646 h 5"/>
                <a:gd name="T16" fmla="*/ 2147483646 w 16"/>
                <a:gd name="T17" fmla="*/ 2147483646 h 5"/>
                <a:gd name="T18" fmla="*/ 2147483646 w 16"/>
                <a:gd name="T19" fmla="*/ 2147483646 h 5"/>
                <a:gd name="T20" fmla="*/ 2147483646 w 16"/>
                <a:gd name="T21" fmla="*/ 2147483646 h 5"/>
                <a:gd name="T22" fmla="*/ 2147483646 w 16"/>
                <a:gd name="T23" fmla="*/ 2147483646 h 5"/>
                <a:gd name="T24" fmla="*/ 2147483646 w 16"/>
                <a:gd name="T25" fmla="*/ 2147483646 h 5"/>
                <a:gd name="T26" fmla="*/ 2147483646 w 16"/>
                <a:gd name="T27" fmla="*/ 2147483646 h 5"/>
                <a:gd name="T28" fmla="*/ 2147483646 w 16"/>
                <a:gd name="T29" fmla="*/ 2147483646 h 5"/>
                <a:gd name="T30" fmla="*/ 2147483646 w 16"/>
                <a:gd name="T31" fmla="*/ 2147483646 h 5"/>
                <a:gd name="T32" fmla="*/ 2147483646 w 16"/>
                <a:gd name="T33" fmla="*/ 2147483646 h 5"/>
                <a:gd name="T34" fmla="*/ 2147483646 w 16"/>
                <a:gd name="T35" fmla="*/ 2147483646 h 5"/>
                <a:gd name="T36" fmla="*/ 2147483646 w 16"/>
                <a:gd name="T37" fmla="*/ 2147483646 h 5"/>
                <a:gd name="T38" fmla="*/ 2147483646 w 16"/>
                <a:gd name="T39" fmla="*/ 2147483646 h 5"/>
                <a:gd name="T40" fmla="*/ 2147483646 w 16"/>
                <a:gd name="T41" fmla="*/ 2147483646 h 5"/>
                <a:gd name="T42" fmla="*/ 0 w 16"/>
                <a:gd name="T43" fmla="*/ 0 h 5"/>
                <a:gd name="T44" fmla="*/ 0 w 16"/>
                <a:gd name="T45" fmla="*/ 0 h 5"/>
                <a:gd name="T46" fmla="*/ 2147483646 w 16"/>
                <a:gd name="T47" fmla="*/ 0 h 5"/>
                <a:gd name="T48" fmla="*/ 2147483646 w 16"/>
                <a:gd name="T49" fmla="*/ 0 h 5"/>
                <a:gd name="T50" fmla="*/ 2147483646 w 16"/>
                <a:gd name="T51" fmla="*/ 0 h 5"/>
                <a:gd name="T52" fmla="*/ 2147483646 w 16"/>
                <a:gd name="T53" fmla="*/ 0 h 5"/>
                <a:gd name="T54" fmla="*/ 2147483646 w 16"/>
                <a:gd name="T55" fmla="*/ 2147483646 h 5"/>
                <a:gd name="T56" fmla="*/ 2147483646 w 16"/>
                <a:gd name="T57" fmla="*/ 2147483646 h 5"/>
                <a:gd name="T58" fmla="*/ 2147483646 w 16"/>
                <a:gd name="T59" fmla="*/ 2147483646 h 5"/>
                <a:gd name="T60" fmla="*/ 2147483646 w 16"/>
                <a:gd name="T61" fmla="*/ 2147483646 h 5"/>
                <a:gd name="T62" fmla="*/ 2147483646 w 16"/>
                <a:gd name="T63" fmla="*/ 2147483646 h 5"/>
                <a:gd name="T64" fmla="*/ 2147483646 w 16"/>
                <a:gd name="T65" fmla="*/ 2147483646 h 5"/>
                <a:gd name="T66" fmla="*/ 2147483646 w 16"/>
                <a:gd name="T67" fmla="*/ 2147483646 h 5"/>
                <a:gd name="T68" fmla="*/ 2147483646 w 16"/>
                <a:gd name="T69" fmla="*/ 0 h 5"/>
                <a:gd name="T70" fmla="*/ 2147483646 w 16"/>
                <a:gd name="T71" fmla="*/ 0 h 5"/>
                <a:gd name="T72" fmla="*/ 2147483646 w 16"/>
                <a:gd name="T73" fmla="*/ 2147483646 h 5"/>
                <a:gd name="T74" fmla="*/ 2147483646 w 16"/>
                <a:gd name="T75" fmla="*/ 2147483646 h 5"/>
                <a:gd name="T76" fmla="*/ 2147483646 w 16"/>
                <a:gd name="T77" fmla="*/ 2147483646 h 5"/>
                <a:gd name="T78" fmla="*/ 2147483646 w 16"/>
                <a:gd name="T79" fmla="*/ 0 h 5"/>
                <a:gd name="T80" fmla="*/ 2147483646 w 16"/>
                <a:gd name="T81" fmla="*/ 0 h 5"/>
                <a:gd name="T82" fmla="*/ 2147483646 w 16"/>
                <a:gd name="T83" fmla="*/ 0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 h="5">
                  <a:moveTo>
                    <a:pt x="15" y="0"/>
                  </a:moveTo>
                  <a:lnTo>
                    <a:pt x="15" y="2"/>
                  </a:lnTo>
                  <a:lnTo>
                    <a:pt x="15" y="4"/>
                  </a:lnTo>
                  <a:lnTo>
                    <a:pt x="16" y="4"/>
                  </a:lnTo>
                  <a:lnTo>
                    <a:pt x="15" y="4"/>
                  </a:lnTo>
                  <a:lnTo>
                    <a:pt x="15" y="5"/>
                  </a:lnTo>
                  <a:lnTo>
                    <a:pt x="13" y="5"/>
                  </a:lnTo>
                  <a:lnTo>
                    <a:pt x="11" y="5"/>
                  </a:lnTo>
                  <a:lnTo>
                    <a:pt x="9" y="5"/>
                  </a:lnTo>
                  <a:lnTo>
                    <a:pt x="11" y="4"/>
                  </a:lnTo>
                  <a:lnTo>
                    <a:pt x="9" y="4"/>
                  </a:lnTo>
                  <a:lnTo>
                    <a:pt x="7" y="4"/>
                  </a:lnTo>
                  <a:lnTo>
                    <a:pt x="5" y="4"/>
                  </a:lnTo>
                  <a:lnTo>
                    <a:pt x="3" y="2"/>
                  </a:lnTo>
                  <a:lnTo>
                    <a:pt x="2" y="2"/>
                  </a:lnTo>
                  <a:lnTo>
                    <a:pt x="0" y="0"/>
                  </a:lnTo>
                  <a:lnTo>
                    <a:pt x="2" y="0"/>
                  </a:lnTo>
                  <a:lnTo>
                    <a:pt x="3" y="0"/>
                  </a:lnTo>
                  <a:lnTo>
                    <a:pt x="5" y="2"/>
                  </a:lnTo>
                  <a:lnTo>
                    <a:pt x="7" y="2"/>
                  </a:lnTo>
                  <a:lnTo>
                    <a:pt x="7" y="0"/>
                  </a:lnTo>
                  <a:lnTo>
                    <a:pt x="7" y="2"/>
                  </a:lnTo>
                  <a:lnTo>
                    <a:pt x="9" y="2"/>
                  </a:lnTo>
                  <a:lnTo>
                    <a:pt x="11" y="0"/>
                  </a:lnTo>
                  <a:lnTo>
                    <a:pt x="13" y="0"/>
                  </a:lnTo>
                  <a:lnTo>
                    <a:pt x="1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8" name="Freeform 1674"/>
            <p:cNvSpPr>
              <a:spLocks/>
            </p:cNvSpPr>
            <p:nvPr/>
          </p:nvSpPr>
          <p:spPr bwMode="auto">
            <a:xfrm>
              <a:off x="2617788" y="5179873"/>
              <a:ext cx="44450" cy="14288"/>
            </a:xfrm>
            <a:custGeom>
              <a:avLst/>
              <a:gdLst>
                <a:gd name="T0" fmla="*/ 2147483646 w 28"/>
                <a:gd name="T1" fmla="*/ 0 h 9"/>
                <a:gd name="T2" fmla="*/ 2147483646 w 28"/>
                <a:gd name="T3" fmla="*/ 0 h 9"/>
                <a:gd name="T4" fmla="*/ 2147483646 w 28"/>
                <a:gd name="T5" fmla="*/ 2147483646 h 9"/>
                <a:gd name="T6" fmla="*/ 2147483646 w 28"/>
                <a:gd name="T7" fmla="*/ 2147483646 h 9"/>
                <a:gd name="T8" fmla="*/ 2147483646 w 28"/>
                <a:gd name="T9" fmla="*/ 2147483646 h 9"/>
                <a:gd name="T10" fmla="*/ 2147483646 w 28"/>
                <a:gd name="T11" fmla="*/ 2147483646 h 9"/>
                <a:gd name="T12" fmla="*/ 2147483646 w 28"/>
                <a:gd name="T13" fmla="*/ 2147483646 h 9"/>
                <a:gd name="T14" fmla="*/ 2147483646 w 28"/>
                <a:gd name="T15" fmla="*/ 2147483646 h 9"/>
                <a:gd name="T16" fmla="*/ 2147483646 w 28"/>
                <a:gd name="T17" fmla="*/ 2147483646 h 9"/>
                <a:gd name="T18" fmla="*/ 2147483646 w 28"/>
                <a:gd name="T19" fmla="*/ 2147483646 h 9"/>
                <a:gd name="T20" fmla="*/ 2147483646 w 28"/>
                <a:gd name="T21" fmla="*/ 2147483646 h 9"/>
                <a:gd name="T22" fmla="*/ 2147483646 w 28"/>
                <a:gd name="T23" fmla="*/ 2147483646 h 9"/>
                <a:gd name="T24" fmla="*/ 2147483646 w 28"/>
                <a:gd name="T25" fmla="*/ 2147483646 h 9"/>
                <a:gd name="T26" fmla="*/ 2147483646 w 28"/>
                <a:gd name="T27" fmla="*/ 2147483646 h 9"/>
                <a:gd name="T28" fmla="*/ 2147483646 w 28"/>
                <a:gd name="T29" fmla="*/ 2147483646 h 9"/>
                <a:gd name="T30" fmla="*/ 2147483646 w 28"/>
                <a:gd name="T31" fmla="*/ 2147483646 h 9"/>
                <a:gd name="T32" fmla="*/ 2147483646 w 28"/>
                <a:gd name="T33" fmla="*/ 2147483646 h 9"/>
                <a:gd name="T34" fmla="*/ 2147483646 w 28"/>
                <a:gd name="T35" fmla="*/ 2147483646 h 9"/>
                <a:gd name="T36" fmla="*/ 2147483646 w 28"/>
                <a:gd name="T37" fmla="*/ 2147483646 h 9"/>
                <a:gd name="T38" fmla="*/ 2147483646 w 28"/>
                <a:gd name="T39" fmla="*/ 2147483646 h 9"/>
                <a:gd name="T40" fmla="*/ 2147483646 w 28"/>
                <a:gd name="T41" fmla="*/ 2147483646 h 9"/>
                <a:gd name="T42" fmla="*/ 2147483646 w 28"/>
                <a:gd name="T43" fmla="*/ 2147483646 h 9"/>
                <a:gd name="T44" fmla="*/ 2147483646 w 28"/>
                <a:gd name="T45" fmla="*/ 2147483646 h 9"/>
                <a:gd name="T46" fmla="*/ 2147483646 w 28"/>
                <a:gd name="T47" fmla="*/ 2147483646 h 9"/>
                <a:gd name="T48" fmla="*/ 2147483646 w 28"/>
                <a:gd name="T49" fmla="*/ 2147483646 h 9"/>
                <a:gd name="T50" fmla="*/ 2147483646 w 28"/>
                <a:gd name="T51" fmla="*/ 2147483646 h 9"/>
                <a:gd name="T52" fmla="*/ 2147483646 w 28"/>
                <a:gd name="T53" fmla="*/ 2147483646 h 9"/>
                <a:gd name="T54" fmla="*/ 2147483646 w 28"/>
                <a:gd name="T55" fmla="*/ 0 h 9"/>
                <a:gd name="T56" fmla="*/ 2147483646 w 28"/>
                <a:gd name="T57" fmla="*/ 0 h 9"/>
                <a:gd name="T58" fmla="*/ 2147483646 w 28"/>
                <a:gd name="T59" fmla="*/ 0 h 9"/>
                <a:gd name="T60" fmla="*/ 2147483646 w 28"/>
                <a:gd name="T61" fmla="*/ 2147483646 h 9"/>
                <a:gd name="T62" fmla="*/ 2147483646 w 28"/>
                <a:gd name="T63" fmla="*/ 2147483646 h 9"/>
                <a:gd name="T64" fmla="*/ 2147483646 w 28"/>
                <a:gd name="T65" fmla="*/ 2147483646 h 9"/>
                <a:gd name="T66" fmla="*/ 2147483646 w 28"/>
                <a:gd name="T67" fmla="*/ 2147483646 h 9"/>
                <a:gd name="T68" fmla="*/ 2147483646 w 28"/>
                <a:gd name="T69" fmla="*/ 2147483646 h 9"/>
                <a:gd name="T70" fmla="*/ 2147483646 w 28"/>
                <a:gd name="T71" fmla="*/ 2147483646 h 9"/>
                <a:gd name="T72" fmla="*/ 2147483646 w 28"/>
                <a:gd name="T73" fmla="*/ 2147483646 h 9"/>
                <a:gd name="T74" fmla="*/ 2147483646 w 28"/>
                <a:gd name="T75" fmla="*/ 2147483646 h 9"/>
                <a:gd name="T76" fmla="*/ 2147483646 w 28"/>
                <a:gd name="T77" fmla="*/ 2147483646 h 9"/>
                <a:gd name="T78" fmla="*/ 2147483646 w 28"/>
                <a:gd name="T79" fmla="*/ 0 h 9"/>
                <a:gd name="T80" fmla="*/ 2147483646 w 28"/>
                <a:gd name="T81" fmla="*/ 0 h 9"/>
                <a:gd name="T82" fmla="*/ 2147483646 w 28"/>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 h="9">
                  <a:moveTo>
                    <a:pt x="20" y="0"/>
                  </a:moveTo>
                  <a:lnTo>
                    <a:pt x="20" y="0"/>
                  </a:lnTo>
                  <a:lnTo>
                    <a:pt x="22" y="0"/>
                  </a:lnTo>
                  <a:lnTo>
                    <a:pt x="22" y="2"/>
                  </a:lnTo>
                  <a:lnTo>
                    <a:pt x="24" y="4"/>
                  </a:lnTo>
                  <a:lnTo>
                    <a:pt x="24" y="2"/>
                  </a:lnTo>
                  <a:lnTo>
                    <a:pt x="26" y="2"/>
                  </a:lnTo>
                  <a:lnTo>
                    <a:pt x="28" y="4"/>
                  </a:lnTo>
                  <a:lnTo>
                    <a:pt x="28" y="5"/>
                  </a:lnTo>
                  <a:lnTo>
                    <a:pt x="26" y="5"/>
                  </a:lnTo>
                  <a:lnTo>
                    <a:pt x="24" y="7"/>
                  </a:lnTo>
                  <a:lnTo>
                    <a:pt x="22" y="7"/>
                  </a:lnTo>
                  <a:lnTo>
                    <a:pt x="22" y="5"/>
                  </a:lnTo>
                  <a:lnTo>
                    <a:pt x="19" y="7"/>
                  </a:lnTo>
                  <a:lnTo>
                    <a:pt x="17" y="7"/>
                  </a:lnTo>
                  <a:lnTo>
                    <a:pt x="15" y="7"/>
                  </a:lnTo>
                  <a:lnTo>
                    <a:pt x="13" y="9"/>
                  </a:lnTo>
                  <a:lnTo>
                    <a:pt x="11" y="9"/>
                  </a:lnTo>
                  <a:lnTo>
                    <a:pt x="9" y="9"/>
                  </a:lnTo>
                  <a:lnTo>
                    <a:pt x="9" y="7"/>
                  </a:lnTo>
                  <a:lnTo>
                    <a:pt x="11" y="7"/>
                  </a:lnTo>
                  <a:lnTo>
                    <a:pt x="13" y="7"/>
                  </a:lnTo>
                  <a:lnTo>
                    <a:pt x="13" y="5"/>
                  </a:lnTo>
                  <a:lnTo>
                    <a:pt x="11" y="5"/>
                  </a:lnTo>
                  <a:lnTo>
                    <a:pt x="9" y="5"/>
                  </a:lnTo>
                  <a:lnTo>
                    <a:pt x="8" y="5"/>
                  </a:lnTo>
                  <a:lnTo>
                    <a:pt x="6" y="5"/>
                  </a:lnTo>
                  <a:lnTo>
                    <a:pt x="2" y="5"/>
                  </a:lnTo>
                  <a:lnTo>
                    <a:pt x="0" y="5"/>
                  </a:lnTo>
                  <a:lnTo>
                    <a:pt x="2" y="4"/>
                  </a:lnTo>
                  <a:lnTo>
                    <a:pt x="2" y="2"/>
                  </a:lnTo>
                  <a:lnTo>
                    <a:pt x="4" y="2"/>
                  </a:lnTo>
                  <a:lnTo>
                    <a:pt x="6" y="2"/>
                  </a:lnTo>
                  <a:lnTo>
                    <a:pt x="4" y="2"/>
                  </a:lnTo>
                  <a:lnTo>
                    <a:pt x="4" y="0"/>
                  </a:lnTo>
                  <a:lnTo>
                    <a:pt x="6" y="0"/>
                  </a:lnTo>
                  <a:lnTo>
                    <a:pt x="8" y="0"/>
                  </a:lnTo>
                  <a:lnTo>
                    <a:pt x="9" y="0"/>
                  </a:lnTo>
                  <a:lnTo>
                    <a:pt x="9" y="2"/>
                  </a:lnTo>
                  <a:lnTo>
                    <a:pt x="11" y="2"/>
                  </a:lnTo>
                  <a:lnTo>
                    <a:pt x="11" y="4"/>
                  </a:lnTo>
                  <a:lnTo>
                    <a:pt x="13" y="2"/>
                  </a:lnTo>
                  <a:lnTo>
                    <a:pt x="13" y="4"/>
                  </a:lnTo>
                  <a:lnTo>
                    <a:pt x="15" y="4"/>
                  </a:lnTo>
                  <a:lnTo>
                    <a:pt x="17" y="4"/>
                  </a:lnTo>
                  <a:lnTo>
                    <a:pt x="19" y="5"/>
                  </a:lnTo>
                  <a:lnTo>
                    <a:pt x="19" y="4"/>
                  </a:lnTo>
                  <a:lnTo>
                    <a:pt x="17" y="2"/>
                  </a:lnTo>
                  <a:lnTo>
                    <a:pt x="19" y="2"/>
                  </a:lnTo>
                  <a:lnTo>
                    <a:pt x="19" y="0"/>
                  </a:lnTo>
                  <a:lnTo>
                    <a:pt x="17" y="0"/>
                  </a:lnTo>
                  <a:lnTo>
                    <a:pt x="19" y="0"/>
                  </a:lnTo>
                  <a:lnTo>
                    <a:pt x="2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29" name="Freeform 1675"/>
            <p:cNvSpPr>
              <a:spLocks/>
            </p:cNvSpPr>
            <p:nvPr/>
          </p:nvSpPr>
          <p:spPr bwMode="auto">
            <a:xfrm>
              <a:off x="2589213" y="5194161"/>
              <a:ext cx="34925" cy="20638"/>
            </a:xfrm>
            <a:custGeom>
              <a:avLst/>
              <a:gdLst>
                <a:gd name="T0" fmla="*/ 2147483646 w 22"/>
                <a:gd name="T1" fmla="*/ 0 h 13"/>
                <a:gd name="T2" fmla="*/ 2147483646 w 22"/>
                <a:gd name="T3" fmla="*/ 0 h 13"/>
                <a:gd name="T4" fmla="*/ 2147483646 w 22"/>
                <a:gd name="T5" fmla="*/ 2147483646 h 13"/>
                <a:gd name="T6" fmla="*/ 2147483646 w 22"/>
                <a:gd name="T7" fmla="*/ 2147483646 h 13"/>
                <a:gd name="T8" fmla="*/ 2147483646 w 22"/>
                <a:gd name="T9" fmla="*/ 2147483646 h 13"/>
                <a:gd name="T10" fmla="*/ 2147483646 w 22"/>
                <a:gd name="T11" fmla="*/ 2147483646 h 13"/>
                <a:gd name="T12" fmla="*/ 2147483646 w 22"/>
                <a:gd name="T13" fmla="*/ 2147483646 h 13"/>
                <a:gd name="T14" fmla="*/ 2147483646 w 22"/>
                <a:gd name="T15" fmla="*/ 2147483646 h 13"/>
                <a:gd name="T16" fmla="*/ 2147483646 w 22"/>
                <a:gd name="T17" fmla="*/ 2147483646 h 13"/>
                <a:gd name="T18" fmla="*/ 2147483646 w 22"/>
                <a:gd name="T19" fmla="*/ 2147483646 h 13"/>
                <a:gd name="T20" fmla="*/ 2147483646 w 22"/>
                <a:gd name="T21" fmla="*/ 2147483646 h 13"/>
                <a:gd name="T22" fmla="*/ 2147483646 w 22"/>
                <a:gd name="T23" fmla="*/ 2147483646 h 13"/>
                <a:gd name="T24" fmla="*/ 2147483646 w 22"/>
                <a:gd name="T25" fmla="*/ 2147483646 h 13"/>
                <a:gd name="T26" fmla="*/ 2147483646 w 22"/>
                <a:gd name="T27" fmla="*/ 2147483646 h 13"/>
                <a:gd name="T28" fmla="*/ 2147483646 w 22"/>
                <a:gd name="T29" fmla="*/ 2147483646 h 13"/>
                <a:gd name="T30" fmla="*/ 2147483646 w 22"/>
                <a:gd name="T31" fmla="*/ 2147483646 h 13"/>
                <a:gd name="T32" fmla="*/ 2147483646 w 22"/>
                <a:gd name="T33" fmla="*/ 2147483646 h 13"/>
                <a:gd name="T34" fmla="*/ 2147483646 w 22"/>
                <a:gd name="T35" fmla="*/ 2147483646 h 13"/>
                <a:gd name="T36" fmla="*/ 2147483646 w 22"/>
                <a:gd name="T37" fmla="*/ 2147483646 h 13"/>
                <a:gd name="T38" fmla="*/ 2147483646 w 22"/>
                <a:gd name="T39" fmla="*/ 2147483646 h 13"/>
                <a:gd name="T40" fmla="*/ 2147483646 w 22"/>
                <a:gd name="T41" fmla="*/ 2147483646 h 13"/>
                <a:gd name="T42" fmla="*/ 2147483646 w 22"/>
                <a:gd name="T43" fmla="*/ 2147483646 h 13"/>
                <a:gd name="T44" fmla="*/ 2147483646 w 22"/>
                <a:gd name="T45" fmla="*/ 2147483646 h 13"/>
                <a:gd name="T46" fmla="*/ 2147483646 w 22"/>
                <a:gd name="T47" fmla="*/ 2147483646 h 13"/>
                <a:gd name="T48" fmla="*/ 2147483646 w 22"/>
                <a:gd name="T49" fmla="*/ 2147483646 h 13"/>
                <a:gd name="T50" fmla="*/ 2147483646 w 22"/>
                <a:gd name="T51" fmla="*/ 2147483646 h 13"/>
                <a:gd name="T52" fmla="*/ 2147483646 w 22"/>
                <a:gd name="T53" fmla="*/ 2147483646 h 13"/>
                <a:gd name="T54" fmla="*/ 2147483646 w 22"/>
                <a:gd name="T55" fmla="*/ 2147483646 h 13"/>
                <a:gd name="T56" fmla="*/ 2147483646 w 22"/>
                <a:gd name="T57" fmla="*/ 2147483646 h 13"/>
                <a:gd name="T58" fmla="*/ 2147483646 w 22"/>
                <a:gd name="T59" fmla="*/ 2147483646 h 13"/>
                <a:gd name="T60" fmla="*/ 2147483646 w 22"/>
                <a:gd name="T61" fmla="*/ 2147483646 h 13"/>
                <a:gd name="T62" fmla="*/ 2147483646 w 22"/>
                <a:gd name="T63" fmla="*/ 2147483646 h 13"/>
                <a:gd name="T64" fmla="*/ 2147483646 w 22"/>
                <a:gd name="T65" fmla="*/ 2147483646 h 13"/>
                <a:gd name="T66" fmla="*/ 2147483646 w 22"/>
                <a:gd name="T67" fmla="*/ 2147483646 h 13"/>
                <a:gd name="T68" fmla="*/ 2147483646 w 22"/>
                <a:gd name="T69" fmla="*/ 2147483646 h 13"/>
                <a:gd name="T70" fmla="*/ 2147483646 w 22"/>
                <a:gd name="T71" fmla="*/ 2147483646 h 13"/>
                <a:gd name="T72" fmla="*/ 2147483646 w 22"/>
                <a:gd name="T73" fmla="*/ 2147483646 h 13"/>
                <a:gd name="T74" fmla="*/ 2147483646 w 22"/>
                <a:gd name="T75" fmla="*/ 2147483646 h 13"/>
                <a:gd name="T76" fmla="*/ 2147483646 w 22"/>
                <a:gd name="T77" fmla="*/ 2147483646 h 13"/>
                <a:gd name="T78" fmla="*/ 2147483646 w 22"/>
                <a:gd name="T79" fmla="*/ 2147483646 h 13"/>
                <a:gd name="T80" fmla="*/ 2147483646 w 22"/>
                <a:gd name="T81" fmla="*/ 2147483646 h 13"/>
                <a:gd name="T82" fmla="*/ 0 w 22"/>
                <a:gd name="T83" fmla="*/ 2147483646 h 13"/>
                <a:gd name="T84" fmla="*/ 2147483646 w 22"/>
                <a:gd name="T85" fmla="*/ 2147483646 h 13"/>
                <a:gd name="T86" fmla="*/ 2147483646 w 22"/>
                <a:gd name="T87" fmla="*/ 2147483646 h 13"/>
                <a:gd name="T88" fmla="*/ 2147483646 w 22"/>
                <a:gd name="T89" fmla="*/ 2147483646 h 13"/>
                <a:gd name="T90" fmla="*/ 2147483646 w 22"/>
                <a:gd name="T91" fmla="*/ 2147483646 h 13"/>
                <a:gd name="T92" fmla="*/ 2147483646 w 22"/>
                <a:gd name="T93" fmla="*/ 2147483646 h 13"/>
                <a:gd name="T94" fmla="*/ 2147483646 w 22"/>
                <a:gd name="T95" fmla="*/ 2147483646 h 13"/>
                <a:gd name="T96" fmla="*/ 2147483646 w 22"/>
                <a:gd name="T97" fmla="*/ 2147483646 h 13"/>
                <a:gd name="T98" fmla="*/ 2147483646 w 22"/>
                <a:gd name="T99" fmla="*/ 2147483646 h 13"/>
                <a:gd name="T100" fmla="*/ 2147483646 w 22"/>
                <a:gd name="T101" fmla="*/ 2147483646 h 13"/>
                <a:gd name="T102" fmla="*/ 2147483646 w 22"/>
                <a:gd name="T103" fmla="*/ 2147483646 h 13"/>
                <a:gd name="T104" fmla="*/ 2147483646 w 22"/>
                <a:gd name="T105" fmla="*/ 2147483646 h 13"/>
                <a:gd name="T106" fmla="*/ 2147483646 w 22"/>
                <a:gd name="T107" fmla="*/ 2147483646 h 13"/>
                <a:gd name="T108" fmla="*/ 2147483646 w 22"/>
                <a:gd name="T109" fmla="*/ 2147483646 h 13"/>
                <a:gd name="T110" fmla="*/ 2147483646 w 22"/>
                <a:gd name="T111" fmla="*/ 2147483646 h 13"/>
                <a:gd name="T112" fmla="*/ 2147483646 w 22"/>
                <a:gd name="T113" fmla="*/ 2147483646 h 13"/>
                <a:gd name="T114" fmla="*/ 2147483646 w 22"/>
                <a:gd name="T115" fmla="*/ 0 h 13"/>
                <a:gd name="T116" fmla="*/ 2147483646 w 22"/>
                <a:gd name="T117" fmla="*/ 0 h 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 h="13">
                  <a:moveTo>
                    <a:pt x="7" y="0"/>
                  </a:moveTo>
                  <a:lnTo>
                    <a:pt x="9" y="0"/>
                  </a:lnTo>
                  <a:lnTo>
                    <a:pt x="13" y="2"/>
                  </a:lnTo>
                  <a:lnTo>
                    <a:pt x="14" y="2"/>
                  </a:lnTo>
                  <a:lnTo>
                    <a:pt x="16" y="2"/>
                  </a:lnTo>
                  <a:lnTo>
                    <a:pt x="18" y="2"/>
                  </a:lnTo>
                  <a:lnTo>
                    <a:pt x="20" y="2"/>
                  </a:lnTo>
                  <a:lnTo>
                    <a:pt x="22" y="4"/>
                  </a:lnTo>
                  <a:lnTo>
                    <a:pt x="20" y="6"/>
                  </a:lnTo>
                  <a:lnTo>
                    <a:pt x="16" y="6"/>
                  </a:lnTo>
                  <a:lnTo>
                    <a:pt x="16" y="8"/>
                  </a:lnTo>
                  <a:lnTo>
                    <a:pt x="16" y="6"/>
                  </a:lnTo>
                  <a:lnTo>
                    <a:pt x="14" y="6"/>
                  </a:lnTo>
                  <a:lnTo>
                    <a:pt x="14" y="8"/>
                  </a:lnTo>
                  <a:lnTo>
                    <a:pt x="14" y="9"/>
                  </a:lnTo>
                  <a:lnTo>
                    <a:pt x="13" y="9"/>
                  </a:lnTo>
                  <a:lnTo>
                    <a:pt x="13" y="11"/>
                  </a:lnTo>
                  <a:lnTo>
                    <a:pt x="11" y="13"/>
                  </a:lnTo>
                  <a:lnTo>
                    <a:pt x="9" y="13"/>
                  </a:lnTo>
                  <a:lnTo>
                    <a:pt x="7" y="13"/>
                  </a:lnTo>
                  <a:lnTo>
                    <a:pt x="5" y="13"/>
                  </a:lnTo>
                  <a:lnTo>
                    <a:pt x="5" y="11"/>
                  </a:lnTo>
                  <a:lnTo>
                    <a:pt x="3" y="11"/>
                  </a:lnTo>
                  <a:lnTo>
                    <a:pt x="2" y="11"/>
                  </a:lnTo>
                  <a:lnTo>
                    <a:pt x="0" y="11"/>
                  </a:lnTo>
                  <a:lnTo>
                    <a:pt x="2" y="9"/>
                  </a:lnTo>
                  <a:lnTo>
                    <a:pt x="2" y="8"/>
                  </a:lnTo>
                  <a:lnTo>
                    <a:pt x="3" y="8"/>
                  </a:lnTo>
                  <a:lnTo>
                    <a:pt x="2" y="8"/>
                  </a:lnTo>
                  <a:lnTo>
                    <a:pt x="2" y="6"/>
                  </a:lnTo>
                  <a:lnTo>
                    <a:pt x="3" y="6"/>
                  </a:lnTo>
                  <a:lnTo>
                    <a:pt x="3" y="4"/>
                  </a:lnTo>
                  <a:lnTo>
                    <a:pt x="3" y="2"/>
                  </a:lnTo>
                  <a:lnTo>
                    <a:pt x="3"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0" name="Freeform 1676"/>
            <p:cNvSpPr>
              <a:spLocks/>
            </p:cNvSpPr>
            <p:nvPr/>
          </p:nvSpPr>
          <p:spPr bwMode="auto">
            <a:xfrm>
              <a:off x="2659063" y="5200511"/>
              <a:ext cx="6350" cy="6350"/>
            </a:xfrm>
            <a:custGeom>
              <a:avLst/>
              <a:gdLst>
                <a:gd name="T0" fmla="*/ 0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0 w 4"/>
                <a:gd name="T17" fmla="*/ 2147483646 h 4"/>
                <a:gd name="T18" fmla="*/ 0 w 4"/>
                <a:gd name="T19" fmla="*/ 0 h 4"/>
                <a:gd name="T20" fmla="*/ 0 w 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4">
                  <a:moveTo>
                    <a:pt x="0" y="0"/>
                  </a:moveTo>
                  <a:lnTo>
                    <a:pt x="4" y="0"/>
                  </a:lnTo>
                  <a:lnTo>
                    <a:pt x="4" y="2"/>
                  </a:lnTo>
                  <a:lnTo>
                    <a:pt x="4"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1" name="Freeform 1677"/>
            <p:cNvSpPr>
              <a:spLocks/>
            </p:cNvSpPr>
            <p:nvPr/>
          </p:nvSpPr>
          <p:spPr bwMode="auto">
            <a:xfrm>
              <a:off x="2697163" y="5197336"/>
              <a:ext cx="14288" cy="11113"/>
            </a:xfrm>
            <a:custGeom>
              <a:avLst/>
              <a:gdLst>
                <a:gd name="T0" fmla="*/ 2147483646 w 9"/>
                <a:gd name="T1" fmla="*/ 0 h 7"/>
                <a:gd name="T2" fmla="*/ 2147483646 w 9"/>
                <a:gd name="T3" fmla="*/ 0 h 7"/>
                <a:gd name="T4" fmla="*/ 2147483646 w 9"/>
                <a:gd name="T5" fmla="*/ 0 h 7"/>
                <a:gd name="T6" fmla="*/ 2147483646 w 9"/>
                <a:gd name="T7" fmla="*/ 0 h 7"/>
                <a:gd name="T8" fmla="*/ 2147483646 w 9"/>
                <a:gd name="T9" fmla="*/ 0 h 7"/>
                <a:gd name="T10" fmla="*/ 2147483646 w 9"/>
                <a:gd name="T11" fmla="*/ 0 h 7"/>
                <a:gd name="T12" fmla="*/ 2147483646 w 9"/>
                <a:gd name="T13" fmla="*/ 0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0 w 9"/>
                <a:gd name="T35" fmla="*/ 2147483646 h 7"/>
                <a:gd name="T36" fmla="*/ 0 w 9"/>
                <a:gd name="T37" fmla="*/ 2147483646 h 7"/>
                <a:gd name="T38" fmla="*/ 0 w 9"/>
                <a:gd name="T39" fmla="*/ 2147483646 h 7"/>
                <a:gd name="T40" fmla="*/ 0 w 9"/>
                <a:gd name="T41" fmla="*/ 2147483646 h 7"/>
                <a:gd name="T42" fmla="*/ 0 w 9"/>
                <a:gd name="T43" fmla="*/ 2147483646 h 7"/>
                <a:gd name="T44" fmla="*/ 2147483646 w 9"/>
                <a:gd name="T45" fmla="*/ 0 h 7"/>
                <a:gd name="T46" fmla="*/ 2147483646 w 9"/>
                <a:gd name="T47" fmla="*/ 0 h 7"/>
                <a:gd name="T48" fmla="*/ 2147483646 w 9"/>
                <a:gd name="T49" fmla="*/ 0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7">
                  <a:moveTo>
                    <a:pt x="2" y="0"/>
                  </a:moveTo>
                  <a:lnTo>
                    <a:pt x="4" y="0"/>
                  </a:lnTo>
                  <a:lnTo>
                    <a:pt x="6" y="0"/>
                  </a:lnTo>
                  <a:lnTo>
                    <a:pt x="7" y="0"/>
                  </a:lnTo>
                  <a:lnTo>
                    <a:pt x="9" y="0"/>
                  </a:lnTo>
                  <a:lnTo>
                    <a:pt x="9" y="2"/>
                  </a:lnTo>
                  <a:lnTo>
                    <a:pt x="9" y="4"/>
                  </a:lnTo>
                  <a:lnTo>
                    <a:pt x="7" y="4"/>
                  </a:lnTo>
                  <a:lnTo>
                    <a:pt x="7" y="6"/>
                  </a:lnTo>
                  <a:lnTo>
                    <a:pt x="6" y="6"/>
                  </a:lnTo>
                  <a:lnTo>
                    <a:pt x="4" y="6"/>
                  </a:lnTo>
                  <a:lnTo>
                    <a:pt x="2" y="7"/>
                  </a:lnTo>
                  <a:lnTo>
                    <a:pt x="2" y="6"/>
                  </a:lnTo>
                  <a:lnTo>
                    <a:pt x="0" y="6"/>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2" name="Freeform 1678"/>
            <p:cNvSpPr>
              <a:spLocks/>
            </p:cNvSpPr>
            <p:nvPr/>
          </p:nvSpPr>
          <p:spPr bwMode="auto">
            <a:xfrm>
              <a:off x="2952751" y="5244961"/>
              <a:ext cx="34925" cy="17463"/>
            </a:xfrm>
            <a:custGeom>
              <a:avLst/>
              <a:gdLst>
                <a:gd name="T0" fmla="*/ 2147483646 w 22"/>
                <a:gd name="T1" fmla="*/ 0 h 11"/>
                <a:gd name="T2" fmla="*/ 2147483646 w 22"/>
                <a:gd name="T3" fmla="*/ 2147483646 h 11"/>
                <a:gd name="T4" fmla="*/ 2147483646 w 22"/>
                <a:gd name="T5" fmla="*/ 2147483646 h 11"/>
                <a:gd name="T6" fmla="*/ 2147483646 w 22"/>
                <a:gd name="T7" fmla="*/ 2147483646 h 11"/>
                <a:gd name="T8" fmla="*/ 2147483646 w 22"/>
                <a:gd name="T9" fmla="*/ 2147483646 h 11"/>
                <a:gd name="T10" fmla="*/ 2147483646 w 22"/>
                <a:gd name="T11" fmla="*/ 2147483646 h 11"/>
                <a:gd name="T12" fmla="*/ 2147483646 w 22"/>
                <a:gd name="T13" fmla="*/ 2147483646 h 11"/>
                <a:gd name="T14" fmla="*/ 2147483646 w 22"/>
                <a:gd name="T15" fmla="*/ 2147483646 h 11"/>
                <a:gd name="T16" fmla="*/ 2147483646 w 22"/>
                <a:gd name="T17" fmla="*/ 2147483646 h 11"/>
                <a:gd name="T18" fmla="*/ 2147483646 w 22"/>
                <a:gd name="T19" fmla="*/ 2147483646 h 11"/>
                <a:gd name="T20" fmla="*/ 2147483646 w 22"/>
                <a:gd name="T21" fmla="*/ 2147483646 h 11"/>
                <a:gd name="T22" fmla="*/ 2147483646 w 22"/>
                <a:gd name="T23" fmla="*/ 2147483646 h 11"/>
                <a:gd name="T24" fmla="*/ 2147483646 w 22"/>
                <a:gd name="T25" fmla="*/ 2147483646 h 11"/>
                <a:gd name="T26" fmla="*/ 2147483646 w 22"/>
                <a:gd name="T27" fmla="*/ 2147483646 h 11"/>
                <a:gd name="T28" fmla="*/ 2147483646 w 22"/>
                <a:gd name="T29" fmla="*/ 2147483646 h 11"/>
                <a:gd name="T30" fmla="*/ 2147483646 w 22"/>
                <a:gd name="T31" fmla="*/ 2147483646 h 11"/>
                <a:gd name="T32" fmla="*/ 2147483646 w 22"/>
                <a:gd name="T33" fmla="*/ 2147483646 h 11"/>
                <a:gd name="T34" fmla="*/ 2147483646 w 22"/>
                <a:gd name="T35" fmla="*/ 2147483646 h 11"/>
                <a:gd name="T36" fmla="*/ 2147483646 w 22"/>
                <a:gd name="T37" fmla="*/ 2147483646 h 11"/>
                <a:gd name="T38" fmla="*/ 2147483646 w 22"/>
                <a:gd name="T39" fmla="*/ 2147483646 h 11"/>
                <a:gd name="T40" fmla="*/ 2147483646 w 22"/>
                <a:gd name="T41" fmla="*/ 2147483646 h 11"/>
                <a:gd name="T42" fmla="*/ 2147483646 w 22"/>
                <a:gd name="T43" fmla="*/ 2147483646 h 11"/>
                <a:gd name="T44" fmla="*/ 2147483646 w 22"/>
                <a:gd name="T45" fmla="*/ 2147483646 h 11"/>
                <a:gd name="T46" fmla="*/ 2147483646 w 22"/>
                <a:gd name="T47" fmla="*/ 2147483646 h 11"/>
                <a:gd name="T48" fmla="*/ 2147483646 w 22"/>
                <a:gd name="T49" fmla="*/ 2147483646 h 11"/>
                <a:gd name="T50" fmla="*/ 2147483646 w 22"/>
                <a:gd name="T51" fmla="*/ 2147483646 h 11"/>
                <a:gd name="T52" fmla="*/ 2147483646 w 22"/>
                <a:gd name="T53" fmla="*/ 2147483646 h 11"/>
                <a:gd name="T54" fmla="*/ 2147483646 w 22"/>
                <a:gd name="T55" fmla="*/ 2147483646 h 11"/>
                <a:gd name="T56" fmla="*/ 2147483646 w 22"/>
                <a:gd name="T57" fmla="*/ 2147483646 h 11"/>
                <a:gd name="T58" fmla="*/ 2147483646 w 22"/>
                <a:gd name="T59" fmla="*/ 2147483646 h 11"/>
                <a:gd name="T60" fmla="*/ 2147483646 w 22"/>
                <a:gd name="T61" fmla="*/ 2147483646 h 11"/>
                <a:gd name="T62" fmla="*/ 2147483646 w 22"/>
                <a:gd name="T63" fmla="*/ 2147483646 h 11"/>
                <a:gd name="T64" fmla="*/ 2147483646 w 22"/>
                <a:gd name="T65" fmla="*/ 2147483646 h 11"/>
                <a:gd name="T66" fmla="*/ 2147483646 w 22"/>
                <a:gd name="T67" fmla="*/ 2147483646 h 11"/>
                <a:gd name="T68" fmla="*/ 0 w 22"/>
                <a:gd name="T69" fmla="*/ 2147483646 h 11"/>
                <a:gd name="T70" fmla="*/ 0 w 22"/>
                <a:gd name="T71" fmla="*/ 2147483646 h 11"/>
                <a:gd name="T72" fmla="*/ 0 w 22"/>
                <a:gd name="T73" fmla="*/ 2147483646 h 11"/>
                <a:gd name="T74" fmla="*/ 0 w 22"/>
                <a:gd name="T75" fmla="*/ 2147483646 h 11"/>
                <a:gd name="T76" fmla="*/ 2147483646 w 22"/>
                <a:gd name="T77" fmla="*/ 2147483646 h 11"/>
                <a:gd name="T78" fmla="*/ 2147483646 w 22"/>
                <a:gd name="T79" fmla="*/ 2147483646 h 11"/>
                <a:gd name="T80" fmla="*/ 2147483646 w 22"/>
                <a:gd name="T81" fmla="*/ 2147483646 h 11"/>
                <a:gd name="T82" fmla="*/ 2147483646 w 22"/>
                <a:gd name="T83" fmla="*/ 2147483646 h 11"/>
                <a:gd name="T84" fmla="*/ 2147483646 w 22"/>
                <a:gd name="T85" fmla="*/ 2147483646 h 11"/>
                <a:gd name="T86" fmla="*/ 2147483646 w 22"/>
                <a:gd name="T87" fmla="*/ 2147483646 h 11"/>
                <a:gd name="T88" fmla="*/ 2147483646 w 22"/>
                <a:gd name="T89" fmla="*/ 2147483646 h 11"/>
                <a:gd name="T90" fmla="*/ 2147483646 w 22"/>
                <a:gd name="T91" fmla="*/ 2147483646 h 11"/>
                <a:gd name="T92" fmla="*/ 2147483646 w 22"/>
                <a:gd name="T93" fmla="*/ 2147483646 h 11"/>
                <a:gd name="T94" fmla="*/ 2147483646 w 22"/>
                <a:gd name="T95" fmla="*/ 2147483646 h 11"/>
                <a:gd name="T96" fmla="*/ 2147483646 w 22"/>
                <a:gd name="T97" fmla="*/ 2147483646 h 11"/>
                <a:gd name="T98" fmla="*/ 2147483646 w 22"/>
                <a:gd name="T99" fmla="*/ 2147483646 h 11"/>
                <a:gd name="T100" fmla="*/ 2147483646 w 22"/>
                <a:gd name="T101" fmla="*/ 2147483646 h 11"/>
                <a:gd name="T102" fmla="*/ 2147483646 w 22"/>
                <a:gd name="T103" fmla="*/ 2147483646 h 11"/>
                <a:gd name="T104" fmla="*/ 2147483646 w 22"/>
                <a:gd name="T105" fmla="*/ 2147483646 h 11"/>
                <a:gd name="T106" fmla="*/ 2147483646 w 22"/>
                <a:gd name="T107" fmla="*/ 2147483646 h 11"/>
                <a:gd name="T108" fmla="*/ 2147483646 w 22"/>
                <a:gd name="T109" fmla="*/ 2147483646 h 11"/>
                <a:gd name="T110" fmla="*/ 2147483646 w 22"/>
                <a:gd name="T111" fmla="*/ 2147483646 h 11"/>
                <a:gd name="T112" fmla="*/ 2147483646 w 22"/>
                <a:gd name="T113" fmla="*/ 2147483646 h 11"/>
                <a:gd name="T114" fmla="*/ 2147483646 w 22"/>
                <a:gd name="T115" fmla="*/ 2147483646 h 11"/>
                <a:gd name="T116" fmla="*/ 2147483646 w 22"/>
                <a:gd name="T117" fmla="*/ 2147483646 h 11"/>
                <a:gd name="T118" fmla="*/ 2147483646 w 22"/>
                <a:gd name="T119" fmla="*/ 0 h 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11">
                  <a:moveTo>
                    <a:pt x="17" y="0"/>
                  </a:moveTo>
                  <a:lnTo>
                    <a:pt x="18" y="1"/>
                  </a:lnTo>
                  <a:lnTo>
                    <a:pt x="20" y="1"/>
                  </a:lnTo>
                  <a:lnTo>
                    <a:pt x="20" y="3"/>
                  </a:lnTo>
                  <a:lnTo>
                    <a:pt x="22" y="5"/>
                  </a:lnTo>
                  <a:lnTo>
                    <a:pt x="22" y="7"/>
                  </a:lnTo>
                  <a:lnTo>
                    <a:pt x="20" y="7"/>
                  </a:lnTo>
                  <a:lnTo>
                    <a:pt x="20" y="9"/>
                  </a:lnTo>
                  <a:lnTo>
                    <a:pt x="18" y="9"/>
                  </a:lnTo>
                  <a:lnTo>
                    <a:pt x="17" y="9"/>
                  </a:lnTo>
                  <a:lnTo>
                    <a:pt x="15" y="11"/>
                  </a:lnTo>
                  <a:lnTo>
                    <a:pt x="13" y="11"/>
                  </a:lnTo>
                  <a:lnTo>
                    <a:pt x="9" y="11"/>
                  </a:lnTo>
                  <a:lnTo>
                    <a:pt x="7" y="11"/>
                  </a:lnTo>
                  <a:lnTo>
                    <a:pt x="5" y="11"/>
                  </a:lnTo>
                  <a:lnTo>
                    <a:pt x="5" y="9"/>
                  </a:lnTo>
                  <a:lnTo>
                    <a:pt x="4" y="9"/>
                  </a:lnTo>
                  <a:lnTo>
                    <a:pt x="5" y="9"/>
                  </a:lnTo>
                  <a:lnTo>
                    <a:pt x="4" y="7"/>
                  </a:lnTo>
                  <a:lnTo>
                    <a:pt x="4" y="5"/>
                  </a:lnTo>
                  <a:lnTo>
                    <a:pt x="4" y="3"/>
                  </a:lnTo>
                  <a:lnTo>
                    <a:pt x="2" y="3"/>
                  </a:lnTo>
                  <a:lnTo>
                    <a:pt x="0" y="5"/>
                  </a:lnTo>
                  <a:lnTo>
                    <a:pt x="0" y="3"/>
                  </a:lnTo>
                  <a:lnTo>
                    <a:pt x="2" y="3"/>
                  </a:lnTo>
                  <a:lnTo>
                    <a:pt x="2" y="1"/>
                  </a:lnTo>
                  <a:lnTo>
                    <a:pt x="2" y="3"/>
                  </a:lnTo>
                  <a:lnTo>
                    <a:pt x="4" y="1"/>
                  </a:lnTo>
                  <a:lnTo>
                    <a:pt x="5" y="1"/>
                  </a:lnTo>
                  <a:lnTo>
                    <a:pt x="5" y="3"/>
                  </a:lnTo>
                  <a:lnTo>
                    <a:pt x="5" y="5"/>
                  </a:lnTo>
                  <a:lnTo>
                    <a:pt x="7" y="3"/>
                  </a:lnTo>
                  <a:lnTo>
                    <a:pt x="7" y="1"/>
                  </a:lnTo>
                  <a:lnTo>
                    <a:pt x="7" y="3"/>
                  </a:lnTo>
                  <a:lnTo>
                    <a:pt x="9" y="1"/>
                  </a:lnTo>
                  <a:lnTo>
                    <a:pt x="11" y="1"/>
                  </a:lnTo>
                  <a:lnTo>
                    <a:pt x="11" y="3"/>
                  </a:lnTo>
                  <a:lnTo>
                    <a:pt x="11" y="1"/>
                  </a:lnTo>
                  <a:lnTo>
                    <a:pt x="13" y="1"/>
                  </a:lnTo>
                  <a:lnTo>
                    <a:pt x="15" y="1"/>
                  </a:lnTo>
                  <a:lnTo>
                    <a:pt x="17" y="1"/>
                  </a:lnTo>
                  <a:lnTo>
                    <a:pt x="1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3" name="Freeform 1679"/>
            <p:cNvSpPr>
              <a:spLocks/>
            </p:cNvSpPr>
            <p:nvPr/>
          </p:nvSpPr>
          <p:spPr bwMode="auto">
            <a:xfrm>
              <a:off x="2727326" y="5249723"/>
              <a:ext cx="22225" cy="15875"/>
            </a:xfrm>
            <a:custGeom>
              <a:avLst/>
              <a:gdLst>
                <a:gd name="T0" fmla="*/ 2147483646 w 14"/>
                <a:gd name="T1" fmla="*/ 0 h 10"/>
                <a:gd name="T2" fmla="*/ 2147483646 w 14"/>
                <a:gd name="T3" fmla="*/ 0 h 10"/>
                <a:gd name="T4" fmla="*/ 2147483646 w 14"/>
                <a:gd name="T5" fmla="*/ 0 h 10"/>
                <a:gd name="T6" fmla="*/ 2147483646 w 14"/>
                <a:gd name="T7" fmla="*/ 2147483646 h 10"/>
                <a:gd name="T8" fmla="*/ 2147483646 w 14"/>
                <a:gd name="T9" fmla="*/ 2147483646 h 10"/>
                <a:gd name="T10" fmla="*/ 2147483646 w 14"/>
                <a:gd name="T11" fmla="*/ 2147483646 h 10"/>
                <a:gd name="T12" fmla="*/ 2147483646 w 14"/>
                <a:gd name="T13" fmla="*/ 2147483646 h 10"/>
                <a:gd name="T14" fmla="*/ 2147483646 w 14"/>
                <a:gd name="T15" fmla="*/ 2147483646 h 10"/>
                <a:gd name="T16" fmla="*/ 2147483646 w 14"/>
                <a:gd name="T17" fmla="*/ 2147483646 h 10"/>
                <a:gd name="T18" fmla="*/ 2147483646 w 14"/>
                <a:gd name="T19" fmla="*/ 2147483646 h 10"/>
                <a:gd name="T20" fmla="*/ 2147483646 w 14"/>
                <a:gd name="T21" fmla="*/ 2147483646 h 10"/>
                <a:gd name="T22" fmla="*/ 2147483646 w 14"/>
                <a:gd name="T23" fmla="*/ 2147483646 h 10"/>
                <a:gd name="T24" fmla="*/ 2147483646 w 14"/>
                <a:gd name="T25" fmla="*/ 2147483646 h 10"/>
                <a:gd name="T26" fmla="*/ 2147483646 w 14"/>
                <a:gd name="T27" fmla="*/ 2147483646 h 10"/>
                <a:gd name="T28" fmla="*/ 2147483646 w 14"/>
                <a:gd name="T29" fmla="*/ 2147483646 h 10"/>
                <a:gd name="T30" fmla="*/ 2147483646 w 14"/>
                <a:gd name="T31" fmla="*/ 2147483646 h 10"/>
                <a:gd name="T32" fmla="*/ 2147483646 w 14"/>
                <a:gd name="T33" fmla="*/ 2147483646 h 10"/>
                <a:gd name="T34" fmla="*/ 2147483646 w 14"/>
                <a:gd name="T35" fmla="*/ 2147483646 h 10"/>
                <a:gd name="T36" fmla="*/ 2147483646 w 14"/>
                <a:gd name="T37" fmla="*/ 2147483646 h 10"/>
                <a:gd name="T38" fmla="*/ 2147483646 w 14"/>
                <a:gd name="T39" fmla="*/ 2147483646 h 10"/>
                <a:gd name="T40" fmla="*/ 2147483646 w 14"/>
                <a:gd name="T41" fmla="*/ 2147483646 h 10"/>
                <a:gd name="T42" fmla="*/ 2147483646 w 14"/>
                <a:gd name="T43" fmla="*/ 2147483646 h 10"/>
                <a:gd name="T44" fmla="*/ 0 w 14"/>
                <a:gd name="T45" fmla="*/ 2147483646 h 10"/>
                <a:gd name="T46" fmla="*/ 0 w 14"/>
                <a:gd name="T47" fmla="*/ 2147483646 h 10"/>
                <a:gd name="T48" fmla="*/ 2147483646 w 14"/>
                <a:gd name="T49" fmla="*/ 2147483646 h 10"/>
                <a:gd name="T50" fmla="*/ 0 w 14"/>
                <a:gd name="T51" fmla="*/ 2147483646 h 10"/>
                <a:gd name="T52" fmla="*/ 2147483646 w 14"/>
                <a:gd name="T53" fmla="*/ 2147483646 h 10"/>
                <a:gd name="T54" fmla="*/ 2147483646 w 14"/>
                <a:gd name="T55" fmla="*/ 2147483646 h 10"/>
                <a:gd name="T56" fmla="*/ 2147483646 w 14"/>
                <a:gd name="T57" fmla="*/ 2147483646 h 10"/>
                <a:gd name="T58" fmla="*/ 2147483646 w 14"/>
                <a:gd name="T59" fmla="*/ 2147483646 h 10"/>
                <a:gd name="T60" fmla="*/ 2147483646 w 14"/>
                <a:gd name="T61" fmla="*/ 0 h 10"/>
                <a:gd name="T62" fmla="*/ 2147483646 w 14"/>
                <a:gd name="T63" fmla="*/ 0 h 10"/>
                <a:gd name="T64" fmla="*/ 2147483646 w 14"/>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 h="10">
                  <a:moveTo>
                    <a:pt x="3" y="0"/>
                  </a:moveTo>
                  <a:lnTo>
                    <a:pt x="5" y="0"/>
                  </a:lnTo>
                  <a:lnTo>
                    <a:pt x="7" y="2"/>
                  </a:lnTo>
                  <a:lnTo>
                    <a:pt x="9" y="2"/>
                  </a:lnTo>
                  <a:lnTo>
                    <a:pt x="9" y="4"/>
                  </a:lnTo>
                  <a:lnTo>
                    <a:pt x="11" y="6"/>
                  </a:lnTo>
                  <a:lnTo>
                    <a:pt x="13" y="8"/>
                  </a:lnTo>
                  <a:lnTo>
                    <a:pt x="13" y="6"/>
                  </a:lnTo>
                  <a:lnTo>
                    <a:pt x="14" y="8"/>
                  </a:lnTo>
                  <a:lnTo>
                    <a:pt x="13" y="8"/>
                  </a:lnTo>
                  <a:lnTo>
                    <a:pt x="9" y="8"/>
                  </a:lnTo>
                  <a:lnTo>
                    <a:pt x="7" y="8"/>
                  </a:lnTo>
                  <a:lnTo>
                    <a:pt x="5" y="10"/>
                  </a:lnTo>
                  <a:lnTo>
                    <a:pt x="3" y="10"/>
                  </a:lnTo>
                  <a:lnTo>
                    <a:pt x="1" y="8"/>
                  </a:lnTo>
                  <a:lnTo>
                    <a:pt x="0" y="8"/>
                  </a:lnTo>
                  <a:lnTo>
                    <a:pt x="1" y="8"/>
                  </a:lnTo>
                  <a:lnTo>
                    <a:pt x="0" y="6"/>
                  </a:lnTo>
                  <a:lnTo>
                    <a:pt x="1" y="6"/>
                  </a:lnTo>
                  <a:lnTo>
                    <a:pt x="1" y="4"/>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4" name="Freeform 1680"/>
            <p:cNvSpPr>
              <a:spLocks/>
            </p:cNvSpPr>
            <p:nvPr/>
          </p:nvSpPr>
          <p:spPr bwMode="auto">
            <a:xfrm>
              <a:off x="3378201" y="5508486"/>
              <a:ext cx="34925" cy="38100"/>
            </a:xfrm>
            <a:custGeom>
              <a:avLst/>
              <a:gdLst>
                <a:gd name="T0" fmla="*/ 2147483646 w 22"/>
                <a:gd name="T1" fmla="*/ 0 h 24"/>
                <a:gd name="T2" fmla="*/ 2147483646 w 22"/>
                <a:gd name="T3" fmla="*/ 0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2147483646 w 22"/>
                <a:gd name="T53" fmla="*/ 2147483646 h 24"/>
                <a:gd name="T54" fmla="*/ 2147483646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2147483646 h 24"/>
                <a:gd name="T78" fmla="*/ 2147483646 w 22"/>
                <a:gd name="T79" fmla="*/ 2147483646 h 24"/>
                <a:gd name="T80" fmla="*/ 0 w 22"/>
                <a:gd name="T81" fmla="*/ 2147483646 h 24"/>
                <a:gd name="T82" fmla="*/ 0 w 22"/>
                <a:gd name="T83" fmla="*/ 0 h 24"/>
                <a:gd name="T84" fmla="*/ 0 w 22"/>
                <a:gd name="T85" fmla="*/ 0 h 24"/>
                <a:gd name="T86" fmla="*/ 2147483646 w 22"/>
                <a:gd name="T87" fmla="*/ 0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 h="24">
                  <a:moveTo>
                    <a:pt x="4" y="0"/>
                  </a:moveTo>
                  <a:lnTo>
                    <a:pt x="4" y="0"/>
                  </a:lnTo>
                  <a:lnTo>
                    <a:pt x="6" y="0"/>
                  </a:lnTo>
                  <a:lnTo>
                    <a:pt x="6" y="2"/>
                  </a:lnTo>
                  <a:lnTo>
                    <a:pt x="7" y="2"/>
                  </a:lnTo>
                  <a:lnTo>
                    <a:pt x="7" y="4"/>
                  </a:lnTo>
                  <a:lnTo>
                    <a:pt x="9" y="4"/>
                  </a:lnTo>
                  <a:lnTo>
                    <a:pt x="11" y="6"/>
                  </a:lnTo>
                  <a:lnTo>
                    <a:pt x="11" y="7"/>
                  </a:lnTo>
                  <a:lnTo>
                    <a:pt x="13" y="7"/>
                  </a:lnTo>
                  <a:lnTo>
                    <a:pt x="15" y="9"/>
                  </a:lnTo>
                  <a:lnTo>
                    <a:pt x="17" y="9"/>
                  </a:lnTo>
                  <a:lnTo>
                    <a:pt x="17" y="11"/>
                  </a:lnTo>
                  <a:lnTo>
                    <a:pt x="19" y="13"/>
                  </a:lnTo>
                  <a:lnTo>
                    <a:pt x="19" y="15"/>
                  </a:lnTo>
                  <a:lnTo>
                    <a:pt x="20" y="15"/>
                  </a:lnTo>
                  <a:lnTo>
                    <a:pt x="20" y="17"/>
                  </a:lnTo>
                  <a:lnTo>
                    <a:pt x="22" y="19"/>
                  </a:lnTo>
                  <a:lnTo>
                    <a:pt x="22" y="20"/>
                  </a:lnTo>
                  <a:lnTo>
                    <a:pt x="22" y="22"/>
                  </a:lnTo>
                  <a:lnTo>
                    <a:pt x="22" y="24"/>
                  </a:lnTo>
                  <a:lnTo>
                    <a:pt x="20" y="22"/>
                  </a:lnTo>
                  <a:lnTo>
                    <a:pt x="19" y="22"/>
                  </a:lnTo>
                  <a:lnTo>
                    <a:pt x="17" y="22"/>
                  </a:lnTo>
                  <a:lnTo>
                    <a:pt x="17" y="20"/>
                  </a:lnTo>
                  <a:lnTo>
                    <a:pt x="15" y="20"/>
                  </a:lnTo>
                  <a:lnTo>
                    <a:pt x="15" y="19"/>
                  </a:lnTo>
                  <a:lnTo>
                    <a:pt x="13" y="19"/>
                  </a:lnTo>
                  <a:lnTo>
                    <a:pt x="13" y="17"/>
                  </a:lnTo>
                  <a:lnTo>
                    <a:pt x="11" y="17"/>
                  </a:lnTo>
                  <a:lnTo>
                    <a:pt x="11" y="15"/>
                  </a:lnTo>
                  <a:lnTo>
                    <a:pt x="11" y="13"/>
                  </a:lnTo>
                  <a:lnTo>
                    <a:pt x="9" y="13"/>
                  </a:lnTo>
                  <a:lnTo>
                    <a:pt x="9" y="11"/>
                  </a:lnTo>
                  <a:lnTo>
                    <a:pt x="9" y="13"/>
                  </a:lnTo>
                  <a:lnTo>
                    <a:pt x="7" y="11"/>
                  </a:lnTo>
                  <a:lnTo>
                    <a:pt x="7" y="9"/>
                  </a:lnTo>
                  <a:lnTo>
                    <a:pt x="6" y="7"/>
                  </a:lnTo>
                  <a:lnTo>
                    <a:pt x="6" y="6"/>
                  </a:lnTo>
                  <a:lnTo>
                    <a:pt x="4" y="6"/>
                  </a:lnTo>
                  <a:lnTo>
                    <a:pt x="2" y="4"/>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5" name="Freeform 1681"/>
            <p:cNvSpPr>
              <a:spLocks/>
            </p:cNvSpPr>
            <p:nvPr/>
          </p:nvSpPr>
          <p:spPr bwMode="auto">
            <a:xfrm>
              <a:off x="3194051" y="5570398"/>
              <a:ext cx="22225" cy="47625"/>
            </a:xfrm>
            <a:custGeom>
              <a:avLst/>
              <a:gdLst>
                <a:gd name="T0" fmla="*/ 2147483646 w 14"/>
                <a:gd name="T1" fmla="*/ 0 h 30"/>
                <a:gd name="T2" fmla="*/ 2147483646 w 14"/>
                <a:gd name="T3" fmla="*/ 2147483646 h 30"/>
                <a:gd name="T4" fmla="*/ 2147483646 w 14"/>
                <a:gd name="T5" fmla="*/ 2147483646 h 30"/>
                <a:gd name="T6" fmla="*/ 2147483646 w 14"/>
                <a:gd name="T7" fmla="*/ 2147483646 h 30"/>
                <a:gd name="T8" fmla="*/ 2147483646 w 14"/>
                <a:gd name="T9" fmla="*/ 2147483646 h 30"/>
                <a:gd name="T10" fmla="*/ 2147483646 w 14"/>
                <a:gd name="T11" fmla="*/ 2147483646 h 30"/>
                <a:gd name="T12" fmla="*/ 2147483646 w 14"/>
                <a:gd name="T13" fmla="*/ 2147483646 h 30"/>
                <a:gd name="T14" fmla="*/ 2147483646 w 14"/>
                <a:gd name="T15" fmla="*/ 2147483646 h 30"/>
                <a:gd name="T16" fmla="*/ 2147483646 w 14"/>
                <a:gd name="T17" fmla="*/ 2147483646 h 30"/>
                <a:gd name="T18" fmla="*/ 2147483646 w 14"/>
                <a:gd name="T19" fmla="*/ 2147483646 h 30"/>
                <a:gd name="T20" fmla="*/ 2147483646 w 14"/>
                <a:gd name="T21" fmla="*/ 2147483646 h 30"/>
                <a:gd name="T22" fmla="*/ 2147483646 w 14"/>
                <a:gd name="T23" fmla="*/ 2147483646 h 30"/>
                <a:gd name="T24" fmla="*/ 0 w 14"/>
                <a:gd name="T25" fmla="*/ 2147483646 h 30"/>
                <a:gd name="T26" fmla="*/ 0 w 14"/>
                <a:gd name="T27" fmla="*/ 2147483646 h 30"/>
                <a:gd name="T28" fmla="*/ 0 w 14"/>
                <a:gd name="T29" fmla="*/ 2147483646 h 30"/>
                <a:gd name="T30" fmla="*/ 0 w 14"/>
                <a:gd name="T31" fmla="*/ 2147483646 h 30"/>
                <a:gd name="T32" fmla="*/ 0 w 14"/>
                <a:gd name="T33" fmla="*/ 2147483646 h 30"/>
                <a:gd name="T34" fmla="*/ 0 w 14"/>
                <a:gd name="T35" fmla="*/ 2147483646 h 30"/>
                <a:gd name="T36" fmla="*/ 0 w 14"/>
                <a:gd name="T37" fmla="*/ 2147483646 h 30"/>
                <a:gd name="T38" fmla="*/ 2147483646 w 14"/>
                <a:gd name="T39" fmla="*/ 2147483646 h 30"/>
                <a:gd name="T40" fmla="*/ 2147483646 w 14"/>
                <a:gd name="T41" fmla="*/ 2147483646 h 30"/>
                <a:gd name="T42" fmla="*/ 2147483646 w 14"/>
                <a:gd name="T43" fmla="*/ 2147483646 h 30"/>
                <a:gd name="T44" fmla="*/ 2147483646 w 14"/>
                <a:gd name="T45" fmla="*/ 2147483646 h 30"/>
                <a:gd name="T46" fmla="*/ 2147483646 w 14"/>
                <a:gd name="T47" fmla="*/ 2147483646 h 30"/>
                <a:gd name="T48" fmla="*/ 2147483646 w 14"/>
                <a:gd name="T49" fmla="*/ 2147483646 h 30"/>
                <a:gd name="T50" fmla="*/ 2147483646 w 14"/>
                <a:gd name="T51" fmla="*/ 2147483646 h 30"/>
                <a:gd name="T52" fmla="*/ 2147483646 w 14"/>
                <a:gd name="T53" fmla="*/ 2147483646 h 30"/>
                <a:gd name="T54" fmla="*/ 2147483646 w 14"/>
                <a:gd name="T55" fmla="*/ 2147483646 h 30"/>
                <a:gd name="T56" fmla="*/ 2147483646 w 14"/>
                <a:gd name="T57" fmla="*/ 2147483646 h 30"/>
                <a:gd name="T58" fmla="*/ 2147483646 w 14"/>
                <a:gd name="T59" fmla="*/ 2147483646 h 30"/>
                <a:gd name="T60" fmla="*/ 2147483646 w 14"/>
                <a:gd name="T61" fmla="*/ 2147483646 h 30"/>
                <a:gd name="T62" fmla="*/ 2147483646 w 14"/>
                <a:gd name="T63" fmla="*/ 2147483646 h 30"/>
                <a:gd name="T64" fmla="*/ 2147483646 w 14"/>
                <a:gd name="T65" fmla="*/ 2147483646 h 30"/>
                <a:gd name="T66" fmla="*/ 2147483646 w 14"/>
                <a:gd name="T67" fmla="*/ 0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 h="30">
                  <a:moveTo>
                    <a:pt x="11" y="0"/>
                  </a:moveTo>
                  <a:lnTo>
                    <a:pt x="14" y="0"/>
                  </a:lnTo>
                  <a:lnTo>
                    <a:pt x="13" y="2"/>
                  </a:lnTo>
                  <a:lnTo>
                    <a:pt x="14" y="5"/>
                  </a:lnTo>
                  <a:lnTo>
                    <a:pt x="14" y="7"/>
                  </a:lnTo>
                  <a:lnTo>
                    <a:pt x="13" y="9"/>
                  </a:lnTo>
                  <a:lnTo>
                    <a:pt x="13" y="13"/>
                  </a:lnTo>
                  <a:lnTo>
                    <a:pt x="11" y="17"/>
                  </a:lnTo>
                  <a:lnTo>
                    <a:pt x="11" y="18"/>
                  </a:lnTo>
                  <a:lnTo>
                    <a:pt x="9" y="18"/>
                  </a:lnTo>
                  <a:lnTo>
                    <a:pt x="9" y="20"/>
                  </a:lnTo>
                  <a:lnTo>
                    <a:pt x="9" y="22"/>
                  </a:lnTo>
                  <a:lnTo>
                    <a:pt x="9" y="24"/>
                  </a:lnTo>
                  <a:lnTo>
                    <a:pt x="7" y="26"/>
                  </a:lnTo>
                  <a:lnTo>
                    <a:pt x="7" y="28"/>
                  </a:lnTo>
                  <a:lnTo>
                    <a:pt x="7" y="30"/>
                  </a:lnTo>
                  <a:lnTo>
                    <a:pt x="3" y="30"/>
                  </a:lnTo>
                  <a:lnTo>
                    <a:pt x="1" y="30"/>
                  </a:lnTo>
                  <a:lnTo>
                    <a:pt x="0" y="28"/>
                  </a:lnTo>
                  <a:lnTo>
                    <a:pt x="0" y="26"/>
                  </a:lnTo>
                  <a:lnTo>
                    <a:pt x="0" y="24"/>
                  </a:lnTo>
                  <a:lnTo>
                    <a:pt x="0" y="22"/>
                  </a:lnTo>
                  <a:lnTo>
                    <a:pt x="0" y="20"/>
                  </a:lnTo>
                  <a:lnTo>
                    <a:pt x="0" y="18"/>
                  </a:lnTo>
                  <a:lnTo>
                    <a:pt x="1" y="18"/>
                  </a:lnTo>
                  <a:lnTo>
                    <a:pt x="1" y="17"/>
                  </a:lnTo>
                  <a:lnTo>
                    <a:pt x="1" y="15"/>
                  </a:lnTo>
                  <a:lnTo>
                    <a:pt x="1" y="17"/>
                  </a:lnTo>
                  <a:lnTo>
                    <a:pt x="1" y="15"/>
                  </a:lnTo>
                  <a:lnTo>
                    <a:pt x="1" y="11"/>
                  </a:lnTo>
                  <a:lnTo>
                    <a:pt x="1" y="9"/>
                  </a:lnTo>
                  <a:lnTo>
                    <a:pt x="3" y="9"/>
                  </a:lnTo>
                  <a:lnTo>
                    <a:pt x="5" y="9"/>
                  </a:lnTo>
                  <a:lnTo>
                    <a:pt x="5" y="7"/>
                  </a:lnTo>
                  <a:lnTo>
                    <a:pt x="7" y="7"/>
                  </a:lnTo>
                  <a:lnTo>
                    <a:pt x="9" y="7"/>
                  </a:lnTo>
                  <a:lnTo>
                    <a:pt x="9" y="5"/>
                  </a:lnTo>
                  <a:lnTo>
                    <a:pt x="9" y="4"/>
                  </a:lnTo>
                  <a:lnTo>
                    <a:pt x="11" y="2"/>
                  </a:lnTo>
                  <a:lnTo>
                    <a:pt x="11" y="4"/>
                  </a:lnTo>
                  <a:lnTo>
                    <a:pt x="11" y="2"/>
                  </a:lnTo>
                  <a:lnTo>
                    <a:pt x="1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6236" name="Freeform 1682"/>
            <p:cNvSpPr>
              <a:spLocks/>
            </p:cNvSpPr>
            <p:nvPr/>
          </p:nvSpPr>
          <p:spPr bwMode="auto">
            <a:xfrm>
              <a:off x="3440113" y="5567223"/>
              <a:ext cx="142875" cy="106363"/>
            </a:xfrm>
            <a:custGeom>
              <a:avLst/>
              <a:gdLst>
                <a:gd name="T0" fmla="*/ 2147483646 w 90"/>
                <a:gd name="T1" fmla="*/ 2147483646 h 67"/>
                <a:gd name="T2" fmla="*/ 2147483646 w 90"/>
                <a:gd name="T3" fmla="*/ 2147483646 h 67"/>
                <a:gd name="T4" fmla="*/ 2147483646 w 90"/>
                <a:gd name="T5" fmla="*/ 2147483646 h 67"/>
                <a:gd name="T6" fmla="*/ 2147483646 w 90"/>
                <a:gd name="T7" fmla="*/ 2147483646 h 67"/>
                <a:gd name="T8" fmla="*/ 2147483646 w 90"/>
                <a:gd name="T9" fmla="*/ 2147483646 h 67"/>
                <a:gd name="T10" fmla="*/ 2147483646 w 90"/>
                <a:gd name="T11" fmla="*/ 2147483646 h 67"/>
                <a:gd name="T12" fmla="*/ 2147483646 w 90"/>
                <a:gd name="T13" fmla="*/ 2147483646 h 67"/>
                <a:gd name="T14" fmla="*/ 2147483646 w 90"/>
                <a:gd name="T15" fmla="*/ 2147483646 h 67"/>
                <a:gd name="T16" fmla="*/ 2147483646 w 90"/>
                <a:gd name="T17" fmla="*/ 2147483646 h 67"/>
                <a:gd name="T18" fmla="*/ 2147483646 w 90"/>
                <a:gd name="T19" fmla="*/ 2147483646 h 67"/>
                <a:gd name="T20" fmla="*/ 2147483646 w 90"/>
                <a:gd name="T21" fmla="*/ 2147483646 h 67"/>
                <a:gd name="T22" fmla="*/ 2147483646 w 90"/>
                <a:gd name="T23" fmla="*/ 2147483646 h 67"/>
                <a:gd name="T24" fmla="*/ 2147483646 w 90"/>
                <a:gd name="T25" fmla="*/ 2147483646 h 67"/>
                <a:gd name="T26" fmla="*/ 2147483646 w 90"/>
                <a:gd name="T27" fmla="*/ 2147483646 h 67"/>
                <a:gd name="T28" fmla="*/ 2147483646 w 90"/>
                <a:gd name="T29" fmla="*/ 2147483646 h 67"/>
                <a:gd name="T30" fmla="*/ 2147483646 w 90"/>
                <a:gd name="T31" fmla="*/ 2147483646 h 67"/>
                <a:gd name="T32" fmla="*/ 2147483646 w 90"/>
                <a:gd name="T33" fmla="*/ 2147483646 h 67"/>
                <a:gd name="T34" fmla="*/ 2147483646 w 90"/>
                <a:gd name="T35" fmla="*/ 2147483646 h 67"/>
                <a:gd name="T36" fmla="*/ 2147483646 w 90"/>
                <a:gd name="T37" fmla="*/ 2147483646 h 67"/>
                <a:gd name="T38" fmla="*/ 2147483646 w 90"/>
                <a:gd name="T39" fmla="*/ 2147483646 h 67"/>
                <a:gd name="T40" fmla="*/ 2147483646 w 90"/>
                <a:gd name="T41" fmla="*/ 2147483646 h 67"/>
                <a:gd name="T42" fmla="*/ 2147483646 w 90"/>
                <a:gd name="T43" fmla="*/ 2147483646 h 67"/>
                <a:gd name="T44" fmla="*/ 2147483646 w 90"/>
                <a:gd name="T45" fmla="*/ 2147483646 h 67"/>
                <a:gd name="T46" fmla="*/ 2147483646 w 90"/>
                <a:gd name="T47" fmla="*/ 2147483646 h 67"/>
                <a:gd name="T48" fmla="*/ 2147483646 w 90"/>
                <a:gd name="T49" fmla="*/ 2147483646 h 67"/>
                <a:gd name="T50" fmla="*/ 2147483646 w 90"/>
                <a:gd name="T51" fmla="*/ 2147483646 h 67"/>
                <a:gd name="T52" fmla="*/ 2147483646 w 90"/>
                <a:gd name="T53" fmla="*/ 2147483646 h 67"/>
                <a:gd name="T54" fmla="*/ 2147483646 w 90"/>
                <a:gd name="T55" fmla="*/ 2147483646 h 67"/>
                <a:gd name="T56" fmla="*/ 2147483646 w 90"/>
                <a:gd name="T57" fmla="*/ 2147483646 h 67"/>
                <a:gd name="T58" fmla="*/ 2147483646 w 90"/>
                <a:gd name="T59" fmla="*/ 2147483646 h 67"/>
                <a:gd name="T60" fmla="*/ 2147483646 w 90"/>
                <a:gd name="T61" fmla="*/ 2147483646 h 67"/>
                <a:gd name="T62" fmla="*/ 2147483646 w 90"/>
                <a:gd name="T63" fmla="*/ 2147483646 h 67"/>
                <a:gd name="T64" fmla="*/ 2147483646 w 90"/>
                <a:gd name="T65" fmla="*/ 2147483646 h 67"/>
                <a:gd name="T66" fmla="*/ 2147483646 w 90"/>
                <a:gd name="T67" fmla="*/ 2147483646 h 67"/>
                <a:gd name="T68" fmla="*/ 2147483646 w 90"/>
                <a:gd name="T69" fmla="*/ 2147483646 h 67"/>
                <a:gd name="T70" fmla="*/ 2147483646 w 90"/>
                <a:gd name="T71" fmla="*/ 2147483646 h 67"/>
                <a:gd name="T72" fmla="*/ 2147483646 w 90"/>
                <a:gd name="T73" fmla="*/ 2147483646 h 67"/>
                <a:gd name="T74" fmla="*/ 2147483646 w 90"/>
                <a:gd name="T75" fmla="*/ 2147483646 h 67"/>
                <a:gd name="T76" fmla="*/ 0 w 90"/>
                <a:gd name="T77" fmla="*/ 2147483646 h 67"/>
                <a:gd name="T78" fmla="*/ 2147483646 w 90"/>
                <a:gd name="T79" fmla="*/ 2147483646 h 67"/>
                <a:gd name="T80" fmla="*/ 2147483646 w 90"/>
                <a:gd name="T81" fmla="*/ 2147483646 h 67"/>
                <a:gd name="T82" fmla="*/ 2147483646 w 90"/>
                <a:gd name="T83" fmla="*/ 2147483646 h 67"/>
                <a:gd name="T84" fmla="*/ 2147483646 w 90"/>
                <a:gd name="T85" fmla="*/ 2147483646 h 67"/>
                <a:gd name="T86" fmla="*/ 2147483646 w 90"/>
                <a:gd name="T87" fmla="*/ 2147483646 h 67"/>
                <a:gd name="T88" fmla="*/ 2147483646 w 90"/>
                <a:gd name="T89" fmla="*/ 2147483646 h 67"/>
                <a:gd name="T90" fmla="*/ 2147483646 w 90"/>
                <a:gd name="T91" fmla="*/ 2147483646 h 67"/>
                <a:gd name="T92" fmla="*/ 2147483646 w 90"/>
                <a:gd name="T93" fmla="*/ 2147483646 h 67"/>
                <a:gd name="T94" fmla="*/ 2147483646 w 90"/>
                <a:gd name="T95" fmla="*/ 2147483646 h 67"/>
                <a:gd name="T96" fmla="*/ 2147483646 w 90"/>
                <a:gd name="T97" fmla="*/ 2147483646 h 67"/>
                <a:gd name="T98" fmla="*/ 2147483646 w 90"/>
                <a:gd name="T99" fmla="*/ 2147483646 h 67"/>
                <a:gd name="T100" fmla="*/ 2147483646 w 90"/>
                <a:gd name="T101" fmla="*/ 2147483646 h 67"/>
                <a:gd name="T102" fmla="*/ 2147483646 w 90"/>
                <a:gd name="T103" fmla="*/ 2147483646 h 67"/>
                <a:gd name="T104" fmla="*/ 2147483646 w 90"/>
                <a:gd name="T105" fmla="*/ 2147483646 h 67"/>
                <a:gd name="T106" fmla="*/ 2147483646 w 90"/>
                <a:gd name="T107" fmla="*/ 2147483646 h 67"/>
                <a:gd name="T108" fmla="*/ 2147483646 w 90"/>
                <a:gd name="T109" fmla="*/ 2147483646 h 67"/>
                <a:gd name="T110" fmla="*/ 2147483646 w 90"/>
                <a:gd name="T111" fmla="*/ 2147483646 h 67"/>
                <a:gd name="T112" fmla="*/ 2147483646 w 90"/>
                <a:gd name="T113" fmla="*/ 2147483646 h 67"/>
                <a:gd name="T114" fmla="*/ 2147483646 w 90"/>
                <a:gd name="T115" fmla="*/ 2147483646 h 67"/>
                <a:gd name="T116" fmla="*/ 2147483646 w 90"/>
                <a:gd name="T117" fmla="*/ 0 h 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67">
                  <a:moveTo>
                    <a:pt x="66" y="0"/>
                  </a:moveTo>
                  <a:lnTo>
                    <a:pt x="66" y="2"/>
                  </a:lnTo>
                  <a:lnTo>
                    <a:pt x="66" y="4"/>
                  </a:lnTo>
                  <a:lnTo>
                    <a:pt x="68" y="4"/>
                  </a:lnTo>
                  <a:lnTo>
                    <a:pt x="68" y="6"/>
                  </a:lnTo>
                  <a:lnTo>
                    <a:pt x="70" y="7"/>
                  </a:lnTo>
                  <a:lnTo>
                    <a:pt x="70" y="9"/>
                  </a:lnTo>
                  <a:lnTo>
                    <a:pt x="72" y="7"/>
                  </a:lnTo>
                  <a:lnTo>
                    <a:pt x="72" y="9"/>
                  </a:lnTo>
                  <a:lnTo>
                    <a:pt x="72" y="11"/>
                  </a:lnTo>
                  <a:lnTo>
                    <a:pt x="74" y="13"/>
                  </a:lnTo>
                  <a:lnTo>
                    <a:pt x="74" y="15"/>
                  </a:lnTo>
                  <a:lnTo>
                    <a:pt x="74" y="17"/>
                  </a:lnTo>
                  <a:lnTo>
                    <a:pt x="74" y="15"/>
                  </a:lnTo>
                  <a:lnTo>
                    <a:pt x="76" y="15"/>
                  </a:lnTo>
                  <a:lnTo>
                    <a:pt x="76" y="17"/>
                  </a:lnTo>
                  <a:lnTo>
                    <a:pt x="76" y="19"/>
                  </a:lnTo>
                  <a:lnTo>
                    <a:pt x="78" y="19"/>
                  </a:lnTo>
                  <a:lnTo>
                    <a:pt x="78" y="20"/>
                  </a:lnTo>
                  <a:lnTo>
                    <a:pt x="79" y="20"/>
                  </a:lnTo>
                  <a:lnTo>
                    <a:pt x="79" y="22"/>
                  </a:lnTo>
                  <a:lnTo>
                    <a:pt x="81" y="22"/>
                  </a:lnTo>
                  <a:lnTo>
                    <a:pt x="81" y="24"/>
                  </a:lnTo>
                  <a:lnTo>
                    <a:pt x="83" y="24"/>
                  </a:lnTo>
                  <a:lnTo>
                    <a:pt x="83" y="26"/>
                  </a:lnTo>
                  <a:lnTo>
                    <a:pt x="85" y="28"/>
                  </a:lnTo>
                  <a:lnTo>
                    <a:pt x="85" y="30"/>
                  </a:lnTo>
                  <a:lnTo>
                    <a:pt x="87" y="30"/>
                  </a:lnTo>
                  <a:lnTo>
                    <a:pt x="87" y="32"/>
                  </a:lnTo>
                  <a:lnTo>
                    <a:pt x="87" y="30"/>
                  </a:lnTo>
                  <a:lnTo>
                    <a:pt x="89" y="32"/>
                  </a:lnTo>
                  <a:lnTo>
                    <a:pt x="89" y="33"/>
                  </a:lnTo>
                  <a:lnTo>
                    <a:pt x="90" y="33"/>
                  </a:lnTo>
                  <a:lnTo>
                    <a:pt x="89" y="35"/>
                  </a:lnTo>
                  <a:lnTo>
                    <a:pt x="90" y="37"/>
                  </a:lnTo>
                  <a:lnTo>
                    <a:pt x="90" y="39"/>
                  </a:lnTo>
                  <a:lnTo>
                    <a:pt x="90" y="41"/>
                  </a:lnTo>
                  <a:lnTo>
                    <a:pt x="90" y="43"/>
                  </a:lnTo>
                  <a:lnTo>
                    <a:pt x="90" y="46"/>
                  </a:lnTo>
                  <a:lnTo>
                    <a:pt x="89" y="46"/>
                  </a:lnTo>
                  <a:lnTo>
                    <a:pt x="90" y="46"/>
                  </a:lnTo>
                  <a:lnTo>
                    <a:pt x="90" y="48"/>
                  </a:lnTo>
                  <a:lnTo>
                    <a:pt x="89" y="48"/>
                  </a:lnTo>
                  <a:lnTo>
                    <a:pt x="89" y="50"/>
                  </a:lnTo>
                  <a:lnTo>
                    <a:pt x="89" y="52"/>
                  </a:lnTo>
                  <a:lnTo>
                    <a:pt x="87" y="52"/>
                  </a:lnTo>
                  <a:lnTo>
                    <a:pt x="85" y="54"/>
                  </a:lnTo>
                  <a:lnTo>
                    <a:pt x="85" y="56"/>
                  </a:lnTo>
                  <a:lnTo>
                    <a:pt x="85" y="57"/>
                  </a:lnTo>
                  <a:lnTo>
                    <a:pt x="85" y="59"/>
                  </a:lnTo>
                  <a:lnTo>
                    <a:pt x="83" y="59"/>
                  </a:lnTo>
                  <a:lnTo>
                    <a:pt x="83" y="61"/>
                  </a:lnTo>
                  <a:lnTo>
                    <a:pt x="81" y="63"/>
                  </a:lnTo>
                  <a:lnTo>
                    <a:pt x="79" y="63"/>
                  </a:lnTo>
                  <a:lnTo>
                    <a:pt x="78" y="65"/>
                  </a:lnTo>
                  <a:lnTo>
                    <a:pt x="76" y="65"/>
                  </a:lnTo>
                  <a:lnTo>
                    <a:pt x="76" y="67"/>
                  </a:lnTo>
                  <a:lnTo>
                    <a:pt x="74" y="65"/>
                  </a:lnTo>
                  <a:lnTo>
                    <a:pt x="72" y="65"/>
                  </a:lnTo>
                  <a:lnTo>
                    <a:pt x="70" y="65"/>
                  </a:lnTo>
                  <a:lnTo>
                    <a:pt x="68" y="65"/>
                  </a:lnTo>
                  <a:lnTo>
                    <a:pt x="66" y="67"/>
                  </a:lnTo>
                  <a:lnTo>
                    <a:pt x="65" y="65"/>
                  </a:lnTo>
                  <a:lnTo>
                    <a:pt x="61" y="63"/>
                  </a:lnTo>
                  <a:lnTo>
                    <a:pt x="61" y="61"/>
                  </a:lnTo>
                  <a:lnTo>
                    <a:pt x="61" y="59"/>
                  </a:lnTo>
                  <a:lnTo>
                    <a:pt x="59" y="59"/>
                  </a:lnTo>
                  <a:lnTo>
                    <a:pt x="59" y="57"/>
                  </a:lnTo>
                  <a:lnTo>
                    <a:pt x="57" y="57"/>
                  </a:lnTo>
                  <a:lnTo>
                    <a:pt x="55" y="57"/>
                  </a:lnTo>
                  <a:lnTo>
                    <a:pt x="55" y="56"/>
                  </a:lnTo>
                  <a:lnTo>
                    <a:pt x="55" y="54"/>
                  </a:lnTo>
                  <a:lnTo>
                    <a:pt x="55" y="52"/>
                  </a:lnTo>
                  <a:lnTo>
                    <a:pt x="54" y="52"/>
                  </a:lnTo>
                  <a:lnTo>
                    <a:pt x="52" y="54"/>
                  </a:lnTo>
                  <a:lnTo>
                    <a:pt x="50" y="56"/>
                  </a:lnTo>
                  <a:lnTo>
                    <a:pt x="50" y="54"/>
                  </a:lnTo>
                  <a:lnTo>
                    <a:pt x="48" y="52"/>
                  </a:lnTo>
                  <a:lnTo>
                    <a:pt x="48" y="50"/>
                  </a:lnTo>
                  <a:lnTo>
                    <a:pt x="46" y="50"/>
                  </a:lnTo>
                  <a:lnTo>
                    <a:pt x="44" y="48"/>
                  </a:lnTo>
                  <a:lnTo>
                    <a:pt x="42" y="50"/>
                  </a:lnTo>
                  <a:lnTo>
                    <a:pt x="41" y="50"/>
                  </a:lnTo>
                  <a:lnTo>
                    <a:pt x="35" y="48"/>
                  </a:lnTo>
                  <a:lnTo>
                    <a:pt x="33" y="48"/>
                  </a:lnTo>
                  <a:lnTo>
                    <a:pt x="33" y="50"/>
                  </a:lnTo>
                  <a:lnTo>
                    <a:pt x="29" y="50"/>
                  </a:lnTo>
                  <a:lnTo>
                    <a:pt x="28" y="50"/>
                  </a:lnTo>
                  <a:lnTo>
                    <a:pt x="28" y="52"/>
                  </a:lnTo>
                  <a:lnTo>
                    <a:pt x="28" y="50"/>
                  </a:lnTo>
                  <a:lnTo>
                    <a:pt x="26" y="50"/>
                  </a:lnTo>
                  <a:lnTo>
                    <a:pt x="26" y="52"/>
                  </a:lnTo>
                  <a:lnTo>
                    <a:pt x="24" y="54"/>
                  </a:lnTo>
                  <a:lnTo>
                    <a:pt x="22" y="54"/>
                  </a:lnTo>
                  <a:lnTo>
                    <a:pt x="20" y="54"/>
                  </a:lnTo>
                  <a:lnTo>
                    <a:pt x="18" y="54"/>
                  </a:lnTo>
                  <a:lnTo>
                    <a:pt x="15" y="54"/>
                  </a:lnTo>
                  <a:lnTo>
                    <a:pt x="15" y="56"/>
                  </a:lnTo>
                  <a:lnTo>
                    <a:pt x="13" y="56"/>
                  </a:lnTo>
                  <a:lnTo>
                    <a:pt x="9" y="56"/>
                  </a:lnTo>
                  <a:lnTo>
                    <a:pt x="4" y="56"/>
                  </a:lnTo>
                  <a:lnTo>
                    <a:pt x="5" y="56"/>
                  </a:lnTo>
                  <a:lnTo>
                    <a:pt x="5" y="54"/>
                  </a:lnTo>
                  <a:lnTo>
                    <a:pt x="5" y="52"/>
                  </a:lnTo>
                  <a:lnTo>
                    <a:pt x="5" y="50"/>
                  </a:lnTo>
                  <a:lnTo>
                    <a:pt x="5" y="48"/>
                  </a:lnTo>
                  <a:lnTo>
                    <a:pt x="4" y="46"/>
                  </a:lnTo>
                  <a:lnTo>
                    <a:pt x="4" y="44"/>
                  </a:lnTo>
                  <a:lnTo>
                    <a:pt x="4" y="43"/>
                  </a:lnTo>
                  <a:lnTo>
                    <a:pt x="4" y="41"/>
                  </a:lnTo>
                  <a:lnTo>
                    <a:pt x="2" y="39"/>
                  </a:lnTo>
                  <a:lnTo>
                    <a:pt x="2" y="37"/>
                  </a:lnTo>
                  <a:lnTo>
                    <a:pt x="2" y="35"/>
                  </a:lnTo>
                  <a:lnTo>
                    <a:pt x="2" y="33"/>
                  </a:lnTo>
                  <a:lnTo>
                    <a:pt x="4" y="33"/>
                  </a:lnTo>
                  <a:lnTo>
                    <a:pt x="2" y="33"/>
                  </a:lnTo>
                  <a:lnTo>
                    <a:pt x="2" y="32"/>
                  </a:lnTo>
                  <a:lnTo>
                    <a:pt x="0" y="32"/>
                  </a:lnTo>
                  <a:lnTo>
                    <a:pt x="0" y="30"/>
                  </a:lnTo>
                  <a:lnTo>
                    <a:pt x="2" y="28"/>
                  </a:lnTo>
                  <a:lnTo>
                    <a:pt x="2" y="26"/>
                  </a:lnTo>
                  <a:lnTo>
                    <a:pt x="4" y="26"/>
                  </a:lnTo>
                  <a:lnTo>
                    <a:pt x="4" y="24"/>
                  </a:lnTo>
                  <a:lnTo>
                    <a:pt x="5" y="24"/>
                  </a:lnTo>
                  <a:lnTo>
                    <a:pt x="7" y="22"/>
                  </a:lnTo>
                  <a:lnTo>
                    <a:pt x="11" y="22"/>
                  </a:lnTo>
                  <a:lnTo>
                    <a:pt x="13" y="20"/>
                  </a:lnTo>
                  <a:lnTo>
                    <a:pt x="15" y="20"/>
                  </a:lnTo>
                  <a:lnTo>
                    <a:pt x="17" y="19"/>
                  </a:lnTo>
                  <a:lnTo>
                    <a:pt x="18" y="19"/>
                  </a:lnTo>
                  <a:lnTo>
                    <a:pt x="20" y="19"/>
                  </a:lnTo>
                  <a:lnTo>
                    <a:pt x="20" y="17"/>
                  </a:lnTo>
                  <a:lnTo>
                    <a:pt x="20" y="15"/>
                  </a:lnTo>
                  <a:lnTo>
                    <a:pt x="20" y="13"/>
                  </a:lnTo>
                  <a:lnTo>
                    <a:pt x="24" y="13"/>
                  </a:lnTo>
                  <a:lnTo>
                    <a:pt x="26" y="13"/>
                  </a:lnTo>
                  <a:lnTo>
                    <a:pt x="26" y="11"/>
                  </a:lnTo>
                  <a:lnTo>
                    <a:pt x="26" y="9"/>
                  </a:lnTo>
                  <a:lnTo>
                    <a:pt x="28" y="9"/>
                  </a:lnTo>
                  <a:lnTo>
                    <a:pt x="28" y="7"/>
                  </a:lnTo>
                  <a:lnTo>
                    <a:pt x="29" y="7"/>
                  </a:lnTo>
                  <a:lnTo>
                    <a:pt x="31" y="6"/>
                  </a:lnTo>
                  <a:lnTo>
                    <a:pt x="33" y="6"/>
                  </a:lnTo>
                  <a:lnTo>
                    <a:pt x="33" y="7"/>
                  </a:lnTo>
                  <a:lnTo>
                    <a:pt x="35" y="7"/>
                  </a:lnTo>
                  <a:lnTo>
                    <a:pt x="35" y="9"/>
                  </a:lnTo>
                  <a:lnTo>
                    <a:pt x="37" y="9"/>
                  </a:lnTo>
                  <a:lnTo>
                    <a:pt x="39" y="9"/>
                  </a:lnTo>
                  <a:lnTo>
                    <a:pt x="37" y="7"/>
                  </a:lnTo>
                  <a:lnTo>
                    <a:pt x="39" y="6"/>
                  </a:lnTo>
                  <a:lnTo>
                    <a:pt x="39" y="4"/>
                  </a:lnTo>
                  <a:lnTo>
                    <a:pt x="41" y="4"/>
                  </a:lnTo>
                  <a:lnTo>
                    <a:pt x="41" y="2"/>
                  </a:lnTo>
                  <a:lnTo>
                    <a:pt x="42" y="2"/>
                  </a:lnTo>
                  <a:lnTo>
                    <a:pt x="41" y="2"/>
                  </a:lnTo>
                  <a:lnTo>
                    <a:pt x="42" y="2"/>
                  </a:lnTo>
                  <a:lnTo>
                    <a:pt x="44" y="2"/>
                  </a:lnTo>
                  <a:lnTo>
                    <a:pt x="48" y="2"/>
                  </a:lnTo>
                  <a:lnTo>
                    <a:pt x="50" y="2"/>
                  </a:lnTo>
                  <a:lnTo>
                    <a:pt x="54" y="2"/>
                  </a:lnTo>
                  <a:lnTo>
                    <a:pt x="54" y="6"/>
                  </a:lnTo>
                  <a:lnTo>
                    <a:pt x="52" y="6"/>
                  </a:lnTo>
                  <a:lnTo>
                    <a:pt x="50" y="6"/>
                  </a:lnTo>
                  <a:lnTo>
                    <a:pt x="52" y="7"/>
                  </a:lnTo>
                  <a:lnTo>
                    <a:pt x="50" y="9"/>
                  </a:lnTo>
                  <a:lnTo>
                    <a:pt x="52" y="9"/>
                  </a:lnTo>
                  <a:lnTo>
                    <a:pt x="54" y="9"/>
                  </a:lnTo>
                  <a:lnTo>
                    <a:pt x="54" y="11"/>
                  </a:lnTo>
                  <a:lnTo>
                    <a:pt x="55" y="11"/>
                  </a:lnTo>
                  <a:lnTo>
                    <a:pt x="57" y="13"/>
                  </a:lnTo>
                  <a:lnTo>
                    <a:pt x="59" y="13"/>
                  </a:lnTo>
                  <a:lnTo>
                    <a:pt x="61" y="15"/>
                  </a:lnTo>
                  <a:lnTo>
                    <a:pt x="61" y="13"/>
                  </a:lnTo>
                  <a:lnTo>
                    <a:pt x="63" y="13"/>
                  </a:lnTo>
                  <a:lnTo>
                    <a:pt x="63" y="11"/>
                  </a:lnTo>
                  <a:lnTo>
                    <a:pt x="63" y="9"/>
                  </a:lnTo>
                  <a:lnTo>
                    <a:pt x="65" y="9"/>
                  </a:lnTo>
                  <a:lnTo>
                    <a:pt x="65" y="7"/>
                  </a:lnTo>
                  <a:lnTo>
                    <a:pt x="65" y="6"/>
                  </a:lnTo>
                  <a:lnTo>
                    <a:pt x="65" y="4"/>
                  </a:lnTo>
                  <a:lnTo>
                    <a:pt x="66" y="4"/>
                  </a:lnTo>
                  <a:lnTo>
                    <a:pt x="66" y="2"/>
                  </a:lnTo>
                  <a:lnTo>
                    <a:pt x="6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grpSp>
        <p:nvGrpSpPr>
          <p:cNvPr id="24" name="Group 23"/>
          <p:cNvGrpSpPr>
            <a:grpSpLocks/>
          </p:cNvGrpSpPr>
          <p:nvPr/>
        </p:nvGrpSpPr>
        <p:grpSpPr bwMode="auto">
          <a:xfrm>
            <a:off x="561975" y="2320925"/>
            <a:ext cx="1593850" cy="1114425"/>
            <a:chOff x="526538" y="4668805"/>
            <a:chExt cx="505553" cy="1115013"/>
          </a:xfrm>
        </p:grpSpPr>
        <p:sp>
          <p:nvSpPr>
            <p:cNvPr id="46123" name="Rectangle 2764"/>
            <p:cNvSpPr>
              <a:spLocks noChangeArrowheads="1"/>
            </p:cNvSpPr>
            <p:nvPr/>
          </p:nvSpPr>
          <p:spPr bwMode="auto">
            <a:xfrm>
              <a:off x="526538" y="4668805"/>
              <a:ext cx="505553" cy="5794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4" name="Rectangle 2754"/>
            <p:cNvSpPr>
              <a:spLocks noChangeArrowheads="1"/>
            </p:cNvSpPr>
            <p:nvPr/>
          </p:nvSpPr>
          <p:spPr bwMode="auto">
            <a:xfrm>
              <a:off x="526538" y="5775825"/>
              <a:ext cx="505553" cy="799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5" name="Rectangle 2756"/>
            <p:cNvSpPr>
              <a:spLocks noChangeArrowheads="1"/>
            </p:cNvSpPr>
            <p:nvPr/>
          </p:nvSpPr>
          <p:spPr bwMode="auto">
            <a:xfrm>
              <a:off x="580490" y="5126400"/>
              <a:ext cx="69939" cy="609461"/>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6" name="Rectangle 2757"/>
            <p:cNvSpPr>
              <a:spLocks noChangeArrowheads="1"/>
            </p:cNvSpPr>
            <p:nvPr/>
          </p:nvSpPr>
          <p:spPr bwMode="auto">
            <a:xfrm>
              <a:off x="692391" y="4778708"/>
              <a:ext cx="69939" cy="957152"/>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7" name="Rectangle 2758"/>
            <p:cNvSpPr>
              <a:spLocks noChangeArrowheads="1"/>
            </p:cNvSpPr>
            <p:nvPr/>
          </p:nvSpPr>
          <p:spPr bwMode="auto">
            <a:xfrm>
              <a:off x="798297" y="4986524"/>
              <a:ext cx="71936" cy="749337"/>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8" name="Rectangle 2759"/>
            <p:cNvSpPr>
              <a:spLocks noChangeArrowheads="1"/>
            </p:cNvSpPr>
            <p:nvPr/>
          </p:nvSpPr>
          <p:spPr bwMode="auto">
            <a:xfrm>
              <a:off x="910198" y="5196337"/>
              <a:ext cx="65942" cy="539522"/>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9" name="Rectangle 2766"/>
            <p:cNvSpPr>
              <a:spLocks noChangeArrowheads="1"/>
            </p:cNvSpPr>
            <p:nvPr/>
          </p:nvSpPr>
          <p:spPr bwMode="auto">
            <a:xfrm>
              <a:off x="526538" y="5777823"/>
              <a:ext cx="505553" cy="199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nvGrpSpPr>
          <p:cNvPr id="23" name="Group 22"/>
          <p:cNvGrpSpPr>
            <a:grpSpLocks/>
          </p:cNvGrpSpPr>
          <p:nvPr/>
        </p:nvGrpSpPr>
        <p:grpSpPr bwMode="auto">
          <a:xfrm>
            <a:off x="406400" y="4727575"/>
            <a:ext cx="1671638" cy="1114425"/>
            <a:chOff x="1219923" y="4668805"/>
            <a:chExt cx="507551" cy="1115013"/>
          </a:xfrm>
        </p:grpSpPr>
        <p:sp>
          <p:nvSpPr>
            <p:cNvPr id="46116" name="Rectangle 2765"/>
            <p:cNvSpPr>
              <a:spLocks noChangeArrowheads="1"/>
            </p:cNvSpPr>
            <p:nvPr/>
          </p:nvSpPr>
          <p:spPr bwMode="auto">
            <a:xfrm>
              <a:off x="1219923" y="4668805"/>
              <a:ext cx="507551" cy="5794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17" name="Rectangle 2755"/>
            <p:cNvSpPr>
              <a:spLocks noChangeArrowheads="1"/>
            </p:cNvSpPr>
            <p:nvPr/>
          </p:nvSpPr>
          <p:spPr bwMode="auto">
            <a:xfrm>
              <a:off x="1219923" y="5775825"/>
              <a:ext cx="507551" cy="799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18" name="Rectangle 2760"/>
            <p:cNvSpPr>
              <a:spLocks noChangeArrowheads="1"/>
            </p:cNvSpPr>
            <p:nvPr/>
          </p:nvSpPr>
          <p:spPr bwMode="auto">
            <a:xfrm>
              <a:off x="1279870" y="4818673"/>
              <a:ext cx="65942" cy="9171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19" name="Rectangle 2761"/>
            <p:cNvSpPr>
              <a:spLocks noChangeArrowheads="1"/>
            </p:cNvSpPr>
            <p:nvPr/>
          </p:nvSpPr>
          <p:spPr bwMode="auto">
            <a:xfrm>
              <a:off x="1385777" y="5240298"/>
              <a:ext cx="71936" cy="495561"/>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0" name="Rectangle 2762"/>
            <p:cNvSpPr>
              <a:spLocks noChangeArrowheads="1"/>
            </p:cNvSpPr>
            <p:nvPr/>
          </p:nvSpPr>
          <p:spPr bwMode="auto">
            <a:xfrm>
              <a:off x="1493682" y="5360192"/>
              <a:ext cx="69939" cy="375667"/>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1" name="Rectangle 2763"/>
            <p:cNvSpPr>
              <a:spLocks noChangeArrowheads="1"/>
            </p:cNvSpPr>
            <p:nvPr/>
          </p:nvSpPr>
          <p:spPr bwMode="auto">
            <a:xfrm>
              <a:off x="1603584" y="5548026"/>
              <a:ext cx="71936" cy="187834"/>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6122" name="Rectangle 2767"/>
            <p:cNvSpPr>
              <a:spLocks noChangeArrowheads="1"/>
            </p:cNvSpPr>
            <p:nvPr/>
          </p:nvSpPr>
          <p:spPr bwMode="auto">
            <a:xfrm>
              <a:off x="1219923" y="5777823"/>
              <a:ext cx="507551" cy="199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nvGrpSpPr>
          <p:cNvPr id="230" name="Group 229"/>
          <p:cNvGrpSpPr/>
          <p:nvPr/>
        </p:nvGrpSpPr>
        <p:grpSpPr>
          <a:xfrm flipH="1">
            <a:off x="3094587" y="4727420"/>
            <a:ext cx="1902028" cy="1077957"/>
            <a:chOff x="2549114" y="4035226"/>
            <a:chExt cx="1089025" cy="608013"/>
          </a:xfrm>
          <a:solidFill>
            <a:schemeClr val="bg1"/>
          </a:solidFill>
        </p:grpSpPr>
        <p:sp>
          <p:nvSpPr>
            <p:cNvPr id="231" name="Rectangle 2174"/>
            <p:cNvSpPr>
              <a:spLocks noChangeArrowheads="1"/>
            </p:cNvSpPr>
            <p:nvPr/>
          </p:nvSpPr>
          <p:spPr bwMode="auto">
            <a:xfrm>
              <a:off x="2564849" y="4525764"/>
              <a:ext cx="152680" cy="114300"/>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2" name="Rectangle 2175"/>
            <p:cNvSpPr>
              <a:spLocks noChangeArrowheads="1"/>
            </p:cNvSpPr>
            <p:nvPr/>
          </p:nvSpPr>
          <p:spPr bwMode="auto">
            <a:xfrm>
              <a:off x="2745702" y="4470201"/>
              <a:ext cx="146574" cy="169863"/>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3" name="Rectangle 2176"/>
            <p:cNvSpPr>
              <a:spLocks noChangeArrowheads="1"/>
            </p:cNvSpPr>
            <p:nvPr/>
          </p:nvSpPr>
          <p:spPr bwMode="auto">
            <a:xfrm>
              <a:off x="2920449" y="4325739"/>
              <a:ext cx="152680" cy="3143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4" name="Rectangle 2177"/>
            <p:cNvSpPr>
              <a:spLocks noChangeArrowheads="1"/>
            </p:cNvSpPr>
            <p:nvPr/>
          </p:nvSpPr>
          <p:spPr bwMode="auto">
            <a:xfrm>
              <a:off x="3101302" y="4363839"/>
              <a:ext cx="146574" cy="2762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5" name="Rectangle 2178"/>
            <p:cNvSpPr>
              <a:spLocks noChangeArrowheads="1"/>
            </p:cNvSpPr>
            <p:nvPr/>
          </p:nvSpPr>
          <p:spPr bwMode="auto">
            <a:xfrm>
              <a:off x="3276781" y="4155876"/>
              <a:ext cx="149628" cy="48418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6" name="Rectangle 2179"/>
            <p:cNvSpPr>
              <a:spLocks noChangeArrowheads="1"/>
            </p:cNvSpPr>
            <p:nvPr/>
          </p:nvSpPr>
          <p:spPr bwMode="auto">
            <a:xfrm>
              <a:off x="3455314" y="4035226"/>
              <a:ext cx="146574" cy="60483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7" name="Rectangle 2181"/>
            <p:cNvSpPr>
              <a:spLocks noChangeArrowheads="1"/>
            </p:cNvSpPr>
            <p:nvPr/>
          </p:nvSpPr>
          <p:spPr bwMode="auto">
            <a:xfrm>
              <a:off x="2549114" y="4640064"/>
              <a:ext cx="1089025" cy="3175"/>
            </a:xfrm>
            <a:prstGeom prst="rect">
              <a:avLst/>
            </a:prstGeom>
            <a:grpFill/>
            <a:ln w="0">
              <a:solidFill>
                <a:schemeClr val="bg1"/>
              </a:solid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250" name="Right Arrow 249"/>
          <p:cNvSpPr/>
          <p:nvPr/>
        </p:nvSpPr>
        <p:spPr>
          <a:xfrm rot="16200000">
            <a:off x="2134394" y="5050631"/>
            <a:ext cx="822325" cy="70326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58" name="Bent Arrow 257"/>
          <p:cNvSpPr/>
          <p:nvPr/>
        </p:nvSpPr>
        <p:spPr>
          <a:xfrm flipV="1">
            <a:off x="3208338" y="4371975"/>
            <a:ext cx="1598612" cy="885825"/>
          </a:xfrm>
          <a:prstGeom prst="bentArrow">
            <a:avLst>
              <a:gd name="adj1" fmla="val 34786"/>
              <a:gd name="adj2" fmla="val 25000"/>
              <a:gd name="adj3" fmla="val 28804"/>
              <a:gd name="adj4" fmla="val 43750"/>
            </a:avLst>
          </a:prstGeom>
          <a:solidFill>
            <a:schemeClr val="bg1"/>
          </a:solidFill>
          <a:ln w="28575">
            <a:no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0" name="Rectangle 289"/>
          <p:cNvSpPr>
            <a:spLocks noChangeArrowheads="1"/>
          </p:cNvSpPr>
          <p:nvPr/>
        </p:nvSpPr>
        <p:spPr bwMode="auto">
          <a:xfrm>
            <a:off x="2195513" y="1563688"/>
            <a:ext cx="2330450" cy="536575"/>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Производител</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a:t>
            </a:r>
            <a:r>
              <a:rPr lang="en-GB" altLang="en-US" sz="1800">
                <a:solidFill>
                  <a:srgbClr val="FFFFFF"/>
                </a:solidFill>
                <a:latin typeface="Roboto Condensed" panose="02000000000000000000" pitchFamily="2" charset="0"/>
              </a:rPr>
              <a:t> </a:t>
            </a:r>
            <a:r>
              <a:rPr lang="bg-BG" altLang="en-US" sz="1800">
                <a:solidFill>
                  <a:srgbClr val="FFFFFF"/>
                </a:solidFill>
                <a:latin typeface="Roboto Condensed" panose="02000000000000000000" pitchFamily="2" charset="0"/>
              </a:rPr>
              <a:t>и</a:t>
            </a:r>
            <a:r>
              <a:rPr lang="en-GB" altLang="en-US" sz="1800">
                <a:solidFill>
                  <a:srgbClr val="FFFFFF"/>
                </a:solidFill>
                <a:latin typeface="Roboto Condensed" panose="02000000000000000000" pitchFamily="2" charset="0"/>
              </a:rPr>
              <a:t> </a:t>
            </a:r>
            <a:r>
              <a:rPr lang="bg-BG" altLang="en-US" sz="1800">
                <a:solidFill>
                  <a:srgbClr val="FFFFFF"/>
                </a:solidFill>
                <a:latin typeface="Roboto Condensed" panose="02000000000000000000" pitchFamily="2" charset="0"/>
              </a:rPr>
              <a:t>продажба</a:t>
            </a:r>
            <a:endParaRPr lang="en-GB" altLang="en-US" sz="1800">
              <a:solidFill>
                <a:srgbClr val="FFFFFF"/>
              </a:solidFill>
              <a:latin typeface="Roboto Condensed" panose="02000000000000000000" pitchFamily="2" charset="0"/>
            </a:endParaRPr>
          </a:p>
        </p:txBody>
      </p:sp>
      <p:sp>
        <p:nvSpPr>
          <p:cNvPr id="323" name="Rectangle 322"/>
          <p:cNvSpPr>
            <a:spLocks noChangeArrowheads="1"/>
          </p:cNvSpPr>
          <p:nvPr/>
        </p:nvSpPr>
        <p:spPr bwMode="auto">
          <a:xfrm>
            <a:off x="2195513" y="2547938"/>
            <a:ext cx="2330450" cy="534987"/>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Търговец на едро</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 и продажба</a:t>
            </a:r>
            <a:endParaRPr lang="en-GB" altLang="en-US" sz="1800">
              <a:solidFill>
                <a:srgbClr val="FFFFFF"/>
              </a:solidFill>
              <a:latin typeface="Roboto Condensed" panose="02000000000000000000" pitchFamily="2" charset="0"/>
            </a:endParaRPr>
          </a:p>
        </p:txBody>
      </p:sp>
      <p:sp>
        <p:nvSpPr>
          <p:cNvPr id="440" name="Rectangle 439"/>
          <p:cNvSpPr>
            <a:spLocks noChangeArrowheads="1"/>
          </p:cNvSpPr>
          <p:nvPr/>
        </p:nvSpPr>
        <p:spPr bwMode="auto">
          <a:xfrm>
            <a:off x="2195513" y="3532188"/>
            <a:ext cx="2330450" cy="534987"/>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Търговец</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 и продажба</a:t>
            </a:r>
            <a:endParaRPr lang="en-GB" altLang="en-US" sz="1800">
              <a:solidFill>
                <a:srgbClr val="FFFFFF"/>
              </a:solidFill>
              <a:latin typeface="Roboto Condensed" panose="02000000000000000000" pitchFamily="2" charset="0"/>
            </a:endParaRPr>
          </a:p>
        </p:txBody>
      </p:sp>
      <p:sp>
        <p:nvSpPr>
          <p:cNvPr id="238" name="Pie 237"/>
          <p:cNvSpPr/>
          <p:nvPr/>
        </p:nvSpPr>
        <p:spPr>
          <a:xfrm>
            <a:off x="3690938" y="4005263"/>
            <a:ext cx="525462" cy="525462"/>
          </a:xfrm>
          <a:prstGeom prst="pie">
            <a:avLst>
              <a:gd name="adj1" fmla="val 1781408"/>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39" name="Pie 238"/>
          <p:cNvSpPr/>
          <p:nvPr/>
        </p:nvSpPr>
        <p:spPr>
          <a:xfrm>
            <a:off x="3754438" y="3090863"/>
            <a:ext cx="398462" cy="398462"/>
          </a:xfrm>
          <a:prstGeom prst="pie">
            <a:avLst>
              <a:gd name="adj1" fmla="val 5424143"/>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0" name="Pie 239"/>
          <p:cNvSpPr/>
          <p:nvPr/>
        </p:nvSpPr>
        <p:spPr>
          <a:xfrm>
            <a:off x="3778250" y="2162175"/>
            <a:ext cx="350838" cy="349250"/>
          </a:xfrm>
          <a:prstGeom prst="pie">
            <a:avLst>
              <a:gd name="adj1" fmla="val 6953070"/>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grpSp>
        <p:nvGrpSpPr>
          <p:cNvPr id="15" name="Group 14"/>
          <p:cNvGrpSpPr>
            <a:grpSpLocks/>
          </p:cNvGrpSpPr>
          <p:nvPr/>
        </p:nvGrpSpPr>
        <p:grpSpPr bwMode="auto">
          <a:xfrm>
            <a:off x="2597150" y="936625"/>
            <a:ext cx="1717675" cy="561975"/>
            <a:chOff x="2671063" y="936027"/>
            <a:chExt cx="1718491" cy="561804"/>
          </a:xfrm>
        </p:grpSpPr>
        <p:sp>
          <p:nvSpPr>
            <p:cNvPr id="46109" name="Freeform 5"/>
            <p:cNvSpPr>
              <a:spLocks noEditPoints="1"/>
            </p:cNvSpPr>
            <p:nvPr/>
          </p:nvSpPr>
          <p:spPr bwMode="auto">
            <a:xfrm>
              <a:off x="3915949"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0" name="Freeform 5"/>
            <p:cNvSpPr>
              <a:spLocks noEditPoints="1"/>
            </p:cNvSpPr>
            <p:nvPr/>
          </p:nvSpPr>
          <p:spPr bwMode="auto">
            <a:xfrm>
              <a:off x="3666972"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1" name="Freeform 5"/>
            <p:cNvSpPr>
              <a:spLocks noEditPoints="1"/>
            </p:cNvSpPr>
            <p:nvPr/>
          </p:nvSpPr>
          <p:spPr bwMode="auto">
            <a:xfrm>
              <a:off x="3417994"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2" name="Freeform 5"/>
            <p:cNvSpPr>
              <a:spLocks noEditPoints="1"/>
            </p:cNvSpPr>
            <p:nvPr/>
          </p:nvSpPr>
          <p:spPr bwMode="auto">
            <a:xfrm>
              <a:off x="3169017"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3" name="Freeform 5"/>
            <p:cNvSpPr>
              <a:spLocks noEditPoints="1"/>
            </p:cNvSpPr>
            <p:nvPr/>
          </p:nvSpPr>
          <p:spPr bwMode="auto">
            <a:xfrm>
              <a:off x="2920040"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4" name="Freeform 5"/>
            <p:cNvSpPr>
              <a:spLocks noEditPoints="1"/>
            </p:cNvSpPr>
            <p:nvPr/>
          </p:nvSpPr>
          <p:spPr bwMode="auto">
            <a:xfrm>
              <a:off x="2671063"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6115" name="Freeform 5"/>
            <p:cNvSpPr>
              <a:spLocks noEditPoints="1"/>
            </p:cNvSpPr>
            <p:nvPr/>
          </p:nvSpPr>
          <p:spPr bwMode="auto">
            <a:xfrm>
              <a:off x="4164926"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sp>
        <p:nvSpPr>
          <p:cNvPr id="252" name="Freeform 5"/>
          <p:cNvSpPr>
            <a:spLocks noChangeAspect="1"/>
          </p:cNvSpPr>
          <p:nvPr/>
        </p:nvSpPr>
        <p:spPr bwMode="auto">
          <a:xfrm>
            <a:off x="8186738" y="3021013"/>
            <a:ext cx="1590675" cy="1377950"/>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 name="Rectangle 11"/>
          <p:cNvSpPr>
            <a:spLocks noChangeArrowheads="1"/>
          </p:cNvSpPr>
          <p:nvPr/>
        </p:nvSpPr>
        <p:spPr bwMode="auto">
          <a:xfrm>
            <a:off x="8402638" y="3200400"/>
            <a:ext cx="120808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1800" b="1">
                <a:solidFill>
                  <a:srgbClr val="6F732D"/>
                </a:solidFill>
                <a:latin typeface="Roboto Condensed" panose="02000000000000000000" pitchFamily="2" charset="0"/>
              </a:rPr>
              <a:t>ВИЕ</a:t>
            </a:r>
            <a:r>
              <a:rPr lang="en-GB" altLang="en-US" sz="1800" b="1">
                <a:solidFill>
                  <a:srgbClr val="6F732D"/>
                </a:solidFill>
                <a:latin typeface="Roboto Condensed" panose="02000000000000000000" pitchFamily="2" charset="0"/>
              </a:rPr>
              <a:t> </a:t>
            </a:r>
            <a:r>
              <a:rPr lang="bg-BG" altLang="en-US" sz="1800">
                <a:solidFill>
                  <a:srgbClr val="6F732D"/>
                </a:solidFill>
                <a:latin typeface="Roboto Condensed" panose="02000000000000000000" pitchFamily="2" charset="0"/>
              </a:rPr>
              <a:t>сте</a:t>
            </a:r>
            <a:r>
              <a:rPr lang="en-GB" altLang="en-US" sz="1800">
                <a:solidFill>
                  <a:srgbClr val="6F732D"/>
                </a:solidFill>
                <a:latin typeface="Roboto Condensed" panose="02000000000000000000" pitchFamily="2" charset="0"/>
              </a:rPr>
              <a:t> </a:t>
            </a:r>
            <a:r>
              <a:rPr lang="bg-BG" altLang="en-US" sz="1800">
                <a:solidFill>
                  <a:srgbClr val="6F732D"/>
                </a:solidFill>
                <a:latin typeface="Roboto Condensed" panose="02000000000000000000" pitchFamily="2" charset="0"/>
              </a:rPr>
              <a:t>собстве-</a:t>
            </a:r>
          </a:p>
          <a:p>
            <a:pPr algn="ctr" eaLnBrk="1" hangingPunct="1">
              <a:lnSpc>
                <a:spcPct val="80000"/>
              </a:lnSpc>
              <a:spcBef>
                <a:spcPct val="0"/>
              </a:spcBef>
              <a:buFontTx/>
              <a:buNone/>
            </a:pPr>
            <a:r>
              <a:rPr lang="bg-BG" altLang="en-US" sz="1800">
                <a:solidFill>
                  <a:srgbClr val="6F732D"/>
                </a:solidFill>
                <a:latin typeface="Roboto Condensed" panose="02000000000000000000" pitchFamily="2" charset="0"/>
              </a:rPr>
              <a:t>ник на бизнеса си</a:t>
            </a:r>
            <a:endParaRPr lang="en-GB" altLang="en-US" sz="1800">
              <a:solidFill>
                <a:srgbClr val="6F732D"/>
              </a:solidFill>
              <a:latin typeface="Roboto Condensed" panose="02000000000000000000" pitchFamily="2" charset="0"/>
            </a:endParaRPr>
          </a:p>
        </p:txBody>
      </p:sp>
      <p:sp>
        <p:nvSpPr>
          <p:cNvPr id="256" name="Down Arrow 255"/>
          <p:cNvSpPr/>
          <p:nvPr/>
        </p:nvSpPr>
        <p:spPr>
          <a:xfrm>
            <a:off x="8772525" y="2259013"/>
            <a:ext cx="417513" cy="741362"/>
          </a:xfrm>
          <a:prstGeom prst="downArrow">
            <a:avLst>
              <a:gd name="adj1" fmla="val 70634"/>
              <a:gd name="adj2" fmla="val 49140"/>
            </a:avLst>
          </a:prstGeom>
          <a:solidFill>
            <a:srgbClr val="6F73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4" name="Group 3"/>
          <p:cNvGrpSpPr>
            <a:grpSpLocks/>
          </p:cNvGrpSpPr>
          <p:nvPr/>
        </p:nvGrpSpPr>
        <p:grpSpPr bwMode="auto">
          <a:xfrm>
            <a:off x="8186738" y="1082675"/>
            <a:ext cx="1590675" cy="1377950"/>
            <a:chOff x="8106795" y="1305010"/>
            <a:chExt cx="1346200" cy="1166812"/>
          </a:xfrm>
        </p:grpSpPr>
        <p:sp>
          <p:nvSpPr>
            <p:cNvPr id="17" name="Freeform 5"/>
            <p:cNvSpPr>
              <a:spLocks/>
            </p:cNvSpPr>
            <p:nvPr/>
          </p:nvSpPr>
          <p:spPr bwMode="auto">
            <a:xfrm>
              <a:off x="8106795" y="1305010"/>
              <a:ext cx="1346200" cy="1166812"/>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pic>
          <p:nvPicPr>
            <p:cNvPr id="46108" name="Picture 2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2961" y="1443836"/>
              <a:ext cx="798932" cy="88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1" name="Group 240"/>
          <p:cNvGrpSpPr/>
          <p:nvPr/>
        </p:nvGrpSpPr>
        <p:grpSpPr>
          <a:xfrm>
            <a:off x="9335387" y="3087550"/>
            <a:ext cx="1136730" cy="1855921"/>
            <a:chOff x="5477256" y="-1295502"/>
            <a:chExt cx="2117725" cy="3457575"/>
          </a:xfrm>
          <a:solidFill>
            <a:srgbClr val="C69200"/>
          </a:solidFill>
        </p:grpSpPr>
        <p:sp>
          <p:nvSpPr>
            <p:cNvPr id="251" name="Freeform 5"/>
            <p:cNvSpPr>
              <a:spLocks/>
            </p:cNvSpPr>
            <p:nvPr/>
          </p:nvSpPr>
          <p:spPr bwMode="auto">
            <a:xfrm>
              <a:off x="6364669" y="-449365"/>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3" name="Freeform 6"/>
            <p:cNvSpPr>
              <a:spLocks/>
            </p:cNvSpPr>
            <p:nvPr/>
          </p:nvSpPr>
          <p:spPr bwMode="auto">
            <a:xfrm>
              <a:off x="5477256" y="-1295502"/>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18" name="Group 17"/>
          <p:cNvGrpSpPr>
            <a:grpSpLocks/>
          </p:cNvGrpSpPr>
          <p:nvPr/>
        </p:nvGrpSpPr>
        <p:grpSpPr bwMode="auto">
          <a:xfrm>
            <a:off x="9864725" y="3995738"/>
            <a:ext cx="1590675" cy="1377950"/>
            <a:chOff x="10080275" y="3820977"/>
            <a:chExt cx="1590779" cy="1378800"/>
          </a:xfrm>
        </p:grpSpPr>
        <p:sp>
          <p:nvSpPr>
            <p:cNvPr id="259" name="Freeform 5"/>
            <p:cNvSpPr>
              <a:spLocks noChangeAspect="1"/>
            </p:cNvSpPr>
            <p:nvPr/>
          </p:nvSpPr>
          <p:spPr bwMode="auto">
            <a:xfrm>
              <a:off x="10080275" y="3820977"/>
              <a:ext cx="1590779" cy="1378800"/>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76AF37"/>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106" name="Rectangle 213"/>
            <p:cNvSpPr>
              <a:spLocks noChangeArrowheads="1"/>
            </p:cNvSpPr>
            <p:nvPr/>
          </p:nvSpPr>
          <p:spPr bwMode="auto">
            <a:xfrm>
              <a:off x="10166745" y="4245126"/>
              <a:ext cx="142772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1800" b="1">
                  <a:solidFill>
                    <a:srgbClr val="FFFFFF"/>
                  </a:solidFill>
                  <a:latin typeface="Roboto Condensed" panose="02000000000000000000" pitchFamily="2" charset="0"/>
                </a:rPr>
                <a:t>ВАША</a:t>
              </a:r>
              <a:endParaRPr lang="en-GB" altLang="en-US" sz="1800" b="1">
                <a:solidFill>
                  <a:srgbClr val="FFFFFF"/>
                </a:solidFill>
                <a:latin typeface="Roboto Condensed" panose="02000000000000000000" pitchFamily="2" charset="0"/>
              </a:endParaRPr>
            </a:p>
            <a:p>
              <a:pPr algn="ctr" eaLnBrk="1" hangingPunct="1">
                <a:lnSpc>
                  <a:spcPct val="80000"/>
                </a:lnSpc>
                <a:spcBef>
                  <a:spcPct val="0"/>
                </a:spcBef>
                <a:buFontTx/>
                <a:buNone/>
              </a:pPr>
              <a:r>
                <a:rPr lang="bg-BG" altLang="en-US" sz="1800" b="1">
                  <a:solidFill>
                    <a:srgbClr val="FFFFFF"/>
                  </a:solidFill>
                  <a:latin typeface="Roboto Condensed" panose="02000000000000000000" pitchFamily="2" charset="0"/>
                </a:rPr>
                <a:t>възможност</a:t>
              </a:r>
              <a:endParaRPr lang="en-GB" altLang="en-US" sz="1800">
                <a:solidFill>
                  <a:srgbClr val="FFFFFF"/>
                </a:solidFill>
                <a:latin typeface="Roboto Condensed" panose="02000000000000000000"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750" fill="hold"/>
                                        <p:tgtEl>
                                          <p:spTgt spid="99"/>
                                        </p:tgtEl>
                                        <p:attrNameLst>
                                          <p:attrName>ppt_x</p:attrName>
                                        </p:attrNameLst>
                                      </p:cBhvr>
                                      <p:tavLst>
                                        <p:tav tm="0">
                                          <p:val>
                                            <p:strVal val="1+#ppt_w/2"/>
                                          </p:val>
                                        </p:tav>
                                        <p:tav tm="100000">
                                          <p:val>
                                            <p:strVal val="#ppt_x"/>
                                          </p:val>
                                        </p:tav>
                                      </p:tavLst>
                                    </p:anim>
                                    <p:anim calcmode="lin" valueType="num">
                                      <p:cBhvr additive="base">
                                        <p:cTn id="12" dur="750" fill="hold"/>
                                        <p:tgtEl>
                                          <p:spTgt spid="9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1+#ppt_w/2"/>
                                          </p:val>
                                        </p:tav>
                                        <p:tav tm="100000">
                                          <p:val>
                                            <p:strVal val="#ppt_x"/>
                                          </p:val>
                                        </p:tav>
                                      </p:tavLst>
                                    </p:anim>
                                    <p:anim calcmode="lin" valueType="num">
                                      <p:cBhvr additive="base">
                                        <p:cTn id="20" dur="7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30"/>
                                        </p:tgtEl>
                                        <p:attrNameLst>
                                          <p:attrName>style.visibility</p:attrName>
                                        </p:attrNameLst>
                                      </p:cBhvr>
                                      <p:to>
                                        <p:strVal val="visible"/>
                                      </p:to>
                                    </p:set>
                                    <p:anim calcmode="lin" valueType="num">
                                      <p:cBhvr additive="base">
                                        <p:cTn id="23" dur="750" fill="hold"/>
                                        <p:tgtEl>
                                          <p:spTgt spid="230"/>
                                        </p:tgtEl>
                                        <p:attrNameLst>
                                          <p:attrName>ppt_x</p:attrName>
                                        </p:attrNameLst>
                                      </p:cBhvr>
                                      <p:tavLst>
                                        <p:tav tm="0">
                                          <p:val>
                                            <p:strVal val="1+#ppt_w/2"/>
                                          </p:val>
                                        </p:tav>
                                        <p:tav tm="100000">
                                          <p:val>
                                            <p:strVal val="#ppt_x"/>
                                          </p:val>
                                        </p:tav>
                                      </p:tavLst>
                                    </p:anim>
                                    <p:anim calcmode="lin" valueType="num">
                                      <p:cBhvr additive="base">
                                        <p:cTn id="24" dur="750" fill="hold"/>
                                        <p:tgtEl>
                                          <p:spTgt spid="23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50"/>
                                        </p:tgtEl>
                                        <p:attrNameLst>
                                          <p:attrName>style.visibility</p:attrName>
                                        </p:attrNameLst>
                                      </p:cBhvr>
                                      <p:to>
                                        <p:strVal val="visible"/>
                                      </p:to>
                                    </p:set>
                                    <p:anim calcmode="lin" valueType="num">
                                      <p:cBhvr additive="base">
                                        <p:cTn id="27" dur="750" fill="hold"/>
                                        <p:tgtEl>
                                          <p:spTgt spid="250"/>
                                        </p:tgtEl>
                                        <p:attrNameLst>
                                          <p:attrName>ppt_x</p:attrName>
                                        </p:attrNameLst>
                                      </p:cBhvr>
                                      <p:tavLst>
                                        <p:tav tm="0">
                                          <p:val>
                                            <p:strVal val="1+#ppt_w/2"/>
                                          </p:val>
                                        </p:tav>
                                        <p:tav tm="100000">
                                          <p:val>
                                            <p:strVal val="#ppt_x"/>
                                          </p:val>
                                        </p:tav>
                                      </p:tavLst>
                                    </p:anim>
                                    <p:anim calcmode="lin" valueType="num">
                                      <p:cBhvr additive="base">
                                        <p:cTn id="28" dur="750" fill="hold"/>
                                        <p:tgtEl>
                                          <p:spTgt spid="25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58"/>
                                        </p:tgtEl>
                                        <p:attrNameLst>
                                          <p:attrName>style.visibility</p:attrName>
                                        </p:attrNameLst>
                                      </p:cBhvr>
                                      <p:to>
                                        <p:strVal val="visible"/>
                                      </p:to>
                                    </p:set>
                                    <p:anim calcmode="lin" valueType="num">
                                      <p:cBhvr additive="base">
                                        <p:cTn id="31" dur="750" fill="hold"/>
                                        <p:tgtEl>
                                          <p:spTgt spid="258"/>
                                        </p:tgtEl>
                                        <p:attrNameLst>
                                          <p:attrName>ppt_x</p:attrName>
                                        </p:attrNameLst>
                                      </p:cBhvr>
                                      <p:tavLst>
                                        <p:tav tm="0">
                                          <p:val>
                                            <p:strVal val="1+#ppt_w/2"/>
                                          </p:val>
                                        </p:tav>
                                        <p:tav tm="100000">
                                          <p:val>
                                            <p:strVal val="#ppt_x"/>
                                          </p:val>
                                        </p:tav>
                                      </p:tavLst>
                                    </p:anim>
                                    <p:anim calcmode="lin" valueType="num">
                                      <p:cBhvr additive="base">
                                        <p:cTn id="32" dur="750" fill="hold"/>
                                        <p:tgtEl>
                                          <p:spTgt spid="25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750" fill="hold"/>
                                        <p:tgtEl>
                                          <p:spTgt spid="290"/>
                                        </p:tgtEl>
                                        <p:attrNameLst>
                                          <p:attrName>ppt_x</p:attrName>
                                        </p:attrNameLst>
                                      </p:cBhvr>
                                      <p:tavLst>
                                        <p:tav tm="0">
                                          <p:val>
                                            <p:strVal val="1+#ppt_w/2"/>
                                          </p:val>
                                        </p:tav>
                                        <p:tav tm="100000">
                                          <p:val>
                                            <p:strVal val="#ppt_x"/>
                                          </p:val>
                                        </p:tav>
                                      </p:tavLst>
                                    </p:anim>
                                    <p:anim calcmode="lin" valueType="num">
                                      <p:cBhvr additive="base">
                                        <p:cTn id="36" dur="750" fill="hold"/>
                                        <p:tgtEl>
                                          <p:spTgt spid="29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23"/>
                                        </p:tgtEl>
                                        <p:attrNameLst>
                                          <p:attrName>style.visibility</p:attrName>
                                        </p:attrNameLst>
                                      </p:cBhvr>
                                      <p:to>
                                        <p:strVal val="visible"/>
                                      </p:to>
                                    </p:set>
                                    <p:anim calcmode="lin" valueType="num">
                                      <p:cBhvr additive="base">
                                        <p:cTn id="39" dur="750" fill="hold"/>
                                        <p:tgtEl>
                                          <p:spTgt spid="323"/>
                                        </p:tgtEl>
                                        <p:attrNameLst>
                                          <p:attrName>ppt_x</p:attrName>
                                        </p:attrNameLst>
                                      </p:cBhvr>
                                      <p:tavLst>
                                        <p:tav tm="0">
                                          <p:val>
                                            <p:strVal val="1+#ppt_w/2"/>
                                          </p:val>
                                        </p:tav>
                                        <p:tav tm="100000">
                                          <p:val>
                                            <p:strVal val="#ppt_x"/>
                                          </p:val>
                                        </p:tav>
                                      </p:tavLst>
                                    </p:anim>
                                    <p:anim calcmode="lin" valueType="num">
                                      <p:cBhvr additive="base">
                                        <p:cTn id="40" dur="750" fill="hold"/>
                                        <p:tgtEl>
                                          <p:spTgt spid="32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40"/>
                                        </p:tgtEl>
                                        <p:attrNameLst>
                                          <p:attrName>style.visibility</p:attrName>
                                        </p:attrNameLst>
                                      </p:cBhvr>
                                      <p:to>
                                        <p:strVal val="visible"/>
                                      </p:to>
                                    </p:set>
                                    <p:anim calcmode="lin" valueType="num">
                                      <p:cBhvr additive="base">
                                        <p:cTn id="43" dur="750" fill="hold"/>
                                        <p:tgtEl>
                                          <p:spTgt spid="440"/>
                                        </p:tgtEl>
                                        <p:attrNameLst>
                                          <p:attrName>ppt_x</p:attrName>
                                        </p:attrNameLst>
                                      </p:cBhvr>
                                      <p:tavLst>
                                        <p:tav tm="0">
                                          <p:val>
                                            <p:strVal val="1+#ppt_w/2"/>
                                          </p:val>
                                        </p:tav>
                                        <p:tav tm="100000">
                                          <p:val>
                                            <p:strVal val="#ppt_x"/>
                                          </p:val>
                                        </p:tav>
                                      </p:tavLst>
                                    </p:anim>
                                    <p:anim calcmode="lin" valueType="num">
                                      <p:cBhvr additive="base">
                                        <p:cTn id="44" dur="750" fill="hold"/>
                                        <p:tgtEl>
                                          <p:spTgt spid="440"/>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38"/>
                                        </p:tgtEl>
                                        <p:attrNameLst>
                                          <p:attrName>style.visibility</p:attrName>
                                        </p:attrNameLst>
                                      </p:cBhvr>
                                      <p:to>
                                        <p:strVal val="visible"/>
                                      </p:to>
                                    </p:set>
                                    <p:anim calcmode="lin" valueType="num">
                                      <p:cBhvr additive="base">
                                        <p:cTn id="47" dur="750" fill="hold"/>
                                        <p:tgtEl>
                                          <p:spTgt spid="238"/>
                                        </p:tgtEl>
                                        <p:attrNameLst>
                                          <p:attrName>ppt_x</p:attrName>
                                        </p:attrNameLst>
                                      </p:cBhvr>
                                      <p:tavLst>
                                        <p:tav tm="0">
                                          <p:val>
                                            <p:strVal val="1+#ppt_w/2"/>
                                          </p:val>
                                        </p:tav>
                                        <p:tav tm="100000">
                                          <p:val>
                                            <p:strVal val="#ppt_x"/>
                                          </p:val>
                                        </p:tav>
                                      </p:tavLst>
                                    </p:anim>
                                    <p:anim calcmode="lin" valueType="num">
                                      <p:cBhvr additive="base">
                                        <p:cTn id="48" dur="750" fill="hold"/>
                                        <p:tgtEl>
                                          <p:spTgt spid="23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239"/>
                                        </p:tgtEl>
                                        <p:attrNameLst>
                                          <p:attrName>style.visibility</p:attrName>
                                        </p:attrNameLst>
                                      </p:cBhvr>
                                      <p:to>
                                        <p:strVal val="visible"/>
                                      </p:to>
                                    </p:set>
                                    <p:anim calcmode="lin" valueType="num">
                                      <p:cBhvr additive="base">
                                        <p:cTn id="51" dur="750" fill="hold"/>
                                        <p:tgtEl>
                                          <p:spTgt spid="239"/>
                                        </p:tgtEl>
                                        <p:attrNameLst>
                                          <p:attrName>ppt_x</p:attrName>
                                        </p:attrNameLst>
                                      </p:cBhvr>
                                      <p:tavLst>
                                        <p:tav tm="0">
                                          <p:val>
                                            <p:strVal val="1+#ppt_w/2"/>
                                          </p:val>
                                        </p:tav>
                                        <p:tav tm="100000">
                                          <p:val>
                                            <p:strVal val="#ppt_x"/>
                                          </p:val>
                                        </p:tav>
                                      </p:tavLst>
                                    </p:anim>
                                    <p:anim calcmode="lin" valueType="num">
                                      <p:cBhvr additive="base">
                                        <p:cTn id="52" dur="750" fill="hold"/>
                                        <p:tgtEl>
                                          <p:spTgt spid="23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40"/>
                                        </p:tgtEl>
                                        <p:attrNameLst>
                                          <p:attrName>style.visibility</p:attrName>
                                        </p:attrNameLst>
                                      </p:cBhvr>
                                      <p:to>
                                        <p:strVal val="visible"/>
                                      </p:to>
                                    </p:set>
                                    <p:anim calcmode="lin" valueType="num">
                                      <p:cBhvr additive="base">
                                        <p:cTn id="55" dur="750" fill="hold"/>
                                        <p:tgtEl>
                                          <p:spTgt spid="240"/>
                                        </p:tgtEl>
                                        <p:attrNameLst>
                                          <p:attrName>ppt_x</p:attrName>
                                        </p:attrNameLst>
                                      </p:cBhvr>
                                      <p:tavLst>
                                        <p:tav tm="0">
                                          <p:val>
                                            <p:strVal val="1+#ppt_w/2"/>
                                          </p:val>
                                        </p:tav>
                                        <p:tav tm="100000">
                                          <p:val>
                                            <p:strVal val="#ppt_x"/>
                                          </p:val>
                                        </p:tav>
                                      </p:tavLst>
                                    </p:anim>
                                    <p:anim calcmode="lin" valueType="num">
                                      <p:cBhvr additive="base">
                                        <p:cTn id="56" dur="750" fill="hold"/>
                                        <p:tgtEl>
                                          <p:spTgt spid="240"/>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750" fill="hold"/>
                                        <p:tgtEl>
                                          <p:spTgt spid="15"/>
                                        </p:tgtEl>
                                        <p:attrNameLst>
                                          <p:attrName>ppt_x</p:attrName>
                                        </p:attrNameLst>
                                      </p:cBhvr>
                                      <p:tavLst>
                                        <p:tav tm="0">
                                          <p:val>
                                            <p:strVal val="1+#ppt_w/2"/>
                                          </p:val>
                                        </p:tav>
                                        <p:tav tm="100000">
                                          <p:val>
                                            <p:strVal val="#ppt_x"/>
                                          </p:val>
                                        </p:tav>
                                      </p:tavLst>
                                    </p:anim>
                                    <p:anim calcmode="lin" valueType="num">
                                      <p:cBhvr additive="base">
                                        <p:cTn id="60" dur="750" fill="hold"/>
                                        <p:tgtEl>
                                          <p:spTgt spid="15"/>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252"/>
                                        </p:tgtEl>
                                        <p:attrNameLst>
                                          <p:attrName>style.visibility</p:attrName>
                                        </p:attrNameLst>
                                      </p:cBhvr>
                                      <p:to>
                                        <p:strVal val="visible"/>
                                      </p:to>
                                    </p:set>
                                    <p:anim calcmode="lin" valueType="num">
                                      <p:cBhvr additive="base">
                                        <p:cTn id="63" dur="750" fill="hold"/>
                                        <p:tgtEl>
                                          <p:spTgt spid="252"/>
                                        </p:tgtEl>
                                        <p:attrNameLst>
                                          <p:attrName>ppt_x</p:attrName>
                                        </p:attrNameLst>
                                      </p:cBhvr>
                                      <p:tavLst>
                                        <p:tav tm="0">
                                          <p:val>
                                            <p:strVal val="1+#ppt_w/2"/>
                                          </p:val>
                                        </p:tav>
                                        <p:tav tm="100000">
                                          <p:val>
                                            <p:strVal val="#ppt_x"/>
                                          </p:val>
                                        </p:tav>
                                      </p:tavLst>
                                    </p:anim>
                                    <p:anim calcmode="lin" valueType="num">
                                      <p:cBhvr additive="base">
                                        <p:cTn id="64" dur="750" fill="hold"/>
                                        <p:tgtEl>
                                          <p:spTgt spid="252"/>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750" fill="hold"/>
                                        <p:tgtEl>
                                          <p:spTgt spid="12"/>
                                        </p:tgtEl>
                                        <p:attrNameLst>
                                          <p:attrName>ppt_x</p:attrName>
                                        </p:attrNameLst>
                                      </p:cBhvr>
                                      <p:tavLst>
                                        <p:tav tm="0">
                                          <p:val>
                                            <p:strVal val="1+#ppt_w/2"/>
                                          </p:val>
                                        </p:tav>
                                        <p:tav tm="100000">
                                          <p:val>
                                            <p:strVal val="#ppt_x"/>
                                          </p:val>
                                        </p:tav>
                                      </p:tavLst>
                                    </p:anim>
                                    <p:anim calcmode="lin" valueType="num">
                                      <p:cBhvr additive="base">
                                        <p:cTn id="68" dur="750" fill="hold"/>
                                        <p:tgtEl>
                                          <p:spTgt spid="12"/>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56"/>
                                        </p:tgtEl>
                                        <p:attrNameLst>
                                          <p:attrName>style.visibility</p:attrName>
                                        </p:attrNameLst>
                                      </p:cBhvr>
                                      <p:to>
                                        <p:strVal val="visible"/>
                                      </p:to>
                                    </p:set>
                                    <p:anim calcmode="lin" valueType="num">
                                      <p:cBhvr additive="base">
                                        <p:cTn id="71" dur="750" fill="hold"/>
                                        <p:tgtEl>
                                          <p:spTgt spid="256"/>
                                        </p:tgtEl>
                                        <p:attrNameLst>
                                          <p:attrName>ppt_x</p:attrName>
                                        </p:attrNameLst>
                                      </p:cBhvr>
                                      <p:tavLst>
                                        <p:tav tm="0">
                                          <p:val>
                                            <p:strVal val="1+#ppt_w/2"/>
                                          </p:val>
                                        </p:tav>
                                        <p:tav tm="100000">
                                          <p:val>
                                            <p:strVal val="#ppt_x"/>
                                          </p:val>
                                        </p:tav>
                                      </p:tavLst>
                                    </p:anim>
                                    <p:anim calcmode="lin" valueType="num">
                                      <p:cBhvr additive="base">
                                        <p:cTn id="72" dur="750" fill="hold"/>
                                        <p:tgtEl>
                                          <p:spTgt spid="256"/>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750" fill="hold"/>
                                        <p:tgtEl>
                                          <p:spTgt spid="4"/>
                                        </p:tgtEl>
                                        <p:attrNameLst>
                                          <p:attrName>ppt_x</p:attrName>
                                        </p:attrNameLst>
                                      </p:cBhvr>
                                      <p:tavLst>
                                        <p:tav tm="0">
                                          <p:val>
                                            <p:strVal val="1+#ppt_w/2"/>
                                          </p:val>
                                        </p:tav>
                                        <p:tav tm="100000">
                                          <p:val>
                                            <p:strVal val="#ppt_x"/>
                                          </p:val>
                                        </p:tav>
                                      </p:tavLst>
                                    </p:anim>
                                    <p:anim calcmode="lin" valueType="num">
                                      <p:cBhvr additive="base">
                                        <p:cTn id="76" dur="750" fill="hold"/>
                                        <p:tgtEl>
                                          <p:spTgt spid="4"/>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750" fill="hold"/>
                                        <p:tgtEl>
                                          <p:spTgt spid="5"/>
                                        </p:tgtEl>
                                        <p:attrNameLst>
                                          <p:attrName>ppt_x</p:attrName>
                                        </p:attrNameLst>
                                      </p:cBhvr>
                                      <p:tavLst>
                                        <p:tav tm="0">
                                          <p:val>
                                            <p:strVal val="1+#ppt_w/2"/>
                                          </p:val>
                                        </p:tav>
                                        <p:tav tm="100000">
                                          <p:val>
                                            <p:strVal val="#ppt_x"/>
                                          </p:val>
                                        </p:tav>
                                      </p:tavLst>
                                    </p:anim>
                                    <p:anim calcmode="lin" valueType="num">
                                      <p:cBhvr additive="base">
                                        <p:cTn id="80" dur="750" fill="hold"/>
                                        <p:tgtEl>
                                          <p:spTgt spid="5"/>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241"/>
                                        </p:tgtEl>
                                        <p:attrNameLst>
                                          <p:attrName>style.visibility</p:attrName>
                                        </p:attrNameLst>
                                      </p:cBhvr>
                                      <p:to>
                                        <p:strVal val="visible"/>
                                      </p:to>
                                    </p:set>
                                    <p:anim calcmode="lin" valueType="num">
                                      <p:cBhvr additive="base">
                                        <p:cTn id="83" dur="750" fill="hold"/>
                                        <p:tgtEl>
                                          <p:spTgt spid="241"/>
                                        </p:tgtEl>
                                        <p:attrNameLst>
                                          <p:attrName>ppt_x</p:attrName>
                                        </p:attrNameLst>
                                      </p:cBhvr>
                                      <p:tavLst>
                                        <p:tav tm="0">
                                          <p:val>
                                            <p:strVal val="1+#ppt_w/2"/>
                                          </p:val>
                                        </p:tav>
                                        <p:tav tm="100000">
                                          <p:val>
                                            <p:strVal val="#ppt_x"/>
                                          </p:val>
                                        </p:tav>
                                      </p:tavLst>
                                    </p:anim>
                                    <p:anim calcmode="lin" valueType="num">
                                      <p:cBhvr additive="base">
                                        <p:cTn id="84" dur="750" fill="hold"/>
                                        <p:tgtEl>
                                          <p:spTgt spid="241"/>
                                        </p:tgtEl>
                                        <p:attrNameLst>
                                          <p:attrName>ppt_y</p:attrName>
                                        </p:attrNameLst>
                                      </p:cBhvr>
                                      <p:tavLst>
                                        <p:tav tm="0">
                                          <p:val>
                                            <p:strVal val="#ppt_y"/>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90" grpId="0" animBg="1"/>
      <p:bldP spid="323" grpId="0" animBg="1"/>
      <p:bldP spid="440" grpId="0" animBg="1"/>
      <p:bldP spid="12" grpId="0"/>
      <p:bldP spid="2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175" y="873125"/>
            <a:ext cx="6092825" cy="5097463"/>
          </a:xfrm>
          <a:prstGeom prst="rect">
            <a:avLst/>
          </a:prstGeom>
          <a:gradFill flip="none" rotWithShape="1">
            <a:gsLst>
              <a:gs pos="74000">
                <a:srgbClr val="F25F01"/>
              </a:gs>
              <a:gs pos="0">
                <a:srgbClr val="F25F01"/>
              </a:gs>
              <a:gs pos="100000">
                <a:srgbClr val="FE8338">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ight Arrow 45"/>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5" name="Group 4"/>
          <p:cNvGrpSpPr>
            <a:grpSpLocks/>
          </p:cNvGrpSpPr>
          <p:nvPr/>
        </p:nvGrpSpPr>
        <p:grpSpPr bwMode="auto">
          <a:xfrm>
            <a:off x="5229225" y="4535488"/>
            <a:ext cx="1717675" cy="1149350"/>
            <a:chOff x="5229757" y="4536168"/>
            <a:chExt cx="1716833" cy="1147981"/>
          </a:xfrm>
        </p:grpSpPr>
        <p:sp>
          <p:nvSpPr>
            <p:cNvPr id="48285" name="Freeform 5"/>
            <p:cNvSpPr>
              <a:spLocks noEditPoints="1"/>
            </p:cNvSpPr>
            <p:nvPr/>
          </p:nvSpPr>
          <p:spPr bwMode="auto">
            <a:xfrm>
              <a:off x="6219750"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86" name="Freeform 5"/>
            <p:cNvSpPr>
              <a:spLocks noEditPoints="1"/>
            </p:cNvSpPr>
            <p:nvPr/>
          </p:nvSpPr>
          <p:spPr bwMode="auto">
            <a:xfrm>
              <a:off x="5972252"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87" name="Freeform 5"/>
            <p:cNvSpPr>
              <a:spLocks noEditPoints="1"/>
            </p:cNvSpPr>
            <p:nvPr/>
          </p:nvSpPr>
          <p:spPr bwMode="auto">
            <a:xfrm>
              <a:off x="5724754"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88" name="Freeform 5"/>
            <p:cNvSpPr>
              <a:spLocks noEditPoints="1"/>
            </p:cNvSpPr>
            <p:nvPr/>
          </p:nvSpPr>
          <p:spPr bwMode="auto">
            <a:xfrm>
              <a:off x="5477256"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89" name="Freeform 5"/>
            <p:cNvSpPr>
              <a:spLocks noEditPoints="1"/>
            </p:cNvSpPr>
            <p:nvPr/>
          </p:nvSpPr>
          <p:spPr bwMode="auto">
            <a:xfrm>
              <a:off x="5229757"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F25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90" name="Freeform 5"/>
            <p:cNvSpPr>
              <a:spLocks noEditPoints="1"/>
            </p:cNvSpPr>
            <p:nvPr/>
          </p:nvSpPr>
          <p:spPr bwMode="auto">
            <a:xfrm>
              <a:off x="6714745"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291" name="Freeform 5"/>
            <p:cNvSpPr>
              <a:spLocks noEditPoints="1"/>
            </p:cNvSpPr>
            <p:nvPr/>
          </p:nvSpPr>
          <p:spPr bwMode="auto">
            <a:xfrm>
              <a:off x="6467248" y="4536168"/>
              <a:ext cx="219145" cy="548090"/>
            </a:xfrm>
            <a:custGeom>
              <a:avLst/>
              <a:gdLst>
                <a:gd name="T0" fmla="*/ 370062 w 158933"/>
                <a:gd name="T1" fmla="*/ 3517566 h 398850"/>
                <a:gd name="T2" fmla="*/ 370062 w 158933"/>
                <a:gd name="T3" fmla="*/ 3267530 h 398850"/>
                <a:gd name="T4" fmla="*/ 369309 w 158933"/>
                <a:gd name="T5" fmla="*/ 3267530 h 398850"/>
                <a:gd name="T6" fmla="*/ 369309 w 158933"/>
                <a:gd name="T7" fmla="*/ 2555729 h 398850"/>
                <a:gd name="T8" fmla="*/ 370062 w 158933"/>
                <a:gd name="T9" fmla="*/ 2555729 h 398850"/>
                <a:gd name="T10" fmla="*/ 370062 w 158933"/>
                <a:gd name="T11" fmla="*/ 2405416 h 398850"/>
                <a:gd name="T12" fmla="*/ 369309 w 158933"/>
                <a:gd name="T13" fmla="*/ 2405416 h 398850"/>
                <a:gd name="T14" fmla="*/ 369309 w 158933"/>
                <a:gd name="T15" fmla="*/ 1179588 h 398850"/>
                <a:gd name="T16" fmla="*/ 333091 w 158933"/>
                <a:gd name="T17" fmla="*/ 1179588 h 398850"/>
                <a:gd name="T18" fmla="*/ 333091 w 158933"/>
                <a:gd name="T19" fmla="*/ 1970767 h 398850"/>
                <a:gd name="T20" fmla="*/ 166887 w 158933"/>
                <a:gd name="T21" fmla="*/ 2128792 h 398850"/>
                <a:gd name="T22" fmla="*/ 694 w 158933"/>
                <a:gd name="T23" fmla="*/ 1970767 h 398850"/>
                <a:gd name="T24" fmla="*/ 694 w 158933"/>
                <a:gd name="T25" fmla="*/ 1742514 h 398850"/>
                <a:gd name="T26" fmla="*/ 0 w 158933"/>
                <a:gd name="T27" fmla="*/ 1742514 h 398850"/>
                <a:gd name="T28" fmla="*/ 0 w 158933"/>
                <a:gd name="T29" fmla="*/ 1092739 h 398850"/>
                <a:gd name="T30" fmla="*/ 694 w 158933"/>
                <a:gd name="T31" fmla="*/ 1092739 h 398850"/>
                <a:gd name="T32" fmla="*/ 694 w 158933"/>
                <a:gd name="T33" fmla="*/ 845433 h 398850"/>
                <a:gd name="T34" fmla="*/ 162700 w 158933"/>
                <a:gd name="T35" fmla="*/ 687488 h 398850"/>
                <a:gd name="T36" fmla="*/ 162700 w 158933"/>
                <a:gd name="T37" fmla="*/ 687434 h 398850"/>
                <a:gd name="T38" fmla="*/ 369309 w 158933"/>
                <a:gd name="T39" fmla="*/ 687434 h 398850"/>
                <a:gd name="T40" fmla="*/ 369309 w 158933"/>
                <a:gd name="T41" fmla="*/ 687418 h 398850"/>
                <a:gd name="T42" fmla="*/ 1136733 w 158933"/>
                <a:gd name="T43" fmla="*/ 687418 h 398850"/>
                <a:gd name="T44" fmla="*/ 1136733 w 158933"/>
                <a:gd name="T45" fmla="*/ 687434 h 398850"/>
                <a:gd name="T46" fmla="*/ 1343338 w 158933"/>
                <a:gd name="T47" fmla="*/ 687434 h 398850"/>
                <a:gd name="T48" fmla="*/ 1343338 w 158933"/>
                <a:gd name="T49" fmla="*/ 687469 h 398850"/>
                <a:gd name="T50" fmla="*/ 1506039 w 158933"/>
                <a:gd name="T51" fmla="*/ 845433 h 398850"/>
                <a:gd name="T52" fmla="*/ 1506039 w 158933"/>
                <a:gd name="T53" fmla="*/ 1970767 h 398850"/>
                <a:gd name="T54" fmla="*/ 1339838 w 158933"/>
                <a:gd name="T55" fmla="*/ 2128792 h 398850"/>
                <a:gd name="T56" fmla="*/ 1173645 w 158933"/>
                <a:gd name="T57" fmla="*/ 1970767 h 398850"/>
                <a:gd name="T58" fmla="*/ 1173645 w 158933"/>
                <a:gd name="T59" fmla="*/ 1742514 h 398850"/>
                <a:gd name="T60" fmla="*/ 1172949 w 158933"/>
                <a:gd name="T61" fmla="*/ 1742514 h 398850"/>
                <a:gd name="T62" fmla="*/ 1172949 w 158933"/>
                <a:gd name="T63" fmla="*/ 1179588 h 398850"/>
                <a:gd name="T64" fmla="*/ 1136733 w 158933"/>
                <a:gd name="T65" fmla="*/ 1179588 h 398850"/>
                <a:gd name="T66" fmla="*/ 1136733 w 158933"/>
                <a:gd name="T67" fmla="*/ 3517566 h 398850"/>
                <a:gd name="T68" fmla="*/ 954668 w 158933"/>
                <a:gd name="T69" fmla="*/ 3690675 h 398850"/>
                <a:gd name="T70" fmla="*/ 772613 w 158933"/>
                <a:gd name="T71" fmla="*/ 3517566 h 398850"/>
                <a:gd name="T72" fmla="*/ 772613 w 158933"/>
                <a:gd name="T73" fmla="*/ 3267530 h 398850"/>
                <a:gd name="T74" fmla="*/ 771852 w 158933"/>
                <a:gd name="T75" fmla="*/ 3267530 h 398850"/>
                <a:gd name="T76" fmla="*/ 771852 w 158933"/>
                <a:gd name="T77" fmla="*/ 2555729 h 398850"/>
                <a:gd name="T78" fmla="*/ 772613 w 158933"/>
                <a:gd name="T79" fmla="*/ 2555729 h 398850"/>
                <a:gd name="T80" fmla="*/ 772613 w 158933"/>
                <a:gd name="T81" fmla="*/ 2405416 h 398850"/>
                <a:gd name="T82" fmla="*/ 771852 w 158933"/>
                <a:gd name="T83" fmla="*/ 2405416 h 398850"/>
                <a:gd name="T84" fmla="*/ 771852 w 158933"/>
                <a:gd name="T85" fmla="*/ 2230452 h 398850"/>
                <a:gd name="T86" fmla="*/ 734185 w 158933"/>
                <a:gd name="T87" fmla="*/ 2230452 h 398850"/>
                <a:gd name="T88" fmla="*/ 734185 w 158933"/>
                <a:gd name="T89" fmla="*/ 3517566 h 398850"/>
                <a:gd name="T90" fmla="*/ 552125 w 158933"/>
                <a:gd name="T91" fmla="*/ 3690675 h 398850"/>
                <a:gd name="T92" fmla="*/ 370062 w 158933"/>
                <a:gd name="T93" fmla="*/ 3517566 h 398850"/>
                <a:gd name="T94" fmla="*/ 452951 w 158933"/>
                <a:gd name="T95" fmla="*/ 423021 h 398850"/>
                <a:gd name="T96" fmla="*/ 667226 w 158933"/>
                <a:gd name="T97" fmla="*/ 46238 h 398850"/>
                <a:gd name="T98" fmla="*/ 1053084 w 158933"/>
                <a:gd name="T99" fmla="*/ 255487 h 398850"/>
                <a:gd name="T100" fmla="*/ 838804 w 158933"/>
                <a:gd name="T101" fmla="*/ 632269 h 398850"/>
                <a:gd name="T102" fmla="*/ 452951 w 158933"/>
                <a:gd name="T103" fmla="*/ 4230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rgbClr val="6F7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74" name="Rounded Rectangle 473"/>
            <p:cNvSpPr/>
            <p:nvPr/>
          </p:nvSpPr>
          <p:spPr>
            <a:xfrm>
              <a:off x="5242451" y="5186268"/>
              <a:ext cx="1704139" cy="497881"/>
            </a:xfrm>
            <a:prstGeom prst="roundRect">
              <a:avLst>
                <a:gd name="adj" fmla="val 50000"/>
              </a:avLst>
            </a:prstGeom>
            <a:gradFill>
              <a:gsLst>
                <a:gs pos="51000">
                  <a:srgbClr val="6F732D"/>
                </a:gs>
                <a:gs pos="0">
                  <a:srgbClr val="F25F01"/>
                </a:gs>
                <a:gs pos="100000">
                  <a:srgbClr val="6F732D"/>
                </a:gs>
              </a:gsLst>
              <a:lin ang="0" scaled="1"/>
            </a:gradFill>
            <a:ln w="28575" cap="sq">
              <a:noFill/>
              <a:miter lim="800000"/>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bIns="0" anchor="ctr"/>
            <a:lstStyle/>
            <a:p>
              <a:pPr algn="ctr" eaLnBrk="1" fontAlgn="auto" hangingPunct="1">
                <a:spcBef>
                  <a:spcPts val="0"/>
                </a:spcBef>
                <a:spcAft>
                  <a:spcPts val="0"/>
                </a:spcAft>
                <a:defRPr/>
              </a:pPr>
              <a:r>
                <a:rPr lang="bg-BG" sz="2000" b="1" dirty="0">
                  <a:solidFill>
                    <a:prstClr val="white"/>
                  </a:solidFill>
                  <a:latin typeface="Roboto Condensed" panose="02000000000000000000" pitchFamily="2" charset="0"/>
                </a:rPr>
                <a:t>КЛИЕНТ</a:t>
              </a:r>
              <a:endParaRPr lang="en-GB" sz="2000" b="1" dirty="0">
                <a:solidFill>
                  <a:prstClr val="white"/>
                </a:solidFill>
                <a:latin typeface="Roboto Condensed" panose="02000000000000000000" pitchFamily="2" charset="0"/>
              </a:endParaRPr>
            </a:p>
          </p:txBody>
        </p:sp>
      </p:grpSp>
      <p:sp>
        <p:nvSpPr>
          <p:cNvPr id="20" name="Bent Arrow 19"/>
          <p:cNvSpPr/>
          <p:nvPr/>
        </p:nvSpPr>
        <p:spPr>
          <a:xfrm flipH="1" flipV="1">
            <a:off x="7516813" y="4371975"/>
            <a:ext cx="1597025" cy="885825"/>
          </a:xfrm>
          <a:prstGeom prst="bentArrow">
            <a:avLst>
              <a:gd name="adj1" fmla="val 34786"/>
              <a:gd name="adj2" fmla="val 25000"/>
              <a:gd name="adj3" fmla="val 27297"/>
              <a:gd name="adj4" fmla="val 43750"/>
            </a:avLst>
          </a:prstGeom>
          <a:solidFill>
            <a:srgbClr val="6F732D"/>
          </a:solidFill>
          <a:ln w="28575">
            <a:no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99" name="Group 98"/>
          <p:cNvGrpSpPr>
            <a:grpSpLocks/>
          </p:cNvGrpSpPr>
          <p:nvPr/>
        </p:nvGrpSpPr>
        <p:grpSpPr bwMode="auto">
          <a:xfrm>
            <a:off x="187325" y="3668713"/>
            <a:ext cx="1890713" cy="931862"/>
            <a:chOff x="2441576" y="5121136"/>
            <a:chExt cx="1271587" cy="625475"/>
          </a:xfrm>
        </p:grpSpPr>
        <p:sp>
          <p:nvSpPr>
            <p:cNvPr id="48178" name="Freeform 1575"/>
            <p:cNvSpPr>
              <a:spLocks/>
            </p:cNvSpPr>
            <p:nvPr/>
          </p:nvSpPr>
          <p:spPr bwMode="auto">
            <a:xfrm>
              <a:off x="3233739" y="5141773"/>
              <a:ext cx="6350" cy="6350"/>
            </a:xfrm>
            <a:custGeom>
              <a:avLst/>
              <a:gdLst>
                <a:gd name="T0" fmla="*/ 2147483646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0 w 4"/>
                <a:gd name="T19" fmla="*/ 2147483646 h 4"/>
                <a:gd name="T20" fmla="*/ 0 w 4"/>
                <a:gd name="T21" fmla="*/ 2147483646 h 4"/>
                <a:gd name="T22" fmla="*/ 0 w 4"/>
                <a:gd name="T23" fmla="*/ 2147483646 h 4"/>
                <a:gd name="T24" fmla="*/ 2147483646 w 4"/>
                <a:gd name="T25" fmla="*/ 2147483646 h 4"/>
                <a:gd name="T26" fmla="*/ 2147483646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2" y="0"/>
                  </a:moveTo>
                  <a:lnTo>
                    <a:pt x="2" y="0"/>
                  </a:lnTo>
                  <a:lnTo>
                    <a:pt x="2" y="2"/>
                  </a:lnTo>
                  <a:lnTo>
                    <a:pt x="4" y="2"/>
                  </a:lnTo>
                  <a:lnTo>
                    <a:pt x="4" y="4"/>
                  </a:lnTo>
                  <a:lnTo>
                    <a:pt x="2" y="4"/>
                  </a:lnTo>
                  <a:lnTo>
                    <a:pt x="2" y="2"/>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79" name="Freeform 1576"/>
            <p:cNvSpPr>
              <a:spLocks/>
            </p:cNvSpPr>
            <p:nvPr/>
          </p:nvSpPr>
          <p:spPr bwMode="auto">
            <a:xfrm>
              <a:off x="3363914" y="5141773"/>
              <a:ext cx="17463" cy="7938"/>
            </a:xfrm>
            <a:custGeom>
              <a:avLst/>
              <a:gdLst>
                <a:gd name="T0" fmla="*/ 2147483646 w 11"/>
                <a:gd name="T1" fmla="*/ 0 h 5"/>
                <a:gd name="T2" fmla="*/ 2147483646 w 11"/>
                <a:gd name="T3" fmla="*/ 2147483646 h 5"/>
                <a:gd name="T4" fmla="*/ 2147483646 w 11"/>
                <a:gd name="T5" fmla="*/ 2147483646 h 5"/>
                <a:gd name="T6" fmla="*/ 2147483646 w 11"/>
                <a:gd name="T7" fmla="*/ 2147483646 h 5"/>
                <a:gd name="T8" fmla="*/ 2147483646 w 11"/>
                <a:gd name="T9" fmla="*/ 2147483646 h 5"/>
                <a:gd name="T10" fmla="*/ 2147483646 w 11"/>
                <a:gd name="T11" fmla="*/ 2147483646 h 5"/>
                <a:gd name="T12" fmla="*/ 2147483646 w 11"/>
                <a:gd name="T13" fmla="*/ 2147483646 h 5"/>
                <a:gd name="T14" fmla="*/ 2147483646 w 11"/>
                <a:gd name="T15" fmla="*/ 2147483646 h 5"/>
                <a:gd name="T16" fmla="*/ 2147483646 w 11"/>
                <a:gd name="T17" fmla="*/ 2147483646 h 5"/>
                <a:gd name="T18" fmla="*/ 2147483646 w 11"/>
                <a:gd name="T19" fmla="*/ 2147483646 h 5"/>
                <a:gd name="T20" fmla="*/ 2147483646 w 11"/>
                <a:gd name="T21" fmla="*/ 2147483646 h 5"/>
                <a:gd name="T22" fmla="*/ 2147483646 w 11"/>
                <a:gd name="T23" fmla="*/ 2147483646 h 5"/>
                <a:gd name="T24" fmla="*/ 2147483646 w 11"/>
                <a:gd name="T25" fmla="*/ 2147483646 h 5"/>
                <a:gd name="T26" fmla="*/ 2147483646 w 11"/>
                <a:gd name="T27" fmla="*/ 2147483646 h 5"/>
                <a:gd name="T28" fmla="*/ 2147483646 w 11"/>
                <a:gd name="T29" fmla="*/ 2147483646 h 5"/>
                <a:gd name="T30" fmla="*/ 2147483646 w 11"/>
                <a:gd name="T31" fmla="*/ 2147483646 h 5"/>
                <a:gd name="T32" fmla="*/ 2147483646 w 11"/>
                <a:gd name="T33" fmla="*/ 2147483646 h 5"/>
                <a:gd name="T34" fmla="*/ 0 w 11"/>
                <a:gd name="T35" fmla="*/ 2147483646 h 5"/>
                <a:gd name="T36" fmla="*/ 2147483646 w 11"/>
                <a:gd name="T37" fmla="*/ 2147483646 h 5"/>
                <a:gd name="T38" fmla="*/ 2147483646 w 11"/>
                <a:gd name="T39" fmla="*/ 0 h 5"/>
                <a:gd name="T40" fmla="*/ 2147483646 w 11"/>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5">
                  <a:moveTo>
                    <a:pt x="9" y="0"/>
                  </a:moveTo>
                  <a:lnTo>
                    <a:pt x="9" y="2"/>
                  </a:lnTo>
                  <a:lnTo>
                    <a:pt x="11" y="2"/>
                  </a:lnTo>
                  <a:lnTo>
                    <a:pt x="11" y="4"/>
                  </a:lnTo>
                  <a:lnTo>
                    <a:pt x="9" y="4"/>
                  </a:lnTo>
                  <a:lnTo>
                    <a:pt x="7" y="5"/>
                  </a:lnTo>
                  <a:lnTo>
                    <a:pt x="5" y="5"/>
                  </a:lnTo>
                  <a:lnTo>
                    <a:pt x="4" y="5"/>
                  </a:lnTo>
                  <a:lnTo>
                    <a:pt x="2" y="5"/>
                  </a:lnTo>
                  <a:lnTo>
                    <a:pt x="0" y="4"/>
                  </a:lnTo>
                  <a:lnTo>
                    <a:pt x="2" y="2"/>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0" name="Freeform 1577"/>
            <p:cNvSpPr>
              <a:spLocks/>
            </p:cNvSpPr>
            <p:nvPr/>
          </p:nvSpPr>
          <p:spPr bwMode="auto">
            <a:xfrm>
              <a:off x="3260726" y="5144948"/>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0 h 2"/>
                <a:gd name="T16" fmla="*/ 2147483646 w 6"/>
                <a:gd name="T17" fmla="*/ 0 h 2"/>
                <a:gd name="T18" fmla="*/ 2147483646 w 6"/>
                <a:gd name="T19" fmla="*/ 0 h 2"/>
                <a:gd name="T20" fmla="*/ 2147483646 w 6"/>
                <a:gd name="T21" fmla="*/ 0 h 2"/>
                <a:gd name="T22" fmla="*/ 2147483646 w 6"/>
                <a:gd name="T23" fmla="*/ 0 h 2"/>
                <a:gd name="T24" fmla="*/ 2147483646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4" y="0"/>
                  </a:moveTo>
                  <a:lnTo>
                    <a:pt x="6" y="0"/>
                  </a:lnTo>
                  <a:lnTo>
                    <a:pt x="6" y="2"/>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1" name="Freeform 1578"/>
            <p:cNvSpPr>
              <a:spLocks/>
            </p:cNvSpPr>
            <p:nvPr/>
          </p:nvSpPr>
          <p:spPr bwMode="auto">
            <a:xfrm>
              <a:off x="3205164" y="5144948"/>
              <a:ext cx="11113" cy="4763"/>
            </a:xfrm>
            <a:custGeom>
              <a:avLst/>
              <a:gdLst>
                <a:gd name="T0" fmla="*/ 2147483646 w 7"/>
                <a:gd name="T1" fmla="*/ 0 h 3"/>
                <a:gd name="T2" fmla="*/ 2147483646 w 7"/>
                <a:gd name="T3" fmla="*/ 2147483646 h 3"/>
                <a:gd name="T4" fmla="*/ 2147483646 w 7"/>
                <a:gd name="T5" fmla="*/ 2147483646 h 3"/>
                <a:gd name="T6" fmla="*/ 2147483646 w 7"/>
                <a:gd name="T7" fmla="*/ 2147483646 h 3"/>
                <a:gd name="T8" fmla="*/ 2147483646 w 7"/>
                <a:gd name="T9" fmla="*/ 2147483646 h 3"/>
                <a:gd name="T10" fmla="*/ 2147483646 w 7"/>
                <a:gd name="T11" fmla="*/ 2147483646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0 w 7"/>
                <a:gd name="T23" fmla="*/ 2147483646 h 3"/>
                <a:gd name="T24" fmla="*/ 0 w 7"/>
                <a:gd name="T25" fmla="*/ 2147483646 h 3"/>
                <a:gd name="T26" fmla="*/ 0 w 7"/>
                <a:gd name="T27" fmla="*/ 2147483646 h 3"/>
                <a:gd name="T28" fmla="*/ 2147483646 w 7"/>
                <a:gd name="T29" fmla="*/ 2147483646 h 3"/>
                <a:gd name="T30" fmla="*/ 2147483646 w 7"/>
                <a:gd name="T31" fmla="*/ 2147483646 h 3"/>
                <a:gd name="T32" fmla="*/ 2147483646 w 7"/>
                <a:gd name="T33" fmla="*/ 2147483646 h 3"/>
                <a:gd name="T34" fmla="*/ 2147483646 w 7"/>
                <a:gd name="T35" fmla="*/ 2147483646 h 3"/>
                <a:gd name="T36" fmla="*/ 2147483646 w 7"/>
                <a:gd name="T37" fmla="*/ 0 h 3"/>
                <a:gd name="T38" fmla="*/ 2147483646 w 7"/>
                <a:gd name="T39" fmla="*/ 0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3">
                  <a:moveTo>
                    <a:pt x="7" y="0"/>
                  </a:moveTo>
                  <a:lnTo>
                    <a:pt x="6" y="2"/>
                  </a:lnTo>
                  <a:lnTo>
                    <a:pt x="6" y="3"/>
                  </a:lnTo>
                  <a:lnTo>
                    <a:pt x="4" y="3"/>
                  </a:lnTo>
                  <a:lnTo>
                    <a:pt x="2" y="2"/>
                  </a:lnTo>
                  <a:lnTo>
                    <a:pt x="2" y="3"/>
                  </a:lnTo>
                  <a:lnTo>
                    <a:pt x="0" y="2"/>
                  </a:lnTo>
                  <a:lnTo>
                    <a:pt x="2" y="2"/>
                  </a:lnTo>
                  <a:lnTo>
                    <a:pt x="4"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2" name="Freeform 1579"/>
            <p:cNvSpPr>
              <a:spLocks/>
            </p:cNvSpPr>
            <p:nvPr/>
          </p:nvSpPr>
          <p:spPr bwMode="auto">
            <a:xfrm>
              <a:off x="3252789" y="5144948"/>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0 w 3"/>
                <a:gd name="T13" fmla="*/ 2147483646 h 2"/>
                <a:gd name="T14" fmla="*/ 0 w 3"/>
                <a:gd name="T15" fmla="*/ 2147483646 h 2"/>
                <a:gd name="T16" fmla="*/ 0 w 3"/>
                <a:gd name="T17" fmla="*/ 2147483646 h 2"/>
                <a:gd name="T18" fmla="*/ 2147483646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1" y="0"/>
                  </a:moveTo>
                  <a:lnTo>
                    <a:pt x="1" y="2"/>
                  </a:lnTo>
                  <a:lnTo>
                    <a:pt x="3" y="2"/>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3" name="Freeform 1580"/>
            <p:cNvSpPr>
              <a:spLocks/>
            </p:cNvSpPr>
            <p:nvPr/>
          </p:nvSpPr>
          <p:spPr bwMode="auto">
            <a:xfrm>
              <a:off x="3236914" y="5148123"/>
              <a:ext cx="9525" cy="4763"/>
            </a:xfrm>
            <a:custGeom>
              <a:avLst/>
              <a:gdLst>
                <a:gd name="T0" fmla="*/ 2147483646 w 6"/>
                <a:gd name="T1" fmla="*/ 0 h 3"/>
                <a:gd name="T2" fmla="*/ 2147483646 w 6"/>
                <a:gd name="T3" fmla="*/ 2147483646 h 3"/>
                <a:gd name="T4" fmla="*/ 2147483646 w 6"/>
                <a:gd name="T5" fmla="*/ 2147483646 h 3"/>
                <a:gd name="T6" fmla="*/ 2147483646 w 6"/>
                <a:gd name="T7" fmla="*/ 2147483646 h 3"/>
                <a:gd name="T8" fmla="*/ 2147483646 w 6"/>
                <a:gd name="T9" fmla="*/ 2147483646 h 3"/>
                <a:gd name="T10" fmla="*/ 0 w 6"/>
                <a:gd name="T11" fmla="*/ 2147483646 h 3"/>
                <a:gd name="T12" fmla="*/ 0 w 6"/>
                <a:gd name="T13" fmla="*/ 2147483646 h 3"/>
                <a:gd name="T14" fmla="*/ 0 w 6"/>
                <a:gd name="T15" fmla="*/ 2147483646 h 3"/>
                <a:gd name="T16" fmla="*/ 2147483646 w 6"/>
                <a:gd name="T17" fmla="*/ 2147483646 h 3"/>
                <a:gd name="T18" fmla="*/ 2147483646 w 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3">
                  <a:moveTo>
                    <a:pt x="4" y="0"/>
                  </a:moveTo>
                  <a:lnTo>
                    <a:pt x="6" y="1"/>
                  </a:lnTo>
                  <a:lnTo>
                    <a:pt x="4" y="3"/>
                  </a:lnTo>
                  <a:lnTo>
                    <a:pt x="2" y="3"/>
                  </a:lnTo>
                  <a:lnTo>
                    <a:pt x="0" y="3"/>
                  </a:lnTo>
                  <a:lnTo>
                    <a:pt x="0"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4" name="Freeform 1581"/>
            <p:cNvSpPr>
              <a:spLocks/>
            </p:cNvSpPr>
            <p:nvPr/>
          </p:nvSpPr>
          <p:spPr bwMode="auto">
            <a:xfrm>
              <a:off x="2679701" y="5152886"/>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2147483646 h 2"/>
                <a:gd name="T10" fmla="*/ 2147483646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0" y="0"/>
                  </a:moveTo>
                  <a:lnTo>
                    <a:pt x="2" y="0"/>
                  </a:lnTo>
                  <a:lnTo>
                    <a:pt x="4" y="0"/>
                  </a:lnTo>
                  <a:lnTo>
                    <a:pt x="4" y="2"/>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5" name="Freeform 1582"/>
            <p:cNvSpPr>
              <a:spLocks/>
            </p:cNvSpPr>
            <p:nvPr/>
          </p:nvSpPr>
          <p:spPr bwMode="auto">
            <a:xfrm>
              <a:off x="3371851" y="5152886"/>
              <a:ext cx="17463" cy="9525"/>
            </a:xfrm>
            <a:custGeom>
              <a:avLst/>
              <a:gdLst>
                <a:gd name="T0" fmla="*/ 2147483646 w 11"/>
                <a:gd name="T1" fmla="*/ 0 h 6"/>
                <a:gd name="T2" fmla="*/ 2147483646 w 11"/>
                <a:gd name="T3" fmla="*/ 0 h 6"/>
                <a:gd name="T4" fmla="*/ 2147483646 w 11"/>
                <a:gd name="T5" fmla="*/ 0 h 6"/>
                <a:gd name="T6" fmla="*/ 2147483646 w 11"/>
                <a:gd name="T7" fmla="*/ 0 h 6"/>
                <a:gd name="T8" fmla="*/ 2147483646 w 11"/>
                <a:gd name="T9" fmla="*/ 0 h 6"/>
                <a:gd name="T10" fmla="*/ 2147483646 w 11"/>
                <a:gd name="T11" fmla="*/ 0 h 6"/>
                <a:gd name="T12" fmla="*/ 2147483646 w 11"/>
                <a:gd name="T13" fmla="*/ 2147483646 h 6"/>
                <a:gd name="T14" fmla="*/ 2147483646 w 11"/>
                <a:gd name="T15" fmla="*/ 2147483646 h 6"/>
                <a:gd name="T16" fmla="*/ 2147483646 w 11"/>
                <a:gd name="T17" fmla="*/ 2147483646 h 6"/>
                <a:gd name="T18" fmla="*/ 2147483646 w 11"/>
                <a:gd name="T19" fmla="*/ 2147483646 h 6"/>
                <a:gd name="T20" fmla="*/ 2147483646 w 11"/>
                <a:gd name="T21" fmla="*/ 2147483646 h 6"/>
                <a:gd name="T22" fmla="*/ 2147483646 w 11"/>
                <a:gd name="T23" fmla="*/ 2147483646 h 6"/>
                <a:gd name="T24" fmla="*/ 2147483646 w 11"/>
                <a:gd name="T25" fmla="*/ 2147483646 h 6"/>
                <a:gd name="T26" fmla="*/ 2147483646 w 11"/>
                <a:gd name="T27" fmla="*/ 2147483646 h 6"/>
                <a:gd name="T28" fmla="*/ 2147483646 w 11"/>
                <a:gd name="T29" fmla="*/ 2147483646 h 6"/>
                <a:gd name="T30" fmla="*/ 2147483646 w 11"/>
                <a:gd name="T31" fmla="*/ 2147483646 h 6"/>
                <a:gd name="T32" fmla="*/ 2147483646 w 11"/>
                <a:gd name="T33" fmla="*/ 2147483646 h 6"/>
                <a:gd name="T34" fmla="*/ 2147483646 w 11"/>
                <a:gd name="T35" fmla="*/ 2147483646 h 6"/>
                <a:gd name="T36" fmla="*/ 2147483646 w 11"/>
                <a:gd name="T37" fmla="*/ 2147483646 h 6"/>
                <a:gd name="T38" fmla="*/ 2147483646 w 11"/>
                <a:gd name="T39" fmla="*/ 2147483646 h 6"/>
                <a:gd name="T40" fmla="*/ 2147483646 w 11"/>
                <a:gd name="T41" fmla="*/ 2147483646 h 6"/>
                <a:gd name="T42" fmla="*/ 2147483646 w 11"/>
                <a:gd name="T43" fmla="*/ 2147483646 h 6"/>
                <a:gd name="T44" fmla="*/ 2147483646 w 11"/>
                <a:gd name="T45" fmla="*/ 2147483646 h 6"/>
                <a:gd name="T46" fmla="*/ 2147483646 w 11"/>
                <a:gd name="T47" fmla="*/ 2147483646 h 6"/>
                <a:gd name="T48" fmla="*/ 2147483646 w 11"/>
                <a:gd name="T49" fmla="*/ 2147483646 h 6"/>
                <a:gd name="T50" fmla="*/ 2147483646 w 11"/>
                <a:gd name="T51" fmla="*/ 2147483646 h 6"/>
                <a:gd name="T52" fmla="*/ 0 w 11"/>
                <a:gd name="T53" fmla="*/ 2147483646 h 6"/>
                <a:gd name="T54" fmla="*/ 0 w 11"/>
                <a:gd name="T55" fmla="*/ 2147483646 h 6"/>
                <a:gd name="T56" fmla="*/ 0 w 11"/>
                <a:gd name="T57" fmla="*/ 2147483646 h 6"/>
                <a:gd name="T58" fmla="*/ 0 w 11"/>
                <a:gd name="T59" fmla="*/ 2147483646 h 6"/>
                <a:gd name="T60" fmla="*/ 0 w 11"/>
                <a:gd name="T61" fmla="*/ 2147483646 h 6"/>
                <a:gd name="T62" fmla="*/ 2147483646 w 11"/>
                <a:gd name="T63" fmla="*/ 0 h 6"/>
                <a:gd name="T64" fmla="*/ 2147483646 w 11"/>
                <a:gd name="T65" fmla="*/ 0 h 6"/>
                <a:gd name="T66" fmla="*/ 2147483646 w 11"/>
                <a:gd name="T67" fmla="*/ 0 h 6"/>
                <a:gd name="T68" fmla="*/ 2147483646 w 11"/>
                <a:gd name="T69" fmla="*/ 0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 h="6">
                  <a:moveTo>
                    <a:pt x="6" y="0"/>
                  </a:moveTo>
                  <a:lnTo>
                    <a:pt x="8" y="0"/>
                  </a:lnTo>
                  <a:lnTo>
                    <a:pt x="10" y="0"/>
                  </a:lnTo>
                  <a:lnTo>
                    <a:pt x="11" y="0"/>
                  </a:lnTo>
                  <a:lnTo>
                    <a:pt x="11" y="2"/>
                  </a:lnTo>
                  <a:lnTo>
                    <a:pt x="10" y="2"/>
                  </a:lnTo>
                  <a:lnTo>
                    <a:pt x="11" y="4"/>
                  </a:lnTo>
                  <a:lnTo>
                    <a:pt x="10" y="6"/>
                  </a:lnTo>
                  <a:lnTo>
                    <a:pt x="8" y="6"/>
                  </a:lnTo>
                  <a:lnTo>
                    <a:pt x="6" y="6"/>
                  </a:lnTo>
                  <a:lnTo>
                    <a:pt x="6" y="4"/>
                  </a:lnTo>
                  <a:lnTo>
                    <a:pt x="4" y="4"/>
                  </a:lnTo>
                  <a:lnTo>
                    <a:pt x="2" y="4"/>
                  </a:lnTo>
                  <a:lnTo>
                    <a:pt x="2" y="2"/>
                  </a:lnTo>
                  <a:lnTo>
                    <a:pt x="0" y="2"/>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6" name="Freeform 1583"/>
            <p:cNvSpPr>
              <a:spLocks/>
            </p:cNvSpPr>
            <p:nvPr/>
          </p:nvSpPr>
          <p:spPr bwMode="auto">
            <a:xfrm>
              <a:off x="3363914" y="5152886"/>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2147483646 w 5"/>
                <a:gd name="T15" fmla="*/ 2147483646 h 2"/>
                <a:gd name="T16" fmla="*/ 0 w 5"/>
                <a:gd name="T17" fmla="*/ 2147483646 h 2"/>
                <a:gd name="T18" fmla="*/ 0 w 5"/>
                <a:gd name="T19" fmla="*/ 2147483646 h 2"/>
                <a:gd name="T20" fmla="*/ 2147483646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2" y="0"/>
                  </a:moveTo>
                  <a:lnTo>
                    <a:pt x="4" y="0"/>
                  </a:lnTo>
                  <a:lnTo>
                    <a:pt x="5" y="2"/>
                  </a:lnTo>
                  <a:lnTo>
                    <a:pt x="4" y="2"/>
                  </a:lnTo>
                  <a:lnTo>
                    <a:pt x="2" y="2"/>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7" name="Freeform 1584"/>
            <p:cNvSpPr>
              <a:spLocks/>
            </p:cNvSpPr>
            <p:nvPr/>
          </p:nvSpPr>
          <p:spPr bwMode="auto">
            <a:xfrm>
              <a:off x="2662239" y="5159236"/>
              <a:ext cx="20638" cy="7938"/>
            </a:xfrm>
            <a:custGeom>
              <a:avLst/>
              <a:gdLst>
                <a:gd name="T0" fmla="*/ 2147483646 w 13"/>
                <a:gd name="T1" fmla="*/ 0 h 5"/>
                <a:gd name="T2" fmla="*/ 2147483646 w 13"/>
                <a:gd name="T3" fmla="*/ 0 h 5"/>
                <a:gd name="T4" fmla="*/ 2147483646 w 13"/>
                <a:gd name="T5" fmla="*/ 0 h 5"/>
                <a:gd name="T6" fmla="*/ 2147483646 w 13"/>
                <a:gd name="T7" fmla="*/ 2147483646 h 5"/>
                <a:gd name="T8" fmla="*/ 2147483646 w 13"/>
                <a:gd name="T9" fmla="*/ 2147483646 h 5"/>
                <a:gd name="T10" fmla="*/ 2147483646 w 13"/>
                <a:gd name="T11" fmla="*/ 0 h 5"/>
                <a:gd name="T12" fmla="*/ 2147483646 w 13"/>
                <a:gd name="T13" fmla="*/ 2147483646 h 5"/>
                <a:gd name="T14" fmla="*/ 2147483646 w 13"/>
                <a:gd name="T15" fmla="*/ 2147483646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2147483646 w 13"/>
                <a:gd name="T55" fmla="*/ 2147483646 h 5"/>
                <a:gd name="T56" fmla="*/ 2147483646 w 13"/>
                <a:gd name="T57" fmla="*/ 2147483646 h 5"/>
                <a:gd name="T58" fmla="*/ 2147483646 w 13"/>
                <a:gd name="T59" fmla="*/ 2147483646 h 5"/>
                <a:gd name="T60" fmla="*/ 0 w 13"/>
                <a:gd name="T61" fmla="*/ 2147483646 h 5"/>
                <a:gd name="T62" fmla="*/ 0 w 13"/>
                <a:gd name="T63" fmla="*/ 0 h 5"/>
                <a:gd name="T64" fmla="*/ 2147483646 w 13"/>
                <a:gd name="T65" fmla="*/ 0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 h="5">
                  <a:moveTo>
                    <a:pt x="2" y="0"/>
                  </a:moveTo>
                  <a:lnTo>
                    <a:pt x="4" y="0"/>
                  </a:lnTo>
                  <a:lnTo>
                    <a:pt x="5" y="0"/>
                  </a:lnTo>
                  <a:lnTo>
                    <a:pt x="5" y="2"/>
                  </a:lnTo>
                  <a:lnTo>
                    <a:pt x="7" y="0"/>
                  </a:lnTo>
                  <a:lnTo>
                    <a:pt x="7" y="2"/>
                  </a:lnTo>
                  <a:lnTo>
                    <a:pt x="9" y="2"/>
                  </a:lnTo>
                  <a:lnTo>
                    <a:pt x="11" y="2"/>
                  </a:lnTo>
                  <a:lnTo>
                    <a:pt x="11" y="4"/>
                  </a:lnTo>
                  <a:lnTo>
                    <a:pt x="13" y="5"/>
                  </a:lnTo>
                  <a:lnTo>
                    <a:pt x="11" y="5"/>
                  </a:lnTo>
                  <a:lnTo>
                    <a:pt x="9" y="5"/>
                  </a:lnTo>
                  <a:lnTo>
                    <a:pt x="9" y="4"/>
                  </a:lnTo>
                  <a:lnTo>
                    <a:pt x="5" y="4"/>
                  </a:lnTo>
                  <a:lnTo>
                    <a:pt x="4"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8" name="Freeform 1585"/>
            <p:cNvSpPr>
              <a:spLocks/>
            </p:cNvSpPr>
            <p:nvPr/>
          </p:nvSpPr>
          <p:spPr bwMode="auto">
            <a:xfrm>
              <a:off x="3392489" y="5159236"/>
              <a:ext cx="20638" cy="7938"/>
            </a:xfrm>
            <a:custGeom>
              <a:avLst/>
              <a:gdLst>
                <a:gd name="T0" fmla="*/ 2147483646 w 13"/>
                <a:gd name="T1" fmla="*/ 0 h 5"/>
                <a:gd name="T2" fmla="*/ 2147483646 w 13"/>
                <a:gd name="T3" fmla="*/ 0 h 5"/>
                <a:gd name="T4" fmla="*/ 2147483646 w 13"/>
                <a:gd name="T5" fmla="*/ 0 h 5"/>
                <a:gd name="T6" fmla="*/ 2147483646 w 13"/>
                <a:gd name="T7" fmla="*/ 0 h 5"/>
                <a:gd name="T8" fmla="*/ 2147483646 w 13"/>
                <a:gd name="T9" fmla="*/ 2147483646 h 5"/>
                <a:gd name="T10" fmla="*/ 2147483646 w 13"/>
                <a:gd name="T11" fmla="*/ 0 h 5"/>
                <a:gd name="T12" fmla="*/ 2147483646 w 13"/>
                <a:gd name="T13" fmla="*/ 0 h 5"/>
                <a:gd name="T14" fmla="*/ 2147483646 w 13"/>
                <a:gd name="T15" fmla="*/ 0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2147483646 w 13"/>
                <a:gd name="T35" fmla="*/ 2147483646 h 5"/>
                <a:gd name="T36" fmla="*/ 2147483646 w 13"/>
                <a:gd name="T37" fmla="*/ 2147483646 h 5"/>
                <a:gd name="T38" fmla="*/ 2147483646 w 13"/>
                <a:gd name="T39" fmla="*/ 2147483646 h 5"/>
                <a:gd name="T40" fmla="*/ 2147483646 w 13"/>
                <a:gd name="T41" fmla="*/ 2147483646 h 5"/>
                <a:gd name="T42" fmla="*/ 2147483646 w 13"/>
                <a:gd name="T43" fmla="*/ 2147483646 h 5"/>
                <a:gd name="T44" fmla="*/ 2147483646 w 13"/>
                <a:gd name="T45" fmla="*/ 2147483646 h 5"/>
                <a:gd name="T46" fmla="*/ 2147483646 w 13"/>
                <a:gd name="T47" fmla="*/ 2147483646 h 5"/>
                <a:gd name="T48" fmla="*/ 2147483646 w 13"/>
                <a:gd name="T49" fmla="*/ 2147483646 h 5"/>
                <a:gd name="T50" fmla="*/ 2147483646 w 13"/>
                <a:gd name="T51" fmla="*/ 2147483646 h 5"/>
                <a:gd name="T52" fmla="*/ 2147483646 w 13"/>
                <a:gd name="T53" fmla="*/ 2147483646 h 5"/>
                <a:gd name="T54" fmla="*/ 0 w 13"/>
                <a:gd name="T55" fmla="*/ 2147483646 h 5"/>
                <a:gd name="T56" fmla="*/ 0 w 13"/>
                <a:gd name="T57" fmla="*/ 2147483646 h 5"/>
                <a:gd name="T58" fmla="*/ 0 w 13"/>
                <a:gd name="T59" fmla="*/ 2147483646 h 5"/>
                <a:gd name="T60" fmla="*/ 0 w 13"/>
                <a:gd name="T61" fmla="*/ 2147483646 h 5"/>
                <a:gd name="T62" fmla="*/ 0 w 13"/>
                <a:gd name="T63" fmla="*/ 2147483646 h 5"/>
                <a:gd name="T64" fmla="*/ 2147483646 w 13"/>
                <a:gd name="T65" fmla="*/ 2147483646 h 5"/>
                <a:gd name="T66" fmla="*/ 2147483646 w 13"/>
                <a:gd name="T67" fmla="*/ 2147483646 h 5"/>
                <a:gd name="T68" fmla="*/ 2147483646 w 13"/>
                <a:gd name="T69" fmla="*/ 2147483646 h 5"/>
                <a:gd name="T70" fmla="*/ 2147483646 w 13"/>
                <a:gd name="T71" fmla="*/ 2147483646 h 5"/>
                <a:gd name="T72" fmla="*/ 2147483646 w 13"/>
                <a:gd name="T73" fmla="*/ 2147483646 h 5"/>
                <a:gd name="T74" fmla="*/ 2147483646 w 13"/>
                <a:gd name="T75" fmla="*/ 0 h 5"/>
                <a:gd name="T76" fmla="*/ 2147483646 w 13"/>
                <a:gd name="T77" fmla="*/ 0 h 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 h="5">
                  <a:moveTo>
                    <a:pt x="6" y="0"/>
                  </a:moveTo>
                  <a:lnTo>
                    <a:pt x="6" y="0"/>
                  </a:lnTo>
                  <a:lnTo>
                    <a:pt x="8" y="0"/>
                  </a:lnTo>
                  <a:lnTo>
                    <a:pt x="8" y="2"/>
                  </a:lnTo>
                  <a:lnTo>
                    <a:pt x="8" y="0"/>
                  </a:lnTo>
                  <a:lnTo>
                    <a:pt x="10" y="0"/>
                  </a:lnTo>
                  <a:lnTo>
                    <a:pt x="10" y="2"/>
                  </a:lnTo>
                  <a:lnTo>
                    <a:pt x="11" y="2"/>
                  </a:lnTo>
                  <a:lnTo>
                    <a:pt x="13" y="2"/>
                  </a:lnTo>
                  <a:lnTo>
                    <a:pt x="11" y="4"/>
                  </a:lnTo>
                  <a:lnTo>
                    <a:pt x="10" y="4"/>
                  </a:lnTo>
                  <a:lnTo>
                    <a:pt x="8" y="4"/>
                  </a:lnTo>
                  <a:lnTo>
                    <a:pt x="6" y="5"/>
                  </a:lnTo>
                  <a:lnTo>
                    <a:pt x="4" y="5"/>
                  </a:lnTo>
                  <a:lnTo>
                    <a:pt x="2" y="4"/>
                  </a:lnTo>
                  <a:lnTo>
                    <a:pt x="2" y="5"/>
                  </a:lnTo>
                  <a:lnTo>
                    <a:pt x="0" y="5"/>
                  </a:lnTo>
                  <a:lnTo>
                    <a:pt x="0" y="4"/>
                  </a:lnTo>
                  <a:lnTo>
                    <a:pt x="2" y="4"/>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89" name="Freeform 1586"/>
            <p:cNvSpPr>
              <a:spLocks/>
            </p:cNvSpPr>
            <p:nvPr/>
          </p:nvSpPr>
          <p:spPr bwMode="auto">
            <a:xfrm>
              <a:off x="2627314" y="5167173"/>
              <a:ext cx="3175" cy="3175"/>
            </a:xfrm>
            <a:custGeom>
              <a:avLst/>
              <a:gdLst>
                <a:gd name="T0" fmla="*/ 0 w 2"/>
                <a:gd name="T1" fmla="*/ 0 h 2"/>
                <a:gd name="T2" fmla="*/ 2147483646 w 2"/>
                <a:gd name="T3" fmla="*/ 0 h 2"/>
                <a:gd name="T4" fmla="*/ 2147483646 w 2"/>
                <a:gd name="T5" fmla="*/ 2147483646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2" y="0"/>
                  </a:lnTo>
                  <a:lnTo>
                    <a:pt x="2"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0" name="Freeform 1587"/>
            <p:cNvSpPr>
              <a:spLocks/>
            </p:cNvSpPr>
            <p:nvPr/>
          </p:nvSpPr>
          <p:spPr bwMode="auto">
            <a:xfrm>
              <a:off x="2635251" y="5167173"/>
              <a:ext cx="9525" cy="6350"/>
            </a:xfrm>
            <a:custGeom>
              <a:avLst/>
              <a:gdLst>
                <a:gd name="T0" fmla="*/ 2147483646 w 6"/>
                <a:gd name="T1" fmla="*/ 0 h 4"/>
                <a:gd name="T2" fmla="*/ 2147483646 w 6"/>
                <a:gd name="T3" fmla="*/ 0 h 4"/>
                <a:gd name="T4" fmla="*/ 2147483646 w 6"/>
                <a:gd name="T5" fmla="*/ 0 h 4"/>
                <a:gd name="T6" fmla="*/ 2147483646 w 6"/>
                <a:gd name="T7" fmla="*/ 2147483646 h 4"/>
                <a:gd name="T8" fmla="*/ 2147483646 w 6"/>
                <a:gd name="T9" fmla="*/ 2147483646 h 4"/>
                <a:gd name="T10" fmla="*/ 2147483646 w 6"/>
                <a:gd name="T11" fmla="*/ 2147483646 h 4"/>
                <a:gd name="T12" fmla="*/ 0 w 6"/>
                <a:gd name="T13" fmla="*/ 2147483646 h 4"/>
                <a:gd name="T14" fmla="*/ 0 w 6"/>
                <a:gd name="T15" fmla="*/ 2147483646 h 4"/>
                <a:gd name="T16" fmla="*/ 0 w 6"/>
                <a:gd name="T17" fmla="*/ 2147483646 h 4"/>
                <a:gd name="T18" fmla="*/ 0 w 6"/>
                <a:gd name="T19" fmla="*/ 2147483646 h 4"/>
                <a:gd name="T20" fmla="*/ 0 w 6"/>
                <a:gd name="T21" fmla="*/ 2147483646 h 4"/>
                <a:gd name="T22" fmla="*/ 0 w 6"/>
                <a:gd name="T23" fmla="*/ 2147483646 h 4"/>
                <a:gd name="T24" fmla="*/ 2147483646 w 6"/>
                <a:gd name="T25" fmla="*/ 2147483646 h 4"/>
                <a:gd name="T26" fmla="*/ 2147483646 w 6"/>
                <a:gd name="T27" fmla="*/ 0 h 4"/>
                <a:gd name="T28" fmla="*/ 2147483646 w 6"/>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4" y="0"/>
                  </a:moveTo>
                  <a:lnTo>
                    <a:pt x="4" y="0"/>
                  </a:lnTo>
                  <a:lnTo>
                    <a:pt x="6" y="0"/>
                  </a:lnTo>
                  <a:lnTo>
                    <a:pt x="6" y="2"/>
                  </a:lnTo>
                  <a:lnTo>
                    <a:pt x="4" y="2"/>
                  </a:lnTo>
                  <a:lnTo>
                    <a:pt x="2" y="4"/>
                  </a:lnTo>
                  <a:lnTo>
                    <a:pt x="0" y="4"/>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1" name="Freeform 1588"/>
            <p:cNvSpPr>
              <a:spLocks/>
            </p:cNvSpPr>
            <p:nvPr/>
          </p:nvSpPr>
          <p:spPr bwMode="auto">
            <a:xfrm>
              <a:off x="2697164" y="5170348"/>
              <a:ext cx="9525" cy="3175"/>
            </a:xfrm>
            <a:custGeom>
              <a:avLst/>
              <a:gdLst>
                <a:gd name="T0" fmla="*/ 2147483646 w 6"/>
                <a:gd name="T1" fmla="*/ 0 h 2"/>
                <a:gd name="T2" fmla="*/ 2147483646 w 6"/>
                <a:gd name="T3" fmla="*/ 0 h 2"/>
                <a:gd name="T4" fmla="*/ 2147483646 w 6"/>
                <a:gd name="T5" fmla="*/ 0 h 2"/>
                <a:gd name="T6" fmla="*/ 2147483646 w 6"/>
                <a:gd name="T7" fmla="*/ 0 h 2"/>
                <a:gd name="T8" fmla="*/ 2147483646 w 6"/>
                <a:gd name="T9" fmla="*/ 2147483646 h 2"/>
                <a:gd name="T10" fmla="*/ 2147483646 w 6"/>
                <a:gd name="T11" fmla="*/ 2147483646 h 2"/>
                <a:gd name="T12" fmla="*/ 2147483646 w 6"/>
                <a:gd name="T13" fmla="*/ 2147483646 h 2"/>
                <a:gd name="T14" fmla="*/ 2147483646 w 6"/>
                <a:gd name="T15" fmla="*/ 0 h 2"/>
                <a:gd name="T16" fmla="*/ 0 w 6"/>
                <a:gd name="T17" fmla="*/ 2147483646 h 2"/>
                <a:gd name="T18" fmla="*/ 0 w 6"/>
                <a:gd name="T19" fmla="*/ 2147483646 h 2"/>
                <a:gd name="T20" fmla="*/ 0 w 6"/>
                <a:gd name="T21" fmla="*/ 0 h 2"/>
                <a:gd name="T22" fmla="*/ 0 w 6"/>
                <a:gd name="T23" fmla="*/ 0 h 2"/>
                <a:gd name="T24" fmla="*/ 2147483646 w 6"/>
                <a:gd name="T25" fmla="*/ 0 h 2"/>
                <a:gd name="T26" fmla="*/ 2147483646 w 6"/>
                <a:gd name="T27" fmla="*/ 0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0"/>
                  </a:lnTo>
                  <a:lnTo>
                    <a:pt x="4" y="0"/>
                  </a:lnTo>
                  <a:lnTo>
                    <a:pt x="4" y="2"/>
                  </a:lnTo>
                  <a:lnTo>
                    <a:pt x="2" y="2"/>
                  </a:lnTo>
                  <a:lnTo>
                    <a:pt x="2" y="0"/>
                  </a:lnTo>
                  <a:lnTo>
                    <a:pt x="0" y="2"/>
                  </a:lnTo>
                  <a:lnTo>
                    <a:pt x="0" y="0"/>
                  </a:lnTo>
                  <a:lnTo>
                    <a:pt x="2"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2" name="Freeform 1589"/>
            <p:cNvSpPr>
              <a:spLocks/>
            </p:cNvSpPr>
            <p:nvPr/>
          </p:nvSpPr>
          <p:spPr bwMode="auto">
            <a:xfrm>
              <a:off x="2659064" y="5170348"/>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0 w 4"/>
                <a:gd name="T11" fmla="*/ 0 h 2"/>
                <a:gd name="T12" fmla="*/ 0 w 4"/>
                <a:gd name="T13" fmla="*/ 0 h 2"/>
                <a:gd name="T14" fmla="*/ 2147483646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2" y="0"/>
                  </a:moveTo>
                  <a:lnTo>
                    <a:pt x="4" y="0"/>
                  </a:lnTo>
                  <a:lnTo>
                    <a:pt x="4"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3" name="Rectangle 1590"/>
            <p:cNvSpPr>
              <a:spLocks noChangeArrowheads="1"/>
            </p:cNvSpPr>
            <p:nvPr/>
          </p:nvSpPr>
          <p:spPr bwMode="auto">
            <a:xfrm>
              <a:off x="2714626" y="5170348"/>
              <a:ext cx="3175" cy="3175"/>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94" name="Freeform 1591"/>
            <p:cNvSpPr>
              <a:spLocks/>
            </p:cNvSpPr>
            <p:nvPr/>
          </p:nvSpPr>
          <p:spPr bwMode="auto">
            <a:xfrm>
              <a:off x="2690814" y="5176698"/>
              <a:ext cx="61913" cy="17463"/>
            </a:xfrm>
            <a:custGeom>
              <a:avLst/>
              <a:gdLst>
                <a:gd name="T0" fmla="*/ 2147483646 w 39"/>
                <a:gd name="T1" fmla="*/ 0 h 11"/>
                <a:gd name="T2" fmla="*/ 2147483646 w 39"/>
                <a:gd name="T3" fmla="*/ 0 h 11"/>
                <a:gd name="T4" fmla="*/ 2147483646 w 39"/>
                <a:gd name="T5" fmla="*/ 2147483646 h 11"/>
                <a:gd name="T6" fmla="*/ 2147483646 w 39"/>
                <a:gd name="T7" fmla="*/ 2147483646 h 11"/>
                <a:gd name="T8" fmla="*/ 2147483646 w 39"/>
                <a:gd name="T9" fmla="*/ 2147483646 h 11"/>
                <a:gd name="T10" fmla="*/ 2147483646 w 39"/>
                <a:gd name="T11" fmla="*/ 2147483646 h 11"/>
                <a:gd name="T12" fmla="*/ 2147483646 w 39"/>
                <a:gd name="T13" fmla="*/ 2147483646 h 11"/>
                <a:gd name="T14" fmla="*/ 2147483646 w 39"/>
                <a:gd name="T15" fmla="*/ 2147483646 h 11"/>
                <a:gd name="T16" fmla="*/ 2147483646 w 39"/>
                <a:gd name="T17" fmla="*/ 2147483646 h 11"/>
                <a:gd name="T18" fmla="*/ 2147483646 w 39"/>
                <a:gd name="T19" fmla="*/ 2147483646 h 11"/>
                <a:gd name="T20" fmla="*/ 2147483646 w 39"/>
                <a:gd name="T21" fmla="*/ 2147483646 h 11"/>
                <a:gd name="T22" fmla="*/ 2147483646 w 39"/>
                <a:gd name="T23" fmla="*/ 2147483646 h 11"/>
                <a:gd name="T24" fmla="*/ 2147483646 w 39"/>
                <a:gd name="T25" fmla="*/ 2147483646 h 11"/>
                <a:gd name="T26" fmla="*/ 2147483646 w 39"/>
                <a:gd name="T27" fmla="*/ 2147483646 h 11"/>
                <a:gd name="T28" fmla="*/ 2147483646 w 39"/>
                <a:gd name="T29" fmla="*/ 2147483646 h 11"/>
                <a:gd name="T30" fmla="*/ 2147483646 w 39"/>
                <a:gd name="T31" fmla="*/ 2147483646 h 11"/>
                <a:gd name="T32" fmla="*/ 2147483646 w 39"/>
                <a:gd name="T33" fmla="*/ 2147483646 h 11"/>
                <a:gd name="T34" fmla="*/ 2147483646 w 39"/>
                <a:gd name="T35" fmla="*/ 2147483646 h 11"/>
                <a:gd name="T36" fmla="*/ 2147483646 w 39"/>
                <a:gd name="T37" fmla="*/ 2147483646 h 11"/>
                <a:gd name="T38" fmla="*/ 2147483646 w 39"/>
                <a:gd name="T39" fmla="*/ 2147483646 h 11"/>
                <a:gd name="T40" fmla="*/ 2147483646 w 39"/>
                <a:gd name="T41" fmla="*/ 2147483646 h 11"/>
                <a:gd name="T42" fmla="*/ 2147483646 w 39"/>
                <a:gd name="T43" fmla="*/ 2147483646 h 11"/>
                <a:gd name="T44" fmla="*/ 2147483646 w 39"/>
                <a:gd name="T45" fmla="*/ 2147483646 h 11"/>
                <a:gd name="T46" fmla="*/ 2147483646 w 39"/>
                <a:gd name="T47" fmla="*/ 2147483646 h 11"/>
                <a:gd name="T48" fmla="*/ 2147483646 w 39"/>
                <a:gd name="T49" fmla="*/ 2147483646 h 11"/>
                <a:gd name="T50" fmla="*/ 2147483646 w 39"/>
                <a:gd name="T51" fmla="*/ 2147483646 h 11"/>
                <a:gd name="T52" fmla="*/ 2147483646 w 39"/>
                <a:gd name="T53" fmla="*/ 2147483646 h 11"/>
                <a:gd name="T54" fmla="*/ 2147483646 w 39"/>
                <a:gd name="T55" fmla="*/ 2147483646 h 11"/>
                <a:gd name="T56" fmla="*/ 2147483646 w 39"/>
                <a:gd name="T57" fmla="*/ 2147483646 h 11"/>
                <a:gd name="T58" fmla="*/ 2147483646 w 39"/>
                <a:gd name="T59" fmla="*/ 2147483646 h 11"/>
                <a:gd name="T60" fmla="*/ 2147483646 w 39"/>
                <a:gd name="T61" fmla="*/ 2147483646 h 11"/>
                <a:gd name="T62" fmla="*/ 2147483646 w 39"/>
                <a:gd name="T63" fmla="*/ 2147483646 h 11"/>
                <a:gd name="T64" fmla="*/ 2147483646 w 39"/>
                <a:gd name="T65" fmla="*/ 2147483646 h 11"/>
                <a:gd name="T66" fmla="*/ 2147483646 w 39"/>
                <a:gd name="T67" fmla="*/ 2147483646 h 11"/>
                <a:gd name="T68" fmla="*/ 2147483646 w 39"/>
                <a:gd name="T69" fmla="*/ 2147483646 h 11"/>
                <a:gd name="T70" fmla="*/ 2147483646 w 39"/>
                <a:gd name="T71" fmla="*/ 2147483646 h 11"/>
                <a:gd name="T72" fmla="*/ 2147483646 w 39"/>
                <a:gd name="T73" fmla="*/ 2147483646 h 11"/>
                <a:gd name="T74" fmla="*/ 2147483646 w 39"/>
                <a:gd name="T75" fmla="*/ 2147483646 h 11"/>
                <a:gd name="T76" fmla="*/ 0 w 39"/>
                <a:gd name="T77" fmla="*/ 0 h 11"/>
                <a:gd name="T78" fmla="*/ 2147483646 w 39"/>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 h="11">
                  <a:moveTo>
                    <a:pt x="6" y="0"/>
                  </a:moveTo>
                  <a:lnTo>
                    <a:pt x="8" y="0"/>
                  </a:lnTo>
                  <a:lnTo>
                    <a:pt x="8" y="2"/>
                  </a:lnTo>
                  <a:lnTo>
                    <a:pt x="10" y="2"/>
                  </a:lnTo>
                  <a:lnTo>
                    <a:pt x="11" y="2"/>
                  </a:lnTo>
                  <a:lnTo>
                    <a:pt x="13" y="2"/>
                  </a:lnTo>
                  <a:lnTo>
                    <a:pt x="15" y="2"/>
                  </a:lnTo>
                  <a:lnTo>
                    <a:pt x="15" y="4"/>
                  </a:lnTo>
                  <a:lnTo>
                    <a:pt x="15" y="6"/>
                  </a:lnTo>
                  <a:lnTo>
                    <a:pt x="17" y="6"/>
                  </a:lnTo>
                  <a:lnTo>
                    <a:pt x="19" y="6"/>
                  </a:lnTo>
                  <a:lnTo>
                    <a:pt x="17" y="6"/>
                  </a:lnTo>
                  <a:lnTo>
                    <a:pt x="17" y="7"/>
                  </a:lnTo>
                  <a:lnTo>
                    <a:pt x="19" y="7"/>
                  </a:lnTo>
                  <a:lnTo>
                    <a:pt x="19" y="6"/>
                  </a:lnTo>
                  <a:lnTo>
                    <a:pt x="23" y="6"/>
                  </a:lnTo>
                  <a:lnTo>
                    <a:pt x="26" y="6"/>
                  </a:lnTo>
                  <a:lnTo>
                    <a:pt x="26" y="7"/>
                  </a:lnTo>
                  <a:lnTo>
                    <a:pt x="28" y="6"/>
                  </a:lnTo>
                  <a:lnTo>
                    <a:pt x="30" y="6"/>
                  </a:lnTo>
                  <a:lnTo>
                    <a:pt x="34" y="6"/>
                  </a:lnTo>
                  <a:lnTo>
                    <a:pt x="39" y="6"/>
                  </a:lnTo>
                  <a:lnTo>
                    <a:pt x="39" y="9"/>
                  </a:lnTo>
                  <a:lnTo>
                    <a:pt x="37" y="9"/>
                  </a:lnTo>
                  <a:lnTo>
                    <a:pt x="34" y="9"/>
                  </a:lnTo>
                  <a:lnTo>
                    <a:pt x="32" y="9"/>
                  </a:lnTo>
                  <a:lnTo>
                    <a:pt x="30" y="11"/>
                  </a:lnTo>
                  <a:lnTo>
                    <a:pt x="28" y="11"/>
                  </a:lnTo>
                  <a:lnTo>
                    <a:pt x="26" y="11"/>
                  </a:lnTo>
                  <a:lnTo>
                    <a:pt x="24" y="11"/>
                  </a:lnTo>
                  <a:lnTo>
                    <a:pt x="23" y="11"/>
                  </a:lnTo>
                  <a:lnTo>
                    <a:pt x="21" y="9"/>
                  </a:lnTo>
                  <a:lnTo>
                    <a:pt x="19" y="9"/>
                  </a:lnTo>
                  <a:lnTo>
                    <a:pt x="15" y="11"/>
                  </a:lnTo>
                  <a:lnTo>
                    <a:pt x="13" y="9"/>
                  </a:lnTo>
                  <a:lnTo>
                    <a:pt x="11" y="7"/>
                  </a:lnTo>
                  <a:lnTo>
                    <a:pt x="11" y="6"/>
                  </a:lnTo>
                  <a:lnTo>
                    <a:pt x="11" y="4"/>
                  </a:lnTo>
                  <a:lnTo>
                    <a:pt x="11" y="2"/>
                  </a:lnTo>
                  <a:lnTo>
                    <a:pt x="10" y="4"/>
                  </a:lnTo>
                  <a:lnTo>
                    <a:pt x="8" y="4"/>
                  </a:lnTo>
                  <a:lnTo>
                    <a:pt x="6" y="4"/>
                  </a:lnTo>
                  <a:lnTo>
                    <a:pt x="6" y="2"/>
                  </a:lnTo>
                  <a:lnTo>
                    <a:pt x="4" y="2"/>
                  </a:lnTo>
                  <a:lnTo>
                    <a:pt x="2" y="2"/>
                  </a:lnTo>
                  <a:lnTo>
                    <a:pt x="0" y="0"/>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5" name="Freeform 1592"/>
            <p:cNvSpPr>
              <a:spLocks/>
            </p:cNvSpPr>
            <p:nvPr/>
          </p:nvSpPr>
          <p:spPr bwMode="auto">
            <a:xfrm>
              <a:off x="3222626" y="5176698"/>
              <a:ext cx="58738" cy="44450"/>
            </a:xfrm>
            <a:custGeom>
              <a:avLst/>
              <a:gdLst>
                <a:gd name="T0" fmla="*/ 2147483646 w 37"/>
                <a:gd name="T1" fmla="*/ 0 h 28"/>
                <a:gd name="T2" fmla="*/ 2147483646 w 37"/>
                <a:gd name="T3" fmla="*/ 2147483646 h 28"/>
                <a:gd name="T4" fmla="*/ 2147483646 w 37"/>
                <a:gd name="T5" fmla="*/ 2147483646 h 28"/>
                <a:gd name="T6" fmla="*/ 2147483646 w 37"/>
                <a:gd name="T7" fmla="*/ 2147483646 h 28"/>
                <a:gd name="T8" fmla="*/ 2147483646 w 37"/>
                <a:gd name="T9" fmla="*/ 2147483646 h 28"/>
                <a:gd name="T10" fmla="*/ 2147483646 w 37"/>
                <a:gd name="T11" fmla="*/ 2147483646 h 28"/>
                <a:gd name="T12" fmla="*/ 2147483646 w 37"/>
                <a:gd name="T13" fmla="*/ 2147483646 h 28"/>
                <a:gd name="T14" fmla="*/ 2147483646 w 37"/>
                <a:gd name="T15" fmla="*/ 2147483646 h 28"/>
                <a:gd name="T16" fmla="*/ 2147483646 w 37"/>
                <a:gd name="T17" fmla="*/ 2147483646 h 28"/>
                <a:gd name="T18" fmla="*/ 2147483646 w 37"/>
                <a:gd name="T19" fmla="*/ 2147483646 h 28"/>
                <a:gd name="T20" fmla="*/ 2147483646 w 37"/>
                <a:gd name="T21" fmla="*/ 2147483646 h 28"/>
                <a:gd name="T22" fmla="*/ 2147483646 w 37"/>
                <a:gd name="T23" fmla="*/ 2147483646 h 28"/>
                <a:gd name="T24" fmla="*/ 2147483646 w 37"/>
                <a:gd name="T25" fmla="*/ 2147483646 h 28"/>
                <a:gd name="T26" fmla="*/ 2147483646 w 37"/>
                <a:gd name="T27" fmla="*/ 2147483646 h 28"/>
                <a:gd name="T28" fmla="*/ 2147483646 w 37"/>
                <a:gd name="T29" fmla="*/ 2147483646 h 28"/>
                <a:gd name="T30" fmla="*/ 2147483646 w 37"/>
                <a:gd name="T31" fmla="*/ 2147483646 h 28"/>
                <a:gd name="T32" fmla="*/ 2147483646 w 37"/>
                <a:gd name="T33" fmla="*/ 2147483646 h 28"/>
                <a:gd name="T34" fmla="*/ 2147483646 w 37"/>
                <a:gd name="T35" fmla="*/ 2147483646 h 28"/>
                <a:gd name="T36" fmla="*/ 2147483646 w 37"/>
                <a:gd name="T37" fmla="*/ 2147483646 h 28"/>
                <a:gd name="T38" fmla="*/ 2147483646 w 37"/>
                <a:gd name="T39" fmla="*/ 2147483646 h 28"/>
                <a:gd name="T40" fmla="*/ 2147483646 w 37"/>
                <a:gd name="T41" fmla="*/ 2147483646 h 28"/>
                <a:gd name="T42" fmla="*/ 2147483646 w 37"/>
                <a:gd name="T43" fmla="*/ 2147483646 h 28"/>
                <a:gd name="T44" fmla="*/ 2147483646 w 37"/>
                <a:gd name="T45" fmla="*/ 2147483646 h 28"/>
                <a:gd name="T46" fmla="*/ 2147483646 w 37"/>
                <a:gd name="T47" fmla="*/ 2147483646 h 28"/>
                <a:gd name="T48" fmla="*/ 2147483646 w 37"/>
                <a:gd name="T49" fmla="*/ 2147483646 h 28"/>
                <a:gd name="T50" fmla="*/ 2147483646 w 37"/>
                <a:gd name="T51" fmla="*/ 2147483646 h 28"/>
                <a:gd name="T52" fmla="*/ 2147483646 w 37"/>
                <a:gd name="T53" fmla="*/ 2147483646 h 28"/>
                <a:gd name="T54" fmla="*/ 2147483646 w 37"/>
                <a:gd name="T55" fmla="*/ 2147483646 h 28"/>
                <a:gd name="T56" fmla="*/ 2147483646 w 37"/>
                <a:gd name="T57" fmla="*/ 2147483646 h 28"/>
                <a:gd name="T58" fmla="*/ 2147483646 w 37"/>
                <a:gd name="T59" fmla="*/ 2147483646 h 28"/>
                <a:gd name="T60" fmla="*/ 2147483646 w 37"/>
                <a:gd name="T61" fmla="*/ 2147483646 h 28"/>
                <a:gd name="T62" fmla="*/ 2147483646 w 37"/>
                <a:gd name="T63" fmla="*/ 2147483646 h 28"/>
                <a:gd name="T64" fmla="*/ 2147483646 w 37"/>
                <a:gd name="T65" fmla="*/ 2147483646 h 28"/>
                <a:gd name="T66" fmla="*/ 0 w 37"/>
                <a:gd name="T67" fmla="*/ 2147483646 h 28"/>
                <a:gd name="T68" fmla="*/ 0 w 37"/>
                <a:gd name="T69" fmla="*/ 2147483646 h 28"/>
                <a:gd name="T70" fmla="*/ 0 w 37"/>
                <a:gd name="T71" fmla="*/ 2147483646 h 28"/>
                <a:gd name="T72" fmla="*/ 2147483646 w 37"/>
                <a:gd name="T73" fmla="*/ 2147483646 h 28"/>
                <a:gd name="T74" fmla="*/ 2147483646 w 37"/>
                <a:gd name="T75" fmla="*/ 2147483646 h 28"/>
                <a:gd name="T76" fmla="*/ 2147483646 w 37"/>
                <a:gd name="T77" fmla="*/ 2147483646 h 28"/>
                <a:gd name="T78" fmla="*/ 2147483646 w 37"/>
                <a:gd name="T79" fmla="*/ 2147483646 h 28"/>
                <a:gd name="T80" fmla="*/ 2147483646 w 37"/>
                <a:gd name="T81" fmla="*/ 2147483646 h 28"/>
                <a:gd name="T82" fmla="*/ 2147483646 w 37"/>
                <a:gd name="T83" fmla="*/ 2147483646 h 28"/>
                <a:gd name="T84" fmla="*/ 2147483646 w 37"/>
                <a:gd name="T85" fmla="*/ 2147483646 h 28"/>
                <a:gd name="T86" fmla="*/ 2147483646 w 37"/>
                <a:gd name="T87" fmla="*/ 2147483646 h 28"/>
                <a:gd name="T88" fmla="*/ 2147483646 w 37"/>
                <a:gd name="T89" fmla="*/ 2147483646 h 28"/>
                <a:gd name="T90" fmla="*/ 2147483646 w 37"/>
                <a:gd name="T91" fmla="*/ 2147483646 h 28"/>
                <a:gd name="T92" fmla="*/ 2147483646 w 37"/>
                <a:gd name="T93" fmla="*/ 2147483646 h 28"/>
                <a:gd name="T94" fmla="*/ 2147483646 w 37"/>
                <a:gd name="T95" fmla="*/ 2147483646 h 28"/>
                <a:gd name="T96" fmla="*/ 2147483646 w 37"/>
                <a:gd name="T97" fmla="*/ 2147483646 h 28"/>
                <a:gd name="T98" fmla="*/ 2147483646 w 37"/>
                <a:gd name="T99" fmla="*/ 2147483646 h 28"/>
                <a:gd name="T100" fmla="*/ 2147483646 w 37"/>
                <a:gd name="T101" fmla="*/ 2147483646 h 28"/>
                <a:gd name="T102" fmla="*/ 2147483646 w 37"/>
                <a:gd name="T103" fmla="*/ 2147483646 h 28"/>
                <a:gd name="T104" fmla="*/ 2147483646 w 37"/>
                <a:gd name="T105" fmla="*/ 2147483646 h 28"/>
                <a:gd name="T106" fmla="*/ 2147483646 w 37"/>
                <a:gd name="T107" fmla="*/ 2147483646 h 28"/>
                <a:gd name="T108" fmla="*/ 2147483646 w 37"/>
                <a:gd name="T109" fmla="*/ 2147483646 h 28"/>
                <a:gd name="T110" fmla="*/ 2147483646 w 37"/>
                <a:gd name="T111" fmla="*/ 2147483646 h 28"/>
                <a:gd name="T112" fmla="*/ 2147483646 w 37"/>
                <a:gd name="T113" fmla="*/ 2147483646 h 28"/>
                <a:gd name="T114" fmla="*/ 2147483646 w 37"/>
                <a:gd name="T115" fmla="*/ 2147483646 h 28"/>
                <a:gd name="T116" fmla="*/ 2147483646 w 37"/>
                <a:gd name="T117" fmla="*/ 2147483646 h 28"/>
                <a:gd name="T118" fmla="*/ 2147483646 w 37"/>
                <a:gd name="T119" fmla="*/ 2147483646 h 28"/>
                <a:gd name="T120" fmla="*/ 2147483646 w 37"/>
                <a:gd name="T121" fmla="*/ 0 h 28"/>
                <a:gd name="T122" fmla="*/ 2147483646 w 37"/>
                <a:gd name="T123" fmla="*/ 0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 h="28">
                  <a:moveTo>
                    <a:pt x="37" y="0"/>
                  </a:moveTo>
                  <a:lnTo>
                    <a:pt x="37" y="0"/>
                  </a:lnTo>
                  <a:lnTo>
                    <a:pt x="37" y="2"/>
                  </a:lnTo>
                  <a:lnTo>
                    <a:pt x="35" y="2"/>
                  </a:lnTo>
                  <a:lnTo>
                    <a:pt x="33" y="2"/>
                  </a:lnTo>
                  <a:lnTo>
                    <a:pt x="30" y="4"/>
                  </a:lnTo>
                  <a:lnTo>
                    <a:pt x="28" y="4"/>
                  </a:lnTo>
                  <a:lnTo>
                    <a:pt x="28" y="6"/>
                  </a:lnTo>
                  <a:lnTo>
                    <a:pt x="26" y="6"/>
                  </a:lnTo>
                  <a:lnTo>
                    <a:pt x="24" y="6"/>
                  </a:lnTo>
                  <a:lnTo>
                    <a:pt x="22" y="6"/>
                  </a:lnTo>
                  <a:lnTo>
                    <a:pt x="20" y="7"/>
                  </a:lnTo>
                  <a:lnTo>
                    <a:pt x="19" y="7"/>
                  </a:lnTo>
                  <a:lnTo>
                    <a:pt x="19" y="9"/>
                  </a:lnTo>
                  <a:lnTo>
                    <a:pt x="17" y="9"/>
                  </a:lnTo>
                  <a:lnTo>
                    <a:pt x="17" y="11"/>
                  </a:lnTo>
                  <a:lnTo>
                    <a:pt x="15" y="11"/>
                  </a:lnTo>
                  <a:lnTo>
                    <a:pt x="15" y="13"/>
                  </a:lnTo>
                  <a:lnTo>
                    <a:pt x="13" y="13"/>
                  </a:lnTo>
                  <a:lnTo>
                    <a:pt x="11" y="13"/>
                  </a:lnTo>
                  <a:lnTo>
                    <a:pt x="11" y="15"/>
                  </a:lnTo>
                  <a:lnTo>
                    <a:pt x="9" y="15"/>
                  </a:lnTo>
                  <a:lnTo>
                    <a:pt x="9" y="17"/>
                  </a:lnTo>
                  <a:lnTo>
                    <a:pt x="7" y="17"/>
                  </a:lnTo>
                  <a:lnTo>
                    <a:pt x="7" y="19"/>
                  </a:lnTo>
                  <a:lnTo>
                    <a:pt x="7" y="20"/>
                  </a:lnTo>
                  <a:lnTo>
                    <a:pt x="9" y="20"/>
                  </a:lnTo>
                  <a:lnTo>
                    <a:pt x="7" y="22"/>
                  </a:lnTo>
                  <a:lnTo>
                    <a:pt x="7" y="24"/>
                  </a:lnTo>
                  <a:lnTo>
                    <a:pt x="9" y="24"/>
                  </a:lnTo>
                  <a:lnTo>
                    <a:pt x="9" y="26"/>
                  </a:lnTo>
                  <a:lnTo>
                    <a:pt x="11" y="26"/>
                  </a:lnTo>
                  <a:lnTo>
                    <a:pt x="9" y="26"/>
                  </a:lnTo>
                  <a:lnTo>
                    <a:pt x="9" y="28"/>
                  </a:lnTo>
                  <a:lnTo>
                    <a:pt x="6" y="28"/>
                  </a:lnTo>
                  <a:lnTo>
                    <a:pt x="6" y="26"/>
                  </a:lnTo>
                  <a:lnTo>
                    <a:pt x="4" y="26"/>
                  </a:lnTo>
                  <a:lnTo>
                    <a:pt x="2" y="24"/>
                  </a:lnTo>
                  <a:lnTo>
                    <a:pt x="0" y="24"/>
                  </a:lnTo>
                  <a:lnTo>
                    <a:pt x="0" y="22"/>
                  </a:lnTo>
                  <a:lnTo>
                    <a:pt x="0" y="20"/>
                  </a:lnTo>
                  <a:lnTo>
                    <a:pt x="0" y="22"/>
                  </a:lnTo>
                  <a:lnTo>
                    <a:pt x="0" y="20"/>
                  </a:lnTo>
                  <a:lnTo>
                    <a:pt x="2" y="20"/>
                  </a:lnTo>
                  <a:lnTo>
                    <a:pt x="2" y="19"/>
                  </a:lnTo>
                  <a:lnTo>
                    <a:pt x="4" y="17"/>
                  </a:lnTo>
                  <a:lnTo>
                    <a:pt x="6" y="17"/>
                  </a:lnTo>
                  <a:lnTo>
                    <a:pt x="6" y="15"/>
                  </a:lnTo>
                  <a:lnTo>
                    <a:pt x="7" y="15"/>
                  </a:lnTo>
                  <a:lnTo>
                    <a:pt x="7" y="13"/>
                  </a:lnTo>
                  <a:lnTo>
                    <a:pt x="7" y="11"/>
                  </a:lnTo>
                  <a:lnTo>
                    <a:pt x="7" y="9"/>
                  </a:lnTo>
                  <a:lnTo>
                    <a:pt x="9" y="9"/>
                  </a:lnTo>
                  <a:lnTo>
                    <a:pt x="11" y="9"/>
                  </a:lnTo>
                  <a:lnTo>
                    <a:pt x="11" y="7"/>
                  </a:lnTo>
                  <a:lnTo>
                    <a:pt x="13" y="7"/>
                  </a:lnTo>
                  <a:lnTo>
                    <a:pt x="15" y="7"/>
                  </a:lnTo>
                  <a:lnTo>
                    <a:pt x="15" y="6"/>
                  </a:lnTo>
                  <a:lnTo>
                    <a:pt x="17" y="6"/>
                  </a:lnTo>
                  <a:lnTo>
                    <a:pt x="19" y="4"/>
                  </a:lnTo>
                  <a:lnTo>
                    <a:pt x="20" y="4"/>
                  </a:lnTo>
                  <a:lnTo>
                    <a:pt x="22" y="4"/>
                  </a:lnTo>
                  <a:lnTo>
                    <a:pt x="24" y="4"/>
                  </a:lnTo>
                  <a:lnTo>
                    <a:pt x="26" y="4"/>
                  </a:lnTo>
                  <a:lnTo>
                    <a:pt x="28" y="2"/>
                  </a:lnTo>
                  <a:lnTo>
                    <a:pt x="30" y="2"/>
                  </a:lnTo>
                  <a:lnTo>
                    <a:pt x="31" y="2"/>
                  </a:lnTo>
                  <a:lnTo>
                    <a:pt x="31" y="0"/>
                  </a:lnTo>
                  <a:lnTo>
                    <a:pt x="33" y="0"/>
                  </a:lnTo>
                  <a:lnTo>
                    <a:pt x="35" y="0"/>
                  </a:lnTo>
                  <a:lnTo>
                    <a:pt x="3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6" name="Freeform 1593"/>
            <p:cNvSpPr>
              <a:spLocks/>
            </p:cNvSpPr>
            <p:nvPr/>
          </p:nvSpPr>
          <p:spPr bwMode="auto">
            <a:xfrm>
              <a:off x="2676526" y="5179873"/>
              <a:ext cx="6350" cy="0"/>
            </a:xfrm>
            <a:custGeom>
              <a:avLst/>
              <a:gdLst>
                <a:gd name="T0" fmla="*/ 2147483646 w 4"/>
                <a:gd name="T1" fmla="*/ 2147483646 w 4"/>
                <a:gd name="T2" fmla="*/ 2147483646 w 4"/>
                <a:gd name="T3" fmla="*/ 2147483646 w 4"/>
                <a:gd name="T4" fmla="*/ 0 w 4"/>
                <a:gd name="T5" fmla="*/ 2147483646 w 4"/>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4">
                  <a:moveTo>
                    <a:pt x="2" y="0"/>
                  </a:moveTo>
                  <a:lnTo>
                    <a:pt x="4" y="0"/>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7" name="Freeform 1594"/>
            <p:cNvSpPr>
              <a:spLocks/>
            </p:cNvSpPr>
            <p:nvPr/>
          </p:nvSpPr>
          <p:spPr bwMode="auto">
            <a:xfrm>
              <a:off x="3525839" y="5183048"/>
              <a:ext cx="19050" cy="11113"/>
            </a:xfrm>
            <a:custGeom>
              <a:avLst/>
              <a:gdLst>
                <a:gd name="T0" fmla="*/ 2147483646 w 12"/>
                <a:gd name="T1" fmla="*/ 0 h 7"/>
                <a:gd name="T2" fmla="*/ 2147483646 w 12"/>
                <a:gd name="T3" fmla="*/ 0 h 7"/>
                <a:gd name="T4" fmla="*/ 2147483646 w 12"/>
                <a:gd name="T5" fmla="*/ 0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2147483646 w 12"/>
                <a:gd name="T17" fmla="*/ 0 h 7"/>
                <a:gd name="T18" fmla="*/ 2147483646 w 12"/>
                <a:gd name="T19" fmla="*/ 0 h 7"/>
                <a:gd name="T20" fmla="*/ 2147483646 w 12"/>
                <a:gd name="T21" fmla="*/ 2147483646 h 7"/>
                <a:gd name="T22" fmla="*/ 2147483646 w 12"/>
                <a:gd name="T23" fmla="*/ 2147483646 h 7"/>
                <a:gd name="T24" fmla="*/ 2147483646 w 12"/>
                <a:gd name="T25" fmla="*/ 2147483646 h 7"/>
                <a:gd name="T26" fmla="*/ 2147483646 w 12"/>
                <a:gd name="T27" fmla="*/ 2147483646 h 7"/>
                <a:gd name="T28" fmla="*/ 2147483646 w 12"/>
                <a:gd name="T29" fmla="*/ 2147483646 h 7"/>
                <a:gd name="T30" fmla="*/ 2147483646 w 12"/>
                <a:gd name="T31" fmla="*/ 2147483646 h 7"/>
                <a:gd name="T32" fmla="*/ 2147483646 w 12"/>
                <a:gd name="T33" fmla="*/ 2147483646 h 7"/>
                <a:gd name="T34" fmla="*/ 2147483646 w 12"/>
                <a:gd name="T35" fmla="*/ 2147483646 h 7"/>
                <a:gd name="T36" fmla="*/ 2147483646 w 12"/>
                <a:gd name="T37" fmla="*/ 2147483646 h 7"/>
                <a:gd name="T38" fmla="*/ 2147483646 w 12"/>
                <a:gd name="T39" fmla="*/ 2147483646 h 7"/>
                <a:gd name="T40" fmla="*/ 2147483646 w 12"/>
                <a:gd name="T41" fmla="*/ 2147483646 h 7"/>
                <a:gd name="T42" fmla="*/ 2147483646 w 12"/>
                <a:gd name="T43" fmla="*/ 2147483646 h 7"/>
                <a:gd name="T44" fmla="*/ 2147483646 w 12"/>
                <a:gd name="T45" fmla="*/ 2147483646 h 7"/>
                <a:gd name="T46" fmla="*/ 2147483646 w 12"/>
                <a:gd name="T47" fmla="*/ 2147483646 h 7"/>
                <a:gd name="T48" fmla="*/ 2147483646 w 12"/>
                <a:gd name="T49" fmla="*/ 2147483646 h 7"/>
                <a:gd name="T50" fmla="*/ 2147483646 w 12"/>
                <a:gd name="T51" fmla="*/ 2147483646 h 7"/>
                <a:gd name="T52" fmla="*/ 2147483646 w 12"/>
                <a:gd name="T53" fmla="*/ 2147483646 h 7"/>
                <a:gd name="T54" fmla="*/ 2147483646 w 12"/>
                <a:gd name="T55" fmla="*/ 2147483646 h 7"/>
                <a:gd name="T56" fmla="*/ 2147483646 w 12"/>
                <a:gd name="T57" fmla="*/ 2147483646 h 7"/>
                <a:gd name="T58" fmla="*/ 2147483646 w 12"/>
                <a:gd name="T59" fmla="*/ 2147483646 h 7"/>
                <a:gd name="T60" fmla="*/ 2147483646 w 12"/>
                <a:gd name="T61" fmla="*/ 2147483646 h 7"/>
                <a:gd name="T62" fmla="*/ 2147483646 w 12"/>
                <a:gd name="T63" fmla="*/ 2147483646 h 7"/>
                <a:gd name="T64" fmla="*/ 2147483646 w 12"/>
                <a:gd name="T65" fmla="*/ 2147483646 h 7"/>
                <a:gd name="T66" fmla="*/ 0 w 12"/>
                <a:gd name="T67" fmla="*/ 2147483646 h 7"/>
                <a:gd name="T68" fmla="*/ 2147483646 w 12"/>
                <a:gd name="T69" fmla="*/ 2147483646 h 7"/>
                <a:gd name="T70" fmla="*/ 2147483646 w 12"/>
                <a:gd name="T71" fmla="*/ 2147483646 h 7"/>
                <a:gd name="T72" fmla="*/ 2147483646 w 12"/>
                <a:gd name="T73" fmla="*/ 0 h 7"/>
                <a:gd name="T74" fmla="*/ 2147483646 w 12"/>
                <a:gd name="T75" fmla="*/ 0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7">
                  <a:moveTo>
                    <a:pt x="3" y="0"/>
                  </a:moveTo>
                  <a:lnTo>
                    <a:pt x="3" y="0"/>
                  </a:lnTo>
                  <a:lnTo>
                    <a:pt x="5" y="0"/>
                  </a:lnTo>
                  <a:lnTo>
                    <a:pt x="7" y="2"/>
                  </a:lnTo>
                  <a:lnTo>
                    <a:pt x="9" y="2"/>
                  </a:lnTo>
                  <a:lnTo>
                    <a:pt x="9" y="0"/>
                  </a:lnTo>
                  <a:lnTo>
                    <a:pt x="11" y="2"/>
                  </a:lnTo>
                  <a:lnTo>
                    <a:pt x="12" y="2"/>
                  </a:lnTo>
                  <a:lnTo>
                    <a:pt x="11" y="2"/>
                  </a:lnTo>
                  <a:lnTo>
                    <a:pt x="11" y="3"/>
                  </a:lnTo>
                  <a:lnTo>
                    <a:pt x="11" y="5"/>
                  </a:lnTo>
                  <a:lnTo>
                    <a:pt x="9" y="5"/>
                  </a:lnTo>
                  <a:lnTo>
                    <a:pt x="7" y="5"/>
                  </a:lnTo>
                  <a:lnTo>
                    <a:pt x="5" y="5"/>
                  </a:lnTo>
                  <a:lnTo>
                    <a:pt x="5" y="7"/>
                  </a:lnTo>
                  <a:lnTo>
                    <a:pt x="3" y="7"/>
                  </a:lnTo>
                  <a:lnTo>
                    <a:pt x="3" y="5"/>
                  </a:lnTo>
                  <a:lnTo>
                    <a:pt x="1" y="5"/>
                  </a:lnTo>
                  <a:lnTo>
                    <a:pt x="1" y="3"/>
                  </a:lnTo>
                  <a:lnTo>
                    <a:pt x="0" y="2"/>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8" name="Freeform 1595"/>
            <p:cNvSpPr>
              <a:spLocks/>
            </p:cNvSpPr>
            <p:nvPr/>
          </p:nvSpPr>
          <p:spPr bwMode="auto">
            <a:xfrm>
              <a:off x="2611439" y="5183048"/>
              <a:ext cx="3175" cy="4763"/>
            </a:xfrm>
            <a:custGeom>
              <a:avLst/>
              <a:gdLst>
                <a:gd name="T0" fmla="*/ 2147483646 w 2"/>
                <a:gd name="T1" fmla="*/ 0 h 3"/>
                <a:gd name="T2" fmla="*/ 2147483646 w 2"/>
                <a:gd name="T3" fmla="*/ 2147483646 h 3"/>
                <a:gd name="T4" fmla="*/ 2147483646 w 2"/>
                <a:gd name="T5" fmla="*/ 2147483646 h 3"/>
                <a:gd name="T6" fmla="*/ 2147483646 w 2"/>
                <a:gd name="T7" fmla="*/ 2147483646 h 3"/>
                <a:gd name="T8" fmla="*/ 0 w 2"/>
                <a:gd name="T9" fmla="*/ 2147483646 h 3"/>
                <a:gd name="T10" fmla="*/ 0 w 2"/>
                <a:gd name="T11" fmla="*/ 2147483646 h 3"/>
                <a:gd name="T12" fmla="*/ 0 w 2"/>
                <a:gd name="T13" fmla="*/ 2147483646 h 3"/>
                <a:gd name="T14" fmla="*/ 2147483646 w 2"/>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
                  <a:moveTo>
                    <a:pt x="2" y="0"/>
                  </a:moveTo>
                  <a:lnTo>
                    <a:pt x="2" y="2"/>
                  </a:lnTo>
                  <a:lnTo>
                    <a:pt x="2" y="3"/>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199" name="Freeform 1596"/>
            <p:cNvSpPr>
              <a:spLocks/>
            </p:cNvSpPr>
            <p:nvPr/>
          </p:nvSpPr>
          <p:spPr bwMode="auto">
            <a:xfrm>
              <a:off x="3544889" y="5186223"/>
              <a:ext cx="9525" cy="4763"/>
            </a:xfrm>
            <a:custGeom>
              <a:avLst/>
              <a:gdLst>
                <a:gd name="T0" fmla="*/ 2147483646 w 6"/>
                <a:gd name="T1" fmla="*/ 0 h 3"/>
                <a:gd name="T2" fmla="*/ 2147483646 w 6"/>
                <a:gd name="T3" fmla="*/ 0 h 3"/>
                <a:gd name="T4" fmla="*/ 2147483646 w 6"/>
                <a:gd name="T5" fmla="*/ 2147483646 h 3"/>
                <a:gd name="T6" fmla="*/ 2147483646 w 6"/>
                <a:gd name="T7" fmla="*/ 2147483646 h 3"/>
                <a:gd name="T8" fmla="*/ 2147483646 w 6"/>
                <a:gd name="T9" fmla="*/ 2147483646 h 3"/>
                <a:gd name="T10" fmla="*/ 2147483646 w 6"/>
                <a:gd name="T11" fmla="*/ 2147483646 h 3"/>
                <a:gd name="T12" fmla="*/ 2147483646 w 6"/>
                <a:gd name="T13" fmla="*/ 2147483646 h 3"/>
                <a:gd name="T14" fmla="*/ 2147483646 w 6"/>
                <a:gd name="T15" fmla="*/ 2147483646 h 3"/>
                <a:gd name="T16" fmla="*/ 2147483646 w 6"/>
                <a:gd name="T17" fmla="*/ 2147483646 h 3"/>
                <a:gd name="T18" fmla="*/ 2147483646 w 6"/>
                <a:gd name="T19" fmla="*/ 2147483646 h 3"/>
                <a:gd name="T20" fmla="*/ 2147483646 w 6"/>
                <a:gd name="T21" fmla="*/ 2147483646 h 3"/>
                <a:gd name="T22" fmla="*/ 2147483646 w 6"/>
                <a:gd name="T23" fmla="*/ 2147483646 h 3"/>
                <a:gd name="T24" fmla="*/ 2147483646 w 6"/>
                <a:gd name="T25" fmla="*/ 2147483646 h 3"/>
                <a:gd name="T26" fmla="*/ 0 w 6"/>
                <a:gd name="T27" fmla="*/ 0 h 3"/>
                <a:gd name="T28" fmla="*/ 2147483646 w 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3">
                  <a:moveTo>
                    <a:pt x="2" y="0"/>
                  </a:moveTo>
                  <a:lnTo>
                    <a:pt x="6" y="0"/>
                  </a:lnTo>
                  <a:lnTo>
                    <a:pt x="6" y="1"/>
                  </a:lnTo>
                  <a:lnTo>
                    <a:pt x="4" y="3"/>
                  </a:lnTo>
                  <a:lnTo>
                    <a:pt x="4" y="1"/>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0" name="Freeform 1597"/>
            <p:cNvSpPr>
              <a:spLocks/>
            </p:cNvSpPr>
            <p:nvPr/>
          </p:nvSpPr>
          <p:spPr bwMode="auto">
            <a:xfrm>
              <a:off x="3560764" y="5187811"/>
              <a:ext cx="11113" cy="3175"/>
            </a:xfrm>
            <a:custGeom>
              <a:avLst/>
              <a:gdLst>
                <a:gd name="T0" fmla="*/ 2147483646 w 7"/>
                <a:gd name="T1" fmla="*/ 0 h 2"/>
                <a:gd name="T2" fmla="*/ 2147483646 w 7"/>
                <a:gd name="T3" fmla="*/ 0 h 2"/>
                <a:gd name="T4" fmla="*/ 2147483646 w 7"/>
                <a:gd name="T5" fmla="*/ 0 h 2"/>
                <a:gd name="T6" fmla="*/ 2147483646 w 7"/>
                <a:gd name="T7" fmla="*/ 0 h 2"/>
                <a:gd name="T8" fmla="*/ 2147483646 w 7"/>
                <a:gd name="T9" fmla="*/ 2147483646 h 2"/>
                <a:gd name="T10" fmla="*/ 2147483646 w 7"/>
                <a:gd name="T11" fmla="*/ 2147483646 h 2"/>
                <a:gd name="T12" fmla="*/ 2147483646 w 7"/>
                <a:gd name="T13" fmla="*/ 2147483646 h 2"/>
                <a:gd name="T14" fmla="*/ 2147483646 w 7"/>
                <a:gd name="T15" fmla="*/ 2147483646 h 2"/>
                <a:gd name="T16" fmla="*/ 2147483646 w 7"/>
                <a:gd name="T17" fmla="*/ 2147483646 h 2"/>
                <a:gd name="T18" fmla="*/ 0 w 7"/>
                <a:gd name="T19" fmla="*/ 2147483646 h 2"/>
                <a:gd name="T20" fmla="*/ 0 w 7"/>
                <a:gd name="T21" fmla="*/ 0 h 2"/>
                <a:gd name="T22" fmla="*/ 0 w 7"/>
                <a:gd name="T23" fmla="*/ 0 h 2"/>
                <a:gd name="T24" fmla="*/ 0 w 7"/>
                <a:gd name="T25" fmla="*/ 0 h 2"/>
                <a:gd name="T26" fmla="*/ 0 w 7"/>
                <a:gd name="T27" fmla="*/ 0 h 2"/>
                <a:gd name="T28" fmla="*/ 0 w 7"/>
                <a:gd name="T29" fmla="*/ 0 h 2"/>
                <a:gd name="T30" fmla="*/ 2147483646 w 7"/>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 h="2">
                  <a:moveTo>
                    <a:pt x="2" y="0"/>
                  </a:moveTo>
                  <a:lnTo>
                    <a:pt x="2" y="0"/>
                  </a:lnTo>
                  <a:lnTo>
                    <a:pt x="3" y="0"/>
                  </a:lnTo>
                  <a:lnTo>
                    <a:pt x="5" y="2"/>
                  </a:lnTo>
                  <a:lnTo>
                    <a:pt x="7" y="2"/>
                  </a:lnTo>
                  <a:lnTo>
                    <a:pt x="3"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1" name="Freeform 1598"/>
            <p:cNvSpPr>
              <a:spLocks/>
            </p:cNvSpPr>
            <p:nvPr/>
          </p:nvSpPr>
          <p:spPr bwMode="auto">
            <a:xfrm>
              <a:off x="2670176" y="5197336"/>
              <a:ext cx="20638" cy="17463"/>
            </a:xfrm>
            <a:custGeom>
              <a:avLst/>
              <a:gdLst>
                <a:gd name="T0" fmla="*/ 2147483646 w 13"/>
                <a:gd name="T1" fmla="*/ 0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2147483646 h 11"/>
                <a:gd name="T22" fmla="*/ 2147483646 w 13"/>
                <a:gd name="T23" fmla="*/ 2147483646 h 11"/>
                <a:gd name="T24" fmla="*/ 2147483646 w 13"/>
                <a:gd name="T25" fmla="*/ 2147483646 h 11"/>
                <a:gd name="T26" fmla="*/ 2147483646 w 13"/>
                <a:gd name="T27" fmla="*/ 2147483646 h 11"/>
                <a:gd name="T28" fmla="*/ 2147483646 w 13"/>
                <a:gd name="T29" fmla="*/ 2147483646 h 11"/>
                <a:gd name="T30" fmla="*/ 2147483646 w 13"/>
                <a:gd name="T31" fmla="*/ 2147483646 h 11"/>
                <a:gd name="T32" fmla="*/ 2147483646 w 13"/>
                <a:gd name="T33" fmla="*/ 2147483646 h 11"/>
                <a:gd name="T34" fmla="*/ 2147483646 w 13"/>
                <a:gd name="T35" fmla="*/ 2147483646 h 11"/>
                <a:gd name="T36" fmla="*/ 2147483646 w 13"/>
                <a:gd name="T37" fmla="*/ 2147483646 h 11"/>
                <a:gd name="T38" fmla="*/ 2147483646 w 13"/>
                <a:gd name="T39" fmla="*/ 2147483646 h 11"/>
                <a:gd name="T40" fmla="*/ 2147483646 w 13"/>
                <a:gd name="T41" fmla="*/ 2147483646 h 11"/>
                <a:gd name="T42" fmla="*/ 2147483646 w 13"/>
                <a:gd name="T43" fmla="*/ 2147483646 h 11"/>
                <a:gd name="T44" fmla="*/ 2147483646 w 13"/>
                <a:gd name="T45" fmla="*/ 2147483646 h 11"/>
                <a:gd name="T46" fmla="*/ 2147483646 w 13"/>
                <a:gd name="T47" fmla="*/ 2147483646 h 11"/>
                <a:gd name="T48" fmla="*/ 2147483646 w 13"/>
                <a:gd name="T49" fmla="*/ 2147483646 h 11"/>
                <a:gd name="T50" fmla="*/ 2147483646 w 13"/>
                <a:gd name="T51" fmla="*/ 2147483646 h 11"/>
                <a:gd name="T52" fmla="*/ 2147483646 w 13"/>
                <a:gd name="T53" fmla="*/ 2147483646 h 11"/>
                <a:gd name="T54" fmla="*/ 2147483646 w 13"/>
                <a:gd name="T55" fmla="*/ 2147483646 h 11"/>
                <a:gd name="T56" fmla="*/ 2147483646 w 13"/>
                <a:gd name="T57" fmla="*/ 2147483646 h 11"/>
                <a:gd name="T58" fmla="*/ 2147483646 w 13"/>
                <a:gd name="T59" fmla="*/ 2147483646 h 11"/>
                <a:gd name="T60" fmla="*/ 0 w 13"/>
                <a:gd name="T61" fmla="*/ 2147483646 h 11"/>
                <a:gd name="T62" fmla="*/ 0 w 13"/>
                <a:gd name="T63" fmla="*/ 2147483646 h 11"/>
                <a:gd name="T64" fmla="*/ 0 w 13"/>
                <a:gd name="T65" fmla="*/ 2147483646 h 11"/>
                <a:gd name="T66" fmla="*/ 2147483646 w 13"/>
                <a:gd name="T67" fmla="*/ 2147483646 h 11"/>
                <a:gd name="T68" fmla="*/ 2147483646 w 13"/>
                <a:gd name="T69" fmla="*/ 2147483646 h 11"/>
                <a:gd name="T70" fmla="*/ 2147483646 w 13"/>
                <a:gd name="T71" fmla="*/ 2147483646 h 11"/>
                <a:gd name="T72" fmla="*/ 2147483646 w 13"/>
                <a:gd name="T73" fmla="*/ 2147483646 h 11"/>
                <a:gd name="T74" fmla="*/ 2147483646 w 13"/>
                <a:gd name="T75" fmla="*/ 2147483646 h 11"/>
                <a:gd name="T76" fmla="*/ 2147483646 w 13"/>
                <a:gd name="T77" fmla="*/ 2147483646 h 11"/>
                <a:gd name="T78" fmla="*/ 2147483646 w 13"/>
                <a:gd name="T79" fmla="*/ 2147483646 h 11"/>
                <a:gd name="T80" fmla="*/ 2147483646 w 13"/>
                <a:gd name="T81" fmla="*/ 2147483646 h 11"/>
                <a:gd name="T82" fmla="*/ 2147483646 w 13"/>
                <a:gd name="T83" fmla="*/ 2147483646 h 11"/>
                <a:gd name="T84" fmla="*/ 2147483646 w 13"/>
                <a:gd name="T85" fmla="*/ 2147483646 h 11"/>
                <a:gd name="T86" fmla="*/ 2147483646 w 13"/>
                <a:gd name="T87" fmla="*/ 2147483646 h 11"/>
                <a:gd name="T88" fmla="*/ 2147483646 w 13"/>
                <a:gd name="T89" fmla="*/ 2147483646 h 11"/>
                <a:gd name="T90" fmla="*/ 2147483646 w 13"/>
                <a:gd name="T91" fmla="*/ 2147483646 h 11"/>
                <a:gd name="T92" fmla="*/ 2147483646 w 13"/>
                <a:gd name="T93" fmla="*/ 2147483646 h 11"/>
                <a:gd name="T94" fmla="*/ 2147483646 w 13"/>
                <a:gd name="T95" fmla="*/ 2147483646 h 11"/>
                <a:gd name="T96" fmla="*/ 2147483646 w 13"/>
                <a:gd name="T97" fmla="*/ 2147483646 h 11"/>
                <a:gd name="T98" fmla="*/ 2147483646 w 13"/>
                <a:gd name="T99" fmla="*/ 0 h 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 h="11">
                  <a:moveTo>
                    <a:pt x="12" y="0"/>
                  </a:moveTo>
                  <a:lnTo>
                    <a:pt x="12" y="2"/>
                  </a:lnTo>
                  <a:lnTo>
                    <a:pt x="12" y="4"/>
                  </a:lnTo>
                  <a:lnTo>
                    <a:pt x="12" y="6"/>
                  </a:lnTo>
                  <a:lnTo>
                    <a:pt x="13" y="6"/>
                  </a:lnTo>
                  <a:lnTo>
                    <a:pt x="13" y="7"/>
                  </a:lnTo>
                  <a:lnTo>
                    <a:pt x="13" y="9"/>
                  </a:lnTo>
                  <a:lnTo>
                    <a:pt x="12" y="11"/>
                  </a:lnTo>
                  <a:lnTo>
                    <a:pt x="12" y="9"/>
                  </a:lnTo>
                  <a:lnTo>
                    <a:pt x="10" y="11"/>
                  </a:lnTo>
                  <a:lnTo>
                    <a:pt x="8" y="11"/>
                  </a:lnTo>
                  <a:lnTo>
                    <a:pt x="8" y="9"/>
                  </a:lnTo>
                  <a:lnTo>
                    <a:pt x="6" y="9"/>
                  </a:lnTo>
                  <a:lnTo>
                    <a:pt x="6" y="7"/>
                  </a:lnTo>
                  <a:lnTo>
                    <a:pt x="4" y="7"/>
                  </a:lnTo>
                  <a:lnTo>
                    <a:pt x="2" y="6"/>
                  </a:lnTo>
                  <a:lnTo>
                    <a:pt x="0" y="6"/>
                  </a:lnTo>
                  <a:lnTo>
                    <a:pt x="2" y="6"/>
                  </a:lnTo>
                  <a:lnTo>
                    <a:pt x="4" y="6"/>
                  </a:lnTo>
                  <a:lnTo>
                    <a:pt x="6" y="6"/>
                  </a:lnTo>
                  <a:lnTo>
                    <a:pt x="6" y="4"/>
                  </a:lnTo>
                  <a:lnTo>
                    <a:pt x="4" y="4"/>
                  </a:lnTo>
                  <a:lnTo>
                    <a:pt x="4" y="2"/>
                  </a:lnTo>
                  <a:lnTo>
                    <a:pt x="6" y="2"/>
                  </a:lnTo>
                  <a:lnTo>
                    <a:pt x="4" y="2"/>
                  </a:lnTo>
                  <a:lnTo>
                    <a:pt x="6" y="2"/>
                  </a:lnTo>
                  <a:lnTo>
                    <a:pt x="8" y="2"/>
                  </a:lnTo>
                  <a:lnTo>
                    <a:pt x="10" y="2"/>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2" name="Freeform 1599"/>
            <p:cNvSpPr>
              <a:spLocks/>
            </p:cNvSpPr>
            <p:nvPr/>
          </p:nvSpPr>
          <p:spPr bwMode="auto">
            <a:xfrm>
              <a:off x="2749551" y="5200511"/>
              <a:ext cx="12700" cy="6350"/>
            </a:xfrm>
            <a:custGeom>
              <a:avLst/>
              <a:gdLst>
                <a:gd name="T0" fmla="*/ 2147483646 w 8"/>
                <a:gd name="T1" fmla="*/ 0 h 4"/>
                <a:gd name="T2" fmla="*/ 2147483646 w 8"/>
                <a:gd name="T3" fmla="*/ 0 h 4"/>
                <a:gd name="T4" fmla="*/ 2147483646 w 8"/>
                <a:gd name="T5" fmla="*/ 2147483646 h 4"/>
                <a:gd name="T6" fmla="*/ 2147483646 w 8"/>
                <a:gd name="T7" fmla="*/ 2147483646 h 4"/>
                <a:gd name="T8" fmla="*/ 2147483646 w 8"/>
                <a:gd name="T9" fmla="*/ 2147483646 h 4"/>
                <a:gd name="T10" fmla="*/ 2147483646 w 8"/>
                <a:gd name="T11" fmla="*/ 2147483646 h 4"/>
                <a:gd name="T12" fmla="*/ 2147483646 w 8"/>
                <a:gd name="T13" fmla="*/ 2147483646 h 4"/>
                <a:gd name="T14" fmla="*/ 0 w 8"/>
                <a:gd name="T15" fmla="*/ 0 h 4"/>
                <a:gd name="T16" fmla="*/ 0 w 8"/>
                <a:gd name="T17" fmla="*/ 0 h 4"/>
                <a:gd name="T18" fmla="*/ 0 w 8"/>
                <a:gd name="T19" fmla="*/ 0 h 4"/>
                <a:gd name="T20" fmla="*/ 2147483646 w 8"/>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4">
                  <a:moveTo>
                    <a:pt x="2" y="0"/>
                  </a:moveTo>
                  <a:lnTo>
                    <a:pt x="6" y="0"/>
                  </a:lnTo>
                  <a:lnTo>
                    <a:pt x="8" y="2"/>
                  </a:lnTo>
                  <a:lnTo>
                    <a:pt x="8" y="4"/>
                  </a:lnTo>
                  <a:lnTo>
                    <a:pt x="4"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3" name="Freeform 1600"/>
            <p:cNvSpPr>
              <a:spLocks/>
            </p:cNvSpPr>
            <p:nvPr/>
          </p:nvSpPr>
          <p:spPr bwMode="auto">
            <a:xfrm>
              <a:off x="3536951" y="5200511"/>
              <a:ext cx="7938" cy="3175"/>
            </a:xfrm>
            <a:custGeom>
              <a:avLst/>
              <a:gdLst>
                <a:gd name="T0" fmla="*/ 2147483646 w 5"/>
                <a:gd name="T1" fmla="*/ 0 h 2"/>
                <a:gd name="T2" fmla="*/ 2147483646 w 5"/>
                <a:gd name="T3" fmla="*/ 0 h 2"/>
                <a:gd name="T4" fmla="*/ 2147483646 w 5"/>
                <a:gd name="T5" fmla="*/ 0 h 2"/>
                <a:gd name="T6" fmla="*/ 2147483646 w 5"/>
                <a:gd name="T7" fmla="*/ 2147483646 h 2"/>
                <a:gd name="T8" fmla="*/ 2147483646 w 5"/>
                <a:gd name="T9" fmla="*/ 2147483646 h 2"/>
                <a:gd name="T10" fmla="*/ 2147483646 w 5"/>
                <a:gd name="T11" fmla="*/ 2147483646 h 2"/>
                <a:gd name="T12" fmla="*/ 0 w 5"/>
                <a:gd name="T13" fmla="*/ 0 h 2"/>
                <a:gd name="T14" fmla="*/ 2147483646 w 5"/>
                <a:gd name="T15" fmla="*/ 0 h 2"/>
                <a:gd name="T16" fmla="*/ 2147483646 w 5"/>
                <a:gd name="T17" fmla="*/ 0 h 2"/>
                <a:gd name="T18" fmla="*/ 2147483646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4" y="0"/>
                  </a:lnTo>
                  <a:lnTo>
                    <a:pt x="5" y="0"/>
                  </a:lnTo>
                  <a:lnTo>
                    <a:pt x="5" y="2"/>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4" name="Freeform 1601"/>
            <p:cNvSpPr>
              <a:spLocks/>
            </p:cNvSpPr>
            <p:nvPr/>
          </p:nvSpPr>
          <p:spPr bwMode="auto">
            <a:xfrm>
              <a:off x="2846389" y="5221148"/>
              <a:ext cx="6350" cy="3175"/>
            </a:xfrm>
            <a:custGeom>
              <a:avLst/>
              <a:gdLst>
                <a:gd name="T0" fmla="*/ 0 w 4"/>
                <a:gd name="T1" fmla="*/ 0 h 2"/>
                <a:gd name="T2" fmla="*/ 2147483646 w 4"/>
                <a:gd name="T3" fmla="*/ 0 h 2"/>
                <a:gd name="T4" fmla="*/ 2147483646 w 4"/>
                <a:gd name="T5" fmla="*/ 0 h 2"/>
                <a:gd name="T6" fmla="*/ 2147483646 w 4"/>
                <a:gd name="T7" fmla="*/ 2147483646 h 2"/>
                <a:gd name="T8" fmla="*/ 2147483646 w 4"/>
                <a:gd name="T9" fmla="*/ 0 h 2"/>
                <a:gd name="T10" fmla="*/ 0 w 4"/>
                <a:gd name="T11" fmla="*/ 0 h 2"/>
                <a:gd name="T12" fmla="*/ 0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2"/>
                  </a:lnTo>
                  <a:lnTo>
                    <a:pt x="2"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5" name="Freeform 1602"/>
            <p:cNvSpPr>
              <a:spLocks/>
            </p:cNvSpPr>
            <p:nvPr/>
          </p:nvSpPr>
          <p:spPr bwMode="auto">
            <a:xfrm>
              <a:off x="2841626" y="5224323"/>
              <a:ext cx="7938" cy="4763"/>
            </a:xfrm>
            <a:custGeom>
              <a:avLst/>
              <a:gdLst>
                <a:gd name="T0" fmla="*/ 2147483646 w 5"/>
                <a:gd name="T1" fmla="*/ 0 h 3"/>
                <a:gd name="T2" fmla="*/ 2147483646 w 5"/>
                <a:gd name="T3" fmla="*/ 2147483646 h 3"/>
                <a:gd name="T4" fmla="*/ 2147483646 w 5"/>
                <a:gd name="T5" fmla="*/ 2147483646 h 3"/>
                <a:gd name="T6" fmla="*/ 2147483646 w 5"/>
                <a:gd name="T7" fmla="*/ 2147483646 h 3"/>
                <a:gd name="T8" fmla="*/ 2147483646 w 5"/>
                <a:gd name="T9" fmla="*/ 2147483646 h 3"/>
                <a:gd name="T10" fmla="*/ 0 w 5"/>
                <a:gd name="T11" fmla="*/ 2147483646 h 3"/>
                <a:gd name="T12" fmla="*/ 0 w 5"/>
                <a:gd name="T13" fmla="*/ 0 h 3"/>
                <a:gd name="T14" fmla="*/ 2147483646 w 5"/>
                <a:gd name="T15" fmla="*/ 0 h 3"/>
                <a:gd name="T16" fmla="*/ 2147483646 w 5"/>
                <a:gd name="T17" fmla="*/ 0 h 3"/>
                <a:gd name="T18" fmla="*/ 2147483646 w 5"/>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3">
                  <a:moveTo>
                    <a:pt x="2" y="0"/>
                  </a:moveTo>
                  <a:lnTo>
                    <a:pt x="3" y="1"/>
                  </a:lnTo>
                  <a:lnTo>
                    <a:pt x="5" y="1"/>
                  </a:lnTo>
                  <a:lnTo>
                    <a:pt x="5" y="3"/>
                  </a:lnTo>
                  <a:lnTo>
                    <a:pt x="2" y="3"/>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6" name="Freeform 1603"/>
            <p:cNvSpPr>
              <a:spLocks/>
            </p:cNvSpPr>
            <p:nvPr/>
          </p:nvSpPr>
          <p:spPr bwMode="auto">
            <a:xfrm>
              <a:off x="3208339" y="5225911"/>
              <a:ext cx="6350" cy="6350"/>
            </a:xfrm>
            <a:custGeom>
              <a:avLst/>
              <a:gdLst>
                <a:gd name="T0" fmla="*/ 2147483646 w 4"/>
                <a:gd name="T1" fmla="*/ 0 h 4"/>
                <a:gd name="T2" fmla="*/ 2147483646 w 4"/>
                <a:gd name="T3" fmla="*/ 2147483646 h 4"/>
                <a:gd name="T4" fmla="*/ 2147483646 w 4"/>
                <a:gd name="T5" fmla="*/ 2147483646 h 4"/>
                <a:gd name="T6" fmla="*/ 2147483646 w 4"/>
                <a:gd name="T7" fmla="*/ 2147483646 h 4"/>
                <a:gd name="T8" fmla="*/ 2147483646 w 4"/>
                <a:gd name="T9" fmla="*/ 2147483646 h 4"/>
                <a:gd name="T10" fmla="*/ 0 w 4"/>
                <a:gd name="T11" fmla="*/ 2147483646 h 4"/>
                <a:gd name="T12" fmla="*/ 0 w 4"/>
                <a:gd name="T13" fmla="*/ 2147483646 h 4"/>
                <a:gd name="T14" fmla="*/ 0 w 4"/>
                <a:gd name="T15" fmla="*/ 2147483646 h 4"/>
                <a:gd name="T16" fmla="*/ 2147483646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2" y="0"/>
                  </a:moveTo>
                  <a:lnTo>
                    <a:pt x="4" y="2"/>
                  </a:lnTo>
                  <a:lnTo>
                    <a:pt x="2" y="2"/>
                  </a:lnTo>
                  <a:lnTo>
                    <a:pt x="2" y="4"/>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7" name="Freeform 1604"/>
            <p:cNvSpPr>
              <a:spLocks/>
            </p:cNvSpPr>
            <p:nvPr/>
          </p:nvSpPr>
          <p:spPr bwMode="auto">
            <a:xfrm>
              <a:off x="2649539" y="523226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2147483646 w 4"/>
                <a:gd name="T9" fmla="*/ 2147483646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8" name="Freeform 1605"/>
            <p:cNvSpPr>
              <a:spLocks/>
            </p:cNvSpPr>
            <p:nvPr/>
          </p:nvSpPr>
          <p:spPr bwMode="auto">
            <a:xfrm>
              <a:off x="2762251" y="5235436"/>
              <a:ext cx="7938" cy="6350"/>
            </a:xfrm>
            <a:custGeom>
              <a:avLst/>
              <a:gdLst>
                <a:gd name="T0" fmla="*/ 2147483646 w 5"/>
                <a:gd name="T1" fmla="*/ 0 h 4"/>
                <a:gd name="T2" fmla="*/ 2147483646 w 5"/>
                <a:gd name="T3" fmla="*/ 0 h 4"/>
                <a:gd name="T4" fmla="*/ 2147483646 w 5"/>
                <a:gd name="T5" fmla="*/ 0 h 4"/>
                <a:gd name="T6" fmla="*/ 2147483646 w 5"/>
                <a:gd name="T7" fmla="*/ 2147483646 h 4"/>
                <a:gd name="T8" fmla="*/ 2147483646 w 5"/>
                <a:gd name="T9" fmla="*/ 2147483646 h 4"/>
                <a:gd name="T10" fmla="*/ 2147483646 w 5"/>
                <a:gd name="T11" fmla="*/ 2147483646 h 4"/>
                <a:gd name="T12" fmla="*/ 2147483646 w 5"/>
                <a:gd name="T13" fmla="*/ 2147483646 h 4"/>
                <a:gd name="T14" fmla="*/ 0 w 5"/>
                <a:gd name="T15" fmla="*/ 2147483646 h 4"/>
                <a:gd name="T16" fmla="*/ 0 w 5"/>
                <a:gd name="T17" fmla="*/ 2147483646 h 4"/>
                <a:gd name="T18" fmla="*/ 0 w 5"/>
                <a:gd name="T19" fmla="*/ 2147483646 h 4"/>
                <a:gd name="T20" fmla="*/ 2147483646 w 5"/>
                <a:gd name="T21" fmla="*/ 0 h 4"/>
                <a:gd name="T22" fmla="*/ 2147483646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2" y="0"/>
                  </a:moveTo>
                  <a:lnTo>
                    <a:pt x="3" y="0"/>
                  </a:lnTo>
                  <a:lnTo>
                    <a:pt x="5" y="0"/>
                  </a:lnTo>
                  <a:lnTo>
                    <a:pt x="5" y="2"/>
                  </a:lnTo>
                  <a:lnTo>
                    <a:pt x="5" y="4"/>
                  </a:lnTo>
                  <a:lnTo>
                    <a:pt x="3" y="4"/>
                  </a:lnTo>
                  <a:lnTo>
                    <a:pt x="2"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09" name="Freeform 1606"/>
            <p:cNvSpPr>
              <a:spLocks/>
            </p:cNvSpPr>
            <p:nvPr/>
          </p:nvSpPr>
          <p:spPr bwMode="auto">
            <a:xfrm>
              <a:off x="2759076" y="5252898"/>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0 w 5"/>
                <a:gd name="T19" fmla="*/ 2147483646 h 4"/>
                <a:gd name="T20" fmla="*/ 0 w 5"/>
                <a:gd name="T21" fmla="*/ 2147483646 h 4"/>
                <a:gd name="T22" fmla="*/ 0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4">
                  <a:moveTo>
                    <a:pt x="2" y="0"/>
                  </a:moveTo>
                  <a:lnTo>
                    <a:pt x="4" y="0"/>
                  </a:lnTo>
                  <a:lnTo>
                    <a:pt x="5" y="2"/>
                  </a:lnTo>
                  <a:lnTo>
                    <a:pt x="4" y="2"/>
                  </a:lnTo>
                  <a:lnTo>
                    <a:pt x="4" y="4"/>
                  </a:lnTo>
                  <a:lnTo>
                    <a:pt x="2" y="4"/>
                  </a:lnTo>
                  <a:lnTo>
                    <a:pt x="0" y="4"/>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0" name="Freeform 1607"/>
            <p:cNvSpPr>
              <a:spLocks/>
            </p:cNvSpPr>
            <p:nvPr/>
          </p:nvSpPr>
          <p:spPr bwMode="auto">
            <a:xfrm>
              <a:off x="2759076" y="5262423"/>
              <a:ext cx="3175" cy="3175"/>
            </a:xfrm>
            <a:custGeom>
              <a:avLst/>
              <a:gdLst>
                <a:gd name="T0" fmla="*/ 0 w 2"/>
                <a:gd name="T1" fmla="*/ 0 h 2"/>
                <a:gd name="T2" fmla="*/ 2147483646 w 2"/>
                <a:gd name="T3" fmla="*/ 2147483646 h 2"/>
                <a:gd name="T4" fmla="*/ 2147483646 w 2"/>
                <a:gd name="T5" fmla="*/ 2147483646 h 2"/>
                <a:gd name="T6" fmla="*/ 2147483646 w 2"/>
                <a:gd name="T7" fmla="*/ 2147483646 h 2"/>
                <a:gd name="T8" fmla="*/ 0 w 2"/>
                <a:gd name="T9" fmla="*/ 2147483646 h 2"/>
                <a:gd name="T10" fmla="*/ 0 w 2"/>
                <a:gd name="T11" fmla="*/ 2147483646 h 2"/>
                <a:gd name="T12" fmla="*/ 0 w 2"/>
                <a:gd name="T13" fmla="*/ 2147483646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2">
                  <a:moveTo>
                    <a:pt x="0" y="0"/>
                  </a:move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1" name="Freeform 1608"/>
            <p:cNvSpPr>
              <a:spLocks/>
            </p:cNvSpPr>
            <p:nvPr/>
          </p:nvSpPr>
          <p:spPr bwMode="auto">
            <a:xfrm>
              <a:off x="2738439" y="5267186"/>
              <a:ext cx="6350" cy="3175"/>
            </a:xfrm>
            <a:custGeom>
              <a:avLst/>
              <a:gdLst>
                <a:gd name="T0" fmla="*/ 2147483646 w 4"/>
                <a:gd name="T1" fmla="*/ 0 h 2"/>
                <a:gd name="T2" fmla="*/ 2147483646 w 4"/>
                <a:gd name="T3" fmla="*/ 0 h 2"/>
                <a:gd name="T4" fmla="*/ 2147483646 w 4"/>
                <a:gd name="T5" fmla="*/ 2147483646 h 2"/>
                <a:gd name="T6" fmla="*/ 2147483646 w 4"/>
                <a:gd name="T7" fmla="*/ 0 h 2"/>
                <a:gd name="T8" fmla="*/ 2147483646 w 4"/>
                <a:gd name="T9" fmla="*/ 2147483646 h 2"/>
                <a:gd name="T10" fmla="*/ 2147483646 w 4"/>
                <a:gd name="T11" fmla="*/ 2147483646 h 2"/>
                <a:gd name="T12" fmla="*/ 0 w 4"/>
                <a:gd name="T13" fmla="*/ 2147483646 h 2"/>
                <a:gd name="T14" fmla="*/ 0 w 4"/>
                <a:gd name="T15" fmla="*/ 2147483646 h 2"/>
                <a:gd name="T16" fmla="*/ 0 w 4"/>
                <a:gd name="T17" fmla="*/ 0 h 2"/>
                <a:gd name="T18" fmla="*/ 2147483646 w 4"/>
                <a:gd name="T19" fmla="*/ 0 h 2"/>
                <a:gd name="T20" fmla="*/ 2147483646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2">
                  <a:moveTo>
                    <a:pt x="4" y="0"/>
                  </a:moveTo>
                  <a:lnTo>
                    <a:pt x="4" y="0"/>
                  </a:lnTo>
                  <a:lnTo>
                    <a:pt x="4" y="2"/>
                  </a:lnTo>
                  <a:lnTo>
                    <a:pt x="2" y="0"/>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2" name="Freeform 1609"/>
            <p:cNvSpPr>
              <a:spLocks/>
            </p:cNvSpPr>
            <p:nvPr/>
          </p:nvSpPr>
          <p:spPr bwMode="auto">
            <a:xfrm>
              <a:off x="2749551" y="5270361"/>
              <a:ext cx="3175" cy="3175"/>
            </a:xfrm>
            <a:custGeom>
              <a:avLst/>
              <a:gdLst>
                <a:gd name="T0" fmla="*/ 0 w 2"/>
                <a:gd name="T1" fmla="*/ 0 h 2"/>
                <a:gd name="T2" fmla="*/ 2147483646 w 2"/>
                <a:gd name="T3" fmla="*/ 0 h 2"/>
                <a:gd name="T4" fmla="*/ 2147483646 w 2"/>
                <a:gd name="T5" fmla="*/ 2147483646 h 2"/>
                <a:gd name="T6" fmla="*/ 0 w 2"/>
                <a:gd name="T7" fmla="*/ 2147483646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3" name="Freeform 1610"/>
            <p:cNvSpPr>
              <a:spLocks/>
            </p:cNvSpPr>
            <p:nvPr/>
          </p:nvSpPr>
          <p:spPr bwMode="auto">
            <a:xfrm>
              <a:off x="3001964" y="5305286"/>
              <a:ext cx="15875" cy="20638"/>
            </a:xfrm>
            <a:custGeom>
              <a:avLst/>
              <a:gdLst>
                <a:gd name="T0" fmla="*/ 2147483646 w 10"/>
                <a:gd name="T1" fmla="*/ 0 h 13"/>
                <a:gd name="T2" fmla="*/ 2147483646 w 10"/>
                <a:gd name="T3" fmla="*/ 0 h 13"/>
                <a:gd name="T4" fmla="*/ 2147483646 w 10"/>
                <a:gd name="T5" fmla="*/ 2147483646 h 13"/>
                <a:gd name="T6" fmla="*/ 2147483646 w 10"/>
                <a:gd name="T7" fmla="*/ 2147483646 h 13"/>
                <a:gd name="T8" fmla="*/ 2147483646 w 10"/>
                <a:gd name="T9" fmla="*/ 2147483646 h 13"/>
                <a:gd name="T10" fmla="*/ 2147483646 w 10"/>
                <a:gd name="T11" fmla="*/ 2147483646 h 13"/>
                <a:gd name="T12" fmla="*/ 2147483646 w 10"/>
                <a:gd name="T13" fmla="*/ 2147483646 h 13"/>
                <a:gd name="T14" fmla="*/ 2147483646 w 10"/>
                <a:gd name="T15" fmla="*/ 2147483646 h 13"/>
                <a:gd name="T16" fmla="*/ 2147483646 w 10"/>
                <a:gd name="T17" fmla="*/ 2147483646 h 13"/>
                <a:gd name="T18" fmla="*/ 2147483646 w 10"/>
                <a:gd name="T19" fmla="*/ 2147483646 h 13"/>
                <a:gd name="T20" fmla="*/ 2147483646 w 10"/>
                <a:gd name="T21" fmla="*/ 2147483646 h 13"/>
                <a:gd name="T22" fmla="*/ 2147483646 w 10"/>
                <a:gd name="T23" fmla="*/ 2147483646 h 13"/>
                <a:gd name="T24" fmla="*/ 2147483646 w 10"/>
                <a:gd name="T25" fmla="*/ 2147483646 h 13"/>
                <a:gd name="T26" fmla="*/ 2147483646 w 10"/>
                <a:gd name="T27" fmla="*/ 2147483646 h 13"/>
                <a:gd name="T28" fmla="*/ 2147483646 w 10"/>
                <a:gd name="T29" fmla="*/ 2147483646 h 13"/>
                <a:gd name="T30" fmla="*/ 2147483646 w 10"/>
                <a:gd name="T31" fmla="*/ 2147483646 h 13"/>
                <a:gd name="T32" fmla="*/ 2147483646 w 10"/>
                <a:gd name="T33" fmla="*/ 2147483646 h 13"/>
                <a:gd name="T34" fmla="*/ 2147483646 w 10"/>
                <a:gd name="T35" fmla="*/ 2147483646 h 13"/>
                <a:gd name="T36" fmla="*/ 2147483646 w 10"/>
                <a:gd name="T37" fmla="*/ 2147483646 h 13"/>
                <a:gd name="T38" fmla="*/ 2147483646 w 10"/>
                <a:gd name="T39" fmla="*/ 2147483646 h 13"/>
                <a:gd name="T40" fmla="*/ 2147483646 w 10"/>
                <a:gd name="T41" fmla="*/ 2147483646 h 13"/>
                <a:gd name="T42" fmla="*/ 2147483646 w 10"/>
                <a:gd name="T43" fmla="*/ 2147483646 h 13"/>
                <a:gd name="T44" fmla="*/ 0 w 10"/>
                <a:gd name="T45" fmla="*/ 2147483646 h 13"/>
                <a:gd name="T46" fmla="*/ 0 w 10"/>
                <a:gd name="T47" fmla="*/ 2147483646 h 13"/>
                <a:gd name="T48" fmla="*/ 0 w 10"/>
                <a:gd name="T49" fmla="*/ 2147483646 h 13"/>
                <a:gd name="T50" fmla="*/ 0 w 10"/>
                <a:gd name="T51" fmla="*/ 2147483646 h 13"/>
                <a:gd name="T52" fmla="*/ 0 w 10"/>
                <a:gd name="T53" fmla="*/ 2147483646 h 13"/>
                <a:gd name="T54" fmla="*/ 0 w 10"/>
                <a:gd name="T55" fmla="*/ 2147483646 h 13"/>
                <a:gd name="T56" fmla="*/ 0 w 10"/>
                <a:gd name="T57" fmla="*/ 2147483646 h 13"/>
                <a:gd name="T58" fmla="*/ 0 w 10"/>
                <a:gd name="T59" fmla="*/ 2147483646 h 13"/>
                <a:gd name="T60" fmla="*/ 0 w 10"/>
                <a:gd name="T61" fmla="*/ 2147483646 h 13"/>
                <a:gd name="T62" fmla="*/ 0 w 10"/>
                <a:gd name="T63" fmla="*/ 2147483646 h 13"/>
                <a:gd name="T64" fmla="*/ 0 w 10"/>
                <a:gd name="T65" fmla="*/ 2147483646 h 13"/>
                <a:gd name="T66" fmla="*/ 2147483646 w 10"/>
                <a:gd name="T67" fmla="*/ 2147483646 h 13"/>
                <a:gd name="T68" fmla="*/ 2147483646 w 10"/>
                <a:gd name="T69" fmla="*/ 2147483646 h 13"/>
                <a:gd name="T70" fmla="*/ 2147483646 w 10"/>
                <a:gd name="T71" fmla="*/ 2147483646 h 13"/>
                <a:gd name="T72" fmla="*/ 2147483646 w 10"/>
                <a:gd name="T73" fmla="*/ 2147483646 h 13"/>
                <a:gd name="T74" fmla="*/ 2147483646 w 10"/>
                <a:gd name="T75" fmla="*/ 0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 h="13">
                  <a:moveTo>
                    <a:pt x="2" y="0"/>
                  </a:moveTo>
                  <a:lnTo>
                    <a:pt x="4" y="0"/>
                  </a:lnTo>
                  <a:lnTo>
                    <a:pt x="4" y="2"/>
                  </a:lnTo>
                  <a:lnTo>
                    <a:pt x="6" y="2"/>
                  </a:lnTo>
                  <a:lnTo>
                    <a:pt x="8" y="2"/>
                  </a:lnTo>
                  <a:lnTo>
                    <a:pt x="10" y="2"/>
                  </a:lnTo>
                  <a:lnTo>
                    <a:pt x="8" y="4"/>
                  </a:lnTo>
                  <a:lnTo>
                    <a:pt x="8" y="6"/>
                  </a:lnTo>
                  <a:lnTo>
                    <a:pt x="8" y="8"/>
                  </a:lnTo>
                  <a:lnTo>
                    <a:pt x="8" y="10"/>
                  </a:lnTo>
                  <a:lnTo>
                    <a:pt x="6" y="10"/>
                  </a:lnTo>
                  <a:lnTo>
                    <a:pt x="4" y="10"/>
                  </a:lnTo>
                  <a:lnTo>
                    <a:pt x="4" y="12"/>
                  </a:lnTo>
                  <a:lnTo>
                    <a:pt x="4" y="13"/>
                  </a:lnTo>
                  <a:lnTo>
                    <a:pt x="0" y="13"/>
                  </a:lnTo>
                  <a:lnTo>
                    <a:pt x="0" y="12"/>
                  </a:lnTo>
                  <a:lnTo>
                    <a:pt x="0" y="10"/>
                  </a:lnTo>
                  <a:lnTo>
                    <a:pt x="0" y="8"/>
                  </a:lnTo>
                  <a:lnTo>
                    <a:pt x="0" y="6"/>
                  </a:lnTo>
                  <a:lnTo>
                    <a:pt x="0" y="4"/>
                  </a:lnTo>
                  <a:lnTo>
                    <a:pt x="2" y="4"/>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4" name="Freeform 1611"/>
            <p:cNvSpPr>
              <a:spLocks/>
            </p:cNvSpPr>
            <p:nvPr/>
          </p:nvSpPr>
          <p:spPr bwMode="auto">
            <a:xfrm>
              <a:off x="2451101" y="5308461"/>
              <a:ext cx="3175" cy="3175"/>
            </a:xfrm>
            <a:custGeom>
              <a:avLst/>
              <a:gdLst>
                <a:gd name="T0" fmla="*/ 2147483646 w 2"/>
                <a:gd name="T1" fmla="*/ 0 h 2"/>
                <a:gd name="T2" fmla="*/ 2147483646 w 2"/>
                <a:gd name="T3" fmla="*/ 0 h 2"/>
                <a:gd name="T4" fmla="*/ 2147483646 w 2"/>
                <a:gd name="T5" fmla="*/ 0 h 2"/>
                <a:gd name="T6" fmla="*/ 0 w 2"/>
                <a:gd name="T7" fmla="*/ 2147483646 h 2"/>
                <a:gd name="T8" fmla="*/ 0 w 2"/>
                <a:gd name="T9" fmla="*/ 2147483646 h 2"/>
                <a:gd name="T10" fmla="*/ 0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5" name="Freeform 1613"/>
            <p:cNvSpPr>
              <a:spLocks/>
            </p:cNvSpPr>
            <p:nvPr/>
          </p:nvSpPr>
          <p:spPr bwMode="auto">
            <a:xfrm>
              <a:off x="2565401" y="5311636"/>
              <a:ext cx="3175" cy="6350"/>
            </a:xfrm>
            <a:custGeom>
              <a:avLst/>
              <a:gdLst>
                <a:gd name="T0" fmla="*/ 0 w 2"/>
                <a:gd name="T1" fmla="*/ 0 h 4"/>
                <a:gd name="T2" fmla="*/ 0 w 2"/>
                <a:gd name="T3" fmla="*/ 2147483646 h 4"/>
                <a:gd name="T4" fmla="*/ 2147483646 w 2"/>
                <a:gd name="T5" fmla="*/ 2147483646 h 4"/>
                <a:gd name="T6" fmla="*/ 2147483646 w 2"/>
                <a:gd name="T7" fmla="*/ 2147483646 h 4"/>
                <a:gd name="T8" fmla="*/ 2147483646 w 2"/>
                <a:gd name="T9" fmla="*/ 2147483646 h 4"/>
                <a:gd name="T10" fmla="*/ 2147483646 w 2"/>
                <a:gd name="T11" fmla="*/ 2147483646 h 4"/>
                <a:gd name="T12" fmla="*/ 0 w 2"/>
                <a:gd name="T13" fmla="*/ 2147483646 h 4"/>
                <a:gd name="T14" fmla="*/ 0 w 2"/>
                <a:gd name="T15" fmla="*/ 2147483646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0" y="2"/>
                  </a:lnTo>
                  <a:lnTo>
                    <a:pt x="2" y="2"/>
                  </a:lnTo>
                  <a:lnTo>
                    <a:pt x="2"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6" name="Freeform 1614"/>
            <p:cNvSpPr>
              <a:spLocks/>
            </p:cNvSpPr>
            <p:nvPr/>
          </p:nvSpPr>
          <p:spPr bwMode="auto">
            <a:xfrm>
              <a:off x="3543301" y="5311636"/>
              <a:ext cx="7938" cy="34925"/>
            </a:xfrm>
            <a:custGeom>
              <a:avLst/>
              <a:gdLst>
                <a:gd name="T0" fmla="*/ 2147483646 w 5"/>
                <a:gd name="T1" fmla="*/ 0 h 22"/>
                <a:gd name="T2" fmla="*/ 2147483646 w 5"/>
                <a:gd name="T3" fmla="*/ 0 h 22"/>
                <a:gd name="T4" fmla="*/ 2147483646 w 5"/>
                <a:gd name="T5" fmla="*/ 2147483646 h 22"/>
                <a:gd name="T6" fmla="*/ 2147483646 w 5"/>
                <a:gd name="T7" fmla="*/ 2147483646 h 22"/>
                <a:gd name="T8" fmla="*/ 2147483646 w 5"/>
                <a:gd name="T9" fmla="*/ 2147483646 h 22"/>
                <a:gd name="T10" fmla="*/ 2147483646 w 5"/>
                <a:gd name="T11" fmla="*/ 2147483646 h 22"/>
                <a:gd name="T12" fmla="*/ 2147483646 w 5"/>
                <a:gd name="T13" fmla="*/ 2147483646 h 22"/>
                <a:gd name="T14" fmla="*/ 2147483646 w 5"/>
                <a:gd name="T15" fmla="*/ 2147483646 h 22"/>
                <a:gd name="T16" fmla="*/ 2147483646 w 5"/>
                <a:gd name="T17" fmla="*/ 2147483646 h 22"/>
                <a:gd name="T18" fmla="*/ 2147483646 w 5"/>
                <a:gd name="T19" fmla="*/ 2147483646 h 22"/>
                <a:gd name="T20" fmla="*/ 2147483646 w 5"/>
                <a:gd name="T21" fmla="*/ 2147483646 h 22"/>
                <a:gd name="T22" fmla="*/ 2147483646 w 5"/>
                <a:gd name="T23" fmla="*/ 2147483646 h 22"/>
                <a:gd name="T24" fmla="*/ 2147483646 w 5"/>
                <a:gd name="T25" fmla="*/ 2147483646 h 22"/>
                <a:gd name="T26" fmla="*/ 2147483646 w 5"/>
                <a:gd name="T27" fmla="*/ 2147483646 h 22"/>
                <a:gd name="T28" fmla="*/ 2147483646 w 5"/>
                <a:gd name="T29" fmla="*/ 2147483646 h 22"/>
                <a:gd name="T30" fmla="*/ 2147483646 w 5"/>
                <a:gd name="T31" fmla="*/ 2147483646 h 22"/>
                <a:gd name="T32" fmla="*/ 2147483646 w 5"/>
                <a:gd name="T33" fmla="*/ 2147483646 h 22"/>
                <a:gd name="T34" fmla="*/ 2147483646 w 5"/>
                <a:gd name="T35" fmla="*/ 2147483646 h 22"/>
                <a:gd name="T36" fmla="*/ 2147483646 w 5"/>
                <a:gd name="T37" fmla="*/ 2147483646 h 22"/>
                <a:gd name="T38" fmla="*/ 2147483646 w 5"/>
                <a:gd name="T39" fmla="*/ 2147483646 h 22"/>
                <a:gd name="T40" fmla="*/ 2147483646 w 5"/>
                <a:gd name="T41" fmla="*/ 2147483646 h 22"/>
                <a:gd name="T42" fmla="*/ 2147483646 w 5"/>
                <a:gd name="T43" fmla="*/ 2147483646 h 22"/>
                <a:gd name="T44" fmla="*/ 2147483646 w 5"/>
                <a:gd name="T45" fmla="*/ 2147483646 h 22"/>
                <a:gd name="T46" fmla="*/ 2147483646 w 5"/>
                <a:gd name="T47" fmla="*/ 2147483646 h 22"/>
                <a:gd name="T48" fmla="*/ 2147483646 w 5"/>
                <a:gd name="T49" fmla="*/ 2147483646 h 22"/>
                <a:gd name="T50" fmla="*/ 2147483646 w 5"/>
                <a:gd name="T51" fmla="*/ 2147483646 h 22"/>
                <a:gd name="T52" fmla="*/ 0 w 5"/>
                <a:gd name="T53" fmla="*/ 2147483646 h 22"/>
                <a:gd name="T54" fmla="*/ 0 w 5"/>
                <a:gd name="T55" fmla="*/ 2147483646 h 22"/>
                <a:gd name="T56" fmla="*/ 0 w 5"/>
                <a:gd name="T57" fmla="*/ 2147483646 h 22"/>
                <a:gd name="T58" fmla="*/ 2147483646 w 5"/>
                <a:gd name="T59" fmla="*/ 2147483646 h 22"/>
                <a:gd name="T60" fmla="*/ 0 w 5"/>
                <a:gd name="T61" fmla="*/ 2147483646 h 22"/>
                <a:gd name="T62" fmla="*/ 0 w 5"/>
                <a:gd name="T63" fmla="*/ 2147483646 h 22"/>
                <a:gd name="T64" fmla="*/ 0 w 5"/>
                <a:gd name="T65" fmla="*/ 2147483646 h 22"/>
                <a:gd name="T66" fmla="*/ 2147483646 w 5"/>
                <a:gd name="T67" fmla="*/ 2147483646 h 22"/>
                <a:gd name="T68" fmla="*/ 0 w 5"/>
                <a:gd name="T69" fmla="*/ 2147483646 h 22"/>
                <a:gd name="T70" fmla="*/ 0 w 5"/>
                <a:gd name="T71" fmla="*/ 2147483646 h 22"/>
                <a:gd name="T72" fmla="*/ 0 w 5"/>
                <a:gd name="T73" fmla="*/ 2147483646 h 22"/>
                <a:gd name="T74" fmla="*/ 0 w 5"/>
                <a:gd name="T75" fmla="*/ 2147483646 h 22"/>
                <a:gd name="T76" fmla="*/ 0 w 5"/>
                <a:gd name="T77" fmla="*/ 2147483646 h 22"/>
                <a:gd name="T78" fmla="*/ 2147483646 w 5"/>
                <a:gd name="T79" fmla="*/ 2147483646 h 22"/>
                <a:gd name="T80" fmla="*/ 2147483646 w 5"/>
                <a:gd name="T81" fmla="*/ 2147483646 h 22"/>
                <a:gd name="T82" fmla="*/ 2147483646 w 5"/>
                <a:gd name="T83" fmla="*/ 0 h 22"/>
                <a:gd name="T84" fmla="*/ 2147483646 w 5"/>
                <a:gd name="T85" fmla="*/ 0 h 22"/>
                <a:gd name="T86" fmla="*/ 2147483646 w 5"/>
                <a:gd name="T87" fmla="*/ 0 h 22"/>
                <a:gd name="T88" fmla="*/ 2147483646 w 5"/>
                <a:gd name="T89" fmla="*/ 0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 h="22">
                  <a:moveTo>
                    <a:pt x="1" y="0"/>
                  </a:moveTo>
                  <a:lnTo>
                    <a:pt x="1" y="0"/>
                  </a:lnTo>
                  <a:lnTo>
                    <a:pt x="1" y="2"/>
                  </a:lnTo>
                  <a:lnTo>
                    <a:pt x="1" y="4"/>
                  </a:lnTo>
                  <a:lnTo>
                    <a:pt x="3" y="6"/>
                  </a:lnTo>
                  <a:lnTo>
                    <a:pt x="1" y="6"/>
                  </a:lnTo>
                  <a:lnTo>
                    <a:pt x="3" y="6"/>
                  </a:lnTo>
                  <a:lnTo>
                    <a:pt x="3" y="8"/>
                  </a:lnTo>
                  <a:lnTo>
                    <a:pt x="3" y="9"/>
                  </a:lnTo>
                  <a:lnTo>
                    <a:pt x="3" y="13"/>
                  </a:lnTo>
                  <a:lnTo>
                    <a:pt x="5" y="15"/>
                  </a:lnTo>
                  <a:lnTo>
                    <a:pt x="3" y="15"/>
                  </a:lnTo>
                  <a:lnTo>
                    <a:pt x="3" y="17"/>
                  </a:lnTo>
                  <a:lnTo>
                    <a:pt x="3" y="19"/>
                  </a:lnTo>
                  <a:lnTo>
                    <a:pt x="1" y="19"/>
                  </a:lnTo>
                  <a:lnTo>
                    <a:pt x="1" y="20"/>
                  </a:lnTo>
                  <a:lnTo>
                    <a:pt x="3" y="20"/>
                  </a:lnTo>
                  <a:lnTo>
                    <a:pt x="3" y="22"/>
                  </a:lnTo>
                  <a:lnTo>
                    <a:pt x="1" y="22"/>
                  </a:lnTo>
                  <a:lnTo>
                    <a:pt x="0" y="22"/>
                  </a:lnTo>
                  <a:lnTo>
                    <a:pt x="0" y="20"/>
                  </a:lnTo>
                  <a:lnTo>
                    <a:pt x="1" y="19"/>
                  </a:lnTo>
                  <a:lnTo>
                    <a:pt x="0" y="19"/>
                  </a:lnTo>
                  <a:lnTo>
                    <a:pt x="0" y="17"/>
                  </a:lnTo>
                  <a:lnTo>
                    <a:pt x="0" y="15"/>
                  </a:lnTo>
                  <a:lnTo>
                    <a:pt x="1" y="11"/>
                  </a:lnTo>
                  <a:lnTo>
                    <a:pt x="0" y="9"/>
                  </a:lnTo>
                  <a:lnTo>
                    <a:pt x="0" y="8"/>
                  </a:lnTo>
                  <a:lnTo>
                    <a:pt x="0" y="6"/>
                  </a:lnTo>
                  <a:lnTo>
                    <a:pt x="0" y="4"/>
                  </a:lnTo>
                  <a:lnTo>
                    <a:pt x="1"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7" name="Freeform 1615"/>
            <p:cNvSpPr>
              <a:spLocks/>
            </p:cNvSpPr>
            <p:nvPr/>
          </p:nvSpPr>
          <p:spPr bwMode="auto">
            <a:xfrm>
              <a:off x="2441576" y="5311636"/>
              <a:ext cx="3175" cy="3175"/>
            </a:xfrm>
            <a:custGeom>
              <a:avLst/>
              <a:gdLst>
                <a:gd name="T0" fmla="*/ 2147483646 w 2"/>
                <a:gd name="T1" fmla="*/ 0 h 2"/>
                <a:gd name="T2" fmla="*/ 2147483646 w 2"/>
                <a:gd name="T3" fmla="*/ 0 h 2"/>
                <a:gd name="T4" fmla="*/ 2147483646 w 2"/>
                <a:gd name="T5" fmla="*/ 2147483646 h 2"/>
                <a:gd name="T6" fmla="*/ 0 w 2"/>
                <a:gd name="T7" fmla="*/ 2147483646 h 2"/>
                <a:gd name="T8" fmla="*/ 0 w 2"/>
                <a:gd name="T9" fmla="*/ 0 h 2"/>
                <a:gd name="T10" fmla="*/ 2147483646 w 2"/>
                <a:gd name="T11" fmla="*/ 0 h 2"/>
                <a:gd name="T12" fmla="*/ 2147483646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0"/>
                  </a:moveTo>
                  <a:lnTo>
                    <a:pt x="2" y="0"/>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8" name="Freeform 1616"/>
            <p:cNvSpPr>
              <a:spLocks/>
            </p:cNvSpPr>
            <p:nvPr/>
          </p:nvSpPr>
          <p:spPr bwMode="auto">
            <a:xfrm>
              <a:off x="2824163" y="5325923"/>
              <a:ext cx="25400" cy="20638"/>
            </a:xfrm>
            <a:custGeom>
              <a:avLst/>
              <a:gdLst>
                <a:gd name="T0" fmla="*/ 2147483646 w 16"/>
                <a:gd name="T1" fmla="*/ 0 h 13"/>
                <a:gd name="T2" fmla="*/ 2147483646 w 16"/>
                <a:gd name="T3" fmla="*/ 0 h 13"/>
                <a:gd name="T4" fmla="*/ 2147483646 w 16"/>
                <a:gd name="T5" fmla="*/ 2147483646 h 13"/>
                <a:gd name="T6" fmla="*/ 2147483646 w 16"/>
                <a:gd name="T7" fmla="*/ 2147483646 h 13"/>
                <a:gd name="T8" fmla="*/ 2147483646 w 16"/>
                <a:gd name="T9" fmla="*/ 2147483646 h 13"/>
                <a:gd name="T10" fmla="*/ 2147483646 w 16"/>
                <a:gd name="T11" fmla="*/ 2147483646 h 13"/>
                <a:gd name="T12" fmla="*/ 2147483646 w 16"/>
                <a:gd name="T13" fmla="*/ 2147483646 h 13"/>
                <a:gd name="T14" fmla="*/ 2147483646 w 16"/>
                <a:gd name="T15" fmla="*/ 2147483646 h 13"/>
                <a:gd name="T16" fmla="*/ 2147483646 w 16"/>
                <a:gd name="T17" fmla="*/ 2147483646 h 13"/>
                <a:gd name="T18" fmla="*/ 2147483646 w 16"/>
                <a:gd name="T19" fmla="*/ 2147483646 h 13"/>
                <a:gd name="T20" fmla="*/ 2147483646 w 16"/>
                <a:gd name="T21" fmla="*/ 2147483646 h 13"/>
                <a:gd name="T22" fmla="*/ 2147483646 w 16"/>
                <a:gd name="T23" fmla="*/ 2147483646 h 13"/>
                <a:gd name="T24" fmla="*/ 2147483646 w 16"/>
                <a:gd name="T25" fmla="*/ 2147483646 h 13"/>
                <a:gd name="T26" fmla="*/ 2147483646 w 16"/>
                <a:gd name="T27" fmla="*/ 2147483646 h 13"/>
                <a:gd name="T28" fmla="*/ 2147483646 w 16"/>
                <a:gd name="T29" fmla="*/ 2147483646 h 13"/>
                <a:gd name="T30" fmla="*/ 2147483646 w 16"/>
                <a:gd name="T31" fmla="*/ 2147483646 h 13"/>
                <a:gd name="T32" fmla="*/ 2147483646 w 16"/>
                <a:gd name="T33" fmla="*/ 2147483646 h 13"/>
                <a:gd name="T34" fmla="*/ 2147483646 w 16"/>
                <a:gd name="T35" fmla="*/ 2147483646 h 13"/>
                <a:gd name="T36" fmla="*/ 2147483646 w 16"/>
                <a:gd name="T37" fmla="*/ 2147483646 h 13"/>
                <a:gd name="T38" fmla="*/ 2147483646 w 16"/>
                <a:gd name="T39" fmla="*/ 2147483646 h 13"/>
                <a:gd name="T40" fmla="*/ 2147483646 w 16"/>
                <a:gd name="T41" fmla="*/ 2147483646 h 13"/>
                <a:gd name="T42" fmla="*/ 2147483646 w 16"/>
                <a:gd name="T43" fmla="*/ 2147483646 h 13"/>
                <a:gd name="T44" fmla="*/ 2147483646 w 16"/>
                <a:gd name="T45" fmla="*/ 2147483646 h 13"/>
                <a:gd name="T46" fmla="*/ 2147483646 w 16"/>
                <a:gd name="T47" fmla="*/ 2147483646 h 13"/>
                <a:gd name="T48" fmla="*/ 2147483646 w 16"/>
                <a:gd name="T49" fmla="*/ 2147483646 h 13"/>
                <a:gd name="T50" fmla="*/ 2147483646 w 16"/>
                <a:gd name="T51" fmla="*/ 2147483646 h 13"/>
                <a:gd name="T52" fmla="*/ 2147483646 w 16"/>
                <a:gd name="T53" fmla="*/ 2147483646 h 13"/>
                <a:gd name="T54" fmla="*/ 2147483646 w 16"/>
                <a:gd name="T55" fmla="*/ 2147483646 h 13"/>
                <a:gd name="T56" fmla="*/ 2147483646 w 16"/>
                <a:gd name="T57" fmla="*/ 2147483646 h 13"/>
                <a:gd name="T58" fmla="*/ 2147483646 w 16"/>
                <a:gd name="T59" fmla="*/ 2147483646 h 13"/>
                <a:gd name="T60" fmla="*/ 2147483646 w 16"/>
                <a:gd name="T61" fmla="*/ 2147483646 h 13"/>
                <a:gd name="T62" fmla="*/ 2147483646 w 16"/>
                <a:gd name="T63" fmla="*/ 2147483646 h 13"/>
                <a:gd name="T64" fmla="*/ 2147483646 w 16"/>
                <a:gd name="T65" fmla="*/ 2147483646 h 13"/>
                <a:gd name="T66" fmla="*/ 2147483646 w 16"/>
                <a:gd name="T67" fmla="*/ 2147483646 h 13"/>
                <a:gd name="T68" fmla="*/ 2147483646 w 16"/>
                <a:gd name="T69" fmla="*/ 2147483646 h 13"/>
                <a:gd name="T70" fmla="*/ 2147483646 w 16"/>
                <a:gd name="T71" fmla="*/ 2147483646 h 13"/>
                <a:gd name="T72" fmla="*/ 2147483646 w 16"/>
                <a:gd name="T73" fmla="*/ 2147483646 h 13"/>
                <a:gd name="T74" fmla="*/ 2147483646 w 16"/>
                <a:gd name="T75" fmla="*/ 2147483646 h 13"/>
                <a:gd name="T76" fmla="*/ 2147483646 w 16"/>
                <a:gd name="T77" fmla="*/ 2147483646 h 13"/>
                <a:gd name="T78" fmla="*/ 2147483646 w 16"/>
                <a:gd name="T79" fmla="*/ 2147483646 h 13"/>
                <a:gd name="T80" fmla="*/ 2147483646 w 16"/>
                <a:gd name="T81" fmla="*/ 2147483646 h 13"/>
                <a:gd name="T82" fmla="*/ 0 w 16"/>
                <a:gd name="T83" fmla="*/ 2147483646 h 13"/>
                <a:gd name="T84" fmla="*/ 2147483646 w 16"/>
                <a:gd name="T85" fmla="*/ 2147483646 h 13"/>
                <a:gd name="T86" fmla="*/ 2147483646 w 16"/>
                <a:gd name="T87" fmla="*/ 2147483646 h 13"/>
                <a:gd name="T88" fmla="*/ 2147483646 w 16"/>
                <a:gd name="T89" fmla="*/ 2147483646 h 13"/>
                <a:gd name="T90" fmla="*/ 2147483646 w 16"/>
                <a:gd name="T91" fmla="*/ 2147483646 h 13"/>
                <a:gd name="T92" fmla="*/ 2147483646 w 16"/>
                <a:gd name="T93" fmla="*/ 2147483646 h 13"/>
                <a:gd name="T94" fmla="*/ 2147483646 w 16"/>
                <a:gd name="T95" fmla="*/ 2147483646 h 13"/>
                <a:gd name="T96" fmla="*/ 2147483646 w 16"/>
                <a:gd name="T97" fmla="*/ 2147483646 h 13"/>
                <a:gd name="T98" fmla="*/ 2147483646 w 16"/>
                <a:gd name="T99" fmla="*/ 2147483646 h 13"/>
                <a:gd name="T100" fmla="*/ 2147483646 w 16"/>
                <a:gd name="T101" fmla="*/ 2147483646 h 13"/>
                <a:gd name="T102" fmla="*/ 2147483646 w 16"/>
                <a:gd name="T103" fmla="*/ 2147483646 h 13"/>
                <a:gd name="T104" fmla="*/ 2147483646 w 16"/>
                <a:gd name="T105" fmla="*/ 2147483646 h 13"/>
                <a:gd name="T106" fmla="*/ 2147483646 w 16"/>
                <a:gd name="T107" fmla="*/ 2147483646 h 13"/>
                <a:gd name="T108" fmla="*/ 2147483646 w 16"/>
                <a:gd name="T109" fmla="*/ 2147483646 h 13"/>
                <a:gd name="T110" fmla="*/ 2147483646 w 16"/>
                <a:gd name="T111" fmla="*/ 0 h 13"/>
                <a:gd name="T112" fmla="*/ 2147483646 w 16"/>
                <a:gd name="T113" fmla="*/ 0 h 13"/>
                <a:gd name="T114" fmla="*/ 2147483646 w 16"/>
                <a:gd name="T115" fmla="*/ 0 h 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 h="13">
                  <a:moveTo>
                    <a:pt x="7" y="0"/>
                  </a:moveTo>
                  <a:lnTo>
                    <a:pt x="9" y="0"/>
                  </a:lnTo>
                  <a:lnTo>
                    <a:pt x="9" y="2"/>
                  </a:lnTo>
                  <a:lnTo>
                    <a:pt x="9" y="4"/>
                  </a:lnTo>
                  <a:lnTo>
                    <a:pt x="11" y="4"/>
                  </a:lnTo>
                  <a:lnTo>
                    <a:pt x="11" y="6"/>
                  </a:lnTo>
                  <a:lnTo>
                    <a:pt x="13" y="6"/>
                  </a:lnTo>
                  <a:lnTo>
                    <a:pt x="14" y="6"/>
                  </a:lnTo>
                  <a:lnTo>
                    <a:pt x="14" y="8"/>
                  </a:lnTo>
                  <a:lnTo>
                    <a:pt x="16" y="10"/>
                  </a:lnTo>
                  <a:lnTo>
                    <a:pt x="16" y="11"/>
                  </a:lnTo>
                  <a:lnTo>
                    <a:pt x="14" y="13"/>
                  </a:lnTo>
                  <a:lnTo>
                    <a:pt x="14" y="11"/>
                  </a:lnTo>
                  <a:lnTo>
                    <a:pt x="13" y="11"/>
                  </a:lnTo>
                  <a:lnTo>
                    <a:pt x="11" y="11"/>
                  </a:lnTo>
                  <a:lnTo>
                    <a:pt x="9" y="13"/>
                  </a:lnTo>
                  <a:lnTo>
                    <a:pt x="9" y="11"/>
                  </a:lnTo>
                  <a:lnTo>
                    <a:pt x="7" y="11"/>
                  </a:lnTo>
                  <a:lnTo>
                    <a:pt x="5" y="11"/>
                  </a:lnTo>
                  <a:lnTo>
                    <a:pt x="5" y="10"/>
                  </a:lnTo>
                  <a:lnTo>
                    <a:pt x="3" y="10"/>
                  </a:lnTo>
                  <a:lnTo>
                    <a:pt x="1" y="11"/>
                  </a:lnTo>
                  <a:lnTo>
                    <a:pt x="0" y="11"/>
                  </a:lnTo>
                  <a:lnTo>
                    <a:pt x="1" y="8"/>
                  </a:lnTo>
                  <a:lnTo>
                    <a:pt x="3" y="8"/>
                  </a:lnTo>
                  <a:lnTo>
                    <a:pt x="3" y="6"/>
                  </a:lnTo>
                  <a:lnTo>
                    <a:pt x="5" y="6"/>
                  </a:lnTo>
                  <a:lnTo>
                    <a:pt x="5" y="4"/>
                  </a:lnTo>
                  <a:lnTo>
                    <a:pt x="5" y="2"/>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19" name="Freeform 1617"/>
            <p:cNvSpPr>
              <a:spLocks/>
            </p:cNvSpPr>
            <p:nvPr/>
          </p:nvSpPr>
          <p:spPr bwMode="auto">
            <a:xfrm>
              <a:off x="2811463" y="5332273"/>
              <a:ext cx="6350" cy="6350"/>
            </a:xfrm>
            <a:custGeom>
              <a:avLst/>
              <a:gdLst>
                <a:gd name="T0" fmla="*/ 0 w 4"/>
                <a:gd name="T1" fmla="*/ 0 h 4"/>
                <a:gd name="T2" fmla="*/ 0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0 w 4"/>
                <a:gd name="T13" fmla="*/ 2147483646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0"/>
                  </a:moveTo>
                  <a:lnTo>
                    <a:pt x="0" y="0"/>
                  </a:lnTo>
                  <a:lnTo>
                    <a:pt x="2" y="2"/>
                  </a:lnTo>
                  <a:lnTo>
                    <a:pt x="4" y="2"/>
                  </a:lnTo>
                  <a:lnTo>
                    <a:pt x="2"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0" name="Freeform 1618"/>
            <p:cNvSpPr>
              <a:spLocks/>
            </p:cNvSpPr>
            <p:nvPr/>
          </p:nvSpPr>
          <p:spPr bwMode="auto">
            <a:xfrm>
              <a:off x="3540126" y="5356086"/>
              <a:ext cx="17463" cy="11113"/>
            </a:xfrm>
            <a:custGeom>
              <a:avLst/>
              <a:gdLst>
                <a:gd name="T0" fmla="*/ 2147483646 w 11"/>
                <a:gd name="T1" fmla="*/ 0 h 7"/>
                <a:gd name="T2" fmla="*/ 2147483646 w 11"/>
                <a:gd name="T3" fmla="*/ 0 h 7"/>
                <a:gd name="T4" fmla="*/ 2147483646 w 11"/>
                <a:gd name="T5" fmla="*/ 0 h 7"/>
                <a:gd name="T6" fmla="*/ 2147483646 w 11"/>
                <a:gd name="T7" fmla="*/ 2147483646 h 7"/>
                <a:gd name="T8" fmla="*/ 2147483646 w 11"/>
                <a:gd name="T9" fmla="*/ 2147483646 h 7"/>
                <a:gd name="T10" fmla="*/ 2147483646 w 11"/>
                <a:gd name="T11" fmla="*/ 2147483646 h 7"/>
                <a:gd name="T12" fmla="*/ 2147483646 w 11"/>
                <a:gd name="T13" fmla="*/ 2147483646 h 7"/>
                <a:gd name="T14" fmla="*/ 2147483646 w 11"/>
                <a:gd name="T15" fmla="*/ 2147483646 h 7"/>
                <a:gd name="T16" fmla="*/ 2147483646 w 11"/>
                <a:gd name="T17" fmla="*/ 2147483646 h 7"/>
                <a:gd name="T18" fmla="*/ 2147483646 w 11"/>
                <a:gd name="T19" fmla="*/ 2147483646 h 7"/>
                <a:gd name="T20" fmla="*/ 2147483646 w 11"/>
                <a:gd name="T21" fmla="*/ 2147483646 h 7"/>
                <a:gd name="T22" fmla="*/ 2147483646 w 11"/>
                <a:gd name="T23" fmla="*/ 2147483646 h 7"/>
                <a:gd name="T24" fmla="*/ 2147483646 w 11"/>
                <a:gd name="T25" fmla="*/ 2147483646 h 7"/>
                <a:gd name="T26" fmla="*/ 2147483646 w 11"/>
                <a:gd name="T27" fmla="*/ 2147483646 h 7"/>
                <a:gd name="T28" fmla="*/ 2147483646 w 11"/>
                <a:gd name="T29" fmla="*/ 2147483646 h 7"/>
                <a:gd name="T30" fmla="*/ 2147483646 w 11"/>
                <a:gd name="T31" fmla="*/ 2147483646 h 7"/>
                <a:gd name="T32" fmla="*/ 2147483646 w 11"/>
                <a:gd name="T33" fmla="*/ 2147483646 h 7"/>
                <a:gd name="T34" fmla="*/ 2147483646 w 11"/>
                <a:gd name="T35" fmla="*/ 2147483646 h 7"/>
                <a:gd name="T36" fmla="*/ 2147483646 w 11"/>
                <a:gd name="T37" fmla="*/ 2147483646 h 7"/>
                <a:gd name="T38" fmla="*/ 2147483646 w 11"/>
                <a:gd name="T39" fmla="*/ 2147483646 h 7"/>
                <a:gd name="T40" fmla="*/ 2147483646 w 11"/>
                <a:gd name="T41" fmla="*/ 2147483646 h 7"/>
                <a:gd name="T42" fmla="*/ 2147483646 w 11"/>
                <a:gd name="T43" fmla="*/ 2147483646 h 7"/>
                <a:gd name="T44" fmla="*/ 2147483646 w 11"/>
                <a:gd name="T45" fmla="*/ 2147483646 h 7"/>
                <a:gd name="T46" fmla="*/ 0 w 11"/>
                <a:gd name="T47" fmla="*/ 2147483646 h 7"/>
                <a:gd name="T48" fmla="*/ 0 w 11"/>
                <a:gd name="T49" fmla="*/ 2147483646 h 7"/>
                <a:gd name="T50" fmla="*/ 2147483646 w 11"/>
                <a:gd name="T51" fmla="*/ 0 h 7"/>
                <a:gd name="T52" fmla="*/ 2147483646 w 11"/>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7">
                  <a:moveTo>
                    <a:pt x="3" y="0"/>
                  </a:moveTo>
                  <a:lnTo>
                    <a:pt x="3" y="0"/>
                  </a:lnTo>
                  <a:lnTo>
                    <a:pt x="3" y="2"/>
                  </a:lnTo>
                  <a:lnTo>
                    <a:pt x="5" y="2"/>
                  </a:lnTo>
                  <a:lnTo>
                    <a:pt x="7" y="2"/>
                  </a:lnTo>
                  <a:lnTo>
                    <a:pt x="9" y="2"/>
                  </a:lnTo>
                  <a:lnTo>
                    <a:pt x="11" y="2"/>
                  </a:lnTo>
                  <a:lnTo>
                    <a:pt x="11" y="4"/>
                  </a:lnTo>
                  <a:lnTo>
                    <a:pt x="9" y="4"/>
                  </a:lnTo>
                  <a:lnTo>
                    <a:pt x="9" y="5"/>
                  </a:lnTo>
                  <a:lnTo>
                    <a:pt x="7" y="5"/>
                  </a:lnTo>
                  <a:lnTo>
                    <a:pt x="7" y="4"/>
                  </a:lnTo>
                  <a:lnTo>
                    <a:pt x="5" y="5"/>
                  </a:lnTo>
                  <a:lnTo>
                    <a:pt x="3" y="5"/>
                  </a:lnTo>
                  <a:lnTo>
                    <a:pt x="3" y="7"/>
                  </a:lnTo>
                  <a:lnTo>
                    <a:pt x="3" y="5"/>
                  </a:lnTo>
                  <a:lnTo>
                    <a:pt x="2" y="5"/>
                  </a:lnTo>
                  <a:lnTo>
                    <a:pt x="0" y="4"/>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1" name="Freeform 1619"/>
            <p:cNvSpPr>
              <a:spLocks/>
            </p:cNvSpPr>
            <p:nvPr/>
          </p:nvSpPr>
          <p:spPr bwMode="auto">
            <a:xfrm>
              <a:off x="3506788" y="5370373"/>
              <a:ext cx="36513" cy="31750"/>
            </a:xfrm>
            <a:custGeom>
              <a:avLst/>
              <a:gdLst>
                <a:gd name="T0" fmla="*/ 2147483646 w 23"/>
                <a:gd name="T1" fmla="*/ 0 h 20"/>
                <a:gd name="T2" fmla="*/ 2147483646 w 23"/>
                <a:gd name="T3" fmla="*/ 2147483646 h 20"/>
                <a:gd name="T4" fmla="*/ 2147483646 w 23"/>
                <a:gd name="T5" fmla="*/ 2147483646 h 20"/>
                <a:gd name="T6" fmla="*/ 2147483646 w 23"/>
                <a:gd name="T7" fmla="*/ 2147483646 h 20"/>
                <a:gd name="T8" fmla="*/ 2147483646 w 23"/>
                <a:gd name="T9" fmla="*/ 2147483646 h 20"/>
                <a:gd name="T10" fmla="*/ 2147483646 w 23"/>
                <a:gd name="T11" fmla="*/ 2147483646 h 20"/>
                <a:gd name="T12" fmla="*/ 2147483646 w 23"/>
                <a:gd name="T13" fmla="*/ 2147483646 h 20"/>
                <a:gd name="T14" fmla="*/ 2147483646 w 23"/>
                <a:gd name="T15" fmla="*/ 2147483646 h 20"/>
                <a:gd name="T16" fmla="*/ 2147483646 w 23"/>
                <a:gd name="T17" fmla="*/ 2147483646 h 20"/>
                <a:gd name="T18" fmla="*/ 2147483646 w 23"/>
                <a:gd name="T19" fmla="*/ 2147483646 h 20"/>
                <a:gd name="T20" fmla="*/ 2147483646 w 23"/>
                <a:gd name="T21" fmla="*/ 2147483646 h 20"/>
                <a:gd name="T22" fmla="*/ 2147483646 w 23"/>
                <a:gd name="T23" fmla="*/ 2147483646 h 20"/>
                <a:gd name="T24" fmla="*/ 2147483646 w 23"/>
                <a:gd name="T25" fmla="*/ 2147483646 h 20"/>
                <a:gd name="T26" fmla="*/ 2147483646 w 23"/>
                <a:gd name="T27" fmla="*/ 2147483646 h 20"/>
                <a:gd name="T28" fmla="*/ 2147483646 w 23"/>
                <a:gd name="T29" fmla="*/ 2147483646 h 20"/>
                <a:gd name="T30" fmla="*/ 2147483646 w 23"/>
                <a:gd name="T31" fmla="*/ 2147483646 h 20"/>
                <a:gd name="T32" fmla="*/ 2147483646 w 23"/>
                <a:gd name="T33" fmla="*/ 2147483646 h 20"/>
                <a:gd name="T34" fmla="*/ 2147483646 w 23"/>
                <a:gd name="T35" fmla="*/ 2147483646 h 20"/>
                <a:gd name="T36" fmla="*/ 0 w 23"/>
                <a:gd name="T37" fmla="*/ 2147483646 h 20"/>
                <a:gd name="T38" fmla="*/ 0 w 23"/>
                <a:gd name="T39" fmla="*/ 2147483646 h 20"/>
                <a:gd name="T40" fmla="*/ 2147483646 w 23"/>
                <a:gd name="T41" fmla="*/ 2147483646 h 20"/>
                <a:gd name="T42" fmla="*/ 2147483646 w 23"/>
                <a:gd name="T43" fmla="*/ 2147483646 h 20"/>
                <a:gd name="T44" fmla="*/ 2147483646 w 23"/>
                <a:gd name="T45" fmla="*/ 2147483646 h 20"/>
                <a:gd name="T46" fmla="*/ 2147483646 w 23"/>
                <a:gd name="T47" fmla="*/ 2147483646 h 20"/>
                <a:gd name="T48" fmla="*/ 2147483646 w 23"/>
                <a:gd name="T49" fmla="*/ 2147483646 h 20"/>
                <a:gd name="T50" fmla="*/ 2147483646 w 23"/>
                <a:gd name="T51" fmla="*/ 2147483646 h 20"/>
                <a:gd name="T52" fmla="*/ 2147483646 w 23"/>
                <a:gd name="T53" fmla="*/ 2147483646 h 20"/>
                <a:gd name="T54" fmla="*/ 2147483646 w 23"/>
                <a:gd name="T55" fmla="*/ 2147483646 h 20"/>
                <a:gd name="T56" fmla="*/ 2147483646 w 23"/>
                <a:gd name="T57" fmla="*/ 2147483646 h 20"/>
                <a:gd name="T58" fmla="*/ 2147483646 w 23"/>
                <a:gd name="T59" fmla="*/ 2147483646 h 20"/>
                <a:gd name="T60" fmla="*/ 2147483646 w 23"/>
                <a:gd name="T61" fmla="*/ 2147483646 h 20"/>
                <a:gd name="T62" fmla="*/ 2147483646 w 23"/>
                <a:gd name="T63" fmla="*/ 2147483646 h 20"/>
                <a:gd name="T64" fmla="*/ 2147483646 w 23"/>
                <a:gd name="T65" fmla="*/ 2147483646 h 20"/>
                <a:gd name="T66" fmla="*/ 2147483646 w 23"/>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 h="20">
                  <a:moveTo>
                    <a:pt x="19" y="0"/>
                  </a:moveTo>
                  <a:lnTo>
                    <a:pt x="21" y="0"/>
                  </a:lnTo>
                  <a:lnTo>
                    <a:pt x="21" y="4"/>
                  </a:lnTo>
                  <a:lnTo>
                    <a:pt x="23" y="8"/>
                  </a:lnTo>
                  <a:lnTo>
                    <a:pt x="21" y="9"/>
                  </a:lnTo>
                  <a:lnTo>
                    <a:pt x="21" y="8"/>
                  </a:lnTo>
                  <a:lnTo>
                    <a:pt x="21" y="9"/>
                  </a:lnTo>
                  <a:lnTo>
                    <a:pt x="21" y="11"/>
                  </a:lnTo>
                  <a:lnTo>
                    <a:pt x="19" y="11"/>
                  </a:lnTo>
                  <a:lnTo>
                    <a:pt x="19" y="17"/>
                  </a:lnTo>
                  <a:lnTo>
                    <a:pt x="19" y="15"/>
                  </a:lnTo>
                  <a:lnTo>
                    <a:pt x="17" y="15"/>
                  </a:lnTo>
                  <a:lnTo>
                    <a:pt x="17" y="17"/>
                  </a:lnTo>
                  <a:lnTo>
                    <a:pt x="15" y="17"/>
                  </a:lnTo>
                  <a:lnTo>
                    <a:pt x="13" y="17"/>
                  </a:lnTo>
                  <a:lnTo>
                    <a:pt x="12" y="17"/>
                  </a:lnTo>
                  <a:lnTo>
                    <a:pt x="10" y="19"/>
                  </a:lnTo>
                  <a:lnTo>
                    <a:pt x="10" y="20"/>
                  </a:lnTo>
                  <a:lnTo>
                    <a:pt x="8" y="19"/>
                  </a:lnTo>
                  <a:lnTo>
                    <a:pt x="8" y="17"/>
                  </a:lnTo>
                  <a:lnTo>
                    <a:pt x="6" y="17"/>
                  </a:lnTo>
                  <a:lnTo>
                    <a:pt x="6" y="19"/>
                  </a:lnTo>
                  <a:lnTo>
                    <a:pt x="6" y="17"/>
                  </a:lnTo>
                  <a:lnTo>
                    <a:pt x="4" y="19"/>
                  </a:lnTo>
                  <a:lnTo>
                    <a:pt x="2" y="19"/>
                  </a:lnTo>
                  <a:lnTo>
                    <a:pt x="0" y="19"/>
                  </a:lnTo>
                  <a:lnTo>
                    <a:pt x="0" y="17"/>
                  </a:lnTo>
                  <a:lnTo>
                    <a:pt x="2" y="17"/>
                  </a:lnTo>
                  <a:lnTo>
                    <a:pt x="2" y="15"/>
                  </a:lnTo>
                  <a:lnTo>
                    <a:pt x="4" y="15"/>
                  </a:lnTo>
                  <a:lnTo>
                    <a:pt x="8" y="15"/>
                  </a:lnTo>
                  <a:lnTo>
                    <a:pt x="10" y="15"/>
                  </a:lnTo>
                  <a:lnTo>
                    <a:pt x="10" y="13"/>
                  </a:lnTo>
                  <a:lnTo>
                    <a:pt x="12" y="13"/>
                  </a:lnTo>
                  <a:lnTo>
                    <a:pt x="12" y="11"/>
                  </a:lnTo>
                  <a:lnTo>
                    <a:pt x="12" y="9"/>
                  </a:lnTo>
                  <a:lnTo>
                    <a:pt x="13" y="11"/>
                  </a:lnTo>
                  <a:lnTo>
                    <a:pt x="15" y="11"/>
                  </a:lnTo>
                  <a:lnTo>
                    <a:pt x="15" y="9"/>
                  </a:lnTo>
                  <a:lnTo>
                    <a:pt x="17" y="9"/>
                  </a:lnTo>
                  <a:lnTo>
                    <a:pt x="17" y="8"/>
                  </a:lnTo>
                  <a:lnTo>
                    <a:pt x="17" y="6"/>
                  </a:lnTo>
                  <a:lnTo>
                    <a:pt x="17" y="4"/>
                  </a:lnTo>
                  <a:lnTo>
                    <a:pt x="19" y="2"/>
                  </a:lnTo>
                  <a:lnTo>
                    <a:pt x="1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2" name="Freeform 1620"/>
            <p:cNvSpPr>
              <a:spLocks/>
            </p:cNvSpPr>
            <p:nvPr/>
          </p:nvSpPr>
          <p:spPr bwMode="auto">
            <a:xfrm>
              <a:off x="3067051" y="53735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0 w 4"/>
                <a:gd name="T9" fmla="*/ 2147483646 h 4"/>
                <a:gd name="T10" fmla="*/ 2147483646 w 4"/>
                <a:gd name="T11" fmla="*/ 2147483646 h 4"/>
                <a:gd name="T12" fmla="*/ 0 w 4"/>
                <a:gd name="T13" fmla="*/ 0 h 4"/>
                <a:gd name="T14" fmla="*/ 2147483646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2" y="0"/>
                  </a:moveTo>
                  <a:lnTo>
                    <a:pt x="4" y="0"/>
                  </a:lnTo>
                  <a:lnTo>
                    <a:pt x="4" y="2"/>
                  </a:lnTo>
                  <a:lnTo>
                    <a:pt x="2" y="4"/>
                  </a:lnTo>
                  <a:lnTo>
                    <a:pt x="0" y="4"/>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3" name="Freeform 1621"/>
            <p:cNvSpPr>
              <a:spLocks/>
            </p:cNvSpPr>
            <p:nvPr/>
          </p:nvSpPr>
          <p:spPr bwMode="auto">
            <a:xfrm>
              <a:off x="3084513" y="5384661"/>
              <a:ext cx="6350" cy="3175"/>
            </a:xfrm>
            <a:custGeom>
              <a:avLst/>
              <a:gdLst>
                <a:gd name="T0" fmla="*/ 2147483646 w 4"/>
                <a:gd name="T1" fmla="*/ 0 h 2"/>
                <a:gd name="T2" fmla="*/ 2147483646 w 4"/>
                <a:gd name="T3" fmla="*/ 0 h 2"/>
                <a:gd name="T4" fmla="*/ 2147483646 w 4"/>
                <a:gd name="T5" fmla="*/ 2147483646 h 2"/>
                <a:gd name="T6" fmla="*/ 2147483646 w 4"/>
                <a:gd name="T7" fmla="*/ 2147483646 h 2"/>
                <a:gd name="T8" fmla="*/ 2147483646 w 4"/>
                <a:gd name="T9" fmla="*/ 2147483646 h 2"/>
                <a:gd name="T10" fmla="*/ 2147483646 w 4"/>
                <a:gd name="T11" fmla="*/ 2147483646 h 2"/>
                <a:gd name="T12" fmla="*/ 2147483646 w 4"/>
                <a:gd name="T13" fmla="*/ 2147483646 h 2"/>
                <a:gd name="T14" fmla="*/ 0 w 4"/>
                <a:gd name="T15" fmla="*/ 2147483646 h 2"/>
                <a:gd name="T16" fmla="*/ 0 w 4"/>
                <a:gd name="T17" fmla="*/ 2147483646 h 2"/>
                <a:gd name="T18" fmla="*/ 0 w 4"/>
                <a:gd name="T19" fmla="*/ 0 h 2"/>
                <a:gd name="T20" fmla="*/ 0 w 4"/>
                <a:gd name="T21" fmla="*/ 0 h 2"/>
                <a:gd name="T22" fmla="*/ 0 w 4"/>
                <a:gd name="T23" fmla="*/ 0 h 2"/>
                <a:gd name="T24" fmla="*/ 2147483646 w 4"/>
                <a:gd name="T25" fmla="*/ 0 h 2"/>
                <a:gd name="T26" fmla="*/ 2147483646 w 4"/>
                <a:gd name="T27" fmla="*/ 0 h 2"/>
                <a:gd name="T28" fmla="*/ 2147483646 w 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 h="2">
                  <a:moveTo>
                    <a:pt x="4" y="0"/>
                  </a:moveTo>
                  <a:lnTo>
                    <a:pt x="4" y="0"/>
                  </a:ln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4" name="Freeform 1622"/>
            <p:cNvSpPr>
              <a:spLocks/>
            </p:cNvSpPr>
            <p:nvPr/>
          </p:nvSpPr>
          <p:spPr bwMode="auto">
            <a:xfrm>
              <a:off x="3152776" y="5394186"/>
              <a:ext cx="4763" cy="3175"/>
            </a:xfrm>
            <a:custGeom>
              <a:avLst/>
              <a:gdLst>
                <a:gd name="T0" fmla="*/ 2147483646 w 3"/>
                <a:gd name="T1" fmla="*/ 0 h 2"/>
                <a:gd name="T2" fmla="*/ 2147483646 w 3"/>
                <a:gd name="T3" fmla="*/ 2147483646 h 2"/>
                <a:gd name="T4" fmla="*/ 2147483646 w 3"/>
                <a:gd name="T5" fmla="*/ 2147483646 h 2"/>
                <a:gd name="T6" fmla="*/ 2147483646 w 3"/>
                <a:gd name="T7" fmla="*/ 2147483646 h 2"/>
                <a:gd name="T8" fmla="*/ 2147483646 w 3"/>
                <a:gd name="T9" fmla="*/ 2147483646 h 2"/>
                <a:gd name="T10" fmla="*/ 0 w 3"/>
                <a:gd name="T11" fmla="*/ 2147483646 h 2"/>
                <a:gd name="T12" fmla="*/ 2147483646 w 3"/>
                <a:gd name="T13" fmla="*/ 2147483646 h 2"/>
                <a:gd name="T14" fmla="*/ 2147483646 w 3"/>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0"/>
                  </a:moveTo>
                  <a:lnTo>
                    <a:pt x="3" y="2"/>
                  </a:lnTo>
                  <a:lnTo>
                    <a:pt x="2" y="2"/>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5" name="Freeform 1623"/>
            <p:cNvSpPr>
              <a:spLocks/>
            </p:cNvSpPr>
            <p:nvPr/>
          </p:nvSpPr>
          <p:spPr bwMode="auto">
            <a:xfrm>
              <a:off x="3509963" y="5400536"/>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2147483646 w 4"/>
                <a:gd name="T9" fmla="*/ 2147483646 h 1"/>
                <a:gd name="T10" fmla="*/ 0 w 4"/>
                <a:gd name="T11" fmla="*/ 2147483646 h 1"/>
                <a:gd name="T12" fmla="*/ 0 w 4"/>
                <a:gd name="T13" fmla="*/ 2147483646 h 1"/>
                <a:gd name="T14" fmla="*/ 2147483646 w 4"/>
                <a:gd name="T15" fmla="*/ 2147483646 h 1"/>
                <a:gd name="T16" fmla="*/ 2147483646 w 4"/>
                <a:gd name="T17" fmla="*/ 0 h 1"/>
                <a:gd name="T18" fmla="*/ 2147483646 w 4"/>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
                  <a:moveTo>
                    <a:pt x="4" y="0"/>
                  </a:moveTo>
                  <a:lnTo>
                    <a:pt x="4" y="1"/>
                  </a:lnTo>
                  <a:lnTo>
                    <a:pt x="2" y="1"/>
                  </a:lnTo>
                  <a:lnTo>
                    <a:pt x="0" y="1"/>
                  </a:lnTo>
                  <a:lnTo>
                    <a:pt x="2" y="1"/>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6" name="Freeform 1624"/>
            <p:cNvSpPr>
              <a:spLocks/>
            </p:cNvSpPr>
            <p:nvPr/>
          </p:nvSpPr>
          <p:spPr bwMode="auto">
            <a:xfrm>
              <a:off x="3498851" y="5402123"/>
              <a:ext cx="7938" cy="6350"/>
            </a:xfrm>
            <a:custGeom>
              <a:avLst/>
              <a:gdLst>
                <a:gd name="T0" fmla="*/ 2147483646 w 5"/>
                <a:gd name="T1" fmla="*/ 0 h 4"/>
                <a:gd name="T2" fmla="*/ 2147483646 w 5"/>
                <a:gd name="T3" fmla="*/ 0 h 4"/>
                <a:gd name="T4" fmla="*/ 2147483646 w 5"/>
                <a:gd name="T5" fmla="*/ 2147483646 h 4"/>
                <a:gd name="T6" fmla="*/ 2147483646 w 5"/>
                <a:gd name="T7" fmla="*/ 2147483646 h 4"/>
                <a:gd name="T8" fmla="*/ 2147483646 w 5"/>
                <a:gd name="T9" fmla="*/ 2147483646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0 w 5"/>
                <a:gd name="T21" fmla="*/ 2147483646 h 4"/>
                <a:gd name="T22" fmla="*/ 0 w 5"/>
                <a:gd name="T23" fmla="*/ 0 h 4"/>
                <a:gd name="T24" fmla="*/ 2147483646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4" y="0"/>
                  </a:moveTo>
                  <a:lnTo>
                    <a:pt x="5" y="0"/>
                  </a:lnTo>
                  <a:lnTo>
                    <a:pt x="5" y="2"/>
                  </a:lnTo>
                  <a:lnTo>
                    <a:pt x="4" y="2"/>
                  </a:lnTo>
                  <a:lnTo>
                    <a:pt x="5" y="4"/>
                  </a:lnTo>
                  <a:lnTo>
                    <a:pt x="4" y="4"/>
                  </a:lnTo>
                  <a:lnTo>
                    <a:pt x="2" y="4"/>
                  </a:lnTo>
                  <a:lnTo>
                    <a:pt x="2" y="2"/>
                  </a:lnTo>
                  <a:lnTo>
                    <a:pt x="0" y="2"/>
                  </a:lnTo>
                  <a:lnTo>
                    <a:pt x="0"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7" name="Freeform 1625"/>
            <p:cNvSpPr>
              <a:spLocks/>
            </p:cNvSpPr>
            <p:nvPr/>
          </p:nvSpPr>
          <p:spPr bwMode="auto">
            <a:xfrm>
              <a:off x="3467101" y="5435461"/>
              <a:ext cx="4763" cy="7938"/>
            </a:xfrm>
            <a:custGeom>
              <a:avLst/>
              <a:gdLst>
                <a:gd name="T0" fmla="*/ 2147483646 w 3"/>
                <a:gd name="T1" fmla="*/ 0 h 5"/>
                <a:gd name="T2" fmla="*/ 2147483646 w 3"/>
                <a:gd name="T3" fmla="*/ 2147483646 h 5"/>
                <a:gd name="T4" fmla="*/ 2147483646 w 3"/>
                <a:gd name="T5" fmla="*/ 2147483646 h 5"/>
                <a:gd name="T6" fmla="*/ 2147483646 w 3"/>
                <a:gd name="T7" fmla="*/ 2147483646 h 5"/>
                <a:gd name="T8" fmla="*/ 2147483646 w 3"/>
                <a:gd name="T9" fmla="*/ 2147483646 h 5"/>
                <a:gd name="T10" fmla="*/ 2147483646 w 3"/>
                <a:gd name="T11" fmla="*/ 2147483646 h 5"/>
                <a:gd name="T12" fmla="*/ 0 w 3"/>
                <a:gd name="T13" fmla="*/ 2147483646 h 5"/>
                <a:gd name="T14" fmla="*/ 0 w 3"/>
                <a:gd name="T15" fmla="*/ 2147483646 h 5"/>
                <a:gd name="T16" fmla="*/ 0 w 3"/>
                <a:gd name="T17" fmla="*/ 2147483646 h 5"/>
                <a:gd name="T18" fmla="*/ 0 w 3"/>
                <a:gd name="T19" fmla="*/ 2147483646 h 5"/>
                <a:gd name="T20" fmla="*/ 0 w 3"/>
                <a:gd name="T21" fmla="*/ 2147483646 h 5"/>
                <a:gd name="T22" fmla="*/ 2147483646 w 3"/>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5">
                  <a:moveTo>
                    <a:pt x="1" y="0"/>
                  </a:moveTo>
                  <a:lnTo>
                    <a:pt x="1" y="2"/>
                  </a:lnTo>
                  <a:lnTo>
                    <a:pt x="3" y="2"/>
                  </a:lnTo>
                  <a:lnTo>
                    <a:pt x="1" y="4"/>
                  </a:lnTo>
                  <a:lnTo>
                    <a:pt x="1" y="5"/>
                  </a:lnTo>
                  <a:lnTo>
                    <a:pt x="0" y="5"/>
                  </a:lnTo>
                  <a:lnTo>
                    <a:pt x="0" y="4"/>
                  </a:lnTo>
                  <a:lnTo>
                    <a:pt x="0" y="2"/>
                  </a:lnTo>
                  <a:lnTo>
                    <a:pt x="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8" name="Freeform 1626"/>
            <p:cNvSpPr>
              <a:spLocks/>
            </p:cNvSpPr>
            <p:nvPr/>
          </p:nvSpPr>
          <p:spPr bwMode="auto">
            <a:xfrm>
              <a:off x="2644776" y="5441811"/>
              <a:ext cx="3175" cy="1588"/>
            </a:xfrm>
            <a:custGeom>
              <a:avLst/>
              <a:gdLst>
                <a:gd name="T0" fmla="*/ 2147483646 w 2"/>
                <a:gd name="T1" fmla="*/ 0 h 1"/>
                <a:gd name="T2" fmla="*/ 2147483646 w 2"/>
                <a:gd name="T3" fmla="*/ 0 h 1"/>
                <a:gd name="T4" fmla="*/ 0 w 2"/>
                <a:gd name="T5" fmla="*/ 2147483646 h 1"/>
                <a:gd name="T6" fmla="*/ 0 w 2"/>
                <a:gd name="T7" fmla="*/ 2147483646 h 1"/>
                <a:gd name="T8" fmla="*/ 0 w 2"/>
                <a:gd name="T9" fmla="*/ 0 h 1"/>
                <a:gd name="T10" fmla="*/ 0 w 2"/>
                <a:gd name="T11" fmla="*/ 0 h 1"/>
                <a:gd name="T12" fmla="*/ 0 w 2"/>
                <a:gd name="T13" fmla="*/ 0 h 1"/>
                <a:gd name="T14" fmla="*/ 2147483646 w 2"/>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1">
                  <a:moveTo>
                    <a:pt x="2" y="0"/>
                  </a:moveTo>
                  <a:lnTo>
                    <a:pt x="2" y="0"/>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29" name="Freeform 1627"/>
            <p:cNvSpPr>
              <a:spLocks/>
            </p:cNvSpPr>
            <p:nvPr/>
          </p:nvSpPr>
          <p:spPr bwMode="auto">
            <a:xfrm>
              <a:off x="2735263" y="5443398"/>
              <a:ext cx="34925" cy="12700"/>
            </a:xfrm>
            <a:custGeom>
              <a:avLst/>
              <a:gdLst>
                <a:gd name="T0" fmla="*/ 2147483646 w 22"/>
                <a:gd name="T1" fmla="*/ 0 h 8"/>
                <a:gd name="T2" fmla="*/ 2147483646 w 22"/>
                <a:gd name="T3" fmla="*/ 0 h 8"/>
                <a:gd name="T4" fmla="*/ 2147483646 w 22"/>
                <a:gd name="T5" fmla="*/ 0 h 8"/>
                <a:gd name="T6" fmla="*/ 2147483646 w 22"/>
                <a:gd name="T7" fmla="*/ 0 h 8"/>
                <a:gd name="T8" fmla="*/ 2147483646 w 22"/>
                <a:gd name="T9" fmla="*/ 0 h 8"/>
                <a:gd name="T10" fmla="*/ 2147483646 w 22"/>
                <a:gd name="T11" fmla="*/ 0 h 8"/>
                <a:gd name="T12" fmla="*/ 2147483646 w 22"/>
                <a:gd name="T13" fmla="*/ 0 h 8"/>
                <a:gd name="T14" fmla="*/ 2147483646 w 22"/>
                <a:gd name="T15" fmla="*/ 2147483646 h 8"/>
                <a:gd name="T16" fmla="*/ 2147483646 w 22"/>
                <a:gd name="T17" fmla="*/ 2147483646 h 8"/>
                <a:gd name="T18" fmla="*/ 2147483646 w 22"/>
                <a:gd name="T19" fmla="*/ 2147483646 h 8"/>
                <a:gd name="T20" fmla="*/ 2147483646 w 22"/>
                <a:gd name="T21" fmla="*/ 2147483646 h 8"/>
                <a:gd name="T22" fmla="*/ 2147483646 w 22"/>
                <a:gd name="T23" fmla="*/ 2147483646 h 8"/>
                <a:gd name="T24" fmla="*/ 2147483646 w 22"/>
                <a:gd name="T25" fmla="*/ 2147483646 h 8"/>
                <a:gd name="T26" fmla="*/ 2147483646 w 22"/>
                <a:gd name="T27" fmla="*/ 2147483646 h 8"/>
                <a:gd name="T28" fmla="*/ 2147483646 w 22"/>
                <a:gd name="T29" fmla="*/ 2147483646 h 8"/>
                <a:gd name="T30" fmla="*/ 2147483646 w 22"/>
                <a:gd name="T31" fmla="*/ 2147483646 h 8"/>
                <a:gd name="T32" fmla="*/ 2147483646 w 22"/>
                <a:gd name="T33" fmla="*/ 2147483646 h 8"/>
                <a:gd name="T34" fmla="*/ 2147483646 w 22"/>
                <a:gd name="T35" fmla="*/ 2147483646 h 8"/>
                <a:gd name="T36" fmla="*/ 2147483646 w 22"/>
                <a:gd name="T37" fmla="*/ 2147483646 h 8"/>
                <a:gd name="T38" fmla="*/ 2147483646 w 22"/>
                <a:gd name="T39" fmla="*/ 2147483646 h 8"/>
                <a:gd name="T40" fmla="*/ 2147483646 w 22"/>
                <a:gd name="T41" fmla="*/ 2147483646 h 8"/>
                <a:gd name="T42" fmla="*/ 2147483646 w 22"/>
                <a:gd name="T43" fmla="*/ 2147483646 h 8"/>
                <a:gd name="T44" fmla="*/ 2147483646 w 22"/>
                <a:gd name="T45" fmla="*/ 2147483646 h 8"/>
                <a:gd name="T46" fmla="*/ 2147483646 w 22"/>
                <a:gd name="T47" fmla="*/ 2147483646 h 8"/>
                <a:gd name="T48" fmla="*/ 2147483646 w 22"/>
                <a:gd name="T49" fmla="*/ 2147483646 h 8"/>
                <a:gd name="T50" fmla="*/ 2147483646 w 22"/>
                <a:gd name="T51" fmla="*/ 2147483646 h 8"/>
                <a:gd name="T52" fmla="*/ 2147483646 w 22"/>
                <a:gd name="T53" fmla="*/ 2147483646 h 8"/>
                <a:gd name="T54" fmla="*/ 2147483646 w 22"/>
                <a:gd name="T55" fmla="*/ 2147483646 h 8"/>
                <a:gd name="T56" fmla="*/ 2147483646 w 22"/>
                <a:gd name="T57" fmla="*/ 2147483646 h 8"/>
                <a:gd name="T58" fmla="*/ 2147483646 w 22"/>
                <a:gd name="T59" fmla="*/ 2147483646 h 8"/>
                <a:gd name="T60" fmla="*/ 2147483646 w 22"/>
                <a:gd name="T61" fmla="*/ 2147483646 h 8"/>
                <a:gd name="T62" fmla="*/ 0 w 22"/>
                <a:gd name="T63" fmla="*/ 2147483646 h 8"/>
                <a:gd name="T64" fmla="*/ 0 w 22"/>
                <a:gd name="T65" fmla="*/ 2147483646 h 8"/>
                <a:gd name="T66" fmla="*/ 2147483646 w 22"/>
                <a:gd name="T67" fmla="*/ 0 h 8"/>
                <a:gd name="T68" fmla="*/ 2147483646 w 22"/>
                <a:gd name="T69" fmla="*/ 0 h 8"/>
                <a:gd name="T70" fmla="*/ 2147483646 w 22"/>
                <a:gd name="T71" fmla="*/ 0 h 8"/>
                <a:gd name="T72" fmla="*/ 2147483646 w 22"/>
                <a:gd name="T73" fmla="*/ 0 h 8"/>
                <a:gd name="T74" fmla="*/ 2147483646 w 22"/>
                <a:gd name="T75" fmla="*/ 0 h 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 h="8">
                  <a:moveTo>
                    <a:pt x="8" y="0"/>
                  </a:moveTo>
                  <a:lnTo>
                    <a:pt x="8" y="0"/>
                  </a:lnTo>
                  <a:lnTo>
                    <a:pt x="9" y="0"/>
                  </a:lnTo>
                  <a:lnTo>
                    <a:pt x="11" y="0"/>
                  </a:lnTo>
                  <a:lnTo>
                    <a:pt x="13" y="2"/>
                  </a:lnTo>
                  <a:lnTo>
                    <a:pt x="15" y="2"/>
                  </a:lnTo>
                  <a:lnTo>
                    <a:pt x="17" y="2"/>
                  </a:lnTo>
                  <a:lnTo>
                    <a:pt x="17" y="4"/>
                  </a:lnTo>
                  <a:lnTo>
                    <a:pt x="19" y="4"/>
                  </a:lnTo>
                  <a:lnTo>
                    <a:pt x="20" y="6"/>
                  </a:lnTo>
                  <a:lnTo>
                    <a:pt x="22" y="4"/>
                  </a:lnTo>
                  <a:lnTo>
                    <a:pt x="22" y="6"/>
                  </a:lnTo>
                  <a:lnTo>
                    <a:pt x="20" y="6"/>
                  </a:lnTo>
                  <a:lnTo>
                    <a:pt x="19" y="6"/>
                  </a:lnTo>
                  <a:lnTo>
                    <a:pt x="17" y="8"/>
                  </a:lnTo>
                  <a:lnTo>
                    <a:pt x="17" y="6"/>
                  </a:lnTo>
                  <a:lnTo>
                    <a:pt x="17" y="4"/>
                  </a:lnTo>
                  <a:lnTo>
                    <a:pt x="9" y="4"/>
                  </a:lnTo>
                  <a:lnTo>
                    <a:pt x="9" y="2"/>
                  </a:lnTo>
                  <a:lnTo>
                    <a:pt x="8" y="2"/>
                  </a:lnTo>
                  <a:lnTo>
                    <a:pt x="4" y="2"/>
                  </a:lnTo>
                  <a:lnTo>
                    <a:pt x="2" y="2"/>
                  </a:lnTo>
                  <a:lnTo>
                    <a:pt x="0" y="2"/>
                  </a:lnTo>
                  <a:lnTo>
                    <a:pt x="2" y="0"/>
                  </a:lnTo>
                  <a:lnTo>
                    <a:pt x="4" y="0"/>
                  </a:lnTo>
                  <a:lnTo>
                    <a:pt x="6" y="0"/>
                  </a:lnTo>
                  <a:lnTo>
                    <a:pt x="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0" name="Freeform 1628"/>
            <p:cNvSpPr>
              <a:spLocks/>
            </p:cNvSpPr>
            <p:nvPr/>
          </p:nvSpPr>
          <p:spPr bwMode="auto">
            <a:xfrm>
              <a:off x="2779713" y="5456098"/>
              <a:ext cx="11113" cy="4763"/>
            </a:xfrm>
            <a:custGeom>
              <a:avLst/>
              <a:gdLst>
                <a:gd name="T0" fmla="*/ 0 w 7"/>
                <a:gd name="T1" fmla="*/ 0 h 3"/>
                <a:gd name="T2" fmla="*/ 2147483646 w 7"/>
                <a:gd name="T3" fmla="*/ 0 h 3"/>
                <a:gd name="T4" fmla="*/ 2147483646 w 7"/>
                <a:gd name="T5" fmla="*/ 0 h 3"/>
                <a:gd name="T6" fmla="*/ 2147483646 w 7"/>
                <a:gd name="T7" fmla="*/ 0 h 3"/>
                <a:gd name="T8" fmla="*/ 2147483646 w 7"/>
                <a:gd name="T9" fmla="*/ 2147483646 h 3"/>
                <a:gd name="T10" fmla="*/ 2147483646 w 7"/>
                <a:gd name="T11" fmla="*/ 0 h 3"/>
                <a:gd name="T12" fmla="*/ 2147483646 w 7"/>
                <a:gd name="T13" fmla="*/ 2147483646 h 3"/>
                <a:gd name="T14" fmla="*/ 2147483646 w 7"/>
                <a:gd name="T15" fmla="*/ 2147483646 h 3"/>
                <a:gd name="T16" fmla="*/ 2147483646 w 7"/>
                <a:gd name="T17" fmla="*/ 2147483646 h 3"/>
                <a:gd name="T18" fmla="*/ 2147483646 w 7"/>
                <a:gd name="T19" fmla="*/ 2147483646 h 3"/>
                <a:gd name="T20" fmla="*/ 2147483646 w 7"/>
                <a:gd name="T21" fmla="*/ 2147483646 h 3"/>
                <a:gd name="T22" fmla="*/ 2147483646 w 7"/>
                <a:gd name="T23" fmla="*/ 2147483646 h 3"/>
                <a:gd name="T24" fmla="*/ 0 w 7"/>
                <a:gd name="T25" fmla="*/ 2147483646 h 3"/>
                <a:gd name="T26" fmla="*/ 0 w 7"/>
                <a:gd name="T27" fmla="*/ 2147483646 h 3"/>
                <a:gd name="T28" fmla="*/ 2147483646 w 7"/>
                <a:gd name="T29" fmla="*/ 2147483646 h 3"/>
                <a:gd name="T30" fmla="*/ 0 w 7"/>
                <a:gd name="T31" fmla="*/ 2147483646 h 3"/>
                <a:gd name="T32" fmla="*/ 0 w 7"/>
                <a:gd name="T33" fmla="*/ 0 h 3"/>
                <a:gd name="T34" fmla="*/ 0 w 7"/>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3">
                  <a:moveTo>
                    <a:pt x="0" y="0"/>
                  </a:moveTo>
                  <a:lnTo>
                    <a:pt x="2" y="0"/>
                  </a:lnTo>
                  <a:lnTo>
                    <a:pt x="4" y="0"/>
                  </a:lnTo>
                  <a:lnTo>
                    <a:pt x="5" y="2"/>
                  </a:lnTo>
                  <a:lnTo>
                    <a:pt x="5" y="0"/>
                  </a:lnTo>
                  <a:lnTo>
                    <a:pt x="7" y="2"/>
                  </a:lnTo>
                  <a:lnTo>
                    <a:pt x="7" y="3"/>
                  </a:lnTo>
                  <a:lnTo>
                    <a:pt x="5" y="3"/>
                  </a:lnTo>
                  <a:lnTo>
                    <a:pt x="2" y="3"/>
                  </a:lnTo>
                  <a:lnTo>
                    <a:pt x="0" y="2"/>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1" name="Freeform 1629"/>
            <p:cNvSpPr>
              <a:spLocks/>
            </p:cNvSpPr>
            <p:nvPr/>
          </p:nvSpPr>
          <p:spPr bwMode="auto">
            <a:xfrm>
              <a:off x="3425826" y="5456098"/>
              <a:ext cx="4763" cy="4763"/>
            </a:xfrm>
            <a:custGeom>
              <a:avLst/>
              <a:gdLst>
                <a:gd name="T0" fmla="*/ 0 w 3"/>
                <a:gd name="T1" fmla="*/ 0 h 3"/>
                <a:gd name="T2" fmla="*/ 2147483646 w 3"/>
                <a:gd name="T3" fmla="*/ 0 h 3"/>
                <a:gd name="T4" fmla="*/ 2147483646 w 3"/>
                <a:gd name="T5" fmla="*/ 2147483646 h 3"/>
                <a:gd name="T6" fmla="*/ 2147483646 w 3"/>
                <a:gd name="T7" fmla="*/ 2147483646 h 3"/>
                <a:gd name="T8" fmla="*/ 2147483646 w 3"/>
                <a:gd name="T9" fmla="*/ 2147483646 h 3"/>
                <a:gd name="T10" fmla="*/ 0 w 3"/>
                <a:gd name="T11" fmla="*/ 2147483646 h 3"/>
                <a:gd name="T12" fmla="*/ 0 w 3"/>
                <a:gd name="T13" fmla="*/ 2147483646 h 3"/>
                <a:gd name="T14" fmla="*/ 0 w 3"/>
                <a:gd name="T15" fmla="*/ 2147483646 h 3"/>
                <a:gd name="T16" fmla="*/ 0 w 3"/>
                <a:gd name="T17" fmla="*/ 0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0"/>
                  </a:moveTo>
                  <a:lnTo>
                    <a:pt x="3" y="0"/>
                  </a:lnTo>
                  <a:lnTo>
                    <a:pt x="3" y="2"/>
                  </a:lnTo>
                  <a:lnTo>
                    <a:pt x="1" y="2"/>
                  </a:lnTo>
                  <a:lnTo>
                    <a:pt x="1" y="3"/>
                  </a:lnTo>
                  <a:lnTo>
                    <a:pt x="0" y="3"/>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2" name="Freeform 1630"/>
            <p:cNvSpPr>
              <a:spLocks/>
            </p:cNvSpPr>
            <p:nvPr/>
          </p:nvSpPr>
          <p:spPr bwMode="auto">
            <a:xfrm>
              <a:off x="2773363" y="5459273"/>
              <a:ext cx="3175" cy="1588"/>
            </a:xfrm>
            <a:custGeom>
              <a:avLst/>
              <a:gdLst>
                <a:gd name="T0" fmla="*/ 2147483646 w 2"/>
                <a:gd name="T1" fmla="*/ 0 h 1"/>
                <a:gd name="T2" fmla="*/ 2147483646 w 2"/>
                <a:gd name="T3" fmla="*/ 0 h 1"/>
                <a:gd name="T4" fmla="*/ 2147483646 w 2"/>
                <a:gd name="T5" fmla="*/ 2147483646 h 1"/>
                <a:gd name="T6" fmla="*/ 0 w 2"/>
                <a:gd name="T7" fmla="*/ 2147483646 h 1"/>
                <a:gd name="T8" fmla="*/ 0 w 2"/>
                <a:gd name="T9" fmla="*/ 2147483646 h 1"/>
                <a:gd name="T10" fmla="*/ 0 w 2"/>
                <a:gd name="T11" fmla="*/ 0 h 1"/>
                <a:gd name="T12" fmla="*/ 2147483646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2" y="0"/>
                  </a:moveTo>
                  <a:lnTo>
                    <a:pt x="2" y="0"/>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3" name="Freeform 1631"/>
            <p:cNvSpPr>
              <a:spLocks/>
            </p:cNvSpPr>
            <p:nvPr/>
          </p:nvSpPr>
          <p:spPr bwMode="auto">
            <a:xfrm>
              <a:off x="2759076" y="5459273"/>
              <a:ext cx="6350" cy="1588"/>
            </a:xfrm>
            <a:custGeom>
              <a:avLst/>
              <a:gdLst>
                <a:gd name="T0" fmla="*/ 2147483646 w 4"/>
                <a:gd name="T1" fmla="*/ 0 h 1"/>
                <a:gd name="T2" fmla="*/ 2147483646 w 4"/>
                <a:gd name="T3" fmla="*/ 2147483646 h 1"/>
                <a:gd name="T4" fmla="*/ 2147483646 w 4"/>
                <a:gd name="T5" fmla="*/ 2147483646 h 1"/>
                <a:gd name="T6" fmla="*/ 2147483646 w 4"/>
                <a:gd name="T7" fmla="*/ 2147483646 h 1"/>
                <a:gd name="T8" fmla="*/ 0 w 4"/>
                <a:gd name="T9" fmla="*/ 2147483646 h 1"/>
                <a:gd name="T10" fmla="*/ 0 w 4"/>
                <a:gd name="T11" fmla="*/ 2147483646 h 1"/>
                <a:gd name="T12" fmla="*/ 0 w 4"/>
                <a:gd name="T13" fmla="*/ 0 h 1"/>
                <a:gd name="T14" fmla="*/ 0 w 4"/>
                <a:gd name="T15" fmla="*/ 0 h 1"/>
                <a:gd name="T16" fmla="*/ 2147483646 w 4"/>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
                  <a:moveTo>
                    <a:pt x="2" y="0"/>
                  </a:moveTo>
                  <a:lnTo>
                    <a:pt x="4" y="1"/>
                  </a:lnTo>
                  <a:lnTo>
                    <a:pt x="2" y="1"/>
                  </a:lnTo>
                  <a:lnTo>
                    <a:pt x="0"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4" name="Freeform 1632"/>
            <p:cNvSpPr>
              <a:spLocks/>
            </p:cNvSpPr>
            <p:nvPr/>
          </p:nvSpPr>
          <p:spPr bwMode="auto">
            <a:xfrm>
              <a:off x="3463926" y="5460861"/>
              <a:ext cx="7938" cy="15875"/>
            </a:xfrm>
            <a:custGeom>
              <a:avLst/>
              <a:gdLst>
                <a:gd name="T0" fmla="*/ 2147483646 w 5"/>
                <a:gd name="T1" fmla="*/ 0 h 10"/>
                <a:gd name="T2" fmla="*/ 2147483646 w 5"/>
                <a:gd name="T3" fmla="*/ 0 h 10"/>
                <a:gd name="T4" fmla="*/ 2147483646 w 5"/>
                <a:gd name="T5" fmla="*/ 2147483646 h 10"/>
                <a:gd name="T6" fmla="*/ 2147483646 w 5"/>
                <a:gd name="T7" fmla="*/ 2147483646 h 10"/>
                <a:gd name="T8" fmla="*/ 2147483646 w 5"/>
                <a:gd name="T9" fmla="*/ 2147483646 h 10"/>
                <a:gd name="T10" fmla="*/ 2147483646 w 5"/>
                <a:gd name="T11" fmla="*/ 2147483646 h 10"/>
                <a:gd name="T12" fmla="*/ 2147483646 w 5"/>
                <a:gd name="T13" fmla="*/ 2147483646 h 10"/>
                <a:gd name="T14" fmla="*/ 2147483646 w 5"/>
                <a:gd name="T15" fmla="*/ 2147483646 h 10"/>
                <a:gd name="T16" fmla="*/ 2147483646 w 5"/>
                <a:gd name="T17" fmla="*/ 2147483646 h 10"/>
                <a:gd name="T18" fmla="*/ 2147483646 w 5"/>
                <a:gd name="T19" fmla="*/ 2147483646 h 10"/>
                <a:gd name="T20" fmla="*/ 2147483646 w 5"/>
                <a:gd name="T21" fmla="*/ 2147483646 h 10"/>
                <a:gd name="T22" fmla="*/ 2147483646 w 5"/>
                <a:gd name="T23" fmla="*/ 2147483646 h 10"/>
                <a:gd name="T24" fmla="*/ 2147483646 w 5"/>
                <a:gd name="T25" fmla="*/ 2147483646 h 10"/>
                <a:gd name="T26" fmla="*/ 2147483646 w 5"/>
                <a:gd name="T27" fmla="*/ 2147483646 h 10"/>
                <a:gd name="T28" fmla="*/ 2147483646 w 5"/>
                <a:gd name="T29" fmla="*/ 2147483646 h 10"/>
                <a:gd name="T30" fmla="*/ 2147483646 w 5"/>
                <a:gd name="T31" fmla="*/ 2147483646 h 10"/>
                <a:gd name="T32" fmla="*/ 2147483646 w 5"/>
                <a:gd name="T33" fmla="*/ 2147483646 h 10"/>
                <a:gd name="T34" fmla="*/ 0 w 5"/>
                <a:gd name="T35" fmla="*/ 2147483646 h 10"/>
                <a:gd name="T36" fmla="*/ 0 w 5"/>
                <a:gd name="T37" fmla="*/ 2147483646 h 10"/>
                <a:gd name="T38" fmla="*/ 2147483646 w 5"/>
                <a:gd name="T39" fmla="*/ 2147483646 h 10"/>
                <a:gd name="T40" fmla="*/ 2147483646 w 5"/>
                <a:gd name="T41" fmla="*/ 2147483646 h 10"/>
                <a:gd name="T42" fmla="*/ 2147483646 w 5"/>
                <a:gd name="T43" fmla="*/ 2147483646 h 10"/>
                <a:gd name="T44" fmla="*/ 2147483646 w 5"/>
                <a:gd name="T45" fmla="*/ 2147483646 h 10"/>
                <a:gd name="T46" fmla="*/ 2147483646 w 5"/>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 h="10">
                  <a:moveTo>
                    <a:pt x="3" y="0"/>
                  </a:moveTo>
                  <a:lnTo>
                    <a:pt x="5" y="0"/>
                  </a:lnTo>
                  <a:lnTo>
                    <a:pt x="5" y="2"/>
                  </a:lnTo>
                  <a:lnTo>
                    <a:pt x="5" y="4"/>
                  </a:lnTo>
                  <a:lnTo>
                    <a:pt x="5" y="6"/>
                  </a:lnTo>
                  <a:lnTo>
                    <a:pt x="3" y="6"/>
                  </a:lnTo>
                  <a:lnTo>
                    <a:pt x="3" y="8"/>
                  </a:lnTo>
                  <a:lnTo>
                    <a:pt x="3" y="10"/>
                  </a:lnTo>
                  <a:lnTo>
                    <a:pt x="2" y="10"/>
                  </a:lnTo>
                  <a:lnTo>
                    <a:pt x="2" y="8"/>
                  </a:lnTo>
                  <a:lnTo>
                    <a:pt x="0" y="6"/>
                  </a:lnTo>
                  <a:lnTo>
                    <a:pt x="0" y="4"/>
                  </a:lnTo>
                  <a:lnTo>
                    <a:pt x="2" y="4"/>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5" name="Freeform 1633"/>
            <p:cNvSpPr>
              <a:spLocks/>
            </p:cNvSpPr>
            <p:nvPr/>
          </p:nvSpPr>
          <p:spPr bwMode="auto">
            <a:xfrm>
              <a:off x="3471863" y="5476736"/>
              <a:ext cx="14288" cy="11113"/>
            </a:xfrm>
            <a:custGeom>
              <a:avLst/>
              <a:gdLst>
                <a:gd name="T0" fmla="*/ 2147483646 w 9"/>
                <a:gd name="T1" fmla="*/ 0 h 7"/>
                <a:gd name="T2" fmla="*/ 2147483646 w 9"/>
                <a:gd name="T3" fmla="*/ 0 h 7"/>
                <a:gd name="T4" fmla="*/ 2147483646 w 9"/>
                <a:gd name="T5" fmla="*/ 2147483646 h 7"/>
                <a:gd name="T6" fmla="*/ 2147483646 w 9"/>
                <a:gd name="T7" fmla="*/ 2147483646 h 7"/>
                <a:gd name="T8" fmla="*/ 2147483646 w 9"/>
                <a:gd name="T9" fmla="*/ 2147483646 h 7"/>
                <a:gd name="T10" fmla="*/ 2147483646 w 9"/>
                <a:gd name="T11" fmla="*/ 2147483646 h 7"/>
                <a:gd name="T12" fmla="*/ 2147483646 w 9"/>
                <a:gd name="T13" fmla="*/ 2147483646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2147483646 w 9"/>
                <a:gd name="T35" fmla="*/ 2147483646 h 7"/>
                <a:gd name="T36" fmla="*/ 2147483646 w 9"/>
                <a:gd name="T37" fmla="*/ 2147483646 h 7"/>
                <a:gd name="T38" fmla="*/ 2147483646 w 9"/>
                <a:gd name="T39" fmla="*/ 2147483646 h 7"/>
                <a:gd name="T40" fmla="*/ 2147483646 w 9"/>
                <a:gd name="T41" fmla="*/ 2147483646 h 7"/>
                <a:gd name="T42" fmla="*/ 2147483646 w 9"/>
                <a:gd name="T43" fmla="*/ 2147483646 h 7"/>
                <a:gd name="T44" fmla="*/ 2147483646 w 9"/>
                <a:gd name="T45" fmla="*/ 2147483646 h 7"/>
                <a:gd name="T46" fmla="*/ 2147483646 w 9"/>
                <a:gd name="T47" fmla="*/ 2147483646 h 7"/>
                <a:gd name="T48" fmla="*/ 0 w 9"/>
                <a:gd name="T49" fmla="*/ 0 h 7"/>
                <a:gd name="T50" fmla="*/ 2147483646 w 9"/>
                <a:gd name="T51" fmla="*/ 0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 h="7">
                  <a:moveTo>
                    <a:pt x="2" y="0"/>
                  </a:moveTo>
                  <a:lnTo>
                    <a:pt x="6" y="0"/>
                  </a:lnTo>
                  <a:lnTo>
                    <a:pt x="6" y="2"/>
                  </a:lnTo>
                  <a:lnTo>
                    <a:pt x="8" y="2"/>
                  </a:lnTo>
                  <a:lnTo>
                    <a:pt x="6" y="2"/>
                  </a:lnTo>
                  <a:lnTo>
                    <a:pt x="8" y="3"/>
                  </a:lnTo>
                  <a:lnTo>
                    <a:pt x="9" y="5"/>
                  </a:lnTo>
                  <a:lnTo>
                    <a:pt x="8" y="5"/>
                  </a:lnTo>
                  <a:lnTo>
                    <a:pt x="8" y="7"/>
                  </a:lnTo>
                  <a:lnTo>
                    <a:pt x="6" y="7"/>
                  </a:lnTo>
                  <a:lnTo>
                    <a:pt x="4" y="5"/>
                  </a:lnTo>
                  <a:lnTo>
                    <a:pt x="4" y="3"/>
                  </a:lnTo>
                  <a:lnTo>
                    <a:pt x="2"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6" name="Rectangle 1634"/>
            <p:cNvSpPr>
              <a:spLocks noChangeArrowheads="1"/>
            </p:cNvSpPr>
            <p:nvPr/>
          </p:nvSpPr>
          <p:spPr bwMode="auto">
            <a:xfrm>
              <a:off x="3468688" y="5481498"/>
              <a:ext cx="3175" cy="1588"/>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237" name="Freeform 1635"/>
            <p:cNvSpPr>
              <a:spLocks/>
            </p:cNvSpPr>
            <p:nvPr/>
          </p:nvSpPr>
          <p:spPr bwMode="auto">
            <a:xfrm>
              <a:off x="3471863" y="5487848"/>
              <a:ext cx="6350" cy="6350"/>
            </a:xfrm>
            <a:custGeom>
              <a:avLst/>
              <a:gdLst>
                <a:gd name="T0" fmla="*/ 2147483646 w 4"/>
                <a:gd name="T1" fmla="*/ 0 h 4"/>
                <a:gd name="T2" fmla="*/ 2147483646 w 4"/>
                <a:gd name="T3" fmla="*/ 0 h 4"/>
                <a:gd name="T4" fmla="*/ 2147483646 w 4"/>
                <a:gd name="T5" fmla="*/ 2147483646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2147483646 w 4"/>
                <a:gd name="T17" fmla="*/ 2147483646 h 4"/>
                <a:gd name="T18" fmla="*/ 2147483646 w 4"/>
                <a:gd name="T19" fmla="*/ 0 h 4"/>
                <a:gd name="T20" fmla="*/ 0 w 4"/>
                <a:gd name="T21" fmla="*/ 0 h 4"/>
                <a:gd name="T22" fmla="*/ 2147483646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2" y="0"/>
                  </a:moveTo>
                  <a:lnTo>
                    <a:pt x="2" y="0"/>
                  </a:lnTo>
                  <a:lnTo>
                    <a:pt x="2" y="2"/>
                  </a:lnTo>
                  <a:lnTo>
                    <a:pt x="4" y="2"/>
                  </a:lnTo>
                  <a:lnTo>
                    <a:pt x="4" y="4"/>
                  </a:lnTo>
                  <a:lnTo>
                    <a:pt x="2" y="4"/>
                  </a:lnTo>
                  <a:lnTo>
                    <a:pt x="2" y="2"/>
                  </a:lnTo>
                  <a:lnTo>
                    <a:pt x="2" y="0"/>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8" name="Freeform 1636"/>
            <p:cNvSpPr>
              <a:spLocks/>
            </p:cNvSpPr>
            <p:nvPr/>
          </p:nvSpPr>
          <p:spPr bwMode="auto">
            <a:xfrm>
              <a:off x="3322638" y="5494198"/>
              <a:ext cx="6350" cy="11113"/>
            </a:xfrm>
            <a:custGeom>
              <a:avLst/>
              <a:gdLst>
                <a:gd name="T0" fmla="*/ 0 w 4"/>
                <a:gd name="T1" fmla="*/ 0 h 7"/>
                <a:gd name="T2" fmla="*/ 2147483646 w 4"/>
                <a:gd name="T3" fmla="*/ 0 h 7"/>
                <a:gd name="T4" fmla="*/ 2147483646 w 4"/>
                <a:gd name="T5" fmla="*/ 0 h 7"/>
                <a:gd name="T6" fmla="*/ 2147483646 w 4"/>
                <a:gd name="T7" fmla="*/ 2147483646 h 7"/>
                <a:gd name="T8" fmla="*/ 2147483646 w 4"/>
                <a:gd name="T9" fmla="*/ 2147483646 h 7"/>
                <a:gd name="T10" fmla="*/ 2147483646 w 4"/>
                <a:gd name="T11" fmla="*/ 2147483646 h 7"/>
                <a:gd name="T12" fmla="*/ 2147483646 w 4"/>
                <a:gd name="T13" fmla="*/ 2147483646 h 7"/>
                <a:gd name="T14" fmla="*/ 2147483646 w 4"/>
                <a:gd name="T15" fmla="*/ 2147483646 h 7"/>
                <a:gd name="T16" fmla="*/ 2147483646 w 4"/>
                <a:gd name="T17" fmla="*/ 2147483646 h 7"/>
                <a:gd name="T18" fmla="*/ 2147483646 w 4"/>
                <a:gd name="T19" fmla="*/ 2147483646 h 7"/>
                <a:gd name="T20" fmla="*/ 2147483646 w 4"/>
                <a:gd name="T21" fmla="*/ 2147483646 h 7"/>
                <a:gd name="T22" fmla="*/ 2147483646 w 4"/>
                <a:gd name="T23" fmla="*/ 2147483646 h 7"/>
                <a:gd name="T24" fmla="*/ 2147483646 w 4"/>
                <a:gd name="T25" fmla="*/ 2147483646 h 7"/>
                <a:gd name="T26" fmla="*/ 2147483646 w 4"/>
                <a:gd name="T27" fmla="*/ 2147483646 h 7"/>
                <a:gd name="T28" fmla="*/ 0 w 4"/>
                <a:gd name="T29" fmla="*/ 2147483646 h 7"/>
                <a:gd name="T30" fmla="*/ 0 w 4"/>
                <a:gd name="T31" fmla="*/ 2147483646 h 7"/>
                <a:gd name="T32" fmla="*/ 0 w 4"/>
                <a:gd name="T33" fmla="*/ 2147483646 h 7"/>
                <a:gd name="T34" fmla="*/ 0 w 4"/>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7">
                  <a:moveTo>
                    <a:pt x="0" y="0"/>
                  </a:moveTo>
                  <a:lnTo>
                    <a:pt x="2" y="0"/>
                  </a:lnTo>
                  <a:lnTo>
                    <a:pt x="2" y="2"/>
                  </a:lnTo>
                  <a:lnTo>
                    <a:pt x="4" y="2"/>
                  </a:lnTo>
                  <a:lnTo>
                    <a:pt x="4" y="4"/>
                  </a:lnTo>
                  <a:lnTo>
                    <a:pt x="4" y="5"/>
                  </a:lnTo>
                  <a:lnTo>
                    <a:pt x="2" y="5"/>
                  </a:lnTo>
                  <a:lnTo>
                    <a:pt x="2" y="7"/>
                  </a:lnTo>
                  <a:lnTo>
                    <a:pt x="0" y="5"/>
                  </a:lnTo>
                  <a:lnTo>
                    <a:pt x="0" y="4"/>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39" name="Freeform 1637"/>
            <p:cNvSpPr>
              <a:spLocks/>
            </p:cNvSpPr>
            <p:nvPr/>
          </p:nvSpPr>
          <p:spPr bwMode="auto">
            <a:xfrm>
              <a:off x="3481388" y="5494198"/>
              <a:ext cx="4763" cy="14288"/>
            </a:xfrm>
            <a:custGeom>
              <a:avLst/>
              <a:gdLst>
                <a:gd name="T0" fmla="*/ 2147483646 w 3"/>
                <a:gd name="T1" fmla="*/ 0 h 9"/>
                <a:gd name="T2" fmla="*/ 2147483646 w 3"/>
                <a:gd name="T3" fmla="*/ 2147483646 h 9"/>
                <a:gd name="T4" fmla="*/ 2147483646 w 3"/>
                <a:gd name="T5" fmla="*/ 2147483646 h 9"/>
                <a:gd name="T6" fmla="*/ 2147483646 w 3"/>
                <a:gd name="T7" fmla="*/ 2147483646 h 9"/>
                <a:gd name="T8" fmla="*/ 2147483646 w 3"/>
                <a:gd name="T9" fmla="*/ 2147483646 h 9"/>
                <a:gd name="T10" fmla="*/ 2147483646 w 3"/>
                <a:gd name="T11" fmla="*/ 2147483646 h 9"/>
                <a:gd name="T12" fmla="*/ 2147483646 w 3"/>
                <a:gd name="T13" fmla="*/ 2147483646 h 9"/>
                <a:gd name="T14" fmla="*/ 2147483646 w 3"/>
                <a:gd name="T15" fmla="*/ 2147483646 h 9"/>
                <a:gd name="T16" fmla="*/ 2147483646 w 3"/>
                <a:gd name="T17" fmla="*/ 2147483646 h 9"/>
                <a:gd name="T18" fmla="*/ 2147483646 w 3"/>
                <a:gd name="T19" fmla="*/ 2147483646 h 9"/>
                <a:gd name="T20" fmla="*/ 2147483646 w 3"/>
                <a:gd name="T21" fmla="*/ 2147483646 h 9"/>
                <a:gd name="T22" fmla="*/ 0 w 3"/>
                <a:gd name="T23" fmla="*/ 2147483646 h 9"/>
                <a:gd name="T24" fmla="*/ 0 w 3"/>
                <a:gd name="T25" fmla="*/ 2147483646 h 9"/>
                <a:gd name="T26" fmla="*/ 0 w 3"/>
                <a:gd name="T27" fmla="*/ 2147483646 h 9"/>
                <a:gd name="T28" fmla="*/ 0 w 3"/>
                <a:gd name="T29" fmla="*/ 2147483646 h 9"/>
                <a:gd name="T30" fmla="*/ 0 w 3"/>
                <a:gd name="T31" fmla="*/ 2147483646 h 9"/>
                <a:gd name="T32" fmla="*/ 0 w 3"/>
                <a:gd name="T33" fmla="*/ 2147483646 h 9"/>
                <a:gd name="T34" fmla="*/ 0 w 3"/>
                <a:gd name="T35" fmla="*/ 2147483646 h 9"/>
                <a:gd name="T36" fmla="*/ 0 w 3"/>
                <a:gd name="T37" fmla="*/ 2147483646 h 9"/>
                <a:gd name="T38" fmla="*/ 0 w 3"/>
                <a:gd name="T39" fmla="*/ 2147483646 h 9"/>
                <a:gd name="T40" fmla="*/ 2147483646 w 3"/>
                <a:gd name="T41" fmla="*/ 2147483646 h 9"/>
                <a:gd name="T42" fmla="*/ 2147483646 w 3"/>
                <a:gd name="T43" fmla="*/ 0 h 9"/>
                <a:gd name="T44" fmla="*/ 2147483646 w 3"/>
                <a:gd name="T45" fmla="*/ 0 h 9"/>
                <a:gd name="T46" fmla="*/ 2147483646 w 3"/>
                <a:gd name="T47" fmla="*/ 0 h 9"/>
                <a:gd name="T48" fmla="*/ 2147483646 w 3"/>
                <a:gd name="T49" fmla="*/ 0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 h="9">
                  <a:moveTo>
                    <a:pt x="3" y="0"/>
                  </a:moveTo>
                  <a:lnTo>
                    <a:pt x="3" y="2"/>
                  </a:lnTo>
                  <a:lnTo>
                    <a:pt x="3" y="4"/>
                  </a:lnTo>
                  <a:lnTo>
                    <a:pt x="3" y="5"/>
                  </a:lnTo>
                  <a:lnTo>
                    <a:pt x="3" y="7"/>
                  </a:lnTo>
                  <a:lnTo>
                    <a:pt x="3" y="9"/>
                  </a:lnTo>
                  <a:lnTo>
                    <a:pt x="2" y="7"/>
                  </a:lnTo>
                  <a:lnTo>
                    <a:pt x="0" y="7"/>
                  </a:lnTo>
                  <a:lnTo>
                    <a:pt x="0" y="5"/>
                  </a:lnTo>
                  <a:lnTo>
                    <a:pt x="0" y="4"/>
                  </a:lnTo>
                  <a:lnTo>
                    <a:pt x="0" y="2"/>
                  </a:lnTo>
                  <a:lnTo>
                    <a:pt x="2"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0" name="Freeform 1638"/>
            <p:cNvSpPr>
              <a:spLocks/>
            </p:cNvSpPr>
            <p:nvPr/>
          </p:nvSpPr>
          <p:spPr bwMode="auto">
            <a:xfrm>
              <a:off x="3471863" y="5497373"/>
              <a:ext cx="6350" cy="4763"/>
            </a:xfrm>
            <a:custGeom>
              <a:avLst/>
              <a:gdLst>
                <a:gd name="T0" fmla="*/ 2147483646 w 4"/>
                <a:gd name="T1" fmla="*/ 0 h 3"/>
                <a:gd name="T2" fmla="*/ 2147483646 w 4"/>
                <a:gd name="T3" fmla="*/ 0 h 3"/>
                <a:gd name="T4" fmla="*/ 2147483646 w 4"/>
                <a:gd name="T5" fmla="*/ 2147483646 h 3"/>
                <a:gd name="T6" fmla="*/ 2147483646 w 4"/>
                <a:gd name="T7" fmla="*/ 2147483646 h 3"/>
                <a:gd name="T8" fmla="*/ 2147483646 w 4"/>
                <a:gd name="T9" fmla="*/ 2147483646 h 3"/>
                <a:gd name="T10" fmla="*/ 2147483646 w 4"/>
                <a:gd name="T11" fmla="*/ 2147483646 h 3"/>
                <a:gd name="T12" fmla="*/ 0 w 4"/>
                <a:gd name="T13" fmla="*/ 2147483646 h 3"/>
                <a:gd name="T14" fmla="*/ 0 w 4"/>
                <a:gd name="T15" fmla="*/ 2147483646 h 3"/>
                <a:gd name="T16" fmla="*/ 2147483646 w 4"/>
                <a:gd name="T17" fmla="*/ 2147483646 h 3"/>
                <a:gd name="T18" fmla="*/ 2147483646 w 4"/>
                <a:gd name="T19" fmla="*/ 0 h 3"/>
                <a:gd name="T20" fmla="*/ 2147483646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2" y="0"/>
                  </a:moveTo>
                  <a:lnTo>
                    <a:pt x="4" y="0"/>
                  </a:lnTo>
                  <a:lnTo>
                    <a:pt x="4" y="2"/>
                  </a:lnTo>
                  <a:lnTo>
                    <a:pt x="2" y="2"/>
                  </a:lnTo>
                  <a:lnTo>
                    <a:pt x="0" y="3"/>
                  </a:lnTo>
                  <a:lnTo>
                    <a:pt x="0" y="2"/>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1" name="Freeform 1639"/>
            <p:cNvSpPr>
              <a:spLocks/>
            </p:cNvSpPr>
            <p:nvPr/>
          </p:nvSpPr>
          <p:spPr bwMode="auto">
            <a:xfrm>
              <a:off x="3492501" y="5518011"/>
              <a:ext cx="3175" cy="7938"/>
            </a:xfrm>
            <a:custGeom>
              <a:avLst/>
              <a:gdLst>
                <a:gd name="T0" fmla="*/ 0 w 2"/>
                <a:gd name="T1" fmla="*/ 0 h 5"/>
                <a:gd name="T2" fmla="*/ 0 w 2"/>
                <a:gd name="T3" fmla="*/ 2147483646 h 5"/>
                <a:gd name="T4" fmla="*/ 0 w 2"/>
                <a:gd name="T5" fmla="*/ 2147483646 h 5"/>
                <a:gd name="T6" fmla="*/ 2147483646 w 2"/>
                <a:gd name="T7" fmla="*/ 2147483646 h 5"/>
                <a:gd name="T8" fmla="*/ 2147483646 w 2"/>
                <a:gd name="T9" fmla="*/ 2147483646 h 5"/>
                <a:gd name="T10" fmla="*/ 2147483646 w 2"/>
                <a:gd name="T11" fmla="*/ 2147483646 h 5"/>
                <a:gd name="T12" fmla="*/ 2147483646 w 2"/>
                <a:gd name="T13" fmla="*/ 2147483646 h 5"/>
                <a:gd name="T14" fmla="*/ 0 w 2"/>
                <a:gd name="T15" fmla="*/ 2147483646 h 5"/>
                <a:gd name="T16" fmla="*/ 0 w 2"/>
                <a:gd name="T17" fmla="*/ 2147483646 h 5"/>
                <a:gd name="T18" fmla="*/ 0 w 2"/>
                <a:gd name="T19" fmla="*/ 2147483646 h 5"/>
                <a:gd name="T20" fmla="*/ 0 w 2"/>
                <a:gd name="T21" fmla="*/ 2147483646 h 5"/>
                <a:gd name="T22" fmla="*/ 0 w 2"/>
                <a:gd name="T23" fmla="*/ 2147483646 h 5"/>
                <a:gd name="T24" fmla="*/ 0 w 2"/>
                <a:gd name="T25" fmla="*/ 2147483646 h 5"/>
                <a:gd name="T26" fmla="*/ 0 w 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5">
                  <a:moveTo>
                    <a:pt x="0" y="0"/>
                  </a:moveTo>
                  <a:lnTo>
                    <a:pt x="0" y="1"/>
                  </a:lnTo>
                  <a:lnTo>
                    <a:pt x="2" y="1"/>
                  </a:lnTo>
                  <a:lnTo>
                    <a:pt x="2" y="3"/>
                  </a:lnTo>
                  <a:lnTo>
                    <a:pt x="2" y="5"/>
                  </a:lnTo>
                  <a:lnTo>
                    <a:pt x="0" y="5"/>
                  </a:lnTo>
                  <a:lnTo>
                    <a:pt x="0" y="3"/>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2" name="Freeform 1640"/>
            <p:cNvSpPr>
              <a:spLocks/>
            </p:cNvSpPr>
            <p:nvPr/>
          </p:nvSpPr>
          <p:spPr bwMode="auto">
            <a:xfrm>
              <a:off x="3463926" y="5522773"/>
              <a:ext cx="17463" cy="3175"/>
            </a:xfrm>
            <a:custGeom>
              <a:avLst/>
              <a:gdLst>
                <a:gd name="T0" fmla="*/ 2147483646 w 11"/>
                <a:gd name="T1" fmla="*/ 0 h 2"/>
                <a:gd name="T2" fmla="*/ 2147483646 w 11"/>
                <a:gd name="T3" fmla="*/ 0 h 2"/>
                <a:gd name="T4" fmla="*/ 2147483646 w 11"/>
                <a:gd name="T5" fmla="*/ 0 h 2"/>
                <a:gd name="T6" fmla="*/ 2147483646 w 11"/>
                <a:gd name="T7" fmla="*/ 2147483646 h 2"/>
                <a:gd name="T8" fmla="*/ 2147483646 w 11"/>
                <a:gd name="T9" fmla="*/ 2147483646 h 2"/>
                <a:gd name="T10" fmla="*/ 2147483646 w 11"/>
                <a:gd name="T11" fmla="*/ 2147483646 h 2"/>
                <a:gd name="T12" fmla="*/ 2147483646 w 11"/>
                <a:gd name="T13" fmla="*/ 2147483646 h 2"/>
                <a:gd name="T14" fmla="*/ 0 w 11"/>
                <a:gd name="T15" fmla="*/ 2147483646 h 2"/>
                <a:gd name="T16" fmla="*/ 2147483646 w 11"/>
                <a:gd name="T17" fmla="*/ 0 h 2"/>
                <a:gd name="T18" fmla="*/ 2147483646 w 11"/>
                <a:gd name="T19" fmla="*/ 0 h 2"/>
                <a:gd name="T20" fmla="*/ 2147483646 w 11"/>
                <a:gd name="T21" fmla="*/ 0 h 2"/>
                <a:gd name="T22" fmla="*/ 2147483646 w 11"/>
                <a:gd name="T23" fmla="*/ 0 h 2"/>
                <a:gd name="T24" fmla="*/ 2147483646 w 11"/>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
                  <a:moveTo>
                    <a:pt x="9" y="0"/>
                  </a:moveTo>
                  <a:lnTo>
                    <a:pt x="11" y="0"/>
                  </a:lnTo>
                  <a:lnTo>
                    <a:pt x="9" y="2"/>
                  </a:lnTo>
                  <a:lnTo>
                    <a:pt x="5" y="2"/>
                  </a:lnTo>
                  <a:lnTo>
                    <a:pt x="3" y="2"/>
                  </a:lnTo>
                  <a:lnTo>
                    <a:pt x="0" y="2"/>
                  </a:lnTo>
                  <a:lnTo>
                    <a:pt x="2" y="0"/>
                  </a:lnTo>
                  <a:lnTo>
                    <a:pt x="3" y="0"/>
                  </a:lnTo>
                  <a:lnTo>
                    <a:pt x="5"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3" name="Freeform 1641"/>
            <p:cNvSpPr>
              <a:spLocks/>
            </p:cNvSpPr>
            <p:nvPr/>
          </p:nvSpPr>
          <p:spPr bwMode="auto">
            <a:xfrm>
              <a:off x="3505201" y="5529123"/>
              <a:ext cx="7938" cy="6350"/>
            </a:xfrm>
            <a:custGeom>
              <a:avLst/>
              <a:gdLst>
                <a:gd name="T0" fmla="*/ 2147483646 w 5"/>
                <a:gd name="T1" fmla="*/ 0 h 4"/>
                <a:gd name="T2" fmla="*/ 2147483646 w 5"/>
                <a:gd name="T3" fmla="*/ 0 h 4"/>
                <a:gd name="T4" fmla="*/ 2147483646 w 5"/>
                <a:gd name="T5" fmla="*/ 0 h 4"/>
                <a:gd name="T6" fmla="*/ 2147483646 w 5"/>
                <a:gd name="T7" fmla="*/ 0 h 4"/>
                <a:gd name="T8" fmla="*/ 2147483646 w 5"/>
                <a:gd name="T9" fmla="*/ 0 h 4"/>
                <a:gd name="T10" fmla="*/ 2147483646 w 5"/>
                <a:gd name="T11" fmla="*/ 2147483646 h 4"/>
                <a:gd name="T12" fmla="*/ 2147483646 w 5"/>
                <a:gd name="T13" fmla="*/ 2147483646 h 4"/>
                <a:gd name="T14" fmla="*/ 2147483646 w 5"/>
                <a:gd name="T15" fmla="*/ 2147483646 h 4"/>
                <a:gd name="T16" fmla="*/ 2147483646 w 5"/>
                <a:gd name="T17" fmla="*/ 2147483646 h 4"/>
                <a:gd name="T18" fmla="*/ 2147483646 w 5"/>
                <a:gd name="T19" fmla="*/ 2147483646 h 4"/>
                <a:gd name="T20" fmla="*/ 2147483646 w 5"/>
                <a:gd name="T21" fmla="*/ 2147483646 h 4"/>
                <a:gd name="T22" fmla="*/ 2147483646 w 5"/>
                <a:gd name="T23" fmla="*/ 2147483646 h 4"/>
                <a:gd name="T24" fmla="*/ 0 w 5"/>
                <a:gd name="T25" fmla="*/ 2147483646 h 4"/>
                <a:gd name="T26" fmla="*/ 0 w 5"/>
                <a:gd name="T27" fmla="*/ 2147483646 h 4"/>
                <a:gd name="T28" fmla="*/ 0 w 5"/>
                <a:gd name="T29" fmla="*/ 0 h 4"/>
                <a:gd name="T30" fmla="*/ 0 w 5"/>
                <a:gd name="T31" fmla="*/ 0 h 4"/>
                <a:gd name="T32" fmla="*/ 2147483646 w 5"/>
                <a:gd name="T33" fmla="*/ 0 h 4"/>
                <a:gd name="T34" fmla="*/ 2147483646 w 5"/>
                <a:gd name="T35" fmla="*/ 0 h 4"/>
                <a:gd name="T36" fmla="*/ 2147483646 w 5"/>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4">
                  <a:moveTo>
                    <a:pt x="3" y="0"/>
                  </a:moveTo>
                  <a:lnTo>
                    <a:pt x="3" y="0"/>
                  </a:lnTo>
                  <a:lnTo>
                    <a:pt x="5" y="0"/>
                  </a:lnTo>
                  <a:lnTo>
                    <a:pt x="5" y="2"/>
                  </a:lnTo>
                  <a:lnTo>
                    <a:pt x="5" y="4"/>
                  </a:lnTo>
                  <a:lnTo>
                    <a:pt x="3" y="4"/>
                  </a:lnTo>
                  <a:lnTo>
                    <a:pt x="1" y="4"/>
                  </a:lnTo>
                  <a:lnTo>
                    <a:pt x="1" y="2"/>
                  </a:lnTo>
                  <a:lnTo>
                    <a:pt x="0" y="2"/>
                  </a:lnTo>
                  <a:lnTo>
                    <a:pt x="0" y="0"/>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4" name="Freeform 1642"/>
            <p:cNvSpPr>
              <a:spLocks/>
            </p:cNvSpPr>
            <p:nvPr/>
          </p:nvSpPr>
          <p:spPr bwMode="auto">
            <a:xfrm>
              <a:off x="3509963" y="5532298"/>
              <a:ext cx="61913" cy="31750"/>
            </a:xfrm>
            <a:custGeom>
              <a:avLst/>
              <a:gdLst>
                <a:gd name="T0" fmla="*/ 2147483646 w 39"/>
                <a:gd name="T1" fmla="*/ 2147483646 h 20"/>
                <a:gd name="T2" fmla="*/ 2147483646 w 39"/>
                <a:gd name="T3" fmla="*/ 2147483646 h 20"/>
                <a:gd name="T4" fmla="*/ 2147483646 w 39"/>
                <a:gd name="T5" fmla="*/ 2147483646 h 20"/>
                <a:gd name="T6" fmla="*/ 2147483646 w 39"/>
                <a:gd name="T7" fmla="*/ 2147483646 h 20"/>
                <a:gd name="T8" fmla="*/ 2147483646 w 39"/>
                <a:gd name="T9" fmla="*/ 2147483646 h 20"/>
                <a:gd name="T10" fmla="*/ 2147483646 w 39"/>
                <a:gd name="T11" fmla="*/ 2147483646 h 20"/>
                <a:gd name="T12" fmla="*/ 2147483646 w 39"/>
                <a:gd name="T13" fmla="*/ 2147483646 h 20"/>
                <a:gd name="T14" fmla="*/ 2147483646 w 39"/>
                <a:gd name="T15" fmla="*/ 2147483646 h 20"/>
                <a:gd name="T16" fmla="*/ 2147483646 w 39"/>
                <a:gd name="T17" fmla="*/ 2147483646 h 20"/>
                <a:gd name="T18" fmla="*/ 2147483646 w 39"/>
                <a:gd name="T19" fmla="*/ 2147483646 h 20"/>
                <a:gd name="T20" fmla="*/ 2147483646 w 39"/>
                <a:gd name="T21" fmla="*/ 2147483646 h 20"/>
                <a:gd name="T22" fmla="*/ 2147483646 w 39"/>
                <a:gd name="T23" fmla="*/ 2147483646 h 20"/>
                <a:gd name="T24" fmla="*/ 2147483646 w 39"/>
                <a:gd name="T25" fmla="*/ 2147483646 h 20"/>
                <a:gd name="T26" fmla="*/ 2147483646 w 39"/>
                <a:gd name="T27" fmla="*/ 2147483646 h 20"/>
                <a:gd name="T28" fmla="*/ 2147483646 w 39"/>
                <a:gd name="T29" fmla="*/ 2147483646 h 20"/>
                <a:gd name="T30" fmla="*/ 2147483646 w 39"/>
                <a:gd name="T31" fmla="*/ 2147483646 h 20"/>
                <a:gd name="T32" fmla="*/ 2147483646 w 39"/>
                <a:gd name="T33" fmla="*/ 2147483646 h 20"/>
                <a:gd name="T34" fmla="*/ 2147483646 w 39"/>
                <a:gd name="T35" fmla="*/ 2147483646 h 20"/>
                <a:gd name="T36" fmla="*/ 2147483646 w 39"/>
                <a:gd name="T37" fmla="*/ 2147483646 h 20"/>
                <a:gd name="T38" fmla="*/ 2147483646 w 39"/>
                <a:gd name="T39" fmla="*/ 2147483646 h 20"/>
                <a:gd name="T40" fmla="*/ 2147483646 w 39"/>
                <a:gd name="T41" fmla="*/ 2147483646 h 20"/>
                <a:gd name="T42" fmla="*/ 2147483646 w 39"/>
                <a:gd name="T43" fmla="*/ 2147483646 h 20"/>
                <a:gd name="T44" fmla="*/ 2147483646 w 39"/>
                <a:gd name="T45" fmla="*/ 2147483646 h 20"/>
                <a:gd name="T46" fmla="*/ 2147483646 w 39"/>
                <a:gd name="T47" fmla="*/ 2147483646 h 20"/>
                <a:gd name="T48" fmla="*/ 2147483646 w 39"/>
                <a:gd name="T49" fmla="*/ 2147483646 h 20"/>
                <a:gd name="T50" fmla="*/ 2147483646 w 39"/>
                <a:gd name="T51" fmla="*/ 2147483646 h 20"/>
                <a:gd name="T52" fmla="*/ 2147483646 w 39"/>
                <a:gd name="T53" fmla="*/ 2147483646 h 20"/>
                <a:gd name="T54" fmla="*/ 2147483646 w 39"/>
                <a:gd name="T55" fmla="*/ 2147483646 h 20"/>
                <a:gd name="T56" fmla="*/ 2147483646 w 39"/>
                <a:gd name="T57" fmla="*/ 2147483646 h 20"/>
                <a:gd name="T58" fmla="*/ 2147483646 w 39"/>
                <a:gd name="T59" fmla="*/ 2147483646 h 20"/>
                <a:gd name="T60" fmla="*/ 2147483646 w 39"/>
                <a:gd name="T61" fmla="*/ 2147483646 h 20"/>
                <a:gd name="T62" fmla="*/ 2147483646 w 39"/>
                <a:gd name="T63" fmla="*/ 2147483646 h 20"/>
                <a:gd name="T64" fmla="*/ 2147483646 w 39"/>
                <a:gd name="T65" fmla="*/ 2147483646 h 20"/>
                <a:gd name="T66" fmla="*/ 2147483646 w 39"/>
                <a:gd name="T67" fmla="*/ 2147483646 h 20"/>
                <a:gd name="T68" fmla="*/ 2147483646 w 39"/>
                <a:gd name="T69" fmla="*/ 2147483646 h 20"/>
                <a:gd name="T70" fmla="*/ 2147483646 w 39"/>
                <a:gd name="T71" fmla="*/ 2147483646 h 20"/>
                <a:gd name="T72" fmla="*/ 2147483646 w 39"/>
                <a:gd name="T73" fmla="*/ 2147483646 h 20"/>
                <a:gd name="T74" fmla="*/ 2147483646 w 39"/>
                <a:gd name="T75" fmla="*/ 2147483646 h 20"/>
                <a:gd name="T76" fmla="*/ 2147483646 w 39"/>
                <a:gd name="T77" fmla="*/ 2147483646 h 20"/>
                <a:gd name="T78" fmla="*/ 2147483646 w 39"/>
                <a:gd name="T79" fmla="*/ 2147483646 h 20"/>
                <a:gd name="T80" fmla="*/ 2147483646 w 39"/>
                <a:gd name="T81" fmla="*/ 2147483646 h 20"/>
                <a:gd name="T82" fmla="*/ 0 w 39"/>
                <a:gd name="T83" fmla="*/ 2147483646 h 20"/>
                <a:gd name="T84" fmla="*/ 0 w 39"/>
                <a:gd name="T85" fmla="*/ 2147483646 h 20"/>
                <a:gd name="T86" fmla="*/ 2147483646 w 39"/>
                <a:gd name="T87" fmla="*/ 2147483646 h 20"/>
                <a:gd name="T88" fmla="*/ 2147483646 w 39"/>
                <a:gd name="T89" fmla="*/ 2147483646 h 20"/>
                <a:gd name="T90" fmla="*/ 2147483646 w 39"/>
                <a:gd name="T91" fmla="*/ 2147483646 h 20"/>
                <a:gd name="T92" fmla="*/ 2147483646 w 39"/>
                <a:gd name="T93" fmla="*/ 2147483646 h 20"/>
                <a:gd name="T94" fmla="*/ 2147483646 w 39"/>
                <a:gd name="T95" fmla="*/ 2147483646 h 20"/>
                <a:gd name="T96" fmla="*/ 2147483646 w 39"/>
                <a:gd name="T97" fmla="*/ 0 h 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 h="20">
                  <a:moveTo>
                    <a:pt x="13" y="0"/>
                  </a:moveTo>
                  <a:lnTo>
                    <a:pt x="13" y="2"/>
                  </a:lnTo>
                  <a:lnTo>
                    <a:pt x="15" y="2"/>
                  </a:lnTo>
                  <a:lnTo>
                    <a:pt x="17" y="2"/>
                  </a:lnTo>
                  <a:lnTo>
                    <a:pt x="17" y="4"/>
                  </a:lnTo>
                  <a:lnTo>
                    <a:pt x="19" y="4"/>
                  </a:lnTo>
                  <a:lnTo>
                    <a:pt x="19" y="2"/>
                  </a:lnTo>
                  <a:lnTo>
                    <a:pt x="19" y="4"/>
                  </a:lnTo>
                  <a:lnTo>
                    <a:pt x="21" y="4"/>
                  </a:lnTo>
                  <a:lnTo>
                    <a:pt x="22" y="4"/>
                  </a:lnTo>
                  <a:lnTo>
                    <a:pt x="24" y="5"/>
                  </a:lnTo>
                  <a:lnTo>
                    <a:pt x="26" y="5"/>
                  </a:lnTo>
                  <a:lnTo>
                    <a:pt x="26" y="7"/>
                  </a:lnTo>
                  <a:lnTo>
                    <a:pt x="28" y="9"/>
                  </a:lnTo>
                  <a:lnTo>
                    <a:pt x="30" y="9"/>
                  </a:lnTo>
                  <a:lnTo>
                    <a:pt x="32" y="9"/>
                  </a:lnTo>
                  <a:lnTo>
                    <a:pt x="34" y="11"/>
                  </a:lnTo>
                  <a:lnTo>
                    <a:pt x="34" y="13"/>
                  </a:lnTo>
                  <a:lnTo>
                    <a:pt x="35" y="13"/>
                  </a:lnTo>
                  <a:lnTo>
                    <a:pt x="35" y="15"/>
                  </a:lnTo>
                  <a:lnTo>
                    <a:pt x="37" y="17"/>
                  </a:lnTo>
                  <a:lnTo>
                    <a:pt x="37" y="18"/>
                  </a:lnTo>
                  <a:lnTo>
                    <a:pt x="39" y="20"/>
                  </a:lnTo>
                  <a:lnTo>
                    <a:pt x="37" y="20"/>
                  </a:lnTo>
                  <a:lnTo>
                    <a:pt x="35" y="20"/>
                  </a:lnTo>
                  <a:lnTo>
                    <a:pt x="34" y="18"/>
                  </a:lnTo>
                  <a:lnTo>
                    <a:pt x="32" y="17"/>
                  </a:lnTo>
                  <a:lnTo>
                    <a:pt x="30" y="15"/>
                  </a:lnTo>
                  <a:lnTo>
                    <a:pt x="28" y="15"/>
                  </a:lnTo>
                  <a:lnTo>
                    <a:pt x="24" y="13"/>
                  </a:lnTo>
                  <a:lnTo>
                    <a:pt x="24" y="17"/>
                  </a:lnTo>
                  <a:lnTo>
                    <a:pt x="22" y="18"/>
                  </a:lnTo>
                  <a:lnTo>
                    <a:pt x="21" y="18"/>
                  </a:lnTo>
                  <a:lnTo>
                    <a:pt x="19" y="17"/>
                  </a:lnTo>
                  <a:lnTo>
                    <a:pt x="17" y="17"/>
                  </a:lnTo>
                  <a:lnTo>
                    <a:pt x="19" y="15"/>
                  </a:lnTo>
                  <a:lnTo>
                    <a:pt x="17" y="15"/>
                  </a:lnTo>
                  <a:lnTo>
                    <a:pt x="15" y="15"/>
                  </a:lnTo>
                  <a:lnTo>
                    <a:pt x="13" y="15"/>
                  </a:lnTo>
                  <a:lnTo>
                    <a:pt x="13" y="17"/>
                  </a:lnTo>
                  <a:lnTo>
                    <a:pt x="13" y="15"/>
                  </a:lnTo>
                  <a:lnTo>
                    <a:pt x="11" y="15"/>
                  </a:lnTo>
                  <a:lnTo>
                    <a:pt x="13" y="15"/>
                  </a:lnTo>
                  <a:lnTo>
                    <a:pt x="13" y="13"/>
                  </a:lnTo>
                  <a:lnTo>
                    <a:pt x="15" y="13"/>
                  </a:lnTo>
                  <a:lnTo>
                    <a:pt x="15" y="11"/>
                  </a:lnTo>
                  <a:lnTo>
                    <a:pt x="13" y="11"/>
                  </a:lnTo>
                  <a:lnTo>
                    <a:pt x="13" y="13"/>
                  </a:lnTo>
                  <a:lnTo>
                    <a:pt x="13" y="11"/>
                  </a:lnTo>
                  <a:lnTo>
                    <a:pt x="13" y="9"/>
                  </a:lnTo>
                  <a:lnTo>
                    <a:pt x="13" y="11"/>
                  </a:lnTo>
                  <a:lnTo>
                    <a:pt x="11" y="9"/>
                  </a:lnTo>
                  <a:lnTo>
                    <a:pt x="10" y="7"/>
                  </a:lnTo>
                  <a:lnTo>
                    <a:pt x="6" y="7"/>
                  </a:lnTo>
                  <a:lnTo>
                    <a:pt x="4" y="5"/>
                  </a:lnTo>
                  <a:lnTo>
                    <a:pt x="2" y="5"/>
                  </a:lnTo>
                  <a:lnTo>
                    <a:pt x="0" y="5"/>
                  </a:lnTo>
                  <a:lnTo>
                    <a:pt x="0" y="4"/>
                  </a:lnTo>
                  <a:lnTo>
                    <a:pt x="0" y="2"/>
                  </a:lnTo>
                  <a:lnTo>
                    <a:pt x="2" y="4"/>
                  </a:lnTo>
                  <a:lnTo>
                    <a:pt x="2" y="2"/>
                  </a:lnTo>
                  <a:lnTo>
                    <a:pt x="4" y="4"/>
                  </a:lnTo>
                  <a:lnTo>
                    <a:pt x="6" y="4"/>
                  </a:lnTo>
                  <a:lnTo>
                    <a:pt x="8" y="2"/>
                  </a:lnTo>
                  <a:lnTo>
                    <a:pt x="10" y="2"/>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5" name="Freeform 1643"/>
            <p:cNvSpPr>
              <a:spLocks/>
            </p:cNvSpPr>
            <p:nvPr/>
          </p:nvSpPr>
          <p:spPr bwMode="auto">
            <a:xfrm>
              <a:off x="3495676" y="5538648"/>
              <a:ext cx="6350" cy="1588"/>
            </a:xfrm>
            <a:custGeom>
              <a:avLst/>
              <a:gdLst>
                <a:gd name="T0" fmla="*/ 2147483646 w 4"/>
                <a:gd name="T1" fmla="*/ 0 h 1"/>
                <a:gd name="T2" fmla="*/ 2147483646 w 4"/>
                <a:gd name="T3" fmla="*/ 0 h 1"/>
                <a:gd name="T4" fmla="*/ 2147483646 w 4"/>
                <a:gd name="T5" fmla="*/ 2147483646 h 1"/>
                <a:gd name="T6" fmla="*/ 2147483646 w 4"/>
                <a:gd name="T7" fmla="*/ 2147483646 h 1"/>
                <a:gd name="T8" fmla="*/ 0 w 4"/>
                <a:gd name="T9" fmla="*/ 0 h 1"/>
                <a:gd name="T10" fmla="*/ 0 w 4"/>
                <a:gd name="T11" fmla="*/ 0 h 1"/>
                <a:gd name="T12" fmla="*/ 0 w 4"/>
                <a:gd name="T13" fmla="*/ 0 h 1"/>
                <a:gd name="T14" fmla="*/ 2147483646 w 4"/>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2" y="0"/>
                  </a:moveTo>
                  <a:lnTo>
                    <a:pt x="4" y="0"/>
                  </a:lnTo>
                  <a:lnTo>
                    <a:pt x="2" y="1"/>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6" name="Freeform 1644"/>
            <p:cNvSpPr>
              <a:spLocks/>
            </p:cNvSpPr>
            <p:nvPr/>
          </p:nvSpPr>
          <p:spPr bwMode="auto">
            <a:xfrm>
              <a:off x="3486151" y="5538648"/>
              <a:ext cx="3175" cy="1588"/>
            </a:xfrm>
            <a:custGeom>
              <a:avLst/>
              <a:gdLst>
                <a:gd name="T0" fmla="*/ 0 w 2"/>
                <a:gd name="T1" fmla="*/ 0 h 1"/>
                <a:gd name="T2" fmla="*/ 2147483646 w 2"/>
                <a:gd name="T3" fmla="*/ 0 h 1"/>
                <a:gd name="T4" fmla="*/ 2147483646 w 2"/>
                <a:gd name="T5" fmla="*/ 2147483646 h 1"/>
                <a:gd name="T6" fmla="*/ 0 w 2"/>
                <a:gd name="T7" fmla="*/ 2147483646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lnTo>
                    <a:pt x="2" y="0"/>
                  </a:lnTo>
                  <a:lnTo>
                    <a:pt x="2" y="1"/>
                  </a:lnTo>
                  <a:lnTo>
                    <a:pt x="0" y="1"/>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7" name="Freeform 1645"/>
            <p:cNvSpPr>
              <a:spLocks/>
            </p:cNvSpPr>
            <p:nvPr/>
          </p:nvSpPr>
          <p:spPr bwMode="auto">
            <a:xfrm>
              <a:off x="3568701" y="5540236"/>
              <a:ext cx="12700" cy="9525"/>
            </a:xfrm>
            <a:custGeom>
              <a:avLst/>
              <a:gdLst>
                <a:gd name="T0" fmla="*/ 2147483646 w 8"/>
                <a:gd name="T1" fmla="*/ 0 h 6"/>
                <a:gd name="T2" fmla="*/ 2147483646 w 8"/>
                <a:gd name="T3" fmla="*/ 0 h 6"/>
                <a:gd name="T4" fmla="*/ 2147483646 w 8"/>
                <a:gd name="T5" fmla="*/ 2147483646 h 6"/>
                <a:gd name="T6" fmla="*/ 2147483646 w 8"/>
                <a:gd name="T7" fmla="*/ 2147483646 h 6"/>
                <a:gd name="T8" fmla="*/ 2147483646 w 8"/>
                <a:gd name="T9" fmla="*/ 2147483646 h 6"/>
                <a:gd name="T10" fmla="*/ 2147483646 w 8"/>
                <a:gd name="T11" fmla="*/ 2147483646 h 6"/>
                <a:gd name="T12" fmla="*/ 2147483646 w 8"/>
                <a:gd name="T13" fmla="*/ 2147483646 h 6"/>
                <a:gd name="T14" fmla="*/ 2147483646 w 8"/>
                <a:gd name="T15" fmla="*/ 2147483646 h 6"/>
                <a:gd name="T16" fmla="*/ 2147483646 w 8"/>
                <a:gd name="T17" fmla="*/ 2147483646 h 6"/>
                <a:gd name="T18" fmla="*/ 2147483646 w 8"/>
                <a:gd name="T19" fmla="*/ 2147483646 h 6"/>
                <a:gd name="T20" fmla="*/ 2147483646 w 8"/>
                <a:gd name="T21" fmla="*/ 2147483646 h 6"/>
                <a:gd name="T22" fmla="*/ 2147483646 w 8"/>
                <a:gd name="T23" fmla="*/ 2147483646 h 6"/>
                <a:gd name="T24" fmla="*/ 0 w 8"/>
                <a:gd name="T25" fmla="*/ 2147483646 h 6"/>
                <a:gd name="T26" fmla="*/ 0 w 8"/>
                <a:gd name="T27" fmla="*/ 2147483646 h 6"/>
                <a:gd name="T28" fmla="*/ 2147483646 w 8"/>
                <a:gd name="T29" fmla="*/ 2147483646 h 6"/>
                <a:gd name="T30" fmla="*/ 2147483646 w 8"/>
                <a:gd name="T31" fmla="*/ 2147483646 h 6"/>
                <a:gd name="T32" fmla="*/ 2147483646 w 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6">
                  <a:moveTo>
                    <a:pt x="6" y="0"/>
                  </a:moveTo>
                  <a:lnTo>
                    <a:pt x="8" y="0"/>
                  </a:lnTo>
                  <a:lnTo>
                    <a:pt x="8" y="2"/>
                  </a:lnTo>
                  <a:lnTo>
                    <a:pt x="6" y="4"/>
                  </a:lnTo>
                  <a:lnTo>
                    <a:pt x="6" y="6"/>
                  </a:lnTo>
                  <a:lnTo>
                    <a:pt x="6" y="4"/>
                  </a:lnTo>
                  <a:lnTo>
                    <a:pt x="6" y="6"/>
                  </a:lnTo>
                  <a:lnTo>
                    <a:pt x="4" y="6"/>
                  </a:lnTo>
                  <a:lnTo>
                    <a:pt x="2" y="6"/>
                  </a:lnTo>
                  <a:lnTo>
                    <a:pt x="0" y="6"/>
                  </a:lnTo>
                  <a:lnTo>
                    <a:pt x="0" y="4"/>
                  </a:lnTo>
                  <a:lnTo>
                    <a:pt x="2" y="4"/>
                  </a:lnTo>
                  <a:lnTo>
                    <a:pt x="4" y="4"/>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8" name="Freeform 1646"/>
            <p:cNvSpPr>
              <a:spLocks/>
            </p:cNvSpPr>
            <p:nvPr/>
          </p:nvSpPr>
          <p:spPr bwMode="auto">
            <a:xfrm>
              <a:off x="3454401" y="5556111"/>
              <a:ext cx="6350" cy="3175"/>
            </a:xfrm>
            <a:custGeom>
              <a:avLst/>
              <a:gdLst>
                <a:gd name="T0" fmla="*/ 2147483646 w 4"/>
                <a:gd name="T1" fmla="*/ 0 h 2"/>
                <a:gd name="T2" fmla="*/ 2147483646 w 4"/>
                <a:gd name="T3" fmla="*/ 2147483646 h 2"/>
                <a:gd name="T4" fmla="*/ 2147483646 w 4"/>
                <a:gd name="T5" fmla="*/ 2147483646 h 2"/>
                <a:gd name="T6" fmla="*/ 0 w 4"/>
                <a:gd name="T7" fmla="*/ 2147483646 h 2"/>
                <a:gd name="T8" fmla="*/ 0 w 4"/>
                <a:gd name="T9" fmla="*/ 0 h 2"/>
                <a:gd name="T10" fmla="*/ 2147483646 w 4"/>
                <a:gd name="T11" fmla="*/ 0 h 2"/>
                <a:gd name="T12" fmla="*/ 214748364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2"/>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49" name="Freeform 1647"/>
            <p:cNvSpPr>
              <a:spLocks/>
            </p:cNvSpPr>
            <p:nvPr/>
          </p:nvSpPr>
          <p:spPr bwMode="auto">
            <a:xfrm>
              <a:off x="3463926" y="5556111"/>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0 w 5"/>
                <a:gd name="T9" fmla="*/ 2147483646 h 2"/>
                <a:gd name="T10" fmla="*/ 2147483646 w 5"/>
                <a:gd name="T11" fmla="*/ 0 h 2"/>
                <a:gd name="T12" fmla="*/ 2147483646 w 5"/>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0"/>
                  </a:moveTo>
                  <a:lnTo>
                    <a:pt x="5" y="0"/>
                  </a:lnTo>
                  <a:lnTo>
                    <a:pt x="3" y="2"/>
                  </a:lnTo>
                  <a:lnTo>
                    <a:pt x="2" y="2"/>
                  </a:lnTo>
                  <a:lnTo>
                    <a:pt x="0" y="2"/>
                  </a:lnTo>
                  <a:lnTo>
                    <a:pt x="2"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0" name="Freeform 1648"/>
            <p:cNvSpPr>
              <a:spLocks/>
            </p:cNvSpPr>
            <p:nvPr/>
          </p:nvSpPr>
          <p:spPr bwMode="auto">
            <a:xfrm>
              <a:off x="3478213" y="5556111"/>
              <a:ext cx="11113" cy="7938"/>
            </a:xfrm>
            <a:custGeom>
              <a:avLst/>
              <a:gdLst>
                <a:gd name="T0" fmla="*/ 2147483646 w 7"/>
                <a:gd name="T1" fmla="*/ 0 h 5"/>
                <a:gd name="T2" fmla="*/ 2147483646 w 7"/>
                <a:gd name="T3" fmla="*/ 2147483646 h 5"/>
                <a:gd name="T4" fmla="*/ 2147483646 w 7"/>
                <a:gd name="T5" fmla="*/ 2147483646 h 5"/>
                <a:gd name="T6" fmla="*/ 2147483646 w 7"/>
                <a:gd name="T7" fmla="*/ 2147483646 h 5"/>
                <a:gd name="T8" fmla="*/ 2147483646 w 7"/>
                <a:gd name="T9" fmla="*/ 2147483646 h 5"/>
                <a:gd name="T10" fmla="*/ 2147483646 w 7"/>
                <a:gd name="T11" fmla="*/ 2147483646 h 5"/>
                <a:gd name="T12" fmla="*/ 2147483646 w 7"/>
                <a:gd name="T13" fmla="*/ 2147483646 h 5"/>
                <a:gd name="T14" fmla="*/ 0 w 7"/>
                <a:gd name="T15" fmla="*/ 2147483646 h 5"/>
                <a:gd name="T16" fmla="*/ 0 w 7"/>
                <a:gd name="T17" fmla="*/ 2147483646 h 5"/>
                <a:gd name="T18" fmla="*/ 2147483646 w 7"/>
                <a:gd name="T19" fmla="*/ 2147483646 h 5"/>
                <a:gd name="T20" fmla="*/ 2147483646 w 7"/>
                <a:gd name="T21" fmla="*/ 2147483646 h 5"/>
                <a:gd name="T22" fmla="*/ 2147483646 w 7"/>
                <a:gd name="T23" fmla="*/ 2147483646 h 5"/>
                <a:gd name="T24" fmla="*/ 2147483646 w 7"/>
                <a:gd name="T25" fmla="*/ 2147483646 h 5"/>
                <a:gd name="T26" fmla="*/ 2147483646 w 7"/>
                <a:gd name="T27" fmla="*/ 2147483646 h 5"/>
                <a:gd name="T28" fmla="*/ 2147483646 w 7"/>
                <a:gd name="T29" fmla="*/ 2147483646 h 5"/>
                <a:gd name="T30" fmla="*/ 2147483646 w 7"/>
                <a:gd name="T31" fmla="*/ 0 h 5"/>
                <a:gd name="T32" fmla="*/ 2147483646 w 7"/>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5">
                  <a:moveTo>
                    <a:pt x="7" y="0"/>
                  </a:moveTo>
                  <a:lnTo>
                    <a:pt x="7" y="2"/>
                  </a:lnTo>
                  <a:lnTo>
                    <a:pt x="5" y="2"/>
                  </a:lnTo>
                  <a:lnTo>
                    <a:pt x="4" y="3"/>
                  </a:lnTo>
                  <a:lnTo>
                    <a:pt x="2" y="3"/>
                  </a:lnTo>
                  <a:lnTo>
                    <a:pt x="0" y="5"/>
                  </a:lnTo>
                  <a:lnTo>
                    <a:pt x="0" y="3"/>
                  </a:lnTo>
                  <a:lnTo>
                    <a:pt x="2" y="3"/>
                  </a:lnTo>
                  <a:lnTo>
                    <a:pt x="4" y="2"/>
                  </a:lnTo>
                  <a:lnTo>
                    <a:pt x="5" y="2"/>
                  </a:lnTo>
                  <a:lnTo>
                    <a:pt x="5"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1" name="Freeform 1649"/>
            <p:cNvSpPr>
              <a:spLocks/>
            </p:cNvSpPr>
            <p:nvPr/>
          </p:nvSpPr>
          <p:spPr bwMode="auto">
            <a:xfrm>
              <a:off x="3654426" y="5656123"/>
              <a:ext cx="6350" cy="7938"/>
            </a:xfrm>
            <a:custGeom>
              <a:avLst/>
              <a:gdLst>
                <a:gd name="T0" fmla="*/ 2147483646 w 4"/>
                <a:gd name="T1" fmla="*/ 0 h 5"/>
                <a:gd name="T2" fmla="*/ 2147483646 w 4"/>
                <a:gd name="T3" fmla="*/ 0 h 5"/>
                <a:gd name="T4" fmla="*/ 2147483646 w 4"/>
                <a:gd name="T5" fmla="*/ 2147483646 h 5"/>
                <a:gd name="T6" fmla="*/ 2147483646 w 4"/>
                <a:gd name="T7" fmla="*/ 2147483646 h 5"/>
                <a:gd name="T8" fmla="*/ 2147483646 w 4"/>
                <a:gd name="T9" fmla="*/ 2147483646 h 5"/>
                <a:gd name="T10" fmla="*/ 2147483646 w 4"/>
                <a:gd name="T11" fmla="*/ 2147483646 h 5"/>
                <a:gd name="T12" fmla="*/ 2147483646 w 4"/>
                <a:gd name="T13" fmla="*/ 2147483646 h 5"/>
                <a:gd name="T14" fmla="*/ 2147483646 w 4"/>
                <a:gd name="T15" fmla="*/ 2147483646 h 5"/>
                <a:gd name="T16" fmla="*/ 2147483646 w 4"/>
                <a:gd name="T17" fmla="*/ 2147483646 h 5"/>
                <a:gd name="T18" fmla="*/ 2147483646 w 4"/>
                <a:gd name="T19" fmla="*/ 2147483646 h 5"/>
                <a:gd name="T20" fmla="*/ 2147483646 w 4"/>
                <a:gd name="T21" fmla="*/ 2147483646 h 5"/>
                <a:gd name="T22" fmla="*/ 2147483646 w 4"/>
                <a:gd name="T23" fmla="*/ 2147483646 h 5"/>
                <a:gd name="T24" fmla="*/ 2147483646 w 4"/>
                <a:gd name="T25" fmla="*/ 2147483646 h 5"/>
                <a:gd name="T26" fmla="*/ 0 w 4"/>
                <a:gd name="T27" fmla="*/ 2147483646 h 5"/>
                <a:gd name="T28" fmla="*/ 2147483646 w 4"/>
                <a:gd name="T29" fmla="*/ 2147483646 h 5"/>
                <a:gd name="T30" fmla="*/ 2147483646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5">
                  <a:moveTo>
                    <a:pt x="2" y="0"/>
                  </a:moveTo>
                  <a:lnTo>
                    <a:pt x="2" y="0"/>
                  </a:lnTo>
                  <a:lnTo>
                    <a:pt x="2" y="1"/>
                  </a:lnTo>
                  <a:lnTo>
                    <a:pt x="4" y="1"/>
                  </a:lnTo>
                  <a:lnTo>
                    <a:pt x="4" y="3"/>
                  </a:lnTo>
                  <a:lnTo>
                    <a:pt x="4" y="5"/>
                  </a:lnTo>
                  <a:lnTo>
                    <a:pt x="2" y="5"/>
                  </a:lnTo>
                  <a:lnTo>
                    <a:pt x="2" y="3"/>
                  </a:lnTo>
                  <a:lnTo>
                    <a:pt x="0" y="1"/>
                  </a:lnTo>
                  <a:lnTo>
                    <a:pt x="2"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2" name="Freeform 1650"/>
            <p:cNvSpPr>
              <a:spLocks/>
            </p:cNvSpPr>
            <p:nvPr/>
          </p:nvSpPr>
          <p:spPr bwMode="auto">
            <a:xfrm>
              <a:off x="3657601" y="5664061"/>
              <a:ext cx="14288" cy="17463"/>
            </a:xfrm>
            <a:custGeom>
              <a:avLst/>
              <a:gdLst>
                <a:gd name="T0" fmla="*/ 2147483646 w 9"/>
                <a:gd name="T1" fmla="*/ 0 h 11"/>
                <a:gd name="T2" fmla="*/ 2147483646 w 9"/>
                <a:gd name="T3" fmla="*/ 0 h 11"/>
                <a:gd name="T4" fmla="*/ 2147483646 w 9"/>
                <a:gd name="T5" fmla="*/ 0 h 11"/>
                <a:gd name="T6" fmla="*/ 2147483646 w 9"/>
                <a:gd name="T7" fmla="*/ 0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0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0 h 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 h="11">
                  <a:moveTo>
                    <a:pt x="2" y="0"/>
                  </a:moveTo>
                  <a:lnTo>
                    <a:pt x="3" y="0"/>
                  </a:lnTo>
                  <a:lnTo>
                    <a:pt x="5" y="2"/>
                  </a:lnTo>
                  <a:lnTo>
                    <a:pt x="7" y="2"/>
                  </a:lnTo>
                  <a:lnTo>
                    <a:pt x="9" y="2"/>
                  </a:lnTo>
                  <a:lnTo>
                    <a:pt x="9" y="6"/>
                  </a:lnTo>
                  <a:lnTo>
                    <a:pt x="7" y="6"/>
                  </a:lnTo>
                  <a:lnTo>
                    <a:pt x="7" y="8"/>
                  </a:lnTo>
                  <a:lnTo>
                    <a:pt x="5" y="9"/>
                  </a:lnTo>
                  <a:lnTo>
                    <a:pt x="5" y="11"/>
                  </a:lnTo>
                  <a:lnTo>
                    <a:pt x="3" y="11"/>
                  </a:lnTo>
                  <a:lnTo>
                    <a:pt x="2" y="11"/>
                  </a:lnTo>
                  <a:lnTo>
                    <a:pt x="2" y="9"/>
                  </a:lnTo>
                  <a:lnTo>
                    <a:pt x="3" y="9"/>
                  </a:lnTo>
                  <a:lnTo>
                    <a:pt x="2" y="8"/>
                  </a:lnTo>
                  <a:lnTo>
                    <a:pt x="0" y="8"/>
                  </a:lnTo>
                  <a:lnTo>
                    <a:pt x="0" y="6"/>
                  </a:lnTo>
                  <a:lnTo>
                    <a:pt x="2" y="6"/>
                  </a:lnTo>
                  <a:lnTo>
                    <a:pt x="2"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3" name="Freeform 1651"/>
            <p:cNvSpPr>
              <a:spLocks/>
            </p:cNvSpPr>
            <p:nvPr/>
          </p:nvSpPr>
          <p:spPr bwMode="auto">
            <a:xfrm>
              <a:off x="3554413" y="5681523"/>
              <a:ext cx="11113" cy="12700"/>
            </a:xfrm>
            <a:custGeom>
              <a:avLst/>
              <a:gdLst>
                <a:gd name="T0" fmla="*/ 2147483646 w 7"/>
                <a:gd name="T1" fmla="*/ 0 h 8"/>
                <a:gd name="T2" fmla="*/ 2147483646 w 7"/>
                <a:gd name="T3" fmla="*/ 0 h 8"/>
                <a:gd name="T4" fmla="*/ 2147483646 w 7"/>
                <a:gd name="T5" fmla="*/ 2147483646 h 8"/>
                <a:gd name="T6" fmla="*/ 2147483646 w 7"/>
                <a:gd name="T7" fmla="*/ 2147483646 h 8"/>
                <a:gd name="T8" fmla="*/ 2147483646 w 7"/>
                <a:gd name="T9" fmla="*/ 2147483646 h 8"/>
                <a:gd name="T10" fmla="*/ 2147483646 w 7"/>
                <a:gd name="T11" fmla="*/ 2147483646 h 8"/>
                <a:gd name="T12" fmla="*/ 2147483646 w 7"/>
                <a:gd name="T13" fmla="*/ 2147483646 h 8"/>
                <a:gd name="T14" fmla="*/ 2147483646 w 7"/>
                <a:gd name="T15" fmla="*/ 2147483646 h 8"/>
                <a:gd name="T16" fmla="*/ 2147483646 w 7"/>
                <a:gd name="T17" fmla="*/ 2147483646 h 8"/>
                <a:gd name="T18" fmla="*/ 2147483646 w 7"/>
                <a:gd name="T19" fmla="*/ 2147483646 h 8"/>
                <a:gd name="T20" fmla="*/ 2147483646 w 7"/>
                <a:gd name="T21" fmla="*/ 2147483646 h 8"/>
                <a:gd name="T22" fmla="*/ 2147483646 w 7"/>
                <a:gd name="T23" fmla="*/ 2147483646 h 8"/>
                <a:gd name="T24" fmla="*/ 2147483646 w 7"/>
                <a:gd name="T25" fmla="*/ 2147483646 h 8"/>
                <a:gd name="T26" fmla="*/ 2147483646 w 7"/>
                <a:gd name="T27" fmla="*/ 2147483646 h 8"/>
                <a:gd name="T28" fmla="*/ 2147483646 w 7"/>
                <a:gd name="T29" fmla="*/ 2147483646 h 8"/>
                <a:gd name="T30" fmla="*/ 2147483646 w 7"/>
                <a:gd name="T31" fmla="*/ 2147483646 h 8"/>
                <a:gd name="T32" fmla="*/ 2147483646 w 7"/>
                <a:gd name="T33" fmla="*/ 2147483646 h 8"/>
                <a:gd name="T34" fmla="*/ 2147483646 w 7"/>
                <a:gd name="T35" fmla="*/ 2147483646 h 8"/>
                <a:gd name="T36" fmla="*/ 2147483646 w 7"/>
                <a:gd name="T37" fmla="*/ 2147483646 h 8"/>
                <a:gd name="T38" fmla="*/ 2147483646 w 7"/>
                <a:gd name="T39" fmla="*/ 2147483646 h 8"/>
                <a:gd name="T40" fmla="*/ 2147483646 w 7"/>
                <a:gd name="T41" fmla="*/ 2147483646 h 8"/>
                <a:gd name="T42" fmla="*/ 0 w 7"/>
                <a:gd name="T43" fmla="*/ 2147483646 h 8"/>
                <a:gd name="T44" fmla="*/ 0 w 7"/>
                <a:gd name="T45" fmla="*/ 0 h 8"/>
                <a:gd name="T46" fmla="*/ 2147483646 w 7"/>
                <a:gd name="T47" fmla="*/ 0 h 8"/>
                <a:gd name="T48" fmla="*/ 2147483646 w 7"/>
                <a:gd name="T49" fmla="*/ 0 h 8"/>
                <a:gd name="T50" fmla="*/ 2147483646 w 7"/>
                <a:gd name="T51" fmla="*/ 0 h 8"/>
                <a:gd name="T52" fmla="*/ 2147483646 w 7"/>
                <a:gd name="T53" fmla="*/ 0 h 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 h="8">
                  <a:moveTo>
                    <a:pt x="7" y="0"/>
                  </a:moveTo>
                  <a:lnTo>
                    <a:pt x="7" y="0"/>
                  </a:lnTo>
                  <a:lnTo>
                    <a:pt x="7" y="2"/>
                  </a:lnTo>
                  <a:lnTo>
                    <a:pt x="6" y="2"/>
                  </a:lnTo>
                  <a:lnTo>
                    <a:pt x="6" y="4"/>
                  </a:lnTo>
                  <a:lnTo>
                    <a:pt x="6" y="6"/>
                  </a:lnTo>
                  <a:lnTo>
                    <a:pt x="6" y="4"/>
                  </a:lnTo>
                  <a:lnTo>
                    <a:pt x="6" y="6"/>
                  </a:lnTo>
                  <a:lnTo>
                    <a:pt x="4" y="6"/>
                  </a:lnTo>
                  <a:lnTo>
                    <a:pt x="4" y="8"/>
                  </a:lnTo>
                  <a:lnTo>
                    <a:pt x="4" y="6"/>
                  </a:lnTo>
                  <a:lnTo>
                    <a:pt x="2" y="6"/>
                  </a:lnTo>
                  <a:lnTo>
                    <a:pt x="2" y="4"/>
                  </a:lnTo>
                  <a:lnTo>
                    <a:pt x="0" y="2"/>
                  </a:lnTo>
                  <a:lnTo>
                    <a:pt x="0" y="0"/>
                  </a:lnTo>
                  <a:lnTo>
                    <a:pt x="2" y="0"/>
                  </a:lnTo>
                  <a:lnTo>
                    <a:pt x="4" y="0"/>
                  </a:lnTo>
                  <a:lnTo>
                    <a:pt x="6"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4" name="Freeform 1652"/>
            <p:cNvSpPr>
              <a:spLocks/>
            </p:cNvSpPr>
            <p:nvPr/>
          </p:nvSpPr>
          <p:spPr bwMode="auto">
            <a:xfrm>
              <a:off x="2779713" y="5121136"/>
              <a:ext cx="214313" cy="161925"/>
            </a:xfrm>
            <a:custGeom>
              <a:avLst/>
              <a:gdLst>
                <a:gd name="T0" fmla="*/ 2147483646 w 135"/>
                <a:gd name="T1" fmla="*/ 2147483646 h 102"/>
                <a:gd name="T2" fmla="*/ 2147483646 w 135"/>
                <a:gd name="T3" fmla="*/ 2147483646 h 102"/>
                <a:gd name="T4" fmla="*/ 2147483646 w 135"/>
                <a:gd name="T5" fmla="*/ 2147483646 h 102"/>
                <a:gd name="T6" fmla="*/ 2147483646 w 135"/>
                <a:gd name="T7" fmla="*/ 2147483646 h 102"/>
                <a:gd name="T8" fmla="*/ 2147483646 w 135"/>
                <a:gd name="T9" fmla="*/ 2147483646 h 102"/>
                <a:gd name="T10" fmla="*/ 2147483646 w 135"/>
                <a:gd name="T11" fmla="*/ 2147483646 h 102"/>
                <a:gd name="T12" fmla="*/ 2147483646 w 135"/>
                <a:gd name="T13" fmla="*/ 2147483646 h 102"/>
                <a:gd name="T14" fmla="*/ 2147483646 w 135"/>
                <a:gd name="T15" fmla="*/ 2147483646 h 102"/>
                <a:gd name="T16" fmla="*/ 2147483646 w 135"/>
                <a:gd name="T17" fmla="*/ 2147483646 h 102"/>
                <a:gd name="T18" fmla="*/ 2147483646 w 135"/>
                <a:gd name="T19" fmla="*/ 2147483646 h 102"/>
                <a:gd name="T20" fmla="*/ 2147483646 w 135"/>
                <a:gd name="T21" fmla="*/ 2147483646 h 102"/>
                <a:gd name="T22" fmla="*/ 2147483646 w 135"/>
                <a:gd name="T23" fmla="*/ 2147483646 h 102"/>
                <a:gd name="T24" fmla="*/ 2147483646 w 135"/>
                <a:gd name="T25" fmla="*/ 2147483646 h 102"/>
                <a:gd name="T26" fmla="*/ 2147483646 w 135"/>
                <a:gd name="T27" fmla="*/ 2147483646 h 102"/>
                <a:gd name="T28" fmla="*/ 2147483646 w 135"/>
                <a:gd name="T29" fmla="*/ 2147483646 h 102"/>
                <a:gd name="T30" fmla="*/ 2147483646 w 135"/>
                <a:gd name="T31" fmla="*/ 2147483646 h 102"/>
                <a:gd name="T32" fmla="*/ 2147483646 w 135"/>
                <a:gd name="T33" fmla="*/ 2147483646 h 102"/>
                <a:gd name="T34" fmla="*/ 2147483646 w 135"/>
                <a:gd name="T35" fmla="*/ 2147483646 h 102"/>
                <a:gd name="T36" fmla="*/ 2147483646 w 135"/>
                <a:gd name="T37" fmla="*/ 2147483646 h 102"/>
                <a:gd name="T38" fmla="*/ 2147483646 w 135"/>
                <a:gd name="T39" fmla="*/ 2147483646 h 102"/>
                <a:gd name="T40" fmla="*/ 2147483646 w 135"/>
                <a:gd name="T41" fmla="*/ 2147483646 h 102"/>
                <a:gd name="T42" fmla="*/ 2147483646 w 135"/>
                <a:gd name="T43" fmla="*/ 2147483646 h 102"/>
                <a:gd name="T44" fmla="*/ 2147483646 w 135"/>
                <a:gd name="T45" fmla="*/ 2147483646 h 102"/>
                <a:gd name="T46" fmla="*/ 2147483646 w 135"/>
                <a:gd name="T47" fmla="*/ 2147483646 h 102"/>
                <a:gd name="T48" fmla="*/ 2147483646 w 135"/>
                <a:gd name="T49" fmla="*/ 2147483646 h 102"/>
                <a:gd name="T50" fmla="*/ 2147483646 w 135"/>
                <a:gd name="T51" fmla="*/ 2147483646 h 102"/>
                <a:gd name="T52" fmla="*/ 2147483646 w 135"/>
                <a:gd name="T53" fmla="*/ 2147483646 h 102"/>
                <a:gd name="T54" fmla="*/ 2147483646 w 135"/>
                <a:gd name="T55" fmla="*/ 2147483646 h 102"/>
                <a:gd name="T56" fmla="*/ 2147483646 w 135"/>
                <a:gd name="T57" fmla="*/ 2147483646 h 102"/>
                <a:gd name="T58" fmla="*/ 2147483646 w 135"/>
                <a:gd name="T59" fmla="*/ 2147483646 h 102"/>
                <a:gd name="T60" fmla="*/ 2147483646 w 135"/>
                <a:gd name="T61" fmla="*/ 2147483646 h 102"/>
                <a:gd name="T62" fmla="*/ 2147483646 w 135"/>
                <a:gd name="T63" fmla="*/ 2147483646 h 102"/>
                <a:gd name="T64" fmla="*/ 2147483646 w 135"/>
                <a:gd name="T65" fmla="*/ 2147483646 h 102"/>
                <a:gd name="T66" fmla="*/ 2147483646 w 135"/>
                <a:gd name="T67" fmla="*/ 2147483646 h 102"/>
                <a:gd name="T68" fmla="*/ 2147483646 w 135"/>
                <a:gd name="T69" fmla="*/ 2147483646 h 102"/>
                <a:gd name="T70" fmla="*/ 2147483646 w 135"/>
                <a:gd name="T71" fmla="*/ 2147483646 h 102"/>
                <a:gd name="T72" fmla="*/ 2147483646 w 135"/>
                <a:gd name="T73" fmla="*/ 2147483646 h 102"/>
                <a:gd name="T74" fmla="*/ 2147483646 w 135"/>
                <a:gd name="T75" fmla="*/ 2147483646 h 102"/>
                <a:gd name="T76" fmla="*/ 2147483646 w 135"/>
                <a:gd name="T77" fmla="*/ 2147483646 h 102"/>
                <a:gd name="T78" fmla="*/ 2147483646 w 135"/>
                <a:gd name="T79" fmla="*/ 2147483646 h 102"/>
                <a:gd name="T80" fmla="*/ 2147483646 w 135"/>
                <a:gd name="T81" fmla="*/ 2147483646 h 102"/>
                <a:gd name="T82" fmla="*/ 2147483646 w 135"/>
                <a:gd name="T83" fmla="*/ 2147483646 h 102"/>
                <a:gd name="T84" fmla="*/ 2147483646 w 135"/>
                <a:gd name="T85" fmla="*/ 2147483646 h 102"/>
                <a:gd name="T86" fmla="*/ 2147483646 w 135"/>
                <a:gd name="T87" fmla="*/ 2147483646 h 102"/>
                <a:gd name="T88" fmla="*/ 2147483646 w 135"/>
                <a:gd name="T89" fmla="*/ 2147483646 h 102"/>
                <a:gd name="T90" fmla="*/ 2147483646 w 135"/>
                <a:gd name="T91" fmla="*/ 2147483646 h 102"/>
                <a:gd name="T92" fmla="*/ 2147483646 w 135"/>
                <a:gd name="T93" fmla="*/ 2147483646 h 102"/>
                <a:gd name="T94" fmla="*/ 2147483646 w 135"/>
                <a:gd name="T95" fmla="*/ 2147483646 h 102"/>
                <a:gd name="T96" fmla="*/ 2147483646 w 135"/>
                <a:gd name="T97" fmla="*/ 2147483646 h 102"/>
                <a:gd name="T98" fmla="*/ 2147483646 w 135"/>
                <a:gd name="T99" fmla="*/ 2147483646 h 102"/>
                <a:gd name="T100" fmla="*/ 2147483646 w 135"/>
                <a:gd name="T101" fmla="*/ 2147483646 h 102"/>
                <a:gd name="T102" fmla="*/ 2147483646 w 135"/>
                <a:gd name="T103" fmla="*/ 2147483646 h 102"/>
                <a:gd name="T104" fmla="*/ 2147483646 w 135"/>
                <a:gd name="T105" fmla="*/ 2147483646 h 102"/>
                <a:gd name="T106" fmla="*/ 2147483646 w 135"/>
                <a:gd name="T107" fmla="*/ 2147483646 h 102"/>
                <a:gd name="T108" fmla="*/ 2147483646 w 135"/>
                <a:gd name="T109" fmla="*/ 2147483646 h 102"/>
                <a:gd name="T110" fmla="*/ 2147483646 w 135"/>
                <a:gd name="T111" fmla="*/ 2147483646 h 102"/>
                <a:gd name="T112" fmla="*/ 2147483646 w 135"/>
                <a:gd name="T113" fmla="*/ 2147483646 h 102"/>
                <a:gd name="T114" fmla="*/ 2147483646 w 135"/>
                <a:gd name="T115" fmla="*/ 2147483646 h 102"/>
                <a:gd name="T116" fmla="*/ 2147483646 w 135"/>
                <a:gd name="T117" fmla="*/ 2147483646 h 102"/>
                <a:gd name="T118" fmla="*/ 2147483646 w 135"/>
                <a:gd name="T119" fmla="*/ 2147483646 h 102"/>
                <a:gd name="T120" fmla="*/ 2147483646 w 135"/>
                <a:gd name="T121" fmla="*/ 2147483646 h 102"/>
                <a:gd name="T122" fmla="*/ 2147483646 w 135"/>
                <a:gd name="T123" fmla="*/ 0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 h="102">
                  <a:moveTo>
                    <a:pt x="81" y="0"/>
                  </a:moveTo>
                  <a:lnTo>
                    <a:pt x="83" y="0"/>
                  </a:lnTo>
                  <a:lnTo>
                    <a:pt x="87" y="2"/>
                  </a:lnTo>
                  <a:lnTo>
                    <a:pt x="90" y="0"/>
                  </a:lnTo>
                  <a:lnTo>
                    <a:pt x="94" y="0"/>
                  </a:lnTo>
                  <a:lnTo>
                    <a:pt x="96" y="0"/>
                  </a:lnTo>
                  <a:lnTo>
                    <a:pt x="96" y="2"/>
                  </a:lnTo>
                  <a:lnTo>
                    <a:pt x="98" y="2"/>
                  </a:lnTo>
                  <a:lnTo>
                    <a:pt x="100" y="2"/>
                  </a:lnTo>
                  <a:lnTo>
                    <a:pt x="102" y="2"/>
                  </a:lnTo>
                  <a:lnTo>
                    <a:pt x="102" y="4"/>
                  </a:lnTo>
                  <a:lnTo>
                    <a:pt x="103" y="4"/>
                  </a:lnTo>
                  <a:lnTo>
                    <a:pt x="103" y="2"/>
                  </a:lnTo>
                  <a:lnTo>
                    <a:pt x="105" y="2"/>
                  </a:lnTo>
                  <a:lnTo>
                    <a:pt x="105" y="4"/>
                  </a:lnTo>
                  <a:lnTo>
                    <a:pt x="107" y="4"/>
                  </a:lnTo>
                  <a:lnTo>
                    <a:pt x="107" y="5"/>
                  </a:lnTo>
                  <a:lnTo>
                    <a:pt x="109" y="5"/>
                  </a:lnTo>
                  <a:lnTo>
                    <a:pt x="109" y="4"/>
                  </a:lnTo>
                  <a:lnTo>
                    <a:pt x="111" y="4"/>
                  </a:lnTo>
                  <a:lnTo>
                    <a:pt x="111" y="5"/>
                  </a:lnTo>
                  <a:lnTo>
                    <a:pt x="113" y="5"/>
                  </a:lnTo>
                  <a:lnTo>
                    <a:pt x="114" y="5"/>
                  </a:lnTo>
                  <a:lnTo>
                    <a:pt x="113" y="5"/>
                  </a:lnTo>
                  <a:lnTo>
                    <a:pt x="113" y="7"/>
                  </a:lnTo>
                  <a:lnTo>
                    <a:pt x="105" y="9"/>
                  </a:lnTo>
                  <a:lnTo>
                    <a:pt x="100" y="9"/>
                  </a:lnTo>
                  <a:lnTo>
                    <a:pt x="94" y="9"/>
                  </a:lnTo>
                  <a:lnTo>
                    <a:pt x="92" y="9"/>
                  </a:lnTo>
                  <a:lnTo>
                    <a:pt x="90" y="11"/>
                  </a:lnTo>
                  <a:lnTo>
                    <a:pt x="92" y="11"/>
                  </a:lnTo>
                  <a:lnTo>
                    <a:pt x="94" y="11"/>
                  </a:lnTo>
                  <a:lnTo>
                    <a:pt x="96" y="11"/>
                  </a:lnTo>
                  <a:lnTo>
                    <a:pt x="98" y="11"/>
                  </a:lnTo>
                  <a:lnTo>
                    <a:pt x="102" y="9"/>
                  </a:lnTo>
                  <a:lnTo>
                    <a:pt x="103" y="11"/>
                  </a:lnTo>
                  <a:lnTo>
                    <a:pt x="102" y="11"/>
                  </a:lnTo>
                  <a:lnTo>
                    <a:pt x="100" y="11"/>
                  </a:lnTo>
                  <a:lnTo>
                    <a:pt x="102" y="13"/>
                  </a:lnTo>
                  <a:lnTo>
                    <a:pt x="102" y="11"/>
                  </a:lnTo>
                  <a:lnTo>
                    <a:pt x="102" y="13"/>
                  </a:lnTo>
                  <a:lnTo>
                    <a:pt x="103" y="13"/>
                  </a:lnTo>
                  <a:lnTo>
                    <a:pt x="105" y="11"/>
                  </a:lnTo>
                  <a:lnTo>
                    <a:pt x="107" y="11"/>
                  </a:lnTo>
                  <a:lnTo>
                    <a:pt x="109" y="11"/>
                  </a:lnTo>
                  <a:lnTo>
                    <a:pt x="109" y="9"/>
                  </a:lnTo>
                  <a:lnTo>
                    <a:pt x="111" y="9"/>
                  </a:lnTo>
                  <a:lnTo>
                    <a:pt x="113" y="9"/>
                  </a:lnTo>
                  <a:lnTo>
                    <a:pt x="113" y="11"/>
                  </a:lnTo>
                  <a:lnTo>
                    <a:pt x="111" y="11"/>
                  </a:lnTo>
                  <a:lnTo>
                    <a:pt x="111" y="13"/>
                  </a:lnTo>
                  <a:lnTo>
                    <a:pt x="109" y="13"/>
                  </a:lnTo>
                  <a:lnTo>
                    <a:pt x="109" y="15"/>
                  </a:lnTo>
                  <a:lnTo>
                    <a:pt x="111" y="13"/>
                  </a:lnTo>
                  <a:lnTo>
                    <a:pt x="113" y="13"/>
                  </a:lnTo>
                  <a:lnTo>
                    <a:pt x="114" y="13"/>
                  </a:lnTo>
                  <a:lnTo>
                    <a:pt x="114" y="11"/>
                  </a:lnTo>
                  <a:lnTo>
                    <a:pt x="116" y="13"/>
                  </a:lnTo>
                  <a:lnTo>
                    <a:pt x="118" y="11"/>
                  </a:lnTo>
                  <a:lnTo>
                    <a:pt x="120" y="11"/>
                  </a:lnTo>
                  <a:lnTo>
                    <a:pt x="122" y="11"/>
                  </a:lnTo>
                  <a:lnTo>
                    <a:pt x="124" y="11"/>
                  </a:lnTo>
                  <a:lnTo>
                    <a:pt x="126" y="9"/>
                  </a:lnTo>
                  <a:lnTo>
                    <a:pt x="127" y="9"/>
                  </a:lnTo>
                  <a:lnTo>
                    <a:pt x="127" y="11"/>
                  </a:lnTo>
                  <a:lnTo>
                    <a:pt x="129" y="11"/>
                  </a:lnTo>
                  <a:lnTo>
                    <a:pt x="131" y="11"/>
                  </a:lnTo>
                  <a:lnTo>
                    <a:pt x="133" y="11"/>
                  </a:lnTo>
                  <a:lnTo>
                    <a:pt x="135" y="11"/>
                  </a:lnTo>
                  <a:lnTo>
                    <a:pt x="135" y="13"/>
                  </a:lnTo>
                  <a:lnTo>
                    <a:pt x="133" y="13"/>
                  </a:lnTo>
                  <a:lnTo>
                    <a:pt x="131" y="13"/>
                  </a:lnTo>
                  <a:lnTo>
                    <a:pt x="131" y="15"/>
                  </a:lnTo>
                  <a:lnTo>
                    <a:pt x="129" y="15"/>
                  </a:lnTo>
                  <a:lnTo>
                    <a:pt x="127" y="17"/>
                  </a:lnTo>
                  <a:lnTo>
                    <a:pt x="126" y="17"/>
                  </a:lnTo>
                  <a:lnTo>
                    <a:pt x="124" y="17"/>
                  </a:lnTo>
                  <a:lnTo>
                    <a:pt x="126" y="17"/>
                  </a:lnTo>
                  <a:lnTo>
                    <a:pt x="124" y="17"/>
                  </a:lnTo>
                  <a:lnTo>
                    <a:pt x="124" y="18"/>
                  </a:lnTo>
                  <a:lnTo>
                    <a:pt x="126" y="18"/>
                  </a:lnTo>
                  <a:lnTo>
                    <a:pt x="124" y="18"/>
                  </a:lnTo>
                  <a:lnTo>
                    <a:pt x="122" y="20"/>
                  </a:lnTo>
                  <a:lnTo>
                    <a:pt x="122" y="22"/>
                  </a:lnTo>
                  <a:lnTo>
                    <a:pt x="122" y="20"/>
                  </a:lnTo>
                  <a:lnTo>
                    <a:pt x="120" y="20"/>
                  </a:lnTo>
                  <a:lnTo>
                    <a:pt x="118" y="22"/>
                  </a:lnTo>
                  <a:lnTo>
                    <a:pt x="120" y="22"/>
                  </a:lnTo>
                  <a:lnTo>
                    <a:pt x="118" y="22"/>
                  </a:lnTo>
                  <a:lnTo>
                    <a:pt x="118" y="24"/>
                  </a:lnTo>
                  <a:lnTo>
                    <a:pt x="118" y="26"/>
                  </a:lnTo>
                  <a:lnTo>
                    <a:pt x="116" y="26"/>
                  </a:lnTo>
                  <a:lnTo>
                    <a:pt x="116" y="28"/>
                  </a:lnTo>
                  <a:lnTo>
                    <a:pt x="114" y="28"/>
                  </a:lnTo>
                  <a:lnTo>
                    <a:pt x="114" y="29"/>
                  </a:lnTo>
                  <a:lnTo>
                    <a:pt x="116" y="29"/>
                  </a:lnTo>
                  <a:lnTo>
                    <a:pt x="118" y="31"/>
                  </a:lnTo>
                  <a:lnTo>
                    <a:pt x="120" y="31"/>
                  </a:lnTo>
                  <a:lnTo>
                    <a:pt x="120" y="33"/>
                  </a:lnTo>
                  <a:lnTo>
                    <a:pt x="120" y="35"/>
                  </a:lnTo>
                  <a:lnTo>
                    <a:pt x="116" y="35"/>
                  </a:lnTo>
                  <a:lnTo>
                    <a:pt x="114" y="35"/>
                  </a:lnTo>
                  <a:lnTo>
                    <a:pt x="116" y="37"/>
                  </a:lnTo>
                  <a:lnTo>
                    <a:pt x="118" y="39"/>
                  </a:lnTo>
                  <a:lnTo>
                    <a:pt x="120" y="39"/>
                  </a:lnTo>
                  <a:lnTo>
                    <a:pt x="120" y="41"/>
                  </a:lnTo>
                  <a:lnTo>
                    <a:pt x="120" y="42"/>
                  </a:lnTo>
                  <a:lnTo>
                    <a:pt x="118" y="42"/>
                  </a:lnTo>
                  <a:lnTo>
                    <a:pt x="118" y="44"/>
                  </a:lnTo>
                  <a:lnTo>
                    <a:pt x="120" y="44"/>
                  </a:lnTo>
                  <a:lnTo>
                    <a:pt x="118" y="44"/>
                  </a:lnTo>
                  <a:lnTo>
                    <a:pt x="120" y="46"/>
                  </a:lnTo>
                  <a:lnTo>
                    <a:pt x="118" y="46"/>
                  </a:lnTo>
                  <a:lnTo>
                    <a:pt x="116" y="46"/>
                  </a:lnTo>
                  <a:lnTo>
                    <a:pt x="114" y="48"/>
                  </a:lnTo>
                  <a:lnTo>
                    <a:pt x="116" y="48"/>
                  </a:lnTo>
                  <a:lnTo>
                    <a:pt x="114" y="50"/>
                  </a:lnTo>
                  <a:lnTo>
                    <a:pt x="111" y="50"/>
                  </a:lnTo>
                  <a:lnTo>
                    <a:pt x="109" y="52"/>
                  </a:lnTo>
                  <a:lnTo>
                    <a:pt x="111" y="52"/>
                  </a:lnTo>
                  <a:lnTo>
                    <a:pt x="113" y="54"/>
                  </a:lnTo>
                  <a:lnTo>
                    <a:pt x="113" y="55"/>
                  </a:lnTo>
                  <a:lnTo>
                    <a:pt x="113" y="57"/>
                  </a:lnTo>
                  <a:lnTo>
                    <a:pt x="111" y="57"/>
                  </a:lnTo>
                  <a:lnTo>
                    <a:pt x="113" y="59"/>
                  </a:lnTo>
                  <a:lnTo>
                    <a:pt x="114" y="59"/>
                  </a:lnTo>
                  <a:lnTo>
                    <a:pt x="116" y="61"/>
                  </a:lnTo>
                  <a:lnTo>
                    <a:pt x="114" y="61"/>
                  </a:lnTo>
                  <a:lnTo>
                    <a:pt x="113" y="63"/>
                  </a:lnTo>
                  <a:lnTo>
                    <a:pt x="111" y="63"/>
                  </a:lnTo>
                  <a:lnTo>
                    <a:pt x="109" y="63"/>
                  </a:lnTo>
                  <a:lnTo>
                    <a:pt x="109" y="61"/>
                  </a:lnTo>
                  <a:lnTo>
                    <a:pt x="107" y="61"/>
                  </a:lnTo>
                  <a:lnTo>
                    <a:pt x="105" y="61"/>
                  </a:lnTo>
                  <a:lnTo>
                    <a:pt x="103" y="63"/>
                  </a:lnTo>
                  <a:lnTo>
                    <a:pt x="105" y="63"/>
                  </a:lnTo>
                  <a:lnTo>
                    <a:pt x="105" y="65"/>
                  </a:lnTo>
                  <a:lnTo>
                    <a:pt x="105" y="63"/>
                  </a:lnTo>
                  <a:lnTo>
                    <a:pt x="107" y="63"/>
                  </a:lnTo>
                  <a:lnTo>
                    <a:pt x="109" y="65"/>
                  </a:lnTo>
                  <a:lnTo>
                    <a:pt x="111" y="65"/>
                  </a:lnTo>
                  <a:lnTo>
                    <a:pt x="107" y="68"/>
                  </a:lnTo>
                  <a:lnTo>
                    <a:pt x="105" y="68"/>
                  </a:lnTo>
                  <a:lnTo>
                    <a:pt x="103" y="68"/>
                  </a:lnTo>
                  <a:lnTo>
                    <a:pt x="103" y="70"/>
                  </a:lnTo>
                  <a:lnTo>
                    <a:pt x="102" y="68"/>
                  </a:lnTo>
                  <a:lnTo>
                    <a:pt x="100" y="70"/>
                  </a:lnTo>
                  <a:lnTo>
                    <a:pt x="98" y="70"/>
                  </a:lnTo>
                  <a:lnTo>
                    <a:pt x="96" y="70"/>
                  </a:lnTo>
                  <a:lnTo>
                    <a:pt x="98" y="70"/>
                  </a:lnTo>
                  <a:lnTo>
                    <a:pt x="96" y="72"/>
                  </a:lnTo>
                  <a:lnTo>
                    <a:pt x="94" y="72"/>
                  </a:lnTo>
                  <a:lnTo>
                    <a:pt x="96" y="72"/>
                  </a:lnTo>
                  <a:lnTo>
                    <a:pt x="94" y="72"/>
                  </a:lnTo>
                  <a:lnTo>
                    <a:pt x="92" y="72"/>
                  </a:lnTo>
                  <a:lnTo>
                    <a:pt x="90" y="72"/>
                  </a:lnTo>
                  <a:lnTo>
                    <a:pt x="90" y="74"/>
                  </a:lnTo>
                  <a:lnTo>
                    <a:pt x="89" y="74"/>
                  </a:lnTo>
                  <a:lnTo>
                    <a:pt x="89" y="76"/>
                  </a:lnTo>
                  <a:lnTo>
                    <a:pt x="87" y="76"/>
                  </a:lnTo>
                  <a:lnTo>
                    <a:pt x="87" y="78"/>
                  </a:lnTo>
                  <a:lnTo>
                    <a:pt x="85" y="79"/>
                  </a:lnTo>
                  <a:lnTo>
                    <a:pt x="83" y="79"/>
                  </a:lnTo>
                  <a:lnTo>
                    <a:pt x="79" y="81"/>
                  </a:lnTo>
                  <a:lnTo>
                    <a:pt x="76" y="81"/>
                  </a:lnTo>
                  <a:lnTo>
                    <a:pt x="74" y="81"/>
                  </a:lnTo>
                  <a:lnTo>
                    <a:pt x="74" y="83"/>
                  </a:lnTo>
                  <a:lnTo>
                    <a:pt x="72" y="83"/>
                  </a:lnTo>
                  <a:lnTo>
                    <a:pt x="72" y="85"/>
                  </a:lnTo>
                  <a:lnTo>
                    <a:pt x="72" y="87"/>
                  </a:lnTo>
                  <a:lnTo>
                    <a:pt x="70" y="87"/>
                  </a:lnTo>
                  <a:lnTo>
                    <a:pt x="70" y="89"/>
                  </a:lnTo>
                  <a:lnTo>
                    <a:pt x="68" y="89"/>
                  </a:lnTo>
                  <a:lnTo>
                    <a:pt x="68" y="91"/>
                  </a:lnTo>
                  <a:lnTo>
                    <a:pt x="68" y="92"/>
                  </a:lnTo>
                  <a:lnTo>
                    <a:pt x="68" y="94"/>
                  </a:lnTo>
                  <a:lnTo>
                    <a:pt x="66" y="94"/>
                  </a:lnTo>
                  <a:lnTo>
                    <a:pt x="68" y="94"/>
                  </a:lnTo>
                  <a:lnTo>
                    <a:pt x="66" y="96"/>
                  </a:lnTo>
                  <a:lnTo>
                    <a:pt x="68" y="98"/>
                  </a:lnTo>
                  <a:lnTo>
                    <a:pt x="66" y="100"/>
                  </a:lnTo>
                  <a:lnTo>
                    <a:pt x="65" y="102"/>
                  </a:lnTo>
                  <a:lnTo>
                    <a:pt x="63" y="100"/>
                  </a:lnTo>
                  <a:lnTo>
                    <a:pt x="61" y="100"/>
                  </a:lnTo>
                  <a:lnTo>
                    <a:pt x="59" y="100"/>
                  </a:lnTo>
                  <a:lnTo>
                    <a:pt x="57" y="100"/>
                  </a:lnTo>
                  <a:lnTo>
                    <a:pt x="57" y="98"/>
                  </a:lnTo>
                  <a:lnTo>
                    <a:pt x="55" y="98"/>
                  </a:lnTo>
                  <a:lnTo>
                    <a:pt x="55" y="100"/>
                  </a:lnTo>
                  <a:lnTo>
                    <a:pt x="55" y="98"/>
                  </a:lnTo>
                  <a:lnTo>
                    <a:pt x="53" y="98"/>
                  </a:lnTo>
                  <a:lnTo>
                    <a:pt x="53" y="96"/>
                  </a:lnTo>
                  <a:lnTo>
                    <a:pt x="53" y="94"/>
                  </a:lnTo>
                  <a:lnTo>
                    <a:pt x="52" y="94"/>
                  </a:lnTo>
                  <a:lnTo>
                    <a:pt x="50" y="94"/>
                  </a:lnTo>
                  <a:lnTo>
                    <a:pt x="52" y="92"/>
                  </a:lnTo>
                  <a:lnTo>
                    <a:pt x="50" y="92"/>
                  </a:lnTo>
                  <a:lnTo>
                    <a:pt x="50" y="91"/>
                  </a:lnTo>
                  <a:lnTo>
                    <a:pt x="48" y="89"/>
                  </a:lnTo>
                  <a:lnTo>
                    <a:pt x="48" y="91"/>
                  </a:lnTo>
                  <a:lnTo>
                    <a:pt x="48" y="89"/>
                  </a:lnTo>
                  <a:lnTo>
                    <a:pt x="46" y="89"/>
                  </a:lnTo>
                  <a:lnTo>
                    <a:pt x="48" y="87"/>
                  </a:lnTo>
                  <a:lnTo>
                    <a:pt x="46" y="87"/>
                  </a:lnTo>
                  <a:lnTo>
                    <a:pt x="46" y="85"/>
                  </a:lnTo>
                  <a:lnTo>
                    <a:pt x="44" y="85"/>
                  </a:lnTo>
                  <a:lnTo>
                    <a:pt x="44" y="83"/>
                  </a:lnTo>
                  <a:lnTo>
                    <a:pt x="42" y="83"/>
                  </a:lnTo>
                  <a:lnTo>
                    <a:pt x="42" y="79"/>
                  </a:lnTo>
                  <a:lnTo>
                    <a:pt x="42" y="78"/>
                  </a:lnTo>
                  <a:lnTo>
                    <a:pt x="42" y="76"/>
                  </a:lnTo>
                  <a:lnTo>
                    <a:pt x="42" y="74"/>
                  </a:lnTo>
                  <a:lnTo>
                    <a:pt x="44" y="74"/>
                  </a:lnTo>
                  <a:lnTo>
                    <a:pt x="44" y="72"/>
                  </a:lnTo>
                  <a:lnTo>
                    <a:pt x="46" y="70"/>
                  </a:lnTo>
                  <a:lnTo>
                    <a:pt x="46" y="72"/>
                  </a:lnTo>
                  <a:lnTo>
                    <a:pt x="48" y="70"/>
                  </a:lnTo>
                  <a:lnTo>
                    <a:pt x="48" y="68"/>
                  </a:lnTo>
                  <a:lnTo>
                    <a:pt x="50" y="68"/>
                  </a:lnTo>
                  <a:lnTo>
                    <a:pt x="50" y="66"/>
                  </a:lnTo>
                  <a:lnTo>
                    <a:pt x="48" y="66"/>
                  </a:lnTo>
                  <a:lnTo>
                    <a:pt x="48" y="65"/>
                  </a:lnTo>
                  <a:lnTo>
                    <a:pt x="48" y="66"/>
                  </a:lnTo>
                  <a:lnTo>
                    <a:pt x="48" y="65"/>
                  </a:lnTo>
                  <a:lnTo>
                    <a:pt x="46" y="65"/>
                  </a:lnTo>
                  <a:lnTo>
                    <a:pt x="46" y="63"/>
                  </a:lnTo>
                  <a:lnTo>
                    <a:pt x="48" y="63"/>
                  </a:lnTo>
                  <a:lnTo>
                    <a:pt x="50" y="63"/>
                  </a:lnTo>
                  <a:lnTo>
                    <a:pt x="48" y="63"/>
                  </a:lnTo>
                  <a:lnTo>
                    <a:pt x="48" y="61"/>
                  </a:lnTo>
                  <a:lnTo>
                    <a:pt x="46" y="59"/>
                  </a:lnTo>
                  <a:lnTo>
                    <a:pt x="44" y="59"/>
                  </a:lnTo>
                  <a:lnTo>
                    <a:pt x="44" y="57"/>
                  </a:lnTo>
                  <a:lnTo>
                    <a:pt x="42" y="57"/>
                  </a:lnTo>
                  <a:lnTo>
                    <a:pt x="42" y="59"/>
                  </a:lnTo>
                  <a:lnTo>
                    <a:pt x="39" y="59"/>
                  </a:lnTo>
                  <a:lnTo>
                    <a:pt x="39" y="57"/>
                  </a:lnTo>
                  <a:lnTo>
                    <a:pt x="39" y="55"/>
                  </a:lnTo>
                  <a:lnTo>
                    <a:pt x="39" y="52"/>
                  </a:lnTo>
                  <a:lnTo>
                    <a:pt x="39" y="50"/>
                  </a:lnTo>
                  <a:lnTo>
                    <a:pt x="39" y="52"/>
                  </a:lnTo>
                  <a:lnTo>
                    <a:pt x="37" y="52"/>
                  </a:lnTo>
                  <a:lnTo>
                    <a:pt x="37" y="50"/>
                  </a:lnTo>
                  <a:lnTo>
                    <a:pt x="37" y="48"/>
                  </a:lnTo>
                  <a:lnTo>
                    <a:pt x="35" y="46"/>
                  </a:lnTo>
                  <a:lnTo>
                    <a:pt x="35" y="44"/>
                  </a:lnTo>
                  <a:lnTo>
                    <a:pt x="33" y="44"/>
                  </a:lnTo>
                  <a:lnTo>
                    <a:pt x="33" y="42"/>
                  </a:lnTo>
                  <a:lnTo>
                    <a:pt x="31" y="42"/>
                  </a:lnTo>
                  <a:lnTo>
                    <a:pt x="31" y="41"/>
                  </a:lnTo>
                  <a:lnTo>
                    <a:pt x="29" y="41"/>
                  </a:lnTo>
                  <a:lnTo>
                    <a:pt x="28" y="41"/>
                  </a:lnTo>
                  <a:lnTo>
                    <a:pt x="26" y="41"/>
                  </a:lnTo>
                  <a:lnTo>
                    <a:pt x="24" y="39"/>
                  </a:lnTo>
                  <a:lnTo>
                    <a:pt x="22" y="39"/>
                  </a:lnTo>
                  <a:lnTo>
                    <a:pt x="20" y="39"/>
                  </a:lnTo>
                  <a:lnTo>
                    <a:pt x="18" y="39"/>
                  </a:lnTo>
                  <a:lnTo>
                    <a:pt x="16" y="39"/>
                  </a:lnTo>
                  <a:lnTo>
                    <a:pt x="15" y="39"/>
                  </a:lnTo>
                  <a:lnTo>
                    <a:pt x="13" y="39"/>
                  </a:lnTo>
                  <a:lnTo>
                    <a:pt x="11" y="41"/>
                  </a:lnTo>
                  <a:lnTo>
                    <a:pt x="11" y="39"/>
                  </a:lnTo>
                  <a:lnTo>
                    <a:pt x="9" y="39"/>
                  </a:lnTo>
                  <a:lnTo>
                    <a:pt x="7" y="37"/>
                  </a:lnTo>
                  <a:lnTo>
                    <a:pt x="9" y="37"/>
                  </a:lnTo>
                  <a:lnTo>
                    <a:pt x="11" y="37"/>
                  </a:lnTo>
                  <a:lnTo>
                    <a:pt x="9" y="35"/>
                  </a:lnTo>
                  <a:lnTo>
                    <a:pt x="7" y="35"/>
                  </a:lnTo>
                  <a:lnTo>
                    <a:pt x="5" y="35"/>
                  </a:lnTo>
                  <a:lnTo>
                    <a:pt x="4" y="35"/>
                  </a:lnTo>
                  <a:lnTo>
                    <a:pt x="5" y="33"/>
                  </a:lnTo>
                  <a:lnTo>
                    <a:pt x="7" y="33"/>
                  </a:lnTo>
                  <a:lnTo>
                    <a:pt x="9" y="33"/>
                  </a:lnTo>
                  <a:lnTo>
                    <a:pt x="11" y="33"/>
                  </a:lnTo>
                  <a:lnTo>
                    <a:pt x="9" y="31"/>
                  </a:lnTo>
                  <a:lnTo>
                    <a:pt x="7" y="33"/>
                  </a:lnTo>
                  <a:lnTo>
                    <a:pt x="5" y="33"/>
                  </a:lnTo>
                  <a:lnTo>
                    <a:pt x="4" y="31"/>
                  </a:lnTo>
                  <a:lnTo>
                    <a:pt x="5" y="31"/>
                  </a:lnTo>
                  <a:lnTo>
                    <a:pt x="4" y="31"/>
                  </a:lnTo>
                  <a:lnTo>
                    <a:pt x="2" y="29"/>
                  </a:lnTo>
                  <a:lnTo>
                    <a:pt x="0" y="29"/>
                  </a:lnTo>
                  <a:lnTo>
                    <a:pt x="0" y="28"/>
                  </a:lnTo>
                  <a:lnTo>
                    <a:pt x="4" y="28"/>
                  </a:lnTo>
                  <a:lnTo>
                    <a:pt x="5" y="26"/>
                  </a:lnTo>
                  <a:lnTo>
                    <a:pt x="7" y="26"/>
                  </a:lnTo>
                  <a:lnTo>
                    <a:pt x="9" y="26"/>
                  </a:lnTo>
                  <a:lnTo>
                    <a:pt x="11" y="24"/>
                  </a:lnTo>
                  <a:lnTo>
                    <a:pt x="13" y="24"/>
                  </a:lnTo>
                  <a:lnTo>
                    <a:pt x="15" y="24"/>
                  </a:lnTo>
                  <a:lnTo>
                    <a:pt x="16" y="22"/>
                  </a:lnTo>
                  <a:lnTo>
                    <a:pt x="16" y="20"/>
                  </a:lnTo>
                  <a:lnTo>
                    <a:pt x="16" y="18"/>
                  </a:lnTo>
                  <a:lnTo>
                    <a:pt x="15" y="20"/>
                  </a:lnTo>
                  <a:lnTo>
                    <a:pt x="13" y="20"/>
                  </a:lnTo>
                  <a:lnTo>
                    <a:pt x="11" y="20"/>
                  </a:lnTo>
                  <a:lnTo>
                    <a:pt x="11" y="18"/>
                  </a:lnTo>
                  <a:lnTo>
                    <a:pt x="13" y="18"/>
                  </a:lnTo>
                  <a:lnTo>
                    <a:pt x="15" y="17"/>
                  </a:lnTo>
                  <a:lnTo>
                    <a:pt x="16" y="17"/>
                  </a:lnTo>
                  <a:lnTo>
                    <a:pt x="18" y="17"/>
                  </a:lnTo>
                  <a:lnTo>
                    <a:pt x="18" y="15"/>
                  </a:lnTo>
                  <a:lnTo>
                    <a:pt x="20" y="15"/>
                  </a:lnTo>
                  <a:lnTo>
                    <a:pt x="24" y="15"/>
                  </a:lnTo>
                  <a:lnTo>
                    <a:pt x="24" y="13"/>
                  </a:lnTo>
                  <a:lnTo>
                    <a:pt x="24" y="11"/>
                  </a:lnTo>
                  <a:lnTo>
                    <a:pt x="28" y="11"/>
                  </a:lnTo>
                  <a:lnTo>
                    <a:pt x="29" y="11"/>
                  </a:lnTo>
                  <a:lnTo>
                    <a:pt x="28" y="11"/>
                  </a:lnTo>
                  <a:lnTo>
                    <a:pt x="29" y="9"/>
                  </a:lnTo>
                  <a:lnTo>
                    <a:pt x="31" y="9"/>
                  </a:lnTo>
                  <a:lnTo>
                    <a:pt x="33" y="9"/>
                  </a:lnTo>
                  <a:lnTo>
                    <a:pt x="37" y="9"/>
                  </a:lnTo>
                  <a:lnTo>
                    <a:pt x="41" y="9"/>
                  </a:lnTo>
                  <a:lnTo>
                    <a:pt x="42" y="7"/>
                  </a:lnTo>
                  <a:lnTo>
                    <a:pt x="44" y="7"/>
                  </a:lnTo>
                  <a:lnTo>
                    <a:pt x="46" y="7"/>
                  </a:lnTo>
                  <a:lnTo>
                    <a:pt x="46" y="9"/>
                  </a:lnTo>
                  <a:lnTo>
                    <a:pt x="48" y="9"/>
                  </a:lnTo>
                  <a:lnTo>
                    <a:pt x="48" y="11"/>
                  </a:lnTo>
                  <a:lnTo>
                    <a:pt x="48" y="9"/>
                  </a:lnTo>
                  <a:lnTo>
                    <a:pt x="50" y="9"/>
                  </a:lnTo>
                  <a:lnTo>
                    <a:pt x="50" y="7"/>
                  </a:lnTo>
                  <a:lnTo>
                    <a:pt x="48" y="7"/>
                  </a:lnTo>
                  <a:lnTo>
                    <a:pt x="50" y="7"/>
                  </a:lnTo>
                  <a:lnTo>
                    <a:pt x="50" y="5"/>
                  </a:lnTo>
                  <a:lnTo>
                    <a:pt x="52" y="5"/>
                  </a:lnTo>
                  <a:lnTo>
                    <a:pt x="53" y="7"/>
                  </a:lnTo>
                  <a:lnTo>
                    <a:pt x="55" y="7"/>
                  </a:lnTo>
                  <a:lnTo>
                    <a:pt x="57" y="7"/>
                  </a:lnTo>
                  <a:lnTo>
                    <a:pt x="59" y="9"/>
                  </a:lnTo>
                  <a:lnTo>
                    <a:pt x="61" y="9"/>
                  </a:lnTo>
                  <a:lnTo>
                    <a:pt x="61" y="7"/>
                  </a:lnTo>
                  <a:lnTo>
                    <a:pt x="63" y="7"/>
                  </a:lnTo>
                  <a:lnTo>
                    <a:pt x="59" y="5"/>
                  </a:lnTo>
                  <a:lnTo>
                    <a:pt x="57" y="5"/>
                  </a:lnTo>
                  <a:lnTo>
                    <a:pt x="59" y="5"/>
                  </a:lnTo>
                  <a:lnTo>
                    <a:pt x="61" y="5"/>
                  </a:lnTo>
                  <a:lnTo>
                    <a:pt x="61" y="4"/>
                  </a:lnTo>
                  <a:lnTo>
                    <a:pt x="59" y="4"/>
                  </a:lnTo>
                  <a:lnTo>
                    <a:pt x="61" y="2"/>
                  </a:lnTo>
                  <a:lnTo>
                    <a:pt x="63" y="4"/>
                  </a:lnTo>
                  <a:lnTo>
                    <a:pt x="65" y="4"/>
                  </a:lnTo>
                  <a:lnTo>
                    <a:pt x="66" y="4"/>
                  </a:lnTo>
                  <a:lnTo>
                    <a:pt x="68" y="4"/>
                  </a:lnTo>
                  <a:lnTo>
                    <a:pt x="70" y="4"/>
                  </a:lnTo>
                  <a:lnTo>
                    <a:pt x="74" y="4"/>
                  </a:lnTo>
                  <a:lnTo>
                    <a:pt x="76" y="2"/>
                  </a:lnTo>
                  <a:lnTo>
                    <a:pt x="78" y="2"/>
                  </a:lnTo>
                  <a:lnTo>
                    <a:pt x="79" y="2"/>
                  </a:lnTo>
                  <a:lnTo>
                    <a:pt x="8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5" name="Freeform 1653"/>
            <p:cNvSpPr>
              <a:spLocks/>
            </p:cNvSpPr>
            <p:nvPr/>
          </p:nvSpPr>
          <p:spPr bwMode="auto">
            <a:xfrm>
              <a:off x="2714626" y="5127486"/>
              <a:ext cx="103188" cy="55563"/>
            </a:xfrm>
            <a:custGeom>
              <a:avLst/>
              <a:gdLst>
                <a:gd name="T0" fmla="*/ 2147483646 w 65"/>
                <a:gd name="T1" fmla="*/ 0 h 35"/>
                <a:gd name="T2" fmla="*/ 2147483646 w 65"/>
                <a:gd name="T3" fmla="*/ 2147483646 h 35"/>
                <a:gd name="T4" fmla="*/ 2147483646 w 65"/>
                <a:gd name="T5" fmla="*/ 2147483646 h 35"/>
                <a:gd name="T6" fmla="*/ 2147483646 w 65"/>
                <a:gd name="T7" fmla="*/ 2147483646 h 35"/>
                <a:gd name="T8" fmla="*/ 2147483646 w 65"/>
                <a:gd name="T9" fmla="*/ 2147483646 h 35"/>
                <a:gd name="T10" fmla="*/ 2147483646 w 65"/>
                <a:gd name="T11" fmla="*/ 2147483646 h 35"/>
                <a:gd name="T12" fmla="*/ 2147483646 w 65"/>
                <a:gd name="T13" fmla="*/ 2147483646 h 35"/>
                <a:gd name="T14" fmla="*/ 2147483646 w 65"/>
                <a:gd name="T15" fmla="*/ 2147483646 h 35"/>
                <a:gd name="T16" fmla="*/ 2147483646 w 65"/>
                <a:gd name="T17" fmla="*/ 2147483646 h 35"/>
                <a:gd name="T18" fmla="*/ 2147483646 w 65"/>
                <a:gd name="T19" fmla="*/ 2147483646 h 35"/>
                <a:gd name="T20" fmla="*/ 2147483646 w 65"/>
                <a:gd name="T21" fmla="*/ 2147483646 h 35"/>
                <a:gd name="T22" fmla="*/ 2147483646 w 65"/>
                <a:gd name="T23" fmla="*/ 2147483646 h 35"/>
                <a:gd name="T24" fmla="*/ 2147483646 w 65"/>
                <a:gd name="T25" fmla="*/ 2147483646 h 35"/>
                <a:gd name="T26" fmla="*/ 2147483646 w 65"/>
                <a:gd name="T27" fmla="*/ 2147483646 h 35"/>
                <a:gd name="T28" fmla="*/ 2147483646 w 65"/>
                <a:gd name="T29" fmla="*/ 2147483646 h 35"/>
                <a:gd name="T30" fmla="*/ 2147483646 w 65"/>
                <a:gd name="T31" fmla="*/ 2147483646 h 35"/>
                <a:gd name="T32" fmla="*/ 2147483646 w 65"/>
                <a:gd name="T33" fmla="*/ 2147483646 h 35"/>
                <a:gd name="T34" fmla="*/ 2147483646 w 65"/>
                <a:gd name="T35" fmla="*/ 2147483646 h 35"/>
                <a:gd name="T36" fmla="*/ 2147483646 w 65"/>
                <a:gd name="T37" fmla="*/ 2147483646 h 35"/>
                <a:gd name="T38" fmla="*/ 2147483646 w 65"/>
                <a:gd name="T39" fmla="*/ 2147483646 h 35"/>
                <a:gd name="T40" fmla="*/ 2147483646 w 65"/>
                <a:gd name="T41" fmla="*/ 2147483646 h 35"/>
                <a:gd name="T42" fmla="*/ 2147483646 w 65"/>
                <a:gd name="T43" fmla="*/ 2147483646 h 35"/>
                <a:gd name="T44" fmla="*/ 2147483646 w 65"/>
                <a:gd name="T45" fmla="*/ 2147483646 h 35"/>
                <a:gd name="T46" fmla="*/ 2147483646 w 65"/>
                <a:gd name="T47" fmla="*/ 2147483646 h 35"/>
                <a:gd name="T48" fmla="*/ 2147483646 w 65"/>
                <a:gd name="T49" fmla="*/ 2147483646 h 35"/>
                <a:gd name="T50" fmla="*/ 2147483646 w 65"/>
                <a:gd name="T51" fmla="*/ 2147483646 h 35"/>
                <a:gd name="T52" fmla="*/ 2147483646 w 65"/>
                <a:gd name="T53" fmla="*/ 2147483646 h 35"/>
                <a:gd name="T54" fmla="*/ 2147483646 w 65"/>
                <a:gd name="T55" fmla="*/ 2147483646 h 35"/>
                <a:gd name="T56" fmla="*/ 2147483646 w 65"/>
                <a:gd name="T57" fmla="*/ 2147483646 h 35"/>
                <a:gd name="T58" fmla="*/ 2147483646 w 65"/>
                <a:gd name="T59" fmla="*/ 2147483646 h 35"/>
                <a:gd name="T60" fmla="*/ 2147483646 w 65"/>
                <a:gd name="T61" fmla="*/ 2147483646 h 35"/>
                <a:gd name="T62" fmla="*/ 2147483646 w 65"/>
                <a:gd name="T63" fmla="*/ 2147483646 h 35"/>
                <a:gd name="T64" fmla="*/ 2147483646 w 65"/>
                <a:gd name="T65" fmla="*/ 2147483646 h 35"/>
                <a:gd name="T66" fmla="*/ 2147483646 w 65"/>
                <a:gd name="T67" fmla="*/ 2147483646 h 35"/>
                <a:gd name="T68" fmla="*/ 2147483646 w 65"/>
                <a:gd name="T69" fmla="*/ 2147483646 h 35"/>
                <a:gd name="T70" fmla="*/ 2147483646 w 65"/>
                <a:gd name="T71" fmla="*/ 2147483646 h 35"/>
                <a:gd name="T72" fmla="*/ 2147483646 w 65"/>
                <a:gd name="T73" fmla="*/ 2147483646 h 35"/>
                <a:gd name="T74" fmla="*/ 2147483646 w 65"/>
                <a:gd name="T75" fmla="*/ 2147483646 h 35"/>
                <a:gd name="T76" fmla="*/ 2147483646 w 65"/>
                <a:gd name="T77" fmla="*/ 2147483646 h 35"/>
                <a:gd name="T78" fmla="*/ 2147483646 w 65"/>
                <a:gd name="T79" fmla="*/ 2147483646 h 35"/>
                <a:gd name="T80" fmla="*/ 2147483646 w 65"/>
                <a:gd name="T81" fmla="*/ 2147483646 h 35"/>
                <a:gd name="T82" fmla="*/ 2147483646 w 65"/>
                <a:gd name="T83" fmla="*/ 2147483646 h 35"/>
                <a:gd name="T84" fmla="*/ 2147483646 w 65"/>
                <a:gd name="T85" fmla="*/ 2147483646 h 35"/>
                <a:gd name="T86" fmla="*/ 2147483646 w 65"/>
                <a:gd name="T87" fmla="*/ 2147483646 h 35"/>
                <a:gd name="T88" fmla="*/ 2147483646 w 65"/>
                <a:gd name="T89" fmla="*/ 2147483646 h 35"/>
                <a:gd name="T90" fmla="*/ 0 w 65"/>
                <a:gd name="T91" fmla="*/ 2147483646 h 35"/>
                <a:gd name="T92" fmla="*/ 2147483646 w 65"/>
                <a:gd name="T93" fmla="*/ 2147483646 h 35"/>
                <a:gd name="T94" fmla="*/ 2147483646 w 65"/>
                <a:gd name="T95" fmla="*/ 2147483646 h 35"/>
                <a:gd name="T96" fmla="*/ 2147483646 w 65"/>
                <a:gd name="T97" fmla="*/ 0 h 35"/>
                <a:gd name="T98" fmla="*/ 2147483646 w 65"/>
                <a:gd name="T99" fmla="*/ 0 h 35"/>
                <a:gd name="T100" fmla="*/ 2147483646 w 65"/>
                <a:gd name="T101" fmla="*/ 0 h 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5" h="35">
                  <a:moveTo>
                    <a:pt x="43" y="0"/>
                  </a:moveTo>
                  <a:lnTo>
                    <a:pt x="43" y="0"/>
                  </a:lnTo>
                  <a:lnTo>
                    <a:pt x="46" y="0"/>
                  </a:lnTo>
                  <a:lnTo>
                    <a:pt x="48" y="0"/>
                  </a:lnTo>
                  <a:lnTo>
                    <a:pt x="52" y="0"/>
                  </a:lnTo>
                  <a:lnTo>
                    <a:pt x="52" y="1"/>
                  </a:lnTo>
                  <a:lnTo>
                    <a:pt x="56" y="1"/>
                  </a:lnTo>
                  <a:lnTo>
                    <a:pt x="57" y="0"/>
                  </a:lnTo>
                  <a:lnTo>
                    <a:pt x="61" y="0"/>
                  </a:lnTo>
                  <a:lnTo>
                    <a:pt x="61" y="1"/>
                  </a:lnTo>
                  <a:lnTo>
                    <a:pt x="61" y="3"/>
                  </a:lnTo>
                  <a:lnTo>
                    <a:pt x="65" y="3"/>
                  </a:lnTo>
                  <a:lnTo>
                    <a:pt x="65" y="5"/>
                  </a:lnTo>
                  <a:lnTo>
                    <a:pt x="63" y="5"/>
                  </a:lnTo>
                  <a:lnTo>
                    <a:pt x="61" y="5"/>
                  </a:lnTo>
                  <a:lnTo>
                    <a:pt x="61" y="7"/>
                  </a:lnTo>
                  <a:lnTo>
                    <a:pt x="59" y="7"/>
                  </a:lnTo>
                  <a:lnTo>
                    <a:pt x="57" y="7"/>
                  </a:lnTo>
                  <a:lnTo>
                    <a:pt x="56" y="7"/>
                  </a:lnTo>
                  <a:lnTo>
                    <a:pt x="54" y="7"/>
                  </a:lnTo>
                  <a:lnTo>
                    <a:pt x="54" y="9"/>
                  </a:lnTo>
                  <a:lnTo>
                    <a:pt x="56" y="9"/>
                  </a:lnTo>
                  <a:lnTo>
                    <a:pt x="56" y="7"/>
                  </a:lnTo>
                  <a:lnTo>
                    <a:pt x="56" y="9"/>
                  </a:lnTo>
                  <a:lnTo>
                    <a:pt x="54" y="11"/>
                  </a:lnTo>
                  <a:lnTo>
                    <a:pt x="52" y="11"/>
                  </a:lnTo>
                  <a:lnTo>
                    <a:pt x="50" y="13"/>
                  </a:lnTo>
                  <a:lnTo>
                    <a:pt x="48" y="13"/>
                  </a:lnTo>
                  <a:lnTo>
                    <a:pt x="46" y="14"/>
                  </a:lnTo>
                  <a:lnTo>
                    <a:pt x="46" y="13"/>
                  </a:lnTo>
                  <a:lnTo>
                    <a:pt x="46" y="14"/>
                  </a:lnTo>
                  <a:lnTo>
                    <a:pt x="45" y="14"/>
                  </a:lnTo>
                  <a:lnTo>
                    <a:pt x="43" y="16"/>
                  </a:lnTo>
                  <a:lnTo>
                    <a:pt x="41" y="16"/>
                  </a:lnTo>
                  <a:lnTo>
                    <a:pt x="39" y="18"/>
                  </a:lnTo>
                  <a:lnTo>
                    <a:pt x="37" y="18"/>
                  </a:lnTo>
                  <a:lnTo>
                    <a:pt x="35" y="20"/>
                  </a:lnTo>
                  <a:lnTo>
                    <a:pt x="33" y="20"/>
                  </a:lnTo>
                  <a:lnTo>
                    <a:pt x="33" y="22"/>
                  </a:lnTo>
                  <a:lnTo>
                    <a:pt x="35" y="22"/>
                  </a:lnTo>
                  <a:lnTo>
                    <a:pt x="35" y="24"/>
                  </a:lnTo>
                  <a:lnTo>
                    <a:pt x="35" y="22"/>
                  </a:lnTo>
                  <a:lnTo>
                    <a:pt x="33" y="24"/>
                  </a:lnTo>
                  <a:lnTo>
                    <a:pt x="32" y="25"/>
                  </a:lnTo>
                  <a:lnTo>
                    <a:pt x="30" y="25"/>
                  </a:lnTo>
                  <a:lnTo>
                    <a:pt x="28" y="27"/>
                  </a:lnTo>
                  <a:lnTo>
                    <a:pt x="26" y="29"/>
                  </a:lnTo>
                  <a:lnTo>
                    <a:pt x="24" y="29"/>
                  </a:lnTo>
                  <a:lnTo>
                    <a:pt x="24" y="31"/>
                  </a:lnTo>
                  <a:lnTo>
                    <a:pt x="26" y="31"/>
                  </a:lnTo>
                  <a:lnTo>
                    <a:pt x="28" y="31"/>
                  </a:lnTo>
                  <a:lnTo>
                    <a:pt x="28" y="33"/>
                  </a:lnTo>
                  <a:lnTo>
                    <a:pt x="26" y="33"/>
                  </a:lnTo>
                  <a:lnTo>
                    <a:pt x="24" y="33"/>
                  </a:lnTo>
                  <a:lnTo>
                    <a:pt x="22" y="33"/>
                  </a:lnTo>
                  <a:lnTo>
                    <a:pt x="22" y="35"/>
                  </a:lnTo>
                  <a:lnTo>
                    <a:pt x="21" y="35"/>
                  </a:lnTo>
                  <a:lnTo>
                    <a:pt x="21" y="33"/>
                  </a:lnTo>
                  <a:lnTo>
                    <a:pt x="17" y="33"/>
                  </a:lnTo>
                  <a:lnTo>
                    <a:pt x="13" y="33"/>
                  </a:lnTo>
                  <a:lnTo>
                    <a:pt x="11" y="33"/>
                  </a:lnTo>
                  <a:lnTo>
                    <a:pt x="9" y="33"/>
                  </a:lnTo>
                  <a:lnTo>
                    <a:pt x="6" y="33"/>
                  </a:lnTo>
                  <a:lnTo>
                    <a:pt x="2" y="33"/>
                  </a:lnTo>
                  <a:lnTo>
                    <a:pt x="4" y="31"/>
                  </a:lnTo>
                  <a:lnTo>
                    <a:pt x="6" y="31"/>
                  </a:lnTo>
                  <a:lnTo>
                    <a:pt x="8" y="29"/>
                  </a:lnTo>
                  <a:lnTo>
                    <a:pt x="8" y="27"/>
                  </a:lnTo>
                  <a:lnTo>
                    <a:pt x="9" y="27"/>
                  </a:lnTo>
                  <a:lnTo>
                    <a:pt x="11" y="29"/>
                  </a:lnTo>
                  <a:lnTo>
                    <a:pt x="13" y="29"/>
                  </a:lnTo>
                  <a:lnTo>
                    <a:pt x="15" y="29"/>
                  </a:lnTo>
                  <a:lnTo>
                    <a:pt x="13" y="27"/>
                  </a:lnTo>
                  <a:lnTo>
                    <a:pt x="15" y="27"/>
                  </a:lnTo>
                  <a:lnTo>
                    <a:pt x="13" y="27"/>
                  </a:lnTo>
                  <a:lnTo>
                    <a:pt x="11" y="25"/>
                  </a:lnTo>
                  <a:lnTo>
                    <a:pt x="9" y="25"/>
                  </a:lnTo>
                  <a:lnTo>
                    <a:pt x="6" y="25"/>
                  </a:lnTo>
                  <a:lnTo>
                    <a:pt x="8" y="24"/>
                  </a:lnTo>
                  <a:lnTo>
                    <a:pt x="9" y="24"/>
                  </a:lnTo>
                  <a:lnTo>
                    <a:pt x="11" y="22"/>
                  </a:lnTo>
                  <a:lnTo>
                    <a:pt x="13" y="22"/>
                  </a:lnTo>
                  <a:lnTo>
                    <a:pt x="15" y="22"/>
                  </a:lnTo>
                  <a:lnTo>
                    <a:pt x="17" y="20"/>
                  </a:lnTo>
                  <a:lnTo>
                    <a:pt x="15" y="20"/>
                  </a:lnTo>
                  <a:lnTo>
                    <a:pt x="15" y="18"/>
                  </a:lnTo>
                  <a:lnTo>
                    <a:pt x="13" y="18"/>
                  </a:lnTo>
                  <a:lnTo>
                    <a:pt x="11" y="18"/>
                  </a:lnTo>
                  <a:lnTo>
                    <a:pt x="11" y="16"/>
                  </a:lnTo>
                  <a:lnTo>
                    <a:pt x="11" y="14"/>
                  </a:lnTo>
                  <a:lnTo>
                    <a:pt x="13" y="14"/>
                  </a:lnTo>
                  <a:lnTo>
                    <a:pt x="15" y="14"/>
                  </a:lnTo>
                  <a:lnTo>
                    <a:pt x="15" y="16"/>
                  </a:lnTo>
                  <a:lnTo>
                    <a:pt x="17" y="16"/>
                  </a:lnTo>
                  <a:lnTo>
                    <a:pt x="19" y="16"/>
                  </a:lnTo>
                  <a:lnTo>
                    <a:pt x="19" y="14"/>
                  </a:lnTo>
                  <a:lnTo>
                    <a:pt x="22" y="13"/>
                  </a:lnTo>
                  <a:lnTo>
                    <a:pt x="26" y="11"/>
                  </a:lnTo>
                  <a:lnTo>
                    <a:pt x="24" y="11"/>
                  </a:lnTo>
                  <a:lnTo>
                    <a:pt x="22" y="13"/>
                  </a:lnTo>
                  <a:lnTo>
                    <a:pt x="21" y="13"/>
                  </a:lnTo>
                  <a:lnTo>
                    <a:pt x="19" y="13"/>
                  </a:lnTo>
                  <a:lnTo>
                    <a:pt x="15" y="13"/>
                  </a:lnTo>
                  <a:lnTo>
                    <a:pt x="13" y="13"/>
                  </a:lnTo>
                  <a:lnTo>
                    <a:pt x="11" y="13"/>
                  </a:lnTo>
                  <a:lnTo>
                    <a:pt x="9" y="13"/>
                  </a:lnTo>
                  <a:lnTo>
                    <a:pt x="8" y="11"/>
                  </a:lnTo>
                  <a:lnTo>
                    <a:pt x="6" y="11"/>
                  </a:lnTo>
                  <a:lnTo>
                    <a:pt x="4" y="11"/>
                  </a:lnTo>
                  <a:lnTo>
                    <a:pt x="2" y="11"/>
                  </a:lnTo>
                  <a:lnTo>
                    <a:pt x="2" y="9"/>
                  </a:lnTo>
                  <a:lnTo>
                    <a:pt x="2" y="7"/>
                  </a:lnTo>
                  <a:lnTo>
                    <a:pt x="0" y="7"/>
                  </a:lnTo>
                  <a:lnTo>
                    <a:pt x="4" y="5"/>
                  </a:lnTo>
                  <a:lnTo>
                    <a:pt x="11" y="5"/>
                  </a:lnTo>
                  <a:lnTo>
                    <a:pt x="11" y="3"/>
                  </a:lnTo>
                  <a:lnTo>
                    <a:pt x="15" y="3"/>
                  </a:lnTo>
                  <a:lnTo>
                    <a:pt x="17" y="3"/>
                  </a:lnTo>
                  <a:lnTo>
                    <a:pt x="19" y="1"/>
                  </a:lnTo>
                  <a:lnTo>
                    <a:pt x="24" y="1"/>
                  </a:lnTo>
                  <a:lnTo>
                    <a:pt x="28" y="1"/>
                  </a:lnTo>
                  <a:lnTo>
                    <a:pt x="28" y="0"/>
                  </a:lnTo>
                  <a:lnTo>
                    <a:pt x="30" y="0"/>
                  </a:lnTo>
                  <a:lnTo>
                    <a:pt x="33" y="0"/>
                  </a:lnTo>
                  <a:lnTo>
                    <a:pt x="35" y="1"/>
                  </a:lnTo>
                  <a:lnTo>
                    <a:pt x="35" y="0"/>
                  </a:lnTo>
                  <a:lnTo>
                    <a:pt x="37" y="0"/>
                  </a:lnTo>
                  <a:lnTo>
                    <a:pt x="41" y="0"/>
                  </a:lnTo>
                  <a:lnTo>
                    <a:pt x="4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6" name="Freeform 1654"/>
            <p:cNvSpPr>
              <a:spLocks/>
            </p:cNvSpPr>
            <p:nvPr/>
          </p:nvSpPr>
          <p:spPr bwMode="auto">
            <a:xfrm>
              <a:off x="3105151" y="5148123"/>
              <a:ext cx="26988" cy="11113"/>
            </a:xfrm>
            <a:custGeom>
              <a:avLst/>
              <a:gdLst>
                <a:gd name="T0" fmla="*/ 2147483646 w 17"/>
                <a:gd name="T1" fmla="*/ 0 h 7"/>
                <a:gd name="T2" fmla="*/ 2147483646 w 17"/>
                <a:gd name="T3" fmla="*/ 2147483646 h 7"/>
                <a:gd name="T4" fmla="*/ 2147483646 w 17"/>
                <a:gd name="T5" fmla="*/ 2147483646 h 7"/>
                <a:gd name="T6" fmla="*/ 2147483646 w 17"/>
                <a:gd name="T7" fmla="*/ 2147483646 h 7"/>
                <a:gd name="T8" fmla="*/ 2147483646 w 17"/>
                <a:gd name="T9" fmla="*/ 2147483646 h 7"/>
                <a:gd name="T10" fmla="*/ 2147483646 w 17"/>
                <a:gd name="T11" fmla="*/ 2147483646 h 7"/>
                <a:gd name="T12" fmla="*/ 2147483646 w 17"/>
                <a:gd name="T13" fmla="*/ 2147483646 h 7"/>
                <a:gd name="T14" fmla="*/ 2147483646 w 17"/>
                <a:gd name="T15" fmla="*/ 2147483646 h 7"/>
                <a:gd name="T16" fmla="*/ 2147483646 w 17"/>
                <a:gd name="T17" fmla="*/ 2147483646 h 7"/>
                <a:gd name="T18" fmla="*/ 2147483646 w 17"/>
                <a:gd name="T19" fmla="*/ 2147483646 h 7"/>
                <a:gd name="T20" fmla="*/ 2147483646 w 17"/>
                <a:gd name="T21" fmla="*/ 2147483646 h 7"/>
                <a:gd name="T22" fmla="*/ 2147483646 w 17"/>
                <a:gd name="T23" fmla="*/ 2147483646 h 7"/>
                <a:gd name="T24" fmla="*/ 2147483646 w 17"/>
                <a:gd name="T25" fmla="*/ 2147483646 h 7"/>
                <a:gd name="T26" fmla="*/ 2147483646 w 17"/>
                <a:gd name="T27" fmla="*/ 2147483646 h 7"/>
                <a:gd name="T28" fmla="*/ 2147483646 w 17"/>
                <a:gd name="T29" fmla="*/ 2147483646 h 7"/>
                <a:gd name="T30" fmla="*/ 2147483646 w 17"/>
                <a:gd name="T31" fmla="*/ 2147483646 h 7"/>
                <a:gd name="T32" fmla="*/ 2147483646 w 17"/>
                <a:gd name="T33" fmla="*/ 2147483646 h 7"/>
                <a:gd name="T34" fmla="*/ 2147483646 w 17"/>
                <a:gd name="T35" fmla="*/ 2147483646 h 7"/>
                <a:gd name="T36" fmla="*/ 2147483646 w 17"/>
                <a:gd name="T37" fmla="*/ 2147483646 h 7"/>
                <a:gd name="T38" fmla="*/ 2147483646 w 17"/>
                <a:gd name="T39" fmla="*/ 2147483646 h 7"/>
                <a:gd name="T40" fmla="*/ 2147483646 w 17"/>
                <a:gd name="T41" fmla="*/ 2147483646 h 7"/>
                <a:gd name="T42" fmla="*/ 2147483646 w 17"/>
                <a:gd name="T43" fmla="*/ 2147483646 h 7"/>
                <a:gd name="T44" fmla="*/ 2147483646 w 17"/>
                <a:gd name="T45" fmla="*/ 2147483646 h 7"/>
                <a:gd name="T46" fmla="*/ 2147483646 w 17"/>
                <a:gd name="T47" fmla="*/ 2147483646 h 7"/>
                <a:gd name="T48" fmla="*/ 2147483646 w 17"/>
                <a:gd name="T49" fmla="*/ 2147483646 h 7"/>
                <a:gd name="T50" fmla="*/ 2147483646 w 17"/>
                <a:gd name="T51" fmla="*/ 2147483646 h 7"/>
                <a:gd name="T52" fmla="*/ 2147483646 w 17"/>
                <a:gd name="T53" fmla="*/ 2147483646 h 7"/>
                <a:gd name="T54" fmla="*/ 2147483646 w 17"/>
                <a:gd name="T55" fmla="*/ 2147483646 h 7"/>
                <a:gd name="T56" fmla="*/ 2147483646 w 17"/>
                <a:gd name="T57" fmla="*/ 2147483646 h 7"/>
                <a:gd name="T58" fmla="*/ 2147483646 w 17"/>
                <a:gd name="T59" fmla="*/ 2147483646 h 7"/>
                <a:gd name="T60" fmla="*/ 0 w 17"/>
                <a:gd name="T61" fmla="*/ 2147483646 h 7"/>
                <a:gd name="T62" fmla="*/ 0 w 17"/>
                <a:gd name="T63" fmla="*/ 2147483646 h 7"/>
                <a:gd name="T64" fmla="*/ 0 w 17"/>
                <a:gd name="T65" fmla="*/ 2147483646 h 7"/>
                <a:gd name="T66" fmla="*/ 0 w 17"/>
                <a:gd name="T67" fmla="*/ 2147483646 h 7"/>
                <a:gd name="T68" fmla="*/ 2147483646 w 17"/>
                <a:gd name="T69" fmla="*/ 2147483646 h 7"/>
                <a:gd name="T70" fmla="*/ 2147483646 w 17"/>
                <a:gd name="T71" fmla="*/ 2147483646 h 7"/>
                <a:gd name="T72" fmla="*/ 2147483646 w 17"/>
                <a:gd name="T73" fmla="*/ 0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 h="7">
                  <a:moveTo>
                    <a:pt x="4" y="0"/>
                  </a:moveTo>
                  <a:lnTo>
                    <a:pt x="4" y="1"/>
                  </a:lnTo>
                  <a:lnTo>
                    <a:pt x="6" y="1"/>
                  </a:lnTo>
                  <a:lnTo>
                    <a:pt x="6" y="3"/>
                  </a:lnTo>
                  <a:lnTo>
                    <a:pt x="7" y="1"/>
                  </a:lnTo>
                  <a:lnTo>
                    <a:pt x="9" y="1"/>
                  </a:lnTo>
                  <a:lnTo>
                    <a:pt x="9" y="3"/>
                  </a:lnTo>
                  <a:lnTo>
                    <a:pt x="15" y="1"/>
                  </a:lnTo>
                  <a:lnTo>
                    <a:pt x="17" y="1"/>
                  </a:lnTo>
                  <a:lnTo>
                    <a:pt x="17" y="3"/>
                  </a:lnTo>
                  <a:lnTo>
                    <a:pt x="15" y="3"/>
                  </a:lnTo>
                  <a:lnTo>
                    <a:pt x="17" y="5"/>
                  </a:lnTo>
                  <a:lnTo>
                    <a:pt x="15" y="5"/>
                  </a:lnTo>
                  <a:lnTo>
                    <a:pt x="13" y="5"/>
                  </a:lnTo>
                  <a:lnTo>
                    <a:pt x="11" y="5"/>
                  </a:lnTo>
                  <a:lnTo>
                    <a:pt x="9" y="5"/>
                  </a:lnTo>
                  <a:lnTo>
                    <a:pt x="7" y="7"/>
                  </a:lnTo>
                  <a:lnTo>
                    <a:pt x="4" y="5"/>
                  </a:lnTo>
                  <a:lnTo>
                    <a:pt x="2" y="3"/>
                  </a:lnTo>
                  <a:lnTo>
                    <a:pt x="0" y="3"/>
                  </a:lnTo>
                  <a:lnTo>
                    <a:pt x="0" y="1"/>
                  </a:lnTo>
                  <a:lnTo>
                    <a:pt x="2" y="1"/>
                  </a:lnTo>
                  <a:lnTo>
                    <a:pt x="4" y="1"/>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7" name="Freeform 1655"/>
            <p:cNvSpPr>
              <a:spLocks/>
            </p:cNvSpPr>
            <p:nvPr/>
          </p:nvSpPr>
          <p:spPr bwMode="auto">
            <a:xfrm>
              <a:off x="2635251" y="5162411"/>
              <a:ext cx="9525" cy="3175"/>
            </a:xfrm>
            <a:custGeom>
              <a:avLst/>
              <a:gdLst>
                <a:gd name="T0" fmla="*/ 2147483646 w 6"/>
                <a:gd name="T1" fmla="*/ 0 h 2"/>
                <a:gd name="T2" fmla="*/ 2147483646 w 6"/>
                <a:gd name="T3" fmla="*/ 2147483646 h 2"/>
                <a:gd name="T4" fmla="*/ 2147483646 w 6"/>
                <a:gd name="T5" fmla="*/ 2147483646 h 2"/>
                <a:gd name="T6" fmla="*/ 2147483646 w 6"/>
                <a:gd name="T7" fmla="*/ 2147483646 h 2"/>
                <a:gd name="T8" fmla="*/ 2147483646 w 6"/>
                <a:gd name="T9" fmla="*/ 2147483646 h 2"/>
                <a:gd name="T10" fmla="*/ 2147483646 w 6"/>
                <a:gd name="T11" fmla="*/ 2147483646 h 2"/>
                <a:gd name="T12" fmla="*/ 0 w 6"/>
                <a:gd name="T13" fmla="*/ 2147483646 h 2"/>
                <a:gd name="T14" fmla="*/ 0 w 6"/>
                <a:gd name="T15" fmla="*/ 2147483646 h 2"/>
                <a:gd name="T16" fmla="*/ 0 w 6"/>
                <a:gd name="T17" fmla="*/ 2147483646 h 2"/>
                <a:gd name="T18" fmla="*/ 0 w 6"/>
                <a:gd name="T19" fmla="*/ 2147483646 h 2"/>
                <a:gd name="T20" fmla="*/ 0 w 6"/>
                <a:gd name="T21" fmla="*/ 2147483646 h 2"/>
                <a:gd name="T22" fmla="*/ 0 w 6"/>
                <a:gd name="T23" fmla="*/ 2147483646 h 2"/>
                <a:gd name="T24" fmla="*/ 0 w 6"/>
                <a:gd name="T25" fmla="*/ 2147483646 h 2"/>
                <a:gd name="T26" fmla="*/ 2147483646 w 6"/>
                <a:gd name="T27" fmla="*/ 2147483646 h 2"/>
                <a:gd name="T28" fmla="*/ 2147483646 w 6"/>
                <a:gd name="T29" fmla="*/ 0 h 2"/>
                <a:gd name="T30" fmla="*/ 2147483646 w 6"/>
                <a:gd name="T31" fmla="*/ 0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2">
                  <a:moveTo>
                    <a:pt x="6" y="0"/>
                  </a:moveTo>
                  <a:lnTo>
                    <a:pt x="6" y="2"/>
                  </a:lnTo>
                  <a:lnTo>
                    <a:pt x="4" y="2"/>
                  </a:lnTo>
                  <a:lnTo>
                    <a:pt x="2" y="2"/>
                  </a:lnTo>
                  <a:lnTo>
                    <a:pt x="0" y="2"/>
                  </a:lnTo>
                  <a:lnTo>
                    <a:pt x="2" y="2"/>
                  </a:lnTo>
                  <a:lnTo>
                    <a:pt x="4" y="0"/>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8" name="Freeform 1656"/>
            <p:cNvSpPr>
              <a:spLocks/>
            </p:cNvSpPr>
            <p:nvPr/>
          </p:nvSpPr>
          <p:spPr bwMode="auto">
            <a:xfrm>
              <a:off x="2689226" y="5162411"/>
              <a:ext cx="7938" cy="7938"/>
            </a:xfrm>
            <a:custGeom>
              <a:avLst/>
              <a:gdLst>
                <a:gd name="T0" fmla="*/ 2147483646 w 5"/>
                <a:gd name="T1" fmla="*/ 0 h 5"/>
                <a:gd name="T2" fmla="*/ 2147483646 w 5"/>
                <a:gd name="T3" fmla="*/ 0 h 5"/>
                <a:gd name="T4" fmla="*/ 2147483646 w 5"/>
                <a:gd name="T5" fmla="*/ 2147483646 h 5"/>
                <a:gd name="T6" fmla="*/ 2147483646 w 5"/>
                <a:gd name="T7" fmla="*/ 2147483646 h 5"/>
                <a:gd name="T8" fmla="*/ 2147483646 w 5"/>
                <a:gd name="T9" fmla="*/ 2147483646 h 5"/>
                <a:gd name="T10" fmla="*/ 2147483646 w 5"/>
                <a:gd name="T11" fmla="*/ 2147483646 h 5"/>
                <a:gd name="T12" fmla="*/ 2147483646 w 5"/>
                <a:gd name="T13" fmla="*/ 2147483646 h 5"/>
                <a:gd name="T14" fmla="*/ 2147483646 w 5"/>
                <a:gd name="T15" fmla="*/ 2147483646 h 5"/>
                <a:gd name="T16" fmla="*/ 2147483646 w 5"/>
                <a:gd name="T17" fmla="*/ 2147483646 h 5"/>
                <a:gd name="T18" fmla="*/ 2147483646 w 5"/>
                <a:gd name="T19" fmla="*/ 2147483646 h 5"/>
                <a:gd name="T20" fmla="*/ 2147483646 w 5"/>
                <a:gd name="T21" fmla="*/ 2147483646 h 5"/>
                <a:gd name="T22" fmla="*/ 2147483646 w 5"/>
                <a:gd name="T23" fmla="*/ 2147483646 h 5"/>
                <a:gd name="T24" fmla="*/ 2147483646 w 5"/>
                <a:gd name="T25" fmla="*/ 2147483646 h 5"/>
                <a:gd name="T26" fmla="*/ 0 w 5"/>
                <a:gd name="T27" fmla="*/ 2147483646 h 5"/>
                <a:gd name="T28" fmla="*/ 0 w 5"/>
                <a:gd name="T29" fmla="*/ 2147483646 h 5"/>
                <a:gd name="T30" fmla="*/ 0 w 5"/>
                <a:gd name="T31" fmla="*/ 2147483646 h 5"/>
                <a:gd name="T32" fmla="*/ 2147483646 w 5"/>
                <a:gd name="T33" fmla="*/ 0 h 5"/>
                <a:gd name="T34" fmla="*/ 2147483646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3" y="0"/>
                  </a:moveTo>
                  <a:lnTo>
                    <a:pt x="3" y="0"/>
                  </a:lnTo>
                  <a:lnTo>
                    <a:pt x="1" y="2"/>
                  </a:lnTo>
                  <a:lnTo>
                    <a:pt x="3" y="2"/>
                  </a:lnTo>
                  <a:lnTo>
                    <a:pt x="5" y="2"/>
                  </a:lnTo>
                  <a:lnTo>
                    <a:pt x="5" y="3"/>
                  </a:lnTo>
                  <a:lnTo>
                    <a:pt x="3" y="3"/>
                  </a:lnTo>
                  <a:lnTo>
                    <a:pt x="1" y="5"/>
                  </a:lnTo>
                  <a:lnTo>
                    <a:pt x="1" y="3"/>
                  </a:lnTo>
                  <a:lnTo>
                    <a:pt x="0" y="2"/>
                  </a:lnTo>
                  <a:lnTo>
                    <a:pt x="1" y="0"/>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59" name="Freeform 1657"/>
            <p:cNvSpPr>
              <a:spLocks noEditPoints="1"/>
            </p:cNvSpPr>
            <p:nvPr/>
          </p:nvSpPr>
          <p:spPr bwMode="auto">
            <a:xfrm>
              <a:off x="2973388" y="5170348"/>
              <a:ext cx="739775" cy="485775"/>
            </a:xfrm>
            <a:custGeom>
              <a:avLst/>
              <a:gdLst>
                <a:gd name="T0" fmla="*/ 2147483646 w 466"/>
                <a:gd name="T1" fmla="*/ 2147483646 h 306"/>
                <a:gd name="T2" fmla="*/ 2147483646 w 466"/>
                <a:gd name="T3" fmla="*/ 2147483646 h 306"/>
                <a:gd name="T4" fmla="*/ 2147483646 w 466"/>
                <a:gd name="T5" fmla="*/ 2147483646 h 306"/>
                <a:gd name="T6" fmla="*/ 2147483646 w 466"/>
                <a:gd name="T7" fmla="*/ 2147483646 h 306"/>
                <a:gd name="T8" fmla="*/ 2147483646 w 466"/>
                <a:gd name="T9" fmla="*/ 2147483646 h 306"/>
                <a:gd name="T10" fmla="*/ 2147483646 w 466"/>
                <a:gd name="T11" fmla="*/ 2147483646 h 306"/>
                <a:gd name="T12" fmla="*/ 2147483646 w 466"/>
                <a:gd name="T13" fmla="*/ 2147483646 h 306"/>
                <a:gd name="T14" fmla="*/ 2147483646 w 466"/>
                <a:gd name="T15" fmla="*/ 2147483646 h 306"/>
                <a:gd name="T16" fmla="*/ 2147483646 w 466"/>
                <a:gd name="T17" fmla="*/ 2147483646 h 306"/>
                <a:gd name="T18" fmla="*/ 2147483646 w 466"/>
                <a:gd name="T19" fmla="*/ 2147483646 h 306"/>
                <a:gd name="T20" fmla="*/ 2147483646 w 466"/>
                <a:gd name="T21" fmla="*/ 2147483646 h 306"/>
                <a:gd name="T22" fmla="*/ 2147483646 w 466"/>
                <a:gd name="T23" fmla="*/ 2147483646 h 306"/>
                <a:gd name="T24" fmla="*/ 2147483646 w 466"/>
                <a:gd name="T25" fmla="*/ 2147483646 h 306"/>
                <a:gd name="T26" fmla="*/ 2147483646 w 466"/>
                <a:gd name="T27" fmla="*/ 2147483646 h 306"/>
                <a:gd name="T28" fmla="*/ 2147483646 w 466"/>
                <a:gd name="T29" fmla="*/ 2147483646 h 306"/>
                <a:gd name="T30" fmla="*/ 2147483646 w 466"/>
                <a:gd name="T31" fmla="*/ 2147483646 h 306"/>
                <a:gd name="T32" fmla="*/ 2147483646 w 466"/>
                <a:gd name="T33" fmla="*/ 2147483646 h 306"/>
                <a:gd name="T34" fmla="*/ 2147483646 w 466"/>
                <a:gd name="T35" fmla="*/ 2147483646 h 306"/>
                <a:gd name="T36" fmla="*/ 2147483646 w 466"/>
                <a:gd name="T37" fmla="*/ 2147483646 h 306"/>
                <a:gd name="T38" fmla="*/ 2147483646 w 466"/>
                <a:gd name="T39" fmla="*/ 2147483646 h 306"/>
                <a:gd name="T40" fmla="*/ 2147483646 w 466"/>
                <a:gd name="T41" fmla="*/ 2147483646 h 306"/>
                <a:gd name="T42" fmla="*/ 2147483646 w 466"/>
                <a:gd name="T43" fmla="*/ 2147483646 h 306"/>
                <a:gd name="T44" fmla="*/ 2147483646 w 466"/>
                <a:gd name="T45" fmla="*/ 2147483646 h 306"/>
                <a:gd name="T46" fmla="*/ 2147483646 w 466"/>
                <a:gd name="T47" fmla="*/ 2147483646 h 306"/>
                <a:gd name="T48" fmla="*/ 2147483646 w 466"/>
                <a:gd name="T49" fmla="*/ 2147483646 h 306"/>
                <a:gd name="T50" fmla="*/ 2147483646 w 466"/>
                <a:gd name="T51" fmla="*/ 2147483646 h 306"/>
                <a:gd name="T52" fmla="*/ 2147483646 w 466"/>
                <a:gd name="T53" fmla="*/ 2147483646 h 306"/>
                <a:gd name="T54" fmla="*/ 2147483646 w 466"/>
                <a:gd name="T55" fmla="*/ 2147483646 h 306"/>
                <a:gd name="T56" fmla="*/ 2147483646 w 466"/>
                <a:gd name="T57" fmla="*/ 2147483646 h 306"/>
                <a:gd name="T58" fmla="*/ 2147483646 w 466"/>
                <a:gd name="T59" fmla="*/ 2147483646 h 306"/>
                <a:gd name="T60" fmla="*/ 2147483646 w 466"/>
                <a:gd name="T61" fmla="*/ 2147483646 h 306"/>
                <a:gd name="T62" fmla="*/ 2147483646 w 466"/>
                <a:gd name="T63" fmla="*/ 2147483646 h 306"/>
                <a:gd name="T64" fmla="*/ 2147483646 w 466"/>
                <a:gd name="T65" fmla="*/ 2147483646 h 306"/>
                <a:gd name="T66" fmla="*/ 2147483646 w 466"/>
                <a:gd name="T67" fmla="*/ 2147483646 h 306"/>
                <a:gd name="T68" fmla="*/ 2147483646 w 466"/>
                <a:gd name="T69" fmla="*/ 2147483646 h 306"/>
                <a:gd name="T70" fmla="*/ 2147483646 w 466"/>
                <a:gd name="T71" fmla="*/ 2147483646 h 306"/>
                <a:gd name="T72" fmla="*/ 2147483646 w 466"/>
                <a:gd name="T73" fmla="*/ 2147483646 h 306"/>
                <a:gd name="T74" fmla="*/ 0 w 466"/>
                <a:gd name="T75" fmla="*/ 2147483646 h 306"/>
                <a:gd name="T76" fmla="*/ 2147483646 w 466"/>
                <a:gd name="T77" fmla="*/ 2147483646 h 306"/>
                <a:gd name="T78" fmla="*/ 2147483646 w 466"/>
                <a:gd name="T79" fmla="*/ 2147483646 h 306"/>
                <a:gd name="T80" fmla="*/ 2147483646 w 466"/>
                <a:gd name="T81" fmla="*/ 2147483646 h 306"/>
                <a:gd name="T82" fmla="*/ 2147483646 w 466"/>
                <a:gd name="T83" fmla="*/ 2147483646 h 306"/>
                <a:gd name="T84" fmla="*/ 2147483646 w 466"/>
                <a:gd name="T85" fmla="*/ 2147483646 h 306"/>
                <a:gd name="T86" fmla="*/ 2147483646 w 466"/>
                <a:gd name="T87" fmla="*/ 2147483646 h 306"/>
                <a:gd name="T88" fmla="*/ 2147483646 w 466"/>
                <a:gd name="T89" fmla="*/ 2147483646 h 306"/>
                <a:gd name="T90" fmla="*/ 2147483646 w 466"/>
                <a:gd name="T91" fmla="*/ 2147483646 h 306"/>
                <a:gd name="T92" fmla="*/ 2147483646 w 466"/>
                <a:gd name="T93" fmla="*/ 2147483646 h 306"/>
                <a:gd name="T94" fmla="*/ 2147483646 w 466"/>
                <a:gd name="T95" fmla="*/ 2147483646 h 306"/>
                <a:gd name="T96" fmla="*/ 2147483646 w 466"/>
                <a:gd name="T97" fmla="*/ 2147483646 h 306"/>
                <a:gd name="T98" fmla="*/ 2147483646 w 466"/>
                <a:gd name="T99" fmla="*/ 2147483646 h 306"/>
                <a:gd name="T100" fmla="*/ 2147483646 w 466"/>
                <a:gd name="T101" fmla="*/ 2147483646 h 306"/>
                <a:gd name="T102" fmla="*/ 2147483646 w 466"/>
                <a:gd name="T103" fmla="*/ 2147483646 h 306"/>
                <a:gd name="T104" fmla="*/ 2147483646 w 466"/>
                <a:gd name="T105" fmla="*/ 2147483646 h 306"/>
                <a:gd name="T106" fmla="*/ 2147483646 w 466"/>
                <a:gd name="T107" fmla="*/ 2147483646 h 306"/>
                <a:gd name="T108" fmla="*/ 2147483646 w 466"/>
                <a:gd name="T109" fmla="*/ 2147483646 h 306"/>
                <a:gd name="T110" fmla="*/ 2147483646 w 466"/>
                <a:gd name="T111" fmla="*/ 2147483646 h 306"/>
                <a:gd name="T112" fmla="*/ 2147483646 w 466"/>
                <a:gd name="T113" fmla="*/ 2147483646 h 306"/>
                <a:gd name="T114" fmla="*/ 2147483646 w 466"/>
                <a:gd name="T115" fmla="*/ 2147483646 h 306"/>
                <a:gd name="T116" fmla="*/ 2147483646 w 466"/>
                <a:gd name="T117" fmla="*/ 2147483646 h 306"/>
                <a:gd name="T118" fmla="*/ 2147483646 w 466"/>
                <a:gd name="T119" fmla="*/ 2147483646 h 306"/>
                <a:gd name="T120" fmla="*/ 2147483646 w 466"/>
                <a:gd name="T121" fmla="*/ 2147483646 h 306"/>
                <a:gd name="T122" fmla="*/ 2147483646 w 466"/>
                <a:gd name="T123" fmla="*/ 2147483646 h 306"/>
                <a:gd name="T124" fmla="*/ 2147483646 w 466"/>
                <a:gd name="T125" fmla="*/ 2147483646 h 3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6" h="306">
                  <a:moveTo>
                    <a:pt x="115" y="224"/>
                  </a:moveTo>
                  <a:lnTo>
                    <a:pt x="113" y="224"/>
                  </a:lnTo>
                  <a:lnTo>
                    <a:pt x="113" y="226"/>
                  </a:lnTo>
                  <a:lnTo>
                    <a:pt x="111" y="226"/>
                  </a:lnTo>
                  <a:lnTo>
                    <a:pt x="113" y="228"/>
                  </a:lnTo>
                  <a:lnTo>
                    <a:pt x="111" y="228"/>
                  </a:lnTo>
                  <a:lnTo>
                    <a:pt x="111" y="230"/>
                  </a:lnTo>
                  <a:lnTo>
                    <a:pt x="113" y="230"/>
                  </a:lnTo>
                  <a:lnTo>
                    <a:pt x="115" y="230"/>
                  </a:lnTo>
                  <a:lnTo>
                    <a:pt x="115" y="228"/>
                  </a:lnTo>
                  <a:lnTo>
                    <a:pt x="116" y="228"/>
                  </a:lnTo>
                  <a:lnTo>
                    <a:pt x="118" y="226"/>
                  </a:lnTo>
                  <a:lnTo>
                    <a:pt x="118" y="224"/>
                  </a:lnTo>
                  <a:lnTo>
                    <a:pt x="116" y="224"/>
                  </a:lnTo>
                  <a:lnTo>
                    <a:pt x="115" y="224"/>
                  </a:lnTo>
                  <a:close/>
                  <a:moveTo>
                    <a:pt x="103" y="126"/>
                  </a:moveTo>
                  <a:lnTo>
                    <a:pt x="102" y="128"/>
                  </a:lnTo>
                  <a:lnTo>
                    <a:pt x="103" y="128"/>
                  </a:lnTo>
                  <a:lnTo>
                    <a:pt x="105" y="128"/>
                  </a:lnTo>
                  <a:lnTo>
                    <a:pt x="103" y="126"/>
                  </a:lnTo>
                  <a:close/>
                  <a:moveTo>
                    <a:pt x="176" y="111"/>
                  </a:moveTo>
                  <a:lnTo>
                    <a:pt x="176" y="111"/>
                  </a:lnTo>
                  <a:lnTo>
                    <a:pt x="174" y="113"/>
                  </a:lnTo>
                  <a:lnTo>
                    <a:pt x="174" y="115"/>
                  </a:lnTo>
                  <a:lnTo>
                    <a:pt x="172" y="115"/>
                  </a:lnTo>
                  <a:lnTo>
                    <a:pt x="172" y="117"/>
                  </a:lnTo>
                  <a:lnTo>
                    <a:pt x="174" y="117"/>
                  </a:lnTo>
                  <a:lnTo>
                    <a:pt x="174" y="119"/>
                  </a:lnTo>
                  <a:lnTo>
                    <a:pt x="176" y="119"/>
                  </a:lnTo>
                  <a:lnTo>
                    <a:pt x="176" y="117"/>
                  </a:lnTo>
                  <a:lnTo>
                    <a:pt x="176" y="115"/>
                  </a:lnTo>
                  <a:lnTo>
                    <a:pt x="177" y="113"/>
                  </a:lnTo>
                  <a:lnTo>
                    <a:pt x="176" y="113"/>
                  </a:lnTo>
                  <a:lnTo>
                    <a:pt x="176" y="111"/>
                  </a:lnTo>
                  <a:close/>
                  <a:moveTo>
                    <a:pt x="153" y="111"/>
                  </a:moveTo>
                  <a:lnTo>
                    <a:pt x="153" y="111"/>
                  </a:lnTo>
                  <a:lnTo>
                    <a:pt x="152" y="111"/>
                  </a:lnTo>
                  <a:lnTo>
                    <a:pt x="152" y="113"/>
                  </a:lnTo>
                  <a:lnTo>
                    <a:pt x="150" y="113"/>
                  </a:lnTo>
                  <a:lnTo>
                    <a:pt x="148" y="115"/>
                  </a:lnTo>
                  <a:lnTo>
                    <a:pt x="146" y="115"/>
                  </a:lnTo>
                  <a:lnTo>
                    <a:pt x="146" y="117"/>
                  </a:lnTo>
                  <a:lnTo>
                    <a:pt x="146" y="119"/>
                  </a:lnTo>
                  <a:lnTo>
                    <a:pt x="146" y="117"/>
                  </a:lnTo>
                  <a:lnTo>
                    <a:pt x="148" y="119"/>
                  </a:lnTo>
                  <a:lnTo>
                    <a:pt x="148" y="121"/>
                  </a:lnTo>
                  <a:lnTo>
                    <a:pt x="148" y="122"/>
                  </a:lnTo>
                  <a:lnTo>
                    <a:pt x="148" y="124"/>
                  </a:lnTo>
                  <a:lnTo>
                    <a:pt x="150" y="124"/>
                  </a:lnTo>
                  <a:lnTo>
                    <a:pt x="150" y="126"/>
                  </a:lnTo>
                  <a:lnTo>
                    <a:pt x="150" y="128"/>
                  </a:lnTo>
                  <a:lnTo>
                    <a:pt x="150" y="130"/>
                  </a:lnTo>
                  <a:lnTo>
                    <a:pt x="152" y="130"/>
                  </a:lnTo>
                  <a:lnTo>
                    <a:pt x="152" y="132"/>
                  </a:lnTo>
                  <a:lnTo>
                    <a:pt x="150" y="132"/>
                  </a:lnTo>
                  <a:lnTo>
                    <a:pt x="150" y="134"/>
                  </a:lnTo>
                  <a:lnTo>
                    <a:pt x="152" y="135"/>
                  </a:lnTo>
                  <a:lnTo>
                    <a:pt x="153" y="137"/>
                  </a:lnTo>
                  <a:lnTo>
                    <a:pt x="155" y="135"/>
                  </a:lnTo>
                  <a:lnTo>
                    <a:pt x="153" y="137"/>
                  </a:lnTo>
                  <a:lnTo>
                    <a:pt x="155" y="137"/>
                  </a:lnTo>
                  <a:lnTo>
                    <a:pt x="157" y="137"/>
                  </a:lnTo>
                  <a:lnTo>
                    <a:pt x="157" y="139"/>
                  </a:lnTo>
                  <a:lnTo>
                    <a:pt x="159" y="137"/>
                  </a:lnTo>
                  <a:lnTo>
                    <a:pt x="161" y="137"/>
                  </a:lnTo>
                  <a:lnTo>
                    <a:pt x="161" y="135"/>
                  </a:lnTo>
                  <a:lnTo>
                    <a:pt x="161" y="137"/>
                  </a:lnTo>
                  <a:lnTo>
                    <a:pt x="163" y="137"/>
                  </a:lnTo>
                  <a:lnTo>
                    <a:pt x="163" y="134"/>
                  </a:lnTo>
                  <a:lnTo>
                    <a:pt x="161" y="132"/>
                  </a:lnTo>
                  <a:lnTo>
                    <a:pt x="161" y="130"/>
                  </a:lnTo>
                  <a:lnTo>
                    <a:pt x="159" y="130"/>
                  </a:lnTo>
                  <a:lnTo>
                    <a:pt x="159" y="128"/>
                  </a:lnTo>
                  <a:lnTo>
                    <a:pt x="163" y="128"/>
                  </a:lnTo>
                  <a:lnTo>
                    <a:pt x="163" y="126"/>
                  </a:lnTo>
                  <a:lnTo>
                    <a:pt x="161" y="124"/>
                  </a:lnTo>
                  <a:lnTo>
                    <a:pt x="161" y="122"/>
                  </a:lnTo>
                  <a:lnTo>
                    <a:pt x="159" y="122"/>
                  </a:lnTo>
                  <a:lnTo>
                    <a:pt x="157" y="122"/>
                  </a:lnTo>
                  <a:lnTo>
                    <a:pt x="157" y="121"/>
                  </a:lnTo>
                  <a:lnTo>
                    <a:pt x="155" y="121"/>
                  </a:lnTo>
                  <a:lnTo>
                    <a:pt x="155" y="119"/>
                  </a:lnTo>
                  <a:lnTo>
                    <a:pt x="153" y="117"/>
                  </a:lnTo>
                  <a:lnTo>
                    <a:pt x="155" y="117"/>
                  </a:lnTo>
                  <a:lnTo>
                    <a:pt x="157" y="115"/>
                  </a:lnTo>
                  <a:lnTo>
                    <a:pt x="159" y="115"/>
                  </a:lnTo>
                  <a:lnTo>
                    <a:pt x="161" y="115"/>
                  </a:lnTo>
                  <a:lnTo>
                    <a:pt x="161" y="113"/>
                  </a:lnTo>
                  <a:lnTo>
                    <a:pt x="159" y="113"/>
                  </a:lnTo>
                  <a:lnTo>
                    <a:pt x="159" y="111"/>
                  </a:lnTo>
                  <a:lnTo>
                    <a:pt x="157" y="111"/>
                  </a:lnTo>
                  <a:lnTo>
                    <a:pt x="155" y="111"/>
                  </a:lnTo>
                  <a:lnTo>
                    <a:pt x="153" y="111"/>
                  </a:lnTo>
                  <a:close/>
                  <a:moveTo>
                    <a:pt x="127" y="111"/>
                  </a:moveTo>
                  <a:lnTo>
                    <a:pt x="124" y="111"/>
                  </a:lnTo>
                  <a:lnTo>
                    <a:pt x="122" y="111"/>
                  </a:lnTo>
                  <a:lnTo>
                    <a:pt x="120" y="113"/>
                  </a:lnTo>
                  <a:lnTo>
                    <a:pt x="120" y="115"/>
                  </a:lnTo>
                  <a:lnTo>
                    <a:pt x="122" y="115"/>
                  </a:lnTo>
                  <a:lnTo>
                    <a:pt x="120" y="117"/>
                  </a:lnTo>
                  <a:lnTo>
                    <a:pt x="118" y="117"/>
                  </a:lnTo>
                  <a:lnTo>
                    <a:pt x="116" y="117"/>
                  </a:lnTo>
                  <a:lnTo>
                    <a:pt x="115" y="115"/>
                  </a:lnTo>
                  <a:lnTo>
                    <a:pt x="116" y="115"/>
                  </a:lnTo>
                  <a:lnTo>
                    <a:pt x="116" y="113"/>
                  </a:lnTo>
                  <a:lnTo>
                    <a:pt x="115" y="113"/>
                  </a:lnTo>
                  <a:lnTo>
                    <a:pt x="113" y="113"/>
                  </a:lnTo>
                  <a:lnTo>
                    <a:pt x="113" y="111"/>
                  </a:lnTo>
                  <a:lnTo>
                    <a:pt x="111" y="111"/>
                  </a:lnTo>
                  <a:lnTo>
                    <a:pt x="111" y="113"/>
                  </a:lnTo>
                  <a:lnTo>
                    <a:pt x="109" y="113"/>
                  </a:lnTo>
                  <a:lnTo>
                    <a:pt x="107" y="113"/>
                  </a:lnTo>
                  <a:lnTo>
                    <a:pt x="107" y="115"/>
                  </a:lnTo>
                  <a:lnTo>
                    <a:pt x="107" y="117"/>
                  </a:lnTo>
                  <a:lnTo>
                    <a:pt x="105" y="117"/>
                  </a:lnTo>
                  <a:lnTo>
                    <a:pt x="105" y="119"/>
                  </a:lnTo>
                  <a:lnTo>
                    <a:pt x="105" y="121"/>
                  </a:lnTo>
                  <a:lnTo>
                    <a:pt x="103" y="121"/>
                  </a:lnTo>
                  <a:lnTo>
                    <a:pt x="103" y="122"/>
                  </a:lnTo>
                  <a:lnTo>
                    <a:pt x="103" y="124"/>
                  </a:lnTo>
                  <a:lnTo>
                    <a:pt x="105" y="126"/>
                  </a:lnTo>
                  <a:lnTo>
                    <a:pt x="107" y="126"/>
                  </a:lnTo>
                  <a:lnTo>
                    <a:pt x="109" y="126"/>
                  </a:lnTo>
                  <a:lnTo>
                    <a:pt x="111" y="126"/>
                  </a:lnTo>
                  <a:lnTo>
                    <a:pt x="113" y="126"/>
                  </a:lnTo>
                  <a:lnTo>
                    <a:pt x="113" y="124"/>
                  </a:lnTo>
                  <a:lnTo>
                    <a:pt x="115" y="124"/>
                  </a:lnTo>
                  <a:lnTo>
                    <a:pt x="116" y="124"/>
                  </a:lnTo>
                  <a:lnTo>
                    <a:pt x="118" y="124"/>
                  </a:lnTo>
                  <a:lnTo>
                    <a:pt x="120" y="126"/>
                  </a:lnTo>
                  <a:lnTo>
                    <a:pt x="122" y="126"/>
                  </a:lnTo>
                  <a:lnTo>
                    <a:pt x="124" y="126"/>
                  </a:lnTo>
                  <a:lnTo>
                    <a:pt x="126" y="126"/>
                  </a:lnTo>
                  <a:lnTo>
                    <a:pt x="129" y="126"/>
                  </a:lnTo>
                  <a:lnTo>
                    <a:pt x="133" y="126"/>
                  </a:lnTo>
                  <a:lnTo>
                    <a:pt x="133" y="124"/>
                  </a:lnTo>
                  <a:lnTo>
                    <a:pt x="131" y="121"/>
                  </a:lnTo>
                  <a:lnTo>
                    <a:pt x="129" y="119"/>
                  </a:lnTo>
                  <a:lnTo>
                    <a:pt x="127" y="119"/>
                  </a:lnTo>
                  <a:lnTo>
                    <a:pt x="126" y="117"/>
                  </a:lnTo>
                  <a:lnTo>
                    <a:pt x="126" y="115"/>
                  </a:lnTo>
                  <a:lnTo>
                    <a:pt x="126" y="113"/>
                  </a:lnTo>
                  <a:lnTo>
                    <a:pt x="127" y="111"/>
                  </a:lnTo>
                  <a:close/>
                  <a:moveTo>
                    <a:pt x="412" y="71"/>
                  </a:moveTo>
                  <a:lnTo>
                    <a:pt x="410" y="71"/>
                  </a:lnTo>
                  <a:lnTo>
                    <a:pt x="412" y="71"/>
                  </a:lnTo>
                  <a:close/>
                  <a:moveTo>
                    <a:pt x="277" y="0"/>
                  </a:moveTo>
                  <a:lnTo>
                    <a:pt x="277" y="4"/>
                  </a:lnTo>
                  <a:lnTo>
                    <a:pt x="279" y="4"/>
                  </a:lnTo>
                  <a:lnTo>
                    <a:pt x="281" y="4"/>
                  </a:lnTo>
                  <a:lnTo>
                    <a:pt x="283" y="4"/>
                  </a:lnTo>
                  <a:lnTo>
                    <a:pt x="281" y="6"/>
                  </a:lnTo>
                  <a:lnTo>
                    <a:pt x="283" y="6"/>
                  </a:lnTo>
                  <a:lnTo>
                    <a:pt x="285" y="6"/>
                  </a:lnTo>
                  <a:lnTo>
                    <a:pt x="286" y="6"/>
                  </a:lnTo>
                  <a:lnTo>
                    <a:pt x="290" y="6"/>
                  </a:lnTo>
                  <a:lnTo>
                    <a:pt x="292" y="8"/>
                  </a:lnTo>
                  <a:lnTo>
                    <a:pt x="294" y="8"/>
                  </a:lnTo>
                  <a:lnTo>
                    <a:pt x="294" y="10"/>
                  </a:lnTo>
                  <a:lnTo>
                    <a:pt x="294" y="11"/>
                  </a:lnTo>
                  <a:lnTo>
                    <a:pt x="296" y="11"/>
                  </a:lnTo>
                  <a:lnTo>
                    <a:pt x="294" y="11"/>
                  </a:lnTo>
                  <a:lnTo>
                    <a:pt x="294" y="13"/>
                  </a:lnTo>
                  <a:lnTo>
                    <a:pt x="292" y="13"/>
                  </a:lnTo>
                  <a:lnTo>
                    <a:pt x="290" y="13"/>
                  </a:lnTo>
                  <a:lnTo>
                    <a:pt x="288" y="13"/>
                  </a:lnTo>
                  <a:lnTo>
                    <a:pt x="286" y="13"/>
                  </a:lnTo>
                  <a:lnTo>
                    <a:pt x="286" y="15"/>
                  </a:lnTo>
                  <a:lnTo>
                    <a:pt x="285" y="15"/>
                  </a:lnTo>
                  <a:lnTo>
                    <a:pt x="285" y="17"/>
                  </a:lnTo>
                  <a:lnTo>
                    <a:pt x="283" y="17"/>
                  </a:lnTo>
                  <a:lnTo>
                    <a:pt x="281" y="19"/>
                  </a:lnTo>
                  <a:lnTo>
                    <a:pt x="279" y="19"/>
                  </a:lnTo>
                  <a:lnTo>
                    <a:pt x="277" y="21"/>
                  </a:lnTo>
                  <a:lnTo>
                    <a:pt x="277" y="23"/>
                  </a:lnTo>
                  <a:lnTo>
                    <a:pt x="275" y="23"/>
                  </a:lnTo>
                  <a:lnTo>
                    <a:pt x="277" y="23"/>
                  </a:lnTo>
                  <a:lnTo>
                    <a:pt x="279" y="21"/>
                  </a:lnTo>
                  <a:lnTo>
                    <a:pt x="281" y="21"/>
                  </a:lnTo>
                  <a:lnTo>
                    <a:pt x="283" y="21"/>
                  </a:lnTo>
                  <a:lnTo>
                    <a:pt x="285" y="19"/>
                  </a:lnTo>
                  <a:lnTo>
                    <a:pt x="286" y="19"/>
                  </a:lnTo>
                  <a:lnTo>
                    <a:pt x="288" y="19"/>
                  </a:lnTo>
                  <a:lnTo>
                    <a:pt x="288" y="17"/>
                  </a:lnTo>
                  <a:lnTo>
                    <a:pt x="290" y="17"/>
                  </a:lnTo>
                  <a:lnTo>
                    <a:pt x="292" y="17"/>
                  </a:lnTo>
                  <a:lnTo>
                    <a:pt x="294" y="17"/>
                  </a:lnTo>
                  <a:lnTo>
                    <a:pt x="294" y="19"/>
                  </a:lnTo>
                  <a:lnTo>
                    <a:pt x="296" y="19"/>
                  </a:lnTo>
                  <a:lnTo>
                    <a:pt x="299" y="19"/>
                  </a:lnTo>
                  <a:lnTo>
                    <a:pt x="303" y="19"/>
                  </a:lnTo>
                  <a:lnTo>
                    <a:pt x="307" y="19"/>
                  </a:lnTo>
                  <a:lnTo>
                    <a:pt x="307" y="21"/>
                  </a:lnTo>
                  <a:lnTo>
                    <a:pt x="309" y="21"/>
                  </a:lnTo>
                  <a:lnTo>
                    <a:pt x="311" y="21"/>
                  </a:lnTo>
                  <a:lnTo>
                    <a:pt x="311" y="23"/>
                  </a:lnTo>
                  <a:lnTo>
                    <a:pt x="312" y="23"/>
                  </a:lnTo>
                  <a:lnTo>
                    <a:pt x="316" y="23"/>
                  </a:lnTo>
                  <a:lnTo>
                    <a:pt x="318" y="23"/>
                  </a:lnTo>
                  <a:lnTo>
                    <a:pt x="318" y="21"/>
                  </a:lnTo>
                  <a:lnTo>
                    <a:pt x="322" y="21"/>
                  </a:lnTo>
                  <a:lnTo>
                    <a:pt x="323" y="21"/>
                  </a:lnTo>
                  <a:lnTo>
                    <a:pt x="325" y="21"/>
                  </a:lnTo>
                  <a:lnTo>
                    <a:pt x="327" y="21"/>
                  </a:lnTo>
                  <a:lnTo>
                    <a:pt x="327" y="23"/>
                  </a:lnTo>
                  <a:lnTo>
                    <a:pt x="329" y="23"/>
                  </a:lnTo>
                  <a:lnTo>
                    <a:pt x="329" y="24"/>
                  </a:lnTo>
                  <a:lnTo>
                    <a:pt x="329" y="26"/>
                  </a:lnTo>
                  <a:lnTo>
                    <a:pt x="331" y="26"/>
                  </a:lnTo>
                  <a:lnTo>
                    <a:pt x="331" y="28"/>
                  </a:lnTo>
                  <a:lnTo>
                    <a:pt x="331" y="30"/>
                  </a:lnTo>
                  <a:lnTo>
                    <a:pt x="333" y="30"/>
                  </a:lnTo>
                  <a:lnTo>
                    <a:pt x="335" y="32"/>
                  </a:lnTo>
                  <a:lnTo>
                    <a:pt x="336" y="30"/>
                  </a:lnTo>
                  <a:lnTo>
                    <a:pt x="336" y="28"/>
                  </a:lnTo>
                  <a:lnTo>
                    <a:pt x="338" y="28"/>
                  </a:lnTo>
                  <a:lnTo>
                    <a:pt x="338" y="26"/>
                  </a:lnTo>
                  <a:lnTo>
                    <a:pt x="338" y="28"/>
                  </a:lnTo>
                  <a:lnTo>
                    <a:pt x="340" y="28"/>
                  </a:lnTo>
                  <a:lnTo>
                    <a:pt x="344" y="28"/>
                  </a:lnTo>
                  <a:lnTo>
                    <a:pt x="346" y="28"/>
                  </a:lnTo>
                  <a:lnTo>
                    <a:pt x="346" y="26"/>
                  </a:lnTo>
                  <a:lnTo>
                    <a:pt x="348" y="28"/>
                  </a:lnTo>
                  <a:lnTo>
                    <a:pt x="349" y="26"/>
                  </a:lnTo>
                  <a:lnTo>
                    <a:pt x="351" y="28"/>
                  </a:lnTo>
                  <a:lnTo>
                    <a:pt x="353" y="28"/>
                  </a:lnTo>
                  <a:lnTo>
                    <a:pt x="353" y="26"/>
                  </a:lnTo>
                  <a:lnTo>
                    <a:pt x="355" y="26"/>
                  </a:lnTo>
                  <a:lnTo>
                    <a:pt x="353" y="26"/>
                  </a:lnTo>
                  <a:lnTo>
                    <a:pt x="355" y="24"/>
                  </a:lnTo>
                  <a:lnTo>
                    <a:pt x="357" y="24"/>
                  </a:lnTo>
                  <a:lnTo>
                    <a:pt x="359" y="24"/>
                  </a:lnTo>
                  <a:lnTo>
                    <a:pt x="359" y="23"/>
                  </a:lnTo>
                  <a:lnTo>
                    <a:pt x="360" y="23"/>
                  </a:lnTo>
                  <a:lnTo>
                    <a:pt x="362" y="23"/>
                  </a:lnTo>
                  <a:lnTo>
                    <a:pt x="362" y="24"/>
                  </a:lnTo>
                  <a:lnTo>
                    <a:pt x="364" y="24"/>
                  </a:lnTo>
                  <a:lnTo>
                    <a:pt x="368" y="24"/>
                  </a:lnTo>
                  <a:lnTo>
                    <a:pt x="370" y="24"/>
                  </a:lnTo>
                  <a:lnTo>
                    <a:pt x="370" y="26"/>
                  </a:lnTo>
                  <a:lnTo>
                    <a:pt x="372" y="26"/>
                  </a:lnTo>
                  <a:lnTo>
                    <a:pt x="375" y="26"/>
                  </a:lnTo>
                  <a:lnTo>
                    <a:pt x="377" y="26"/>
                  </a:lnTo>
                  <a:lnTo>
                    <a:pt x="379" y="28"/>
                  </a:lnTo>
                  <a:lnTo>
                    <a:pt x="381" y="28"/>
                  </a:lnTo>
                  <a:lnTo>
                    <a:pt x="381" y="30"/>
                  </a:lnTo>
                  <a:lnTo>
                    <a:pt x="383" y="30"/>
                  </a:lnTo>
                  <a:lnTo>
                    <a:pt x="384" y="30"/>
                  </a:lnTo>
                  <a:lnTo>
                    <a:pt x="390" y="30"/>
                  </a:lnTo>
                  <a:lnTo>
                    <a:pt x="396" y="30"/>
                  </a:lnTo>
                  <a:lnTo>
                    <a:pt x="397" y="32"/>
                  </a:lnTo>
                  <a:lnTo>
                    <a:pt x="399" y="32"/>
                  </a:lnTo>
                  <a:lnTo>
                    <a:pt x="399" y="35"/>
                  </a:lnTo>
                  <a:lnTo>
                    <a:pt x="401" y="35"/>
                  </a:lnTo>
                  <a:lnTo>
                    <a:pt x="403" y="35"/>
                  </a:lnTo>
                  <a:lnTo>
                    <a:pt x="405" y="35"/>
                  </a:lnTo>
                  <a:lnTo>
                    <a:pt x="407" y="35"/>
                  </a:lnTo>
                  <a:lnTo>
                    <a:pt x="410" y="35"/>
                  </a:lnTo>
                  <a:lnTo>
                    <a:pt x="412" y="35"/>
                  </a:lnTo>
                  <a:lnTo>
                    <a:pt x="414" y="35"/>
                  </a:lnTo>
                  <a:lnTo>
                    <a:pt x="416" y="35"/>
                  </a:lnTo>
                  <a:lnTo>
                    <a:pt x="418" y="34"/>
                  </a:lnTo>
                  <a:lnTo>
                    <a:pt x="418" y="37"/>
                  </a:lnTo>
                  <a:lnTo>
                    <a:pt x="420" y="37"/>
                  </a:lnTo>
                  <a:lnTo>
                    <a:pt x="421" y="39"/>
                  </a:lnTo>
                  <a:lnTo>
                    <a:pt x="423" y="37"/>
                  </a:lnTo>
                  <a:lnTo>
                    <a:pt x="423" y="35"/>
                  </a:lnTo>
                  <a:lnTo>
                    <a:pt x="425" y="34"/>
                  </a:lnTo>
                  <a:lnTo>
                    <a:pt x="427" y="34"/>
                  </a:lnTo>
                  <a:lnTo>
                    <a:pt x="429" y="35"/>
                  </a:lnTo>
                  <a:lnTo>
                    <a:pt x="436" y="35"/>
                  </a:lnTo>
                  <a:lnTo>
                    <a:pt x="438" y="35"/>
                  </a:lnTo>
                  <a:lnTo>
                    <a:pt x="440" y="35"/>
                  </a:lnTo>
                  <a:lnTo>
                    <a:pt x="442" y="37"/>
                  </a:lnTo>
                  <a:lnTo>
                    <a:pt x="444" y="37"/>
                  </a:lnTo>
                  <a:lnTo>
                    <a:pt x="444" y="39"/>
                  </a:lnTo>
                  <a:lnTo>
                    <a:pt x="446" y="39"/>
                  </a:lnTo>
                  <a:lnTo>
                    <a:pt x="447" y="39"/>
                  </a:lnTo>
                  <a:lnTo>
                    <a:pt x="449" y="41"/>
                  </a:lnTo>
                  <a:lnTo>
                    <a:pt x="451" y="41"/>
                  </a:lnTo>
                  <a:lnTo>
                    <a:pt x="451" y="43"/>
                  </a:lnTo>
                  <a:lnTo>
                    <a:pt x="453" y="43"/>
                  </a:lnTo>
                  <a:lnTo>
                    <a:pt x="455" y="43"/>
                  </a:lnTo>
                  <a:lnTo>
                    <a:pt x="455" y="45"/>
                  </a:lnTo>
                  <a:lnTo>
                    <a:pt x="455" y="48"/>
                  </a:lnTo>
                  <a:lnTo>
                    <a:pt x="458" y="48"/>
                  </a:lnTo>
                  <a:lnTo>
                    <a:pt x="458" y="47"/>
                  </a:lnTo>
                  <a:lnTo>
                    <a:pt x="462" y="47"/>
                  </a:lnTo>
                  <a:lnTo>
                    <a:pt x="464" y="48"/>
                  </a:lnTo>
                  <a:lnTo>
                    <a:pt x="466" y="48"/>
                  </a:lnTo>
                  <a:lnTo>
                    <a:pt x="464" y="50"/>
                  </a:lnTo>
                  <a:lnTo>
                    <a:pt x="462" y="50"/>
                  </a:lnTo>
                  <a:lnTo>
                    <a:pt x="462" y="52"/>
                  </a:lnTo>
                  <a:lnTo>
                    <a:pt x="462" y="54"/>
                  </a:lnTo>
                  <a:lnTo>
                    <a:pt x="460" y="54"/>
                  </a:lnTo>
                  <a:lnTo>
                    <a:pt x="460" y="56"/>
                  </a:lnTo>
                  <a:lnTo>
                    <a:pt x="458" y="54"/>
                  </a:lnTo>
                  <a:lnTo>
                    <a:pt x="457" y="54"/>
                  </a:lnTo>
                  <a:lnTo>
                    <a:pt x="455" y="52"/>
                  </a:lnTo>
                  <a:lnTo>
                    <a:pt x="453" y="52"/>
                  </a:lnTo>
                  <a:lnTo>
                    <a:pt x="451" y="52"/>
                  </a:lnTo>
                  <a:lnTo>
                    <a:pt x="451" y="50"/>
                  </a:lnTo>
                  <a:lnTo>
                    <a:pt x="449" y="50"/>
                  </a:lnTo>
                  <a:lnTo>
                    <a:pt x="447" y="48"/>
                  </a:lnTo>
                  <a:lnTo>
                    <a:pt x="446" y="48"/>
                  </a:lnTo>
                  <a:lnTo>
                    <a:pt x="444" y="50"/>
                  </a:lnTo>
                  <a:lnTo>
                    <a:pt x="446" y="50"/>
                  </a:lnTo>
                  <a:lnTo>
                    <a:pt x="444" y="50"/>
                  </a:lnTo>
                  <a:lnTo>
                    <a:pt x="444" y="52"/>
                  </a:lnTo>
                  <a:lnTo>
                    <a:pt x="442" y="52"/>
                  </a:lnTo>
                  <a:lnTo>
                    <a:pt x="440" y="54"/>
                  </a:lnTo>
                  <a:lnTo>
                    <a:pt x="438" y="54"/>
                  </a:lnTo>
                  <a:lnTo>
                    <a:pt x="436" y="54"/>
                  </a:lnTo>
                  <a:lnTo>
                    <a:pt x="438" y="56"/>
                  </a:lnTo>
                  <a:lnTo>
                    <a:pt x="440" y="56"/>
                  </a:lnTo>
                  <a:lnTo>
                    <a:pt x="440" y="58"/>
                  </a:lnTo>
                  <a:lnTo>
                    <a:pt x="442" y="58"/>
                  </a:lnTo>
                  <a:lnTo>
                    <a:pt x="442" y="60"/>
                  </a:lnTo>
                  <a:lnTo>
                    <a:pt x="444" y="61"/>
                  </a:lnTo>
                  <a:lnTo>
                    <a:pt x="442" y="61"/>
                  </a:lnTo>
                  <a:lnTo>
                    <a:pt x="442" y="63"/>
                  </a:lnTo>
                  <a:lnTo>
                    <a:pt x="442" y="61"/>
                  </a:lnTo>
                  <a:lnTo>
                    <a:pt x="440" y="61"/>
                  </a:lnTo>
                  <a:lnTo>
                    <a:pt x="440" y="63"/>
                  </a:lnTo>
                  <a:lnTo>
                    <a:pt x="436" y="63"/>
                  </a:lnTo>
                  <a:lnTo>
                    <a:pt x="434" y="63"/>
                  </a:lnTo>
                  <a:lnTo>
                    <a:pt x="433" y="63"/>
                  </a:lnTo>
                  <a:lnTo>
                    <a:pt x="431" y="63"/>
                  </a:lnTo>
                  <a:lnTo>
                    <a:pt x="431" y="65"/>
                  </a:lnTo>
                  <a:lnTo>
                    <a:pt x="429" y="65"/>
                  </a:lnTo>
                  <a:lnTo>
                    <a:pt x="429" y="67"/>
                  </a:lnTo>
                  <a:lnTo>
                    <a:pt x="427" y="67"/>
                  </a:lnTo>
                  <a:lnTo>
                    <a:pt x="425" y="69"/>
                  </a:lnTo>
                  <a:lnTo>
                    <a:pt x="423" y="69"/>
                  </a:lnTo>
                  <a:lnTo>
                    <a:pt x="423" y="71"/>
                  </a:lnTo>
                  <a:lnTo>
                    <a:pt x="421" y="71"/>
                  </a:lnTo>
                  <a:lnTo>
                    <a:pt x="420" y="71"/>
                  </a:lnTo>
                  <a:lnTo>
                    <a:pt x="418" y="69"/>
                  </a:lnTo>
                  <a:lnTo>
                    <a:pt x="416" y="71"/>
                  </a:lnTo>
                  <a:lnTo>
                    <a:pt x="414" y="71"/>
                  </a:lnTo>
                  <a:lnTo>
                    <a:pt x="412" y="71"/>
                  </a:lnTo>
                  <a:lnTo>
                    <a:pt x="409" y="71"/>
                  </a:lnTo>
                  <a:lnTo>
                    <a:pt x="409" y="72"/>
                  </a:lnTo>
                  <a:lnTo>
                    <a:pt x="407" y="72"/>
                  </a:lnTo>
                  <a:lnTo>
                    <a:pt x="407" y="74"/>
                  </a:lnTo>
                  <a:lnTo>
                    <a:pt x="405" y="74"/>
                  </a:lnTo>
                  <a:lnTo>
                    <a:pt x="405" y="76"/>
                  </a:lnTo>
                  <a:lnTo>
                    <a:pt x="405" y="78"/>
                  </a:lnTo>
                  <a:lnTo>
                    <a:pt x="407" y="78"/>
                  </a:lnTo>
                  <a:lnTo>
                    <a:pt x="407" y="80"/>
                  </a:lnTo>
                  <a:lnTo>
                    <a:pt x="405" y="82"/>
                  </a:lnTo>
                  <a:lnTo>
                    <a:pt x="405" y="84"/>
                  </a:lnTo>
                  <a:lnTo>
                    <a:pt x="403" y="84"/>
                  </a:lnTo>
                  <a:lnTo>
                    <a:pt x="403" y="85"/>
                  </a:lnTo>
                  <a:lnTo>
                    <a:pt x="405" y="85"/>
                  </a:lnTo>
                  <a:lnTo>
                    <a:pt x="405" y="87"/>
                  </a:lnTo>
                  <a:lnTo>
                    <a:pt x="403" y="87"/>
                  </a:lnTo>
                  <a:lnTo>
                    <a:pt x="403" y="89"/>
                  </a:lnTo>
                  <a:lnTo>
                    <a:pt x="401" y="89"/>
                  </a:lnTo>
                  <a:lnTo>
                    <a:pt x="399" y="89"/>
                  </a:lnTo>
                  <a:lnTo>
                    <a:pt x="399" y="91"/>
                  </a:lnTo>
                  <a:lnTo>
                    <a:pt x="397" y="91"/>
                  </a:lnTo>
                  <a:lnTo>
                    <a:pt x="399" y="93"/>
                  </a:lnTo>
                  <a:lnTo>
                    <a:pt x="397" y="93"/>
                  </a:lnTo>
                  <a:lnTo>
                    <a:pt x="397" y="95"/>
                  </a:lnTo>
                  <a:lnTo>
                    <a:pt x="396" y="95"/>
                  </a:lnTo>
                  <a:lnTo>
                    <a:pt x="396" y="97"/>
                  </a:lnTo>
                  <a:lnTo>
                    <a:pt x="396" y="98"/>
                  </a:lnTo>
                  <a:lnTo>
                    <a:pt x="394" y="98"/>
                  </a:lnTo>
                  <a:lnTo>
                    <a:pt x="392" y="98"/>
                  </a:lnTo>
                  <a:lnTo>
                    <a:pt x="392" y="97"/>
                  </a:lnTo>
                  <a:lnTo>
                    <a:pt x="392" y="95"/>
                  </a:lnTo>
                  <a:lnTo>
                    <a:pt x="390" y="95"/>
                  </a:lnTo>
                  <a:lnTo>
                    <a:pt x="390" y="93"/>
                  </a:lnTo>
                  <a:lnTo>
                    <a:pt x="390" y="91"/>
                  </a:lnTo>
                  <a:lnTo>
                    <a:pt x="390" y="89"/>
                  </a:lnTo>
                  <a:lnTo>
                    <a:pt x="390" y="85"/>
                  </a:lnTo>
                  <a:lnTo>
                    <a:pt x="390" y="82"/>
                  </a:lnTo>
                  <a:lnTo>
                    <a:pt x="390" y="84"/>
                  </a:lnTo>
                  <a:lnTo>
                    <a:pt x="390" y="82"/>
                  </a:lnTo>
                  <a:lnTo>
                    <a:pt x="390" y="80"/>
                  </a:lnTo>
                  <a:lnTo>
                    <a:pt x="392" y="80"/>
                  </a:lnTo>
                  <a:lnTo>
                    <a:pt x="392" y="82"/>
                  </a:lnTo>
                  <a:lnTo>
                    <a:pt x="392" y="80"/>
                  </a:lnTo>
                  <a:lnTo>
                    <a:pt x="394" y="78"/>
                  </a:lnTo>
                  <a:lnTo>
                    <a:pt x="396" y="76"/>
                  </a:lnTo>
                  <a:lnTo>
                    <a:pt x="397" y="76"/>
                  </a:lnTo>
                  <a:lnTo>
                    <a:pt x="397" y="74"/>
                  </a:lnTo>
                  <a:lnTo>
                    <a:pt x="397" y="72"/>
                  </a:lnTo>
                  <a:lnTo>
                    <a:pt x="399" y="72"/>
                  </a:lnTo>
                  <a:lnTo>
                    <a:pt x="399" y="71"/>
                  </a:lnTo>
                  <a:lnTo>
                    <a:pt x="401" y="71"/>
                  </a:lnTo>
                  <a:lnTo>
                    <a:pt x="401" y="69"/>
                  </a:lnTo>
                  <a:lnTo>
                    <a:pt x="403" y="69"/>
                  </a:lnTo>
                  <a:lnTo>
                    <a:pt x="405" y="69"/>
                  </a:lnTo>
                  <a:lnTo>
                    <a:pt x="407" y="67"/>
                  </a:lnTo>
                  <a:lnTo>
                    <a:pt x="407" y="65"/>
                  </a:lnTo>
                  <a:lnTo>
                    <a:pt x="409" y="65"/>
                  </a:lnTo>
                  <a:lnTo>
                    <a:pt x="409" y="63"/>
                  </a:lnTo>
                  <a:lnTo>
                    <a:pt x="407" y="63"/>
                  </a:lnTo>
                  <a:lnTo>
                    <a:pt x="405" y="63"/>
                  </a:lnTo>
                  <a:lnTo>
                    <a:pt x="405" y="65"/>
                  </a:lnTo>
                  <a:lnTo>
                    <a:pt x="403" y="65"/>
                  </a:lnTo>
                  <a:lnTo>
                    <a:pt x="401" y="67"/>
                  </a:lnTo>
                  <a:lnTo>
                    <a:pt x="401" y="69"/>
                  </a:lnTo>
                  <a:lnTo>
                    <a:pt x="399" y="67"/>
                  </a:lnTo>
                  <a:lnTo>
                    <a:pt x="399" y="65"/>
                  </a:lnTo>
                  <a:lnTo>
                    <a:pt x="396" y="65"/>
                  </a:lnTo>
                  <a:lnTo>
                    <a:pt x="394" y="65"/>
                  </a:lnTo>
                  <a:lnTo>
                    <a:pt x="392" y="65"/>
                  </a:lnTo>
                  <a:lnTo>
                    <a:pt x="392" y="67"/>
                  </a:lnTo>
                  <a:lnTo>
                    <a:pt x="390" y="67"/>
                  </a:lnTo>
                  <a:lnTo>
                    <a:pt x="388" y="69"/>
                  </a:lnTo>
                  <a:lnTo>
                    <a:pt x="386" y="69"/>
                  </a:lnTo>
                  <a:lnTo>
                    <a:pt x="386" y="71"/>
                  </a:lnTo>
                  <a:lnTo>
                    <a:pt x="388" y="71"/>
                  </a:lnTo>
                  <a:lnTo>
                    <a:pt x="388" y="72"/>
                  </a:lnTo>
                  <a:lnTo>
                    <a:pt x="386" y="72"/>
                  </a:lnTo>
                  <a:lnTo>
                    <a:pt x="386" y="74"/>
                  </a:lnTo>
                  <a:lnTo>
                    <a:pt x="384" y="74"/>
                  </a:lnTo>
                  <a:lnTo>
                    <a:pt x="383" y="74"/>
                  </a:lnTo>
                  <a:lnTo>
                    <a:pt x="381" y="74"/>
                  </a:lnTo>
                  <a:lnTo>
                    <a:pt x="381" y="72"/>
                  </a:lnTo>
                  <a:lnTo>
                    <a:pt x="379" y="72"/>
                  </a:lnTo>
                  <a:lnTo>
                    <a:pt x="379" y="71"/>
                  </a:lnTo>
                  <a:lnTo>
                    <a:pt x="373" y="72"/>
                  </a:lnTo>
                  <a:lnTo>
                    <a:pt x="370" y="74"/>
                  </a:lnTo>
                  <a:lnTo>
                    <a:pt x="368" y="72"/>
                  </a:lnTo>
                  <a:lnTo>
                    <a:pt x="366" y="72"/>
                  </a:lnTo>
                  <a:lnTo>
                    <a:pt x="360" y="74"/>
                  </a:lnTo>
                  <a:lnTo>
                    <a:pt x="357" y="76"/>
                  </a:lnTo>
                  <a:lnTo>
                    <a:pt x="355" y="76"/>
                  </a:lnTo>
                  <a:lnTo>
                    <a:pt x="355" y="78"/>
                  </a:lnTo>
                  <a:lnTo>
                    <a:pt x="355" y="80"/>
                  </a:lnTo>
                  <a:lnTo>
                    <a:pt x="353" y="80"/>
                  </a:lnTo>
                  <a:lnTo>
                    <a:pt x="353" y="82"/>
                  </a:lnTo>
                  <a:lnTo>
                    <a:pt x="351" y="82"/>
                  </a:lnTo>
                  <a:lnTo>
                    <a:pt x="351" y="84"/>
                  </a:lnTo>
                  <a:lnTo>
                    <a:pt x="349" y="82"/>
                  </a:lnTo>
                  <a:lnTo>
                    <a:pt x="349" y="84"/>
                  </a:lnTo>
                  <a:lnTo>
                    <a:pt x="348" y="84"/>
                  </a:lnTo>
                  <a:lnTo>
                    <a:pt x="346" y="84"/>
                  </a:lnTo>
                  <a:lnTo>
                    <a:pt x="346" y="85"/>
                  </a:lnTo>
                  <a:lnTo>
                    <a:pt x="344" y="85"/>
                  </a:lnTo>
                  <a:lnTo>
                    <a:pt x="346" y="87"/>
                  </a:lnTo>
                  <a:lnTo>
                    <a:pt x="348" y="89"/>
                  </a:lnTo>
                  <a:lnTo>
                    <a:pt x="349" y="91"/>
                  </a:lnTo>
                  <a:lnTo>
                    <a:pt x="351" y="89"/>
                  </a:lnTo>
                  <a:lnTo>
                    <a:pt x="351" y="91"/>
                  </a:lnTo>
                  <a:lnTo>
                    <a:pt x="353" y="89"/>
                  </a:lnTo>
                  <a:lnTo>
                    <a:pt x="355" y="89"/>
                  </a:lnTo>
                  <a:lnTo>
                    <a:pt x="355" y="91"/>
                  </a:lnTo>
                  <a:lnTo>
                    <a:pt x="357" y="91"/>
                  </a:lnTo>
                  <a:lnTo>
                    <a:pt x="357" y="93"/>
                  </a:lnTo>
                  <a:lnTo>
                    <a:pt x="357" y="95"/>
                  </a:lnTo>
                  <a:lnTo>
                    <a:pt x="357" y="97"/>
                  </a:lnTo>
                  <a:lnTo>
                    <a:pt x="355" y="97"/>
                  </a:lnTo>
                  <a:lnTo>
                    <a:pt x="355" y="98"/>
                  </a:lnTo>
                  <a:lnTo>
                    <a:pt x="355" y="100"/>
                  </a:lnTo>
                  <a:lnTo>
                    <a:pt x="355" y="104"/>
                  </a:lnTo>
                  <a:lnTo>
                    <a:pt x="353" y="108"/>
                  </a:lnTo>
                  <a:lnTo>
                    <a:pt x="351" y="111"/>
                  </a:lnTo>
                  <a:lnTo>
                    <a:pt x="349" y="111"/>
                  </a:lnTo>
                  <a:lnTo>
                    <a:pt x="349" y="113"/>
                  </a:lnTo>
                  <a:lnTo>
                    <a:pt x="349" y="115"/>
                  </a:lnTo>
                  <a:lnTo>
                    <a:pt x="348" y="115"/>
                  </a:lnTo>
                  <a:lnTo>
                    <a:pt x="346" y="115"/>
                  </a:lnTo>
                  <a:lnTo>
                    <a:pt x="346" y="117"/>
                  </a:lnTo>
                  <a:lnTo>
                    <a:pt x="344" y="119"/>
                  </a:lnTo>
                  <a:lnTo>
                    <a:pt x="344" y="121"/>
                  </a:lnTo>
                  <a:lnTo>
                    <a:pt x="342" y="121"/>
                  </a:lnTo>
                  <a:lnTo>
                    <a:pt x="340" y="122"/>
                  </a:lnTo>
                  <a:lnTo>
                    <a:pt x="338" y="122"/>
                  </a:lnTo>
                  <a:lnTo>
                    <a:pt x="335" y="122"/>
                  </a:lnTo>
                  <a:lnTo>
                    <a:pt x="335" y="124"/>
                  </a:lnTo>
                  <a:lnTo>
                    <a:pt x="333" y="124"/>
                  </a:lnTo>
                  <a:lnTo>
                    <a:pt x="331" y="124"/>
                  </a:lnTo>
                  <a:lnTo>
                    <a:pt x="331" y="126"/>
                  </a:lnTo>
                  <a:lnTo>
                    <a:pt x="331" y="130"/>
                  </a:lnTo>
                  <a:lnTo>
                    <a:pt x="329" y="130"/>
                  </a:lnTo>
                  <a:lnTo>
                    <a:pt x="327" y="130"/>
                  </a:lnTo>
                  <a:lnTo>
                    <a:pt x="327" y="132"/>
                  </a:lnTo>
                  <a:lnTo>
                    <a:pt x="327" y="134"/>
                  </a:lnTo>
                  <a:lnTo>
                    <a:pt x="329" y="135"/>
                  </a:lnTo>
                  <a:lnTo>
                    <a:pt x="329" y="137"/>
                  </a:lnTo>
                  <a:lnTo>
                    <a:pt x="329" y="139"/>
                  </a:lnTo>
                  <a:lnTo>
                    <a:pt x="331" y="139"/>
                  </a:lnTo>
                  <a:lnTo>
                    <a:pt x="331" y="141"/>
                  </a:lnTo>
                  <a:lnTo>
                    <a:pt x="331" y="143"/>
                  </a:lnTo>
                  <a:lnTo>
                    <a:pt x="329" y="141"/>
                  </a:lnTo>
                  <a:lnTo>
                    <a:pt x="329" y="143"/>
                  </a:lnTo>
                  <a:lnTo>
                    <a:pt x="327" y="143"/>
                  </a:lnTo>
                  <a:lnTo>
                    <a:pt x="325" y="145"/>
                  </a:lnTo>
                  <a:lnTo>
                    <a:pt x="323" y="143"/>
                  </a:lnTo>
                  <a:lnTo>
                    <a:pt x="323" y="141"/>
                  </a:lnTo>
                  <a:lnTo>
                    <a:pt x="323" y="139"/>
                  </a:lnTo>
                  <a:lnTo>
                    <a:pt x="325" y="137"/>
                  </a:lnTo>
                  <a:lnTo>
                    <a:pt x="323" y="137"/>
                  </a:lnTo>
                  <a:lnTo>
                    <a:pt x="323" y="135"/>
                  </a:lnTo>
                  <a:lnTo>
                    <a:pt x="322" y="135"/>
                  </a:lnTo>
                  <a:lnTo>
                    <a:pt x="320" y="135"/>
                  </a:lnTo>
                  <a:lnTo>
                    <a:pt x="320" y="134"/>
                  </a:lnTo>
                  <a:lnTo>
                    <a:pt x="322" y="134"/>
                  </a:lnTo>
                  <a:lnTo>
                    <a:pt x="322" y="132"/>
                  </a:lnTo>
                  <a:lnTo>
                    <a:pt x="320" y="132"/>
                  </a:lnTo>
                  <a:lnTo>
                    <a:pt x="320" y="130"/>
                  </a:lnTo>
                  <a:lnTo>
                    <a:pt x="318" y="130"/>
                  </a:lnTo>
                  <a:lnTo>
                    <a:pt x="316" y="130"/>
                  </a:lnTo>
                  <a:lnTo>
                    <a:pt x="318" y="130"/>
                  </a:lnTo>
                  <a:lnTo>
                    <a:pt x="316" y="132"/>
                  </a:lnTo>
                  <a:lnTo>
                    <a:pt x="314" y="132"/>
                  </a:lnTo>
                  <a:lnTo>
                    <a:pt x="312" y="132"/>
                  </a:lnTo>
                  <a:lnTo>
                    <a:pt x="314" y="130"/>
                  </a:lnTo>
                  <a:lnTo>
                    <a:pt x="314" y="128"/>
                  </a:lnTo>
                  <a:lnTo>
                    <a:pt x="312" y="128"/>
                  </a:lnTo>
                  <a:lnTo>
                    <a:pt x="312" y="130"/>
                  </a:lnTo>
                  <a:lnTo>
                    <a:pt x="311" y="130"/>
                  </a:lnTo>
                  <a:lnTo>
                    <a:pt x="311" y="128"/>
                  </a:lnTo>
                  <a:lnTo>
                    <a:pt x="311" y="130"/>
                  </a:lnTo>
                  <a:lnTo>
                    <a:pt x="309" y="130"/>
                  </a:lnTo>
                  <a:lnTo>
                    <a:pt x="309" y="132"/>
                  </a:lnTo>
                  <a:lnTo>
                    <a:pt x="307" y="132"/>
                  </a:lnTo>
                  <a:lnTo>
                    <a:pt x="305" y="132"/>
                  </a:lnTo>
                  <a:lnTo>
                    <a:pt x="303" y="132"/>
                  </a:lnTo>
                  <a:lnTo>
                    <a:pt x="303" y="134"/>
                  </a:lnTo>
                  <a:lnTo>
                    <a:pt x="305" y="134"/>
                  </a:lnTo>
                  <a:lnTo>
                    <a:pt x="305" y="135"/>
                  </a:lnTo>
                  <a:lnTo>
                    <a:pt x="307" y="135"/>
                  </a:lnTo>
                  <a:lnTo>
                    <a:pt x="309" y="137"/>
                  </a:lnTo>
                  <a:lnTo>
                    <a:pt x="309" y="135"/>
                  </a:lnTo>
                  <a:lnTo>
                    <a:pt x="311" y="135"/>
                  </a:lnTo>
                  <a:lnTo>
                    <a:pt x="312" y="135"/>
                  </a:lnTo>
                  <a:lnTo>
                    <a:pt x="314" y="137"/>
                  </a:lnTo>
                  <a:lnTo>
                    <a:pt x="312" y="139"/>
                  </a:lnTo>
                  <a:lnTo>
                    <a:pt x="311" y="137"/>
                  </a:lnTo>
                  <a:lnTo>
                    <a:pt x="311" y="139"/>
                  </a:lnTo>
                  <a:lnTo>
                    <a:pt x="311" y="141"/>
                  </a:lnTo>
                  <a:lnTo>
                    <a:pt x="309" y="141"/>
                  </a:lnTo>
                  <a:lnTo>
                    <a:pt x="309" y="143"/>
                  </a:lnTo>
                  <a:lnTo>
                    <a:pt x="311" y="145"/>
                  </a:lnTo>
                  <a:lnTo>
                    <a:pt x="311" y="146"/>
                  </a:lnTo>
                  <a:lnTo>
                    <a:pt x="312" y="146"/>
                  </a:lnTo>
                  <a:lnTo>
                    <a:pt x="312" y="148"/>
                  </a:lnTo>
                  <a:lnTo>
                    <a:pt x="312" y="150"/>
                  </a:lnTo>
                  <a:lnTo>
                    <a:pt x="312" y="152"/>
                  </a:lnTo>
                  <a:lnTo>
                    <a:pt x="312" y="154"/>
                  </a:lnTo>
                  <a:lnTo>
                    <a:pt x="312" y="156"/>
                  </a:lnTo>
                  <a:lnTo>
                    <a:pt x="312" y="159"/>
                  </a:lnTo>
                  <a:lnTo>
                    <a:pt x="312" y="161"/>
                  </a:lnTo>
                  <a:lnTo>
                    <a:pt x="311" y="161"/>
                  </a:lnTo>
                  <a:lnTo>
                    <a:pt x="309" y="163"/>
                  </a:lnTo>
                  <a:lnTo>
                    <a:pt x="309" y="165"/>
                  </a:lnTo>
                  <a:lnTo>
                    <a:pt x="307" y="165"/>
                  </a:lnTo>
                  <a:lnTo>
                    <a:pt x="307" y="167"/>
                  </a:lnTo>
                  <a:lnTo>
                    <a:pt x="305" y="167"/>
                  </a:lnTo>
                  <a:lnTo>
                    <a:pt x="307" y="169"/>
                  </a:lnTo>
                  <a:lnTo>
                    <a:pt x="305" y="169"/>
                  </a:lnTo>
                  <a:lnTo>
                    <a:pt x="303" y="171"/>
                  </a:lnTo>
                  <a:lnTo>
                    <a:pt x="303" y="172"/>
                  </a:lnTo>
                  <a:lnTo>
                    <a:pt x="301" y="172"/>
                  </a:lnTo>
                  <a:lnTo>
                    <a:pt x="299" y="172"/>
                  </a:lnTo>
                  <a:lnTo>
                    <a:pt x="298" y="172"/>
                  </a:lnTo>
                  <a:lnTo>
                    <a:pt x="294" y="172"/>
                  </a:lnTo>
                  <a:lnTo>
                    <a:pt x="294" y="174"/>
                  </a:lnTo>
                  <a:lnTo>
                    <a:pt x="292" y="174"/>
                  </a:lnTo>
                  <a:lnTo>
                    <a:pt x="290" y="176"/>
                  </a:lnTo>
                  <a:lnTo>
                    <a:pt x="290" y="174"/>
                  </a:lnTo>
                  <a:lnTo>
                    <a:pt x="290" y="176"/>
                  </a:lnTo>
                  <a:lnTo>
                    <a:pt x="288" y="176"/>
                  </a:lnTo>
                  <a:lnTo>
                    <a:pt x="286" y="178"/>
                  </a:lnTo>
                  <a:lnTo>
                    <a:pt x="286" y="176"/>
                  </a:lnTo>
                  <a:lnTo>
                    <a:pt x="285" y="176"/>
                  </a:lnTo>
                  <a:lnTo>
                    <a:pt x="283" y="176"/>
                  </a:lnTo>
                  <a:lnTo>
                    <a:pt x="281" y="176"/>
                  </a:lnTo>
                  <a:lnTo>
                    <a:pt x="281" y="178"/>
                  </a:lnTo>
                  <a:lnTo>
                    <a:pt x="279" y="178"/>
                  </a:lnTo>
                  <a:lnTo>
                    <a:pt x="279" y="180"/>
                  </a:lnTo>
                  <a:lnTo>
                    <a:pt x="277" y="180"/>
                  </a:lnTo>
                  <a:lnTo>
                    <a:pt x="279" y="182"/>
                  </a:lnTo>
                  <a:lnTo>
                    <a:pt x="279" y="183"/>
                  </a:lnTo>
                  <a:lnTo>
                    <a:pt x="281" y="185"/>
                  </a:lnTo>
                  <a:lnTo>
                    <a:pt x="283" y="185"/>
                  </a:lnTo>
                  <a:lnTo>
                    <a:pt x="283" y="187"/>
                  </a:lnTo>
                  <a:lnTo>
                    <a:pt x="283" y="189"/>
                  </a:lnTo>
                  <a:lnTo>
                    <a:pt x="285" y="189"/>
                  </a:lnTo>
                  <a:lnTo>
                    <a:pt x="285" y="191"/>
                  </a:lnTo>
                  <a:lnTo>
                    <a:pt x="285" y="193"/>
                  </a:lnTo>
                  <a:lnTo>
                    <a:pt x="286" y="195"/>
                  </a:lnTo>
                  <a:lnTo>
                    <a:pt x="285" y="196"/>
                  </a:lnTo>
                  <a:lnTo>
                    <a:pt x="285" y="198"/>
                  </a:lnTo>
                  <a:lnTo>
                    <a:pt x="283" y="200"/>
                  </a:lnTo>
                  <a:lnTo>
                    <a:pt x="281" y="200"/>
                  </a:lnTo>
                  <a:lnTo>
                    <a:pt x="279" y="202"/>
                  </a:lnTo>
                  <a:lnTo>
                    <a:pt x="277" y="202"/>
                  </a:lnTo>
                  <a:lnTo>
                    <a:pt x="279" y="204"/>
                  </a:lnTo>
                  <a:lnTo>
                    <a:pt x="277" y="204"/>
                  </a:lnTo>
                  <a:lnTo>
                    <a:pt x="275" y="204"/>
                  </a:lnTo>
                  <a:lnTo>
                    <a:pt x="275" y="202"/>
                  </a:lnTo>
                  <a:lnTo>
                    <a:pt x="274" y="200"/>
                  </a:lnTo>
                  <a:lnTo>
                    <a:pt x="272" y="200"/>
                  </a:lnTo>
                  <a:lnTo>
                    <a:pt x="272" y="198"/>
                  </a:lnTo>
                  <a:lnTo>
                    <a:pt x="270" y="198"/>
                  </a:lnTo>
                  <a:lnTo>
                    <a:pt x="268" y="196"/>
                  </a:lnTo>
                  <a:lnTo>
                    <a:pt x="268" y="195"/>
                  </a:lnTo>
                  <a:lnTo>
                    <a:pt x="266" y="195"/>
                  </a:lnTo>
                  <a:lnTo>
                    <a:pt x="264" y="196"/>
                  </a:lnTo>
                  <a:lnTo>
                    <a:pt x="264" y="198"/>
                  </a:lnTo>
                  <a:lnTo>
                    <a:pt x="264" y="200"/>
                  </a:lnTo>
                  <a:lnTo>
                    <a:pt x="262" y="202"/>
                  </a:lnTo>
                  <a:lnTo>
                    <a:pt x="264" y="202"/>
                  </a:lnTo>
                  <a:lnTo>
                    <a:pt x="264" y="204"/>
                  </a:lnTo>
                  <a:lnTo>
                    <a:pt x="266" y="204"/>
                  </a:lnTo>
                  <a:lnTo>
                    <a:pt x="266" y="206"/>
                  </a:lnTo>
                  <a:lnTo>
                    <a:pt x="266" y="208"/>
                  </a:lnTo>
                  <a:lnTo>
                    <a:pt x="266" y="209"/>
                  </a:lnTo>
                  <a:lnTo>
                    <a:pt x="270" y="211"/>
                  </a:lnTo>
                  <a:lnTo>
                    <a:pt x="272" y="211"/>
                  </a:lnTo>
                  <a:lnTo>
                    <a:pt x="272" y="213"/>
                  </a:lnTo>
                  <a:lnTo>
                    <a:pt x="272" y="215"/>
                  </a:lnTo>
                  <a:lnTo>
                    <a:pt x="272" y="217"/>
                  </a:lnTo>
                  <a:lnTo>
                    <a:pt x="274" y="217"/>
                  </a:lnTo>
                  <a:lnTo>
                    <a:pt x="274" y="219"/>
                  </a:lnTo>
                  <a:lnTo>
                    <a:pt x="274" y="220"/>
                  </a:lnTo>
                  <a:lnTo>
                    <a:pt x="272" y="220"/>
                  </a:lnTo>
                  <a:lnTo>
                    <a:pt x="272" y="219"/>
                  </a:lnTo>
                  <a:lnTo>
                    <a:pt x="270" y="219"/>
                  </a:lnTo>
                  <a:lnTo>
                    <a:pt x="268" y="219"/>
                  </a:lnTo>
                  <a:lnTo>
                    <a:pt x="270" y="219"/>
                  </a:lnTo>
                  <a:lnTo>
                    <a:pt x="268" y="217"/>
                  </a:lnTo>
                  <a:lnTo>
                    <a:pt x="268" y="219"/>
                  </a:lnTo>
                  <a:lnTo>
                    <a:pt x="268" y="217"/>
                  </a:lnTo>
                  <a:lnTo>
                    <a:pt x="266" y="215"/>
                  </a:lnTo>
                  <a:lnTo>
                    <a:pt x="266" y="213"/>
                  </a:lnTo>
                  <a:lnTo>
                    <a:pt x="264" y="211"/>
                  </a:lnTo>
                  <a:lnTo>
                    <a:pt x="262" y="209"/>
                  </a:lnTo>
                  <a:lnTo>
                    <a:pt x="262" y="208"/>
                  </a:lnTo>
                  <a:lnTo>
                    <a:pt x="262" y="206"/>
                  </a:lnTo>
                  <a:lnTo>
                    <a:pt x="261" y="204"/>
                  </a:lnTo>
                  <a:lnTo>
                    <a:pt x="262" y="202"/>
                  </a:lnTo>
                  <a:lnTo>
                    <a:pt x="261" y="202"/>
                  </a:lnTo>
                  <a:lnTo>
                    <a:pt x="261" y="200"/>
                  </a:lnTo>
                  <a:lnTo>
                    <a:pt x="261" y="198"/>
                  </a:lnTo>
                  <a:lnTo>
                    <a:pt x="262" y="198"/>
                  </a:lnTo>
                  <a:lnTo>
                    <a:pt x="262" y="196"/>
                  </a:lnTo>
                  <a:lnTo>
                    <a:pt x="262" y="195"/>
                  </a:lnTo>
                  <a:lnTo>
                    <a:pt x="262" y="193"/>
                  </a:lnTo>
                  <a:lnTo>
                    <a:pt x="262" y="191"/>
                  </a:lnTo>
                  <a:lnTo>
                    <a:pt x="261" y="191"/>
                  </a:lnTo>
                  <a:lnTo>
                    <a:pt x="261" y="189"/>
                  </a:lnTo>
                  <a:lnTo>
                    <a:pt x="261" y="187"/>
                  </a:lnTo>
                  <a:lnTo>
                    <a:pt x="259" y="185"/>
                  </a:lnTo>
                  <a:lnTo>
                    <a:pt x="257" y="185"/>
                  </a:lnTo>
                  <a:lnTo>
                    <a:pt x="257" y="187"/>
                  </a:lnTo>
                  <a:lnTo>
                    <a:pt x="255" y="187"/>
                  </a:lnTo>
                  <a:lnTo>
                    <a:pt x="255" y="189"/>
                  </a:lnTo>
                  <a:lnTo>
                    <a:pt x="253" y="189"/>
                  </a:lnTo>
                  <a:lnTo>
                    <a:pt x="251" y="187"/>
                  </a:lnTo>
                  <a:lnTo>
                    <a:pt x="251" y="185"/>
                  </a:lnTo>
                  <a:lnTo>
                    <a:pt x="251" y="183"/>
                  </a:lnTo>
                  <a:lnTo>
                    <a:pt x="251" y="182"/>
                  </a:lnTo>
                  <a:lnTo>
                    <a:pt x="251" y="180"/>
                  </a:lnTo>
                  <a:lnTo>
                    <a:pt x="251" y="178"/>
                  </a:lnTo>
                  <a:lnTo>
                    <a:pt x="251" y="180"/>
                  </a:lnTo>
                  <a:lnTo>
                    <a:pt x="250" y="180"/>
                  </a:lnTo>
                  <a:lnTo>
                    <a:pt x="250" y="178"/>
                  </a:lnTo>
                  <a:lnTo>
                    <a:pt x="250" y="176"/>
                  </a:lnTo>
                  <a:lnTo>
                    <a:pt x="248" y="176"/>
                  </a:lnTo>
                  <a:lnTo>
                    <a:pt x="248" y="174"/>
                  </a:lnTo>
                  <a:lnTo>
                    <a:pt x="246" y="174"/>
                  </a:lnTo>
                  <a:lnTo>
                    <a:pt x="246" y="172"/>
                  </a:lnTo>
                  <a:lnTo>
                    <a:pt x="244" y="172"/>
                  </a:lnTo>
                  <a:lnTo>
                    <a:pt x="244" y="174"/>
                  </a:lnTo>
                  <a:lnTo>
                    <a:pt x="242" y="174"/>
                  </a:lnTo>
                  <a:lnTo>
                    <a:pt x="237" y="174"/>
                  </a:lnTo>
                  <a:lnTo>
                    <a:pt x="237" y="176"/>
                  </a:lnTo>
                  <a:lnTo>
                    <a:pt x="235" y="178"/>
                  </a:lnTo>
                  <a:lnTo>
                    <a:pt x="233" y="180"/>
                  </a:lnTo>
                  <a:lnTo>
                    <a:pt x="229" y="182"/>
                  </a:lnTo>
                  <a:lnTo>
                    <a:pt x="229" y="183"/>
                  </a:lnTo>
                  <a:lnTo>
                    <a:pt x="227" y="183"/>
                  </a:lnTo>
                  <a:lnTo>
                    <a:pt x="225" y="185"/>
                  </a:lnTo>
                  <a:lnTo>
                    <a:pt x="225" y="187"/>
                  </a:lnTo>
                  <a:lnTo>
                    <a:pt x="224" y="187"/>
                  </a:lnTo>
                  <a:lnTo>
                    <a:pt x="222" y="187"/>
                  </a:lnTo>
                  <a:lnTo>
                    <a:pt x="222" y="189"/>
                  </a:lnTo>
                  <a:lnTo>
                    <a:pt x="220" y="189"/>
                  </a:lnTo>
                  <a:lnTo>
                    <a:pt x="220" y="191"/>
                  </a:lnTo>
                  <a:lnTo>
                    <a:pt x="220" y="193"/>
                  </a:lnTo>
                  <a:lnTo>
                    <a:pt x="220" y="195"/>
                  </a:lnTo>
                  <a:lnTo>
                    <a:pt x="220" y="198"/>
                  </a:lnTo>
                  <a:lnTo>
                    <a:pt x="220" y="200"/>
                  </a:lnTo>
                  <a:lnTo>
                    <a:pt x="220" y="202"/>
                  </a:lnTo>
                  <a:lnTo>
                    <a:pt x="218" y="202"/>
                  </a:lnTo>
                  <a:lnTo>
                    <a:pt x="218" y="204"/>
                  </a:lnTo>
                  <a:lnTo>
                    <a:pt x="216" y="204"/>
                  </a:lnTo>
                  <a:lnTo>
                    <a:pt x="214" y="204"/>
                  </a:lnTo>
                  <a:lnTo>
                    <a:pt x="214" y="206"/>
                  </a:lnTo>
                  <a:lnTo>
                    <a:pt x="213" y="202"/>
                  </a:lnTo>
                  <a:lnTo>
                    <a:pt x="211" y="200"/>
                  </a:lnTo>
                  <a:lnTo>
                    <a:pt x="211" y="198"/>
                  </a:lnTo>
                  <a:lnTo>
                    <a:pt x="209" y="198"/>
                  </a:lnTo>
                  <a:lnTo>
                    <a:pt x="209" y="196"/>
                  </a:lnTo>
                  <a:lnTo>
                    <a:pt x="211" y="195"/>
                  </a:lnTo>
                  <a:lnTo>
                    <a:pt x="209" y="195"/>
                  </a:lnTo>
                  <a:lnTo>
                    <a:pt x="209" y="193"/>
                  </a:lnTo>
                  <a:lnTo>
                    <a:pt x="207" y="193"/>
                  </a:lnTo>
                  <a:lnTo>
                    <a:pt x="207" y="191"/>
                  </a:lnTo>
                  <a:lnTo>
                    <a:pt x="207" y="189"/>
                  </a:lnTo>
                  <a:lnTo>
                    <a:pt x="205" y="187"/>
                  </a:lnTo>
                  <a:lnTo>
                    <a:pt x="205" y="185"/>
                  </a:lnTo>
                  <a:lnTo>
                    <a:pt x="205" y="183"/>
                  </a:lnTo>
                  <a:lnTo>
                    <a:pt x="205" y="180"/>
                  </a:lnTo>
                  <a:lnTo>
                    <a:pt x="203" y="178"/>
                  </a:lnTo>
                  <a:lnTo>
                    <a:pt x="203" y="174"/>
                  </a:lnTo>
                  <a:lnTo>
                    <a:pt x="201" y="174"/>
                  </a:lnTo>
                  <a:lnTo>
                    <a:pt x="201" y="176"/>
                  </a:lnTo>
                  <a:lnTo>
                    <a:pt x="201" y="178"/>
                  </a:lnTo>
                  <a:lnTo>
                    <a:pt x="200" y="176"/>
                  </a:lnTo>
                  <a:lnTo>
                    <a:pt x="198" y="176"/>
                  </a:lnTo>
                  <a:lnTo>
                    <a:pt x="198" y="174"/>
                  </a:lnTo>
                  <a:lnTo>
                    <a:pt x="196" y="174"/>
                  </a:lnTo>
                  <a:lnTo>
                    <a:pt x="198" y="174"/>
                  </a:lnTo>
                  <a:lnTo>
                    <a:pt x="196" y="172"/>
                  </a:lnTo>
                  <a:lnTo>
                    <a:pt x="198" y="172"/>
                  </a:lnTo>
                  <a:lnTo>
                    <a:pt x="196" y="172"/>
                  </a:lnTo>
                  <a:lnTo>
                    <a:pt x="194" y="172"/>
                  </a:lnTo>
                  <a:lnTo>
                    <a:pt x="194" y="171"/>
                  </a:lnTo>
                  <a:lnTo>
                    <a:pt x="192" y="171"/>
                  </a:lnTo>
                  <a:lnTo>
                    <a:pt x="192" y="169"/>
                  </a:lnTo>
                  <a:lnTo>
                    <a:pt x="192" y="167"/>
                  </a:lnTo>
                  <a:lnTo>
                    <a:pt x="190" y="167"/>
                  </a:lnTo>
                  <a:lnTo>
                    <a:pt x="188" y="167"/>
                  </a:lnTo>
                  <a:lnTo>
                    <a:pt x="187" y="167"/>
                  </a:lnTo>
                  <a:lnTo>
                    <a:pt x="185" y="167"/>
                  </a:lnTo>
                  <a:lnTo>
                    <a:pt x="177" y="167"/>
                  </a:lnTo>
                  <a:lnTo>
                    <a:pt x="170" y="167"/>
                  </a:lnTo>
                  <a:lnTo>
                    <a:pt x="170" y="165"/>
                  </a:lnTo>
                  <a:lnTo>
                    <a:pt x="170" y="163"/>
                  </a:lnTo>
                  <a:lnTo>
                    <a:pt x="168" y="165"/>
                  </a:lnTo>
                  <a:lnTo>
                    <a:pt x="168" y="163"/>
                  </a:lnTo>
                  <a:lnTo>
                    <a:pt x="164" y="163"/>
                  </a:lnTo>
                  <a:lnTo>
                    <a:pt x="163" y="163"/>
                  </a:lnTo>
                  <a:lnTo>
                    <a:pt x="161" y="161"/>
                  </a:lnTo>
                  <a:lnTo>
                    <a:pt x="159" y="161"/>
                  </a:lnTo>
                  <a:lnTo>
                    <a:pt x="157" y="161"/>
                  </a:lnTo>
                  <a:lnTo>
                    <a:pt x="157" y="159"/>
                  </a:lnTo>
                  <a:lnTo>
                    <a:pt x="155" y="159"/>
                  </a:lnTo>
                  <a:lnTo>
                    <a:pt x="155" y="158"/>
                  </a:lnTo>
                  <a:lnTo>
                    <a:pt x="153" y="154"/>
                  </a:lnTo>
                  <a:lnTo>
                    <a:pt x="150" y="154"/>
                  </a:lnTo>
                  <a:lnTo>
                    <a:pt x="150" y="156"/>
                  </a:lnTo>
                  <a:lnTo>
                    <a:pt x="148" y="158"/>
                  </a:lnTo>
                  <a:lnTo>
                    <a:pt x="148" y="159"/>
                  </a:lnTo>
                  <a:lnTo>
                    <a:pt x="150" y="159"/>
                  </a:lnTo>
                  <a:lnTo>
                    <a:pt x="153" y="163"/>
                  </a:lnTo>
                  <a:lnTo>
                    <a:pt x="153" y="165"/>
                  </a:lnTo>
                  <a:lnTo>
                    <a:pt x="155" y="165"/>
                  </a:lnTo>
                  <a:lnTo>
                    <a:pt x="155" y="167"/>
                  </a:lnTo>
                  <a:lnTo>
                    <a:pt x="155" y="169"/>
                  </a:lnTo>
                  <a:lnTo>
                    <a:pt x="157" y="169"/>
                  </a:lnTo>
                  <a:lnTo>
                    <a:pt x="159" y="169"/>
                  </a:lnTo>
                  <a:lnTo>
                    <a:pt x="161" y="169"/>
                  </a:lnTo>
                  <a:lnTo>
                    <a:pt x="163" y="167"/>
                  </a:lnTo>
                  <a:lnTo>
                    <a:pt x="164" y="165"/>
                  </a:lnTo>
                  <a:lnTo>
                    <a:pt x="166" y="165"/>
                  </a:lnTo>
                  <a:lnTo>
                    <a:pt x="166" y="167"/>
                  </a:lnTo>
                  <a:lnTo>
                    <a:pt x="168" y="167"/>
                  </a:lnTo>
                  <a:lnTo>
                    <a:pt x="168" y="169"/>
                  </a:lnTo>
                  <a:lnTo>
                    <a:pt x="170" y="169"/>
                  </a:lnTo>
                  <a:lnTo>
                    <a:pt x="170" y="171"/>
                  </a:lnTo>
                  <a:lnTo>
                    <a:pt x="172" y="171"/>
                  </a:lnTo>
                  <a:lnTo>
                    <a:pt x="172" y="172"/>
                  </a:lnTo>
                  <a:lnTo>
                    <a:pt x="174" y="172"/>
                  </a:lnTo>
                  <a:lnTo>
                    <a:pt x="174" y="174"/>
                  </a:lnTo>
                  <a:lnTo>
                    <a:pt x="174" y="176"/>
                  </a:lnTo>
                  <a:lnTo>
                    <a:pt x="172" y="176"/>
                  </a:lnTo>
                  <a:lnTo>
                    <a:pt x="172" y="178"/>
                  </a:lnTo>
                  <a:lnTo>
                    <a:pt x="172" y="180"/>
                  </a:lnTo>
                  <a:lnTo>
                    <a:pt x="170" y="180"/>
                  </a:lnTo>
                  <a:lnTo>
                    <a:pt x="168" y="182"/>
                  </a:lnTo>
                  <a:lnTo>
                    <a:pt x="166" y="182"/>
                  </a:lnTo>
                  <a:lnTo>
                    <a:pt x="166" y="183"/>
                  </a:lnTo>
                  <a:lnTo>
                    <a:pt x="164" y="183"/>
                  </a:lnTo>
                  <a:lnTo>
                    <a:pt x="164" y="185"/>
                  </a:lnTo>
                  <a:lnTo>
                    <a:pt x="163" y="185"/>
                  </a:lnTo>
                  <a:lnTo>
                    <a:pt x="161" y="187"/>
                  </a:lnTo>
                  <a:lnTo>
                    <a:pt x="159" y="187"/>
                  </a:lnTo>
                  <a:lnTo>
                    <a:pt x="157" y="189"/>
                  </a:lnTo>
                  <a:lnTo>
                    <a:pt x="155" y="191"/>
                  </a:lnTo>
                  <a:lnTo>
                    <a:pt x="153" y="191"/>
                  </a:lnTo>
                  <a:lnTo>
                    <a:pt x="152" y="191"/>
                  </a:lnTo>
                  <a:lnTo>
                    <a:pt x="150" y="193"/>
                  </a:lnTo>
                  <a:lnTo>
                    <a:pt x="148" y="193"/>
                  </a:lnTo>
                  <a:lnTo>
                    <a:pt x="146" y="193"/>
                  </a:lnTo>
                  <a:lnTo>
                    <a:pt x="142" y="193"/>
                  </a:lnTo>
                  <a:lnTo>
                    <a:pt x="142" y="195"/>
                  </a:lnTo>
                  <a:lnTo>
                    <a:pt x="140" y="195"/>
                  </a:lnTo>
                  <a:lnTo>
                    <a:pt x="140" y="196"/>
                  </a:lnTo>
                  <a:lnTo>
                    <a:pt x="139" y="196"/>
                  </a:lnTo>
                  <a:lnTo>
                    <a:pt x="139" y="195"/>
                  </a:lnTo>
                  <a:lnTo>
                    <a:pt x="139" y="193"/>
                  </a:lnTo>
                  <a:lnTo>
                    <a:pt x="137" y="193"/>
                  </a:lnTo>
                  <a:lnTo>
                    <a:pt x="137" y="191"/>
                  </a:lnTo>
                  <a:lnTo>
                    <a:pt x="139" y="191"/>
                  </a:lnTo>
                  <a:lnTo>
                    <a:pt x="137" y="191"/>
                  </a:lnTo>
                  <a:lnTo>
                    <a:pt x="137" y="189"/>
                  </a:lnTo>
                  <a:lnTo>
                    <a:pt x="135" y="189"/>
                  </a:lnTo>
                  <a:lnTo>
                    <a:pt x="135" y="187"/>
                  </a:lnTo>
                  <a:lnTo>
                    <a:pt x="135" y="185"/>
                  </a:lnTo>
                  <a:lnTo>
                    <a:pt x="135" y="183"/>
                  </a:lnTo>
                  <a:lnTo>
                    <a:pt x="133" y="182"/>
                  </a:lnTo>
                  <a:lnTo>
                    <a:pt x="131" y="180"/>
                  </a:lnTo>
                  <a:lnTo>
                    <a:pt x="129" y="178"/>
                  </a:lnTo>
                  <a:lnTo>
                    <a:pt x="129" y="176"/>
                  </a:lnTo>
                  <a:lnTo>
                    <a:pt x="127" y="174"/>
                  </a:lnTo>
                  <a:lnTo>
                    <a:pt x="127" y="172"/>
                  </a:lnTo>
                  <a:lnTo>
                    <a:pt x="127" y="171"/>
                  </a:lnTo>
                  <a:lnTo>
                    <a:pt x="126" y="171"/>
                  </a:lnTo>
                  <a:lnTo>
                    <a:pt x="124" y="171"/>
                  </a:lnTo>
                  <a:lnTo>
                    <a:pt x="126" y="169"/>
                  </a:lnTo>
                  <a:lnTo>
                    <a:pt x="124" y="169"/>
                  </a:lnTo>
                  <a:lnTo>
                    <a:pt x="124" y="167"/>
                  </a:lnTo>
                  <a:lnTo>
                    <a:pt x="124" y="165"/>
                  </a:lnTo>
                  <a:lnTo>
                    <a:pt x="124" y="163"/>
                  </a:lnTo>
                  <a:lnTo>
                    <a:pt x="122" y="163"/>
                  </a:lnTo>
                  <a:lnTo>
                    <a:pt x="122" y="159"/>
                  </a:lnTo>
                  <a:lnTo>
                    <a:pt x="118" y="158"/>
                  </a:lnTo>
                  <a:lnTo>
                    <a:pt x="118" y="159"/>
                  </a:lnTo>
                  <a:lnTo>
                    <a:pt x="116" y="161"/>
                  </a:lnTo>
                  <a:lnTo>
                    <a:pt x="116" y="159"/>
                  </a:lnTo>
                  <a:lnTo>
                    <a:pt x="115" y="159"/>
                  </a:lnTo>
                  <a:lnTo>
                    <a:pt x="115" y="161"/>
                  </a:lnTo>
                  <a:lnTo>
                    <a:pt x="116" y="161"/>
                  </a:lnTo>
                  <a:lnTo>
                    <a:pt x="116" y="165"/>
                  </a:lnTo>
                  <a:lnTo>
                    <a:pt x="116" y="167"/>
                  </a:lnTo>
                  <a:lnTo>
                    <a:pt x="116" y="169"/>
                  </a:lnTo>
                  <a:lnTo>
                    <a:pt x="118" y="171"/>
                  </a:lnTo>
                  <a:lnTo>
                    <a:pt x="118" y="172"/>
                  </a:lnTo>
                  <a:lnTo>
                    <a:pt x="122" y="172"/>
                  </a:lnTo>
                  <a:lnTo>
                    <a:pt x="120" y="172"/>
                  </a:lnTo>
                  <a:lnTo>
                    <a:pt x="120" y="174"/>
                  </a:lnTo>
                  <a:lnTo>
                    <a:pt x="122" y="174"/>
                  </a:lnTo>
                  <a:lnTo>
                    <a:pt x="122" y="176"/>
                  </a:lnTo>
                  <a:lnTo>
                    <a:pt x="124" y="176"/>
                  </a:lnTo>
                  <a:lnTo>
                    <a:pt x="124" y="178"/>
                  </a:lnTo>
                  <a:lnTo>
                    <a:pt x="124" y="180"/>
                  </a:lnTo>
                  <a:lnTo>
                    <a:pt x="126" y="180"/>
                  </a:lnTo>
                  <a:lnTo>
                    <a:pt x="126" y="182"/>
                  </a:lnTo>
                  <a:lnTo>
                    <a:pt x="126" y="183"/>
                  </a:lnTo>
                  <a:lnTo>
                    <a:pt x="127" y="183"/>
                  </a:lnTo>
                  <a:lnTo>
                    <a:pt x="127" y="185"/>
                  </a:lnTo>
                  <a:lnTo>
                    <a:pt x="127" y="187"/>
                  </a:lnTo>
                  <a:lnTo>
                    <a:pt x="129" y="189"/>
                  </a:lnTo>
                  <a:lnTo>
                    <a:pt x="129" y="191"/>
                  </a:lnTo>
                  <a:lnTo>
                    <a:pt x="131" y="193"/>
                  </a:lnTo>
                  <a:lnTo>
                    <a:pt x="131" y="195"/>
                  </a:lnTo>
                  <a:lnTo>
                    <a:pt x="133" y="195"/>
                  </a:lnTo>
                  <a:lnTo>
                    <a:pt x="135" y="195"/>
                  </a:lnTo>
                  <a:lnTo>
                    <a:pt x="137" y="196"/>
                  </a:lnTo>
                  <a:lnTo>
                    <a:pt x="137" y="198"/>
                  </a:lnTo>
                  <a:lnTo>
                    <a:pt x="139" y="200"/>
                  </a:lnTo>
                  <a:lnTo>
                    <a:pt x="142" y="200"/>
                  </a:lnTo>
                  <a:lnTo>
                    <a:pt x="146" y="200"/>
                  </a:lnTo>
                  <a:lnTo>
                    <a:pt x="150" y="200"/>
                  </a:lnTo>
                  <a:lnTo>
                    <a:pt x="150" y="198"/>
                  </a:lnTo>
                  <a:lnTo>
                    <a:pt x="152" y="198"/>
                  </a:lnTo>
                  <a:lnTo>
                    <a:pt x="153" y="198"/>
                  </a:lnTo>
                  <a:lnTo>
                    <a:pt x="153" y="200"/>
                  </a:lnTo>
                  <a:lnTo>
                    <a:pt x="153" y="202"/>
                  </a:lnTo>
                  <a:lnTo>
                    <a:pt x="153" y="204"/>
                  </a:lnTo>
                  <a:lnTo>
                    <a:pt x="152" y="204"/>
                  </a:lnTo>
                  <a:lnTo>
                    <a:pt x="152" y="206"/>
                  </a:lnTo>
                  <a:lnTo>
                    <a:pt x="152" y="208"/>
                  </a:lnTo>
                  <a:lnTo>
                    <a:pt x="150" y="209"/>
                  </a:lnTo>
                  <a:lnTo>
                    <a:pt x="150" y="211"/>
                  </a:lnTo>
                  <a:lnTo>
                    <a:pt x="148" y="213"/>
                  </a:lnTo>
                  <a:lnTo>
                    <a:pt x="148" y="215"/>
                  </a:lnTo>
                  <a:lnTo>
                    <a:pt x="148" y="217"/>
                  </a:lnTo>
                  <a:lnTo>
                    <a:pt x="146" y="217"/>
                  </a:lnTo>
                  <a:lnTo>
                    <a:pt x="146" y="219"/>
                  </a:lnTo>
                  <a:lnTo>
                    <a:pt x="144" y="219"/>
                  </a:lnTo>
                  <a:lnTo>
                    <a:pt x="144" y="220"/>
                  </a:lnTo>
                  <a:lnTo>
                    <a:pt x="142" y="219"/>
                  </a:lnTo>
                  <a:lnTo>
                    <a:pt x="142" y="220"/>
                  </a:lnTo>
                  <a:lnTo>
                    <a:pt x="140" y="220"/>
                  </a:lnTo>
                  <a:lnTo>
                    <a:pt x="139" y="222"/>
                  </a:lnTo>
                  <a:lnTo>
                    <a:pt x="137" y="224"/>
                  </a:lnTo>
                  <a:lnTo>
                    <a:pt x="135" y="226"/>
                  </a:lnTo>
                  <a:lnTo>
                    <a:pt x="133" y="226"/>
                  </a:lnTo>
                  <a:lnTo>
                    <a:pt x="133" y="228"/>
                  </a:lnTo>
                  <a:lnTo>
                    <a:pt x="131" y="230"/>
                  </a:lnTo>
                  <a:lnTo>
                    <a:pt x="131" y="228"/>
                  </a:lnTo>
                  <a:lnTo>
                    <a:pt x="131" y="230"/>
                  </a:lnTo>
                  <a:lnTo>
                    <a:pt x="131" y="232"/>
                  </a:lnTo>
                  <a:lnTo>
                    <a:pt x="129" y="232"/>
                  </a:lnTo>
                  <a:lnTo>
                    <a:pt x="129" y="233"/>
                  </a:lnTo>
                  <a:lnTo>
                    <a:pt x="129" y="235"/>
                  </a:lnTo>
                  <a:lnTo>
                    <a:pt x="127" y="237"/>
                  </a:lnTo>
                  <a:lnTo>
                    <a:pt x="127" y="239"/>
                  </a:lnTo>
                  <a:lnTo>
                    <a:pt x="127" y="241"/>
                  </a:lnTo>
                  <a:lnTo>
                    <a:pt x="129" y="243"/>
                  </a:lnTo>
                  <a:lnTo>
                    <a:pt x="129" y="245"/>
                  </a:lnTo>
                  <a:lnTo>
                    <a:pt x="129" y="246"/>
                  </a:lnTo>
                  <a:lnTo>
                    <a:pt x="129" y="248"/>
                  </a:lnTo>
                  <a:lnTo>
                    <a:pt x="131" y="248"/>
                  </a:lnTo>
                  <a:lnTo>
                    <a:pt x="129" y="248"/>
                  </a:lnTo>
                  <a:lnTo>
                    <a:pt x="129" y="250"/>
                  </a:lnTo>
                  <a:lnTo>
                    <a:pt x="131" y="250"/>
                  </a:lnTo>
                  <a:lnTo>
                    <a:pt x="131" y="254"/>
                  </a:lnTo>
                  <a:lnTo>
                    <a:pt x="131" y="257"/>
                  </a:lnTo>
                  <a:lnTo>
                    <a:pt x="129" y="259"/>
                  </a:lnTo>
                  <a:lnTo>
                    <a:pt x="129" y="261"/>
                  </a:lnTo>
                  <a:lnTo>
                    <a:pt x="127" y="263"/>
                  </a:lnTo>
                  <a:lnTo>
                    <a:pt x="126" y="265"/>
                  </a:lnTo>
                  <a:lnTo>
                    <a:pt x="124" y="265"/>
                  </a:lnTo>
                  <a:lnTo>
                    <a:pt x="124" y="267"/>
                  </a:lnTo>
                  <a:lnTo>
                    <a:pt x="122" y="267"/>
                  </a:lnTo>
                  <a:lnTo>
                    <a:pt x="120" y="267"/>
                  </a:lnTo>
                  <a:lnTo>
                    <a:pt x="120" y="269"/>
                  </a:lnTo>
                  <a:lnTo>
                    <a:pt x="118" y="269"/>
                  </a:lnTo>
                  <a:lnTo>
                    <a:pt x="118" y="272"/>
                  </a:lnTo>
                  <a:lnTo>
                    <a:pt x="118" y="276"/>
                  </a:lnTo>
                  <a:lnTo>
                    <a:pt x="120" y="280"/>
                  </a:lnTo>
                  <a:lnTo>
                    <a:pt x="118" y="282"/>
                  </a:lnTo>
                  <a:lnTo>
                    <a:pt x="118" y="280"/>
                  </a:lnTo>
                  <a:lnTo>
                    <a:pt x="118" y="282"/>
                  </a:lnTo>
                  <a:lnTo>
                    <a:pt x="116" y="282"/>
                  </a:lnTo>
                  <a:lnTo>
                    <a:pt x="116" y="283"/>
                  </a:lnTo>
                  <a:lnTo>
                    <a:pt x="115" y="283"/>
                  </a:lnTo>
                  <a:lnTo>
                    <a:pt x="113" y="283"/>
                  </a:lnTo>
                  <a:lnTo>
                    <a:pt x="113" y="287"/>
                  </a:lnTo>
                  <a:lnTo>
                    <a:pt x="113" y="289"/>
                  </a:lnTo>
                  <a:lnTo>
                    <a:pt x="113" y="291"/>
                  </a:lnTo>
                  <a:lnTo>
                    <a:pt x="111" y="291"/>
                  </a:lnTo>
                  <a:lnTo>
                    <a:pt x="111" y="293"/>
                  </a:lnTo>
                  <a:lnTo>
                    <a:pt x="111" y="294"/>
                  </a:lnTo>
                  <a:lnTo>
                    <a:pt x="109" y="294"/>
                  </a:lnTo>
                  <a:lnTo>
                    <a:pt x="109" y="296"/>
                  </a:lnTo>
                  <a:lnTo>
                    <a:pt x="107" y="296"/>
                  </a:lnTo>
                  <a:lnTo>
                    <a:pt x="105" y="298"/>
                  </a:lnTo>
                  <a:lnTo>
                    <a:pt x="105" y="300"/>
                  </a:lnTo>
                  <a:lnTo>
                    <a:pt x="103" y="300"/>
                  </a:lnTo>
                  <a:lnTo>
                    <a:pt x="102" y="302"/>
                  </a:lnTo>
                  <a:lnTo>
                    <a:pt x="100" y="304"/>
                  </a:lnTo>
                  <a:lnTo>
                    <a:pt x="98" y="304"/>
                  </a:lnTo>
                  <a:lnTo>
                    <a:pt x="96" y="304"/>
                  </a:lnTo>
                  <a:lnTo>
                    <a:pt x="92" y="304"/>
                  </a:lnTo>
                  <a:lnTo>
                    <a:pt x="90" y="304"/>
                  </a:lnTo>
                  <a:lnTo>
                    <a:pt x="90" y="306"/>
                  </a:lnTo>
                  <a:lnTo>
                    <a:pt x="89" y="306"/>
                  </a:lnTo>
                  <a:lnTo>
                    <a:pt x="87" y="306"/>
                  </a:lnTo>
                  <a:lnTo>
                    <a:pt x="85" y="306"/>
                  </a:lnTo>
                  <a:lnTo>
                    <a:pt x="83" y="306"/>
                  </a:lnTo>
                  <a:lnTo>
                    <a:pt x="81" y="302"/>
                  </a:lnTo>
                  <a:lnTo>
                    <a:pt x="81" y="300"/>
                  </a:lnTo>
                  <a:lnTo>
                    <a:pt x="81" y="298"/>
                  </a:lnTo>
                  <a:lnTo>
                    <a:pt x="79" y="296"/>
                  </a:lnTo>
                  <a:lnTo>
                    <a:pt x="79" y="294"/>
                  </a:lnTo>
                  <a:lnTo>
                    <a:pt x="78" y="294"/>
                  </a:lnTo>
                  <a:lnTo>
                    <a:pt x="78" y="293"/>
                  </a:lnTo>
                  <a:lnTo>
                    <a:pt x="78" y="289"/>
                  </a:lnTo>
                  <a:lnTo>
                    <a:pt x="76" y="287"/>
                  </a:lnTo>
                  <a:lnTo>
                    <a:pt x="76" y="285"/>
                  </a:lnTo>
                  <a:lnTo>
                    <a:pt x="74" y="285"/>
                  </a:lnTo>
                  <a:lnTo>
                    <a:pt x="74" y="283"/>
                  </a:lnTo>
                  <a:lnTo>
                    <a:pt x="72" y="282"/>
                  </a:lnTo>
                  <a:lnTo>
                    <a:pt x="72" y="280"/>
                  </a:lnTo>
                  <a:lnTo>
                    <a:pt x="72" y="278"/>
                  </a:lnTo>
                  <a:lnTo>
                    <a:pt x="72" y="274"/>
                  </a:lnTo>
                  <a:lnTo>
                    <a:pt x="70" y="274"/>
                  </a:lnTo>
                  <a:lnTo>
                    <a:pt x="70" y="272"/>
                  </a:lnTo>
                  <a:lnTo>
                    <a:pt x="70" y="270"/>
                  </a:lnTo>
                  <a:lnTo>
                    <a:pt x="68" y="270"/>
                  </a:lnTo>
                  <a:lnTo>
                    <a:pt x="68" y="269"/>
                  </a:lnTo>
                  <a:lnTo>
                    <a:pt x="68" y="267"/>
                  </a:lnTo>
                  <a:lnTo>
                    <a:pt x="68" y="265"/>
                  </a:lnTo>
                  <a:lnTo>
                    <a:pt x="66" y="265"/>
                  </a:lnTo>
                  <a:lnTo>
                    <a:pt x="66" y="261"/>
                  </a:lnTo>
                  <a:lnTo>
                    <a:pt x="68" y="257"/>
                  </a:lnTo>
                  <a:lnTo>
                    <a:pt x="70" y="256"/>
                  </a:lnTo>
                  <a:lnTo>
                    <a:pt x="70" y="254"/>
                  </a:lnTo>
                  <a:lnTo>
                    <a:pt x="68" y="252"/>
                  </a:lnTo>
                  <a:lnTo>
                    <a:pt x="70" y="252"/>
                  </a:lnTo>
                  <a:lnTo>
                    <a:pt x="70" y="250"/>
                  </a:lnTo>
                  <a:lnTo>
                    <a:pt x="70" y="248"/>
                  </a:lnTo>
                  <a:lnTo>
                    <a:pt x="70" y="246"/>
                  </a:lnTo>
                  <a:lnTo>
                    <a:pt x="70" y="245"/>
                  </a:lnTo>
                  <a:lnTo>
                    <a:pt x="70" y="243"/>
                  </a:lnTo>
                  <a:lnTo>
                    <a:pt x="70" y="241"/>
                  </a:lnTo>
                  <a:lnTo>
                    <a:pt x="70" y="239"/>
                  </a:lnTo>
                  <a:lnTo>
                    <a:pt x="68" y="239"/>
                  </a:lnTo>
                  <a:lnTo>
                    <a:pt x="68" y="237"/>
                  </a:lnTo>
                  <a:lnTo>
                    <a:pt x="68" y="235"/>
                  </a:lnTo>
                  <a:lnTo>
                    <a:pt x="66" y="235"/>
                  </a:lnTo>
                  <a:lnTo>
                    <a:pt x="66" y="233"/>
                  </a:lnTo>
                  <a:lnTo>
                    <a:pt x="65" y="233"/>
                  </a:lnTo>
                  <a:lnTo>
                    <a:pt x="65" y="232"/>
                  </a:lnTo>
                  <a:lnTo>
                    <a:pt x="63" y="232"/>
                  </a:lnTo>
                  <a:lnTo>
                    <a:pt x="63" y="230"/>
                  </a:lnTo>
                  <a:lnTo>
                    <a:pt x="61" y="230"/>
                  </a:lnTo>
                  <a:lnTo>
                    <a:pt x="61" y="226"/>
                  </a:lnTo>
                  <a:lnTo>
                    <a:pt x="61" y="220"/>
                  </a:lnTo>
                  <a:lnTo>
                    <a:pt x="61" y="217"/>
                  </a:lnTo>
                  <a:lnTo>
                    <a:pt x="61" y="215"/>
                  </a:lnTo>
                  <a:lnTo>
                    <a:pt x="55" y="215"/>
                  </a:lnTo>
                  <a:lnTo>
                    <a:pt x="54" y="213"/>
                  </a:lnTo>
                  <a:lnTo>
                    <a:pt x="54" y="211"/>
                  </a:lnTo>
                  <a:lnTo>
                    <a:pt x="52" y="211"/>
                  </a:lnTo>
                  <a:lnTo>
                    <a:pt x="50" y="209"/>
                  </a:lnTo>
                  <a:lnTo>
                    <a:pt x="48" y="209"/>
                  </a:lnTo>
                  <a:lnTo>
                    <a:pt x="46" y="209"/>
                  </a:lnTo>
                  <a:lnTo>
                    <a:pt x="44" y="211"/>
                  </a:lnTo>
                  <a:lnTo>
                    <a:pt x="42" y="211"/>
                  </a:lnTo>
                  <a:lnTo>
                    <a:pt x="41" y="211"/>
                  </a:lnTo>
                  <a:lnTo>
                    <a:pt x="39" y="213"/>
                  </a:lnTo>
                  <a:lnTo>
                    <a:pt x="37" y="213"/>
                  </a:lnTo>
                  <a:lnTo>
                    <a:pt x="33" y="213"/>
                  </a:lnTo>
                  <a:lnTo>
                    <a:pt x="31" y="213"/>
                  </a:lnTo>
                  <a:lnTo>
                    <a:pt x="28" y="213"/>
                  </a:lnTo>
                  <a:lnTo>
                    <a:pt x="24" y="213"/>
                  </a:lnTo>
                  <a:lnTo>
                    <a:pt x="20" y="213"/>
                  </a:lnTo>
                  <a:lnTo>
                    <a:pt x="18" y="213"/>
                  </a:lnTo>
                  <a:lnTo>
                    <a:pt x="18" y="211"/>
                  </a:lnTo>
                  <a:lnTo>
                    <a:pt x="17" y="211"/>
                  </a:lnTo>
                  <a:lnTo>
                    <a:pt x="17" y="209"/>
                  </a:lnTo>
                  <a:lnTo>
                    <a:pt x="15" y="209"/>
                  </a:lnTo>
                  <a:lnTo>
                    <a:pt x="15" y="208"/>
                  </a:lnTo>
                  <a:lnTo>
                    <a:pt x="13" y="208"/>
                  </a:lnTo>
                  <a:lnTo>
                    <a:pt x="13" y="206"/>
                  </a:lnTo>
                  <a:lnTo>
                    <a:pt x="11" y="206"/>
                  </a:lnTo>
                  <a:lnTo>
                    <a:pt x="11" y="204"/>
                  </a:lnTo>
                  <a:lnTo>
                    <a:pt x="11" y="202"/>
                  </a:lnTo>
                  <a:lnTo>
                    <a:pt x="9" y="202"/>
                  </a:lnTo>
                  <a:lnTo>
                    <a:pt x="9" y="200"/>
                  </a:lnTo>
                  <a:lnTo>
                    <a:pt x="7" y="200"/>
                  </a:lnTo>
                  <a:lnTo>
                    <a:pt x="5" y="198"/>
                  </a:lnTo>
                  <a:lnTo>
                    <a:pt x="5" y="196"/>
                  </a:lnTo>
                  <a:lnTo>
                    <a:pt x="4" y="196"/>
                  </a:lnTo>
                  <a:lnTo>
                    <a:pt x="2" y="196"/>
                  </a:lnTo>
                  <a:lnTo>
                    <a:pt x="2" y="195"/>
                  </a:lnTo>
                  <a:lnTo>
                    <a:pt x="2" y="193"/>
                  </a:lnTo>
                  <a:lnTo>
                    <a:pt x="2" y="191"/>
                  </a:lnTo>
                  <a:lnTo>
                    <a:pt x="0" y="191"/>
                  </a:lnTo>
                  <a:lnTo>
                    <a:pt x="2" y="189"/>
                  </a:lnTo>
                  <a:lnTo>
                    <a:pt x="4" y="187"/>
                  </a:lnTo>
                  <a:lnTo>
                    <a:pt x="4" y="178"/>
                  </a:lnTo>
                  <a:lnTo>
                    <a:pt x="2" y="178"/>
                  </a:lnTo>
                  <a:lnTo>
                    <a:pt x="4" y="176"/>
                  </a:lnTo>
                  <a:lnTo>
                    <a:pt x="2" y="176"/>
                  </a:lnTo>
                  <a:lnTo>
                    <a:pt x="2" y="174"/>
                  </a:lnTo>
                  <a:lnTo>
                    <a:pt x="4" y="176"/>
                  </a:lnTo>
                  <a:lnTo>
                    <a:pt x="4" y="174"/>
                  </a:lnTo>
                  <a:lnTo>
                    <a:pt x="4" y="172"/>
                  </a:lnTo>
                  <a:lnTo>
                    <a:pt x="5" y="172"/>
                  </a:lnTo>
                  <a:lnTo>
                    <a:pt x="5" y="171"/>
                  </a:lnTo>
                  <a:lnTo>
                    <a:pt x="5" y="169"/>
                  </a:lnTo>
                  <a:lnTo>
                    <a:pt x="7" y="167"/>
                  </a:lnTo>
                  <a:lnTo>
                    <a:pt x="7" y="165"/>
                  </a:lnTo>
                  <a:lnTo>
                    <a:pt x="9" y="165"/>
                  </a:lnTo>
                  <a:lnTo>
                    <a:pt x="9" y="163"/>
                  </a:lnTo>
                  <a:lnTo>
                    <a:pt x="11" y="161"/>
                  </a:lnTo>
                  <a:lnTo>
                    <a:pt x="11" y="159"/>
                  </a:lnTo>
                  <a:lnTo>
                    <a:pt x="13" y="159"/>
                  </a:lnTo>
                  <a:lnTo>
                    <a:pt x="15" y="159"/>
                  </a:lnTo>
                  <a:lnTo>
                    <a:pt x="17" y="158"/>
                  </a:lnTo>
                  <a:lnTo>
                    <a:pt x="17" y="156"/>
                  </a:lnTo>
                  <a:lnTo>
                    <a:pt x="18" y="154"/>
                  </a:lnTo>
                  <a:lnTo>
                    <a:pt x="18" y="152"/>
                  </a:lnTo>
                  <a:lnTo>
                    <a:pt x="20" y="150"/>
                  </a:lnTo>
                  <a:lnTo>
                    <a:pt x="20" y="148"/>
                  </a:lnTo>
                  <a:lnTo>
                    <a:pt x="22" y="146"/>
                  </a:lnTo>
                  <a:lnTo>
                    <a:pt x="24" y="146"/>
                  </a:lnTo>
                  <a:lnTo>
                    <a:pt x="24" y="145"/>
                  </a:lnTo>
                  <a:lnTo>
                    <a:pt x="26" y="145"/>
                  </a:lnTo>
                  <a:lnTo>
                    <a:pt x="26" y="143"/>
                  </a:lnTo>
                  <a:lnTo>
                    <a:pt x="26" y="141"/>
                  </a:lnTo>
                  <a:lnTo>
                    <a:pt x="28" y="141"/>
                  </a:lnTo>
                  <a:lnTo>
                    <a:pt x="29" y="141"/>
                  </a:lnTo>
                  <a:lnTo>
                    <a:pt x="31" y="141"/>
                  </a:lnTo>
                  <a:lnTo>
                    <a:pt x="33" y="143"/>
                  </a:lnTo>
                  <a:lnTo>
                    <a:pt x="35" y="143"/>
                  </a:lnTo>
                  <a:lnTo>
                    <a:pt x="37" y="143"/>
                  </a:lnTo>
                  <a:lnTo>
                    <a:pt x="39" y="143"/>
                  </a:lnTo>
                  <a:lnTo>
                    <a:pt x="39" y="141"/>
                  </a:lnTo>
                  <a:lnTo>
                    <a:pt x="42" y="141"/>
                  </a:lnTo>
                  <a:lnTo>
                    <a:pt x="44" y="139"/>
                  </a:lnTo>
                  <a:lnTo>
                    <a:pt x="46" y="139"/>
                  </a:lnTo>
                  <a:lnTo>
                    <a:pt x="46" y="137"/>
                  </a:lnTo>
                  <a:lnTo>
                    <a:pt x="48" y="137"/>
                  </a:lnTo>
                  <a:lnTo>
                    <a:pt x="48" y="139"/>
                  </a:lnTo>
                  <a:lnTo>
                    <a:pt x="50" y="139"/>
                  </a:lnTo>
                  <a:lnTo>
                    <a:pt x="52" y="137"/>
                  </a:lnTo>
                  <a:lnTo>
                    <a:pt x="52" y="139"/>
                  </a:lnTo>
                  <a:lnTo>
                    <a:pt x="55" y="139"/>
                  </a:lnTo>
                  <a:lnTo>
                    <a:pt x="59" y="139"/>
                  </a:lnTo>
                  <a:lnTo>
                    <a:pt x="61" y="137"/>
                  </a:lnTo>
                  <a:lnTo>
                    <a:pt x="63" y="139"/>
                  </a:lnTo>
                  <a:lnTo>
                    <a:pt x="65" y="139"/>
                  </a:lnTo>
                  <a:lnTo>
                    <a:pt x="65" y="141"/>
                  </a:lnTo>
                  <a:lnTo>
                    <a:pt x="65" y="143"/>
                  </a:lnTo>
                  <a:lnTo>
                    <a:pt x="65" y="145"/>
                  </a:lnTo>
                  <a:lnTo>
                    <a:pt x="65" y="146"/>
                  </a:lnTo>
                  <a:lnTo>
                    <a:pt x="66" y="146"/>
                  </a:lnTo>
                  <a:lnTo>
                    <a:pt x="66" y="148"/>
                  </a:lnTo>
                  <a:lnTo>
                    <a:pt x="68" y="148"/>
                  </a:lnTo>
                  <a:lnTo>
                    <a:pt x="70" y="150"/>
                  </a:lnTo>
                  <a:lnTo>
                    <a:pt x="72" y="150"/>
                  </a:lnTo>
                  <a:lnTo>
                    <a:pt x="74" y="150"/>
                  </a:lnTo>
                  <a:lnTo>
                    <a:pt x="76" y="150"/>
                  </a:lnTo>
                  <a:lnTo>
                    <a:pt x="78" y="152"/>
                  </a:lnTo>
                  <a:lnTo>
                    <a:pt x="79" y="152"/>
                  </a:lnTo>
                  <a:lnTo>
                    <a:pt x="79" y="154"/>
                  </a:lnTo>
                  <a:lnTo>
                    <a:pt x="81" y="154"/>
                  </a:lnTo>
                  <a:lnTo>
                    <a:pt x="83" y="154"/>
                  </a:lnTo>
                  <a:lnTo>
                    <a:pt x="85" y="152"/>
                  </a:lnTo>
                  <a:lnTo>
                    <a:pt x="87" y="150"/>
                  </a:lnTo>
                  <a:lnTo>
                    <a:pt x="89" y="150"/>
                  </a:lnTo>
                  <a:lnTo>
                    <a:pt x="89" y="148"/>
                  </a:lnTo>
                  <a:lnTo>
                    <a:pt x="90" y="148"/>
                  </a:lnTo>
                  <a:lnTo>
                    <a:pt x="90" y="150"/>
                  </a:lnTo>
                  <a:lnTo>
                    <a:pt x="92" y="150"/>
                  </a:lnTo>
                  <a:lnTo>
                    <a:pt x="94" y="150"/>
                  </a:lnTo>
                  <a:lnTo>
                    <a:pt x="96" y="150"/>
                  </a:lnTo>
                  <a:lnTo>
                    <a:pt x="98" y="150"/>
                  </a:lnTo>
                  <a:lnTo>
                    <a:pt x="96" y="150"/>
                  </a:lnTo>
                  <a:lnTo>
                    <a:pt x="98" y="152"/>
                  </a:lnTo>
                  <a:lnTo>
                    <a:pt x="100" y="152"/>
                  </a:lnTo>
                  <a:lnTo>
                    <a:pt x="102" y="152"/>
                  </a:lnTo>
                  <a:lnTo>
                    <a:pt x="103" y="154"/>
                  </a:lnTo>
                  <a:lnTo>
                    <a:pt x="105" y="154"/>
                  </a:lnTo>
                  <a:lnTo>
                    <a:pt x="107" y="154"/>
                  </a:lnTo>
                  <a:lnTo>
                    <a:pt x="107" y="152"/>
                  </a:lnTo>
                  <a:lnTo>
                    <a:pt x="109" y="152"/>
                  </a:lnTo>
                  <a:lnTo>
                    <a:pt x="111" y="152"/>
                  </a:lnTo>
                  <a:lnTo>
                    <a:pt x="113" y="152"/>
                  </a:lnTo>
                  <a:lnTo>
                    <a:pt x="115" y="152"/>
                  </a:lnTo>
                  <a:lnTo>
                    <a:pt x="116" y="152"/>
                  </a:lnTo>
                  <a:lnTo>
                    <a:pt x="118" y="152"/>
                  </a:lnTo>
                  <a:lnTo>
                    <a:pt x="118" y="150"/>
                  </a:lnTo>
                  <a:lnTo>
                    <a:pt x="118" y="148"/>
                  </a:lnTo>
                  <a:lnTo>
                    <a:pt x="120" y="148"/>
                  </a:lnTo>
                  <a:lnTo>
                    <a:pt x="120" y="146"/>
                  </a:lnTo>
                  <a:lnTo>
                    <a:pt x="118" y="146"/>
                  </a:lnTo>
                  <a:lnTo>
                    <a:pt x="120" y="146"/>
                  </a:lnTo>
                  <a:lnTo>
                    <a:pt x="120" y="145"/>
                  </a:lnTo>
                  <a:lnTo>
                    <a:pt x="122" y="145"/>
                  </a:lnTo>
                  <a:lnTo>
                    <a:pt x="122" y="143"/>
                  </a:lnTo>
                  <a:lnTo>
                    <a:pt x="120" y="141"/>
                  </a:lnTo>
                  <a:lnTo>
                    <a:pt x="120" y="139"/>
                  </a:lnTo>
                  <a:lnTo>
                    <a:pt x="118" y="139"/>
                  </a:lnTo>
                  <a:lnTo>
                    <a:pt x="116" y="137"/>
                  </a:lnTo>
                  <a:lnTo>
                    <a:pt x="115" y="137"/>
                  </a:lnTo>
                  <a:lnTo>
                    <a:pt x="115" y="139"/>
                  </a:lnTo>
                  <a:lnTo>
                    <a:pt x="113" y="139"/>
                  </a:lnTo>
                  <a:lnTo>
                    <a:pt x="113" y="137"/>
                  </a:lnTo>
                  <a:lnTo>
                    <a:pt x="111" y="137"/>
                  </a:lnTo>
                  <a:lnTo>
                    <a:pt x="109" y="137"/>
                  </a:lnTo>
                  <a:lnTo>
                    <a:pt x="107" y="139"/>
                  </a:lnTo>
                  <a:lnTo>
                    <a:pt x="105" y="139"/>
                  </a:lnTo>
                  <a:lnTo>
                    <a:pt x="105" y="137"/>
                  </a:lnTo>
                  <a:lnTo>
                    <a:pt x="103" y="137"/>
                  </a:lnTo>
                  <a:lnTo>
                    <a:pt x="103" y="135"/>
                  </a:lnTo>
                  <a:lnTo>
                    <a:pt x="102" y="135"/>
                  </a:lnTo>
                  <a:lnTo>
                    <a:pt x="100" y="134"/>
                  </a:lnTo>
                  <a:lnTo>
                    <a:pt x="100" y="132"/>
                  </a:lnTo>
                  <a:lnTo>
                    <a:pt x="100" y="130"/>
                  </a:lnTo>
                  <a:lnTo>
                    <a:pt x="100" y="128"/>
                  </a:lnTo>
                  <a:lnTo>
                    <a:pt x="98" y="128"/>
                  </a:lnTo>
                  <a:lnTo>
                    <a:pt x="96" y="128"/>
                  </a:lnTo>
                  <a:lnTo>
                    <a:pt x="96" y="130"/>
                  </a:lnTo>
                  <a:lnTo>
                    <a:pt x="94" y="128"/>
                  </a:lnTo>
                  <a:lnTo>
                    <a:pt x="94" y="130"/>
                  </a:lnTo>
                  <a:lnTo>
                    <a:pt x="92" y="128"/>
                  </a:lnTo>
                  <a:lnTo>
                    <a:pt x="92" y="130"/>
                  </a:lnTo>
                  <a:lnTo>
                    <a:pt x="94" y="132"/>
                  </a:lnTo>
                  <a:lnTo>
                    <a:pt x="94" y="134"/>
                  </a:lnTo>
                  <a:lnTo>
                    <a:pt x="94" y="135"/>
                  </a:lnTo>
                  <a:lnTo>
                    <a:pt x="92" y="137"/>
                  </a:lnTo>
                  <a:lnTo>
                    <a:pt x="90" y="137"/>
                  </a:lnTo>
                  <a:lnTo>
                    <a:pt x="89" y="137"/>
                  </a:lnTo>
                  <a:lnTo>
                    <a:pt x="89" y="135"/>
                  </a:lnTo>
                  <a:lnTo>
                    <a:pt x="90" y="135"/>
                  </a:lnTo>
                  <a:lnTo>
                    <a:pt x="89" y="135"/>
                  </a:lnTo>
                  <a:lnTo>
                    <a:pt x="89" y="134"/>
                  </a:lnTo>
                  <a:lnTo>
                    <a:pt x="87" y="134"/>
                  </a:lnTo>
                  <a:lnTo>
                    <a:pt x="87" y="132"/>
                  </a:lnTo>
                  <a:lnTo>
                    <a:pt x="89" y="132"/>
                  </a:lnTo>
                  <a:lnTo>
                    <a:pt x="87" y="132"/>
                  </a:lnTo>
                  <a:lnTo>
                    <a:pt x="85" y="130"/>
                  </a:lnTo>
                  <a:lnTo>
                    <a:pt x="85" y="128"/>
                  </a:lnTo>
                  <a:lnTo>
                    <a:pt x="85" y="126"/>
                  </a:lnTo>
                  <a:lnTo>
                    <a:pt x="85" y="124"/>
                  </a:lnTo>
                  <a:lnTo>
                    <a:pt x="83" y="124"/>
                  </a:lnTo>
                  <a:lnTo>
                    <a:pt x="83" y="122"/>
                  </a:lnTo>
                  <a:lnTo>
                    <a:pt x="81" y="122"/>
                  </a:lnTo>
                  <a:lnTo>
                    <a:pt x="81" y="121"/>
                  </a:lnTo>
                  <a:lnTo>
                    <a:pt x="81" y="122"/>
                  </a:lnTo>
                  <a:lnTo>
                    <a:pt x="81" y="121"/>
                  </a:lnTo>
                  <a:lnTo>
                    <a:pt x="79" y="121"/>
                  </a:lnTo>
                  <a:lnTo>
                    <a:pt x="78" y="121"/>
                  </a:lnTo>
                  <a:lnTo>
                    <a:pt x="76" y="121"/>
                  </a:lnTo>
                  <a:lnTo>
                    <a:pt x="76" y="119"/>
                  </a:lnTo>
                  <a:lnTo>
                    <a:pt x="76" y="117"/>
                  </a:lnTo>
                  <a:lnTo>
                    <a:pt x="74" y="117"/>
                  </a:lnTo>
                  <a:lnTo>
                    <a:pt x="74" y="115"/>
                  </a:lnTo>
                  <a:lnTo>
                    <a:pt x="72" y="117"/>
                  </a:lnTo>
                  <a:lnTo>
                    <a:pt x="72" y="115"/>
                  </a:lnTo>
                  <a:lnTo>
                    <a:pt x="70" y="115"/>
                  </a:lnTo>
                  <a:lnTo>
                    <a:pt x="68" y="115"/>
                  </a:lnTo>
                  <a:lnTo>
                    <a:pt x="66" y="115"/>
                  </a:lnTo>
                  <a:lnTo>
                    <a:pt x="66" y="117"/>
                  </a:lnTo>
                  <a:lnTo>
                    <a:pt x="68" y="117"/>
                  </a:lnTo>
                  <a:lnTo>
                    <a:pt x="68" y="119"/>
                  </a:lnTo>
                  <a:lnTo>
                    <a:pt x="70" y="119"/>
                  </a:lnTo>
                  <a:lnTo>
                    <a:pt x="70" y="121"/>
                  </a:lnTo>
                  <a:lnTo>
                    <a:pt x="72" y="121"/>
                  </a:lnTo>
                  <a:lnTo>
                    <a:pt x="72" y="122"/>
                  </a:lnTo>
                  <a:lnTo>
                    <a:pt x="72" y="124"/>
                  </a:lnTo>
                  <a:lnTo>
                    <a:pt x="74" y="124"/>
                  </a:lnTo>
                  <a:lnTo>
                    <a:pt x="74" y="122"/>
                  </a:lnTo>
                  <a:lnTo>
                    <a:pt x="74" y="124"/>
                  </a:lnTo>
                  <a:lnTo>
                    <a:pt x="76" y="124"/>
                  </a:lnTo>
                  <a:lnTo>
                    <a:pt x="76" y="126"/>
                  </a:lnTo>
                  <a:lnTo>
                    <a:pt x="78" y="126"/>
                  </a:lnTo>
                  <a:lnTo>
                    <a:pt x="79" y="126"/>
                  </a:lnTo>
                  <a:lnTo>
                    <a:pt x="79" y="128"/>
                  </a:lnTo>
                  <a:lnTo>
                    <a:pt x="81" y="128"/>
                  </a:lnTo>
                  <a:lnTo>
                    <a:pt x="79" y="128"/>
                  </a:lnTo>
                  <a:lnTo>
                    <a:pt x="78" y="128"/>
                  </a:lnTo>
                  <a:lnTo>
                    <a:pt x="78" y="130"/>
                  </a:lnTo>
                  <a:lnTo>
                    <a:pt x="78" y="132"/>
                  </a:lnTo>
                  <a:lnTo>
                    <a:pt x="78" y="134"/>
                  </a:lnTo>
                  <a:lnTo>
                    <a:pt x="76" y="134"/>
                  </a:lnTo>
                  <a:lnTo>
                    <a:pt x="76" y="132"/>
                  </a:lnTo>
                  <a:lnTo>
                    <a:pt x="76" y="130"/>
                  </a:lnTo>
                  <a:lnTo>
                    <a:pt x="76" y="128"/>
                  </a:lnTo>
                  <a:lnTo>
                    <a:pt x="74" y="128"/>
                  </a:lnTo>
                  <a:lnTo>
                    <a:pt x="72" y="128"/>
                  </a:lnTo>
                  <a:lnTo>
                    <a:pt x="72" y="126"/>
                  </a:lnTo>
                  <a:lnTo>
                    <a:pt x="70" y="126"/>
                  </a:lnTo>
                  <a:lnTo>
                    <a:pt x="68" y="126"/>
                  </a:lnTo>
                  <a:lnTo>
                    <a:pt x="68" y="124"/>
                  </a:lnTo>
                  <a:lnTo>
                    <a:pt x="66" y="122"/>
                  </a:lnTo>
                  <a:lnTo>
                    <a:pt x="66" y="121"/>
                  </a:lnTo>
                  <a:lnTo>
                    <a:pt x="65" y="121"/>
                  </a:lnTo>
                  <a:lnTo>
                    <a:pt x="63" y="121"/>
                  </a:lnTo>
                  <a:lnTo>
                    <a:pt x="63" y="119"/>
                  </a:lnTo>
                  <a:lnTo>
                    <a:pt x="59" y="119"/>
                  </a:lnTo>
                  <a:lnTo>
                    <a:pt x="57" y="119"/>
                  </a:lnTo>
                  <a:lnTo>
                    <a:pt x="59" y="119"/>
                  </a:lnTo>
                  <a:lnTo>
                    <a:pt x="57" y="121"/>
                  </a:lnTo>
                  <a:lnTo>
                    <a:pt x="55" y="122"/>
                  </a:lnTo>
                  <a:lnTo>
                    <a:pt x="54" y="121"/>
                  </a:lnTo>
                  <a:lnTo>
                    <a:pt x="52" y="121"/>
                  </a:lnTo>
                  <a:lnTo>
                    <a:pt x="50" y="121"/>
                  </a:lnTo>
                  <a:lnTo>
                    <a:pt x="48" y="121"/>
                  </a:lnTo>
                  <a:lnTo>
                    <a:pt x="48" y="126"/>
                  </a:lnTo>
                  <a:lnTo>
                    <a:pt x="46" y="126"/>
                  </a:lnTo>
                  <a:lnTo>
                    <a:pt x="44" y="126"/>
                  </a:lnTo>
                  <a:lnTo>
                    <a:pt x="42" y="126"/>
                  </a:lnTo>
                  <a:lnTo>
                    <a:pt x="42" y="128"/>
                  </a:lnTo>
                  <a:lnTo>
                    <a:pt x="41" y="130"/>
                  </a:lnTo>
                  <a:lnTo>
                    <a:pt x="39" y="130"/>
                  </a:lnTo>
                  <a:lnTo>
                    <a:pt x="39" y="132"/>
                  </a:lnTo>
                  <a:lnTo>
                    <a:pt x="41" y="132"/>
                  </a:lnTo>
                  <a:lnTo>
                    <a:pt x="41" y="134"/>
                  </a:lnTo>
                  <a:lnTo>
                    <a:pt x="39" y="134"/>
                  </a:lnTo>
                  <a:lnTo>
                    <a:pt x="37" y="135"/>
                  </a:lnTo>
                  <a:lnTo>
                    <a:pt x="39" y="135"/>
                  </a:lnTo>
                  <a:lnTo>
                    <a:pt x="37" y="135"/>
                  </a:lnTo>
                  <a:lnTo>
                    <a:pt x="35" y="135"/>
                  </a:lnTo>
                  <a:lnTo>
                    <a:pt x="35" y="137"/>
                  </a:lnTo>
                  <a:lnTo>
                    <a:pt x="31" y="139"/>
                  </a:lnTo>
                  <a:lnTo>
                    <a:pt x="29" y="139"/>
                  </a:lnTo>
                  <a:lnTo>
                    <a:pt x="28" y="139"/>
                  </a:lnTo>
                  <a:lnTo>
                    <a:pt x="26" y="137"/>
                  </a:lnTo>
                  <a:lnTo>
                    <a:pt x="24" y="137"/>
                  </a:lnTo>
                  <a:lnTo>
                    <a:pt x="22" y="137"/>
                  </a:lnTo>
                  <a:lnTo>
                    <a:pt x="20" y="137"/>
                  </a:lnTo>
                  <a:lnTo>
                    <a:pt x="20" y="135"/>
                  </a:lnTo>
                  <a:lnTo>
                    <a:pt x="20" y="134"/>
                  </a:lnTo>
                  <a:lnTo>
                    <a:pt x="20" y="132"/>
                  </a:lnTo>
                  <a:lnTo>
                    <a:pt x="20" y="130"/>
                  </a:lnTo>
                  <a:lnTo>
                    <a:pt x="20" y="128"/>
                  </a:lnTo>
                  <a:lnTo>
                    <a:pt x="20" y="126"/>
                  </a:lnTo>
                  <a:lnTo>
                    <a:pt x="22" y="126"/>
                  </a:lnTo>
                  <a:lnTo>
                    <a:pt x="22" y="124"/>
                  </a:lnTo>
                  <a:lnTo>
                    <a:pt x="20" y="122"/>
                  </a:lnTo>
                  <a:lnTo>
                    <a:pt x="20" y="121"/>
                  </a:lnTo>
                  <a:lnTo>
                    <a:pt x="22" y="121"/>
                  </a:lnTo>
                  <a:lnTo>
                    <a:pt x="24" y="121"/>
                  </a:lnTo>
                  <a:lnTo>
                    <a:pt x="26" y="121"/>
                  </a:lnTo>
                  <a:lnTo>
                    <a:pt x="28" y="121"/>
                  </a:lnTo>
                  <a:lnTo>
                    <a:pt x="29" y="121"/>
                  </a:lnTo>
                  <a:lnTo>
                    <a:pt x="31" y="122"/>
                  </a:lnTo>
                  <a:lnTo>
                    <a:pt x="33" y="121"/>
                  </a:lnTo>
                  <a:lnTo>
                    <a:pt x="35" y="121"/>
                  </a:lnTo>
                  <a:lnTo>
                    <a:pt x="37" y="121"/>
                  </a:lnTo>
                  <a:lnTo>
                    <a:pt x="37" y="119"/>
                  </a:lnTo>
                  <a:lnTo>
                    <a:pt x="39" y="117"/>
                  </a:lnTo>
                  <a:lnTo>
                    <a:pt x="39" y="115"/>
                  </a:lnTo>
                  <a:lnTo>
                    <a:pt x="37" y="113"/>
                  </a:lnTo>
                  <a:lnTo>
                    <a:pt x="37" y="111"/>
                  </a:lnTo>
                  <a:lnTo>
                    <a:pt x="35" y="111"/>
                  </a:lnTo>
                  <a:lnTo>
                    <a:pt x="35" y="109"/>
                  </a:lnTo>
                  <a:lnTo>
                    <a:pt x="33" y="108"/>
                  </a:lnTo>
                  <a:lnTo>
                    <a:pt x="31" y="108"/>
                  </a:lnTo>
                  <a:lnTo>
                    <a:pt x="29" y="108"/>
                  </a:lnTo>
                  <a:lnTo>
                    <a:pt x="29" y="106"/>
                  </a:lnTo>
                  <a:lnTo>
                    <a:pt x="31" y="106"/>
                  </a:lnTo>
                  <a:lnTo>
                    <a:pt x="33" y="106"/>
                  </a:lnTo>
                  <a:lnTo>
                    <a:pt x="35" y="106"/>
                  </a:lnTo>
                  <a:lnTo>
                    <a:pt x="37" y="106"/>
                  </a:lnTo>
                  <a:lnTo>
                    <a:pt x="37" y="104"/>
                  </a:lnTo>
                  <a:lnTo>
                    <a:pt x="35" y="104"/>
                  </a:lnTo>
                  <a:lnTo>
                    <a:pt x="37" y="104"/>
                  </a:lnTo>
                  <a:lnTo>
                    <a:pt x="39" y="104"/>
                  </a:lnTo>
                  <a:lnTo>
                    <a:pt x="41" y="104"/>
                  </a:lnTo>
                  <a:lnTo>
                    <a:pt x="42" y="104"/>
                  </a:lnTo>
                  <a:lnTo>
                    <a:pt x="42" y="102"/>
                  </a:lnTo>
                  <a:lnTo>
                    <a:pt x="44" y="102"/>
                  </a:lnTo>
                  <a:lnTo>
                    <a:pt x="44" y="100"/>
                  </a:lnTo>
                  <a:lnTo>
                    <a:pt x="44" y="98"/>
                  </a:lnTo>
                  <a:lnTo>
                    <a:pt x="48" y="98"/>
                  </a:lnTo>
                  <a:lnTo>
                    <a:pt x="48" y="97"/>
                  </a:lnTo>
                  <a:lnTo>
                    <a:pt x="50" y="97"/>
                  </a:lnTo>
                  <a:lnTo>
                    <a:pt x="50" y="95"/>
                  </a:lnTo>
                  <a:lnTo>
                    <a:pt x="50" y="93"/>
                  </a:lnTo>
                  <a:lnTo>
                    <a:pt x="52" y="93"/>
                  </a:lnTo>
                  <a:lnTo>
                    <a:pt x="52" y="91"/>
                  </a:lnTo>
                  <a:lnTo>
                    <a:pt x="54" y="91"/>
                  </a:lnTo>
                  <a:lnTo>
                    <a:pt x="55" y="91"/>
                  </a:lnTo>
                  <a:lnTo>
                    <a:pt x="57" y="91"/>
                  </a:lnTo>
                  <a:lnTo>
                    <a:pt x="59" y="91"/>
                  </a:lnTo>
                  <a:lnTo>
                    <a:pt x="59" y="89"/>
                  </a:lnTo>
                  <a:lnTo>
                    <a:pt x="61" y="89"/>
                  </a:lnTo>
                  <a:lnTo>
                    <a:pt x="59" y="87"/>
                  </a:lnTo>
                  <a:lnTo>
                    <a:pt x="59" y="85"/>
                  </a:lnTo>
                  <a:lnTo>
                    <a:pt x="59" y="84"/>
                  </a:lnTo>
                  <a:lnTo>
                    <a:pt x="59" y="82"/>
                  </a:lnTo>
                  <a:lnTo>
                    <a:pt x="61" y="80"/>
                  </a:lnTo>
                  <a:lnTo>
                    <a:pt x="63" y="80"/>
                  </a:lnTo>
                  <a:lnTo>
                    <a:pt x="63" y="78"/>
                  </a:lnTo>
                  <a:lnTo>
                    <a:pt x="65" y="80"/>
                  </a:lnTo>
                  <a:lnTo>
                    <a:pt x="65" y="82"/>
                  </a:lnTo>
                  <a:lnTo>
                    <a:pt x="65" y="84"/>
                  </a:lnTo>
                  <a:lnTo>
                    <a:pt x="65" y="85"/>
                  </a:lnTo>
                  <a:lnTo>
                    <a:pt x="66" y="84"/>
                  </a:lnTo>
                  <a:lnTo>
                    <a:pt x="68" y="85"/>
                  </a:lnTo>
                  <a:lnTo>
                    <a:pt x="66" y="85"/>
                  </a:lnTo>
                  <a:lnTo>
                    <a:pt x="65" y="85"/>
                  </a:lnTo>
                  <a:lnTo>
                    <a:pt x="65" y="87"/>
                  </a:lnTo>
                  <a:lnTo>
                    <a:pt x="65" y="89"/>
                  </a:lnTo>
                  <a:lnTo>
                    <a:pt x="66" y="89"/>
                  </a:lnTo>
                  <a:lnTo>
                    <a:pt x="68" y="89"/>
                  </a:lnTo>
                  <a:lnTo>
                    <a:pt x="70" y="89"/>
                  </a:lnTo>
                  <a:lnTo>
                    <a:pt x="72" y="89"/>
                  </a:lnTo>
                  <a:lnTo>
                    <a:pt x="74" y="89"/>
                  </a:lnTo>
                  <a:lnTo>
                    <a:pt x="76" y="89"/>
                  </a:lnTo>
                  <a:lnTo>
                    <a:pt x="78" y="89"/>
                  </a:lnTo>
                  <a:lnTo>
                    <a:pt x="79" y="87"/>
                  </a:lnTo>
                  <a:lnTo>
                    <a:pt x="81" y="87"/>
                  </a:lnTo>
                  <a:lnTo>
                    <a:pt x="83" y="87"/>
                  </a:lnTo>
                  <a:lnTo>
                    <a:pt x="85" y="87"/>
                  </a:lnTo>
                  <a:lnTo>
                    <a:pt x="87" y="87"/>
                  </a:lnTo>
                  <a:lnTo>
                    <a:pt x="87" y="84"/>
                  </a:lnTo>
                  <a:lnTo>
                    <a:pt x="89" y="84"/>
                  </a:lnTo>
                  <a:lnTo>
                    <a:pt x="89" y="82"/>
                  </a:lnTo>
                  <a:lnTo>
                    <a:pt x="89" y="80"/>
                  </a:lnTo>
                  <a:lnTo>
                    <a:pt x="90" y="80"/>
                  </a:lnTo>
                  <a:lnTo>
                    <a:pt x="90" y="78"/>
                  </a:lnTo>
                  <a:lnTo>
                    <a:pt x="90" y="80"/>
                  </a:lnTo>
                  <a:lnTo>
                    <a:pt x="94" y="80"/>
                  </a:lnTo>
                  <a:lnTo>
                    <a:pt x="94" y="78"/>
                  </a:lnTo>
                  <a:lnTo>
                    <a:pt x="94" y="76"/>
                  </a:lnTo>
                  <a:lnTo>
                    <a:pt x="94" y="74"/>
                  </a:lnTo>
                  <a:lnTo>
                    <a:pt x="96" y="74"/>
                  </a:lnTo>
                  <a:lnTo>
                    <a:pt x="96" y="72"/>
                  </a:lnTo>
                  <a:lnTo>
                    <a:pt x="98" y="72"/>
                  </a:lnTo>
                  <a:lnTo>
                    <a:pt x="100" y="72"/>
                  </a:lnTo>
                  <a:lnTo>
                    <a:pt x="100" y="74"/>
                  </a:lnTo>
                  <a:lnTo>
                    <a:pt x="102" y="72"/>
                  </a:lnTo>
                  <a:lnTo>
                    <a:pt x="102" y="74"/>
                  </a:lnTo>
                  <a:lnTo>
                    <a:pt x="103" y="72"/>
                  </a:lnTo>
                  <a:lnTo>
                    <a:pt x="105" y="72"/>
                  </a:lnTo>
                  <a:lnTo>
                    <a:pt x="105" y="71"/>
                  </a:lnTo>
                  <a:lnTo>
                    <a:pt x="107" y="71"/>
                  </a:lnTo>
                  <a:lnTo>
                    <a:pt x="105" y="71"/>
                  </a:lnTo>
                  <a:lnTo>
                    <a:pt x="105" y="69"/>
                  </a:lnTo>
                  <a:lnTo>
                    <a:pt x="103" y="69"/>
                  </a:lnTo>
                  <a:lnTo>
                    <a:pt x="102" y="69"/>
                  </a:lnTo>
                  <a:lnTo>
                    <a:pt x="100" y="69"/>
                  </a:lnTo>
                  <a:lnTo>
                    <a:pt x="98" y="69"/>
                  </a:lnTo>
                  <a:lnTo>
                    <a:pt x="98" y="71"/>
                  </a:lnTo>
                  <a:lnTo>
                    <a:pt x="94" y="71"/>
                  </a:lnTo>
                  <a:lnTo>
                    <a:pt x="90" y="71"/>
                  </a:lnTo>
                  <a:lnTo>
                    <a:pt x="90" y="69"/>
                  </a:lnTo>
                  <a:lnTo>
                    <a:pt x="89" y="69"/>
                  </a:lnTo>
                  <a:lnTo>
                    <a:pt x="89" y="65"/>
                  </a:lnTo>
                  <a:lnTo>
                    <a:pt x="89" y="63"/>
                  </a:lnTo>
                  <a:lnTo>
                    <a:pt x="89" y="60"/>
                  </a:lnTo>
                  <a:lnTo>
                    <a:pt x="90" y="60"/>
                  </a:lnTo>
                  <a:lnTo>
                    <a:pt x="92" y="60"/>
                  </a:lnTo>
                  <a:lnTo>
                    <a:pt x="94" y="60"/>
                  </a:lnTo>
                  <a:lnTo>
                    <a:pt x="94" y="58"/>
                  </a:lnTo>
                  <a:lnTo>
                    <a:pt x="94" y="56"/>
                  </a:lnTo>
                  <a:lnTo>
                    <a:pt x="96" y="54"/>
                  </a:lnTo>
                  <a:lnTo>
                    <a:pt x="96" y="52"/>
                  </a:lnTo>
                  <a:lnTo>
                    <a:pt x="96" y="50"/>
                  </a:lnTo>
                  <a:lnTo>
                    <a:pt x="94" y="50"/>
                  </a:lnTo>
                  <a:lnTo>
                    <a:pt x="92" y="50"/>
                  </a:lnTo>
                  <a:lnTo>
                    <a:pt x="90" y="50"/>
                  </a:lnTo>
                  <a:lnTo>
                    <a:pt x="89" y="52"/>
                  </a:lnTo>
                  <a:lnTo>
                    <a:pt x="89" y="54"/>
                  </a:lnTo>
                  <a:lnTo>
                    <a:pt x="87" y="54"/>
                  </a:lnTo>
                  <a:lnTo>
                    <a:pt x="87" y="56"/>
                  </a:lnTo>
                  <a:lnTo>
                    <a:pt x="85" y="58"/>
                  </a:lnTo>
                  <a:lnTo>
                    <a:pt x="83" y="60"/>
                  </a:lnTo>
                  <a:lnTo>
                    <a:pt x="81" y="61"/>
                  </a:lnTo>
                  <a:lnTo>
                    <a:pt x="81" y="63"/>
                  </a:lnTo>
                  <a:lnTo>
                    <a:pt x="79" y="63"/>
                  </a:lnTo>
                  <a:lnTo>
                    <a:pt x="79" y="65"/>
                  </a:lnTo>
                  <a:lnTo>
                    <a:pt x="79" y="67"/>
                  </a:lnTo>
                  <a:lnTo>
                    <a:pt x="78" y="67"/>
                  </a:lnTo>
                  <a:lnTo>
                    <a:pt x="79" y="67"/>
                  </a:lnTo>
                  <a:lnTo>
                    <a:pt x="79" y="69"/>
                  </a:lnTo>
                  <a:lnTo>
                    <a:pt x="81" y="69"/>
                  </a:lnTo>
                  <a:lnTo>
                    <a:pt x="81" y="71"/>
                  </a:lnTo>
                  <a:lnTo>
                    <a:pt x="83" y="71"/>
                  </a:lnTo>
                  <a:lnTo>
                    <a:pt x="81" y="72"/>
                  </a:lnTo>
                  <a:lnTo>
                    <a:pt x="81" y="74"/>
                  </a:lnTo>
                  <a:lnTo>
                    <a:pt x="79" y="74"/>
                  </a:lnTo>
                  <a:lnTo>
                    <a:pt x="78" y="76"/>
                  </a:lnTo>
                  <a:lnTo>
                    <a:pt x="78" y="78"/>
                  </a:lnTo>
                  <a:lnTo>
                    <a:pt x="78" y="80"/>
                  </a:lnTo>
                  <a:lnTo>
                    <a:pt x="76" y="80"/>
                  </a:lnTo>
                  <a:lnTo>
                    <a:pt x="76" y="82"/>
                  </a:lnTo>
                  <a:lnTo>
                    <a:pt x="74" y="84"/>
                  </a:lnTo>
                  <a:lnTo>
                    <a:pt x="72" y="84"/>
                  </a:lnTo>
                  <a:lnTo>
                    <a:pt x="70" y="84"/>
                  </a:lnTo>
                  <a:lnTo>
                    <a:pt x="70" y="85"/>
                  </a:lnTo>
                  <a:lnTo>
                    <a:pt x="70" y="84"/>
                  </a:lnTo>
                  <a:lnTo>
                    <a:pt x="70" y="82"/>
                  </a:lnTo>
                  <a:lnTo>
                    <a:pt x="68" y="80"/>
                  </a:lnTo>
                  <a:lnTo>
                    <a:pt x="68" y="78"/>
                  </a:lnTo>
                  <a:lnTo>
                    <a:pt x="66" y="78"/>
                  </a:lnTo>
                  <a:lnTo>
                    <a:pt x="66" y="76"/>
                  </a:lnTo>
                  <a:lnTo>
                    <a:pt x="66" y="74"/>
                  </a:lnTo>
                  <a:lnTo>
                    <a:pt x="65" y="72"/>
                  </a:lnTo>
                  <a:lnTo>
                    <a:pt x="63" y="72"/>
                  </a:lnTo>
                  <a:lnTo>
                    <a:pt x="61" y="74"/>
                  </a:lnTo>
                  <a:lnTo>
                    <a:pt x="59" y="74"/>
                  </a:lnTo>
                  <a:lnTo>
                    <a:pt x="61" y="74"/>
                  </a:lnTo>
                  <a:lnTo>
                    <a:pt x="61" y="76"/>
                  </a:lnTo>
                  <a:lnTo>
                    <a:pt x="59" y="76"/>
                  </a:lnTo>
                  <a:lnTo>
                    <a:pt x="57" y="78"/>
                  </a:lnTo>
                  <a:lnTo>
                    <a:pt x="55" y="76"/>
                  </a:lnTo>
                  <a:lnTo>
                    <a:pt x="54" y="76"/>
                  </a:lnTo>
                  <a:lnTo>
                    <a:pt x="54" y="74"/>
                  </a:lnTo>
                  <a:lnTo>
                    <a:pt x="55" y="74"/>
                  </a:lnTo>
                  <a:lnTo>
                    <a:pt x="54" y="72"/>
                  </a:lnTo>
                  <a:lnTo>
                    <a:pt x="55" y="72"/>
                  </a:lnTo>
                  <a:lnTo>
                    <a:pt x="54" y="71"/>
                  </a:lnTo>
                  <a:lnTo>
                    <a:pt x="54" y="69"/>
                  </a:lnTo>
                  <a:lnTo>
                    <a:pt x="52" y="69"/>
                  </a:lnTo>
                  <a:lnTo>
                    <a:pt x="52" y="67"/>
                  </a:lnTo>
                  <a:lnTo>
                    <a:pt x="54" y="67"/>
                  </a:lnTo>
                  <a:lnTo>
                    <a:pt x="52" y="67"/>
                  </a:lnTo>
                  <a:lnTo>
                    <a:pt x="54" y="65"/>
                  </a:lnTo>
                  <a:lnTo>
                    <a:pt x="54" y="63"/>
                  </a:lnTo>
                  <a:lnTo>
                    <a:pt x="55" y="63"/>
                  </a:lnTo>
                  <a:lnTo>
                    <a:pt x="55" y="61"/>
                  </a:lnTo>
                  <a:lnTo>
                    <a:pt x="57" y="61"/>
                  </a:lnTo>
                  <a:lnTo>
                    <a:pt x="57" y="60"/>
                  </a:lnTo>
                  <a:lnTo>
                    <a:pt x="59" y="60"/>
                  </a:lnTo>
                  <a:lnTo>
                    <a:pt x="59" y="58"/>
                  </a:lnTo>
                  <a:lnTo>
                    <a:pt x="61" y="60"/>
                  </a:lnTo>
                  <a:lnTo>
                    <a:pt x="61" y="58"/>
                  </a:lnTo>
                  <a:lnTo>
                    <a:pt x="63" y="58"/>
                  </a:lnTo>
                  <a:lnTo>
                    <a:pt x="65" y="56"/>
                  </a:lnTo>
                  <a:lnTo>
                    <a:pt x="66" y="56"/>
                  </a:lnTo>
                  <a:lnTo>
                    <a:pt x="66" y="54"/>
                  </a:lnTo>
                  <a:lnTo>
                    <a:pt x="66" y="52"/>
                  </a:lnTo>
                  <a:lnTo>
                    <a:pt x="68" y="52"/>
                  </a:lnTo>
                  <a:lnTo>
                    <a:pt x="68" y="50"/>
                  </a:lnTo>
                  <a:lnTo>
                    <a:pt x="68" y="48"/>
                  </a:lnTo>
                  <a:lnTo>
                    <a:pt x="70" y="48"/>
                  </a:lnTo>
                  <a:lnTo>
                    <a:pt x="72" y="48"/>
                  </a:lnTo>
                  <a:lnTo>
                    <a:pt x="72" y="47"/>
                  </a:lnTo>
                  <a:lnTo>
                    <a:pt x="72" y="45"/>
                  </a:lnTo>
                  <a:lnTo>
                    <a:pt x="74" y="45"/>
                  </a:lnTo>
                  <a:lnTo>
                    <a:pt x="74" y="43"/>
                  </a:lnTo>
                  <a:lnTo>
                    <a:pt x="76" y="43"/>
                  </a:lnTo>
                  <a:lnTo>
                    <a:pt x="78" y="41"/>
                  </a:lnTo>
                  <a:lnTo>
                    <a:pt x="79" y="41"/>
                  </a:lnTo>
                  <a:lnTo>
                    <a:pt x="79" y="39"/>
                  </a:lnTo>
                  <a:lnTo>
                    <a:pt x="79" y="37"/>
                  </a:lnTo>
                  <a:lnTo>
                    <a:pt x="81" y="37"/>
                  </a:lnTo>
                  <a:lnTo>
                    <a:pt x="81" y="35"/>
                  </a:lnTo>
                  <a:lnTo>
                    <a:pt x="83" y="35"/>
                  </a:lnTo>
                  <a:lnTo>
                    <a:pt x="85" y="35"/>
                  </a:lnTo>
                  <a:lnTo>
                    <a:pt x="87" y="34"/>
                  </a:lnTo>
                  <a:lnTo>
                    <a:pt x="87" y="32"/>
                  </a:lnTo>
                  <a:lnTo>
                    <a:pt x="89" y="34"/>
                  </a:lnTo>
                  <a:lnTo>
                    <a:pt x="90" y="34"/>
                  </a:lnTo>
                  <a:lnTo>
                    <a:pt x="92" y="34"/>
                  </a:lnTo>
                  <a:lnTo>
                    <a:pt x="92" y="32"/>
                  </a:lnTo>
                  <a:lnTo>
                    <a:pt x="94" y="32"/>
                  </a:lnTo>
                  <a:lnTo>
                    <a:pt x="96" y="32"/>
                  </a:lnTo>
                  <a:lnTo>
                    <a:pt x="98" y="32"/>
                  </a:lnTo>
                  <a:lnTo>
                    <a:pt x="100" y="32"/>
                  </a:lnTo>
                  <a:lnTo>
                    <a:pt x="100" y="34"/>
                  </a:lnTo>
                  <a:lnTo>
                    <a:pt x="102" y="34"/>
                  </a:lnTo>
                  <a:lnTo>
                    <a:pt x="102" y="32"/>
                  </a:lnTo>
                  <a:lnTo>
                    <a:pt x="103" y="32"/>
                  </a:lnTo>
                  <a:lnTo>
                    <a:pt x="105" y="32"/>
                  </a:lnTo>
                  <a:lnTo>
                    <a:pt x="107" y="32"/>
                  </a:lnTo>
                  <a:lnTo>
                    <a:pt x="109" y="32"/>
                  </a:lnTo>
                  <a:lnTo>
                    <a:pt x="109" y="34"/>
                  </a:lnTo>
                  <a:lnTo>
                    <a:pt x="107" y="34"/>
                  </a:lnTo>
                  <a:lnTo>
                    <a:pt x="107" y="35"/>
                  </a:lnTo>
                  <a:lnTo>
                    <a:pt x="109" y="35"/>
                  </a:lnTo>
                  <a:lnTo>
                    <a:pt x="111" y="35"/>
                  </a:lnTo>
                  <a:lnTo>
                    <a:pt x="113" y="35"/>
                  </a:lnTo>
                  <a:lnTo>
                    <a:pt x="113" y="37"/>
                  </a:lnTo>
                  <a:lnTo>
                    <a:pt x="115" y="37"/>
                  </a:lnTo>
                  <a:lnTo>
                    <a:pt x="118" y="37"/>
                  </a:lnTo>
                  <a:lnTo>
                    <a:pt x="120" y="37"/>
                  </a:lnTo>
                  <a:lnTo>
                    <a:pt x="120" y="39"/>
                  </a:lnTo>
                  <a:lnTo>
                    <a:pt x="122" y="37"/>
                  </a:lnTo>
                  <a:lnTo>
                    <a:pt x="122" y="39"/>
                  </a:lnTo>
                  <a:lnTo>
                    <a:pt x="124" y="39"/>
                  </a:lnTo>
                  <a:lnTo>
                    <a:pt x="124" y="41"/>
                  </a:lnTo>
                  <a:lnTo>
                    <a:pt x="126" y="41"/>
                  </a:lnTo>
                  <a:lnTo>
                    <a:pt x="127" y="41"/>
                  </a:lnTo>
                  <a:lnTo>
                    <a:pt x="129" y="43"/>
                  </a:lnTo>
                  <a:lnTo>
                    <a:pt x="131" y="43"/>
                  </a:lnTo>
                  <a:lnTo>
                    <a:pt x="131" y="45"/>
                  </a:lnTo>
                  <a:lnTo>
                    <a:pt x="131" y="48"/>
                  </a:lnTo>
                  <a:lnTo>
                    <a:pt x="129" y="48"/>
                  </a:lnTo>
                  <a:lnTo>
                    <a:pt x="127" y="48"/>
                  </a:lnTo>
                  <a:lnTo>
                    <a:pt x="126" y="48"/>
                  </a:lnTo>
                  <a:lnTo>
                    <a:pt x="124" y="48"/>
                  </a:lnTo>
                  <a:lnTo>
                    <a:pt x="122" y="48"/>
                  </a:lnTo>
                  <a:lnTo>
                    <a:pt x="120" y="48"/>
                  </a:lnTo>
                  <a:lnTo>
                    <a:pt x="120" y="47"/>
                  </a:lnTo>
                  <a:lnTo>
                    <a:pt x="118" y="47"/>
                  </a:lnTo>
                  <a:lnTo>
                    <a:pt x="116" y="47"/>
                  </a:lnTo>
                  <a:lnTo>
                    <a:pt x="115" y="47"/>
                  </a:lnTo>
                  <a:lnTo>
                    <a:pt x="116" y="48"/>
                  </a:lnTo>
                  <a:lnTo>
                    <a:pt x="118" y="48"/>
                  </a:lnTo>
                  <a:lnTo>
                    <a:pt x="118" y="50"/>
                  </a:lnTo>
                  <a:lnTo>
                    <a:pt x="118" y="52"/>
                  </a:lnTo>
                  <a:lnTo>
                    <a:pt x="120" y="52"/>
                  </a:lnTo>
                  <a:lnTo>
                    <a:pt x="120" y="56"/>
                  </a:lnTo>
                  <a:lnTo>
                    <a:pt x="122" y="56"/>
                  </a:lnTo>
                  <a:lnTo>
                    <a:pt x="124" y="56"/>
                  </a:lnTo>
                  <a:lnTo>
                    <a:pt x="124" y="58"/>
                  </a:lnTo>
                  <a:lnTo>
                    <a:pt x="124" y="56"/>
                  </a:lnTo>
                  <a:lnTo>
                    <a:pt x="126" y="56"/>
                  </a:lnTo>
                  <a:lnTo>
                    <a:pt x="124" y="54"/>
                  </a:lnTo>
                  <a:lnTo>
                    <a:pt x="122" y="54"/>
                  </a:lnTo>
                  <a:lnTo>
                    <a:pt x="124" y="52"/>
                  </a:lnTo>
                  <a:lnTo>
                    <a:pt x="126" y="54"/>
                  </a:lnTo>
                  <a:lnTo>
                    <a:pt x="127" y="52"/>
                  </a:lnTo>
                  <a:lnTo>
                    <a:pt x="127" y="54"/>
                  </a:lnTo>
                  <a:lnTo>
                    <a:pt x="129" y="54"/>
                  </a:lnTo>
                  <a:lnTo>
                    <a:pt x="131" y="54"/>
                  </a:lnTo>
                  <a:lnTo>
                    <a:pt x="131" y="56"/>
                  </a:lnTo>
                  <a:lnTo>
                    <a:pt x="131" y="54"/>
                  </a:lnTo>
                  <a:lnTo>
                    <a:pt x="131" y="52"/>
                  </a:lnTo>
                  <a:lnTo>
                    <a:pt x="129" y="52"/>
                  </a:lnTo>
                  <a:lnTo>
                    <a:pt x="131" y="52"/>
                  </a:lnTo>
                  <a:lnTo>
                    <a:pt x="133" y="50"/>
                  </a:lnTo>
                  <a:lnTo>
                    <a:pt x="133" y="48"/>
                  </a:lnTo>
                  <a:lnTo>
                    <a:pt x="137" y="48"/>
                  </a:lnTo>
                  <a:lnTo>
                    <a:pt x="139" y="48"/>
                  </a:lnTo>
                  <a:lnTo>
                    <a:pt x="140" y="48"/>
                  </a:lnTo>
                  <a:lnTo>
                    <a:pt x="140" y="47"/>
                  </a:lnTo>
                  <a:lnTo>
                    <a:pt x="139" y="47"/>
                  </a:lnTo>
                  <a:lnTo>
                    <a:pt x="139" y="43"/>
                  </a:lnTo>
                  <a:lnTo>
                    <a:pt x="139" y="41"/>
                  </a:lnTo>
                  <a:lnTo>
                    <a:pt x="142" y="41"/>
                  </a:lnTo>
                  <a:lnTo>
                    <a:pt x="144" y="41"/>
                  </a:lnTo>
                  <a:lnTo>
                    <a:pt x="146" y="41"/>
                  </a:lnTo>
                  <a:lnTo>
                    <a:pt x="146" y="43"/>
                  </a:lnTo>
                  <a:lnTo>
                    <a:pt x="142" y="43"/>
                  </a:lnTo>
                  <a:lnTo>
                    <a:pt x="142" y="45"/>
                  </a:lnTo>
                  <a:lnTo>
                    <a:pt x="144" y="45"/>
                  </a:lnTo>
                  <a:lnTo>
                    <a:pt x="142" y="45"/>
                  </a:lnTo>
                  <a:lnTo>
                    <a:pt x="144" y="47"/>
                  </a:lnTo>
                  <a:lnTo>
                    <a:pt x="146" y="47"/>
                  </a:lnTo>
                  <a:lnTo>
                    <a:pt x="146" y="45"/>
                  </a:lnTo>
                  <a:lnTo>
                    <a:pt x="148" y="45"/>
                  </a:lnTo>
                  <a:lnTo>
                    <a:pt x="148" y="43"/>
                  </a:lnTo>
                  <a:lnTo>
                    <a:pt x="150" y="43"/>
                  </a:lnTo>
                  <a:lnTo>
                    <a:pt x="152" y="43"/>
                  </a:lnTo>
                  <a:lnTo>
                    <a:pt x="153" y="43"/>
                  </a:lnTo>
                  <a:lnTo>
                    <a:pt x="153" y="41"/>
                  </a:lnTo>
                  <a:lnTo>
                    <a:pt x="155" y="39"/>
                  </a:lnTo>
                  <a:lnTo>
                    <a:pt x="157" y="39"/>
                  </a:lnTo>
                  <a:lnTo>
                    <a:pt x="161" y="39"/>
                  </a:lnTo>
                  <a:lnTo>
                    <a:pt x="163" y="37"/>
                  </a:lnTo>
                  <a:lnTo>
                    <a:pt x="163" y="41"/>
                  </a:lnTo>
                  <a:lnTo>
                    <a:pt x="164" y="41"/>
                  </a:lnTo>
                  <a:lnTo>
                    <a:pt x="166" y="39"/>
                  </a:lnTo>
                  <a:lnTo>
                    <a:pt x="168" y="39"/>
                  </a:lnTo>
                  <a:lnTo>
                    <a:pt x="170" y="39"/>
                  </a:lnTo>
                  <a:lnTo>
                    <a:pt x="170" y="37"/>
                  </a:lnTo>
                  <a:lnTo>
                    <a:pt x="172" y="37"/>
                  </a:lnTo>
                  <a:lnTo>
                    <a:pt x="174" y="39"/>
                  </a:lnTo>
                  <a:lnTo>
                    <a:pt x="176" y="39"/>
                  </a:lnTo>
                  <a:lnTo>
                    <a:pt x="177" y="37"/>
                  </a:lnTo>
                  <a:lnTo>
                    <a:pt x="176" y="37"/>
                  </a:lnTo>
                  <a:lnTo>
                    <a:pt x="176" y="35"/>
                  </a:lnTo>
                  <a:lnTo>
                    <a:pt x="174" y="35"/>
                  </a:lnTo>
                  <a:lnTo>
                    <a:pt x="174" y="34"/>
                  </a:lnTo>
                  <a:lnTo>
                    <a:pt x="174" y="32"/>
                  </a:lnTo>
                  <a:lnTo>
                    <a:pt x="174" y="34"/>
                  </a:lnTo>
                  <a:lnTo>
                    <a:pt x="176" y="34"/>
                  </a:lnTo>
                  <a:lnTo>
                    <a:pt x="177" y="35"/>
                  </a:lnTo>
                  <a:lnTo>
                    <a:pt x="179" y="35"/>
                  </a:lnTo>
                  <a:lnTo>
                    <a:pt x="181" y="35"/>
                  </a:lnTo>
                  <a:lnTo>
                    <a:pt x="183" y="35"/>
                  </a:lnTo>
                  <a:lnTo>
                    <a:pt x="185" y="37"/>
                  </a:lnTo>
                  <a:lnTo>
                    <a:pt x="187" y="37"/>
                  </a:lnTo>
                  <a:lnTo>
                    <a:pt x="188" y="37"/>
                  </a:lnTo>
                  <a:lnTo>
                    <a:pt x="190" y="37"/>
                  </a:lnTo>
                  <a:lnTo>
                    <a:pt x="190" y="39"/>
                  </a:lnTo>
                  <a:lnTo>
                    <a:pt x="192" y="39"/>
                  </a:lnTo>
                  <a:lnTo>
                    <a:pt x="194" y="41"/>
                  </a:lnTo>
                  <a:lnTo>
                    <a:pt x="196" y="39"/>
                  </a:lnTo>
                  <a:lnTo>
                    <a:pt x="194" y="37"/>
                  </a:lnTo>
                  <a:lnTo>
                    <a:pt x="192" y="37"/>
                  </a:lnTo>
                  <a:lnTo>
                    <a:pt x="192" y="35"/>
                  </a:lnTo>
                  <a:lnTo>
                    <a:pt x="190" y="35"/>
                  </a:lnTo>
                  <a:lnTo>
                    <a:pt x="192" y="34"/>
                  </a:lnTo>
                  <a:lnTo>
                    <a:pt x="192" y="32"/>
                  </a:lnTo>
                  <a:lnTo>
                    <a:pt x="190" y="32"/>
                  </a:lnTo>
                  <a:lnTo>
                    <a:pt x="190" y="30"/>
                  </a:lnTo>
                  <a:lnTo>
                    <a:pt x="192" y="30"/>
                  </a:lnTo>
                  <a:lnTo>
                    <a:pt x="192" y="28"/>
                  </a:lnTo>
                  <a:lnTo>
                    <a:pt x="194" y="26"/>
                  </a:lnTo>
                  <a:lnTo>
                    <a:pt x="196" y="26"/>
                  </a:lnTo>
                  <a:lnTo>
                    <a:pt x="196" y="24"/>
                  </a:lnTo>
                  <a:lnTo>
                    <a:pt x="196" y="23"/>
                  </a:lnTo>
                  <a:lnTo>
                    <a:pt x="198" y="23"/>
                  </a:lnTo>
                  <a:lnTo>
                    <a:pt x="200" y="23"/>
                  </a:lnTo>
                  <a:lnTo>
                    <a:pt x="201" y="23"/>
                  </a:lnTo>
                  <a:lnTo>
                    <a:pt x="203" y="23"/>
                  </a:lnTo>
                  <a:lnTo>
                    <a:pt x="203" y="24"/>
                  </a:lnTo>
                  <a:lnTo>
                    <a:pt x="201" y="24"/>
                  </a:lnTo>
                  <a:lnTo>
                    <a:pt x="201" y="26"/>
                  </a:lnTo>
                  <a:lnTo>
                    <a:pt x="201" y="28"/>
                  </a:lnTo>
                  <a:lnTo>
                    <a:pt x="201" y="30"/>
                  </a:lnTo>
                  <a:lnTo>
                    <a:pt x="203" y="32"/>
                  </a:lnTo>
                  <a:lnTo>
                    <a:pt x="203" y="34"/>
                  </a:lnTo>
                  <a:lnTo>
                    <a:pt x="203" y="35"/>
                  </a:lnTo>
                  <a:lnTo>
                    <a:pt x="203" y="37"/>
                  </a:lnTo>
                  <a:lnTo>
                    <a:pt x="203" y="39"/>
                  </a:lnTo>
                  <a:lnTo>
                    <a:pt x="205" y="39"/>
                  </a:lnTo>
                  <a:lnTo>
                    <a:pt x="203" y="43"/>
                  </a:lnTo>
                  <a:lnTo>
                    <a:pt x="201" y="47"/>
                  </a:lnTo>
                  <a:lnTo>
                    <a:pt x="198" y="48"/>
                  </a:lnTo>
                  <a:lnTo>
                    <a:pt x="200" y="48"/>
                  </a:lnTo>
                  <a:lnTo>
                    <a:pt x="201" y="48"/>
                  </a:lnTo>
                  <a:lnTo>
                    <a:pt x="203" y="47"/>
                  </a:lnTo>
                  <a:lnTo>
                    <a:pt x="203" y="48"/>
                  </a:lnTo>
                  <a:lnTo>
                    <a:pt x="205" y="48"/>
                  </a:lnTo>
                  <a:lnTo>
                    <a:pt x="205" y="47"/>
                  </a:lnTo>
                  <a:lnTo>
                    <a:pt x="205" y="45"/>
                  </a:lnTo>
                  <a:lnTo>
                    <a:pt x="207" y="45"/>
                  </a:lnTo>
                  <a:lnTo>
                    <a:pt x="207" y="43"/>
                  </a:lnTo>
                  <a:lnTo>
                    <a:pt x="209" y="41"/>
                  </a:lnTo>
                  <a:lnTo>
                    <a:pt x="207" y="41"/>
                  </a:lnTo>
                  <a:lnTo>
                    <a:pt x="209" y="39"/>
                  </a:lnTo>
                  <a:lnTo>
                    <a:pt x="207" y="39"/>
                  </a:lnTo>
                  <a:lnTo>
                    <a:pt x="209" y="37"/>
                  </a:lnTo>
                  <a:lnTo>
                    <a:pt x="211" y="37"/>
                  </a:lnTo>
                  <a:lnTo>
                    <a:pt x="209" y="37"/>
                  </a:lnTo>
                  <a:lnTo>
                    <a:pt x="207" y="37"/>
                  </a:lnTo>
                  <a:lnTo>
                    <a:pt x="207" y="35"/>
                  </a:lnTo>
                  <a:lnTo>
                    <a:pt x="207" y="37"/>
                  </a:lnTo>
                  <a:lnTo>
                    <a:pt x="205" y="35"/>
                  </a:lnTo>
                  <a:lnTo>
                    <a:pt x="205" y="34"/>
                  </a:lnTo>
                  <a:lnTo>
                    <a:pt x="207" y="34"/>
                  </a:lnTo>
                  <a:lnTo>
                    <a:pt x="207" y="32"/>
                  </a:lnTo>
                  <a:lnTo>
                    <a:pt x="207" y="30"/>
                  </a:lnTo>
                  <a:lnTo>
                    <a:pt x="205" y="28"/>
                  </a:lnTo>
                  <a:lnTo>
                    <a:pt x="205" y="26"/>
                  </a:lnTo>
                  <a:lnTo>
                    <a:pt x="207" y="28"/>
                  </a:lnTo>
                  <a:lnTo>
                    <a:pt x="207" y="26"/>
                  </a:lnTo>
                  <a:lnTo>
                    <a:pt x="209" y="26"/>
                  </a:lnTo>
                  <a:lnTo>
                    <a:pt x="209" y="23"/>
                  </a:lnTo>
                  <a:lnTo>
                    <a:pt x="209" y="24"/>
                  </a:lnTo>
                  <a:lnTo>
                    <a:pt x="209" y="26"/>
                  </a:lnTo>
                  <a:lnTo>
                    <a:pt x="211" y="26"/>
                  </a:lnTo>
                  <a:lnTo>
                    <a:pt x="211" y="28"/>
                  </a:lnTo>
                  <a:lnTo>
                    <a:pt x="213" y="30"/>
                  </a:lnTo>
                  <a:lnTo>
                    <a:pt x="214" y="30"/>
                  </a:lnTo>
                  <a:lnTo>
                    <a:pt x="213" y="28"/>
                  </a:lnTo>
                  <a:lnTo>
                    <a:pt x="214" y="26"/>
                  </a:lnTo>
                  <a:lnTo>
                    <a:pt x="216" y="26"/>
                  </a:lnTo>
                  <a:lnTo>
                    <a:pt x="214" y="26"/>
                  </a:lnTo>
                  <a:lnTo>
                    <a:pt x="214" y="24"/>
                  </a:lnTo>
                  <a:lnTo>
                    <a:pt x="214" y="23"/>
                  </a:lnTo>
                  <a:lnTo>
                    <a:pt x="214" y="24"/>
                  </a:lnTo>
                  <a:lnTo>
                    <a:pt x="216" y="24"/>
                  </a:lnTo>
                  <a:lnTo>
                    <a:pt x="218" y="24"/>
                  </a:lnTo>
                  <a:lnTo>
                    <a:pt x="220" y="26"/>
                  </a:lnTo>
                  <a:lnTo>
                    <a:pt x="222" y="26"/>
                  </a:lnTo>
                  <a:lnTo>
                    <a:pt x="225" y="26"/>
                  </a:lnTo>
                  <a:lnTo>
                    <a:pt x="224" y="26"/>
                  </a:lnTo>
                  <a:lnTo>
                    <a:pt x="222" y="24"/>
                  </a:lnTo>
                  <a:lnTo>
                    <a:pt x="222" y="23"/>
                  </a:lnTo>
                  <a:lnTo>
                    <a:pt x="222" y="21"/>
                  </a:lnTo>
                  <a:lnTo>
                    <a:pt x="222" y="19"/>
                  </a:lnTo>
                  <a:lnTo>
                    <a:pt x="225" y="19"/>
                  </a:lnTo>
                  <a:lnTo>
                    <a:pt x="229" y="19"/>
                  </a:lnTo>
                  <a:lnTo>
                    <a:pt x="231" y="19"/>
                  </a:lnTo>
                  <a:lnTo>
                    <a:pt x="233" y="17"/>
                  </a:lnTo>
                  <a:lnTo>
                    <a:pt x="235" y="17"/>
                  </a:lnTo>
                  <a:lnTo>
                    <a:pt x="235" y="15"/>
                  </a:lnTo>
                  <a:lnTo>
                    <a:pt x="235" y="13"/>
                  </a:lnTo>
                  <a:lnTo>
                    <a:pt x="237" y="13"/>
                  </a:lnTo>
                  <a:lnTo>
                    <a:pt x="238" y="11"/>
                  </a:lnTo>
                  <a:lnTo>
                    <a:pt x="240" y="11"/>
                  </a:lnTo>
                  <a:lnTo>
                    <a:pt x="246" y="10"/>
                  </a:lnTo>
                  <a:lnTo>
                    <a:pt x="251" y="10"/>
                  </a:lnTo>
                  <a:lnTo>
                    <a:pt x="257" y="8"/>
                  </a:lnTo>
                  <a:lnTo>
                    <a:pt x="259" y="8"/>
                  </a:lnTo>
                  <a:lnTo>
                    <a:pt x="259" y="6"/>
                  </a:lnTo>
                  <a:lnTo>
                    <a:pt x="259" y="8"/>
                  </a:lnTo>
                  <a:lnTo>
                    <a:pt x="261" y="10"/>
                  </a:lnTo>
                  <a:lnTo>
                    <a:pt x="261" y="8"/>
                  </a:lnTo>
                  <a:lnTo>
                    <a:pt x="262" y="8"/>
                  </a:lnTo>
                  <a:lnTo>
                    <a:pt x="262" y="6"/>
                  </a:lnTo>
                  <a:lnTo>
                    <a:pt x="264" y="6"/>
                  </a:lnTo>
                  <a:lnTo>
                    <a:pt x="266" y="6"/>
                  </a:lnTo>
                  <a:lnTo>
                    <a:pt x="268" y="6"/>
                  </a:lnTo>
                  <a:lnTo>
                    <a:pt x="268" y="4"/>
                  </a:lnTo>
                  <a:lnTo>
                    <a:pt x="268" y="2"/>
                  </a:lnTo>
                  <a:lnTo>
                    <a:pt x="270" y="2"/>
                  </a:lnTo>
                  <a:lnTo>
                    <a:pt x="274" y="2"/>
                  </a:lnTo>
                  <a:lnTo>
                    <a:pt x="27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0" name="Freeform 1658"/>
            <p:cNvSpPr>
              <a:spLocks/>
            </p:cNvSpPr>
            <p:nvPr/>
          </p:nvSpPr>
          <p:spPr bwMode="auto">
            <a:xfrm>
              <a:off x="2693988" y="5187811"/>
              <a:ext cx="9525" cy="3175"/>
            </a:xfrm>
            <a:custGeom>
              <a:avLst/>
              <a:gdLst>
                <a:gd name="T0" fmla="*/ 2147483646 w 6"/>
                <a:gd name="T1" fmla="*/ 0 h 2"/>
                <a:gd name="T2" fmla="*/ 2147483646 w 6"/>
                <a:gd name="T3" fmla="*/ 0 h 2"/>
                <a:gd name="T4" fmla="*/ 2147483646 w 6"/>
                <a:gd name="T5" fmla="*/ 2147483646 h 2"/>
                <a:gd name="T6" fmla="*/ 2147483646 w 6"/>
                <a:gd name="T7" fmla="*/ 2147483646 h 2"/>
                <a:gd name="T8" fmla="*/ 2147483646 w 6"/>
                <a:gd name="T9" fmla="*/ 2147483646 h 2"/>
                <a:gd name="T10" fmla="*/ 0 w 6"/>
                <a:gd name="T11" fmla="*/ 0 h 2"/>
                <a:gd name="T12" fmla="*/ 2147483646 w 6"/>
                <a:gd name="T13" fmla="*/ 0 h 2"/>
                <a:gd name="T14" fmla="*/ 2147483646 w 6"/>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4" y="0"/>
                  </a:moveTo>
                  <a:lnTo>
                    <a:pt x="6" y="0"/>
                  </a:lnTo>
                  <a:lnTo>
                    <a:pt x="6" y="2"/>
                  </a:lnTo>
                  <a:lnTo>
                    <a:pt x="2"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1" name="Freeform 1659"/>
            <p:cNvSpPr>
              <a:spLocks noEditPoints="1"/>
            </p:cNvSpPr>
            <p:nvPr/>
          </p:nvSpPr>
          <p:spPr bwMode="auto">
            <a:xfrm>
              <a:off x="2717801" y="5200511"/>
              <a:ext cx="103188" cy="69850"/>
            </a:xfrm>
            <a:custGeom>
              <a:avLst/>
              <a:gdLst>
                <a:gd name="T0" fmla="*/ 2147483646 w 65"/>
                <a:gd name="T1" fmla="*/ 2147483646 h 44"/>
                <a:gd name="T2" fmla="*/ 2147483646 w 65"/>
                <a:gd name="T3" fmla="*/ 2147483646 h 44"/>
                <a:gd name="T4" fmla="*/ 2147483646 w 65"/>
                <a:gd name="T5" fmla="*/ 2147483646 h 44"/>
                <a:gd name="T6" fmla="*/ 2147483646 w 65"/>
                <a:gd name="T7" fmla="*/ 2147483646 h 44"/>
                <a:gd name="T8" fmla="*/ 2147483646 w 65"/>
                <a:gd name="T9" fmla="*/ 2147483646 h 44"/>
                <a:gd name="T10" fmla="*/ 2147483646 w 65"/>
                <a:gd name="T11" fmla="*/ 2147483646 h 44"/>
                <a:gd name="T12" fmla="*/ 2147483646 w 65"/>
                <a:gd name="T13" fmla="*/ 2147483646 h 44"/>
                <a:gd name="T14" fmla="*/ 2147483646 w 65"/>
                <a:gd name="T15" fmla="*/ 2147483646 h 44"/>
                <a:gd name="T16" fmla="*/ 2147483646 w 65"/>
                <a:gd name="T17" fmla="*/ 2147483646 h 44"/>
                <a:gd name="T18" fmla="*/ 2147483646 w 65"/>
                <a:gd name="T19" fmla="*/ 2147483646 h 44"/>
                <a:gd name="T20" fmla="*/ 2147483646 w 65"/>
                <a:gd name="T21" fmla="*/ 2147483646 h 44"/>
                <a:gd name="T22" fmla="*/ 2147483646 w 65"/>
                <a:gd name="T23" fmla="*/ 2147483646 h 44"/>
                <a:gd name="T24" fmla="*/ 2147483646 w 65"/>
                <a:gd name="T25" fmla="*/ 2147483646 h 44"/>
                <a:gd name="T26" fmla="*/ 2147483646 w 65"/>
                <a:gd name="T27" fmla="*/ 2147483646 h 44"/>
                <a:gd name="T28" fmla="*/ 2147483646 w 65"/>
                <a:gd name="T29" fmla="*/ 2147483646 h 44"/>
                <a:gd name="T30" fmla="*/ 2147483646 w 65"/>
                <a:gd name="T31" fmla="*/ 2147483646 h 44"/>
                <a:gd name="T32" fmla="*/ 2147483646 w 65"/>
                <a:gd name="T33" fmla="*/ 2147483646 h 44"/>
                <a:gd name="T34" fmla="*/ 2147483646 w 65"/>
                <a:gd name="T35" fmla="*/ 2147483646 h 44"/>
                <a:gd name="T36" fmla="*/ 2147483646 w 65"/>
                <a:gd name="T37" fmla="*/ 2147483646 h 44"/>
                <a:gd name="T38" fmla="*/ 2147483646 w 65"/>
                <a:gd name="T39" fmla="*/ 2147483646 h 44"/>
                <a:gd name="T40" fmla="*/ 2147483646 w 65"/>
                <a:gd name="T41" fmla="*/ 2147483646 h 44"/>
                <a:gd name="T42" fmla="*/ 2147483646 w 65"/>
                <a:gd name="T43" fmla="*/ 2147483646 h 44"/>
                <a:gd name="T44" fmla="*/ 2147483646 w 65"/>
                <a:gd name="T45" fmla="*/ 2147483646 h 44"/>
                <a:gd name="T46" fmla="*/ 2147483646 w 65"/>
                <a:gd name="T47" fmla="*/ 2147483646 h 44"/>
                <a:gd name="T48" fmla="*/ 2147483646 w 65"/>
                <a:gd name="T49" fmla="*/ 2147483646 h 44"/>
                <a:gd name="T50" fmla="*/ 2147483646 w 65"/>
                <a:gd name="T51" fmla="*/ 2147483646 h 44"/>
                <a:gd name="T52" fmla="*/ 2147483646 w 65"/>
                <a:gd name="T53" fmla="*/ 2147483646 h 44"/>
                <a:gd name="T54" fmla="*/ 2147483646 w 65"/>
                <a:gd name="T55" fmla="*/ 2147483646 h 44"/>
                <a:gd name="T56" fmla="*/ 2147483646 w 65"/>
                <a:gd name="T57" fmla="*/ 2147483646 h 44"/>
                <a:gd name="T58" fmla="*/ 2147483646 w 65"/>
                <a:gd name="T59" fmla="*/ 2147483646 h 44"/>
                <a:gd name="T60" fmla="*/ 2147483646 w 65"/>
                <a:gd name="T61" fmla="*/ 2147483646 h 44"/>
                <a:gd name="T62" fmla="*/ 2147483646 w 65"/>
                <a:gd name="T63" fmla="*/ 2147483646 h 44"/>
                <a:gd name="T64" fmla="*/ 2147483646 w 65"/>
                <a:gd name="T65" fmla="*/ 2147483646 h 44"/>
                <a:gd name="T66" fmla="*/ 2147483646 w 65"/>
                <a:gd name="T67" fmla="*/ 2147483646 h 44"/>
                <a:gd name="T68" fmla="*/ 2147483646 w 65"/>
                <a:gd name="T69" fmla="*/ 2147483646 h 44"/>
                <a:gd name="T70" fmla="*/ 2147483646 w 65"/>
                <a:gd name="T71" fmla="*/ 2147483646 h 44"/>
                <a:gd name="T72" fmla="*/ 2147483646 w 65"/>
                <a:gd name="T73" fmla="*/ 2147483646 h 44"/>
                <a:gd name="T74" fmla="*/ 2147483646 w 65"/>
                <a:gd name="T75" fmla="*/ 2147483646 h 44"/>
                <a:gd name="T76" fmla="*/ 2147483646 w 65"/>
                <a:gd name="T77" fmla="*/ 2147483646 h 44"/>
                <a:gd name="T78" fmla="*/ 2147483646 w 65"/>
                <a:gd name="T79" fmla="*/ 2147483646 h 44"/>
                <a:gd name="T80" fmla="*/ 2147483646 w 65"/>
                <a:gd name="T81" fmla="*/ 2147483646 h 44"/>
                <a:gd name="T82" fmla="*/ 2147483646 w 65"/>
                <a:gd name="T83" fmla="*/ 2147483646 h 44"/>
                <a:gd name="T84" fmla="*/ 2147483646 w 65"/>
                <a:gd name="T85" fmla="*/ 2147483646 h 44"/>
                <a:gd name="T86" fmla="*/ 2147483646 w 65"/>
                <a:gd name="T87" fmla="*/ 2147483646 h 44"/>
                <a:gd name="T88" fmla="*/ 2147483646 w 65"/>
                <a:gd name="T89" fmla="*/ 2147483646 h 44"/>
                <a:gd name="T90" fmla="*/ 2147483646 w 65"/>
                <a:gd name="T91" fmla="*/ 2147483646 h 44"/>
                <a:gd name="T92" fmla="*/ 2147483646 w 65"/>
                <a:gd name="T93" fmla="*/ 2147483646 h 44"/>
                <a:gd name="T94" fmla="*/ 2147483646 w 65"/>
                <a:gd name="T95" fmla="*/ 2147483646 h 44"/>
                <a:gd name="T96" fmla="*/ 2147483646 w 65"/>
                <a:gd name="T97" fmla="*/ 2147483646 h 44"/>
                <a:gd name="T98" fmla="*/ 2147483646 w 65"/>
                <a:gd name="T99" fmla="*/ 2147483646 h 44"/>
                <a:gd name="T100" fmla="*/ 2147483646 w 65"/>
                <a:gd name="T101" fmla="*/ 2147483646 h 44"/>
                <a:gd name="T102" fmla="*/ 0 w 65"/>
                <a:gd name="T103" fmla="*/ 2147483646 h 44"/>
                <a:gd name="T104" fmla="*/ 2147483646 w 65"/>
                <a:gd name="T105" fmla="*/ 2147483646 h 44"/>
                <a:gd name="T106" fmla="*/ 2147483646 w 65"/>
                <a:gd name="T107" fmla="*/ 0 h 44"/>
                <a:gd name="T108" fmla="*/ 2147483646 w 65"/>
                <a:gd name="T109" fmla="*/ 0 h 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5" h="44">
                  <a:moveTo>
                    <a:pt x="41" y="28"/>
                  </a:moveTo>
                  <a:lnTo>
                    <a:pt x="41" y="28"/>
                  </a:lnTo>
                  <a:lnTo>
                    <a:pt x="41" y="29"/>
                  </a:lnTo>
                  <a:lnTo>
                    <a:pt x="43" y="29"/>
                  </a:lnTo>
                  <a:lnTo>
                    <a:pt x="44" y="29"/>
                  </a:lnTo>
                  <a:lnTo>
                    <a:pt x="46" y="29"/>
                  </a:lnTo>
                  <a:lnTo>
                    <a:pt x="44" y="29"/>
                  </a:lnTo>
                  <a:lnTo>
                    <a:pt x="44" y="28"/>
                  </a:lnTo>
                  <a:lnTo>
                    <a:pt x="43" y="28"/>
                  </a:lnTo>
                  <a:lnTo>
                    <a:pt x="41" y="28"/>
                  </a:lnTo>
                  <a:close/>
                  <a:moveTo>
                    <a:pt x="9" y="0"/>
                  </a:moveTo>
                  <a:lnTo>
                    <a:pt x="9" y="0"/>
                  </a:lnTo>
                  <a:lnTo>
                    <a:pt x="9" y="2"/>
                  </a:lnTo>
                  <a:lnTo>
                    <a:pt x="7" y="2"/>
                  </a:lnTo>
                  <a:lnTo>
                    <a:pt x="9" y="2"/>
                  </a:lnTo>
                  <a:lnTo>
                    <a:pt x="7" y="4"/>
                  </a:lnTo>
                  <a:lnTo>
                    <a:pt x="7" y="5"/>
                  </a:lnTo>
                  <a:lnTo>
                    <a:pt x="7" y="7"/>
                  </a:lnTo>
                  <a:lnTo>
                    <a:pt x="9" y="7"/>
                  </a:lnTo>
                  <a:lnTo>
                    <a:pt x="9" y="5"/>
                  </a:lnTo>
                  <a:lnTo>
                    <a:pt x="9" y="4"/>
                  </a:lnTo>
                  <a:lnTo>
                    <a:pt x="11" y="4"/>
                  </a:lnTo>
                  <a:lnTo>
                    <a:pt x="13" y="2"/>
                  </a:lnTo>
                  <a:lnTo>
                    <a:pt x="15" y="2"/>
                  </a:lnTo>
                  <a:lnTo>
                    <a:pt x="17" y="2"/>
                  </a:lnTo>
                  <a:lnTo>
                    <a:pt x="17" y="0"/>
                  </a:lnTo>
                  <a:lnTo>
                    <a:pt x="19" y="0"/>
                  </a:lnTo>
                  <a:lnTo>
                    <a:pt x="19" y="2"/>
                  </a:lnTo>
                  <a:lnTo>
                    <a:pt x="19" y="4"/>
                  </a:lnTo>
                  <a:lnTo>
                    <a:pt x="20" y="4"/>
                  </a:lnTo>
                  <a:lnTo>
                    <a:pt x="20" y="5"/>
                  </a:lnTo>
                  <a:lnTo>
                    <a:pt x="22" y="5"/>
                  </a:lnTo>
                  <a:lnTo>
                    <a:pt x="24" y="5"/>
                  </a:lnTo>
                  <a:lnTo>
                    <a:pt x="26" y="5"/>
                  </a:lnTo>
                  <a:lnTo>
                    <a:pt x="26" y="4"/>
                  </a:lnTo>
                  <a:lnTo>
                    <a:pt x="28" y="5"/>
                  </a:lnTo>
                  <a:lnTo>
                    <a:pt x="30" y="4"/>
                  </a:lnTo>
                  <a:lnTo>
                    <a:pt x="31" y="5"/>
                  </a:lnTo>
                  <a:lnTo>
                    <a:pt x="33" y="7"/>
                  </a:lnTo>
                  <a:lnTo>
                    <a:pt x="35" y="7"/>
                  </a:lnTo>
                  <a:lnTo>
                    <a:pt x="35" y="9"/>
                  </a:lnTo>
                  <a:lnTo>
                    <a:pt x="35" y="7"/>
                  </a:lnTo>
                  <a:lnTo>
                    <a:pt x="37" y="9"/>
                  </a:lnTo>
                  <a:lnTo>
                    <a:pt x="39" y="9"/>
                  </a:lnTo>
                  <a:lnTo>
                    <a:pt x="41" y="9"/>
                  </a:lnTo>
                  <a:lnTo>
                    <a:pt x="41" y="11"/>
                  </a:lnTo>
                  <a:lnTo>
                    <a:pt x="43" y="11"/>
                  </a:lnTo>
                  <a:lnTo>
                    <a:pt x="44" y="11"/>
                  </a:lnTo>
                  <a:lnTo>
                    <a:pt x="44" y="13"/>
                  </a:lnTo>
                  <a:lnTo>
                    <a:pt x="46" y="11"/>
                  </a:lnTo>
                  <a:lnTo>
                    <a:pt x="46" y="13"/>
                  </a:lnTo>
                  <a:lnTo>
                    <a:pt x="48" y="15"/>
                  </a:lnTo>
                  <a:lnTo>
                    <a:pt x="50" y="15"/>
                  </a:lnTo>
                  <a:lnTo>
                    <a:pt x="50" y="16"/>
                  </a:lnTo>
                  <a:lnTo>
                    <a:pt x="50" y="18"/>
                  </a:lnTo>
                  <a:lnTo>
                    <a:pt x="48" y="18"/>
                  </a:lnTo>
                  <a:lnTo>
                    <a:pt x="48" y="20"/>
                  </a:lnTo>
                  <a:lnTo>
                    <a:pt x="50" y="20"/>
                  </a:lnTo>
                  <a:lnTo>
                    <a:pt x="52" y="20"/>
                  </a:lnTo>
                  <a:lnTo>
                    <a:pt x="52" y="22"/>
                  </a:lnTo>
                  <a:lnTo>
                    <a:pt x="54" y="22"/>
                  </a:lnTo>
                  <a:lnTo>
                    <a:pt x="54" y="20"/>
                  </a:lnTo>
                  <a:lnTo>
                    <a:pt x="54" y="22"/>
                  </a:lnTo>
                  <a:lnTo>
                    <a:pt x="54" y="24"/>
                  </a:lnTo>
                  <a:lnTo>
                    <a:pt x="55" y="24"/>
                  </a:lnTo>
                  <a:lnTo>
                    <a:pt x="57" y="24"/>
                  </a:lnTo>
                  <a:lnTo>
                    <a:pt x="59" y="24"/>
                  </a:lnTo>
                  <a:lnTo>
                    <a:pt x="59" y="26"/>
                  </a:lnTo>
                  <a:lnTo>
                    <a:pt x="61" y="26"/>
                  </a:lnTo>
                  <a:lnTo>
                    <a:pt x="61" y="28"/>
                  </a:lnTo>
                  <a:lnTo>
                    <a:pt x="63" y="26"/>
                  </a:lnTo>
                  <a:lnTo>
                    <a:pt x="63" y="28"/>
                  </a:lnTo>
                  <a:lnTo>
                    <a:pt x="65" y="28"/>
                  </a:lnTo>
                  <a:lnTo>
                    <a:pt x="63" y="29"/>
                  </a:lnTo>
                  <a:lnTo>
                    <a:pt x="61" y="31"/>
                  </a:lnTo>
                  <a:lnTo>
                    <a:pt x="59" y="33"/>
                  </a:lnTo>
                  <a:lnTo>
                    <a:pt x="57" y="33"/>
                  </a:lnTo>
                  <a:lnTo>
                    <a:pt x="55" y="33"/>
                  </a:lnTo>
                  <a:lnTo>
                    <a:pt x="55" y="31"/>
                  </a:lnTo>
                  <a:lnTo>
                    <a:pt x="54" y="31"/>
                  </a:lnTo>
                  <a:lnTo>
                    <a:pt x="54" y="29"/>
                  </a:lnTo>
                  <a:lnTo>
                    <a:pt x="52" y="29"/>
                  </a:lnTo>
                  <a:lnTo>
                    <a:pt x="50" y="29"/>
                  </a:lnTo>
                  <a:lnTo>
                    <a:pt x="50" y="31"/>
                  </a:lnTo>
                  <a:lnTo>
                    <a:pt x="50" y="33"/>
                  </a:lnTo>
                  <a:lnTo>
                    <a:pt x="52" y="33"/>
                  </a:lnTo>
                  <a:lnTo>
                    <a:pt x="54" y="35"/>
                  </a:lnTo>
                  <a:lnTo>
                    <a:pt x="54" y="33"/>
                  </a:lnTo>
                  <a:lnTo>
                    <a:pt x="54" y="35"/>
                  </a:lnTo>
                  <a:lnTo>
                    <a:pt x="55" y="37"/>
                  </a:lnTo>
                  <a:lnTo>
                    <a:pt x="55" y="39"/>
                  </a:lnTo>
                  <a:lnTo>
                    <a:pt x="55" y="41"/>
                  </a:lnTo>
                  <a:lnTo>
                    <a:pt x="55" y="42"/>
                  </a:lnTo>
                  <a:lnTo>
                    <a:pt x="54" y="42"/>
                  </a:lnTo>
                  <a:lnTo>
                    <a:pt x="54" y="41"/>
                  </a:lnTo>
                  <a:lnTo>
                    <a:pt x="52" y="41"/>
                  </a:lnTo>
                  <a:lnTo>
                    <a:pt x="50" y="41"/>
                  </a:lnTo>
                  <a:lnTo>
                    <a:pt x="50" y="39"/>
                  </a:lnTo>
                  <a:lnTo>
                    <a:pt x="48" y="39"/>
                  </a:lnTo>
                  <a:lnTo>
                    <a:pt x="46" y="39"/>
                  </a:lnTo>
                  <a:lnTo>
                    <a:pt x="48" y="39"/>
                  </a:lnTo>
                  <a:lnTo>
                    <a:pt x="48" y="41"/>
                  </a:lnTo>
                  <a:lnTo>
                    <a:pt x="50" y="41"/>
                  </a:lnTo>
                  <a:lnTo>
                    <a:pt x="48" y="41"/>
                  </a:lnTo>
                  <a:lnTo>
                    <a:pt x="50" y="41"/>
                  </a:lnTo>
                  <a:lnTo>
                    <a:pt x="50" y="42"/>
                  </a:lnTo>
                  <a:lnTo>
                    <a:pt x="52" y="42"/>
                  </a:lnTo>
                  <a:lnTo>
                    <a:pt x="52" y="44"/>
                  </a:lnTo>
                  <a:lnTo>
                    <a:pt x="54" y="44"/>
                  </a:lnTo>
                  <a:lnTo>
                    <a:pt x="52" y="44"/>
                  </a:lnTo>
                  <a:lnTo>
                    <a:pt x="50" y="44"/>
                  </a:lnTo>
                  <a:lnTo>
                    <a:pt x="48" y="42"/>
                  </a:lnTo>
                  <a:lnTo>
                    <a:pt x="46" y="42"/>
                  </a:lnTo>
                  <a:lnTo>
                    <a:pt x="44" y="42"/>
                  </a:lnTo>
                  <a:lnTo>
                    <a:pt x="43" y="41"/>
                  </a:lnTo>
                  <a:lnTo>
                    <a:pt x="41" y="41"/>
                  </a:lnTo>
                  <a:lnTo>
                    <a:pt x="41" y="39"/>
                  </a:lnTo>
                  <a:lnTo>
                    <a:pt x="39" y="39"/>
                  </a:lnTo>
                  <a:lnTo>
                    <a:pt x="39" y="37"/>
                  </a:lnTo>
                  <a:lnTo>
                    <a:pt x="37" y="37"/>
                  </a:lnTo>
                  <a:lnTo>
                    <a:pt x="35" y="35"/>
                  </a:lnTo>
                  <a:lnTo>
                    <a:pt x="35" y="33"/>
                  </a:lnTo>
                  <a:lnTo>
                    <a:pt x="35" y="31"/>
                  </a:lnTo>
                  <a:lnTo>
                    <a:pt x="35" y="29"/>
                  </a:lnTo>
                  <a:lnTo>
                    <a:pt x="37" y="29"/>
                  </a:lnTo>
                  <a:lnTo>
                    <a:pt x="37" y="28"/>
                  </a:lnTo>
                  <a:lnTo>
                    <a:pt x="39" y="26"/>
                  </a:lnTo>
                  <a:lnTo>
                    <a:pt x="39" y="24"/>
                  </a:lnTo>
                  <a:lnTo>
                    <a:pt x="37" y="24"/>
                  </a:lnTo>
                  <a:lnTo>
                    <a:pt x="37" y="20"/>
                  </a:lnTo>
                  <a:lnTo>
                    <a:pt x="35" y="20"/>
                  </a:lnTo>
                  <a:lnTo>
                    <a:pt x="35" y="22"/>
                  </a:lnTo>
                  <a:lnTo>
                    <a:pt x="35" y="20"/>
                  </a:lnTo>
                  <a:lnTo>
                    <a:pt x="35" y="18"/>
                  </a:lnTo>
                  <a:lnTo>
                    <a:pt x="33" y="20"/>
                  </a:lnTo>
                  <a:lnTo>
                    <a:pt x="33" y="18"/>
                  </a:lnTo>
                  <a:lnTo>
                    <a:pt x="31" y="18"/>
                  </a:lnTo>
                  <a:lnTo>
                    <a:pt x="30" y="18"/>
                  </a:lnTo>
                  <a:lnTo>
                    <a:pt x="28" y="18"/>
                  </a:lnTo>
                  <a:lnTo>
                    <a:pt x="30" y="16"/>
                  </a:lnTo>
                  <a:lnTo>
                    <a:pt x="28" y="16"/>
                  </a:lnTo>
                  <a:lnTo>
                    <a:pt x="28" y="15"/>
                  </a:lnTo>
                  <a:lnTo>
                    <a:pt x="26" y="15"/>
                  </a:lnTo>
                  <a:lnTo>
                    <a:pt x="26" y="13"/>
                  </a:lnTo>
                  <a:lnTo>
                    <a:pt x="24" y="15"/>
                  </a:lnTo>
                  <a:lnTo>
                    <a:pt x="22" y="15"/>
                  </a:lnTo>
                  <a:lnTo>
                    <a:pt x="20" y="15"/>
                  </a:lnTo>
                  <a:lnTo>
                    <a:pt x="19" y="15"/>
                  </a:lnTo>
                  <a:lnTo>
                    <a:pt x="17" y="15"/>
                  </a:lnTo>
                  <a:lnTo>
                    <a:pt x="15" y="15"/>
                  </a:lnTo>
                  <a:lnTo>
                    <a:pt x="13" y="15"/>
                  </a:lnTo>
                  <a:lnTo>
                    <a:pt x="9" y="15"/>
                  </a:lnTo>
                  <a:lnTo>
                    <a:pt x="6" y="15"/>
                  </a:lnTo>
                  <a:lnTo>
                    <a:pt x="6" y="13"/>
                  </a:lnTo>
                  <a:lnTo>
                    <a:pt x="4" y="13"/>
                  </a:lnTo>
                  <a:lnTo>
                    <a:pt x="2" y="13"/>
                  </a:lnTo>
                  <a:lnTo>
                    <a:pt x="2" y="11"/>
                  </a:lnTo>
                  <a:lnTo>
                    <a:pt x="4" y="11"/>
                  </a:lnTo>
                  <a:lnTo>
                    <a:pt x="4" y="9"/>
                  </a:lnTo>
                  <a:lnTo>
                    <a:pt x="2" y="9"/>
                  </a:lnTo>
                  <a:lnTo>
                    <a:pt x="0" y="7"/>
                  </a:lnTo>
                  <a:lnTo>
                    <a:pt x="0" y="9"/>
                  </a:lnTo>
                  <a:lnTo>
                    <a:pt x="0" y="7"/>
                  </a:lnTo>
                  <a:lnTo>
                    <a:pt x="0" y="5"/>
                  </a:lnTo>
                  <a:lnTo>
                    <a:pt x="0" y="4"/>
                  </a:lnTo>
                  <a:lnTo>
                    <a:pt x="2" y="4"/>
                  </a:lnTo>
                  <a:lnTo>
                    <a:pt x="2" y="2"/>
                  </a:lnTo>
                  <a:lnTo>
                    <a:pt x="4" y="2"/>
                  </a:lnTo>
                  <a:lnTo>
                    <a:pt x="4" y="0"/>
                  </a:lnTo>
                  <a:lnTo>
                    <a:pt x="6" y="2"/>
                  </a:lnTo>
                  <a:lnTo>
                    <a:pt x="6" y="0"/>
                  </a:lnTo>
                  <a:lnTo>
                    <a:pt x="7" y="0"/>
                  </a:lnTo>
                  <a:lnTo>
                    <a:pt x="9"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2" name="Freeform 1660"/>
            <p:cNvSpPr>
              <a:spLocks/>
            </p:cNvSpPr>
            <p:nvPr/>
          </p:nvSpPr>
          <p:spPr bwMode="auto">
            <a:xfrm>
              <a:off x="2611438" y="5203686"/>
              <a:ext cx="65088" cy="28575"/>
            </a:xfrm>
            <a:custGeom>
              <a:avLst/>
              <a:gdLst>
                <a:gd name="T0" fmla="*/ 2147483646 w 41"/>
                <a:gd name="T1" fmla="*/ 0 h 18"/>
                <a:gd name="T2" fmla="*/ 2147483646 w 41"/>
                <a:gd name="T3" fmla="*/ 2147483646 h 18"/>
                <a:gd name="T4" fmla="*/ 2147483646 w 41"/>
                <a:gd name="T5" fmla="*/ 2147483646 h 18"/>
                <a:gd name="T6" fmla="*/ 2147483646 w 41"/>
                <a:gd name="T7" fmla="*/ 2147483646 h 18"/>
                <a:gd name="T8" fmla="*/ 2147483646 w 41"/>
                <a:gd name="T9" fmla="*/ 2147483646 h 18"/>
                <a:gd name="T10" fmla="*/ 2147483646 w 41"/>
                <a:gd name="T11" fmla="*/ 2147483646 h 18"/>
                <a:gd name="T12" fmla="*/ 2147483646 w 41"/>
                <a:gd name="T13" fmla="*/ 2147483646 h 18"/>
                <a:gd name="T14" fmla="*/ 2147483646 w 41"/>
                <a:gd name="T15" fmla="*/ 2147483646 h 18"/>
                <a:gd name="T16" fmla="*/ 2147483646 w 41"/>
                <a:gd name="T17" fmla="*/ 2147483646 h 18"/>
                <a:gd name="T18" fmla="*/ 2147483646 w 41"/>
                <a:gd name="T19" fmla="*/ 2147483646 h 18"/>
                <a:gd name="T20" fmla="*/ 2147483646 w 41"/>
                <a:gd name="T21" fmla="*/ 2147483646 h 18"/>
                <a:gd name="T22" fmla="*/ 2147483646 w 41"/>
                <a:gd name="T23" fmla="*/ 0 h 18"/>
                <a:gd name="T24" fmla="*/ 2147483646 w 41"/>
                <a:gd name="T25" fmla="*/ 2147483646 h 18"/>
                <a:gd name="T26" fmla="*/ 2147483646 w 41"/>
                <a:gd name="T27" fmla="*/ 2147483646 h 18"/>
                <a:gd name="T28" fmla="*/ 2147483646 w 41"/>
                <a:gd name="T29" fmla="*/ 2147483646 h 18"/>
                <a:gd name="T30" fmla="*/ 2147483646 w 41"/>
                <a:gd name="T31" fmla="*/ 2147483646 h 18"/>
                <a:gd name="T32" fmla="*/ 2147483646 w 41"/>
                <a:gd name="T33" fmla="*/ 2147483646 h 18"/>
                <a:gd name="T34" fmla="*/ 2147483646 w 41"/>
                <a:gd name="T35" fmla="*/ 2147483646 h 18"/>
                <a:gd name="T36" fmla="*/ 2147483646 w 41"/>
                <a:gd name="T37" fmla="*/ 2147483646 h 18"/>
                <a:gd name="T38" fmla="*/ 2147483646 w 41"/>
                <a:gd name="T39" fmla="*/ 2147483646 h 18"/>
                <a:gd name="T40" fmla="*/ 2147483646 w 41"/>
                <a:gd name="T41" fmla="*/ 2147483646 h 18"/>
                <a:gd name="T42" fmla="*/ 2147483646 w 41"/>
                <a:gd name="T43" fmla="*/ 2147483646 h 18"/>
                <a:gd name="T44" fmla="*/ 2147483646 w 41"/>
                <a:gd name="T45" fmla="*/ 2147483646 h 18"/>
                <a:gd name="T46" fmla="*/ 2147483646 w 41"/>
                <a:gd name="T47" fmla="*/ 2147483646 h 18"/>
                <a:gd name="T48" fmla="*/ 2147483646 w 41"/>
                <a:gd name="T49" fmla="*/ 2147483646 h 18"/>
                <a:gd name="T50" fmla="*/ 2147483646 w 41"/>
                <a:gd name="T51" fmla="*/ 2147483646 h 18"/>
                <a:gd name="T52" fmla="*/ 2147483646 w 41"/>
                <a:gd name="T53" fmla="*/ 2147483646 h 18"/>
                <a:gd name="T54" fmla="*/ 2147483646 w 41"/>
                <a:gd name="T55" fmla="*/ 2147483646 h 18"/>
                <a:gd name="T56" fmla="*/ 2147483646 w 41"/>
                <a:gd name="T57" fmla="*/ 2147483646 h 18"/>
                <a:gd name="T58" fmla="*/ 2147483646 w 41"/>
                <a:gd name="T59" fmla="*/ 2147483646 h 18"/>
                <a:gd name="T60" fmla="*/ 2147483646 w 41"/>
                <a:gd name="T61" fmla="*/ 2147483646 h 18"/>
                <a:gd name="T62" fmla="*/ 2147483646 w 41"/>
                <a:gd name="T63" fmla="*/ 2147483646 h 18"/>
                <a:gd name="T64" fmla="*/ 2147483646 w 41"/>
                <a:gd name="T65" fmla="*/ 2147483646 h 18"/>
                <a:gd name="T66" fmla="*/ 2147483646 w 41"/>
                <a:gd name="T67" fmla="*/ 2147483646 h 18"/>
                <a:gd name="T68" fmla="*/ 2147483646 w 41"/>
                <a:gd name="T69" fmla="*/ 2147483646 h 18"/>
                <a:gd name="T70" fmla="*/ 2147483646 w 41"/>
                <a:gd name="T71" fmla="*/ 2147483646 h 18"/>
                <a:gd name="T72" fmla="*/ 2147483646 w 41"/>
                <a:gd name="T73" fmla="*/ 2147483646 h 18"/>
                <a:gd name="T74" fmla="*/ 2147483646 w 41"/>
                <a:gd name="T75" fmla="*/ 2147483646 h 18"/>
                <a:gd name="T76" fmla="*/ 2147483646 w 41"/>
                <a:gd name="T77" fmla="*/ 2147483646 h 18"/>
                <a:gd name="T78" fmla="*/ 2147483646 w 41"/>
                <a:gd name="T79" fmla="*/ 2147483646 h 18"/>
                <a:gd name="T80" fmla="*/ 2147483646 w 41"/>
                <a:gd name="T81" fmla="*/ 2147483646 h 18"/>
                <a:gd name="T82" fmla="*/ 2147483646 w 41"/>
                <a:gd name="T83" fmla="*/ 2147483646 h 18"/>
                <a:gd name="T84" fmla="*/ 2147483646 w 41"/>
                <a:gd name="T85" fmla="*/ 2147483646 h 18"/>
                <a:gd name="T86" fmla="*/ 2147483646 w 41"/>
                <a:gd name="T87" fmla="*/ 0 h 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 h="18">
                  <a:moveTo>
                    <a:pt x="12" y="0"/>
                  </a:moveTo>
                  <a:lnTo>
                    <a:pt x="12" y="0"/>
                  </a:lnTo>
                  <a:lnTo>
                    <a:pt x="12" y="2"/>
                  </a:lnTo>
                  <a:lnTo>
                    <a:pt x="13" y="2"/>
                  </a:lnTo>
                  <a:lnTo>
                    <a:pt x="12" y="2"/>
                  </a:lnTo>
                  <a:lnTo>
                    <a:pt x="13" y="3"/>
                  </a:lnTo>
                  <a:lnTo>
                    <a:pt x="13" y="2"/>
                  </a:lnTo>
                  <a:lnTo>
                    <a:pt x="15" y="2"/>
                  </a:lnTo>
                  <a:lnTo>
                    <a:pt x="17" y="2"/>
                  </a:lnTo>
                  <a:lnTo>
                    <a:pt x="19" y="3"/>
                  </a:lnTo>
                  <a:lnTo>
                    <a:pt x="21" y="3"/>
                  </a:lnTo>
                  <a:lnTo>
                    <a:pt x="23" y="2"/>
                  </a:lnTo>
                  <a:lnTo>
                    <a:pt x="24" y="2"/>
                  </a:lnTo>
                  <a:lnTo>
                    <a:pt x="24" y="3"/>
                  </a:lnTo>
                  <a:lnTo>
                    <a:pt x="24" y="5"/>
                  </a:lnTo>
                  <a:lnTo>
                    <a:pt x="26" y="5"/>
                  </a:lnTo>
                  <a:lnTo>
                    <a:pt x="28" y="5"/>
                  </a:lnTo>
                  <a:lnTo>
                    <a:pt x="28" y="3"/>
                  </a:lnTo>
                  <a:lnTo>
                    <a:pt x="26" y="3"/>
                  </a:lnTo>
                  <a:lnTo>
                    <a:pt x="26" y="2"/>
                  </a:lnTo>
                  <a:lnTo>
                    <a:pt x="26" y="0"/>
                  </a:lnTo>
                  <a:lnTo>
                    <a:pt x="28" y="0"/>
                  </a:lnTo>
                  <a:lnTo>
                    <a:pt x="30" y="2"/>
                  </a:lnTo>
                  <a:lnTo>
                    <a:pt x="30" y="3"/>
                  </a:lnTo>
                  <a:lnTo>
                    <a:pt x="32" y="3"/>
                  </a:lnTo>
                  <a:lnTo>
                    <a:pt x="32" y="5"/>
                  </a:lnTo>
                  <a:lnTo>
                    <a:pt x="34" y="5"/>
                  </a:lnTo>
                  <a:lnTo>
                    <a:pt x="34" y="7"/>
                  </a:lnTo>
                  <a:lnTo>
                    <a:pt x="34" y="9"/>
                  </a:lnTo>
                  <a:lnTo>
                    <a:pt x="36" y="11"/>
                  </a:lnTo>
                  <a:lnTo>
                    <a:pt x="36" y="9"/>
                  </a:lnTo>
                  <a:lnTo>
                    <a:pt x="37" y="11"/>
                  </a:lnTo>
                  <a:lnTo>
                    <a:pt x="39" y="11"/>
                  </a:lnTo>
                  <a:lnTo>
                    <a:pt x="39" y="13"/>
                  </a:lnTo>
                  <a:lnTo>
                    <a:pt x="41" y="13"/>
                  </a:lnTo>
                  <a:lnTo>
                    <a:pt x="41" y="14"/>
                  </a:lnTo>
                  <a:lnTo>
                    <a:pt x="39" y="13"/>
                  </a:lnTo>
                  <a:lnTo>
                    <a:pt x="37" y="13"/>
                  </a:lnTo>
                  <a:lnTo>
                    <a:pt x="37" y="14"/>
                  </a:lnTo>
                  <a:lnTo>
                    <a:pt x="39" y="16"/>
                  </a:lnTo>
                  <a:lnTo>
                    <a:pt x="36" y="18"/>
                  </a:lnTo>
                  <a:lnTo>
                    <a:pt x="34" y="18"/>
                  </a:lnTo>
                  <a:lnTo>
                    <a:pt x="32" y="16"/>
                  </a:lnTo>
                  <a:lnTo>
                    <a:pt x="30" y="16"/>
                  </a:lnTo>
                  <a:lnTo>
                    <a:pt x="28" y="16"/>
                  </a:lnTo>
                  <a:lnTo>
                    <a:pt x="24" y="16"/>
                  </a:lnTo>
                  <a:lnTo>
                    <a:pt x="24" y="18"/>
                  </a:lnTo>
                  <a:lnTo>
                    <a:pt x="23" y="18"/>
                  </a:lnTo>
                  <a:lnTo>
                    <a:pt x="21" y="18"/>
                  </a:lnTo>
                  <a:lnTo>
                    <a:pt x="19" y="18"/>
                  </a:lnTo>
                  <a:lnTo>
                    <a:pt x="17" y="18"/>
                  </a:lnTo>
                  <a:lnTo>
                    <a:pt x="15" y="18"/>
                  </a:lnTo>
                  <a:lnTo>
                    <a:pt x="12" y="16"/>
                  </a:lnTo>
                  <a:lnTo>
                    <a:pt x="10" y="16"/>
                  </a:lnTo>
                  <a:lnTo>
                    <a:pt x="8" y="16"/>
                  </a:lnTo>
                  <a:lnTo>
                    <a:pt x="8" y="14"/>
                  </a:lnTo>
                  <a:lnTo>
                    <a:pt x="6" y="14"/>
                  </a:lnTo>
                  <a:lnTo>
                    <a:pt x="8" y="14"/>
                  </a:lnTo>
                  <a:lnTo>
                    <a:pt x="6" y="13"/>
                  </a:lnTo>
                  <a:lnTo>
                    <a:pt x="6" y="14"/>
                  </a:lnTo>
                  <a:lnTo>
                    <a:pt x="6" y="13"/>
                  </a:lnTo>
                  <a:lnTo>
                    <a:pt x="8" y="13"/>
                  </a:lnTo>
                  <a:lnTo>
                    <a:pt x="10" y="13"/>
                  </a:lnTo>
                  <a:lnTo>
                    <a:pt x="10" y="11"/>
                  </a:lnTo>
                  <a:lnTo>
                    <a:pt x="12" y="11"/>
                  </a:lnTo>
                  <a:lnTo>
                    <a:pt x="13" y="13"/>
                  </a:lnTo>
                  <a:lnTo>
                    <a:pt x="15" y="11"/>
                  </a:lnTo>
                  <a:lnTo>
                    <a:pt x="13" y="11"/>
                  </a:lnTo>
                  <a:lnTo>
                    <a:pt x="12" y="11"/>
                  </a:lnTo>
                  <a:lnTo>
                    <a:pt x="10" y="11"/>
                  </a:lnTo>
                  <a:lnTo>
                    <a:pt x="8" y="11"/>
                  </a:lnTo>
                  <a:lnTo>
                    <a:pt x="6" y="11"/>
                  </a:lnTo>
                  <a:lnTo>
                    <a:pt x="4" y="11"/>
                  </a:lnTo>
                  <a:lnTo>
                    <a:pt x="4" y="9"/>
                  </a:lnTo>
                  <a:lnTo>
                    <a:pt x="6" y="9"/>
                  </a:lnTo>
                  <a:lnTo>
                    <a:pt x="6" y="7"/>
                  </a:lnTo>
                  <a:lnTo>
                    <a:pt x="8" y="7"/>
                  </a:lnTo>
                  <a:lnTo>
                    <a:pt x="6" y="7"/>
                  </a:lnTo>
                  <a:lnTo>
                    <a:pt x="4" y="7"/>
                  </a:lnTo>
                  <a:lnTo>
                    <a:pt x="2" y="7"/>
                  </a:lnTo>
                  <a:lnTo>
                    <a:pt x="2" y="5"/>
                  </a:lnTo>
                  <a:lnTo>
                    <a:pt x="0" y="5"/>
                  </a:lnTo>
                  <a:lnTo>
                    <a:pt x="2" y="3"/>
                  </a:lnTo>
                  <a:lnTo>
                    <a:pt x="4" y="3"/>
                  </a:lnTo>
                  <a:lnTo>
                    <a:pt x="4" y="2"/>
                  </a:lnTo>
                  <a:lnTo>
                    <a:pt x="6" y="2"/>
                  </a:lnTo>
                  <a:lnTo>
                    <a:pt x="10" y="0"/>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3" name="Freeform 1661"/>
            <p:cNvSpPr>
              <a:spLocks noEditPoints="1"/>
            </p:cNvSpPr>
            <p:nvPr/>
          </p:nvSpPr>
          <p:spPr bwMode="auto">
            <a:xfrm>
              <a:off x="2441576" y="5211623"/>
              <a:ext cx="461963" cy="534988"/>
            </a:xfrm>
            <a:custGeom>
              <a:avLst/>
              <a:gdLst>
                <a:gd name="T0" fmla="*/ 2147483646 w 291"/>
                <a:gd name="T1" fmla="*/ 2147483646 h 337"/>
                <a:gd name="T2" fmla="*/ 2147483646 w 291"/>
                <a:gd name="T3" fmla="*/ 2147483646 h 337"/>
                <a:gd name="T4" fmla="*/ 2147483646 w 291"/>
                <a:gd name="T5" fmla="*/ 2147483646 h 337"/>
                <a:gd name="T6" fmla="*/ 2147483646 w 291"/>
                <a:gd name="T7" fmla="*/ 2147483646 h 337"/>
                <a:gd name="T8" fmla="*/ 2147483646 w 291"/>
                <a:gd name="T9" fmla="*/ 2147483646 h 337"/>
                <a:gd name="T10" fmla="*/ 2147483646 w 291"/>
                <a:gd name="T11" fmla="*/ 2147483646 h 337"/>
                <a:gd name="T12" fmla="*/ 2147483646 w 291"/>
                <a:gd name="T13" fmla="*/ 2147483646 h 337"/>
                <a:gd name="T14" fmla="*/ 2147483646 w 291"/>
                <a:gd name="T15" fmla="*/ 2147483646 h 337"/>
                <a:gd name="T16" fmla="*/ 2147483646 w 291"/>
                <a:gd name="T17" fmla="*/ 2147483646 h 337"/>
                <a:gd name="T18" fmla="*/ 2147483646 w 291"/>
                <a:gd name="T19" fmla="*/ 2147483646 h 337"/>
                <a:gd name="T20" fmla="*/ 2147483646 w 291"/>
                <a:gd name="T21" fmla="*/ 2147483646 h 337"/>
                <a:gd name="T22" fmla="*/ 2147483646 w 291"/>
                <a:gd name="T23" fmla="*/ 2147483646 h 337"/>
                <a:gd name="T24" fmla="*/ 2147483646 w 291"/>
                <a:gd name="T25" fmla="*/ 2147483646 h 337"/>
                <a:gd name="T26" fmla="*/ 2147483646 w 291"/>
                <a:gd name="T27" fmla="*/ 2147483646 h 337"/>
                <a:gd name="T28" fmla="*/ 2147483646 w 291"/>
                <a:gd name="T29" fmla="*/ 2147483646 h 337"/>
                <a:gd name="T30" fmla="*/ 2147483646 w 291"/>
                <a:gd name="T31" fmla="*/ 2147483646 h 337"/>
                <a:gd name="T32" fmla="*/ 2147483646 w 291"/>
                <a:gd name="T33" fmla="*/ 2147483646 h 337"/>
                <a:gd name="T34" fmla="*/ 2147483646 w 291"/>
                <a:gd name="T35" fmla="*/ 2147483646 h 337"/>
                <a:gd name="T36" fmla="*/ 2147483646 w 291"/>
                <a:gd name="T37" fmla="*/ 2147483646 h 337"/>
                <a:gd name="T38" fmla="*/ 2147483646 w 291"/>
                <a:gd name="T39" fmla="*/ 2147483646 h 337"/>
                <a:gd name="T40" fmla="*/ 2147483646 w 291"/>
                <a:gd name="T41" fmla="*/ 2147483646 h 337"/>
                <a:gd name="T42" fmla="*/ 2147483646 w 291"/>
                <a:gd name="T43" fmla="*/ 2147483646 h 337"/>
                <a:gd name="T44" fmla="*/ 2147483646 w 291"/>
                <a:gd name="T45" fmla="*/ 2147483646 h 337"/>
                <a:gd name="T46" fmla="*/ 2147483646 w 291"/>
                <a:gd name="T47" fmla="*/ 2147483646 h 337"/>
                <a:gd name="T48" fmla="*/ 2147483646 w 291"/>
                <a:gd name="T49" fmla="*/ 2147483646 h 337"/>
                <a:gd name="T50" fmla="*/ 2147483646 w 291"/>
                <a:gd name="T51" fmla="*/ 2147483646 h 337"/>
                <a:gd name="T52" fmla="*/ 2147483646 w 291"/>
                <a:gd name="T53" fmla="*/ 2147483646 h 337"/>
                <a:gd name="T54" fmla="*/ 2147483646 w 291"/>
                <a:gd name="T55" fmla="*/ 2147483646 h 337"/>
                <a:gd name="T56" fmla="*/ 2147483646 w 291"/>
                <a:gd name="T57" fmla="*/ 2147483646 h 337"/>
                <a:gd name="T58" fmla="*/ 2147483646 w 291"/>
                <a:gd name="T59" fmla="*/ 2147483646 h 337"/>
                <a:gd name="T60" fmla="*/ 2147483646 w 291"/>
                <a:gd name="T61" fmla="*/ 2147483646 h 337"/>
                <a:gd name="T62" fmla="*/ 2147483646 w 291"/>
                <a:gd name="T63" fmla="*/ 2147483646 h 337"/>
                <a:gd name="T64" fmla="*/ 2147483646 w 291"/>
                <a:gd name="T65" fmla="*/ 2147483646 h 337"/>
                <a:gd name="T66" fmla="*/ 2147483646 w 291"/>
                <a:gd name="T67" fmla="*/ 2147483646 h 337"/>
                <a:gd name="T68" fmla="*/ 2147483646 w 291"/>
                <a:gd name="T69" fmla="*/ 2147483646 h 337"/>
                <a:gd name="T70" fmla="*/ 2147483646 w 291"/>
                <a:gd name="T71" fmla="*/ 2147483646 h 337"/>
                <a:gd name="T72" fmla="*/ 2147483646 w 291"/>
                <a:gd name="T73" fmla="*/ 2147483646 h 337"/>
                <a:gd name="T74" fmla="*/ 2147483646 w 291"/>
                <a:gd name="T75" fmla="*/ 2147483646 h 337"/>
                <a:gd name="T76" fmla="*/ 2147483646 w 291"/>
                <a:gd name="T77" fmla="*/ 2147483646 h 337"/>
                <a:gd name="T78" fmla="*/ 2147483646 w 291"/>
                <a:gd name="T79" fmla="*/ 2147483646 h 337"/>
                <a:gd name="T80" fmla="*/ 2147483646 w 291"/>
                <a:gd name="T81" fmla="*/ 2147483646 h 337"/>
                <a:gd name="T82" fmla="*/ 2147483646 w 291"/>
                <a:gd name="T83" fmla="*/ 2147483646 h 337"/>
                <a:gd name="T84" fmla="*/ 2147483646 w 291"/>
                <a:gd name="T85" fmla="*/ 2147483646 h 337"/>
                <a:gd name="T86" fmla="*/ 2147483646 w 291"/>
                <a:gd name="T87" fmla="*/ 2147483646 h 337"/>
                <a:gd name="T88" fmla="*/ 2147483646 w 291"/>
                <a:gd name="T89" fmla="*/ 2147483646 h 337"/>
                <a:gd name="T90" fmla="*/ 2147483646 w 291"/>
                <a:gd name="T91" fmla="*/ 2147483646 h 337"/>
                <a:gd name="T92" fmla="*/ 2147483646 w 291"/>
                <a:gd name="T93" fmla="*/ 2147483646 h 337"/>
                <a:gd name="T94" fmla="*/ 2147483646 w 291"/>
                <a:gd name="T95" fmla="*/ 2147483646 h 337"/>
                <a:gd name="T96" fmla="*/ 2147483646 w 291"/>
                <a:gd name="T97" fmla="*/ 2147483646 h 337"/>
                <a:gd name="T98" fmla="*/ 2147483646 w 291"/>
                <a:gd name="T99" fmla="*/ 2147483646 h 337"/>
                <a:gd name="T100" fmla="*/ 2147483646 w 291"/>
                <a:gd name="T101" fmla="*/ 2147483646 h 337"/>
                <a:gd name="T102" fmla="*/ 2147483646 w 291"/>
                <a:gd name="T103" fmla="*/ 2147483646 h 337"/>
                <a:gd name="T104" fmla="*/ 2147483646 w 291"/>
                <a:gd name="T105" fmla="*/ 2147483646 h 337"/>
                <a:gd name="T106" fmla="*/ 2147483646 w 291"/>
                <a:gd name="T107" fmla="*/ 2147483646 h 337"/>
                <a:gd name="T108" fmla="*/ 2147483646 w 291"/>
                <a:gd name="T109" fmla="*/ 2147483646 h 337"/>
                <a:gd name="T110" fmla="*/ 2147483646 w 291"/>
                <a:gd name="T111" fmla="*/ 2147483646 h 337"/>
                <a:gd name="T112" fmla="*/ 2147483646 w 291"/>
                <a:gd name="T113" fmla="*/ 2147483646 h 337"/>
                <a:gd name="T114" fmla="*/ 2147483646 w 291"/>
                <a:gd name="T115" fmla="*/ 2147483646 h 337"/>
                <a:gd name="T116" fmla="*/ 2147483646 w 291"/>
                <a:gd name="T117" fmla="*/ 2147483646 h 337"/>
                <a:gd name="T118" fmla="*/ 2147483646 w 291"/>
                <a:gd name="T119" fmla="*/ 2147483646 h 337"/>
                <a:gd name="T120" fmla="*/ 2147483646 w 291"/>
                <a:gd name="T121" fmla="*/ 2147483646 h 337"/>
                <a:gd name="T122" fmla="*/ 2147483646 w 291"/>
                <a:gd name="T123" fmla="*/ 2147483646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 h="337">
                  <a:moveTo>
                    <a:pt x="193" y="96"/>
                  </a:moveTo>
                  <a:lnTo>
                    <a:pt x="193" y="96"/>
                  </a:lnTo>
                  <a:lnTo>
                    <a:pt x="191" y="96"/>
                  </a:lnTo>
                  <a:lnTo>
                    <a:pt x="191" y="98"/>
                  </a:lnTo>
                  <a:lnTo>
                    <a:pt x="189" y="98"/>
                  </a:lnTo>
                  <a:lnTo>
                    <a:pt x="191" y="98"/>
                  </a:lnTo>
                  <a:lnTo>
                    <a:pt x="191" y="100"/>
                  </a:lnTo>
                  <a:lnTo>
                    <a:pt x="189" y="100"/>
                  </a:lnTo>
                  <a:lnTo>
                    <a:pt x="191" y="100"/>
                  </a:lnTo>
                  <a:lnTo>
                    <a:pt x="191" y="98"/>
                  </a:lnTo>
                  <a:lnTo>
                    <a:pt x="193" y="98"/>
                  </a:lnTo>
                  <a:lnTo>
                    <a:pt x="194" y="100"/>
                  </a:lnTo>
                  <a:lnTo>
                    <a:pt x="194" y="98"/>
                  </a:lnTo>
                  <a:lnTo>
                    <a:pt x="196" y="98"/>
                  </a:lnTo>
                  <a:lnTo>
                    <a:pt x="198" y="96"/>
                  </a:lnTo>
                  <a:lnTo>
                    <a:pt x="194" y="96"/>
                  </a:lnTo>
                  <a:lnTo>
                    <a:pt x="193" y="96"/>
                  </a:lnTo>
                  <a:close/>
                  <a:moveTo>
                    <a:pt x="202" y="93"/>
                  </a:moveTo>
                  <a:lnTo>
                    <a:pt x="202" y="93"/>
                  </a:lnTo>
                  <a:lnTo>
                    <a:pt x="200" y="93"/>
                  </a:lnTo>
                  <a:lnTo>
                    <a:pt x="198" y="93"/>
                  </a:lnTo>
                  <a:lnTo>
                    <a:pt x="196" y="93"/>
                  </a:lnTo>
                  <a:lnTo>
                    <a:pt x="196" y="95"/>
                  </a:lnTo>
                  <a:lnTo>
                    <a:pt x="198" y="95"/>
                  </a:lnTo>
                  <a:lnTo>
                    <a:pt x="200" y="95"/>
                  </a:lnTo>
                  <a:lnTo>
                    <a:pt x="202" y="95"/>
                  </a:lnTo>
                  <a:lnTo>
                    <a:pt x="204" y="95"/>
                  </a:lnTo>
                  <a:lnTo>
                    <a:pt x="204" y="93"/>
                  </a:lnTo>
                  <a:lnTo>
                    <a:pt x="202" y="93"/>
                  </a:lnTo>
                  <a:close/>
                  <a:moveTo>
                    <a:pt x="189" y="85"/>
                  </a:moveTo>
                  <a:lnTo>
                    <a:pt x="187" y="85"/>
                  </a:lnTo>
                  <a:lnTo>
                    <a:pt x="187" y="87"/>
                  </a:lnTo>
                  <a:lnTo>
                    <a:pt x="185" y="87"/>
                  </a:lnTo>
                  <a:lnTo>
                    <a:pt x="183" y="87"/>
                  </a:lnTo>
                  <a:lnTo>
                    <a:pt x="181" y="87"/>
                  </a:lnTo>
                  <a:lnTo>
                    <a:pt x="180" y="89"/>
                  </a:lnTo>
                  <a:lnTo>
                    <a:pt x="178" y="89"/>
                  </a:lnTo>
                  <a:lnTo>
                    <a:pt x="178" y="93"/>
                  </a:lnTo>
                  <a:lnTo>
                    <a:pt x="178" y="95"/>
                  </a:lnTo>
                  <a:lnTo>
                    <a:pt x="178" y="96"/>
                  </a:lnTo>
                  <a:lnTo>
                    <a:pt x="178" y="100"/>
                  </a:lnTo>
                  <a:lnTo>
                    <a:pt x="180" y="100"/>
                  </a:lnTo>
                  <a:lnTo>
                    <a:pt x="180" y="98"/>
                  </a:lnTo>
                  <a:lnTo>
                    <a:pt x="181" y="98"/>
                  </a:lnTo>
                  <a:lnTo>
                    <a:pt x="181" y="96"/>
                  </a:lnTo>
                  <a:lnTo>
                    <a:pt x="181" y="95"/>
                  </a:lnTo>
                  <a:lnTo>
                    <a:pt x="181" y="91"/>
                  </a:lnTo>
                  <a:lnTo>
                    <a:pt x="183" y="91"/>
                  </a:lnTo>
                  <a:lnTo>
                    <a:pt x="183" y="89"/>
                  </a:lnTo>
                  <a:lnTo>
                    <a:pt x="185" y="89"/>
                  </a:lnTo>
                  <a:lnTo>
                    <a:pt x="187" y="89"/>
                  </a:lnTo>
                  <a:lnTo>
                    <a:pt x="187" y="91"/>
                  </a:lnTo>
                  <a:lnTo>
                    <a:pt x="187" y="93"/>
                  </a:lnTo>
                  <a:lnTo>
                    <a:pt x="189" y="93"/>
                  </a:lnTo>
                  <a:lnTo>
                    <a:pt x="187" y="93"/>
                  </a:lnTo>
                  <a:lnTo>
                    <a:pt x="187" y="95"/>
                  </a:lnTo>
                  <a:lnTo>
                    <a:pt x="189" y="95"/>
                  </a:lnTo>
                  <a:lnTo>
                    <a:pt x="191" y="95"/>
                  </a:lnTo>
                  <a:lnTo>
                    <a:pt x="193" y="95"/>
                  </a:lnTo>
                  <a:lnTo>
                    <a:pt x="191" y="95"/>
                  </a:lnTo>
                  <a:lnTo>
                    <a:pt x="193" y="93"/>
                  </a:lnTo>
                  <a:lnTo>
                    <a:pt x="193" y="91"/>
                  </a:lnTo>
                  <a:lnTo>
                    <a:pt x="194" y="91"/>
                  </a:lnTo>
                  <a:lnTo>
                    <a:pt x="196" y="91"/>
                  </a:lnTo>
                  <a:lnTo>
                    <a:pt x="196" y="89"/>
                  </a:lnTo>
                  <a:lnTo>
                    <a:pt x="194" y="87"/>
                  </a:lnTo>
                  <a:lnTo>
                    <a:pt x="191" y="87"/>
                  </a:lnTo>
                  <a:lnTo>
                    <a:pt x="189" y="87"/>
                  </a:lnTo>
                  <a:lnTo>
                    <a:pt x="189" y="85"/>
                  </a:lnTo>
                  <a:close/>
                  <a:moveTo>
                    <a:pt x="178" y="78"/>
                  </a:moveTo>
                  <a:lnTo>
                    <a:pt x="176" y="80"/>
                  </a:lnTo>
                  <a:lnTo>
                    <a:pt x="178" y="80"/>
                  </a:lnTo>
                  <a:lnTo>
                    <a:pt x="176" y="80"/>
                  </a:lnTo>
                  <a:lnTo>
                    <a:pt x="176" y="82"/>
                  </a:lnTo>
                  <a:lnTo>
                    <a:pt x="174" y="82"/>
                  </a:lnTo>
                  <a:lnTo>
                    <a:pt x="172" y="82"/>
                  </a:lnTo>
                  <a:lnTo>
                    <a:pt x="170" y="83"/>
                  </a:lnTo>
                  <a:lnTo>
                    <a:pt x="168" y="83"/>
                  </a:lnTo>
                  <a:lnTo>
                    <a:pt x="170" y="85"/>
                  </a:lnTo>
                  <a:lnTo>
                    <a:pt x="168" y="85"/>
                  </a:lnTo>
                  <a:lnTo>
                    <a:pt x="170" y="85"/>
                  </a:lnTo>
                  <a:lnTo>
                    <a:pt x="172" y="85"/>
                  </a:lnTo>
                  <a:lnTo>
                    <a:pt x="174" y="85"/>
                  </a:lnTo>
                  <a:lnTo>
                    <a:pt x="176" y="85"/>
                  </a:lnTo>
                  <a:lnTo>
                    <a:pt x="176" y="83"/>
                  </a:lnTo>
                  <a:lnTo>
                    <a:pt x="178" y="85"/>
                  </a:lnTo>
                  <a:lnTo>
                    <a:pt x="180" y="85"/>
                  </a:lnTo>
                  <a:lnTo>
                    <a:pt x="178" y="85"/>
                  </a:lnTo>
                  <a:lnTo>
                    <a:pt x="180" y="85"/>
                  </a:lnTo>
                  <a:lnTo>
                    <a:pt x="180" y="87"/>
                  </a:lnTo>
                  <a:lnTo>
                    <a:pt x="180" y="85"/>
                  </a:lnTo>
                  <a:lnTo>
                    <a:pt x="181" y="85"/>
                  </a:lnTo>
                  <a:lnTo>
                    <a:pt x="183" y="85"/>
                  </a:lnTo>
                  <a:lnTo>
                    <a:pt x="185" y="85"/>
                  </a:lnTo>
                  <a:lnTo>
                    <a:pt x="187" y="85"/>
                  </a:lnTo>
                  <a:lnTo>
                    <a:pt x="185" y="85"/>
                  </a:lnTo>
                  <a:lnTo>
                    <a:pt x="185" y="83"/>
                  </a:lnTo>
                  <a:lnTo>
                    <a:pt x="185" y="82"/>
                  </a:lnTo>
                  <a:lnTo>
                    <a:pt x="183" y="82"/>
                  </a:lnTo>
                  <a:lnTo>
                    <a:pt x="183" y="80"/>
                  </a:lnTo>
                  <a:lnTo>
                    <a:pt x="180" y="80"/>
                  </a:lnTo>
                  <a:lnTo>
                    <a:pt x="181" y="80"/>
                  </a:lnTo>
                  <a:lnTo>
                    <a:pt x="180" y="78"/>
                  </a:lnTo>
                  <a:lnTo>
                    <a:pt x="180" y="80"/>
                  </a:lnTo>
                  <a:lnTo>
                    <a:pt x="178" y="80"/>
                  </a:lnTo>
                  <a:lnTo>
                    <a:pt x="178" y="78"/>
                  </a:lnTo>
                  <a:close/>
                  <a:moveTo>
                    <a:pt x="156" y="63"/>
                  </a:moveTo>
                  <a:lnTo>
                    <a:pt x="156" y="63"/>
                  </a:lnTo>
                  <a:lnTo>
                    <a:pt x="154" y="65"/>
                  </a:lnTo>
                  <a:lnTo>
                    <a:pt x="154" y="67"/>
                  </a:lnTo>
                  <a:lnTo>
                    <a:pt x="152" y="67"/>
                  </a:lnTo>
                  <a:lnTo>
                    <a:pt x="152" y="65"/>
                  </a:lnTo>
                  <a:lnTo>
                    <a:pt x="152" y="67"/>
                  </a:lnTo>
                  <a:lnTo>
                    <a:pt x="156" y="67"/>
                  </a:lnTo>
                  <a:lnTo>
                    <a:pt x="156" y="69"/>
                  </a:lnTo>
                  <a:lnTo>
                    <a:pt x="157" y="71"/>
                  </a:lnTo>
                  <a:lnTo>
                    <a:pt x="157" y="72"/>
                  </a:lnTo>
                  <a:lnTo>
                    <a:pt x="157" y="74"/>
                  </a:lnTo>
                  <a:lnTo>
                    <a:pt x="159" y="74"/>
                  </a:lnTo>
                  <a:lnTo>
                    <a:pt x="159" y="72"/>
                  </a:lnTo>
                  <a:lnTo>
                    <a:pt x="159" y="71"/>
                  </a:lnTo>
                  <a:lnTo>
                    <a:pt x="157" y="71"/>
                  </a:lnTo>
                  <a:lnTo>
                    <a:pt x="159" y="69"/>
                  </a:lnTo>
                  <a:lnTo>
                    <a:pt x="157" y="69"/>
                  </a:lnTo>
                  <a:lnTo>
                    <a:pt x="157" y="65"/>
                  </a:lnTo>
                  <a:lnTo>
                    <a:pt x="157" y="63"/>
                  </a:lnTo>
                  <a:lnTo>
                    <a:pt x="156" y="63"/>
                  </a:lnTo>
                  <a:close/>
                  <a:moveTo>
                    <a:pt x="130" y="34"/>
                  </a:moveTo>
                  <a:lnTo>
                    <a:pt x="128" y="34"/>
                  </a:lnTo>
                  <a:lnTo>
                    <a:pt x="126" y="35"/>
                  </a:lnTo>
                  <a:lnTo>
                    <a:pt x="124" y="35"/>
                  </a:lnTo>
                  <a:lnTo>
                    <a:pt x="124" y="37"/>
                  </a:lnTo>
                  <a:lnTo>
                    <a:pt x="122" y="37"/>
                  </a:lnTo>
                  <a:lnTo>
                    <a:pt x="120" y="37"/>
                  </a:lnTo>
                  <a:lnTo>
                    <a:pt x="119" y="37"/>
                  </a:lnTo>
                  <a:lnTo>
                    <a:pt x="119" y="35"/>
                  </a:lnTo>
                  <a:lnTo>
                    <a:pt x="117" y="35"/>
                  </a:lnTo>
                  <a:lnTo>
                    <a:pt x="117" y="37"/>
                  </a:lnTo>
                  <a:lnTo>
                    <a:pt x="119" y="37"/>
                  </a:lnTo>
                  <a:lnTo>
                    <a:pt x="117" y="37"/>
                  </a:lnTo>
                  <a:lnTo>
                    <a:pt x="117" y="39"/>
                  </a:lnTo>
                  <a:lnTo>
                    <a:pt x="115" y="39"/>
                  </a:lnTo>
                  <a:lnTo>
                    <a:pt x="113" y="41"/>
                  </a:lnTo>
                  <a:lnTo>
                    <a:pt x="111" y="41"/>
                  </a:lnTo>
                  <a:lnTo>
                    <a:pt x="111" y="43"/>
                  </a:lnTo>
                  <a:lnTo>
                    <a:pt x="115" y="43"/>
                  </a:lnTo>
                  <a:lnTo>
                    <a:pt x="117" y="41"/>
                  </a:lnTo>
                  <a:lnTo>
                    <a:pt x="119" y="41"/>
                  </a:lnTo>
                  <a:lnTo>
                    <a:pt x="120" y="39"/>
                  </a:lnTo>
                  <a:lnTo>
                    <a:pt x="122" y="39"/>
                  </a:lnTo>
                  <a:lnTo>
                    <a:pt x="124" y="39"/>
                  </a:lnTo>
                  <a:lnTo>
                    <a:pt x="126" y="37"/>
                  </a:lnTo>
                  <a:lnTo>
                    <a:pt x="124" y="37"/>
                  </a:lnTo>
                  <a:lnTo>
                    <a:pt x="126" y="37"/>
                  </a:lnTo>
                  <a:lnTo>
                    <a:pt x="128" y="37"/>
                  </a:lnTo>
                  <a:lnTo>
                    <a:pt x="130" y="35"/>
                  </a:lnTo>
                  <a:lnTo>
                    <a:pt x="130" y="34"/>
                  </a:lnTo>
                  <a:close/>
                  <a:moveTo>
                    <a:pt x="106" y="19"/>
                  </a:moveTo>
                  <a:lnTo>
                    <a:pt x="106" y="19"/>
                  </a:lnTo>
                  <a:lnTo>
                    <a:pt x="104" y="21"/>
                  </a:lnTo>
                  <a:lnTo>
                    <a:pt x="102" y="21"/>
                  </a:lnTo>
                  <a:lnTo>
                    <a:pt x="100" y="21"/>
                  </a:lnTo>
                  <a:lnTo>
                    <a:pt x="100" y="22"/>
                  </a:lnTo>
                  <a:lnTo>
                    <a:pt x="95" y="22"/>
                  </a:lnTo>
                  <a:lnTo>
                    <a:pt x="95" y="24"/>
                  </a:lnTo>
                  <a:lnTo>
                    <a:pt x="96" y="24"/>
                  </a:lnTo>
                  <a:lnTo>
                    <a:pt x="98" y="24"/>
                  </a:lnTo>
                  <a:lnTo>
                    <a:pt x="100" y="24"/>
                  </a:lnTo>
                  <a:lnTo>
                    <a:pt x="102" y="24"/>
                  </a:lnTo>
                  <a:lnTo>
                    <a:pt x="100" y="24"/>
                  </a:lnTo>
                  <a:lnTo>
                    <a:pt x="98" y="24"/>
                  </a:lnTo>
                  <a:lnTo>
                    <a:pt x="98" y="26"/>
                  </a:lnTo>
                  <a:lnTo>
                    <a:pt x="100" y="26"/>
                  </a:lnTo>
                  <a:lnTo>
                    <a:pt x="102" y="26"/>
                  </a:lnTo>
                  <a:lnTo>
                    <a:pt x="106" y="26"/>
                  </a:lnTo>
                  <a:lnTo>
                    <a:pt x="107" y="26"/>
                  </a:lnTo>
                  <a:lnTo>
                    <a:pt x="107" y="24"/>
                  </a:lnTo>
                  <a:lnTo>
                    <a:pt x="109" y="24"/>
                  </a:lnTo>
                  <a:lnTo>
                    <a:pt x="111" y="24"/>
                  </a:lnTo>
                  <a:lnTo>
                    <a:pt x="111" y="22"/>
                  </a:lnTo>
                  <a:lnTo>
                    <a:pt x="111" y="21"/>
                  </a:lnTo>
                  <a:lnTo>
                    <a:pt x="109" y="21"/>
                  </a:lnTo>
                  <a:lnTo>
                    <a:pt x="107" y="22"/>
                  </a:lnTo>
                  <a:lnTo>
                    <a:pt x="106" y="22"/>
                  </a:lnTo>
                  <a:lnTo>
                    <a:pt x="106" y="21"/>
                  </a:lnTo>
                  <a:lnTo>
                    <a:pt x="107" y="21"/>
                  </a:lnTo>
                  <a:lnTo>
                    <a:pt x="106" y="19"/>
                  </a:lnTo>
                  <a:close/>
                  <a:moveTo>
                    <a:pt x="161" y="0"/>
                  </a:moveTo>
                  <a:lnTo>
                    <a:pt x="163" y="0"/>
                  </a:lnTo>
                  <a:lnTo>
                    <a:pt x="165" y="0"/>
                  </a:lnTo>
                  <a:lnTo>
                    <a:pt x="165" y="2"/>
                  </a:lnTo>
                  <a:lnTo>
                    <a:pt x="167" y="2"/>
                  </a:lnTo>
                  <a:lnTo>
                    <a:pt x="167" y="4"/>
                  </a:lnTo>
                  <a:lnTo>
                    <a:pt x="168" y="4"/>
                  </a:lnTo>
                  <a:lnTo>
                    <a:pt x="167" y="6"/>
                  </a:lnTo>
                  <a:lnTo>
                    <a:pt x="168" y="6"/>
                  </a:lnTo>
                  <a:lnTo>
                    <a:pt x="168" y="8"/>
                  </a:lnTo>
                  <a:lnTo>
                    <a:pt x="167" y="9"/>
                  </a:lnTo>
                  <a:lnTo>
                    <a:pt x="168" y="9"/>
                  </a:lnTo>
                  <a:lnTo>
                    <a:pt x="170" y="9"/>
                  </a:lnTo>
                  <a:lnTo>
                    <a:pt x="172" y="9"/>
                  </a:lnTo>
                  <a:lnTo>
                    <a:pt x="172" y="11"/>
                  </a:lnTo>
                  <a:lnTo>
                    <a:pt x="172" y="13"/>
                  </a:lnTo>
                  <a:lnTo>
                    <a:pt x="174" y="13"/>
                  </a:lnTo>
                  <a:lnTo>
                    <a:pt x="174" y="11"/>
                  </a:lnTo>
                  <a:lnTo>
                    <a:pt x="176" y="11"/>
                  </a:lnTo>
                  <a:lnTo>
                    <a:pt x="178" y="11"/>
                  </a:lnTo>
                  <a:lnTo>
                    <a:pt x="176" y="13"/>
                  </a:lnTo>
                  <a:lnTo>
                    <a:pt x="178" y="13"/>
                  </a:lnTo>
                  <a:lnTo>
                    <a:pt x="178" y="15"/>
                  </a:lnTo>
                  <a:lnTo>
                    <a:pt x="178" y="17"/>
                  </a:lnTo>
                  <a:lnTo>
                    <a:pt x="178" y="19"/>
                  </a:lnTo>
                  <a:lnTo>
                    <a:pt x="180" y="19"/>
                  </a:lnTo>
                  <a:lnTo>
                    <a:pt x="181" y="17"/>
                  </a:lnTo>
                  <a:lnTo>
                    <a:pt x="181" y="15"/>
                  </a:lnTo>
                  <a:lnTo>
                    <a:pt x="183" y="15"/>
                  </a:lnTo>
                  <a:lnTo>
                    <a:pt x="183" y="13"/>
                  </a:lnTo>
                  <a:lnTo>
                    <a:pt x="183" y="9"/>
                  </a:lnTo>
                  <a:lnTo>
                    <a:pt x="187" y="9"/>
                  </a:lnTo>
                  <a:lnTo>
                    <a:pt x="189" y="9"/>
                  </a:lnTo>
                  <a:lnTo>
                    <a:pt x="189" y="11"/>
                  </a:lnTo>
                  <a:lnTo>
                    <a:pt x="191" y="11"/>
                  </a:lnTo>
                  <a:lnTo>
                    <a:pt x="193" y="11"/>
                  </a:lnTo>
                  <a:lnTo>
                    <a:pt x="191" y="13"/>
                  </a:lnTo>
                  <a:lnTo>
                    <a:pt x="191" y="15"/>
                  </a:lnTo>
                  <a:lnTo>
                    <a:pt x="191" y="17"/>
                  </a:lnTo>
                  <a:lnTo>
                    <a:pt x="193" y="19"/>
                  </a:lnTo>
                  <a:lnTo>
                    <a:pt x="191" y="19"/>
                  </a:lnTo>
                  <a:lnTo>
                    <a:pt x="191" y="21"/>
                  </a:lnTo>
                  <a:lnTo>
                    <a:pt x="189" y="21"/>
                  </a:lnTo>
                  <a:lnTo>
                    <a:pt x="187" y="22"/>
                  </a:lnTo>
                  <a:lnTo>
                    <a:pt x="187" y="24"/>
                  </a:lnTo>
                  <a:lnTo>
                    <a:pt x="187" y="22"/>
                  </a:lnTo>
                  <a:lnTo>
                    <a:pt x="185" y="22"/>
                  </a:lnTo>
                  <a:lnTo>
                    <a:pt x="185" y="21"/>
                  </a:lnTo>
                  <a:lnTo>
                    <a:pt x="183" y="22"/>
                  </a:lnTo>
                  <a:lnTo>
                    <a:pt x="181" y="22"/>
                  </a:lnTo>
                  <a:lnTo>
                    <a:pt x="181" y="24"/>
                  </a:lnTo>
                  <a:lnTo>
                    <a:pt x="181" y="26"/>
                  </a:lnTo>
                  <a:lnTo>
                    <a:pt x="180" y="24"/>
                  </a:lnTo>
                  <a:lnTo>
                    <a:pt x="180" y="26"/>
                  </a:lnTo>
                  <a:lnTo>
                    <a:pt x="178" y="26"/>
                  </a:lnTo>
                  <a:lnTo>
                    <a:pt x="178" y="28"/>
                  </a:lnTo>
                  <a:lnTo>
                    <a:pt x="178" y="30"/>
                  </a:lnTo>
                  <a:lnTo>
                    <a:pt x="176" y="30"/>
                  </a:lnTo>
                  <a:lnTo>
                    <a:pt x="174" y="32"/>
                  </a:lnTo>
                  <a:lnTo>
                    <a:pt x="174" y="30"/>
                  </a:lnTo>
                  <a:lnTo>
                    <a:pt x="174" y="32"/>
                  </a:lnTo>
                  <a:lnTo>
                    <a:pt x="172" y="32"/>
                  </a:lnTo>
                  <a:lnTo>
                    <a:pt x="170" y="34"/>
                  </a:lnTo>
                  <a:lnTo>
                    <a:pt x="170" y="35"/>
                  </a:lnTo>
                  <a:lnTo>
                    <a:pt x="168" y="34"/>
                  </a:lnTo>
                  <a:lnTo>
                    <a:pt x="168" y="35"/>
                  </a:lnTo>
                  <a:lnTo>
                    <a:pt x="167" y="35"/>
                  </a:lnTo>
                  <a:lnTo>
                    <a:pt x="168" y="37"/>
                  </a:lnTo>
                  <a:lnTo>
                    <a:pt x="167" y="37"/>
                  </a:lnTo>
                  <a:lnTo>
                    <a:pt x="167" y="39"/>
                  </a:lnTo>
                  <a:lnTo>
                    <a:pt x="165" y="39"/>
                  </a:lnTo>
                  <a:lnTo>
                    <a:pt x="165" y="41"/>
                  </a:lnTo>
                  <a:lnTo>
                    <a:pt x="163" y="43"/>
                  </a:lnTo>
                  <a:lnTo>
                    <a:pt x="163" y="45"/>
                  </a:lnTo>
                  <a:lnTo>
                    <a:pt x="161" y="46"/>
                  </a:lnTo>
                  <a:lnTo>
                    <a:pt x="163" y="48"/>
                  </a:lnTo>
                  <a:lnTo>
                    <a:pt x="165" y="48"/>
                  </a:lnTo>
                  <a:lnTo>
                    <a:pt x="167" y="48"/>
                  </a:lnTo>
                  <a:lnTo>
                    <a:pt x="167" y="52"/>
                  </a:lnTo>
                  <a:lnTo>
                    <a:pt x="168" y="52"/>
                  </a:lnTo>
                  <a:lnTo>
                    <a:pt x="168" y="54"/>
                  </a:lnTo>
                  <a:lnTo>
                    <a:pt x="172" y="54"/>
                  </a:lnTo>
                  <a:lnTo>
                    <a:pt x="176" y="54"/>
                  </a:lnTo>
                  <a:lnTo>
                    <a:pt x="176" y="56"/>
                  </a:lnTo>
                  <a:lnTo>
                    <a:pt x="178" y="56"/>
                  </a:lnTo>
                  <a:lnTo>
                    <a:pt x="180" y="58"/>
                  </a:lnTo>
                  <a:lnTo>
                    <a:pt x="181" y="58"/>
                  </a:lnTo>
                  <a:lnTo>
                    <a:pt x="181" y="59"/>
                  </a:lnTo>
                  <a:lnTo>
                    <a:pt x="183" y="59"/>
                  </a:lnTo>
                  <a:lnTo>
                    <a:pt x="185" y="59"/>
                  </a:lnTo>
                  <a:lnTo>
                    <a:pt x="187" y="59"/>
                  </a:lnTo>
                  <a:lnTo>
                    <a:pt x="191" y="61"/>
                  </a:lnTo>
                  <a:lnTo>
                    <a:pt x="191" y="63"/>
                  </a:lnTo>
                  <a:lnTo>
                    <a:pt x="191" y="65"/>
                  </a:lnTo>
                  <a:lnTo>
                    <a:pt x="191" y="67"/>
                  </a:lnTo>
                  <a:lnTo>
                    <a:pt x="193" y="67"/>
                  </a:lnTo>
                  <a:lnTo>
                    <a:pt x="191" y="69"/>
                  </a:lnTo>
                  <a:lnTo>
                    <a:pt x="193" y="69"/>
                  </a:lnTo>
                  <a:lnTo>
                    <a:pt x="193" y="71"/>
                  </a:lnTo>
                  <a:lnTo>
                    <a:pt x="194" y="71"/>
                  </a:lnTo>
                  <a:lnTo>
                    <a:pt x="196" y="72"/>
                  </a:lnTo>
                  <a:lnTo>
                    <a:pt x="198" y="71"/>
                  </a:lnTo>
                  <a:lnTo>
                    <a:pt x="198" y="69"/>
                  </a:lnTo>
                  <a:lnTo>
                    <a:pt x="198" y="65"/>
                  </a:lnTo>
                  <a:lnTo>
                    <a:pt x="198" y="63"/>
                  </a:lnTo>
                  <a:lnTo>
                    <a:pt x="196" y="63"/>
                  </a:lnTo>
                  <a:lnTo>
                    <a:pt x="198" y="61"/>
                  </a:lnTo>
                  <a:lnTo>
                    <a:pt x="200" y="61"/>
                  </a:lnTo>
                  <a:lnTo>
                    <a:pt x="202" y="59"/>
                  </a:lnTo>
                  <a:lnTo>
                    <a:pt x="202" y="58"/>
                  </a:lnTo>
                  <a:lnTo>
                    <a:pt x="202" y="59"/>
                  </a:lnTo>
                  <a:lnTo>
                    <a:pt x="204" y="59"/>
                  </a:lnTo>
                  <a:lnTo>
                    <a:pt x="204" y="58"/>
                  </a:lnTo>
                  <a:lnTo>
                    <a:pt x="204" y="56"/>
                  </a:lnTo>
                  <a:lnTo>
                    <a:pt x="204" y="54"/>
                  </a:lnTo>
                  <a:lnTo>
                    <a:pt x="204" y="52"/>
                  </a:lnTo>
                  <a:lnTo>
                    <a:pt x="202" y="52"/>
                  </a:lnTo>
                  <a:lnTo>
                    <a:pt x="202" y="50"/>
                  </a:lnTo>
                  <a:lnTo>
                    <a:pt x="200" y="50"/>
                  </a:lnTo>
                  <a:lnTo>
                    <a:pt x="200" y="48"/>
                  </a:lnTo>
                  <a:lnTo>
                    <a:pt x="200" y="46"/>
                  </a:lnTo>
                  <a:lnTo>
                    <a:pt x="202" y="46"/>
                  </a:lnTo>
                  <a:lnTo>
                    <a:pt x="202" y="45"/>
                  </a:lnTo>
                  <a:lnTo>
                    <a:pt x="202" y="43"/>
                  </a:lnTo>
                  <a:lnTo>
                    <a:pt x="200" y="43"/>
                  </a:lnTo>
                  <a:lnTo>
                    <a:pt x="200" y="41"/>
                  </a:lnTo>
                  <a:lnTo>
                    <a:pt x="200" y="39"/>
                  </a:lnTo>
                  <a:lnTo>
                    <a:pt x="200" y="37"/>
                  </a:lnTo>
                  <a:lnTo>
                    <a:pt x="202" y="37"/>
                  </a:lnTo>
                  <a:lnTo>
                    <a:pt x="202" y="35"/>
                  </a:lnTo>
                  <a:lnTo>
                    <a:pt x="204" y="37"/>
                  </a:lnTo>
                  <a:lnTo>
                    <a:pt x="205" y="37"/>
                  </a:lnTo>
                  <a:lnTo>
                    <a:pt x="209" y="37"/>
                  </a:lnTo>
                  <a:lnTo>
                    <a:pt x="211" y="37"/>
                  </a:lnTo>
                  <a:lnTo>
                    <a:pt x="213" y="37"/>
                  </a:lnTo>
                  <a:lnTo>
                    <a:pt x="213" y="39"/>
                  </a:lnTo>
                  <a:lnTo>
                    <a:pt x="215" y="41"/>
                  </a:lnTo>
                  <a:lnTo>
                    <a:pt x="218" y="41"/>
                  </a:lnTo>
                  <a:lnTo>
                    <a:pt x="220" y="43"/>
                  </a:lnTo>
                  <a:lnTo>
                    <a:pt x="220" y="45"/>
                  </a:lnTo>
                  <a:lnTo>
                    <a:pt x="220" y="46"/>
                  </a:lnTo>
                  <a:lnTo>
                    <a:pt x="220" y="48"/>
                  </a:lnTo>
                  <a:lnTo>
                    <a:pt x="222" y="48"/>
                  </a:lnTo>
                  <a:lnTo>
                    <a:pt x="222" y="50"/>
                  </a:lnTo>
                  <a:lnTo>
                    <a:pt x="224" y="50"/>
                  </a:lnTo>
                  <a:lnTo>
                    <a:pt x="226" y="50"/>
                  </a:lnTo>
                  <a:lnTo>
                    <a:pt x="228" y="50"/>
                  </a:lnTo>
                  <a:lnTo>
                    <a:pt x="226" y="48"/>
                  </a:lnTo>
                  <a:lnTo>
                    <a:pt x="228" y="48"/>
                  </a:lnTo>
                  <a:lnTo>
                    <a:pt x="228" y="46"/>
                  </a:lnTo>
                  <a:lnTo>
                    <a:pt x="229" y="46"/>
                  </a:lnTo>
                  <a:lnTo>
                    <a:pt x="229" y="45"/>
                  </a:lnTo>
                  <a:lnTo>
                    <a:pt x="231" y="45"/>
                  </a:lnTo>
                  <a:lnTo>
                    <a:pt x="231" y="46"/>
                  </a:lnTo>
                  <a:lnTo>
                    <a:pt x="233" y="48"/>
                  </a:lnTo>
                  <a:lnTo>
                    <a:pt x="235" y="48"/>
                  </a:lnTo>
                  <a:lnTo>
                    <a:pt x="235" y="50"/>
                  </a:lnTo>
                  <a:lnTo>
                    <a:pt x="235" y="52"/>
                  </a:lnTo>
                  <a:lnTo>
                    <a:pt x="237" y="52"/>
                  </a:lnTo>
                  <a:lnTo>
                    <a:pt x="239" y="52"/>
                  </a:lnTo>
                  <a:lnTo>
                    <a:pt x="237" y="54"/>
                  </a:lnTo>
                  <a:lnTo>
                    <a:pt x="237" y="56"/>
                  </a:lnTo>
                  <a:lnTo>
                    <a:pt x="237" y="58"/>
                  </a:lnTo>
                  <a:lnTo>
                    <a:pt x="239" y="58"/>
                  </a:lnTo>
                  <a:lnTo>
                    <a:pt x="239" y="59"/>
                  </a:lnTo>
                  <a:lnTo>
                    <a:pt x="241" y="59"/>
                  </a:lnTo>
                  <a:lnTo>
                    <a:pt x="242" y="61"/>
                  </a:lnTo>
                  <a:lnTo>
                    <a:pt x="244" y="61"/>
                  </a:lnTo>
                  <a:lnTo>
                    <a:pt x="246" y="61"/>
                  </a:lnTo>
                  <a:lnTo>
                    <a:pt x="246" y="63"/>
                  </a:lnTo>
                  <a:lnTo>
                    <a:pt x="244" y="63"/>
                  </a:lnTo>
                  <a:lnTo>
                    <a:pt x="242" y="63"/>
                  </a:lnTo>
                  <a:lnTo>
                    <a:pt x="244" y="63"/>
                  </a:lnTo>
                  <a:lnTo>
                    <a:pt x="248" y="65"/>
                  </a:lnTo>
                  <a:lnTo>
                    <a:pt x="248" y="67"/>
                  </a:lnTo>
                  <a:lnTo>
                    <a:pt x="250" y="67"/>
                  </a:lnTo>
                  <a:lnTo>
                    <a:pt x="250" y="69"/>
                  </a:lnTo>
                  <a:lnTo>
                    <a:pt x="250" y="71"/>
                  </a:lnTo>
                  <a:lnTo>
                    <a:pt x="248" y="71"/>
                  </a:lnTo>
                  <a:lnTo>
                    <a:pt x="246" y="71"/>
                  </a:lnTo>
                  <a:lnTo>
                    <a:pt x="246" y="72"/>
                  </a:lnTo>
                  <a:lnTo>
                    <a:pt x="244" y="72"/>
                  </a:lnTo>
                  <a:lnTo>
                    <a:pt x="242" y="72"/>
                  </a:lnTo>
                  <a:lnTo>
                    <a:pt x="242" y="74"/>
                  </a:lnTo>
                  <a:lnTo>
                    <a:pt x="241" y="74"/>
                  </a:lnTo>
                  <a:lnTo>
                    <a:pt x="241" y="76"/>
                  </a:lnTo>
                  <a:lnTo>
                    <a:pt x="239" y="76"/>
                  </a:lnTo>
                  <a:lnTo>
                    <a:pt x="237" y="76"/>
                  </a:lnTo>
                  <a:lnTo>
                    <a:pt x="233" y="76"/>
                  </a:lnTo>
                  <a:lnTo>
                    <a:pt x="231" y="76"/>
                  </a:lnTo>
                  <a:lnTo>
                    <a:pt x="228" y="76"/>
                  </a:lnTo>
                  <a:lnTo>
                    <a:pt x="226" y="76"/>
                  </a:lnTo>
                  <a:lnTo>
                    <a:pt x="224" y="78"/>
                  </a:lnTo>
                  <a:lnTo>
                    <a:pt x="222" y="78"/>
                  </a:lnTo>
                  <a:lnTo>
                    <a:pt x="220" y="80"/>
                  </a:lnTo>
                  <a:lnTo>
                    <a:pt x="218" y="82"/>
                  </a:lnTo>
                  <a:lnTo>
                    <a:pt x="218" y="83"/>
                  </a:lnTo>
                  <a:lnTo>
                    <a:pt x="220" y="82"/>
                  </a:lnTo>
                  <a:lnTo>
                    <a:pt x="222" y="82"/>
                  </a:lnTo>
                  <a:lnTo>
                    <a:pt x="222" y="80"/>
                  </a:lnTo>
                  <a:lnTo>
                    <a:pt x="224" y="80"/>
                  </a:lnTo>
                  <a:lnTo>
                    <a:pt x="224" y="78"/>
                  </a:lnTo>
                  <a:lnTo>
                    <a:pt x="224" y="80"/>
                  </a:lnTo>
                  <a:lnTo>
                    <a:pt x="226" y="80"/>
                  </a:lnTo>
                  <a:lnTo>
                    <a:pt x="226" y="78"/>
                  </a:lnTo>
                  <a:lnTo>
                    <a:pt x="228" y="78"/>
                  </a:lnTo>
                  <a:lnTo>
                    <a:pt x="229" y="78"/>
                  </a:lnTo>
                  <a:lnTo>
                    <a:pt x="231" y="80"/>
                  </a:lnTo>
                  <a:lnTo>
                    <a:pt x="229" y="80"/>
                  </a:lnTo>
                  <a:lnTo>
                    <a:pt x="229" y="82"/>
                  </a:lnTo>
                  <a:lnTo>
                    <a:pt x="229" y="83"/>
                  </a:lnTo>
                  <a:lnTo>
                    <a:pt x="229" y="85"/>
                  </a:lnTo>
                  <a:lnTo>
                    <a:pt x="231" y="87"/>
                  </a:lnTo>
                  <a:lnTo>
                    <a:pt x="233" y="87"/>
                  </a:lnTo>
                  <a:lnTo>
                    <a:pt x="235" y="89"/>
                  </a:lnTo>
                  <a:lnTo>
                    <a:pt x="235" y="87"/>
                  </a:lnTo>
                  <a:lnTo>
                    <a:pt x="237" y="89"/>
                  </a:lnTo>
                  <a:lnTo>
                    <a:pt x="237" y="87"/>
                  </a:lnTo>
                  <a:lnTo>
                    <a:pt x="239" y="87"/>
                  </a:lnTo>
                  <a:lnTo>
                    <a:pt x="239" y="85"/>
                  </a:lnTo>
                  <a:lnTo>
                    <a:pt x="239" y="87"/>
                  </a:lnTo>
                  <a:lnTo>
                    <a:pt x="241" y="87"/>
                  </a:lnTo>
                  <a:lnTo>
                    <a:pt x="241" y="89"/>
                  </a:lnTo>
                  <a:lnTo>
                    <a:pt x="239" y="89"/>
                  </a:lnTo>
                  <a:lnTo>
                    <a:pt x="237" y="89"/>
                  </a:lnTo>
                  <a:lnTo>
                    <a:pt x="235" y="89"/>
                  </a:lnTo>
                  <a:lnTo>
                    <a:pt x="235" y="91"/>
                  </a:lnTo>
                  <a:lnTo>
                    <a:pt x="233" y="91"/>
                  </a:lnTo>
                  <a:lnTo>
                    <a:pt x="231" y="91"/>
                  </a:lnTo>
                  <a:lnTo>
                    <a:pt x="231" y="93"/>
                  </a:lnTo>
                  <a:lnTo>
                    <a:pt x="229" y="93"/>
                  </a:lnTo>
                  <a:lnTo>
                    <a:pt x="228" y="95"/>
                  </a:lnTo>
                  <a:lnTo>
                    <a:pt x="229" y="93"/>
                  </a:lnTo>
                  <a:lnTo>
                    <a:pt x="228" y="93"/>
                  </a:lnTo>
                  <a:lnTo>
                    <a:pt x="228" y="91"/>
                  </a:lnTo>
                  <a:lnTo>
                    <a:pt x="229" y="91"/>
                  </a:lnTo>
                  <a:lnTo>
                    <a:pt x="231" y="91"/>
                  </a:lnTo>
                  <a:lnTo>
                    <a:pt x="231" y="89"/>
                  </a:lnTo>
                  <a:lnTo>
                    <a:pt x="229" y="89"/>
                  </a:lnTo>
                  <a:lnTo>
                    <a:pt x="228" y="89"/>
                  </a:lnTo>
                  <a:lnTo>
                    <a:pt x="226" y="91"/>
                  </a:lnTo>
                  <a:lnTo>
                    <a:pt x="224" y="91"/>
                  </a:lnTo>
                  <a:lnTo>
                    <a:pt x="224" y="93"/>
                  </a:lnTo>
                  <a:lnTo>
                    <a:pt x="222" y="93"/>
                  </a:lnTo>
                  <a:lnTo>
                    <a:pt x="220" y="93"/>
                  </a:lnTo>
                  <a:lnTo>
                    <a:pt x="218" y="93"/>
                  </a:lnTo>
                  <a:lnTo>
                    <a:pt x="217" y="95"/>
                  </a:lnTo>
                  <a:lnTo>
                    <a:pt x="217" y="96"/>
                  </a:lnTo>
                  <a:lnTo>
                    <a:pt x="217" y="98"/>
                  </a:lnTo>
                  <a:lnTo>
                    <a:pt x="217" y="100"/>
                  </a:lnTo>
                  <a:lnTo>
                    <a:pt x="215" y="100"/>
                  </a:lnTo>
                  <a:lnTo>
                    <a:pt x="213" y="102"/>
                  </a:lnTo>
                  <a:lnTo>
                    <a:pt x="211" y="102"/>
                  </a:lnTo>
                  <a:lnTo>
                    <a:pt x="209" y="102"/>
                  </a:lnTo>
                  <a:lnTo>
                    <a:pt x="209" y="104"/>
                  </a:lnTo>
                  <a:lnTo>
                    <a:pt x="207" y="106"/>
                  </a:lnTo>
                  <a:lnTo>
                    <a:pt x="207" y="108"/>
                  </a:lnTo>
                  <a:lnTo>
                    <a:pt x="205" y="108"/>
                  </a:lnTo>
                  <a:lnTo>
                    <a:pt x="205" y="109"/>
                  </a:lnTo>
                  <a:lnTo>
                    <a:pt x="205" y="108"/>
                  </a:lnTo>
                  <a:lnTo>
                    <a:pt x="204" y="108"/>
                  </a:lnTo>
                  <a:lnTo>
                    <a:pt x="204" y="109"/>
                  </a:lnTo>
                  <a:lnTo>
                    <a:pt x="205" y="111"/>
                  </a:lnTo>
                  <a:lnTo>
                    <a:pt x="205" y="115"/>
                  </a:lnTo>
                  <a:lnTo>
                    <a:pt x="204" y="115"/>
                  </a:lnTo>
                  <a:lnTo>
                    <a:pt x="204" y="117"/>
                  </a:lnTo>
                  <a:lnTo>
                    <a:pt x="202" y="117"/>
                  </a:lnTo>
                  <a:lnTo>
                    <a:pt x="202" y="119"/>
                  </a:lnTo>
                  <a:lnTo>
                    <a:pt x="200" y="120"/>
                  </a:lnTo>
                  <a:lnTo>
                    <a:pt x="198" y="120"/>
                  </a:lnTo>
                  <a:lnTo>
                    <a:pt x="196" y="120"/>
                  </a:lnTo>
                  <a:lnTo>
                    <a:pt x="196" y="122"/>
                  </a:lnTo>
                  <a:lnTo>
                    <a:pt x="194" y="124"/>
                  </a:lnTo>
                  <a:lnTo>
                    <a:pt x="193" y="124"/>
                  </a:lnTo>
                  <a:lnTo>
                    <a:pt x="193" y="126"/>
                  </a:lnTo>
                  <a:lnTo>
                    <a:pt x="193" y="128"/>
                  </a:lnTo>
                  <a:lnTo>
                    <a:pt x="193" y="130"/>
                  </a:lnTo>
                  <a:lnTo>
                    <a:pt x="194" y="130"/>
                  </a:lnTo>
                  <a:lnTo>
                    <a:pt x="194" y="132"/>
                  </a:lnTo>
                  <a:lnTo>
                    <a:pt x="194" y="133"/>
                  </a:lnTo>
                  <a:lnTo>
                    <a:pt x="194" y="135"/>
                  </a:lnTo>
                  <a:lnTo>
                    <a:pt x="196" y="135"/>
                  </a:lnTo>
                  <a:lnTo>
                    <a:pt x="196" y="137"/>
                  </a:lnTo>
                  <a:lnTo>
                    <a:pt x="196" y="139"/>
                  </a:lnTo>
                  <a:lnTo>
                    <a:pt x="196" y="141"/>
                  </a:lnTo>
                  <a:lnTo>
                    <a:pt x="194" y="141"/>
                  </a:lnTo>
                  <a:lnTo>
                    <a:pt x="193" y="141"/>
                  </a:lnTo>
                  <a:lnTo>
                    <a:pt x="193" y="139"/>
                  </a:lnTo>
                  <a:lnTo>
                    <a:pt x="191" y="139"/>
                  </a:lnTo>
                  <a:lnTo>
                    <a:pt x="191" y="137"/>
                  </a:lnTo>
                  <a:lnTo>
                    <a:pt x="191" y="135"/>
                  </a:lnTo>
                  <a:lnTo>
                    <a:pt x="189" y="135"/>
                  </a:lnTo>
                  <a:lnTo>
                    <a:pt x="189" y="133"/>
                  </a:lnTo>
                  <a:lnTo>
                    <a:pt x="189" y="132"/>
                  </a:lnTo>
                  <a:lnTo>
                    <a:pt x="189" y="130"/>
                  </a:lnTo>
                  <a:lnTo>
                    <a:pt x="187" y="130"/>
                  </a:lnTo>
                  <a:lnTo>
                    <a:pt x="185" y="130"/>
                  </a:lnTo>
                  <a:lnTo>
                    <a:pt x="183" y="130"/>
                  </a:lnTo>
                  <a:lnTo>
                    <a:pt x="181" y="128"/>
                  </a:lnTo>
                  <a:lnTo>
                    <a:pt x="180" y="130"/>
                  </a:lnTo>
                  <a:lnTo>
                    <a:pt x="180" y="128"/>
                  </a:lnTo>
                  <a:lnTo>
                    <a:pt x="181" y="128"/>
                  </a:lnTo>
                  <a:lnTo>
                    <a:pt x="180" y="128"/>
                  </a:lnTo>
                  <a:lnTo>
                    <a:pt x="176" y="128"/>
                  </a:lnTo>
                  <a:lnTo>
                    <a:pt x="174" y="128"/>
                  </a:lnTo>
                  <a:lnTo>
                    <a:pt x="174" y="130"/>
                  </a:lnTo>
                  <a:lnTo>
                    <a:pt x="168" y="130"/>
                  </a:lnTo>
                  <a:lnTo>
                    <a:pt x="163" y="130"/>
                  </a:lnTo>
                  <a:lnTo>
                    <a:pt x="163" y="132"/>
                  </a:lnTo>
                  <a:lnTo>
                    <a:pt x="161" y="132"/>
                  </a:lnTo>
                  <a:lnTo>
                    <a:pt x="159" y="132"/>
                  </a:lnTo>
                  <a:lnTo>
                    <a:pt x="159" y="133"/>
                  </a:lnTo>
                  <a:lnTo>
                    <a:pt x="157" y="133"/>
                  </a:lnTo>
                  <a:lnTo>
                    <a:pt x="157" y="135"/>
                  </a:lnTo>
                  <a:lnTo>
                    <a:pt x="157" y="137"/>
                  </a:lnTo>
                  <a:lnTo>
                    <a:pt x="157" y="139"/>
                  </a:lnTo>
                  <a:lnTo>
                    <a:pt x="156" y="139"/>
                  </a:lnTo>
                  <a:lnTo>
                    <a:pt x="156" y="141"/>
                  </a:lnTo>
                  <a:lnTo>
                    <a:pt x="156" y="145"/>
                  </a:lnTo>
                  <a:lnTo>
                    <a:pt x="157" y="146"/>
                  </a:lnTo>
                  <a:lnTo>
                    <a:pt x="157" y="148"/>
                  </a:lnTo>
                  <a:lnTo>
                    <a:pt x="156" y="150"/>
                  </a:lnTo>
                  <a:lnTo>
                    <a:pt x="157" y="150"/>
                  </a:lnTo>
                  <a:lnTo>
                    <a:pt x="157" y="152"/>
                  </a:lnTo>
                  <a:lnTo>
                    <a:pt x="159" y="152"/>
                  </a:lnTo>
                  <a:lnTo>
                    <a:pt x="159" y="154"/>
                  </a:lnTo>
                  <a:lnTo>
                    <a:pt x="161" y="156"/>
                  </a:lnTo>
                  <a:lnTo>
                    <a:pt x="165" y="156"/>
                  </a:lnTo>
                  <a:lnTo>
                    <a:pt x="167" y="156"/>
                  </a:lnTo>
                  <a:lnTo>
                    <a:pt x="170" y="156"/>
                  </a:lnTo>
                  <a:lnTo>
                    <a:pt x="172" y="152"/>
                  </a:lnTo>
                  <a:lnTo>
                    <a:pt x="174" y="150"/>
                  </a:lnTo>
                  <a:lnTo>
                    <a:pt x="178" y="150"/>
                  </a:lnTo>
                  <a:lnTo>
                    <a:pt x="181" y="150"/>
                  </a:lnTo>
                  <a:lnTo>
                    <a:pt x="180" y="152"/>
                  </a:lnTo>
                  <a:lnTo>
                    <a:pt x="178" y="156"/>
                  </a:lnTo>
                  <a:lnTo>
                    <a:pt x="178" y="157"/>
                  </a:lnTo>
                  <a:lnTo>
                    <a:pt x="178" y="159"/>
                  </a:lnTo>
                  <a:lnTo>
                    <a:pt x="176" y="161"/>
                  </a:lnTo>
                  <a:lnTo>
                    <a:pt x="178" y="161"/>
                  </a:lnTo>
                  <a:lnTo>
                    <a:pt x="178" y="163"/>
                  </a:lnTo>
                  <a:lnTo>
                    <a:pt x="180" y="161"/>
                  </a:lnTo>
                  <a:lnTo>
                    <a:pt x="181" y="161"/>
                  </a:lnTo>
                  <a:lnTo>
                    <a:pt x="181" y="163"/>
                  </a:lnTo>
                  <a:lnTo>
                    <a:pt x="183" y="163"/>
                  </a:lnTo>
                  <a:lnTo>
                    <a:pt x="185" y="163"/>
                  </a:lnTo>
                  <a:lnTo>
                    <a:pt x="187" y="165"/>
                  </a:lnTo>
                  <a:lnTo>
                    <a:pt x="189" y="165"/>
                  </a:lnTo>
                  <a:lnTo>
                    <a:pt x="189" y="167"/>
                  </a:lnTo>
                  <a:lnTo>
                    <a:pt x="187" y="169"/>
                  </a:lnTo>
                  <a:lnTo>
                    <a:pt x="189" y="170"/>
                  </a:lnTo>
                  <a:lnTo>
                    <a:pt x="189" y="172"/>
                  </a:lnTo>
                  <a:lnTo>
                    <a:pt x="187" y="174"/>
                  </a:lnTo>
                  <a:lnTo>
                    <a:pt x="189" y="176"/>
                  </a:lnTo>
                  <a:lnTo>
                    <a:pt x="191" y="176"/>
                  </a:lnTo>
                  <a:lnTo>
                    <a:pt x="191" y="178"/>
                  </a:lnTo>
                  <a:lnTo>
                    <a:pt x="193" y="178"/>
                  </a:lnTo>
                  <a:lnTo>
                    <a:pt x="194" y="178"/>
                  </a:lnTo>
                  <a:lnTo>
                    <a:pt x="196" y="178"/>
                  </a:lnTo>
                  <a:lnTo>
                    <a:pt x="200" y="178"/>
                  </a:lnTo>
                  <a:lnTo>
                    <a:pt x="202" y="178"/>
                  </a:lnTo>
                  <a:lnTo>
                    <a:pt x="202" y="180"/>
                  </a:lnTo>
                  <a:lnTo>
                    <a:pt x="204" y="178"/>
                  </a:lnTo>
                  <a:lnTo>
                    <a:pt x="205" y="178"/>
                  </a:lnTo>
                  <a:lnTo>
                    <a:pt x="205" y="176"/>
                  </a:lnTo>
                  <a:lnTo>
                    <a:pt x="207" y="176"/>
                  </a:lnTo>
                  <a:lnTo>
                    <a:pt x="207" y="174"/>
                  </a:lnTo>
                  <a:lnTo>
                    <a:pt x="209" y="172"/>
                  </a:lnTo>
                  <a:lnTo>
                    <a:pt x="211" y="172"/>
                  </a:lnTo>
                  <a:lnTo>
                    <a:pt x="213" y="172"/>
                  </a:lnTo>
                  <a:lnTo>
                    <a:pt x="215" y="172"/>
                  </a:lnTo>
                  <a:lnTo>
                    <a:pt x="215" y="174"/>
                  </a:lnTo>
                  <a:lnTo>
                    <a:pt x="217" y="174"/>
                  </a:lnTo>
                  <a:lnTo>
                    <a:pt x="217" y="172"/>
                  </a:lnTo>
                  <a:lnTo>
                    <a:pt x="220" y="172"/>
                  </a:lnTo>
                  <a:lnTo>
                    <a:pt x="220" y="174"/>
                  </a:lnTo>
                  <a:lnTo>
                    <a:pt x="222" y="174"/>
                  </a:lnTo>
                  <a:lnTo>
                    <a:pt x="224" y="174"/>
                  </a:lnTo>
                  <a:lnTo>
                    <a:pt x="226" y="174"/>
                  </a:lnTo>
                  <a:lnTo>
                    <a:pt x="226" y="176"/>
                  </a:lnTo>
                  <a:lnTo>
                    <a:pt x="228" y="176"/>
                  </a:lnTo>
                  <a:lnTo>
                    <a:pt x="229" y="176"/>
                  </a:lnTo>
                  <a:lnTo>
                    <a:pt x="233" y="176"/>
                  </a:lnTo>
                  <a:lnTo>
                    <a:pt x="237" y="176"/>
                  </a:lnTo>
                  <a:lnTo>
                    <a:pt x="237" y="178"/>
                  </a:lnTo>
                  <a:lnTo>
                    <a:pt x="237" y="176"/>
                  </a:lnTo>
                  <a:lnTo>
                    <a:pt x="239" y="178"/>
                  </a:lnTo>
                  <a:lnTo>
                    <a:pt x="237" y="178"/>
                  </a:lnTo>
                  <a:lnTo>
                    <a:pt x="239" y="178"/>
                  </a:lnTo>
                  <a:lnTo>
                    <a:pt x="241" y="178"/>
                  </a:lnTo>
                  <a:lnTo>
                    <a:pt x="241" y="180"/>
                  </a:lnTo>
                  <a:lnTo>
                    <a:pt x="242" y="180"/>
                  </a:lnTo>
                  <a:lnTo>
                    <a:pt x="242" y="182"/>
                  </a:lnTo>
                  <a:lnTo>
                    <a:pt x="244" y="183"/>
                  </a:lnTo>
                  <a:lnTo>
                    <a:pt x="246" y="185"/>
                  </a:lnTo>
                  <a:lnTo>
                    <a:pt x="248" y="185"/>
                  </a:lnTo>
                  <a:lnTo>
                    <a:pt x="250" y="185"/>
                  </a:lnTo>
                  <a:lnTo>
                    <a:pt x="254" y="185"/>
                  </a:lnTo>
                  <a:lnTo>
                    <a:pt x="254" y="187"/>
                  </a:lnTo>
                  <a:lnTo>
                    <a:pt x="255" y="187"/>
                  </a:lnTo>
                  <a:lnTo>
                    <a:pt x="257" y="187"/>
                  </a:lnTo>
                  <a:lnTo>
                    <a:pt x="257" y="189"/>
                  </a:lnTo>
                  <a:lnTo>
                    <a:pt x="259" y="189"/>
                  </a:lnTo>
                  <a:lnTo>
                    <a:pt x="259" y="191"/>
                  </a:lnTo>
                  <a:lnTo>
                    <a:pt x="261" y="191"/>
                  </a:lnTo>
                  <a:lnTo>
                    <a:pt x="259" y="191"/>
                  </a:lnTo>
                  <a:lnTo>
                    <a:pt x="261" y="193"/>
                  </a:lnTo>
                  <a:lnTo>
                    <a:pt x="261" y="194"/>
                  </a:lnTo>
                  <a:lnTo>
                    <a:pt x="263" y="194"/>
                  </a:lnTo>
                  <a:lnTo>
                    <a:pt x="263" y="196"/>
                  </a:lnTo>
                  <a:lnTo>
                    <a:pt x="265" y="198"/>
                  </a:lnTo>
                  <a:lnTo>
                    <a:pt x="265" y="200"/>
                  </a:lnTo>
                  <a:lnTo>
                    <a:pt x="266" y="200"/>
                  </a:lnTo>
                  <a:lnTo>
                    <a:pt x="268" y="200"/>
                  </a:lnTo>
                  <a:lnTo>
                    <a:pt x="272" y="202"/>
                  </a:lnTo>
                  <a:lnTo>
                    <a:pt x="274" y="204"/>
                  </a:lnTo>
                  <a:lnTo>
                    <a:pt x="276" y="204"/>
                  </a:lnTo>
                  <a:lnTo>
                    <a:pt x="278" y="204"/>
                  </a:lnTo>
                  <a:lnTo>
                    <a:pt x="281" y="204"/>
                  </a:lnTo>
                  <a:lnTo>
                    <a:pt x="279" y="204"/>
                  </a:lnTo>
                  <a:lnTo>
                    <a:pt x="281" y="206"/>
                  </a:lnTo>
                  <a:lnTo>
                    <a:pt x="283" y="206"/>
                  </a:lnTo>
                  <a:lnTo>
                    <a:pt x="287" y="206"/>
                  </a:lnTo>
                  <a:lnTo>
                    <a:pt x="289" y="206"/>
                  </a:lnTo>
                  <a:lnTo>
                    <a:pt x="289" y="207"/>
                  </a:lnTo>
                  <a:lnTo>
                    <a:pt x="291" y="207"/>
                  </a:lnTo>
                  <a:lnTo>
                    <a:pt x="291" y="209"/>
                  </a:lnTo>
                  <a:lnTo>
                    <a:pt x="291" y="226"/>
                  </a:lnTo>
                  <a:lnTo>
                    <a:pt x="291" y="228"/>
                  </a:lnTo>
                  <a:lnTo>
                    <a:pt x="289" y="228"/>
                  </a:lnTo>
                  <a:lnTo>
                    <a:pt x="289" y="233"/>
                  </a:lnTo>
                  <a:lnTo>
                    <a:pt x="289" y="235"/>
                  </a:lnTo>
                  <a:lnTo>
                    <a:pt x="289" y="239"/>
                  </a:lnTo>
                  <a:lnTo>
                    <a:pt x="289" y="241"/>
                  </a:lnTo>
                  <a:lnTo>
                    <a:pt x="287" y="241"/>
                  </a:lnTo>
                  <a:lnTo>
                    <a:pt x="287" y="243"/>
                  </a:lnTo>
                  <a:lnTo>
                    <a:pt x="287" y="244"/>
                  </a:lnTo>
                  <a:lnTo>
                    <a:pt x="285" y="244"/>
                  </a:lnTo>
                  <a:lnTo>
                    <a:pt x="285" y="246"/>
                  </a:lnTo>
                  <a:lnTo>
                    <a:pt x="283" y="246"/>
                  </a:lnTo>
                  <a:lnTo>
                    <a:pt x="283" y="248"/>
                  </a:lnTo>
                  <a:lnTo>
                    <a:pt x="281" y="248"/>
                  </a:lnTo>
                  <a:lnTo>
                    <a:pt x="281" y="250"/>
                  </a:lnTo>
                  <a:lnTo>
                    <a:pt x="279" y="250"/>
                  </a:lnTo>
                  <a:lnTo>
                    <a:pt x="278" y="250"/>
                  </a:lnTo>
                  <a:lnTo>
                    <a:pt x="278" y="252"/>
                  </a:lnTo>
                  <a:lnTo>
                    <a:pt x="276" y="250"/>
                  </a:lnTo>
                  <a:lnTo>
                    <a:pt x="276" y="252"/>
                  </a:lnTo>
                  <a:lnTo>
                    <a:pt x="274" y="252"/>
                  </a:lnTo>
                  <a:lnTo>
                    <a:pt x="272" y="254"/>
                  </a:lnTo>
                  <a:lnTo>
                    <a:pt x="270" y="254"/>
                  </a:lnTo>
                  <a:lnTo>
                    <a:pt x="268" y="256"/>
                  </a:lnTo>
                  <a:lnTo>
                    <a:pt x="266" y="257"/>
                  </a:lnTo>
                  <a:lnTo>
                    <a:pt x="268" y="257"/>
                  </a:lnTo>
                  <a:lnTo>
                    <a:pt x="266" y="257"/>
                  </a:lnTo>
                  <a:lnTo>
                    <a:pt x="266" y="259"/>
                  </a:lnTo>
                  <a:lnTo>
                    <a:pt x="266" y="261"/>
                  </a:lnTo>
                  <a:lnTo>
                    <a:pt x="266" y="265"/>
                  </a:lnTo>
                  <a:lnTo>
                    <a:pt x="265" y="265"/>
                  </a:lnTo>
                  <a:lnTo>
                    <a:pt x="265" y="267"/>
                  </a:lnTo>
                  <a:lnTo>
                    <a:pt x="263" y="267"/>
                  </a:lnTo>
                  <a:lnTo>
                    <a:pt x="263" y="268"/>
                  </a:lnTo>
                  <a:lnTo>
                    <a:pt x="261" y="268"/>
                  </a:lnTo>
                  <a:lnTo>
                    <a:pt x="261" y="270"/>
                  </a:lnTo>
                  <a:lnTo>
                    <a:pt x="259" y="272"/>
                  </a:lnTo>
                  <a:lnTo>
                    <a:pt x="257" y="274"/>
                  </a:lnTo>
                  <a:lnTo>
                    <a:pt x="257" y="276"/>
                  </a:lnTo>
                  <a:lnTo>
                    <a:pt x="255" y="278"/>
                  </a:lnTo>
                  <a:lnTo>
                    <a:pt x="254" y="278"/>
                  </a:lnTo>
                  <a:lnTo>
                    <a:pt x="255" y="278"/>
                  </a:lnTo>
                  <a:lnTo>
                    <a:pt x="254" y="280"/>
                  </a:lnTo>
                  <a:lnTo>
                    <a:pt x="252" y="280"/>
                  </a:lnTo>
                  <a:lnTo>
                    <a:pt x="252" y="281"/>
                  </a:lnTo>
                  <a:lnTo>
                    <a:pt x="250" y="281"/>
                  </a:lnTo>
                  <a:lnTo>
                    <a:pt x="250" y="280"/>
                  </a:lnTo>
                  <a:lnTo>
                    <a:pt x="248" y="280"/>
                  </a:lnTo>
                  <a:lnTo>
                    <a:pt x="248" y="281"/>
                  </a:lnTo>
                  <a:lnTo>
                    <a:pt x="246" y="281"/>
                  </a:lnTo>
                  <a:lnTo>
                    <a:pt x="248" y="283"/>
                  </a:lnTo>
                  <a:lnTo>
                    <a:pt x="248" y="285"/>
                  </a:lnTo>
                  <a:lnTo>
                    <a:pt x="246" y="287"/>
                  </a:lnTo>
                  <a:lnTo>
                    <a:pt x="248" y="287"/>
                  </a:lnTo>
                  <a:lnTo>
                    <a:pt x="246" y="287"/>
                  </a:lnTo>
                  <a:lnTo>
                    <a:pt x="244" y="287"/>
                  </a:lnTo>
                  <a:lnTo>
                    <a:pt x="244" y="289"/>
                  </a:lnTo>
                  <a:lnTo>
                    <a:pt x="242" y="289"/>
                  </a:lnTo>
                  <a:lnTo>
                    <a:pt x="242" y="291"/>
                  </a:lnTo>
                  <a:lnTo>
                    <a:pt x="241" y="291"/>
                  </a:lnTo>
                  <a:lnTo>
                    <a:pt x="239" y="291"/>
                  </a:lnTo>
                  <a:lnTo>
                    <a:pt x="237" y="291"/>
                  </a:lnTo>
                  <a:lnTo>
                    <a:pt x="235" y="291"/>
                  </a:lnTo>
                  <a:lnTo>
                    <a:pt x="237" y="293"/>
                  </a:lnTo>
                  <a:lnTo>
                    <a:pt x="237" y="291"/>
                  </a:lnTo>
                  <a:lnTo>
                    <a:pt x="237" y="293"/>
                  </a:lnTo>
                  <a:lnTo>
                    <a:pt x="235" y="293"/>
                  </a:lnTo>
                  <a:lnTo>
                    <a:pt x="235" y="294"/>
                  </a:lnTo>
                  <a:lnTo>
                    <a:pt x="235" y="296"/>
                  </a:lnTo>
                  <a:lnTo>
                    <a:pt x="233" y="296"/>
                  </a:lnTo>
                  <a:lnTo>
                    <a:pt x="231" y="296"/>
                  </a:lnTo>
                  <a:lnTo>
                    <a:pt x="229" y="296"/>
                  </a:lnTo>
                  <a:lnTo>
                    <a:pt x="231" y="298"/>
                  </a:lnTo>
                  <a:lnTo>
                    <a:pt x="231" y="300"/>
                  </a:lnTo>
                  <a:lnTo>
                    <a:pt x="231" y="302"/>
                  </a:lnTo>
                  <a:lnTo>
                    <a:pt x="229" y="302"/>
                  </a:lnTo>
                  <a:lnTo>
                    <a:pt x="229" y="304"/>
                  </a:lnTo>
                  <a:lnTo>
                    <a:pt x="228" y="304"/>
                  </a:lnTo>
                  <a:lnTo>
                    <a:pt x="229" y="305"/>
                  </a:lnTo>
                  <a:lnTo>
                    <a:pt x="228" y="305"/>
                  </a:lnTo>
                  <a:lnTo>
                    <a:pt x="228" y="307"/>
                  </a:lnTo>
                  <a:lnTo>
                    <a:pt x="226" y="307"/>
                  </a:lnTo>
                  <a:lnTo>
                    <a:pt x="226" y="309"/>
                  </a:lnTo>
                  <a:lnTo>
                    <a:pt x="224" y="309"/>
                  </a:lnTo>
                  <a:lnTo>
                    <a:pt x="224" y="311"/>
                  </a:lnTo>
                  <a:lnTo>
                    <a:pt x="226" y="311"/>
                  </a:lnTo>
                  <a:lnTo>
                    <a:pt x="224" y="311"/>
                  </a:lnTo>
                  <a:lnTo>
                    <a:pt x="226" y="311"/>
                  </a:lnTo>
                  <a:lnTo>
                    <a:pt x="226" y="313"/>
                  </a:lnTo>
                  <a:lnTo>
                    <a:pt x="228" y="313"/>
                  </a:lnTo>
                  <a:lnTo>
                    <a:pt x="228" y="315"/>
                  </a:lnTo>
                  <a:lnTo>
                    <a:pt x="226" y="315"/>
                  </a:lnTo>
                  <a:lnTo>
                    <a:pt x="226" y="317"/>
                  </a:lnTo>
                  <a:lnTo>
                    <a:pt x="224" y="317"/>
                  </a:lnTo>
                  <a:lnTo>
                    <a:pt x="224" y="318"/>
                  </a:lnTo>
                  <a:lnTo>
                    <a:pt x="222" y="318"/>
                  </a:lnTo>
                  <a:lnTo>
                    <a:pt x="222" y="320"/>
                  </a:lnTo>
                  <a:lnTo>
                    <a:pt x="222" y="322"/>
                  </a:lnTo>
                  <a:lnTo>
                    <a:pt x="220" y="322"/>
                  </a:lnTo>
                  <a:lnTo>
                    <a:pt x="220" y="324"/>
                  </a:lnTo>
                  <a:lnTo>
                    <a:pt x="220" y="326"/>
                  </a:lnTo>
                  <a:lnTo>
                    <a:pt x="220" y="328"/>
                  </a:lnTo>
                  <a:lnTo>
                    <a:pt x="220" y="330"/>
                  </a:lnTo>
                  <a:lnTo>
                    <a:pt x="222" y="330"/>
                  </a:lnTo>
                  <a:lnTo>
                    <a:pt x="222" y="331"/>
                  </a:lnTo>
                  <a:lnTo>
                    <a:pt x="222" y="333"/>
                  </a:lnTo>
                  <a:lnTo>
                    <a:pt x="224" y="335"/>
                  </a:lnTo>
                  <a:lnTo>
                    <a:pt x="226" y="335"/>
                  </a:lnTo>
                  <a:lnTo>
                    <a:pt x="228" y="335"/>
                  </a:lnTo>
                  <a:lnTo>
                    <a:pt x="228" y="337"/>
                  </a:lnTo>
                  <a:lnTo>
                    <a:pt x="226" y="337"/>
                  </a:lnTo>
                  <a:lnTo>
                    <a:pt x="224" y="337"/>
                  </a:lnTo>
                  <a:lnTo>
                    <a:pt x="220" y="337"/>
                  </a:lnTo>
                  <a:lnTo>
                    <a:pt x="218" y="337"/>
                  </a:lnTo>
                  <a:lnTo>
                    <a:pt x="217" y="337"/>
                  </a:lnTo>
                  <a:lnTo>
                    <a:pt x="215" y="335"/>
                  </a:lnTo>
                  <a:lnTo>
                    <a:pt x="213" y="335"/>
                  </a:lnTo>
                  <a:lnTo>
                    <a:pt x="213" y="333"/>
                  </a:lnTo>
                  <a:lnTo>
                    <a:pt x="211" y="333"/>
                  </a:lnTo>
                  <a:lnTo>
                    <a:pt x="211" y="331"/>
                  </a:lnTo>
                  <a:lnTo>
                    <a:pt x="209" y="331"/>
                  </a:lnTo>
                  <a:lnTo>
                    <a:pt x="209" y="330"/>
                  </a:lnTo>
                  <a:lnTo>
                    <a:pt x="209" y="328"/>
                  </a:lnTo>
                  <a:lnTo>
                    <a:pt x="209" y="326"/>
                  </a:lnTo>
                  <a:lnTo>
                    <a:pt x="209" y="324"/>
                  </a:lnTo>
                  <a:lnTo>
                    <a:pt x="207" y="324"/>
                  </a:lnTo>
                  <a:lnTo>
                    <a:pt x="207" y="322"/>
                  </a:lnTo>
                  <a:lnTo>
                    <a:pt x="207" y="320"/>
                  </a:lnTo>
                  <a:lnTo>
                    <a:pt x="207" y="318"/>
                  </a:lnTo>
                  <a:lnTo>
                    <a:pt x="209" y="318"/>
                  </a:lnTo>
                  <a:lnTo>
                    <a:pt x="209" y="315"/>
                  </a:lnTo>
                  <a:lnTo>
                    <a:pt x="207" y="313"/>
                  </a:lnTo>
                  <a:lnTo>
                    <a:pt x="207" y="311"/>
                  </a:lnTo>
                  <a:lnTo>
                    <a:pt x="207" y="309"/>
                  </a:lnTo>
                  <a:lnTo>
                    <a:pt x="209" y="309"/>
                  </a:lnTo>
                  <a:lnTo>
                    <a:pt x="209" y="307"/>
                  </a:lnTo>
                  <a:lnTo>
                    <a:pt x="211" y="307"/>
                  </a:lnTo>
                  <a:lnTo>
                    <a:pt x="211" y="304"/>
                  </a:lnTo>
                  <a:lnTo>
                    <a:pt x="211" y="302"/>
                  </a:lnTo>
                  <a:lnTo>
                    <a:pt x="213" y="302"/>
                  </a:lnTo>
                  <a:lnTo>
                    <a:pt x="213" y="300"/>
                  </a:lnTo>
                  <a:lnTo>
                    <a:pt x="213" y="298"/>
                  </a:lnTo>
                  <a:lnTo>
                    <a:pt x="211" y="300"/>
                  </a:lnTo>
                  <a:lnTo>
                    <a:pt x="211" y="302"/>
                  </a:lnTo>
                  <a:lnTo>
                    <a:pt x="209" y="300"/>
                  </a:lnTo>
                  <a:lnTo>
                    <a:pt x="209" y="298"/>
                  </a:lnTo>
                  <a:lnTo>
                    <a:pt x="209" y="296"/>
                  </a:lnTo>
                  <a:lnTo>
                    <a:pt x="211" y="296"/>
                  </a:lnTo>
                  <a:lnTo>
                    <a:pt x="211" y="293"/>
                  </a:lnTo>
                  <a:lnTo>
                    <a:pt x="211" y="289"/>
                  </a:lnTo>
                  <a:lnTo>
                    <a:pt x="211" y="287"/>
                  </a:lnTo>
                  <a:lnTo>
                    <a:pt x="211" y="285"/>
                  </a:lnTo>
                  <a:lnTo>
                    <a:pt x="211" y="283"/>
                  </a:lnTo>
                  <a:lnTo>
                    <a:pt x="213" y="281"/>
                  </a:lnTo>
                  <a:lnTo>
                    <a:pt x="215" y="280"/>
                  </a:lnTo>
                  <a:lnTo>
                    <a:pt x="215" y="278"/>
                  </a:lnTo>
                  <a:lnTo>
                    <a:pt x="215" y="276"/>
                  </a:lnTo>
                  <a:lnTo>
                    <a:pt x="217" y="276"/>
                  </a:lnTo>
                  <a:lnTo>
                    <a:pt x="217" y="274"/>
                  </a:lnTo>
                  <a:lnTo>
                    <a:pt x="215" y="272"/>
                  </a:lnTo>
                  <a:lnTo>
                    <a:pt x="215" y="270"/>
                  </a:lnTo>
                  <a:lnTo>
                    <a:pt x="215" y="268"/>
                  </a:lnTo>
                  <a:lnTo>
                    <a:pt x="215" y="267"/>
                  </a:lnTo>
                  <a:lnTo>
                    <a:pt x="217" y="267"/>
                  </a:lnTo>
                  <a:lnTo>
                    <a:pt x="217" y="261"/>
                  </a:lnTo>
                  <a:lnTo>
                    <a:pt x="217" y="259"/>
                  </a:lnTo>
                  <a:lnTo>
                    <a:pt x="217" y="257"/>
                  </a:lnTo>
                  <a:lnTo>
                    <a:pt x="217" y="256"/>
                  </a:lnTo>
                  <a:lnTo>
                    <a:pt x="217" y="254"/>
                  </a:lnTo>
                  <a:lnTo>
                    <a:pt x="217" y="252"/>
                  </a:lnTo>
                  <a:lnTo>
                    <a:pt x="218" y="252"/>
                  </a:lnTo>
                  <a:lnTo>
                    <a:pt x="218" y="248"/>
                  </a:lnTo>
                  <a:lnTo>
                    <a:pt x="218" y="246"/>
                  </a:lnTo>
                  <a:lnTo>
                    <a:pt x="218" y="244"/>
                  </a:lnTo>
                  <a:lnTo>
                    <a:pt x="217" y="241"/>
                  </a:lnTo>
                  <a:lnTo>
                    <a:pt x="217" y="239"/>
                  </a:lnTo>
                  <a:lnTo>
                    <a:pt x="215" y="239"/>
                  </a:lnTo>
                  <a:lnTo>
                    <a:pt x="213" y="237"/>
                  </a:lnTo>
                  <a:lnTo>
                    <a:pt x="211" y="237"/>
                  </a:lnTo>
                  <a:lnTo>
                    <a:pt x="211" y="235"/>
                  </a:lnTo>
                  <a:lnTo>
                    <a:pt x="209" y="235"/>
                  </a:lnTo>
                  <a:lnTo>
                    <a:pt x="207" y="235"/>
                  </a:lnTo>
                  <a:lnTo>
                    <a:pt x="209" y="233"/>
                  </a:lnTo>
                  <a:lnTo>
                    <a:pt x="207" y="233"/>
                  </a:lnTo>
                  <a:lnTo>
                    <a:pt x="205" y="233"/>
                  </a:lnTo>
                  <a:lnTo>
                    <a:pt x="205" y="231"/>
                  </a:lnTo>
                  <a:lnTo>
                    <a:pt x="204" y="230"/>
                  </a:lnTo>
                  <a:lnTo>
                    <a:pt x="204" y="228"/>
                  </a:lnTo>
                  <a:lnTo>
                    <a:pt x="202" y="228"/>
                  </a:lnTo>
                  <a:lnTo>
                    <a:pt x="202" y="226"/>
                  </a:lnTo>
                  <a:lnTo>
                    <a:pt x="202" y="224"/>
                  </a:lnTo>
                  <a:lnTo>
                    <a:pt x="200" y="224"/>
                  </a:lnTo>
                  <a:lnTo>
                    <a:pt x="200" y="222"/>
                  </a:lnTo>
                  <a:lnTo>
                    <a:pt x="200" y="220"/>
                  </a:lnTo>
                  <a:lnTo>
                    <a:pt x="198" y="219"/>
                  </a:lnTo>
                  <a:lnTo>
                    <a:pt x="196" y="217"/>
                  </a:lnTo>
                  <a:lnTo>
                    <a:pt x="196" y="215"/>
                  </a:lnTo>
                  <a:lnTo>
                    <a:pt x="194" y="215"/>
                  </a:lnTo>
                  <a:lnTo>
                    <a:pt x="194" y="213"/>
                  </a:lnTo>
                  <a:lnTo>
                    <a:pt x="194" y="211"/>
                  </a:lnTo>
                  <a:lnTo>
                    <a:pt x="194" y="213"/>
                  </a:lnTo>
                  <a:lnTo>
                    <a:pt x="193" y="211"/>
                  </a:lnTo>
                  <a:lnTo>
                    <a:pt x="193" y="209"/>
                  </a:lnTo>
                  <a:lnTo>
                    <a:pt x="193" y="207"/>
                  </a:lnTo>
                  <a:lnTo>
                    <a:pt x="194" y="207"/>
                  </a:lnTo>
                  <a:lnTo>
                    <a:pt x="194" y="206"/>
                  </a:lnTo>
                  <a:lnTo>
                    <a:pt x="194" y="204"/>
                  </a:lnTo>
                  <a:lnTo>
                    <a:pt x="194" y="202"/>
                  </a:lnTo>
                  <a:lnTo>
                    <a:pt x="194" y="200"/>
                  </a:lnTo>
                  <a:lnTo>
                    <a:pt x="196" y="198"/>
                  </a:lnTo>
                  <a:lnTo>
                    <a:pt x="196" y="196"/>
                  </a:lnTo>
                  <a:lnTo>
                    <a:pt x="198" y="196"/>
                  </a:lnTo>
                  <a:lnTo>
                    <a:pt x="198" y="194"/>
                  </a:lnTo>
                  <a:lnTo>
                    <a:pt x="198" y="196"/>
                  </a:lnTo>
                  <a:lnTo>
                    <a:pt x="198" y="194"/>
                  </a:lnTo>
                  <a:lnTo>
                    <a:pt x="200" y="194"/>
                  </a:lnTo>
                  <a:lnTo>
                    <a:pt x="200" y="193"/>
                  </a:lnTo>
                  <a:lnTo>
                    <a:pt x="202" y="191"/>
                  </a:lnTo>
                  <a:lnTo>
                    <a:pt x="202" y="189"/>
                  </a:lnTo>
                  <a:lnTo>
                    <a:pt x="202" y="187"/>
                  </a:lnTo>
                  <a:lnTo>
                    <a:pt x="202" y="185"/>
                  </a:lnTo>
                  <a:lnTo>
                    <a:pt x="202" y="183"/>
                  </a:lnTo>
                  <a:lnTo>
                    <a:pt x="202" y="182"/>
                  </a:lnTo>
                  <a:lnTo>
                    <a:pt x="200" y="182"/>
                  </a:lnTo>
                  <a:lnTo>
                    <a:pt x="198" y="180"/>
                  </a:lnTo>
                  <a:lnTo>
                    <a:pt x="196" y="180"/>
                  </a:lnTo>
                  <a:lnTo>
                    <a:pt x="196" y="182"/>
                  </a:lnTo>
                  <a:lnTo>
                    <a:pt x="194" y="182"/>
                  </a:lnTo>
                  <a:lnTo>
                    <a:pt x="193" y="182"/>
                  </a:lnTo>
                  <a:lnTo>
                    <a:pt x="191" y="182"/>
                  </a:lnTo>
                  <a:lnTo>
                    <a:pt x="189" y="180"/>
                  </a:lnTo>
                  <a:lnTo>
                    <a:pt x="187" y="180"/>
                  </a:lnTo>
                  <a:lnTo>
                    <a:pt x="187" y="178"/>
                  </a:lnTo>
                  <a:lnTo>
                    <a:pt x="185" y="178"/>
                  </a:lnTo>
                  <a:lnTo>
                    <a:pt x="185" y="176"/>
                  </a:lnTo>
                  <a:lnTo>
                    <a:pt x="183" y="176"/>
                  </a:lnTo>
                  <a:lnTo>
                    <a:pt x="183" y="174"/>
                  </a:lnTo>
                  <a:lnTo>
                    <a:pt x="183" y="172"/>
                  </a:lnTo>
                  <a:lnTo>
                    <a:pt x="181" y="172"/>
                  </a:lnTo>
                  <a:lnTo>
                    <a:pt x="181" y="170"/>
                  </a:lnTo>
                  <a:lnTo>
                    <a:pt x="180" y="170"/>
                  </a:lnTo>
                  <a:lnTo>
                    <a:pt x="178" y="169"/>
                  </a:lnTo>
                  <a:lnTo>
                    <a:pt x="176" y="169"/>
                  </a:lnTo>
                  <a:lnTo>
                    <a:pt x="176" y="167"/>
                  </a:lnTo>
                  <a:lnTo>
                    <a:pt x="174" y="167"/>
                  </a:lnTo>
                  <a:lnTo>
                    <a:pt x="172" y="167"/>
                  </a:lnTo>
                  <a:lnTo>
                    <a:pt x="170" y="167"/>
                  </a:lnTo>
                  <a:lnTo>
                    <a:pt x="170" y="165"/>
                  </a:lnTo>
                  <a:lnTo>
                    <a:pt x="168" y="165"/>
                  </a:lnTo>
                  <a:lnTo>
                    <a:pt x="168" y="163"/>
                  </a:lnTo>
                  <a:lnTo>
                    <a:pt x="167" y="163"/>
                  </a:lnTo>
                  <a:lnTo>
                    <a:pt x="167" y="161"/>
                  </a:lnTo>
                  <a:lnTo>
                    <a:pt x="167" y="163"/>
                  </a:lnTo>
                  <a:lnTo>
                    <a:pt x="165" y="163"/>
                  </a:lnTo>
                  <a:lnTo>
                    <a:pt x="165" y="161"/>
                  </a:lnTo>
                  <a:lnTo>
                    <a:pt x="163" y="161"/>
                  </a:lnTo>
                  <a:lnTo>
                    <a:pt x="161" y="161"/>
                  </a:lnTo>
                  <a:lnTo>
                    <a:pt x="159" y="163"/>
                  </a:lnTo>
                  <a:lnTo>
                    <a:pt x="157" y="161"/>
                  </a:lnTo>
                  <a:lnTo>
                    <a:pt x="157" y="163"/>
                  </a:lnTo>
                  <a:lnTo>
                    <a:pt x="156" y="163"/>
                  </a:lnTo>
                  <a:lnTo>
                    <a:pt x="156" y="161"/>
                  </a:lnTo>
                  <a:lnTo>
                    <a:pt x="154" y="161"/>
                  </a:lnTo>
                  <a:lnTo>
                    <a:pt x="152" y="161"/>
                  </a:lnTo>
                  <a:lnTo>
                    <a:pt x="150" y="159"/>
                  </a:lnTo>
                  <a:lnTo>
                    <a:pt x="148" y="159"/>
                  </a:lnTo>
                  <a:lnTo>
                    <a:pt x="148" y="157"/>
                  </a:lnTo>
                  <a:lnTo>
                    <a:pt x="146" y="157"/>
                  </a:lnTo>
                  <a:lnTo>
                    <a:pt x="146" y="156"/>
                  </a:lnTo>
                  <a:lnTo>
                    <a:pt x="144" y="156"/>
                  </a:lnTo>
                  <a:lnTo>
                    <a:pt x="143" y="154"/>
                  </a:lnTo>
                  <a:lnTo>
                    <a:pt x="141" y="154"/>
                  </a:lnTo>
                  <a:lnTo>
                    <a:pt x="139" y="152"/>
                  </a:lnTo>
                  <a:lnTo>
                    <a:pt x="139" y="150"/>
                  </a:lnTo>
                  <a:lnTo>
                    <a:pt x="139" y="148"/>
                  </a:lnTo>
                  <a:lnTo>
                    <a:pt x="139" y="146"/>
                  </a:lnTo>
                  <a:lnTo>
                    <a:pt x="137" y="146"/>
                  </a:lnTo>
                  <a:lnTo>
                    <a:pt x="137" y="145"/>
                  </a:lnTo>
                  <a:lnTo>
                    <a:pt x="137" y="146"/>
                  </a:lnTo>
                  <a:lnTo>
                    <a:pt x="135" y="145"/>
                  </a:lnTo>
                  <a:lnTo>
                    <a:pt x="133" y="143"/>
                  </a:lnTo>
                  <a:lnTo>
                    <a:pt x="131" y="143"/>
                  </a:lnTo>
                  <a:lnTo>
                    <a:pt x="133" y="141"/>
                  </a:lnTo>
                  <a:lnTo>
                    <a:pt x="131" y="141"/>
                  </a:lnTo>
                  <a:lnTo>
                    <a:pt x="131" y="139"/>
                  </a:lnTo>
                  <a:lnTo>
                    <a:pt x="130" y="137"/>
                  </a:lnTo>
                  <a:lnTo>
                    <a:pt x="128" y="135"/>
                  </a:lnTo>
                  <a:lnTo>
                    <a:pt x="126" y="133"/>
                  </a:lnTo>
                  <a:lnTo>
                    <a:pt x="124" y="133"/>
                  </a:lnTo>
                  <a:lnTo>
                    <a:pt x="124" y="132"/>
                  </a:lnTo>
                  <a:lnTo>
                    <a:pt x="124" y="130"/>
                  </a:lnTo>
                  <a:lnTo>
                    <a:pt x="122" y="130"/>
                  </a:lnTo>
                  <a:lnTo>
                    <a:pt x="122" y="128"/>
                  </a:lnTo>
                  <a:lnTo>
                    <a:pt x="120" y="126"/>
                  </a:lnTo>
                  <a:lnTo>
                    <a:pt x="120" y="124"/>
                  </a:lnTo>
                  <a:lnTo>
                    <a:pt x="119" y="126"/>
                  </a:lnTo>
                  <a:lnTo>
                    <a:pt x="119" y="128"/>
                  </a:lnTo>
                  <a:lnTo>
                    <a:pt x="120" y="128"/>
                  </a:lnTo>
                  <a:lnTo>
                    <a:pt x="120" y="130"/>
                  </a:lnTo>
                  <a:lnTo>
                    <a:pt x="120" y="132"/>
                  </a:lnTo>
                  <a:lnTo>
                    <a:pt x="122" y="132"/>
                  </a:lnTo>
                  <a:lnTo>
                    <a:pt x="122" y="133"/>
                  </a:lnTo>
                  <a:lnTo>
                    <a:pt x="122" y="135"/>
                  </a:lnTo>
                  <a:lnTo>
                    <a:pt x="124" y="137"/>
                  </a:lnTo>
                  <a:lnTo>
                    <a:pt x="124" y="139"/>
                  </a:lnTo>
                  <a:lnTo>
                    <a:pt x="126" y="139"/>
                  </a:lnTo>
                  <a:lnTo>
                    <a:pt x="126" y="141"/>
                  </a:lnTo>
                  <a:lnTo>
                    <a:pt x="128" y="143"/>
                  </a:lnTo>
                  <a:lnTo>
                    <a:pt x="126" y="143"/>
                  </a:lnTo>
                  <a:lnTo>
                    <a:pt x="124" y="143"/>
                  </a:lnTo>
                  <a:lnTo>
                    <a:pt x="124" y="141"/>
                  </a:lnTo>
                  <a:lnTo>
                    <a:pt x="122" y="139"/>
                  </a:lnTo>
                  <a:lnTo>
                    <a:pt x="122" y="137"/>
                  </a:lnTo>
                  <a:lnTo>
                    <a:pt x="120" y="135"/>
                  </a:lnTo>
                  <a:lnTo>
                    <a:pt x="119" y="135"/>
                  </a:lnTo>
                  <a:lnTo>
                    <a:pt x="119" y="133"/>
                  </a:lnTo>
                  <a:lnTo>
                    <a:pt x="119" y="132"/>
                  </a:lnTo>
                  <a:lnTo>
                    <a:pt x="117" y="130"/>
                  </a:lnTo>
                  <a:lnTo>
                    <a:pt x="115" y="130"/>
                  </a:lnTo>
                  <a:lnTo>
                    <a:pt x="115" y="128"/>
                  </a:lnTo>
                  <a:lnTo>
                    <a:pt x="115" y="126"/>
                  </a:lnTo>
                  <a:lnTo>
                    <a:pt x="113" y="124"/>
                  </a:lnTo>
                  <a:lnTo>
                    <a:pt x="113" y="122"/>
                  </a:lnTo>
                  <a:lnTo>
                    <a:pt x="111" y="122"/>
                  </a:lnTo>
                  <a:lnTo>
                    <a:pt x="111" y="120"/>
                  </a:lnTo>
                  <a:lnTo>
                    <a:pt x="109" y="120"/>
                  </a:lnTo>
                  <a:lnTo>
                    <a:pt x="111" y="120"/>
                  </a:lnTo>
                  <a:lnTo>
                    <a:pt x="109" y="119"/>
                  </a:lnTo>
                  <a:lnTo>
                    <a:pt x="107" y="119"/>
                  </a:lnTo>
                  <a:lnTo>
                    <a:pt x="106" y="117"/>
                  </a:lnTo>
                  <a:lnTo>
                    <a:pt x="104" y="115"/>
                  </a:lnTo>
                  <a:lnTo>
                    <a:pt x="104" y="113"/>
                  </a:lnTo>
                  <a:lnTo>
                    <a:pt x="102" y="111"/>
                  </a:lnTo>
                  <a:lnTo>
                    <a:pt x="102" y="109"/>
                  </a:lnTo>
                  <a:lnTo>
                    <a:pt x="100" y="109"/>
                  </a:lnTo>
                  <a:lnTo>
                    <a:pt x="100" y="106"/>
                  </a:lnTo>
                  <a:lnTo>
                    <a:pt x="98" y="104"/>
                  </a:lnTo>
                  <a:lnTo>
                    <a:pt x="98" y="102"/>
                  </a:lnTo>
                  <a:lnTo>
                    <a:pt x="96" y="102"/>
                  </a:lnTo>
                  <a:lnTo>
                    <a:pt x="96" y="96"/>
                  </a:lnTo>
                  <a:lnTo>
                    <a:pt x="96" y="91"/>
                  </a:lnTo>
                  <a:lnTo>
                    <a:pt x="96" y="83"/>
                  </a:lnTo>
                  <a:lnTo>
                    <a:pt x="95" y="82"/>
                  </a:lnTo>
                  <a:lnTo>
                    <a:pt x="93" y="80"/>
                  </a:lnTo>
                  <a:lnTo>
                    <a:pt x="91" y="78"/>
                  </a:lnTo>
                  <a:lnTo>
                    <a:pt x="89" y="76"/>
                  </a:lnTo>
                  <a:lnTo>
                    <a:pt x="89" y="74"/>
                  </a:lnTo>
                  <a:lnTo>
                    <a:pt x="91" y="74"/>
                  </a:lnTo>
                  <a:lnTo>
                    <a:pt x="91" y="76"/>
                  </a:lnTo>
                  <a:lnTo>
                    <a:pt x="93" y="76"/>
                  </a:lnTo>
                  <a:lnTo>
                    <a:pt x="93" y="78"/>
                  </a:lnTo>
                  <a:lnTo>
                    <a:pt x="96" y="78"/>
                  </a:lnTo>
                  <a:lnTo>
                    <a:pt x="96" y="80"/>
                  </a:lnTo>
                  <a:lnTo>
                    <a:pt x="98" y="80"/>
                  </a:lnTo>
                  <a:lnTo>
                    <a:pt x="98" y="82"/>
                  </a:lnTo>
                  <a:lnTo>
                    <a:pt x="100" y="83"/>
                  </a:lnTo>
                  <a:lnTo>
                    <a:pt x="100" y="82"/>
                  </a:lnTo>
                  <a:lnTo>
                    <a:pt x="100" y="80"/>
                  </a:lnTo>
                  <a:lnTo>
                    <a:pt x="98" y="80"/>
                  </a:lnTo>
                  <a:lnTo>
                    <a:pt x="98" y="78"/>
                  </a:lnTo>
                  <a:lnTo>
                    <a:pt x="98" y="76"/>
                  </a:lnTo>
                  <a:lnTo>
                    <a:pt x="96" y="76"/>
                  </a:lnTo>
                  <a:lnTo>
                    <a:pt x="96" y="74"/>
                  </a:lnTo>
                  <a:lnTo>
                    <a:pt x="95" y="74"/>
                  </a:lnTo>
                  <a:lnTo>
                    <a:pt x="93" y="74"/>
                  </a:lnTo>
                  <a:lnTo>
                    <a:pt x="91" y="74"/>
                  </a:lnTo>
                  <a:lnTo>
                    <a:pt x="91" y="72"/>
                  </a:lnTo>
                  <a:lnTo>
                    <a:pt x="91" y="71"/>
                  </a:lnTo>
                  <a:lnTo>
                    <a:pt x="89" y="71"/>
                  </a:lnTo>
                  <a:lnTo>
                    <a:pt x="89" y="69"/>
                  </a:lnTo>
                  <a:lnTo>
                    <a:pt x="87" y="69"/>
                  </a:lnTo>
                  <a:lnTo>
                    <a:pt x="85" y="69"/>
                  </a:lnTo>
                  <a:lnTo>
                    <a:pt x="87" y="67"/>
                  </a:lnTo>
                  <a:lnTo>
                    <a:pt x="85" y="67"/>
                  </a:lnTo>
                  <a:lnTo>
                    <a:pt x="83" y="65"/>
                  </a:lnTo>
                  <a:lnTo>
                    <a:pt x="83" y="63"/>
                  </a:lnTo>
                  <a:lnTo>
                    <a:pt x="82" y="63"/>
                  </a:lnTo>
                  <a:lnTo>
                    <a:pt x="83" y="61"/>
                  </a:lnTo>
                  <a:lnTo>
                    <a:pt x="82" y="61"/>
                  </a:lnTo>
                  <a:lnTo>
                    <a:pt x="80" y="61"/>
                  </a:lnTo>
                  <a:lnTo>
                    <a:pt x="78" y="59"/>
                  </a:lnTo>
                  <a:lnTo>
                    <a:pt x="80" y="59"/>
                  </a:lnTo>
                  <a:lnTo>
                    <a:pt x="80" y="58"/>
                  </a:lnTo>
                  <a:lnTo>
                    <a:pt x="78" y="58"/>
                  </a:lnTo>
                  <a:lnTo>
                    <a:pt x="76" y="58"/>
                  </a:lnTo>
                  <a:lnTo>
                    <a:pt x="76" y="56"/>
                  </a:lnTo>
                  <a:lnTo>
                    <a:pt x="74" y="56"/>
                  </a:lnTo>
                  <a:lnTo>
                    <a:pt x="74" y="54"/>
                  </a:lnTo>
                  <a:lnTo>
                    <a:pt x="74" y="52"/>
                  </a:lnTo>
                  <a:lnTo>
                    <a:pt x="70" y="52"/>
                  </a:lnTo>
                  <a:lnTo>
                    <a:pt x="70" y="50"/>
                  </a:lnTo>
                  <a:lnTo>
                    <a:pt x="70" y="48"/>
                  </a:lnTo>
                  <a:lnTo>
                    <a:pt x="69" y="48"/>
                  </a:lnTo>
                  <a:lnTo>
                    <a:pt x="65" y="48"/>
                  </a:lnTo>
                  <a:lnTo>
                    <a:pt x="63" y="46"/>
                  </a:lnTo>
                  <a:lnTo>
                    <a:pt x="61" y="46"/>
                  </a:lnTo>
                  <a:lnTo>
                    <a:pt x="61" y="45"/>
                  </a:lnTo>
                  <a:lnTo>
                    <a:pt x="59" y="45"/>
                  </a:lnTo>
                  <a:lnTo>
                    <a:pt x="58" y="45"/>
                  </a:lnTo>
                  <a:lnTo>
                    <a:pt x="56" y="45"/>
                  </a:lnTo>
                  <a:lnTo>
                    <a:pt x="54" y="45"/>
                  </a:lnTo>
                  <a:lnTo>
                    <a:pt x="54" y="43"/>
                  </a:lnTo>
                  <a:lnTo>
                    <a:pt x="52" y="45"/>
                  </a:lnTo>
                  <a:lnTo>
                    <a:pt x="52" y="43"/>
                  </a:lnTo>
                  <a:lnTo>
                    <a:pt x="50" y="43"/>
                  </a:lnTo>
                  <a:lnTo>
                    <a:pt x="48" y="43"/>
                  </a:lnTo>
                  <a:lnTo>
                    <a:pt x="48" y="41"/>
                  </a:lnTo>
                  <a:lnTo>
                    <a:pt x="46" y="41"/>
                  </a:lnTo>
                  <a:lnTo>
                    <a:pt x="45" y="41"/>
                  </a:lnTo>
                  <a:lnTo>
                    <a:pt x="43" y="43"/>
                  </a:lnTo>
                  <a:lnTo>
                    <a:pt x="43" y="45"/>
                  </a:lnTo>
                  <a:lnTo>
                    <a:pt x="41" y="43"/>
                  </a:lnTo>
                  <a:lnTo>
                    <a:pt x="41" y="45"/>
                  </a:lnTo>
                  <a:lnTo>
                    <a:pt x="39" y="45"/>
                  </a:lnTo>
                  <a:lnTo>
                    <a:pt x="37" y="45"/>
                  </a:lnTo>
                  <a:lnTo>
                    <a:pt x="37" y="46"/>
                  </a:lnTo>
                  <a:lnTo>
                    <a:pt x="35" y="46"/>
                  </a:lnTo>
                  <a:lnTo>
                    <a:pt x="33" y="46"/>
                  </a:lnTo>
                  <a:lnTo>
                    <a:pt x="35" y="45"/>
                  </a:lnTo>
                  <a:lnTo>
                    <a:pt x="35" y="43"/>
                  </a:lnTo>
                  <a:lnTo>
                    <a:pt x="37" y="43"/>
                  </a:lnTo>
                  <a:lnTo>
                    <a:pt x="37" y="41"/>
                  </a:lnTo>
                  <a:lnTo>
                    <a:pt x="35" y="41"/>
                  </a:lnTo>
                  <a:lnTo>
                    <a:pt x="35" y="43"/>
                  </a:lnTo>
                  <a:lnTo>
                    <a:pt x="33" y="43"/>
                  </a:lnTo>
                  <a:lnTo>
                    <a:pt x="33" y="45"/>
                  </a:lnTo>
                  <a:lnTo>
                    <a:pt x="32" y="45"/>
                  </a:lnTo>
                  <a:lnTo>
                    <a:pt x="32" y="46"/>
                  </a:lnTo>
                  <a:lnTo>
                    <a:pt x="30" y="46"/>
                  </a:lnTo>
                  <a:lnTo>
                    <a:pt x="30" y="48"/>
                  </a:lnTo>
                  <a:lnTo>
                    <a:pt x="28" y="50"/>
                  </a:lnTo>
                  <a:lnTo>
                    <a:pt x="26" y="52"/>
                  </a:lnTo>
                  <a:lnTo>
                    <a:pt x="24" y="54"/>
                  </a:lnTo>
                  <a:lnTo>
                    <a:pt x="22" y="54"/>
                  </a:lnTo>
                  <a:lnTo>
                    <a:pt x="22" y="56"/>
                  </a:lnTo>
                  <a:lnTo>
                    <a:pt x="21" y="56"/>
                  </a:lnTo>
                  <a:lnTo>
                    <a:pt x="21" y="58"/>
                  </a:lnTo>
                  <a:lnTo>
                    <a:pt x="21" y="56"/>
                  </a:lnTo>
                  <a:lnTo>
                    <a:pt x="21" y="58"/>
                  </a:lnTo>
                  <a:lnTo>
                    <a:pt x="19" y="58"/>
                  </a:lnTo>
                  <a:lnTo>
                    <a:pt x="17" y="58"/>
                  </a:lnTo>
                  <a:lnTo>
                    <a:pt x="15" y="58"/>
                  </a:lnTo>
                  <a:lnTo>
                    <a:pt x="13" y="59"/>
                  </a:lnTo>
                  <a:lnTo>
                    <a:pt x="11" y="59"/>
                  </a:lnTo>
                  <a:lnTo>
                    <a:pt x="13" y="58"/>
                  </a:lnTo>
                  <a:lnTo>
                    <a:pt x="15" y="58"/>
                  </a:lnTo>
                  <a:lnTo>
                    <a:pt x="17" y="58"/>
                  </a:lnTo>
                  <a:lnTo>
                    <a:pt x="17" y="56"/>
                  </a:lnTo>
                  <a:lnTo>
                    <a:pt x="19" y="56"/>
                  </a:lnTo>
                  <a:lnTo>
                    <a:pt x="19" y="54"/>
                  </a:lnTo>
                  <a:lnTo>
                    <a:pt x="21" y="54"/>
                  </a:lnTo>
                  <a:lnTo>
                    <a:pt x="21" y="50"/>
                  </a:lnTo>
                  <a:lnTo>
                    <a:pt x="22" y="52"/>
                  </a:lnTo>
                  <a:lnTo>
                    <a:pt x="22" y="50"/>
                  </a:lnTo>
                  <a:lnTo>
                    <a:pt x="24" y="50"/>
                  </a:lnTo>
                  <a:lnTo>
                    <a:pt x="22" y="48"/>
                  </a:lnTo>
                  <a:lnTo>
                    <a:pt x="21" y="48"/>
                  </a:lnTo>
                  <a:lnTo>
                    <a:pt x="19" y="48"/>
                  </a:lnTo>
                  <a:lnTo>
                    <a:pt x="17" y="48"/>
                  </a:lnTo>
                  <a:lnTo>
                    <a:pt x="15" y="48"/>
                  </a:lnTo>
                  <a:lnTo>
                    <a:pt x="13" y="48"/>
                  </a:lnTo>
                  <a:lnTo>
                    <a:pt x="13" y="46"/>
                  </a:lnTo>
                  <a:lnTo>
                    <a:pt x="11" y="45"/>
                  </a:lnTo>
                  <a:lnTo>
                    <a:pt x="9" y="43"/>
                  </a:lnTo>
                  <a:lnTo>
                    <a:pt x="8" y="45"/>
                  </a:lnTo>
                  <a:lnTo>
                    <a:pt x="6" y="45"/>
                  </a:lnTo>
                  <a:lnTo>
                    <a:pt x="6" y="43"/>
                  </a:lnTo>
                  <a:lnTo>
                    <a:pt x="8" y="43"/>
                  </a:lnTo>
                  <a:lnTo>
                    <a:pt x="6" y="43"/>
                  </a:lnTo>
                  <a:lnTo>
                    <a:pt x="6" y="41"/>
                  </a:lnTo>
                  <a:lnTo>
                    <a:pt x="4" y="39"/>
                  </a:lnTo>
                  <a:lnTo>
                    <a:pt x="4" y="37"/>
                  </a:lnTo>
                  <a:lnTo>
                    <a:pt x="6" y="37"/>
                  </a:lnTo>
                  <a:lnTo>
                    <a:pt x="6" y="35"/>
                  </a:lnTo>
                  <a:lnTo>
                    <a:pt x="8" y="34"/>
                  </a:lnTo>
                  <a:lnTo>
                    <a:pt x="9" y="34"/>
                  </a:lnTo>
                  <a:lnTo>
                    <a:pt x="11" y="34"/>
                  </a:lnTo>
                  <a:lnTo>
                    <a:pt x="13" y="34"/>
                  </a:lnTo>
                  <a:lnTo>
                    <a:pt x="13" y="32"/>
                  </a:lnTo>
                  <a:lnTo>
                    <a:pt x="15" y="32"/>
                  </a:lnTo>
                  <a:lnTo>
                    <a:pt x="15" y="30"/>
                  </a:lnTo>
                  <a:lnTo>
                    <a:pt x="13" y="28"/>
                  </a:lnTo>
                  <a:lnTo>
                    <a:pt x="11" y="28"/>
                  </a:lnTo>
                  <a:lnTo>
                    <a:pt x="9" y="28"/>
                  </a:lnTo>
                  <a:lnTo>
                    <a:pt x="8" y="28"/>
                  </a:lnTo>
                  <a:lnTo>
                    <a:pt x="6" y="28"/>
                  </a:lnTo>
                  <a:lnTo>
                    <a:pt x="4" y="28"/>
                  </a:lnTo>
                  <a:lnTo>
                    <a:pt x="2" y="28"/>
                  </a:lnTo>
                  <a:lnTo>
                    <a:pt x="2" y="26"/>
                  </a:lnTo>
                  <a:lnTo>
                    <a:pt x="0" y="26"/>
                  </a:lnTo>
                  <a:lnTo>
                    <a:pt x="0" y="24"/>
                  </a:lnTo>
                  <a:lnTo>
                    <a:pt x="2" y="24"/>
                  </a:lnTo>
                  <a:lnTo>
                    <a:pt x="0" y="24"/>
                  </a:lnTo>
                  <a:lnTo>
                    <a:pt x="2" y="22"/>
                  </a:lnTo>
                  <a:lnTo>
                    <a:pt x="4" y="22"/>
                  </a:lnTo>
                  <a:lnTo>
                    <a:pt x="2" y="22"/>
                  </a:lnTo>
                  <a:lnTo>
                    <a:pt x="4" y="22"/>
                  </a:lnTo>
                  <a:lnTo>
                    <a:pt x="6" y="22"/>
                  </a:lnTo>
                  <a:lnTo>
                    <a:pt x="8" y="22"/>
                  </a:lnTo>
                  <a:lnTo>
                    <a:pt x="9" y="22"/>
                  </a:lnTo>
                  <a:lnTo>
                    <a:pt x="11" y="22"/>
                  </a:lnTo>
                  <a:lnTo>
                    <a:pt x="11" y="24"/>
                  </a:lnTo>
                  <a:lnTo>
                    <a:pt x="13" y="22"/>
                  </a:lnTo>
                  <a:lnTo>
                    <a:pt x="13" y="21"/>
                  </a:lnTo>
                  <a:lnTo>
                    <a:pt x="8" y="19"/>
                  </a:lnTo>
                  <a:lnTo>
                    <a:pt x="8" y="17"/>
                  </a:lnTo>
                  <a:lnTo>
                    <a:pt x="6" y="17"/>
                  </a:lnTo>
                  <a:lnTo>
                    <a:pt x="4" y="17"/>
                  </a:lnTo>
                  <a:lnTo>
                    <a:pt x="6" y="15"/>
                  </a:lnTo>
                  <a:lnTo>
                    <a:pt x="4" y="15"/>
                  </a:lnTo>
                  <a:lnTo>
                    <a:pt x="2" y="15"/>
                  </a:lnTo>
                  <a:lnTo>
                    <a:pt x="6" y="13"/>
                  </a:lnTo>
                  <a:lnTo>
                    <a:pt x="8" y="11"/>
                  </a:lnTo>
                  <a:lnTo>
                    <a:pt x="8" y="9"/>
                  </a:lnTo>
                  <a:lnTo>
                    <a:pt x="9" y="9"/>
                  </a:lnTo>
                  <a:lnTo>
                    <a:pt x="9" y="8"/>
                  </a:lnTo>
                  <a:lnTo>
                    <a:pt x="11" y="6"/>
                  </a:lnTo>
                  <a:lnTo>
                    <a:pt x="11" y="8"/>
                  </a:lnTo>
                  <a:lnTo>
                    <a:pt x="13" y="8"/>
                  </a:lnTo>
                  <a:lnTo>
                    <a:pt x="15" y="8"/>
                  </a:lnTo>
                  <a:lnTo>
                    <a:pt x="17" y="6"/>
                  </a:lnTo>
                  <a:lnTo>
                    <a:pt x="19" y="6"/>
                  </a:lnTo>
                  <a:lnTo>
                    <a:pt x="21" y="6"/>
                  </a:lnTo>
                  <a:lnTo>
                    <a:pt x="21" y="4"/>
                  </a:lnTo>
                  <a:lnTo>
                    <a:pt x="22" y="4"/>
                  </a:lnTo>
                  <a:lnTo>
                    <a:pt x="24" y="4"/>
                  </a:lnTo>
                  <a:lnTo>
                    <a:pt x="24" y="2"/>
                  </a:lnTo>
                  <a:lnTo>
                    <a:pt x="24" y="4"/>
                  </a:lnTo>
                  <a:lnTo>
                    <a:pt x="26" y="4"/>
                  </a:lnTo>
                  <a:lnTo>
                    <a:pt x="28" y="4"/>
                  </a:lnTo>
                  <a:lnTo>
                    <a:pt x="28" y="6"/>
                  </a:lnTo>
                  <a:lnTo>
                    <a:pt x="33" y="6"/>
                  </a:lnTo>
                  <a:lnTo>
                    <a:pt x="35" y="6"/>
                  </a:lnTo>
                  <a:lnTo>
                    <a:pt x="37" y="6"/>
                  </a:lnTo>
                  <a:lnTo>
                    <a:pt x="35" y="6"/>
                  </a:lnTo>
                  <a:lnTo>
                    <a:pt x="37" y="6"/>
                  </a:lnTo>
                  <a:lnTo>
                    <a:pt x="39" y="6"/>
                  </a:lnTo>
                  <a:lnTo>
                    <a:pt x="41" y="6"/>
                  </a:lnTo>
                  <a:lnTo>
                    <a:pt x="43" y="6"/>
                  </a:lnTo>
                  <a:lnTo>
                    <a:pt x="43" y="8"/>
                  </a:lnTo>
                  <a:lnTo>
                    <a:pt x="45" y="8"/>
                  </a:lnTo>
                  <a:lnTo>
                    <a:pt x="46" y="8"/>
                  </a:lnTo>
                  <a:lnTo>
                    <a:pt x="48" y="8"/>
                  </a:lnTo>
                  <a:lnTo>
                    <a:pt x="50" y="8"/>
                  </a:lnTo>
                  <a:lnTo>
                    <a:pt x="54" y="8"/>
                  </a:lnTo>
                  <a:lnTo>
                    <a:pt x="56" y="9"/>
                  </a:lnTo>
                  <a:lnTo>
                    <a:pt x="59" y="9"/>
                  </a:lnTo>
                  <a:lnTo>
                    <a:pt x="61" y="9"/>
                  </a:lnTo>
                  <a:lnTo>
                    <a:pt x="63" y="11"/>
                  </a:lnTo>
                  <a:lnTo>
                    <a:pt x="65" y="11"/>
                  </a:lnTo>
                  <a:lnTo>
                    <a:pt x="65" y="13"/>
                  </a:lnTo>
                  <a:lnTo>
                    <a:pt x="67" y="11"/>
                  </a:lnTo>
                  <a:lnTo>
                    <a:pt x="67" y="13"/>
                  </a:lnTo>
                  <a:lnTo>
                    <a:pt x="69" y="13"/>
                  </a:lnTo>
                  <a:lnTo>
                    <a:pt x="70" y="13"/>
                  </a:lnTo>
                  <a:lnTo>
                    <a:pt x="72" y="11"/>
                  </a:lnTo>
                  <a:lnTo>
                    <a:pt x="74" y="9"/>
                  </a:lnTo>
                  <a:lnTo>
                    <a:pt x="74" y="11"/>
                  </a:lnTo>
                  <a:lnTo>
                    <a:pt x="76" y="11"/>
                  </a:lnTo>
                  <a:lnTo>
                    <a:pt x="78" y="11"/>
                  </a:lnTo>
                  <a:lnTo>
                    <a:pt x="78" y="9"/>
                  </a:lnTo>
                  <a:lnTo>
                    <a:pt x="80" y="11"/>
                  </a:lnTo>
                  <a:lnTo>
                    <a:pt x="80" y="9"/>
                  </a:lnTo>
                  <a:lnTo>
                    <a:pt x="80" y="8"/>
                  </a:lnTo>
                  <a:lnTo>
                    <a:pt x="82" y="9"/>
                  </a:lnTo>
                  <a:lnTo>
                    <a:pt x="82" y="8"/>
                  </a:lnTo>
                  <a:lnTo>
                    <a:pt x="83" y="9"/>
                  </a:lnTo>
                  <a:lnTo>
                    <a:pt x="82" y="9"/>
                  </a:lnTo>
                  <a:lnTo>
                    <a:pt x="83" y="9"/>
                  </a:lnTo>
                  <a:lnTo>
                    <a:pt x="85" y="9"/>
                  </a:lnTo>
                  <a:lnTo>
                    <a:pt x="87" y="9"/>
                  </a:lnTo>
                  <a:lnTo>
                    <a:pt x="87" y="8"/>
                  </a:lnTo>
                  <a:lnTo>
                    <a:pt x="89" y="8"/>
                  </a:lnTo>
                  <a:lnTo>
                    <a:pt x="89" y="9"/>
                  </a:lnTo>
                  <a:lnTo>
                    <a:pt x="91" y="8"/>
                  </a:lnTo>
                  <a:lnTo>
                    <a:pt x="91" y="9"/>
                  </a:lnTo>
                  <a:lnTo>
                    <a:pt x="93" y="9"/>
                  </a:lnTo>
                  <a:lnTo>
                    <a:pt x="95" y="9"/>
                  </a:lnTo>
                  <a:lnTo>
                    <a:pt x="96" y="9"/>
                  </a:lnTo>
                  <a:lnTo>
                    <a:pt x="96" y="11"/>
                  </a:lnTo>
                  <a:lnTo>
                    <a:pt x="98" y="9"/>
                  </a:lnTo>
                  <a:lnTo>
                    <a:pt x="100" y="9"/>
                  </a:lnTo>
                  <a:lnTo>
                    <a:pt x="102" y="9"/>
                  </a:lnTo>
                  <a:lnTo>
                    <a:pt x="104" y="9"/>
                  </a:lnTo>
                  <a:lnTo>
                    <a:pt x="107" y="9"/>
                  </a:lnTo>
                  <a:lnTo>
                    <a:pt x="107" y="11"/>
                  </a:lnTo>
                  <a:lnTo>
                    <a:pt x="106" y="11"/>
                  </a:lnTo>
                  <a:lnTo>
                    <a:pt x="107" y="11"/>
                  </a:lnTo>
                  <a:lnTo>
                    <a:pt x="109" y="11"/>
                  </a:lnTo>
                  <a:lnTo>
                    <a:pt x="111" y="13"/>
                  </a:lnTo>
                  <a:lnTo>
                    <a:pt x="113" y="11"/>
                  </a:lnTo>
                  <a:lnTo>
                    <a:pt x="115" y="11"/>
                  </a:lnTo>
                  <a:lnTo>
                    <a:pt x="115" y="13"/>
                  </a:lnTo>
                  <a:lnTo>
                    <a:pt x="117" y="13"/>
                  </a:lnTo>
                  <a:lnTo>
                    <a:pt x="119" y="13"/>
                  </a:lnTo>
                  <a:lnTo>
                    <a:pt x="119" y="15"/>
                  </a:lnTo>
                  <a:lnTo>
                    <a:pt x="117" y="15"/>
                  </a:lnTo>
                  <a:lnTo>
                    <a:pt x="117" y="17"/>
                  </a:lnTo>
                  <a:lnTo>
                    <a:pt x="122" y="17"/>
                  </a:lnTo>
                  <a:lnTo>
                    <a:pt x="128" y="17"/>
                  </a:lnTo>
                  <a:lnTo>
                    <a:pt x="133" y="19"/>
                  </a:lnTo>
                  <a:lnTo>
                    <a:pt x="131" y="21"/>
                  </a:lnTo>
                  <a:lnTo>
                    <a:pt x="133" y="21"/>
                  </a:lnTo>
                  <a:lnTo>
                    <a:pt x="135" y="21"/>
                  </a:lnTo>
                  <a:lnTo>
                    <a:pt x="135" y="19"/>
                  </a:lnTo>
                  <a:lnTo>
                    <a:pt x="133" y="17"/>
                  </a:lnTo>
                  <a:lnTo>
                    <a:pt x="135" y="17"/>
                  </a:lnTo>
                  <a:lnTo>
                    <a:pt x="137" y="15"/>
                  </a:lnTo>
                  <a:lnTo>
                    <a:pt x="139" y="15"/>
                  </a:lnTo>
                  <a:lnTo>
                    <a:pt x="141" y="17"/>
                  </a:lnTo>
                  <a:lnTo>
                    <a:pt x="143" y="17"/>
                  </a:lnTo>
                  <a:lnTo>
                    <a:pt x="146" y="17"/>
                  </a:lnTo>
                  <a:lnTo>
                    <a:pt x="148" y="17"/>
                  </a:lnTo>
                  <a:lnTo>
                    <a:pt x="150" y="17"/>
                  </a:lnTo>
                  <a:lnTo>
                    <a:pt x="152" y="17"/>
                  </a:lnTo>
                  <a:lnTo>
                    <a:pt x="154" y="17"/>
                  </a:lnTo>
                  <a:lnTo>
                    <a:pt x="156" y="15"/>
                  </a:lnTo>
                  <a:lnTo>
                    <a:pt x="156" y="13"/>
                  </a:lnTo>
                  <a:lnTo>
                    <a:pt x="156" y="11"/>
                  </a:lnTo>
                  <a:lnTo>
                    <a:pt x="154" y="11"/>
                  </a:lnTo>
                  <a:lnTo>
                    <a:pt x="154" y="9"/>
                  </a:lnTo>
                  <a:lnTo>
                    <a:pt x="156" y="9"/>
                  </a:lnTo>
                  <a:lnTo>
                    <a:pt x="159" y="9"/>
                  </a:lnTo>
                  <a:lnTo>
                    <a:pt x="159" y="11"/>
                  </a:lnTo>
                  <a:lnTo>
                    <a:pt x="157" y="11"/>
                  </a:lnTo>
                  <a:lnTo>
                    <a:pt x="159" y="13"/>
                  </a:lnTo>
                  <a:lnTo>
                    <a:pt x="157" y="15"/>
                  </a:lnTo>
                  <a:lnTo>
                    <a:pt x="159" y="15"/>
                  </a:lnTo>
                  <a:lnTo>
                    <a:pt x="159" y="17"/>
                  </a:lnTo>
                  <a:lnTo>
                    <a:pt x="159" y="19"/>
                  </a:lnTo>
                  <a:lnTo>
                    <a:pt x="161" y="19"/>
                  </a:lnTo>
                  <a:lnTo>
                    <a:pt x="161" y="17"/>
                  </a:lnTo>
                  <a:lnTo>
                    <a:pt x="163" y="17"/>
                  </a:lnTo>
                  <a:lnTo>
                    <a:pt x="163" y="15"/>
                  </a:lnTo>
                  <a:lnTo>
                    <a:pt x="165" y="15"/>
                  </a:lnTo>
                  <a:lnTo>
                    <a:pt x="165" y="13"/>
                  </a:lnTo>
                  <a:lnTo>
                    <a:pt x="165" y="11"/>
                  </a:lnTo>
                  <a:lnTo>
                    <a:pt x="163" y="9"/>
                  </a:lnTo>
                  <a:lnTo>
                    <a:pt x="161" y="9"/>
                  </a:lnTo>
                  <a:lnTo>
                    <a:pt x="161" y="8"/>
                  </a:lnTo>
                  <a:lnTo>
                    <a:pt x="159" y="8"/>
                  </a:lnTo>
                  <a:lnTo>
                    <a:pt x="159" y="6"/>
                  </a:lnTo>
                  <a:lnTo>
                    <a:pt x="157" y="6"/>
                  </a:lnTo>
                  <a:lnTo>
                    <a:pt x="159" y="4"/>
                  </a:lnTo>
                  <a:lnTo>
                    <a:pt x="159" y="2"/>
                  </a:lnTo>
                  <a:lnTo>
                    <a:pt x="161" y="2"/>
                  </a:lnTo>
                  <a:lnTo>
                    <a:pt x="161" y="0"/>
                  </a:lnTo>
                  <a:lnTo>
                    <a:pt x="161" y="2"/>
                  </a:lnTo>
                  <a:lnTo>
                    <a:pt x="16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4" name="Freeform 1662"/>
            <p:cNvSpPr>
              <a:spLocks/>
            </p:cNvSpPr>
            <p:nvPr/>
          </p:nvSpPr>
          <p:spPr bwMode="auto">
            <a:xfrm>
              <a:off x="3014663" y="5290998"/>
              <a:ext cx="25400" cy="41275"/>
            </a:xfrm>
            <a:custGeom>
              <a:avLst/>
              <a:gdLst>
                <a:gd name="T0" fmla="*/ 2147483646 w 16"/>
                <a:gd name="T1" fmla="*/ 0 h 26"/>
                <a:gd name="T2" fmla="*/ 2147483646 w 16"/>
                <a:gd name="T3" fmla="*/ 2147483646 h 26"/>
                <a:gd name="T4" fmla="*/ 2147483646 w 16"/>
                <a:gd name="T5" fmla="*/ 2147483646 h 26"/>
                <a:gd name="T6" fmla="*/ 2147483646 w 16"/>
                <a:gd name="T7" fmla="*/ 2147483646 h 26"/>
                <a:gd name="T8" fmla="*/ 2147483646 w 16"/>
                <a:gd name="T9" fmla="*/ 2147483646 h 26"/>
                <a:gd name="T10" fmla="*/ 2147483646 w 16"/>
                <a:gd name="T11" fmla="*/ 2147483646 h 26"/>
                <a:gd name="T12" fmla="*/ 2147483646 w 16"/>
                <a:gd name="T13" fmla="*/ 2147483646 h 26"/>
                <a:gd name="T14" fmla="*/ 2147483646 w 16"/>
                <a:gd name="T15" fmla="*/ 2147483646 h 26"/>
                <a:gd name="T16" fmla="*/ 2147483646 w 16"/>
                <a:gd name="T17" fmla="*/ 2147483646 h 26"/>
                <a:gd name="T18" fmla="*/ 2147483646 w 16"/>
                <a:gd name="T19" fmla="*/ 2147483646 h 26"/>
                <a:gd name="T20" fmla="*/ 2147483646 w 16"/>
                <a:gd name="T21" fmla="*/ 2147483646 h 26"/>
                <a:gd name="T22" fmla="*/ 2147483646 w 16"/>
                <a:gd name="T23" fmla="*/ 2147483646 h 26"/>
                <a:gd name="T24" fmla="*/ 2147483646 w 16"/>
                <a:gd name="T25" fmla="*/ 2147483646 h 26"/>
                <a:gd name="T26" fmla="*/ 2147483646 w 16"/>
                <a:gd name="T27" fmla="*/ 2147483646 h 26"/>
                <a:gd name="T28" fmla="*/ 2147483646 w 16"/>
                <a:gd name="T29" fmla="*/ 2147483646 h 26"/>
                <a:gd name="T30" fmla="*/ 2147483646 w 16"/>
                <a:gd name="T31" fmla="*/ 2147483646 h 26"/>
                <a:gd name="T32" fmla="*/ 2147483646 w 16"/>
                <a:gd name="T33" fmla="*/ 2147483646 h 26"/>
                <a:gd name="T34" fmla="*/ 2147483646 w 16"/>
                <a:gd name="T35" fmla="*/ 2147483646 h 26"/>
                <a:gd name="T36" fmla="*/ 2147483646 w 16"/>
                <a:gd name="T37" fmla="*/ 2147483646 h 26"/>
                <a:gd name="T38" fmla="*/ 2147483646 w 16"/>
                <a:gd name="T39" fmla="*/ 2147483646 h 26"/>
                <a:gd name="T40" fmla="*/ 2147483646 w 16"/>
                <a:gd name="T41" fmla="*/ 2147483646 h 26"/>
                <a:gd name="T42" fmla="*/ 2147483646 w 16"/>
                <a:gd name="T43" fmla="*/ 2147483646 h 26"/>
                <a:gd name="T44" fmla="*/ 2147483646 w 16"/>
                <a:gd name="T45" fmla="*/ 2147483646 h 26"/>
                <a:gd name="T46" fmla="*/ 2147483646 w 16"/>
                <a:gd name="T47" fmla="*/ 2147483646 h 26"/>
                <a:gd name="T48" fmla="*/ 2147483646 w 16"/>
                <a:gd name="T49" fmla="*/ 2147483646 h 26"/>
                <a:gd name="T50" fmla="*/ 2147483646 w 16"/>
                <a:gd name="T51" fmla="*/ 2147483646 h 26"/>
                <a:gd name="T52" fmla="*/ 2147483646 w 16"/>
                <a:gd name="T53" fmla="*/ 2147483646 h 26"/>
                <a:gd name="T54" fmla="*/ 2147483646 w 16"/>
                <a:gd name="T55" fmla="*/ 2147483646 h 26"/>
                <a:gd name="T56" fmla="*/ 2147483646 w 16"/>
                <a:gd name="T57" fmla="*/ 2147483646 h 26"/>
                <a:gd name="T58" fmla="*/ 2147483646 w 16"/>
                <a:gd name="T59" fmla="*/ 2147483646 h 26"/>
                <a:gd name="T60" fmla="*/ 2147483646 w 16"/>
                <a:gd name="T61" fmla="*/ 2147483646 h 26"/>
                <a:gd name="T62" fmla="*/ 2147483646 w 16"/>
                <a:gd name="T63" fmla="*/ 2147483646 h 26"/>
                <a:gd name="T64" fmla="*/ 2147483646 w 16"/>
                <a:gd name="T65" fmla="*/ 2147483646 h 26"/>
                <a:gd name="T66" fmla="*/ 2147483646 w 16"/>
                <a:gd name="T67" fmla="*/ 2147483646 h 26"/>
                <a:gd name="T68" fmla="*/ 2147483646 w 16"/>
                <a:gd name="T69" fmla="*/ 2147483646 h 26"/>
                <a:gd name="T70" fmla="*/ 2147483646 w 16"/>
                <a:gd name="T71" fmla="*/ 2147483646 h 26"/>
                <a:gd name="T72" fmla="*/ 2147483646 w 16"/>
                <a:gd name="T73" fmla="*/ 2147483646 h 26"/>
                <a:gd name="T74" fmla="*/ 0 w 16"/>
                <a:gd name="T75" fmla="*/ 2147483646 h 26"/>
                <a:gd name="T76" fmla="*/ 2147483646 w 16"/>
                <a:gd name="T77" fmla="*/ 0 h 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 h="26">
                  <a:moveTo>
                    <a:pt x="3" y="0"/>
                  </a:moveTo>
                  <a:lnTo>
                    <a:pt x="7" y="0"/>
                  </a:lnTo>
                  <a:lnTo>
                    <a:pt x="5" y="2"/>
                  </a:lnTo>
                  <a:lnTo>
                    <a:pt x="7" y="2"/>
                  </a:lnTo>
                  <a:lnTo>
                    <a:pt x="9" y="2"/>
                  </a:lnTo>
                  <a:lnTo>
                    <a:pt x="9" y="4"/>
                  </a:lnTo>
                  <a:lnTo>
                    <a:pt x="9" y="6"/>
                  </a:lnTo>
                  <a:lnTo>
                    <a:pt x="7" y="6"/>
                  </a:lnTo>
                  <a:lnTo>
                    <a:pt x="7" y="8"/>
                  </a:lnTo>
                  <a:lnTo>
                    <a:pt x="9" y="8"/>
                  </a:lnTo>
                  <a:lnTo>
                    <a:pt x="11" y="9"/>
                  </a:lnTo>
                  <a:lnTo>
                    <a:pt x="11" y="11"/>
                  </a:lnTo>
                  <a:lnTo>
                    <a:pt x="11" y="13"/>
                  </a:lnTo>
                  <a:lnTo>
                    <a:pt x="13" y="13"/>
                  </a:lnTo>
                  <a:lnTo>
                    <a:pt x="15" y="15"/>
                  </a:lnTo>
                  <a:lnTo>
                    <a:pt x="15" y="17"/>
                  </a:lnTo>
                  <a:lnTo>
                    <a:pt x="16" y="17"/>
                  </a:lnTo>
                  <a:lnTo>
                    <a:pt x="16" y="19"/>
                  </a:lnTo>
                  <a:lnTo>
                    <a:pt x="16" y="21"/>
                  </a:lnTo>
                  <a:lnTo>
                    <a:pt x="16" y="22"/>
                  </a:lnTo>
                  <a:lnTo>
                    <a:pt x="15" y="24"/>
                  </a:lnTo>
                  <a:lnTo>
                    <a:pt x="11" y="24"/>
                  </a:lnTo>
                  <a:lnTo>
                    <a:pt x="9" y="24"/>
                  </a:lnTo>
                  <a:lnTo>
                    <a:pt x="7" y="24"/>
                  </a:lnTo>
                  <a:lnTo>
                    <a:pt x="5" y="24"/>
                  </a:lnTo>
                  <a:lnTo>
                    <a:pt x="3" y="26"/>
                  </a:lnTo>
                  <a:lnTo>
                    <a:pt x="3" y="24"/>
                  </a:lnTo>
                  <a:lnTo>
                    <a:pt x="5" y="24"/>
                  </a:lnTo>
                  <a:lnTo>
                    <a:pt x="5" y="22"/>
                  </a:lnTo>
                  <a:lnTo>
                    <a:pt x="7" y="22"/>
                  </a:lnTo>
                  <a:lnTo>
                    <a:pt x="9" y="22"/>
                  </a:lnTo>
                  <a:lnTo>
                    <a:pt x="7" y="21"/>
                  </a:lnTo>
                  <a:lnTo>
                    <a:pt x="5" y="21"/>
                  </a:lnTo>
                  <a:lnTo>
                    <a:pt x="3" y="21"/>
                  </a:lnTo>
                  <a:lnTo>
                    <a:pt x="3" y="17"/>
                  </a:lnTo>
                  <a:lnTo>
                    <a:pt x="5" y="17"/>
                  </a:lnTo>
                  <a:lnTo>
                    <a:pt x="7" y="17"/>
                  </a:lnTo>
                  <a:lnTo>
                    <a:pt x="7" y="15"/>
                  </a:lnTo>
                  <a:lnTo>
                    <a:pt x="7" y="13"/>
                  </a:lnTo>
                  <a:lnTo>
                    <a:pt x="5" y="13"/>
                  </a:lnTo>
                  <a:lnTo>
                    <a:pt x="5" y="11"/>
                  </a:lnTo>
                  <a:lnTo>
                    <a:pt x="3" y="11"/>
                  </a:lnTo>
                  <a:lnTo>
                    <a:pt x="3" y="9"/>
                  </a:lnTo>
                  <a:lnTo>
                    <a:pt x="3" y="8"/>
                  </a:lnTo>
                  <a:lnTo>
                    <a:pt x="2" y="8"/>
                  </a:lnTo>
                  <a:lnTo>
                    <a:pt x="2" y="6"/>
                  </a:lnTo>
                  <a:lnTo>
                    <a:pt x="2" y="4"/>
                  </a:lnTo>
                  <a:lnTo>
                    <a:pt x="0" y="2"/>
                  </a:lnTo>
                  <a:lnTo>
                    <a:pt x="2"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5" name="Freeform 1663"/>
            <p:cNvSpPr>
              <a:spLocks/>
            </p:cNvSpPr>
            <p:nvPr/>
          </p:nvSpPr>
          <p:spPr bwMode="auto">
            <a:xfrm>
              <a:off x="2486026" y="5294173"/>
              <a:ext cx="7938" cy="3175"/>
            </a:xfrm>
            <a:custGeom>
              <a:avLst/>
              <a:gdLst>
                <a:gd name="T0" fmla="*/ 2147483646 w 5"/>
                <a:gd name="T1" fmla="*/ 0 h 2"/>
                <a:gd name="T2" fmla="*/ 2147483646 w 5"/>
                <a:gd name="T3" fmla="*/ 0 h 2"/>
                <a:gd name="T4" fmla="*/ 2147483646 w 5"/>
                <a:gd name="T5" fmla="*/ 2147483646 h 2"/>
                <a:gd name="T6" fmla="*/ 2147483646 w 5"/>
                <a:gd name="T7" fmla="*/ 2147483646 h 2"/>
                <a:gd name="T8" fmla="*/ 2147483646 w 5"/>
                <a:gd name="T9" fmla="*/ 2147483646 h 2"/>
                <a:gd name="T10" fmla="*/ 2147483646 w 5"/>
                <a:gd name="T11" fmla="*/ 2147483646 h 2"/>
                <a:gd name="T12" fmla="*/ 2147483646 w 5"/>
                <a:gd name="T13" fmla="*/ 2147483646 h 2"/>
                <a:gd name="T14" fmla="*/ 0 w 5"/>
                <a:gd name="T15" fmla="*/ 2147483646 h 2"/>
                <a:gd name="T16" fmla="*/ 0 w 5"/>
                <a:gd name="T17" fmla="*/ 2147483646 h 2"/>
                <a:gd name="T18" fmla="*/ 2147483646 w 5"/>
                <a:gd name="T19" fmla="*/ 2147483646 h 2"/>
                <a:gd name="T20" fmla="*/ 2147483646 w 5"/>
                <a:gd name="T21" fmla="*/ 2147483646 h 2"/>
                <a:gd name="T22" fmla="*/ 2147483646 w 5"/>
                <a:gd name="T23" fmla="*/ 0 h 2"/>
                <a:gd name="T24" fmla="*/ 2147483646 w 5"/>
                <a:gd name="T25" fmla="*/ 0 h 2"/>
                <a:gd name="T26" fmla="*/ 2147483646 w 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2">
                  <a:moveTo>
                    <a:pt x="4" y="0"/>
                  </a:moveTo>
                  <a:lnTo>
                    <a:pt x="4" y="0"/>
                  </a:lnTo>
                  <a:lnTo>
                    <a:pt x="5" y="2"/>
                  </a:lnTo>
                  <a:lnTo>
                    <a:pt x="4" y="2"/>
                  </a:lnTo>
                  <a:lnTo>
                    <a:pt x="2" y="2"/>
                  </a:lnTo>
                  <a:lnTo>
                    <a:pt x="0" y="2"/>
                  </a:lnTo>
                  <a:lnTo>
                    <a:pt x="2" y="2"/>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6" name="Freeform 1664"/>
            <p:cNvSpPr>
              <a:spLocks/>
            </p:cNvSpPr>
            <p:nvPr/>
          </p:nvSpPr>
          <p:spPr bwMode="auto">
            <a:xfrm>
              <a:off x="3536951" y="5362436"/>
              <a:ext cx="3175" cy="4763"/>
            </a:xfrm>
            <a:custGeom>
              <a:avLst/>
              <a:gdLst>
                <a:gd name="T0" fmla="*/ 2147483646 w 2"/>
                <a:gd name="T1" fmla="*/ 0 h 3"/>
                <a:gd name="T2" fmla="*/ 2147483646 w 2"/>
                <a:gd name="T3" fmla="*/ 2147483646 h 3"/>
                <a:gd name="T4" fmla="*/ 0 w 2"/>
                <a:gd name="T5" fmla="*/ 2147483646 h 3"/>
                <a:gd name="T6" fmla="*/ 0 w 2"/>
                <a:gd name="T7" fmla="*/ 2147483646 h 3"/>
                <a:gd name="T8" fmla="*/ 0 w 2"/>
                <a:gd name="T9" fmla="*/ 2147483646 h 3"/>
                <a:gd name="T10" fmla="*/ 0 w 2"/>
                <a:gd name="T11" fmla="*/ 2147483646 h 3"/>
                <a:gd name="T12" fmla="*/ 0 w 2"/>
                <a:gd name="T13" fmla="*/ 2147483646 h 3"/>
                <a:gd name="T14" fmla="*/ 0 w 2"/>
                <a:gd name="T15" fmla="*/ 2147483646 h 3"/>
                <a:gd name="T16" fmla="*/ 0 w 2"/>
                <a:gd name="T17" fmla="*/ 2147483646 h 3"/>
                <a:gd name="T18" fmla="*/ 2147483646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2" y="0"/>
                  </a:moveTo>
                  <a:lnTo>
                    <a:pt x="2" y="1"/>
                  </a:lnTo>
                  <a:lnTo>
                    <a:pt x="0" y="3"/>
                  </a:lnTo>
                  <a:lnTo>
                    <a:pt x="0" y="1"/>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7" name="Freeform 1665"/>
            <p:cNvSpPr>
              <a:spLocks/>
            </p:cNvSpPr>
            <p:nvPr/>
          </p:nvSpPr>
          <p:spPr bwMode="auto">
            <a:xfrm>
              <a:off x="3425826" y="5502136"/>
              <a:ext cx="34925" cy="38100"/>
            </a:xfrm>
            <a:custGeom>
              <a:avLst/>
              <a:gdLst>
                <a:gd name="T0" fmla="*/ 2147483646 w 22"/>
                <a:gd name="T1" fmla="*/ 0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0 w 22"/>
                <a:gd name="T53" fmla="*/ 2147483646 h 24"/>
                <a:gd name="T54" fmla="*/ 0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0 h 24"/>
                <a:gd name="T78" fmla="*/ 2147483646 w 22"/>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24">
                  <a:moveTo>
                    <a:pt x="18" y="0"/>
                  </a:moveTo>
                  <a:lnTo>
                    <a:pt x="18" y="0"/>
                  </a:lnTo>
                  <a:lnTo>
                    <a:pt x="20" y="2"/>
                  </a:lnTo>
                  <a:lnTo>
                    <a:pt x="22" y="4"/>
                  </a:lnTo>
                  <a:lnTo>
                    <a:pt x="20" y="6"/>
                  </a:lnTo>
                  <a:lnTo>
                    <a:pt x="20" y="8"/>
                  </a:lnTo>
                  <a:lnTo>
                    <a:pt x="18" y="10"/>
                  </a:lnTo>
                  <a:lnTo>
                    <a:pt x="20" y="10"/>
                  </a:lnTo>
                  <a:lnTo>
                    <a:pt x="20" y="11"/>
                  </a:lnTo>
                  <a:lnTo>
                    <a:pt x="20" y="13"/>
                  </a:lnTo>
                  <a:lnTo>
                    <a:pt x="22" y="13"/>
                  </a:lnTo>
                  <a:lnTo>
                    <a:pt x="20" y="15"/>
                  </a:lnTo>
                  <a:lnTo>
                    <a:pt x="18" y="15"/>
                  </a:lnTo>
                  <a:lnTo>
                    <a:pt x="18" y="17"/>
                  </a:lnTo>
                  <a:lnTo>
                    <a:pt x="18" y="19"/>
                  </a:lnTo>
                  <a:lnTo>
                    <a:pt x="16" y="19"/>
                  </a:lnTo>
                  <a:lnTo>
                    <a:pt x="16" y="21"/>
                  </a:lnTo>
                  <a:lnTo>
                    <a:pt x="14" y="21"/>
                  </a:lnTo>
                  <a:lnTo>
                    <a:pt x="16" y="23"/>
                  </a:lnTo>
                  <a:lnTo>
                    <a:pt x="14" y="23"/>
                  </a:lnTo>
                  <a:lnTo>
                    <a:pt x="14" y="24"/>
                  </a:lnTo>
                  <a:lnTo>
                    <a:pt x="13" y="24"/>
                  </a:lnTo>
                  <a:lnTo>
                    <a:pt x="11" y="23"/>
                  </a:lnTo>
                  <a:lnTo>
                    <a:pt x="9" y="23"/>
                  </a:lnTo>
                  <a:lnTo>
                    <a:pt x="9" y="24"/>
                  </a:lnTo>
                  <a:lnTo>
                    <a:pt x="7" y="23"/>
                  </a:lnTo>
                  <a:lnTo>
                    <a:pt x="5" y="23"/>
                  </a:lnTo>
                  <a:lnTo>
                    <a:pt x="3" y="21"/>
                  </a:lnTo>
                  <a:lnTo>
                    <a:pt x="3" y="23"/>
                  </a:lnTo>
                  <a:lnTo>
                    <a:pt x="3" y="21"/>
                  </a:lnTo>
                  <a:lnTo>
                    <a:pt x="1" y="19"/>
                  </a:lnTo>
                  <a:lnTo>
                    <a:pt x="1" y="17"/>
                  </a:lnTo>
                  <a:lnTo>
                    <a:pt x="0" y="15"/>
                  </a:lnTo>
                  <a:lnTo>
                    <a:pt x="0" y="13"/>
                  </a:lnTo>
                  <a:lnTo>
                    <a:pt x="0" y="11"/>
                  </a:lnTo>
                  <a:lnTo>
                    <a:pt x="3" y="11"/>
                  </a:lnTo>
                  <a:lnTo>
                    <a:pt x="5" y="11"/>
                  </a:lnTo>
                  <a:lnTo>
                    <a:pt x="5" y="10"/>
                  </a:lnTo>
                  <a:lnTo>
                    <a:pt x="7" y="10"/>
                  </a:lnTo>
                  <a:lnTo>
                    <a:pt x="9" y="8"/>
                  </a:lnTo>
                  <a:lnTo>
                    <a:pt x="11" y="6"/>
                  </a:lnTo>
                  <a:lnTo>
                    <a:pt x="13" y="6"/>
                  </a:lnTo>
                  <a:lnTo>
                    <a:pt x="13" y="4"/>
                  </a:lnTo>
                  <a:lnTo>
                    <a:pt x="14" y="4"/>
                  </a:lnTo>
                  <a:lnTo>
                    <a:pt x="16" y="4"/>
                  </a:lnTo>
                  <a:lnTo>
                    <a:pt x="16" y="2"/>
                  </a:lnTo>
                  <a:lnTo>
                    <a:pt x="16" y="0"/>
                  </a:lnTo>
                  <a:lnTo>
                    <a:pt x="1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8" name="Freeform 1666"/>
            <p:cNvSpPr>
              <a:spLocks/>
            </p:cNvSpPr>
            <p:nvPr/>
          </p:nvSpPr>
          <p:spPr bwMode="auto">
            <a:xfrm>
              <a:off x="3460751" y="5529123"/>
              <a:ext cx="14288" cy="17463"/>
            </a:xfrm>
            <a:custGeom>
              <a:avLst/>
              <a:gdLst>
                <a:gd name="T0" fmla="*/ 2147483646 w 9"/>
                <a:gd name="T1" fmla="*/ 0 h 11"/>
                <a:gd name="T2" fmla="*/ 2147483646 w 9"/>
                <a:gd name="T3" fmla="*/ 2147483646 h 11"/>
                <a:gd name="T4" fmla="*/ 2147483646 w 9"/>
                <a:gd name="T5" fmla="*/ 2147483646 h 11"/>
                <a:gd name="T6" fmla="*/ 2147483646 w 9"/>
                <a:gd name="T7" fmla="*/ 2147483646 h 11"/>
                <a:gd name="T8" fmla="*/ 2147483646 w 9"/>
                <a:gd name="T9" fmla="*/ 0 h 11"/>
                <a:gd name="T10" fmla="*/ 2147483646 w 9"/>
                <a:gd name="T11" fmla="*/ 0 h 11"/>
                <a:gd name="T12" fmla="*/ 2147483646 w 9"/>
                <a:gd name="T13" fmla="*/ 2147483646 h 11"/>
                <a:gd name="T14" fmla="*/ 2147483646 w 9"/>
                <a:gd name="T15" fmla="*/ 2147483646 h 11"/>
                <a:gd name="T16" fmla="*/ 2147483646 w 9"/>
                <a:gd name="T17" fmla="*/ 2147483646 h 11"/>
                <a:gd name="T18" fmla="*/ 2147483646 w 9"/>
                <a:gd name="T19" fmla="*/ 2147483646 h 11"/>
                <a:gd name="T20" fmla="*/ 2147483646 w 9"/>
                <a:gd name="T21" fmla="*/ 2147483646 h 11"/>
                <a:gd name="T22" fmla="*/ 2147483646 w 9"/>
                <a:gd name="T23" fmla="*/ 2147483646 h 11"/>
                <a:gd name="T24" fmla="*/ 2147483646 w 9"/>
                <a:gd name="T25" fmla="*/ 2147483646 h 11"/>
                <a:gd name="T26" fmla="*/ 2147483646 w 9"/>
                <a:gd name="T27" fmla="*/ 2147483646 h 11"/>
                <a:gd name="T28" fmla="*/ 2147483646 w 9"/>
                <a:gd name="T29" fmla="*/ 2147483646 h 11"/>
                <a:gd name="T30" fmla="*/ 2147483646 w 9"/>
                <a:gd name="T31" fmla="*/ 2147483646 h 11"/>
                <a:gd name="T32" fmla="*/ 2147483646 w 9"/>
                <a:gd name="T33" fmla="*/ 2147483646 h 11"/>
                <a:gd name="T34" fmla="*/ 2147483646 w 9"/>
                <a:gd name="T35" fmla="*/ 2147483646 h 11"/>
                <a:gd name="T36" fmla="*/ 2147483646 w 9"/>
                <a:gd name="T37" fmla="*/ 2147483646 h 11"/>
                <a:gd name="T38" fmla="*/ 2147483646 w 9"/>
                <a:gd name="T39" fmla="*/ 2147483646 h 11"/>
                <a:gd name="T40" fmla="*/ 2147483646 w 9"/>
                <a:gd name="T41" fmla="*/ 2147483646 h 11"/>
                <a:gd name="T42" fmla="*/ 2147483646 w 9"/>
                <a:gd name="T43" fmla="*/ 2147483646 h 11"/>
                <a:gd name="T44" fmla="*/ 2147483646 w 9"/>
                <a:gd name="T45" fmla="*/ 2147483646 h 11"/>
                <a:gd name="T46" fmla="*/ 2147483646 w 9"/>
                <a:gd name="T47" fmla="*/ 2147483646 h 11"/>
                <a:gd name="T48" fmla="*/ 2147483646 w 9"/>
                <a:gd name="T49" fmla="*/ 2147483646 h 11"/>
                <a:gd name="T50" fmla="*/ 2147483646 w 9"/>
                <a:gd name="T51" fmla="*/ 2147483646 h 11"/>
                <a:gd name="T52" fmla="*/ 2147483646 w 9"/>
                <a:gd name="T53" fmla="*/ 2147483646 h 11"/>
                <a:gd name="T54" fmla="*/ 2147483646 w 9"/>
                <a:gd name="T55" fmla="*/ 2147483646 h 11"/>
                <a:gd name="T56" fmla="*/ 2147483646 w 9"/>
                <a:gd name="T57" fmla="*/ 2147483646 h 11"/>
                <a:gd name="T58" fmla="*/ 0 w 9"/>
                <a:gd name="T59" fmla="*/ 2147483646 h 11"/>
                <a:gd name="T60" fmla="*/ 2147483646 w 9"/>
                <a:gd name="T61" fmla="*/ 2147483646 h 11"/>
                <a:gd name="T62" fmla="*/ 2147483646 w 9"/>
                <a:gd name="T63" fmla="*/ 2147483646 h 11"/>
                <a:gd name="T64" fmla="*/ 2147483646 w 9"/>
                <a:gd name="T65" fmla="*/ 2147483646 h 11"/>
                <a:gd name="T66" fmla="*/ 2147483646 w 9"/>
                <a:gd name="T67" fmla="*/ 2147483646 h 11"/>
                <a:gd name="T68" fmla="*/ 2147483646 w 9"/>
                <a:gd name="T69" fmla="*/ 2147483646 h 11"/>
                <a:gd name="T70" fmla="*/ 2147483646 w 9"/>
                <a:gd name="T71" fmla="*/ 2147483646 h 11"/>
                <a:gd name="T72" fmla="*/ 2147483646 w 9"/>
                <a:gd name="T73" fmla="*/ 2147483646 h 11"/>
                <a:gd name="T74" fmla="*/ 2147483646 w 9"/>
                <a:gd name="T75" fmla="*/ 2147483646 h 11"/>
                <a:gd name="T76" fmla="*/ 0 w 9"/>
                <a:gd name="T77" fmla="*/ 2147483646 h 11"/>
                <a:gd name="T78" fmla="*/ 2147483646 w 9"/>
                <a:gd name="T79" fmla="*/ 2147483646 h 11"/>
                <a:gd name="T80" fmla="*/ 2147483646 w 9"/>
                <a:gd name="T81" fmla="*/ 2147483646 h 11"/>
                <a:gd name="T82" fmla="*/ 2147483646 w 9"/>
                <a:gd name="T83" fmla="*/ 0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 h="11">
                  <a:moveTo>
                    <a:pt x="5" y="0"/>
                  </a:moveTo>
                  <a:lnTo>
                    <a:pt x="4" y="2"/>
                  </a:lnTo>
                  <a:lnTo>
                    <a:pt x="5" y="2"/>
                  </a:lnTo>
                  <a:lnTo>
                    <a:pt x="7" y="2"/>
                  </a:lnTo>
                  <a:lnTo>
                    <a:pt x="7" y="0"/>
                  </a:lnTo>
                  <a:lnTo>
                    <a:pt x="9" y="0"/>
                  </a:lnTo>
                  <a:lnTo>
                    <a:pt x="9" y="2"/>
                  </a:lnTo>
                  <a:lnTo>
                    <a:pt x="7" y="2"/>
                  </a:lnTo>
                  <a:lnTo>
                    <a:pt x="7" y="4"/>
                  </a:lnTo>
                  <a:lnTo>
                    <a:pt x="7" y="2"/>
                  </a:lnTo>
                  <a:lnTo>
                    <a:pt x="7" y="4"/>
                  </a:lnTo>
                  <a:lnTo>
                    <a:pt x="7" y="6"/>
                  </a:lnTo>
                  <a:lnTo>
                    <a:pt x="9" y="6"/>
                  </a:lnTo>
                  <a:lnTo>
                    <a:pt x="9" y="7"/>
                  </a:lnTo>
                  <a:lnTo>
                    <a:pt x="9" y="11"/>
                  </a:lnTo>
                  <a:lnTo>
                    <a:pt x="7" y="11"/>
                  </a:lnTo>
                  <a:lnTo>
                    <a:pt x="5" y="7"/>
                  </a:lnTo>
                  <a:lnTo>
                    <a:pt x="5" y="6"/>
                  </a:lnTo>
                  <a:lnTo>
                    <a:pt x="4" y="6"/>
                  </a:lnTo>
                  <a:lnTo>
                    <a:pt x="4" y="7"/>
                  </a:lnTo>
                  <a:lnTo>
                    <a:pt x="4" y="9"/>
                  </a:lnTo>
                  <a:lnTo>
                    <a:pt x="4" y="11"/>
                  </a:lnTo>
                  <a:lnTo>
                    <a:pt x="2" y="11"/>
                  </a:lnTo>
                  <a:lnTo>
                    <a:pt x="0" y="9"/>
                  </a:lnTo>
                  <a:lnTo>
                    <a:pt x="2" y="9"/>
                  </a:lnTo>
                  <a:lnTo>
                    <a:pt x="2" y="7"/>
                  </a:lnTo>
                  <a:lnTo>
                    <a:pt x="2" y="6"/>
                  </a:lnTo>
                  <a:lnTo>
                    <a:pt x="0" y="4"/>
                  </a:lnTo>
                  <a:lnTo>
                    <a:pt x="2"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69" name="Freeform 1667"/>
            <p:cNvSpPr>
              <a:spLocks/>
            </p:cNvSpPr>
            <p:nvPr/>
          </p:nvSpPr>
          <p:spPr bwMode="auto">
            <a:xfrm>
              <a:off x="3413126" y="5549761"/>
              <a:ext cx="34925" cy="9525"/>
            </a:xfrm>
            <a:custGeom>
              <a:avLst/>
              <a:gdLst>
                <a:gd name="T0" fmla="*/ 2147483646 w 22"/>
                <a:gd name="T1" fmla="*/ 0 h 6"/>
                <a:gd name="T2" fmla="*/ 2147483646 w 22"/>
                <a:gd name="T3" fmla="*/ 0 h 6"/>
                <a:gd name="T4" fmla="*/ 2147483646 w 22"/>
                <a:gd name="T5" fmla="*/ 0 h 6"/>
                <a:gd name="T6" fmla="*/ 2147483646 w 22"/>
                <a:gd name="T7" fmla="*/ 0 h 6"/>
                <a:gd name="T8" fmla="*/ 2147483646 w 22"/>
                <a:gd name="T9" fmla="*/ 0 h 6"/>
                <a:gd name="T10" fmla="*/ 2147483646 w 22"/>
                <a:gd name="T11" fmla="*/ 0 h 6"/>
                <a:gd name="T12" fmla="*/ 2147483646 w 22"/>
                <a:gd name="T13" fmla="*/ 0 h 6"/>
                <a:gd name="T14" fmla="*/ 2147483646 w 22"/>
                <a:gd name="T15" fmla="*/ 0 h 6"/>
                <a:gd name="T16" fmla="*/ 2147483646 w 22"/>
                <a:gd name="T17" fmla="*/ 2147483646 h 6"/>
                <a:gd name="T18" fmla="*/ 2147483646 w 22"/>
                <a:gd name="T19" fmla="*/ 2147483646 h 6"/>
                <a:gd name="T20" fmla="*/ 2147483646 w 22"/>
                <a:gd name="T21" fmla="*/ 2147483646 h 6"/>
                <a:gd name="T22" fmla="*/ 2147483646 w 22"/>
                <a:gd name="T23" fmla="*/ 2147483646 h 6"/>
                <a:gd name="T24" fmla="*/ 2147483646 w 22"/>
                <a:gd name="T25" fmla="*/ 2147483646 h 6"/>
                <a:gd name="T26" fmla="*/ 2147483646 w 22"/>
                <a:gd name="T27" fmla="*/ 2147483646 h 6"/>
                <a:gd name="T28" fmla="*/ 2147483646 w 22"/>
                <a:gd name="T29" fmla="*/ 2147483646 h 6"/>
                <a:gd name="T30" fmla="*/ 2147483646 w 22"/>
                <a:gd name="T31" fmla="*/ 2147483646 h 6"/>
                <a:gd name="T32" fmla="*/ 2147483646 w 22"/>
                <a:gd name="T33" fmla="*/ 2147483646 h 6"/>
                <a:gd name="T34" fmla="*/ 2147483646 w 22"/>
                <a:gd name="T35" fmla="*/ 2147483646 h 6"/>
                <a:gd name="T36" fmla="*/ 2147483646 w 22"/>
                <a:gd name="T37" fmla="*/ 2147483646 h 6"/>
                <a:gd name="T38" fmla="*/ 2147483646 w 22"/>
                <a:gd name="T39" fmla="*/ 2147483646 h 6"/>
                <a:gd name="T40" fmla="*/ 2147483646 w 22"/>
                <a:gd name="T41" fmla="*/ 2147483646 h 6"/>
                <a:gd name="T42" fmla="*/ 2147483646 w 22"/>
                <a:gd name="T43" fmla="*/ 2147483646 h 6"/>
                <a:gd name="T44" fmla="*/ 2147483646 w 22"/>
                <a:gd name="T45" fmla="*/ 2147483646 h 6"/>
                <a:gd name="T46" fmla="*/ 2147483646 w 22"/>
                <a:gd name="T47" fmla="*/ 2147483646 h 6"/>
                <a:gd name="T48" fmla="*/ 2147483646 w 22"/>
                <a:gd name="T49" fmla="*/ 2147483646 h 6"/>
                <a:gd name="T50" fmla="*/ 2147483646 w 22"/>
                <a:gd name="T51" fmla="*/ 2147483646 h 6"/>
                <a:gd name="T52" fmla="*/ 2147483646 w 22"/>
                <a:gd name="T53" fmla="*/ 2147483646 h 6"/>
                <a:gd name="T54" fmla="*/ 2147483646 w 22"/>
                <a:gd name="T55" fmla="*/ 2147483646 h 6"/>
                <a:gd name="T56" fmla="*/ 2147483646 w 22"/>
                <a:gd name="T57" fmla="*/ 2147483646 h 6"/>
                <a:gd name="T58" fmla="*/ 2147483646 w 22"/>
                <a:gd name="T59" fmla="*/ 2147483646 h 6"/>
                <a:gd name="T60" fmla="*/ 2147483646 w 22"/>
                <a:gd name="T61" fmla="*/ 2147483646 h 6"/>
                <a:gd name="T62" fmla="*/ 0 w 22"/>
                <a:gd name="T63" fmla="*/ 2147483646 h 6"/>
                <a:gd name="T64" fmla="*/ 0 w 22"/>
                <a:gd name="T65" fmla="*/ 0 h 6"/>
                <a:gd name="T66" fmla="*/ 0 w 22"/>
                <a:gd name="T67" fmla="*/ 0 h 6"/>
                <a:gd name="T68" fmla="*/ 2147483646 w 22"/>
                <a:gd name="T69" fmla="*/ 0 h 6"/>
                <a:gd name="T70" fmla="*/ 2147483646 w 22"/>
                <a:gd name="T71" fmla="*/ 0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 h="6">
                  <a:moveTo>
                    <a:pt x="2" y="0"/>
                  </a:moveTo>
                  <a:lnTo>
                    <a:pt x="4" y="0"/>
                  </a:lnTo>
                  <a:lnTo>
                    <a:pt x="6" y="0"/>
                  </a:lnTo>
                  <a:lnTo>
                    <a:pt x="8" y="0"/>
                  </a:lnTo>
                  <a:lnTo>
                    <a:pt x="9" y="0"/>
                  </a:lnTo>
                  <a:lnTo>
                    <a:pt x="11" y="2"/>
                  </a:lnTo>
                  <a:lnTo>
                    <a:pt x="13" y="2"/>
                  </a:lnTo>
                  <a:lnTo>
                    <a:pt x="15" y="2"/>
                  </a:lnTo>
                  <a:lnTo>
                    <a:pt x="17" y="2"/>
                  </a:lnTo>
                  <a:lnTo>
                    <a:pt x="19" y="2"/>
                  </a:lnTo>
                  <a:lnTo>
                    <a:pt x="19" y="4"/>
                  </a:lnTo>
                  <a:lnTo>
                    <a:pt x="21" y="4"/>
                  </a:lnTo>
                  <a:lnTo>
                    <a:pt x="22" y="4"/>
                  </a:lnTo>
                  <a:lnTo>
                    <a:pt x="21" y="4"/>
                  </a:lnTo>
                  <a:lnTo>
                    <a:pt x="22" y="6"/>
                  </a:lnTo>
                  <a:lnTo>
                    <a:pt x="21" y="6"/>
                  </a:lnTo>
                  <a:lnTo>
                    <a:pt x="17" y="6"/>
                  </a:lnTo>
                  <a:lnTo>
                    <a:pt x="13" y="4"/>
                  </a:lnTo>
                  <a:lnTo>
                    <a:pt x="9" y="4"/>
                  </a:lnTo>
                  <a:lnTo>
                    <a:pt x="8" y="4"/>
                  </a:lnTo>
                  <a:lnTo>
                    <a:pt x="4" y="2"/>
                  </a:lnTo>
                  <a:lnTo>
                    <a:pt x="2" y="2"/>
                  </a:lnTo>
                  <a:lnTo>
                    <a:pt x="0" y="2"/>
                  </a:lnTo>
                  <a:lnTo>
                    <a:pt x="0" y="0"/>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0" name="Freeform 1668"/>
            <p:cNvSpPr>
              <a:spLocks/>
            </p:cNvSpPr>
            <p:nvPr/>
          </p:nvSpPr>
          <p:spPr bwMode="auto">
            <a:xfrm>
              <a:off x="3463926" y="5560873"/>
              <a:ext cx="4763" cy="0"/>
            </a:xfrm>
            <a:custGeom>
              <a:avLst/>
              <a:gdLst>
                <a:gd name="T0" fmla="*/ 0 w 3"/>
                <a:gd name="T1" fmla="*/ 0 w 3"/>
                <a:gd name="T2" fmla="*/ 0 w 3"/>
                <a:gd name="T3" fmla="*/ 2147483646 w 3"/>
                <a:gd name="T4" fmla="*/ 2147483646 w 3"/>
                <a:gd name="T5" fmla="*/ 0 w 3"/>
                <a:gd name="T6" fmla="*/ 0 w 3"/>
                <a:gd name="T7" fmla="*/ 0 w 3"/>
                <a:gd name="T8" fmla="*/ 0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3">
                  <a:moveTo>
                    <a:pt x="0" y="0"/>
                  </a:moveTo>
                  <a:lnTo>
                    <a:pt x="0" y="0"/>
                  </a:lnTo>
                  <a:lnTo>
                    <a:pt x="2" y="0"/>
                  </a:lnTo>
                  <a:lnTo>
                    <a:pt x="3" y="0"/>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1" name="Freeform 1669"/>
            <p:cNvSpPr>
              <a:spLocks/>
            </p:cNvSpPr>
            <p:nvPr/>
          </p:nvSpPr>
          <p:spPr bwMode="auto">
            <a:xfrm>
              <a:off x="3630613" y="5681523"/>
              <a:ext cx="26988" cy="23813"/>
            </a:xfrm>
            <a:custGeom>
              <a:avLst/>
              <a:gdLst>
                <a:gd name="T0" fmla="*/ 2147483646 w 17"/>
                <a:gd name="T1" fmla="*/ 0 h 15"/>
                <a:gd name="T2" fmla="*/ 2147483646 w 17"/>
                <a:gd name="T3" fmla="*/ 2147483646 h 15"/>
                <a:gd name="T4" fmla="*/ 2147483646 w 17"/>
                <a:gd name="T5" fmla="*/ 2147483646 h 15"/>
                <a:gd name="T6" fmla="*/ 2147483646 w 17"/>
                <a:gd name="T7" fmla="*/ 2147483646 h 15"/>
                <a:gd name="T8" fmla="*/ 2147483646 w 17"/>
                <a:gd name="T9" fmla="*/ 2147483646 h 15"/>
                <a:gd name="T10" fmla="*/ 2147483646 w 17"/>
                <a:gd name="T11" fmla="*/ 2147483646 h 15"/>
                <a:gd name="T12" fmla="*/ 2147483646 w 17"/>
                <a:gd name="T13" fmla="*/ 2147483646 h 15"/>
                <a:gd name="T14" fmla="*/ 2147483646 w 17"/>
                <a:gd name="T15" fmla="*/ 2147483646 h 15"/>
                <a:gd name="T16" fmla="*/ 2147483646 w 17"/>
                <a:gd name="T17" fmla="*/ 2147483646 h 15"/>
                <a:gd name="T18" fmla="*/ 2147483646 w 17"/>
                <a:gd name="T19" fmla="*/ 2147483646 h 15"/>
                <a:gd name="T20" fmla="*/ 2147483646 w 17"/>
                <a:gd name="T21" fmla="*/ 2147483646 h 15"/>
                <a:gd name="T22" fmla="*/ 2147483646 w 17"/>
                <a:gd name="T23" fmla="*/ 2147483646 h 15"/>
                <a:gd name="T24" fmla="*/ 2147483646 w 17"/>
                <a:gd name="T25" fmla="*/ 2147483646 h 15"/>
                <a:gd name="T26" fmla="*/ 2147483646 w 17"/>
                <a:gd name="T27" fmla="*/ 2147483646 h 15"/>
                <a:gd name="T28" fmla="*/ 2147483646 w 17"/>
                <a:gd name="T29" fmla="*/ 2147483646 h 15"/>
                <a:gd name="T30" fmla="*/ 0 w 17"/>
                <a:gd name="T31" fmla="*/ 2147483646 h 15"/>
                <a:gd name="T32" fmla="*/ 0 w 17"/>
                <a:gd name="T33" fmla="*/ 2147483646 h 15"/>
                <a:gd name="T34" fmla="*/ 0 w 17"/>
                <a:gd name="T35" fmla="*/ 2147483646 h 15"/>
                <a:gd name="T36" fmla="*/ 0 w 17"/>
                <a:gd name="T37" fmla="*/ 2147483646 h 15"/>
                <a:gd name="T38" fmla="*/ 2147483646 w 17"/>
                <a:gd name="T39" fmla="*/ 2147483646 h 15"/>
                <a:gd name="T40" fmla="*/ 2147483646 w 17"/>
                <a:gd name="T41" fmla="*/ 2147483646 h 15"/>
                <a:gd name="T42" fmla="*/ 2147483646 w 17"/>
                <a:gd name="T43" fmla="*/ 2147483646 h 15"/>
                <a:gd name="T44" fmla="*/ 2147483646 w 17"/>
                <a:gd name="T45" fmla="*/ 2147483646 h 15"/>
                <a:gd name="T46" fmla="*/ 2147483646 w 17"/>
                <a:gd name="T47" fmla="*/ 2147483646 h 15"/>
                <a:gd name="T48" fmla="*/ 2147483646 w 17"/>
                <a:gd name="T49" fmla="*/ 2147483646 h 15"/>
                <a:gd name="T50" fmla="*/ 2147483646 w 17"/>
                <a:gd name="T51" fmla="*/ 2147483646 h 15"/>
                <a:gd name="T52" fmla="*/ 2147483646 w 17"/>
                <a:gd name="T53" fmla="*/ 2147483646 h 15"/>
                <a:gd name="T54" fmla="*/ 2147483646 w 17"/>
                <a:gd name="T55" fmla="*/ 2147483646 h 15"/>
                <a:gd name="T56" fmla="*/ 2147483646 w 17"/>
                <a:gd name="T57" fmla="*/ 2147483646 h 15"/>
                <a:gd name="T58" fmla="*/ 2147483646 w 17"/>
                <a:gd name="T59" fmla="*/ 2147483646 h 15"/>
                <a:gd name="T60" fmla="*/ 2147483646 w 17"/>
                <a:gd name="T61" fmla="*/ 2147483646 h 15"/>
                <a:gd name="T62" fmla="*/ 2147483646 w 17"/>
                <a:gd name="T63" fmla="*/ 0 h 15"/>
                <a:gd name="T64" fmla="*/ 2147483646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 h="15">
                  <a:moveTo>
                    <a:pt x="13" y="0"/>
                  </a:moveTo>
                  <a:lnTo>
                    <a:pt x="15" y="0"/>
                  </a:lnTo>
                  <a:lnTo>
                    <a:pt x="15" y="2"/>
                  </a:lnTo>
                  <a:lnTo>
                    <a:pt x="17" y="2"/>
                  </a:lnTo>
                  <a:lnTo>
                    <a:pt x="17" y="4"/>
                  </a:lnTo>
                  <a:lnTo>
                    <a:pt x="15" y="4"/>
                  </a:lnTo>
                  <a:lnTo>
                    <a:pt x="15" y="6"/>
                  </a:lnTo>
                  <a:lnTo>
                    <a:pt x="15" y="4"/>
                  </a:lnTo>
                  <a:lnTo>
                    <a:pt x="15" y="6"/>
                  </a:lnTo>
                  <a:lnTo>
                    <a:pt x="13" y="8"/>
                  </a:lnTo>
                  <a:lnTo>
                    <a:pt x="11" y="8"/>
                  </a:lnTo>
                  <a:lnTo>
                    <a:pt x="11" y="9"/>
                  </a:lnTo>
                  <a:lnTo>
                    <a:pt x="11" y="11"/>
                  </a:lnTo>
                  <a:lnTo>
                    <a:pt x="9" y="11"/>
                  </a:lnTo>
                  <a:lnTo>
                    <a:pt x="9" y="13"/>
                  </a:lnTo>
                  <a:lnTo>
                    <a:pt x="9" y="15"/>
                  </a:lnTo>
                  <a:lnTo>
                    <a:pt x="7" y="15"/>
                  </a:lnTo>
                  <a:lnTo>
                    <a:pt x="6" y="15"/>
                  </a:lnTo>
                  <a:lnTo>
                    <a:pt x="4" y="15"/>
                  </a:lnTo>
                  <a:lnTo>
                    <a:pt x="4" y="13"/>
                  </a:lnTo>
                  <a:lnTo>
                    <a:pt x="2" y="15"/>
                  </a:lnTo>
                  <a:lnTo>
                    <a:pt x="0" y="13"/>
                  </a:lnTo>
                  <a:lnTo>
                    <a:pt x="0" y="15"/>
                  </a:lnTo>
                  <a:lnTo>
                    <a:pt x="0" y="13"/>
                  </a:lnTo>
                  <a:lnTo>
                    <a:pt x="0" y="11"/>
                  </a:lnTo>
                  <a:lnTo>
                    <a:pt x="2" y="11"/>
                  </a:lnTo>
                  <a:lnTo>
                    <a:pt x="2" y="9"/>
                  </a:lnTo>
                  <a:lnTo>
                    <a:pt x="4" y="9"/>
                  </a:lnTo>
                  <a:lnTo>
                    <a:pt x="6" y="9"/>
                  </a:lnTo>
                  <a:lnTo>
                    <a:pt x="6" y="8"/>
                  </a:lnTo>
                  <a:lnTo>
                    <a:pt x="7" y="8"/>
                  </a:lnTo>
                  <a:lnTo>
                    <a:pt x="7" y="6"/>
                  </a:lnTo>
                  <a:lnTo>
                    <a:pt x="9" y="6"/>
                  </a:lnTo>
                  <a:lnTo>
                    <a:pt x="9" y="4"/>
                  </a:lnTo>
                  <a:lnTo>
                    <a:pt x="9" y="6"/>
                  </a:lnTo>
                  <a:lnTo>
                    <a:pt x="11" y="6"/>
                  </a:lnTo>
                  <a:lnTo>
                    <a:pt x="9" y="4"/>
                  </a:lnTo>
                  <a:lnTo>
                    <a:pt x="11" y="2"/>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2" name="Freeform 1670"/>
            <p:cNvSpPr>
              <a:spLocks/>
            </p:cNvSpPr>
            <p:nvPr/>
          </p:nvSpPr>
          <p:spPr bwMode="auto">
            <a:xfrm>
              <a:off x="2693988" y="5141773"/>
              <a:ext cx="38100" cy="25400"/>
            </a:xfrm>
            <a:custGeom>
              <a:avLst/>
              <a:gdLst>
                <a:gd name="T0" fmla="*/ 2147483646 w 24"/>
                <a:gd name="T1" fmla="*/ 2147483646 h 16"/>
                <a:gd name="T2" fmla="*/ 2147483646 w 24"/>
                <a:gd name="T3" fmla="*/ 2147483646 h 16"/>
                <a:gd name="T4" fmla="*/ 2147483646 w 24"/>
                <a:gd name="T5" fmla="*/ 2147483646 h 16"/>
                <a:gd name="T6" fmla="*/ 2147483646 w 24"/>
                <a:gd name="T7" fmla="*/ 2147483646 h 16"/>
                <a:gd name="T8" fmla="*/ 2147483646 w 24"/>
                <a:gd name="T9" fmla="*/ 2147483646 h 16"/>
                <a:gd name="T10" fmla="*/ 2147483646 w 24"/>
                <a:gd name="T11" fmla="*/ 2147483646 h 16"/>
                <a:gd name="T12" fmla="*/ 2147483646 w 24"/>
                <a:gd name="T13" fmla="*/ 2147483646 h 16"/>
                <a:gd name="T14" fmla="*/ 2147483646 w 24"/>
                <a:gd name="T15" fmla="*/ 2147483646 h 16"/>
                <a:gd name="T16" fmla="*/ 2147483646 w 24"/>
                <a:gd name="T17" fmla="*/ 2147483646 h 16"/>
                <a:gd name="T18" fmla="*/ 2147483646 w 24"/>
                <a:gd name="T19" fmla="*/ 2147483646 h 16"/>
                <a:gd name="T20" fmla="*/ 2147483646 w 24"/>
                <a:gd name="T21" fmla="*/ 2147483646 h 16"/>
                <a:gd name="T22" fmla="*/ 2147483646 w 24"/>
                <a:gd name="T23" fmla="*/ 2147483646 h 16"/>
                <a:gd name="T24" fmla="*/ 2147483646 w 24"/>
                <a:gd name="T25" fmla="*/ 2147483646 h 16"/>
                <a:gd name="T26" fmla="*/ 2147483646 w 24"/>
                <a:gd name="T27" fmla="*/ 2147483646 h 16"/>
                <a:gd name="T28" fmla="*/ 2147483646 w 24"/>
                <a:gd name="T29" fmla="*/ 2147483646 h 16"/>
                <a:gd name="T30" fmla="*/ 2147483646 w 24"/>
                <a:gd name="T31" fmla="*/ 2147483646 h 16"/>
                <a:gd name="T32" fmla="*/ 2147483646 w 24"/>
                <a:gd name="T33" fmla="*/ 2147483646 h 16"/>
                <a:gd name="T34" fmla="*/ 2147483646 w 24"/>
                <a:gd name="T35" fmla="*/ 2147483646 h 16"/>
                <a:gd name="T36" fmla="*/ 2147483646 w 24"/>
                <a:gd name="T37" fmla="*/ 2147483646 h 16"/>
                <a:gd name="T38" fmla="*/ 2147483646 w 24"/>
                <a:gd name="T39" fmla="*/ 2147483646 h 16"/>
                <a:gd name="T40" fmla="*/ 2147483646 w 24"/>
                <a:gd name="T41" fmla="*/ 2147483646 h 16"/>
                <a:gd name="T42" fmla="*/ 2147483646 w 24"/>
                <a:gd name="T43" fmla="*/ 2147483646 h 16"/>
                <a:gd name="T44" fmla="*/ 2147483646 w 24"/>
                <a:gd name="T45" fmla="*/ 2147483646 h 16"/>
                <a:gd name="T46" fmla="*/ 2147483646 w 24"/>
                <a:gd name="T47" fmla="*/ 2147483646 h 16"/>
                <a:gd name="T48" fmla="*/ 2147483646 w 24"/>
                <a:gd name="T49" fmla="*/ 2147483646 h 16"/>
                <a:gd name="T50" fmla="*/ 2147483646 w 24"/>
                <a:gd name="T51" fmla="*/ 2147483646 h 16"/>
                <a:gd name="T52" fmla="*/ 2147483646 w 24"/>
                <a:gd name="T53" fmla="*/ 2147483646 h 16"/>
                <a:gd name="T54" fmla="*/ 2147483646 w 24"/>
                <a:gd name="T55" fmla="*/ 2147483646 h 16"/>
                <a:gd name="T56" fmla="*/ 2147483646 w 24"/>
                <a:gd name="T57" fmla="*/ 2147483646 h 16"/>
                <a:gd name="T58" fmla="*/ 2147483646 w 24"/>
                <a:gd name="T59" fmla="*/ 2147483646 h 16"/>
                <a:gd name="T60" fmla="*/ 2147483646 w 24"/>
                <a:gd name="T61" fmla="*/ 2147483646 h 16"/>
                <a:gd name="T62" fmla="*/ 2147483646 w 24"/>
                <a:gd name="T63" fmla="*/ 2147483646 h 16"/>
                <a:gd name="T64" fmla="*/ 2147483646 w 24"/>
                <a:gd name="T65" fmla="*/ 2147483646 h 16"/>
                <a:gd name="T66" fmla="*/ 2147483646 w 24"/>
                <a:gd name="T67" fmla="*/ 2147483646 h 16"/>
                <a:gd name="T68" fmla="*/ 2147483646 w 24"/>
                <a:gd name="T69" fmla="*/ 2147483646 h 16"/>
                <a:gd name="T70" fmla="*/ 2147483646 w 24"/>
                <a:gd name="T71" fmla="*/ 2147483646 h 16"/>
                <a:gd name="T72" fmla="*/ 2147483646 w 24"/>
                <a:gd name="T73" fmla="*/ 2147483646 h 16"/>
                <a:gd name="T74" fmla="*/ 0 w 24"/>
                <a:gd name="T75" fmla="*/ 2147483646 h 16"/>
                <a:gd name="T76" fmla="*/ 0 w 24"/>
                <a:gd name="T77" fmla="*/ 2147483646 h 16"/>
                <a:gd name="T78" fmla="*/ 0 w 24"/>
                <a:gd name="T79" fmla="*/ 2147483646 h 16"/>
                <a:gd name="T80" fmla="*/ 0 w 24"/>
                <a:gd name="T81" fmla="*/ 2147483646 h 16"/>
                <a:gd name="T82" fmla="*/ 2147483646 w 24"/>
                <a:gd name="T83" fmla="*/ 2147483646 h 16"/>
                <a:gd name="T84" fmla="*/ 2147483646 w 24"/>
                <a:gd name="T85" fmla="*/ 2147483646 h 16"/>
                <a:gd name="T86" fmla="*/ 2147483646 w 24"/>
                <a:gd name="T87" fmla="*/ 2147483646 h 16"/>
                <a:gd name="T88" fmla="*/ 2147483646 w 24"/>
                <a:gd name="T89" fmla="*/ 2147483646 h 16"/>
                <a:gd name="T90" fmla="*/ 2147483646 w 24"/>
                <a:gd name="T91" fmla="*/ 2147483646 h 16"/>
                <a:gd name="T92" fmla="*/ 2147483646 w 24"/>
                <a:gd name="T93" fmla="*/ 0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16">
                  <a:moveTo>
                    <a:pt x="6" y="0"/>
                  </a:moveTo>
                  <a:lnTo>
                    <a:pt x="8" y="2"/>
                  </a:lnTo>
                  <a:lnTo>
                    <a:pt x="9" y="2"/>
                  </a:lnTo>
                  <a:lnTo>
                    <a:pt x="11" y="4"/>
                  </a:lnTo>
                  <a:lnTo>
                    <a:pt x="13" y="4"/>
                  </a:lnTo>
                  <a:lnTo>
                    <a:pt x="15" y="4"/>
                  </a:lnTo>
                  <a:lnTo>
                    <a:pt x="17" y="5"/>
                  </a:lnTo>
                  <a:lnTo>
                    <a:pt x="19" y="5"/>
                  </a:lnTo>
                  <a:lnTo>
                    <a:pt x="19" y="7"/>
                  </a:lnTo>
                  <a:lnTo>
                    <a:pt x="21" y="7"/>
                  </a:lnTo>
                  <a:lnTo>
                    <a:pt x="21" y="9"/>
                  </a:lnTo>
                  <a:lnTo>
                    <a:pt x="22" y="9"/>
                  </a:lnTo>
                  <a:lnTo>
                    <a:pt x="24" y="11"/>
                  </a:lnTo>
                  <a:lnTo>
                    <a:pt x="24" y="13"/>
                  </a:lnTo>
                  <a:lnTo>
                    <a:pt x="22" y="13"/>
                  </a:lnTo>
                  <a:lnTo>
                    <a:pt x="22" y="11"/>
                  </a:lnTo>
                  <a:lnTo>
                    <a:pt x="21" y="13"/>
                  </a:lnTo>
                  <a:lnTo>
                    <a:pt x="19" y="13"/>
                  </a:lnTo>
                  <a:lnTo>
                    <a:pt x="19" y="15"/>
                  </a:lnTo>
                  <a:lnTo>
                    <a:pt x="17" y="15"/>
                  </a:lnTo>
                  <a:lnTo>
                    <a:pt x="15" y="15"/>
                  </a:lnTo>
                  <a:lnTo>
                    <a:pt x="15" y="16"/>
                  </a:lnTo>
                  <a:lnTo>
                    <a:pt x="13" y="16"/>
                  </a:lnTo>
                  <a:lnTo>
                    <a:pt x="11" y="16"/>
                  </a:lnTo>
                  <a:lnTo>
                    <a:pt x="11" y="15"/>
                  </a:lnTo>
                  <a:lnTo>
                    <a:pt x="11" y="16"/>
                  </a:lnTo>
                  <a:lnTo>
                    <a:pt x="9" y="15"/>
                  </a:lnTo>
                  <a:lnTo>
                    <a:pt x="8" y="15"/>
                  </a:lnTo>
                  <a:lnTo>
                    <a:pt x="9" y="15"/>
                  </a:lnTo>
                  <a:lnTo>
                    <a:pt x="9" y="13"/>
                  </a:lnTo>
                  <a:lnTo>
                    <a:pt x="8" y="13"/>
                  </a:lnTo>
                  <a:lnTo>
                    <a:pt x="6" y="13"/>
                  </a:lnTo>
                  <a:lnTo>
                    <a:pt x="6" y="11"/>
                  </a:lnTo>
                  <a:lnTo>
                    <a:pt x="8" y="11"/>
                  </a:lnTo>
                  <a:lnTo>
                    <a:pt x="9" y="11"/>
                  </a:lnTo>
                  <a:lnTo>
                    <a:pt x="11" y="11"/>
                  </a:lnTo>
                  <a:lnTo>
                    <a:pt x="9" y="9"/>
                  </a:lnTo>
                  <a:lnTo>
                    <a:pt x="8" y="9"/>
                  </a:lnTo>
                  <a:lnTo>
                    <a:pt x="6" y="11"/>
                  </a:lnTo>
                  <a:lnTo>
                    <a:pt x="4" y="11"/>
                  </a:lnTo>
                  <a:lnTo>
                    <a:pt x="4" y="9"/>
                  </a:lnTo>
                  <a:lnTo>
                    <a:pt x="2" y="9"/>
                  </a:lnTo>
                  <a:lnTo>
                    <a:pt x="0" y="7"/>
                  </a:lnTo>
                  <a:lnTo>
                    <a:pt x="2" y="5"/>
                  </a:lnTo>
                  <a:lnTo>
                    <a:pt x="0" y="5"/>
                  </a:lnTo>
                  <a:lnTo>
                    <a:pt x="2" y="5"/>
                  </a:lnTo>
                  <a:lnTo>
                    <a:pt x="2" y="4"/>
                  </a:lnTo>
                  <a:lnTo>
                    <a:pt x="4" y="2"/>
                  </a:lnTo>
                  <a:lnTo>
                    <a:pt x="6" y="2"/>
                  </a:lnTo>
                  <a:lnTo>
                    <a:pt x="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3" name="Freeform 1671"/>
            <p:cNvSpPr>
              <a:spLocks/>
            </p:cNvSpPr>
            <p:nvPr/>
          </p:nvSpPr>
          <p:spPr bwMode="auto">
            <a:xfrm>
              <a:off x="3076576" y="5152886"/>
              <a:ext cx="49213" cy="23813"/>
            </a:xfrm>
            <a:custGeom>
              <a:avLst/>
              <a:gdLst>
                <a:gd name="T0" fmla="*/ 2147483646 w 31"/>
                <a:gd name="T1" fmla="*/ 2147483646 h 15"/>
                <a:gd name="T2" fmla="*/ 2147483646 w 31"/>
                <a:gd name="T3" fmla="*/ 2147483646 h 15"/>
                <a:gd name="T4" fmla="*/ 2147483646 w 31"/>
                <a:gd name="T5" fmla="*/ 2147483646 h 15"/>
                <a:gd name="T6" fmla="*/ 2147483646 w 31"/>
                <a:gd name="T7" fmla="*/ 2147483646 h 15"/>
                <a:gd name="T8" fmla="*/ 2147483646 w 31"/>
                <a:gd name="T9" fmla="*/ 0 h 15"/>
                <a:gd name="T10" fmla="*/ 2147483646 w 31"/>
                <a:gd name="T11" fmla="*/ 2147483646 h 15"/>
                <a:gd name="T12" fmla="*/ 2147483646 w 31"/>
                <a:gd name="T13" fmla="*/ 2147483646 h 15"/>
                <a:gd name="T14" fmla="*/ 2147483646 w 31"/>
                <a:gd name="T15" fmla="*/ 2147483646 h 15"/>
                <a:gd name="T16" fmla="*/ 2147483646 w 31"/>
                <a:gd name="T17" fmla="*/ 2147483646 h 15"/>
                <a:gd name="T18" fmla="*/ 2147483646 w 31"/>
                <a:gd name="T19" fmla="*/ 2147483646 h 15"/>
                <a:gd name="T20" fmla="*/ 2147483646 w 31"/>
                <a:gd name="T21" fmla="*/ 2147483646 h 15"/>
                <a:gd name="T22" fmla="*/ 2147483646 w 31"/>
                <a:gd name="T23" fmla="*/ 2147483646 h 15"/>
                <a:gd name="T24" fmla="*/ 2147483646 w 31"/>
                <a:gd name="T25" fmla="*/ 2147483646 h 15"/>
                <a:gd name="T26" fmla="*/ 2147483646 w 31"/>
                <a:gd name="T27" fmla="*/ 2147483646 h 15"/>
                <a:gd name="T28" fmla="*/ 2147483646 w 31"/>
                <a:gd name="T29" fmla="*/ 2147483646 h 15"/>
                <a:gd name="T30" fmla="*/ 2147483646 w 31"/>
                <a:gd name="T31" fmla="*/ 2147483646 h 15"/>
                <a:gd name="T32" fmla="*/ 2147483646 w 31"/>
                <a:gd name="T33" fmla="*/ 2147483646 h 15"/>
                <a:gd name="T34" fmla="*/ 2147483646 w 31"/>
                <a:gd name="T35" fmla="*/ 2147483646 h 15"/>
                <a:gd name="T36" fmla="*/ 2147483646 w 31"/>
                <a:gd name="T37" fmla="*/ 2147483646 h 15"/>
                <a:gd name="T38" fmla="*/ 2147483646 w 31"/>
                <a:gd name="T39" fmla="*/ 2147483646 h 15"/>
                <a:gd name="T40" fmla="*/ 2147483646 w 31"/>
                <a:gd name="T41" fmla="*/ 2147483646 h 15"/>
                <a:gd name="T42" fmla="*/ 2147483646 w 31"/>
                <a:gd name="T43" fmla="*/ 2147483646 h 15"/>
                <a:gd name="T44" fmla="*/ 2147483646 w 31"/>
                <a:gd name="T45" fmla="*/ 2147483646 h 15"/>
                <a:gd name="T46" fmla="*/ 2147483646 w 31"/>
                <a:gd name="T47" fmla="*/ 2147483646 h 15"/>
                <a:gd name="T48" fmla="*/ 2147483646 w 31"/>
                <a:gd name="T49" fmla="*/ 2147483646 h 15"/>
                <a:gd name="T50" fmla="*/ 2147483646 w 31"/>
                <a:gd name="T51" fmla="*/ 2147483646 h 15"/>
                <a:gd name="T52" fmla="*/ 2147483646 w 31"/>
                <a:gd name="T53" fmla="*/ 2147483646 h 15"/>
                <a:gd name="T54" fmla="*/ 2147483646 w 31"/>
                <a:gd name="T55" fmla="*/ 2147483646 h 15"/>
                <a:gd name="T56" fmla="*/ 2147483646 w 31"/>
                <a:gd name="T57" fmla="*/ 2147483646 h 15"/>
                <a:gd name="T58" fmla="*/ 2147483646 w 31"/>
                <a:gd name="T59" fmla="*/ 2147483646 h 15"/>
                <a:gd name="T60" fmla="*/ 2147483646 w 31"/>
                <a:gd name="T61" fmla="*/ 2147483646 h 15"/>
                <a:gd name="T62" fmla="*/ 2147483646 w 31"/>
                <a:gd name="T63" fmla="*/ 2147483646 h 15"/>
                <a:gd name="T64" fmla="*/ 2147483646 w 31"/>
                <a:gd name="T65" fmla="*/ 2147483646 h 15"/>
                <a:gd name="T66" fmla="*/ 2147483646 w 31"/>
                <a:gd name="T67" fmla="*/ 2147483646 h 15"/>
                <a:gd name="T68" fmla="*/ 2147483646 w 31"/>
                <a:gd name="T69" fmla="*/ 2147483646 h 15"/>
                <a:gd name="T70" fmla="*/ 2147483646 w 31"/>
                <a:gd name="T71" fmla="*/ 2147483646 h 15"/>
                <a:gd name="T72" fmla="*/ 2147483646 w 31"/>
                <a:gd name="T73" fmla="*/ 2147483646 h 15"/>
                <a:gd name="T74" fmla="*/ 2147483646 w 31"/>
                <a:gd name="T75" fmla="*/ 2147483646 h 15"/>
                <a:gd name="T76" fmla="*/ 2147483646 w 31"/>
                <a:gd name="T77" fmla="*/ 2147483646 h 15"/>
                <a:gd name="T78" fmla="*/ 2147483646 w 31"/>
                <a:gd name="T79" fmla="*/ 2147483646 h 15"/>
                <a:gd name="T80" fmla="*/ 2147483646 w 31"/>
                <a:gd name="T81" fmla="*/ 2147483646 h 15"/>
                <a:gd name="T82" fmla="*/ 2147483646 w 31"/>
                <a:gd name="T83" fmla="*/ 2147483646 h 15"/>
                <a:gd name="T84" fmla="*/ 2147483646 w 31"/>
                <a:gd name="T85" fmla="*/ 2147483646 h 15"/>
                <a:gd name="T86" fmla="*/ 2147483646 w 31"/>
                <a:gd name="T87" fmla="*/ 2147483646 h 15"/>
                <a:gd name="T88" fmla="*/ 2147483646 w 31"/>
                <a:gd name="T89" fmla="*/ 2147483646 h 15"/>
                <a:gd name="T90" fmla="*/ 2147483646 w 31"/>
                <a:gd name="T91" fmla="*/ 2147483646 h 15"/>
                <a:gd name="T92" fmla="*/ 2147483646 w 31"/>
                <a:gd name="T93" fmla="*/ 2147483646 h 15"/>
                <a:gd name="T94" fmla="*/ 2147483646 w 31"/>
                <a:gd name="T95" fmla="*/ 2147483646 h 15"/>
                <a:gd name="T96" fmla="*/ 2147483646 w 31"/>
                <a:gd name="T97" fmla="*/ 2147483646 h 15"/>
                <a:gd name="T98" fmla="*/ 2147483646 w 31"/>
                <a:gd name="T99" fmla="*/ 2147483646 h 15"/>
                <a:gd name="T100" fmla="*/ 2147483646 w 31"/>
                <a:gd name="T101" fmla="*/ 2147483646 h 15"/>
                <a:gd name="T102" fmla="*/ 0 w 31"/>
                <a:gd name="T103" fmla="*/ 2147483646 h 15"/>
                <a:gd name="T104" fmla="*/ 0 w 31"/>
                <a:gd name="T105" fmla="*/ 2147483646 h 15"/>
                <a:gd name="T106" fmla="*/ 2147483646 w 31"/>
                <a:gd name="T107" fmla="*/ 2147483646 h 15"/>
                <a:gd name="T108" fmla="*/ 2147483646 w 31"/>
                <a:gd name="T109" fmla="*/ 0 h 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1" h="15">
                  <a:moveTo>
                    <a:pt x="5" y="0"/>
                  </a:moveTo>
                  <a:lnTo>
                    <a:pt x="5" y="2"/>
                  </a:lnTo>
                  <a:lnTo>
                    <a:pt x="7" y="2"/>
                  </a:lnTo>
                  <a:lnTo>
                    <a:pt x="9" y="2"/>
                  </a:lnTo>
                  <a:lnTo>
                    <a:pt x="11" y="2"/>
                  </a:lnTo>
                  <a:lnTo>
                    <a:pt x="11" y="0"/>
                  </a:lnTo>
                  <a:lnTo>
                    <a:pt x="13" y="0"/>
                  </a:lnTo>
                  <a:lnTo>
                    <a:pt x="16" y="2"/>
                  </a:lnTo>
                  <a:lnTo>
                    <a:pt x="18" y="2"/>
                  </a:lnTo>
                  <a:lnTo>
                    <a:pt x="18" y="4"/>
                  </a:lnTo>
                  <a:lnTo>
                    <a:pt x="20" y="2"/>
                  </a:lnTo>
                  <a:lnTo>
                    <a:pt x="18" y="4"/>
                  </a:lnTo>
                  <a:lnTo>
                    <a:pt x="20" y="4"/>
                  </a:lnTo>
                  <a:lnTo>
                    <a:pt x="22" y="4"/>
                  </a:lnTo>
                  <a:lnTo>
                    <a:pt x="24" y="4"/>
                  </a:lnTo>
                  <a:lnTo>
                    <a:pt x="25" y="4"/>
                  </a:lnTo>
                  <a:lnTo>
                    <a:pt x="24" y="6"/>
                  </a:lnTo>
                  <a:lnTo>
                    <a:pt x="25" y="6"/>
                  </a:lnTo>
                  <a:lnTo>
                    <a:pt x="25" y="8"/>
                  </a:lnTo>
                  <a:lnTo>
                    <a:pt x="27" y="8"/>
                  </a:lnTo>
                  <a:lnTo>
                    <a:pt x="29" y="8"/>
                  </a:lnTo>
                  <a:lnTo>
                    <a:pt x="29" y="9"/>
                  </a:lnTo>
                  <a:lnTo>
                    <a:pt x="31" y="9"/>
                  </a:lnTo>
                  <a:lnTo>
                    <a:pt x="31" y="11"/>
                  </a:lnTo>
                  <a:lnTo>
                    <a:pt x="29" y="11"/>
                  </a:lnTo>
                  <a:lnTo>
                    <a:pt x="27" y="11"/>
                  </a:lnTo>
                  <a:lnTo>
                    <a:pt x="24" y="11"/>
                  </a:lnTo>
                  <a:lnTo>
                    <a:pt x="24" y="9"/>
                  </a:lnTo>
                  <a:lnTo>
                    <a:pt x="24" y="8"/>
                  </a:lnTo>
                  <a:lnTo>
                    <a:pt x="22" y="8"/>
                  </a:lnTo>
                  <a:lnTo>
                    <a:pt x="20" y="8"/>
                  </a:lnTo>
                  <a:lnTo>
                    <a:pt x="18" y="8"/>
                  </a:lnTo>
                  <a:lnTo>
                    <a:pt x="18" y="9"/>
                  </a:lnTo>
                  <a:lnTo>
                    <a:pt x="16" y="9"/>
                  </a:lnTo>
                  <a:lnTo>
                    <a:pt x="16" y="11"/>
                  </a:lnTo>
                  <a:lnTo>
                    <a:pt x="14" y="11"/>
                  </a:lnTo>
                  <a:lnTo>
                    <a:pt x="14" y="13"/>
                  </a:lnTo>
                  <a:lnTo>
                    <a:pt x="14" y="15"/>
                  </a:lnTo>
                  <a:lnTo>
                    <a:pt x="13" y="15"/>
                  </a:lnTo>
                  <a:lnTo>
                    <a:pt x="11" y="15"/>
                  </a:lnTo>
                  <a:lnTo>
                    <a:pt x="9" y="15"/>
                  </a:lnTo>
                  <a:lnTo>
                    <a:pt x="7" y="13"/>
                  </a:lnTo>
                  <a:lnTo>
                    <a:pt x="9" y="13"/>
                  </a:lnTo>
                  <a:lnTo>
                    <a:pt x="9" y="11"/>
                  </a:lnTo>
                  <a:lnTo>
                    <a:pt x="11" y="11"/>
                  </a:lnTo>
                  <a:lnTo>
                    <a:pt x="11" y="9"/>
                  </a:lnTo>
                  <a:lnTo>
                    <a:pt x="9" y="11"/>
                  </a:lnTo>
                  <a:lnTo>
                    <a:pt x="7" y="11"/>
                  </a:lnTo>
                  <a:lnTo>
                    <a:pt x="7" y="9"/>
                  </a:lnTo>
                  <a:lnTo>
                    <a:pt x="9" y="9"/>
                  </a:lnTo>
                  <a:lnTo>
                    <a:pt x="9" y="8"/>
                  </a:lnTo>
                  <a:lnTo>
                    <a:pt x="11" y="8"/>
                  </a:lnTo>
                  <a:lnTo>
                    <a:pt x="11" y="6"/>
                  </a:lnTo>
                  <a:lnTo>
                    <a:pt x="9" y="6"/>
                  </a:lnTo>
                  <a:lnTo>
                    <a:pt x="7" y="6"/>
                  </a:lnTo>
                  <a:lnTo>
                    <a:pt x="5" y="8"/>
                  </a:lnTo>
                  <a:lnTo>
                    <a:pt x="3" y="8"/>
                  </a:lnTo>
                  <a:lnTo>
                    <a:pt x="1" y="8"/>
                  </a:lnTo>
                  <a:lnTo>
                    <a:pt x="1" y="6"/>
                  </a:lnTo>
                  <a:lnTo>
                    <a:pt x="1" y="4"/>
                  </a:lnTo>
                  <a:lnTo>
                    <a:pt x="0" y="4"/>
                  </a:lnTo>
                  <a:lnTo>
                    <a:pt x="0" y="2"/>
                  </a:lnTo>
                  <a:lnTo>
                    <a:pt x="1" y="2"/>
                  </a:lnTo>
                  <a:lnTo>
                    <a:pt x="3" y="2"/>
                  </a:lnTo>
                  <a:lnTo>
                    <a:pt x="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4" name="Freeform 1672"/>
            <p:cNvSpPr>
              <a:spLocks/>
            </p:cNvSpPr>
            <p:nvPr/>
          </p:nvSpPr>
          <p:spPr bwMode="auto">
            <a:xfrm>
              <a:off x="2600326" y="5173523"/>
              <a:ext cx="23813" cy="12700"/>
            </a:xfrm>
            <a:custGeom>
              <a:avLst/>
              <a:gdLst>
                <a:gd name="T0" fmla="*/ 2147483646 w 15"/>
                <a:gd name="T1" fmla="*/ 0 h 8"/>
                <a:gd name="T2" fmla="*/ 2147483646 w 15"/>
                <a:gd name="T3" fmla="*/ 0 h 8"/>
                <a:gd name="T4" fmla="*/ 2147483646 w 15"/>
                <a:gd name="T5" fmla="*/ 2147483646 h 8"/>
                <a:gd name="T6" fmla="*/ 2147483646 w 15"/>
                <a:gd name="T7" fmla="*/ 2147483646 h 8"/>
                <a:gd name="T8" fmla="*/ 2147483646 w 15"/>
                <a:gd name="T9" fmla="*/ 2147483646 h 8"/>
                <a:gd name="T10" fmla="*/ 2147483646 w 15"/>
                <a:gd name="T11" fmla="*/ 2147483646 h 8"/>
                <a:gd name="T12" fmla="*/ 2147483646 w 15"/>
                <a:gd name="T13" fmla="*/ 2147483646 h 8"/>
                <a:gd name="T14" fmla="*/ 2147483646 w 15"/>
                <a:gd name="T15" fmla="*/ 2147483646 h 8"/>
                <a:gd name="T16" fmla="*/ 2147483646 w 15"/>
                <a:gd name="T17" fmla="*/ 2147483646 h 8"/>
                <a:gd name="T18" fmla="*/ 2147483646 w 15"/>
                <a:gd name="T19" fmla="*/ 2147483646 h 8"/>
                <a:gd name="T20" fmla="*/ 2147483646 w 15"/>
                <a:gd name="T21" fmla="*/ 2147483646 h 8"/>
                <a:gd name="T22" fmla="*/ 2147483646 w 15"/>
                <a:gd name="T23" fmla="*/ 2147483646 h 8"/>
                <a:gd name="T24" fmla="*/ 2147483646 w 15"/>
                <a:gd name="T25" fmla="*/ 2147483646 h 8"/>
                <a:gd name="T26" fmla="*/ 2147483646 w 15"/>
                <a:gd name="T27" fmla="*/ 2147483646 h 8"/>
                <a:gd name="T28" fmla="*/ 2147483646 w 15"/>
                <a:gd name="T29" fmla="*/ 2147483646 h 8"/>
                <a:gd name="T30" fmla="*/ 2147483646 w 15"/>
                <a:gd name="T31" fmla="*/ 2147483646 h 8"/>
                <a:gd name="T32" fmla="*/ 2147483646 w 15"/>
                <a:gd name="T33" fmla="*/ 2147483646 h 8"/>
                <a:gd name="T34" fmla="*/ 2147483646 w 15"/>
                <a:gd name="T35" fmla="*/ 2147483646 h 8"/>
                <a:gd name="T36" fmla="*/ 2147483646 w 15"/>
                <a:gd name="T37" fmla="*/ 2147483646 h 8"/>
                <a:gd name="T38" fmla="*/ 2147483646 w 15"/>
                <a:gd name="T39" fmla="*/ 2147483646 h 8"/>
                <a:gd name="T40" fmla="*/ 2147483646 w 15"/>
                <a:gd name="T41" fmla="*/ 2147483646 h 8"/>
                <a:gd name="T42" fmla="*/ 2147483646 w 15"/>
                <a:gd name="T43" fmla="*/ 2147483646 h 8"/>
                <a:gd name="T44" fmla="*/ 2147483646 w 15"/>
                <a:gd name="T45" fmla="*/ 2147483646 h 8"/>
                <a:gd name="T46" fmla="*/ 0 w 15"/>
                <a:gd name="T47" fmla="*/ 2147483646 h 8"/>
                <a:gd name="T48" fmla="*/ 0 w 15"/>
                <a:gd name="T49" fmla="*/ 2147483646 h 8"/>
                <a:gd name="T50" fmla="*/ 0 w 15"/>
                <a:gd name="T51" fmla="*/ 2147483646 h 8"/>
                <a:gd name="T52" fmla="*/ 2147483646 w 15"/>
                <a:gd name="T53" fmla="*/ 2147483646 h 8"/>
                <a:gd name="T54" fmla="*/ 2147483646 w 15"/>
                <a:gd name="T55" fmla="*/ 2147483646 h 8"/>
                <a:gd name="T56" fmla="*/ 2147483646 w 15"/>
                <a:gd name="T57" fmla="*/ 2147483646 h 8"/>
                <a:gd name="T58" fmla="*/ 2147483646 w 15"/>
                <a:gd name="T59" fmla="*/ 2147483646 h 8"/>
                <a:gd name="T60" fmla="*/ 2147483646 w 15"/>
                <a:gd name="T61" fmla="*/ 2147483646 h 8"/>
                <a:gd name="T62" fmla="*/ 2147483646 w 15"/>
                <a:gd name="T63" fmla="*/ 2147483646 h 8"/>
                <a:gd name="T64" fmla="*/ 2147483646 w 15"/>
                <a:gd name="T65" fmla="*/ 2147483646 h 8"/>
                <a:gd name="T66" fmla="*/ 2147483646 w 15"/>
                <a:gd name="T67" fmla="*/ 2147483646 h 8"/>
                <a:gd name="T68" fmla="*/ 2147483646 w 15"/>
                <a:gd name="T69" fmla="*/ 2147483646 h 8"/>
                <a:gd name="T70" fmla="*/ 2147483646 w 15"/>
                <a:gd name="T71" fmla="*/ 2147483646 h 8"/>
                <a:gd name="T72" fmla="*/ 2147483646 w 15"/>
                <a:gd name="T73" fmla="*/ 0 h 8"/>
                <a:gd name="T74" fmla="*/ 2147483646 w 15"/>
                <a:gd name="T75" fmla="*/ 0 h 8"/>
                <a:gd name="T76" fmla="*/ 2147483646 w 15"/>
                <a:gd name="T77" fmla="*/ 0 h 8"/>
                <a:gd name="T78" fmla="*/ 2147483646 w 15"/>
                <a:gd name="T79" fmla="*/ 0 h 8"/>
                <a:gd name="T80" fmla="*/ 2147483646 w 15"/>
                <a:gd name="T81" fmla="*/ 0 h 8"/>
                <a:gd name="T82" fmla="*/ 2147483646 w 15"/>
                <a:gd name="T83" fmla="*/ 0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 h="8">
                  <a:moveTo>
                    <a:pt x="13" y="0"/>
                  </a:moveTo>
                  <a:lnTo>
                    <a:pt x="15" y="0"/>
                  </a:lnTo>
                  <a:lnTo>
                    <a:pt x="15" y="2"/>
                  </a:lnTo>
                  <a:lnTo>
                    <a:pt x="13" y="2"/>
                  </a:lnTo>
                  <a:lnTo>
                    <a:pt x="15" y="4"/>
                  </a:lnTo>
                  <a:lnTo>
                    <a:pt x="13" y="4"/>
                  </a:lnTo>
                  <a:lnTo>
                    <a:pt x="11" y="4"/>
                  </a:lnTo>
                  <a:lnTo>
                    <a:pt x="9" y="4"/>
                  </a:lnTo>
                  <a:lnTo>
                    <a:pt x="7" y="4"/>
                  </a:lnTo>
                  <a:lnTo>
                    <a:pt x="7" y="6"/>
                  </a:lnTo>
                  <a:lnTo>
                    <a:pt x="6" y="6"/>
                  </a:lnTo>
                  <a:lnTo>
                    <a:pt x="4" y="8"/>
                  </a:lnTo>
                  <a:lnTo>
                    <a:pt x="2" y="8"/>
                  </a:lnTo>
                  <a:lnTo>
                    <a:pt x="0" y="6"/>
                  </a:lnTo>
                  <a:lnTo>
                    <a:pt x="0" y="4"/>
                  </a:lnTo>
                  <a:lnTo>
                    <a:pt x="2" y="4"/>
                  </a:lnTo>
                  <a:lnTo>
                    <a:pt x="4" y="4"/>
                  </a:lnTo>
                  <a:lnTo>
                    <a:pt x="6" y="2"/>
                  </a:lnTo>
                  <a:lnTo>
                    <a:pt x="7" y="2"/>
                  </a:lnTo>
                  <a:lnTo>
                    <a:pt x="7" y="0"/>
                  </a:lnTo>
                  <a:lnTo>
                    <a:pt x="9" y="0"/>
                  </a:lnTo>
                  <a:lnTo>
                    <a:pt x="11"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5" name="Freeform 1673"/>
            <p:cNvSpPr>
              <a:spLocks/>
            </p:cNvSpPr>
            <p:nvPr/>
          </p:nvSpPr>
          <p:spPr bwMode="auto">
            <a:xfrm>
              <a:off x="2665413" y="5179873"/>
              <a:ext cx="25400" cy="7938"/>
            </a:xfrm>
            <a:custGeom>
              <a:avLst/>
              <a:gdLst>
                <a:gd name="T0" fmla="*/ 2147483646 w 16"/>
                <a:gd name="T1" fmla="*/ 0 h 5"/>
                <a:gd name="T2" fmla="*/ 2147483646 w 16"/>
                <a:gd name="T3" fmla="*/ 2147483646 h 5"/>
                <a:gd name="T4" fmla="*/ 2147483646 w 16"/>
                <a:gd name="T5" fmla="*/ 2147483646 h 5"/>
                <a:gd name="T6" fmla="*/ 2147483646 w 16"/>
                <a:gd name="T7" fmla="*/ 2147483646 h 5"/>
                <a:gd name="T8" fmla="*/ 2147483646 w 16"/>
                <a:gd name="T9" fmla="*/ 2147483646 h 5"/>
                <a:gd name="T10" fmla="*/ 2147483646 w 16"/>
                <a:gd name="T11" fmla="*/ 2147483646 h 5"/>
                <a:gd name="T12" fmla="*/ 2147483646 w 16"/>
                <a:gd name="T13" fmla="*/ 2147483646 h 5"/>
                <a:gd name="T14" fmla="*/ 2147483646 w 16"/>
                <a:gd name="T15" fmla="*/ 2147483646 h 5"/>
                <a:gd name="T16" fmla="*/ 2147483646 w 16"/>
                <a:gd name="T17" fmla="*/ 2147483646 h 5"/>
                <a:gd name="T18" fmla="*/ 2147483646 w 16"/>
                <a:gd name="T19" fmla="*/ 2147483646 h 5"/>
                <a:gd name="T20" fmla="*/ 2147483646 w 16"/>
                <a:gd name="T21" fmla="*/ 2147483646 h 5"/>
                <a:gd name="T22" fmla="*/ 2147483646 w 16"/>
                <a:gd name="T23" fmla="*/ 2147483646 h 5"/>
                <a:gd name="T24" fmla="*/ 2147483646 w 16"/>
                <a:gd name="T25" fmla="*/ 2147483646 h 5"/>
                <a:gd name="T26" fmla="*/ 2147483646 w 16"/>
                <a:gd name="T27" fmla="*/ 2147483646 h 5"/>
                <a:gd name="T28" fmla="*/ 2147483646 w 16"/>
                <a:gd name="T29" fmla="*/ 2147483646 h 5"/>
                <a:gd name="T30" fmla="*/ 2147483646 w 16"/>
                <a:gd name="T31" fmla="*/ 2147483646 h 5"/>
                <a:gd name="T32" fmla="*/ 2147483646 w 16"/>
                <a:gd name="T33" fmla="*/ 2147483646 h 5"/>
                <a:gd name="T34" fmla="*/ 2147483646 w 16"/>
                <a:gd name="T35" fmla="*/ 2147483646 h 5"/>
                <a:gd name="T36" fmla="*/ 2147483646 w 16"/>
                <a:gd name="T37" fmla="*/ 2147483646 h 5"/>
                <a:gd name="T38" fmla="*/ 2147483646 w 16"/>
                <a:gd name="T39" fmla="*/ 2147483646 h 5"/>
                <a:gd name="T40" fmla="*/ 2147483646 w 16"/>
                <a:gd name="T41" fmla="*/ 2147483646 h 5"/>
                <a:gd name="T42" fmla="*/ 0 w 16"/>
                <a:gd name="T43" fmla="*/ 0 h 5"/>
                <a:gd name="T44" fmla="*/ 0 w 16"/>
                <a:gd name="T45" fmla="*/ 0 h 5"/>
                <a:gd name="T46" fmla="*/ 2147483646 w 16"/>
                <a:gd name="T47" fmla="*/ 0 h 5"/>
                <a:gd name="T48" fmla="*/ 2147483646 w 16"/>
                <a:gd name="T49" fmla="*/ 0 h 5"/>
                <a:gd name="T50" fmla="*/ 2147483646 w 16"/>
                <a:gd name="T51" fmla="*/ 0 h 5"/>
                <a:gd name="T52" fmla="*/ 2147483646 w 16"/>
                <a:gd name="T53" fmla="*/ 0 h 5"/>
                <a:gd name="T54" fmla="*/ 2147483646 w 16"/>
                <a:gd name="T55" fmla="*/ 2147483646 h 5"/>
                <a:gd name="T56" fmla="*/ 2147483646 w 16"/>
                <a:gd name="T57" fmla="*/ 2147483646 h 5"/>
                <a:gd name="T58" fmla="*/ 2147483646 w 16"/>
                <a:gd name="T59" fmla="*/ 2147483646 h 5"/>
                <a:gd name="T60" fmla="*/ 2147483646 w 16"/>
                <a:gd name="T61" fmla="*/ 2147483646 h 5"/>
                <a:gd name="T62" fmla="*/ 2147483646 w 16"/>
                <a:gd name="T63" fmla="*/ 2147483646 h 5"/>
                <a:gd name="T64" fmla="*/ 2147483646 w 16"/>
                <a:gd name="T65" fmla="*/ 2147483646 h 5"/>
                <a:gd name="T66" fmla="*/ 2147483646 w 16"/>
                <a:gd name="T67" fmla="*/ 2147483646 h 5"/>
                <a:gd name="T68" fmla="*/ 2147483646 w 16"/>
                <a:gd name="T69" fmla="*/ 0 h 5"/>
                <a:gd name="T70" fmla="*/ 2147483646 w 16"/>
                <a:gd name="T71" fmla="*/ 0 h 5"/>
                <a:gd name="T72" fmla="*/ 2147483646 w 16"/>
                <a:gd name="T73" fmla="*/ 2147483646 h 5"/>
                <a:gd name="T74" fmla="*/ 2147483646 w 16"/>
                <a:gd name="T75" fmla="*/ 2147483646 h 5"/>
                <a:gd name="T76" fmla="*/ 2147483646 w 16"/>
                <a:gd name="T77" fmla="*/ 2147483646 h 5"/>
                <a:gd name="T78" fmla="*/ 2147483646 w 16"/>
                <a:gd name="T79" fmla="*/ 0 h 5"/>
                <a:gd name="T80" fmla="*/ 2147483646 w 16"/>
                <a:gd name="T81" fmla="*/ 0 h 5"/>
                <a:gd name="T82" fmla="*/ 2147483646 w 16"/>
                <a:gd name="T83" fmla="*/ 0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 h="5">
                  <a:moveTo>
                    <a:pt x="15" y="0"/>
                  </a:moveTo>
                  <a:lnTo>
                    <a:pt x="15" y="2"/>
                  </a:lnTo>
                  <a:lnTo>
                    <a:pt x="15" y="4"/>
                  </a:lnTo>
                  <a:lnTo>
                    <a:pt x="16" y="4"/>
                  </a:lnTo>
                  <a:lnTo>
                    <a:pt x="15" y="4"/>
                  </a:lnTo>
                  <a:lnTo>
                    <a:pt x="15" y="5"/>
                  </a:lnTo>
                  <a:lnTo>
                    <a:pt x="13" y="5"/>
                  </a:lnTo>
                  <a:lnTo>
                    <a:pt x="11" y="5"/>
                  </a:lnTo>
                  <a:lnTo>
                    <a:pt x="9" y="5"/>
                  </a:lnTo>
                  <a:lnTo>
                    <a:pt x="11" y="4"/>
                  </a:lnTo>
                  <a:lnTo>
                    <a:pt x="9" y="4"/>
                  </a:lnTo>
                  <a:lnTo>
                    <a:pt x="7" y="4"/>
                  </a:lnTo>
                  <a:lnTo>
                    <a:pt x="5" y="4"/>
                  </a:lnTo>
                  <a:lnTo>
                    <a:pt x="3" y="2"/>
                  </a:lnTo>
                  <a:lnTo>
                    <a:pt x="2" y="2"/>
                  </a:lnTo>
                  <a:lnTo>
                    <a:pt x="0" y="0"/>
                  </a:lnTo>
                  <a:lnTo>
                    <a:pt x="2" y="0"/>
                  </a:lnTo>
                  <a:lnTo>
                    <a:pt x="3" y="0"/>
                  </a:lnTo>
                  <a:lnTo>
                    <a:pt x="5" y="2"/>
                  </a:lnTo>
                  <a:lnTo>
                    <a:pt x="7" y="2"/>
                  </a:lnTo>
                  <a:lnTo>
                    <a:pt x="7" y="0"/>
                  </a:lnTo>
                  <a:lnTo>
                    <a:pt x="7" y="2"/>
                  </a:lnTo>
                  <a:lnTo>
                    <a:pt x="9" y="2"/>
                  </a:lnTo>
                  <a:lnTo>
                    <a:pt x="11" y="0"/>
                  </a:lnTo>
                  <a:lnTo>
                    <a:pt x="13" y="0"/>
                  </a:lnTo>
                  <a:lnTo>
                    <a:pt x="15"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6" name="Freeform 1674"/>
            <p:cNvSpPr>
              <a:spLocks/>
            </p:cNvSpPr>
            <p:nvPr/>
          </p:nvSpPr>
          <p:spPr bwMode="auto">
            <a:xfrm>
              <a:off x="2617788" y="5179873"/>
              <a:ext cx="44450" cy="14288"/>
            </a:xfrm>
            <a:custGeom>
              <a:avLst/>
              <a:gdLst>
                <a:gd name="T0" fmla="*/ 2147483646 w 28"/>
                <a:gd name="T1" fmla="*/ 0 h 9"/>
                <a:gd name="T2" fmla="*/ 2147483646 w 28"/>
                <a:gd name="T3" fmla="*/ 0 h 9"/>
                <a:gd name="T4" fmla="*/ 2147483646 w 28"/>
                <a:gd name="T5" fmla="*/ 2147483646 h 9"/>
                <a:gd name="T6" fmla="*/ 2147483646 w 28"/>
                <a:gd name="T7" fmla="*/ 2147483646 h 9"/>
                <a:gd name="T8" fmla="*/ 2147483646 w 28"/>
                <a:gd name="T9" fmla="*/ 2147483646 h 9"/>
                <a:gd name="T10" fmla="*/ 2147483646 w 28"/>
                <a:gd name="T11" fmla="*/ 2147483646 h 9"/>
                <a:gd name="T12" fmla="*/ 2147483646 w 28"/>
                <a:gd name="T13" fmla="*/ 2147483646 h 9"/>
                <a:gd name="T14" fmla="*/ 2147483646 w 28"/>
                <a:gd name="T15" fmla="*/ 2147483646 h 9"/>
                <a:gd name="T16" fmla="*/ 2147483646 w 28"/>
                <a:gd name="T17" fmla="*/ 2147483646 h 9"/>
                <a:gd name="T18" fmla="*/ 2147483646 w 28"/>
                <a:gd name="T19" fmla="*/ 2147483646 h 9"/>
                <a:gd name="T20" fmla="*/ 2147483646 w 28"/>
                <a:gd name="T21" fmla="*/ 2147483646 h 9"/>
                <a:gd name="T22" fmla="*/ 2147483646 w 28"/>
                <a:gd name="T23" fmla="*/ 2147483646 h 9"/>
                <a:gd name="T24" fmla="*/ 2147483646 w 28"/>
                <a:gd name="T25" fmla="*/ 2147483646 h 9"/>
                <a:gd name="T26" fmla="*/ 2147483646 w 28"/>
                <a:gd name="T27" fmla="*/ 2147483646 h 9"/>
                <a:gd name="T28" fmla="*/ 2147483646 w 28"/>
                <a:gd name="T29" fmla="*/ 2147483646 h 9"/>
                <a:gd name="T30" fmla="*/ 2147483646 w 28"/>
                <a:gd name="T31" fmla="*/ 2147483646 h 9"/>
                <a:gd name="T32" fmla="*/ 2147483646 w 28"/>
                <a:gd name="T33" fmla="*/ 2147483646 h 9"/>
                <a:gd name="T34" fmla="*/ 2147483646 w 28"/>
                <a:gd name="T35" fmla="*/ 2147483646 h 9"/>
                <a:gd name="T36" fmla="*/ 2147483646 w 28"/>
                <a:gd name="T37" fmla="*/ 2147483646 h 9"/>
                <a:gd name="T38" fmla="*/ 2147483646 w 28"/>
                <a:gd name="T39" fmla="*/ 2147483646 h 9"/>
                <a:gd name="T40" fmla="*/ 2147483646 w 28"/>
                <a:gd name="T41" fmla="*/ 2147483646 h 9"/>
                <a:gd name="T42" fmla="*/ 2147483646 w 28"/>
                <a:gd name="T43" fmla="*/ 2147483646 h 9"/>
                <a:gd name="T44" fmla="*/ 2147483646 w 28"/>
                <a:gd name="T45" fmla="*/ 2147483646 h 9"/>
                <a:gd name="T46" fmla="*/ 2147483646 w 28"/>
                <a:gd name="T47" fmla="*/ 2147483646 h 9"/>
                <a:gd name="T48" fmla="*/ 2147483646 w 28"/>
                <a:gd name="T49" fmla="*/ 2147483646 h 9"/>
                <a:gd name="T50" fmla="*/ 2147483646 w 28"/>
                <a:gd name="T51" fmla="*/ 2147483646 h 9"/>
                <a:gd name="T52" fmla="*/ 2147483646 w 28"/>
                <a:gd name="T53" fmla="*/ 2147483646 h 9"/>
                <a:gd name="T54" fmla="*/ 2147483646 w 28"/>
                <a:gd name="T55" fmla="*/ 0 h 9"/>
                <a:gd name="T56" fmla="*/ 2147483646 w 28"/>
                <a:gd name="T57" fmla="*/ 0 h 9"/>
                <a:gd name="T58" fmla="*/ 2147483646 w 28"/>
                <a:gd name="T59" fmla="*/ 0 h 9"/>
                <a:gd name="T60" fmla="*/ 2147483646 w 28"/>
                <a:gd name="T61" fmla="*/ 2147483646 h 9"/>
                <a:gd name="T62" fmla="*/ 2147483646 w 28"/>
                <a:gd name="T63" fmla="*/ 2147483646 h 9"/>
                <a:gd name="T64" fmla="*/ 2147483646 w 28"/>
                <a:gd name="T65" fmla="*/ 2147483646 h 9"/>
                <a:gd name="T66" fmla="*/ 2147483646 w 28"/>
                <a:gd name="T67" fmla="*/ 2147483646 h 9"/>
                <a:gd name="T68" fmla="*/ 2147483646 w 28"/>
                <a:gd name="T69" fmla="*/ 2147483646 h 9"/>
                <a:gd name="T70" fmla="*/ 2147483646 w 28"/>
                <a:gd name="T71" fmla="*/ 2147483646 h 9"/>
                <a:gd name="T72" fmla="*/ 2147483646 w 28"/>
                <a:gd name="T73" fmla="*/ 2147483646 h 9"/>
                <a:gd name="T74" fmla="*/ 2147483646 w 28"/>
                <a:gd name="T75" fmla="*/ 2147483646 h 9"/>
                <a:gd name="T76" fmla="*/ 2147483646 w 28"/>
                <a:gd name="T77" fmla="*/ 2147483646 h 9"/>
                <a:gd name="T78" fmla="*/ 2147483646 w 28"/>
                <a:gd name="T79" fmla="*/ 0 h 9"/>
                <a:gd name="T80" fmla="*/ 2147483646 w 28"/>
                <a:gd name="T81" fmla="*/ 0 h 9"/>
                <a:gd name="T82" fmla="*/ 2147483646 w 28"/>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 h="9">
                  <a:moveTo>
                    <a:pt x="20" y="0"/>
                  </a:moveTo>
                  <a:lnTo>
                    <a:pt x="20" y="0"/>
                  </a:lnTo>
                  <a:lnTo>
                    <a:pt x="22" y="0"/>
                  </a:lnTo>
                  <a:lnTo>
                    <a:pt x="22" y="2"/>
                  </a:lnTo>
                  <a:lnTo>
                    <a:pt x="24" y="4"/>
                  </a:lnTo>
                  <a:lnTo>
                    <a:pt x="24" y="2"/>
                  </a:lnTo>
                  <a:lnTo>
                    <a:pt x="26" y="2"/>
                  </a:lnTo>
                  <a:lnTo>
                    <a:pt x="28" y="4"/>
                  </a:lnTo>
                  <a:lnTo>
                    <a:pt x="28" y="5"/>
                  </a:lnTo>
                  <a:lnTo>
                    <a:pt x="26" y="5"/>
                  </a:lnTo>
                  <a:lnTo>
                    <a:pt x="24" y="7"/>
                  </a:lnTo>
                  <a:lnTo>
                    <a:pt x="22" y="7"/>
                  </a:lnTo>
                  <a:lnTo>
                    <a:pt x="22" y="5"/>
                  </a:lnTo>
                  <a:lnTo>
                    <a:pt x="19" y="7"/>
                  </a:lnTo>
                  <a:lnTo>
                    <a:pt x="17" y="7"/>
                  </a:lnTo>
                  <a:lnTo>
                    <a:pt x="15" y="7"/>
                  </a:lnTo>
                  <a:lnTo>
                    <a:pt x="13" y="9"/>
                  </a:lnTo>
                  <a:lnTo>
                    <a:pt x="11" y="9"/>
                  </a:lnTo>
                  <a:lnTo>
                    <a:pt x="9" y="9"/>
                  </a:lnTo>
                  <a:lnTo>
                    <a:pt x="9" y="7"/>
                  </a:lnTo>
                  <a:lnTo>
                    <a:pt x="11" y="7"/>
                  </a:lnTo>
                  <a:lnTo>
                    <a:pt x="13" y="7"/>
                  </a:lnTo>
                  <a:lnTo>
                    <a:pt x="13" y="5"/>
                  </a:lnTo>
                  <a:lnTo>
                    <a:pt x="11" y="5"/>
                  </a:lnTo>
                  <a:lnTo>
                    <a:pt x="9" y="5"/>
                  </a:lnTo>
                  <a:lnTo>
                    <a:pt x="8" y="5"/>
                  </a:lnTo>
                  <a:lnTo>
                    <a:pt x="6" y="5"/>
                  </a:lnTo>
                  <a:lnTo>
                    <a:pt x="2" y="5"/>
                  </a:lnTo>
                  <a:lnTo>
                    <a:pt x="0" y="5"/>
                  </a:lnTo>
                  <a:lnTo>
                    <a:pt x="2" y="4"/>
                  </a:lnTo>
                  <a:lnTo>
                    <a:pt x="2" y="2"/>
                  </a:lnTo>
                  <a:lnTo>
                    <a:pt x="4" y="2"/>
                  </a:lnTo>
                  <a:lnTo>
                    <a:pt x="6" y="2"/>
                  </a:lnTo>
                  <a:lnTo>
                    <a:pt x="4" y="2"/>
                  </a:lnTo>
                  <a:lnTo>
                    <a:pt x="4" y="0"/>
                  </a:lnTo>
                  <a:lnTo>
                    <a:pt x="6" y="0"/>
                  </a:lnTo>
                  <a:lnTo>
                    <a:pt x="8" y="0"/>
                  </a:lnTo>
                  <a:lnTo>
                    <a:pt x="9" y="0"/>
                  </a:lnTo>
                  <a:lnTo>
                    <a:pt x="9" y="2"/>
                  </a:lnTo>
                  <a:lnTo>
                    <a:pt x="11" y="2"/>
                  </a:lnTo>
                  <a:lnTo>
                    <a:pt x="11" y="4"/>
                  </a:lnTo>
                  <a:lnTo>
                    <a:pt x="13" y="2"/>
                  </a:lnTo>
                  <a:lnTo>
                    <a:pt x="13" y="4"/>
                  </a:lnTo>
                  <a:lnTo>
                    <a:pt x="15" y="4"/>
                  </a:lnTo>
                  <a:lnTo>
                    <a:pt x="17" y="4"/>
                  </a:lnTo>
                  <a:lnTo>
                    <a:pt x="19" y="5"/>
                  </a:lnTo>
                  <a:lnTo>
                    <a:pt x="19" y="4"/>
                  </a:lnTo>
                  <a:lnTo>
                    <a:pt x="17" y="2"/>
                  </a:lnTo>
                  <a:lnTo>
                    <a:pt x="19" y="2"/>
                  </a:lnTo>
                  <a:lnTo>
                    <a:pt x="19" y="0"/>
                  </a:lnTo>
                  <a:lnTo>
                    <a:pt x="17" y="0"/>
                  </a:lnTo>
                  <a:lnTo>
                    <a:pt x="19" y="0"/>
                  </a:lnTo>
                  <a:lnTo>
                    <a:pt x="2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7" name="Freeform 1675"/>
            <p:cNvSpPr>
              <a:spLocks/>
            </p:cNvSpPr>
            <p:nvPr/>
          </p:nvSpPr>
          <p:spPr bwMode="auto">
            <a:xfrm>
              <a:off x="2589213" y="5194161"/>
              <a:ext cx="34925" cy="20638"/>
            </a:xfrm>
            <a:custGeom>
              <a:avLst/>
              <a:gdLst>
                <a:gd name="T0" fmla="*/ 2147483646 w 22"/>
                <a:gd name="T1" fmla="*/ 0 h 13"/>
                <a:gd name="T2" fmla="*/ 2147483646 w 22"/>
                <a:gd name="T3" fmla="*/ 0 h 13"/>
                <a:gd name="T4" fmla="*/ 2147483646 w 22"/>
                <a:gd name="T5" fmla="*/ 2147483646 h 13"/>
                <a:gd name="T6" fmla="*/ 2147483646 w 22"/>
                <a:gd name="T7" fmla="*/ 2147483646 h 13"/>
                <a:gd name="T8" fmla="*/ 2147483646 w 22"/>
                <a:gd name="T9" fmla="*/ 2147483646 h 13"/>
                <a:gd name="T10" fmla="*/ 2147483646 w 22"/>
                <a:gd name="T11" fmla="*/ 2147483646 h 13"/>
                <a:gd name="T12" fmla="*/ 2147483646 w 22"/>
                <a:gd name="T13" fmla="*/ 2147483646 h 13"/>
                <a:gd name="T14" fmla="*/ 2147483646 w 22"/>
                <a:gd name="T15" fmla="*/ 2147483646 h 13"/>
                <a:gd name="T16" fmla="*/ 2147483646 w 22"/>
                <a:gd name="T17" fmla="*/ 2147483646 h 13"/>
                <a:gd name="T18" fmla="*/ 2147483646 w 22"/>
                <a:gd name="T19" fmla="*/ 2147483646 h 13"/>
                <a:gd name="T20" fmla="*/ 2147483646 w 22"/>
                <a:gd name="T21" fmla="*/ 2147483646 h 13"/>
                <a:gd name="T22" fmla="*/ 2147483646 w 22"/>
                <a:gd name="T23" fmla="*/ 2147483646 h 13"/>
                <a:gd name="T24" fmla="*/ 2147483646 w 22"/>
                <a:gd name="T25" fmla="*/ 2147483646 h 13"/>
                <a:gd name="T26" fmla="*/ 2147483646 w 22"/>
                <a:gd name="T27" fmla="*/ 2147483646 h 13"/>
                <a:gd name="T28" fmla="*/ 2147483646 w 22"/>
                <a:gd name="T29" fmla="*/ 2147483646 h 13"/>
                <a:gd name="T30" fmla="*/ 2147483646 w 22"/>
                <a:gd name="T31" fmla="*/ 2147483646 h 13"/>
                <a:gd name="T32" fmla="*/ 2147483646 w 22"/>
                <a:gd name="T33" fmla="*/ 2147483646 h 13"/>
                <a:gd name="T34" fmla="*/ 2147483646 w 22"/>
                <a:gd name="T35" fmla="*/ 2147483646 h 13"/>
                <a:gd name="T36" fmla="*/ 2147483646 w 22"/>
                <a:gd name="T37" fmla="*/ 2147483646 h 13"/>
                <a:gd name="T38" fmla="*/ 2147483646 w 22"/>
                <a:gd name="T39" fmla="*/ 2147483646 h 13"/>
                <a:gd name="T40" fmla="*/ 2147483646 w 22"/>
                <a:gd name="T41" fmla="*/ 2147483646 h 13"/>
                <a:gd name="T42" fmla="*/ 2147483646 w 22"/>
                <a:gd name="T43" fmla="*/ 2147483646 h 13"/>
                <a:gd name="T44" fmla="*/ 2147483646 w 22"/>
                <a:gd name="T45" fmla="*/ 2147483646 h 13"/>
                <a:gd name="T46" fmla="*/ 2147483646 w 22"/>
                <a:gd name="T47" fmla="*/ 2147483646 h 13"/>
                <a:gd name="T48" fmla="*/ 2147483646 w 22"/>
                <a:gd name="T49" fmla="*/ 2147483646 h 13"/>
                <a:gd name="T50" fmla="*/ 2147483646 w 22"/>
                <a:gd name="T51" fmla="*/ 2147483646 h 13"/>
                <a:gd name="T52" fmla="*/ 2147483646 w 22"/>
                <a:gd name="T53" fmla="*/ 2147483646 h 13"/>
                <a:gd name="T54" fmla="*/ 2147483646 w 22"/>
                <a:gd name="T55" fmla="*/ 2147483646 h 13"/>
                <a:gd name="T56" fmla="*/ 2147483646 w 22"/>
                <a:gd name="T57" fmla="*/ 2147483646 h 13"/>
                <a:gd name="T58" fmla="*/ 2147483646 w 22"/>
                <a:gd name="T59" fmla="*/ 2147483646 h 13"/>
                <a:gd name="T60" fmla="*/ 2147483646 w 22"/>
                <a:gd name="T61" fmla="*/ 2147483646 h 13"/>
                <a:gd name="T62" fmla="*/ 2147483646 w 22"/>
                <a:gd name="T63" fmla="*/ 2147483646 h 13"/>
                <a:gd name="T64" fmla="*/ 2147483646 w 22"/>
                <a:gd name="T65" fmla="*/ 2147483646 h 13"/>
                <a:gd name="T66" fmla="*/ 2147483646 w 22"/>
                <a:gd name="T67" fmla="*/ 2147483646 h 13"/>
                <a:gd name="T68" fmla="*/ 2147483646 w 22"/>
                <a:gd name="T69" fmla="*/ 2147483646 h 13"/>
                <a:gd name="T70" fmla="*/ 2147483646 w 22"/>
                <a:gd name="T71" fmla="*/ 2147483646 h 13"/>
                <a:gd name="T72" fmla="*/ 2147483646 w 22"/>
                <a:gd name="T73" fmla="*/ 2147483646 h 13"/>
                <a:gd name="T74" fmla="*/ 2147483646 w 22"/>
                <a:gd name="T75" fmla="*/ 2147483646 h 13"/>
                <a:gd name="T76" fmla="*/ 2147483646 w 22"/>
                <a:gd name="T77" fmla="*/ 2147483646 h 13"/>
                <a:gd name="T78" fmla="*/ 2147483646 w 22"/>
                <a:gd name="T79" fmla="*/ 2147483646 h 13"/>
                <a:gd name="T80" fmla="*/ 2147483646 w 22"/>
                <a:gd name="T81" fmla="*/ 2147483646 h 13"/>
                <a:gd name="T82" fmla="*/ 0 w 22"/>
                <a:gd name="T83" fmla="*/ 2147483646 h 13"/>
                <a:gd name="T84" fmla="*/ 2147483646 w 22"/>
                <a:gd name="T85" fmla="*/ 2147483646 h 13"/>
                <a:gd name="T86" fmla="*/ 2147483646 w 22"/>
                <a:gd name="T87" fmla="*/ 2147483646 h 13"/>
                <a:gd name="T88" fmla="*/ 2147483646 w 22"/>
                <a:gd name="T89" fmla="*/ 2147483646 h 13"/>
                <a:gd name="T90" fmla="*/ 2147483646 w 22"/>
                <a:gd name="T91" fmla="*/ 2147483646 h 13"/>
                <a:gd name="T92" fmla="*/ 2147483646 w 22"/>
                <a:gd name="T93" fmla="*/ 2147483646 h 13"/>
                <a:gd name="T94" fmla="*/ 2147483646 w 22"/>
                <a:gd name="T95" fmla="*/ 2147483646 h 13"/>
                <a:gd name="T96" fmla="*/ 2147483646 w 22"/>
                <a:gd name="T97" fmla="*/ 2147483646 h 13"/>
                <a:gd name="T98" fmla="*/ 2147483646 w 22"/>
                <a:gd name="T99" fmla="*/ 2147483646 h 13"/>
                <a:gd name="T100" fmla="*/ 2147483646 w 22"/>
                <a:gd name="T101" fmla="*/ 2147483646 h 13"/>
                <a:gd name="T102" fmla="*/ 2147483646 w 22"/>
                <a:gd name="T103" fmla="*/ 2147483646 h 13"/>
                <a:gd name="T104" fmla="*/ 2147483646 w 22"/>
                <a:gd name="T105" fmla="*/ 2147483646 h 13"/>
                <a:gd name="T106" fmla="*/ 2147483646 w 22"/>
                <a:gd name="T107" fmla="*/ 2147483646 h 13"/>
                <a:gd name="T108" fmla="*/ 2147483646 w 22"/>
                <a:gd name="T109" fmla="*/ 2147483646 h 13"/>
                <a:gd name="T110" fmla="*/ 2147483646 w 22"/>
                <a:gd name="T111" fmla="*/ 2147483646 h 13"/>
                <a:gd name="T112" fmla="*/ 2147483646 w 22"/>
                <a:gd name="T113" fmla="*/ 2147483646 h 13"/>
                <a:gd name="T114" fmla="*/ 2147483646 w 22"/>
                <a:gd name="T115" fmla="*/ 0 h 13"/>
                <a:gd name="T116" fmla="*/ 2147483646 w 22"/>
                <a:gd name="T117" fmla="*/ 0 h 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 h="13">
                  <a:moveTo>
                    <a:pt x="7" y="0"/>
                  </a:moveTo>
                  <a:lnTo>
                    <a:pt x="9" y="0"/>
                  </a:lnTo>
                  <a:lnTo>
                    <a:pt x="13" y="2"/>
                  </a:lnTo>
                  <a:lnTo>
                    <a:pt x="14" y="2"/>
                  </a:lnTo>
                  <a:lnTo>
                    <a:pt x="16" y="2"/>
                  </a:lnTo>
                  <a:lnTo>
                    <a:pt x="18" y="2"/>
                  </a:lnTo>
                  <a:lnTo>
                    <a:pt x="20" y="2"/>
                  </a:lnTo>
                  <a:lnTo>
                    <a:pt x="22" y="4"/>
                  </a:lnTo>
                  <a:lnTo>
                    <a:pt x="20" y="6"/>
                  </a:lnTo>
                  <a:lnTo>
                    <a:pt x="16" y="6"/>
                  </a:lnTo>
                  <a:lnTo>
                    <a:pt x="16" y="8"/>
                  </a:lnTo>
                  <a:lnTo>
                    <a:pt x="16" y="6"/>
                  </a:lnTo>
                  <a:lnTo>
                    <a:pt x="14" y="6"/>
                  </a:lnTo>
                  <a:lnTo>
                    <a:pt x="14" y="8"/>
                  </a:lnTo>
                  <a:lnTo>
                    <a:pt x="14" y="9"/>
                  </a:lnTo>
                  <a:lnTo>
                    <a:pt x="13" y="9"/>
                  </a:lnTo>
                  <a:lnTo>
                    <a:pt x="13" y="11"/>
                  </a:lnTo>
                  <a:lnTo>
                    <a:pt x="11" y="13"/>
                  </a:lnTo>
                  <a:lnTo>
                    <a:pt x="9" y="13"/>
                  </a:lnTo>
                  <a:lnTo>
                    <a:pt x="7" y="13"/>
                  </a:lnTo>
                  <a:lnTo>
                    <a:pt x="5" y="13"/>
                  </a:lnTo>
                  <a:lnTo>
                    <a:pt x="5" y="11"/>
                  </a:lnTo>
                  <a:lnTo>
                    <a:pt x="3" y="11"/>
                  </a:lnTo>
                  <a:lnTo>
                    <a:pt x="2" y="11"/>
                  </a:lnTo>
                  <a:lnTo>
                    <a:pt x="0" y="11"/>
                  </a:lnTo>
                  <a:lnTo>
                    <a:pt x="2" y="9"/>
                  </a:lnTo>
                  <a:lnTo>
                    <a:pt x="2" y="8"/>
                  </a:lnTo>
                  <a:lnTo>
                    <a:pt x="3" y="8"/>
                  </a:lnTo>
                  <a:lnTo>
                    <a:pt x="2" y="8"/>
                  </a:lnTo>
                  <a:lnTo>
                    <a:pt x="2" y="6"/>
                  </a:lnTo>
                  <a:lnTo>
                    <a:pt x="3" y="6"/>
                  </a:lnTo>
                  <a:lnTo>
                    <a:pt x="3" y="4"/>
                  </a:lnTo>
                  <a:lnTo>
                    <a:pt x="3" y="2"/>
                  </a:lnTo>
                  <a:lnTo>
                    <a:pt x="3" y="0"/>
                  </a:lnTo>
                  <a:lnTo>
                    <a:pt x="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8" name="Freeform 1676"/>
            <p:cNvSpPr>
              <a:spLocks/>
            </p:cNvSpPr>
            <p:nvPr/>
          </p:nvSpPr>
          <p:spPr bwMode="auto">
            <a:xfrm>
              <a:off x="2659063" y="5200511"/>
              <a:ext cx="6350" cy="6350"/>
            </a:xfrm>
            <a:custGeom>
              <a:avLst/>
              <a:gdLst>
                <a:gd name="T0" fmla="*/ 0 w 4"/>
                <a:gd name="T1" fmla="*/ 0 h 4"/>
                <a:gd name="T2" fmla="*/ 2147483646 w 4"/>
                <a:gd name="T3" fmla="*/ 0 h 4"/>
                <a:gd name="T4" fmla="*/ 2147483646 w 4"/>
                <a:gd name="T5" fmla="*/ 0 h 4"/>
                <a:gd name="T6" fmla="*/ 2147483646 w 4"/>
                <a:gd name="T7" fmla="*/ 2147483646 h 4"/>
                <a:gd name="T8" fmla="*/ 2147483646 w 4"/>
                <a:gd name="T9" fmla="*/ 2147483646 h 4"/>
                <a:gd name="T10" fmla="*/ 2147483646 w 4"/>
                <a:gd name="T11" fmla="*/ 2147483646 h 4"/>
                <a:gd name="T12" fmla="*/ 2147483646 w 4"/>
                <a:gd name="T13" fmla="*/ 2147483646 h 4"/>
                <a:gd name="T14" fmla="*/ 2147483646 w 4"/>
                <a:gd name="T15" fmla="*/ 2147483646 h 4"/>
                <a:gd name="T16" fmla="*/ 0 w 4"/>
                <a:gd name="T17" fmla="*/ 2147483646 h 4"/>
                <a:gd name="T18" fmla="*/ 0 w 4"/>
                <a:gd name="T19" fmla="*/ 0 h 4"/>
                <a:gd name="T20" fmla="*/ 0 w 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4">
                  <a:moveTo>
                    <a:pt x="0" y="0"/>
                  </a:moveTo>
                  <a:lnTo>
                    <a:pt x="4" y="0"/>
                  </a:lnTo>
                  <a:lnTo>
                    <a:pt x="4" y="2"/>
                  </a:lnTo>
                  <a:lnTo>
                    <a:pt x="4" y="4"/>
                  </a:lnTo>
                  <a:lnTo>
                    <a:pt x="2" y="2"/>
                  </a:lnTo>
                  <a:lnTo>
                    <a:pt x="0" y="2"/>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79" name="Freeform 1677"/>
            <p:cNvSpPr>
              <a:spLocks/>
            </p:cNvSpPr>
            <p:nvPr/>
          </p:nvSpPr>
          <p:spPr bwMode="auto">
            <a:xfrm>
              <a:off x="2697163" y="5197336"/>
              <a:ext cx="14288" cy="11113"/>
            </a:xfrm>
            <a:custGeom>
              <a:avLst/>
              <a:gdLst>
                <a:gd name="T0" fmla="*/ 2147483646 w 9"/>
                <a:gd name="T1" fmla="*/ 0 h 7"/>
                <a:gd name="T2" fmla="*/ 2147483646 w 9"/>
                <a:gd name="T3" fmla="*/ 0 h 7"/>
                <a:gd name="T4" fmla="*/ 2147483646 w 9"/>
                <a:gd name="T5" fmla="*/ 0 h 7"/>
                <a:gd name="T6" fmla="*/ 2147483646 w 9"/>
                <a:gd name="T7" fmla="*/ 0 h 7"/>
                <a:gd name="T8" fmla="*/ 2147483646 w 9"/>
                <a:gd name="T9" fmla="*/ 0 h 7"/>
                <a:gd name="T10" fmla="*/ 2147483646 w 9"/>
                <a:gd name="T11" fmla="*/ 0 h 7"/>
                <a:gd name="T12" fmla="*/ 2147483646 w 9"/>
                <a:gd name="T13" fmla="*/ 0 h 7"/>
                <a:gd name="T14" fmla="*/ 2147483646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2147483646 w 9"/>
                <a:gd name="T27" fmla="*/ 2147483646 h 7"/>
                <a:gd name="T28" fmla="*/ 2147483646 w 9"/>
                <a:gd name="T29" fmla="*/ 2147483646 h 7"/>
                <a:gd name="T30" fmla="*/ 2147483646 w 9"/>
                <a:gd name="T31" fmla="*/ 2147483646 h 7"/>
                <a:gd name="T32" fmla="*/ 2147483646 w 9"/>
                <a:gd name="T33" fmla="*/ 2147483646 h 7"/>
                <a:gd name="T34" fmla="*/ 0 w 9"/>
                <a:gd name="T35" fmla="*/ 2147483646 h 7"/>
                <a:gd name="T36" fmla="*/ 0 w 9"/>
                <a:gd name="T37" fmla="*/ 2147483646 h 7"/>
                <a:gd name="T38" fmla="*/ 0 w 9"/>
                <a:gd name="T39" fmla="*/ 2147483646 h 7"/>
                <a:gd name="T40" fmla="*/ 0 w 9"/>
                <a:gd name="T41" fmla="*/ 2147483646 h 7"/>
                <a:gd name="T42" fmla="*/ 0 w 9"/>
                <a:gd name="T43" fmla="*/ 2147483646 h 7"/>
                <a:gd name="T44" fmla="*/ 2147483646 w 9"/>
                <a:gd name="T45" fmla="*/ 0 h 7"/>
                <a:gd name="T46" fmla="*/ 2147483646 w 9"/>
                <a:gd name="T47" fmla="*/ 0 h 7"/>
                <a:gd name="T48" fmla="*/ 2147483646 w 9"/>
                <a:gd name="T49" fmla="*/ 0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7">
                  <a:moveTo>
                    <a:pt x="2" y="0"/>
                  </a:moveTo>
                  <a:lnTo>
                    <a:pt x="4" y="0"/>
                  </a:lnTo>
                  <a:lnTo>
                    <a:pt x="6" y="0"/>
                  </a:lnTo>
                  <a:lnTo>
                    <a:pt x="7" y="0"/>
                  </a:lnTo>
                  <a:lnTo>
                    <a:pt x="9" y="0"/>
                  </a:lnTo>
                  <a:lnTo>
                    <a:pt x="9" y="2"/>
                  </a:lnTo>
                  <a:lnTo>
                    <a:pt x="9" y="4"/>
                  </a:lnTo>
                  <a:lnTo>
                    <a:pt x="7" y="4"/>
                  </a:lnTo>
                  <a:lnTo>
                    <a:pt x="7" y="6"/>
                  </a:lnTo>
                  <a:lnTo>
                    <a:pt x="6" y="6"/>
                  </a:lnTo>
                  <a:lnTo>
                    <a:pt x="4" y="6"/>
                  </a:lnTo>
                  <a:lnTo>
                    <a:pt x="2" y="7"/>
                  </a:lnTo>
                  <a:lnTo>
                    <a:pt x="2" y="6"/>
                  </a:lnTo>
                  <a:lnTo>
                    <a:pt x="0" y="6"/>
                  </a:lnTo>
                  <a:lnTo>
                    <a:pt x="0" y="4"/>
                  </a:lnTo>
                  <a:lnTo>
                    <a:pt x="0" y="2"/>
                  </a:lnTo>
                  <a:lnTo>
                    <a:pt x="2"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80" name="Freeform 1678"/>
            <p:cNvSpPr>
              <a:spLocks/>
            </p:cNvSpPr>
            <p:nvPr/>
          </p:nvSpPr>
          <p:spPr bwMode="auto">
            <a:xfrm>
              <a:off x="2952751" y="5244961"/>
              <a:ext cx="34925" cy="17463"/>
            </a:xfrm>
            <a:custGeom>
              <a:avLst/>
              <a:gdLst>
                <a:gd name="T0" fmla="*/ 2147483646 w 22"/>
                <a:gd name="T1" fmla="*/ 0 h 11"/>
                <a:gd name="T2" fmla="*/ 2147483646 w 22"/>
                <a:gd name="T3" fmla="*/ 2147483646 h 11"/>
                <a:gd name="T4" fmla="*/ 2147483646 w 22"/>
                <a:gd name="T5" fmla="*/ 2147483646 h 11"/>
                <a:gd name="T6" fmla="*/ 2147483646 w 22"/>
                <a:gd name="T7" fmla="*/ 2147483646 h 11"/>
                <a:gd name="T8" fmla="*/ 2147483646 w 22"/>
                <a:gd name="T9" fmla="*/ 2147483646 h 11"/>
                <a:gd name="T10" fmla="*/ 2147483646 w 22"/>
                <a:gd name="T11" fmla="*/ 2147483646 h 11"/>
                <a:gd name="T12" fmla="*/ 2147483646 w 22"/>
                <a:gd name="T13" fmla="*/ 2147483646 h 11"/>
                <a:gd name="T14" fmla="*/ 2147483646 w 22"/>
                <a:gd name="T15" fmla="*/ 2147483646 h 11"/>
                <a:gd name="T16" fmla="*/ 2147483646 w 22"/>
                <a:gd name="T17" fmla="*/ 2147483646 h 11"/>
                <a:gd name="T18" fmla="*/ 2147483646 w 22"/>
                <a:gd name="T19" fmla="*/ 2147483646 h 11"/>
                <a:gd name="T20" fmla="*/ 2147483646 w 22"/>
                <a:gd name="T21" fmla="*/ 2147483646 h 11"/>
                <a:gd name="T22" fmla="*/ 2147483646 w 22"/>
                <a:gd name="T23" fmla="*/ 2147483646 h 11"/>
                <a:gd name="T24" fmla="*/ 2147483646 w 22"/>
                <a:gd name="T25" fmla="*/ 2147483646 h 11"/>
                <a:gd name="T26" fmla="*/ 2147483646 w 22"/>
                <a:gd name="T27" fmla="*/ 2147483646 h 11"/>
                <a:gd name="T28" fmla="*/ 2147483646 w 22"/>
                <a:gd name="T29" fmla="*/ 2147483646 h 11"/>
                <a:gd name="T30" fmla="*/ 2147483646 w 22"/>
                <a:gd name="T31" fmla="*/ 2147483646 h 11"/>
                <a:gd name="T32" fmla="*/ 2147483646 w 22"/>
                <a:gd name="T33" fmla="*/ 2147483646 h 11"/>
                <a:gd name="T34" fmla="*/ 2147483646 w 22"/>
                <a:gd name="T35" fmla="*/ 2147483646 h 11"/>
                <a:gd name="T36" fmla="*/ 2147483646 w 22"/>
                <a:gd name="T37" fmla="*/ 2147483646 h 11"/>
                <a:gd name="T38" fmla="*/ 2147483646 w 22"/>
                <a:gd name="T39" fmla="*/ 2147483646 h 11"/>
                <a:gd name="T40" fmla="*/ 2147483646 w 22"/>
                <a:gd name="T41" fmla="*/ 2147483646 h 11"/>
                <a:gd name="T42" fmla="*/ 2147483646 w 22"/>
                <a:gd name="T43" fmla="*/ 2147483646 h 11"/>
                <a:gd name="T44" fmla="*/ 2147483646 w 22"/>
                <a:gd name="T45" fmla="*/ 2147483646 h 11"/>
                <a:gd name="T46" fmla="*/ 2147483646 w 22"/>
                <a:gd name="T47" fmla="*/ 2147483646 h 11"/>
                <a:gd name="T48" fmla="*/ 2147483646 w 22"/>
                <a:gd name="T49" fmla="*/ 2147483646 h 11"/>
                <a:gd name="T50" fmla="*/ 2147483646 w 22"/>
                <a:gd name="T51" fmla="*/ 2147483646 h 11"/>
                <a:gd name="T52" fmla="*/ 2147483646 w 22"/>
                <a:gd name="T53" fmla="*/ 2147483646 h 11"/>
                <a:gd name="T54" fmla="*/ 2147483646 w 22"/>
                <a:gd name="T55" fmla="*/ 2147483646 h 11"/>
                <a:gd name="T56" fmla="*/ 2147483646 w 22"/>
                <a:gd name="T57" fmla="*/ 2147483646 h 11"/>
                <a:gd name="T58" fmla="*/ 2147483646 w 22"/>
                <a:gd name="T59" fmla="*/ 2147483646 h 11"/>
                <a:gd name="T60" fmla="*/ 2147483646 w 22"/>
                <a:gd name="T61" fmla="*/ 2147483646 h 11"/>
                <a:gd name="T62" fmla="*/ 2147483646 w 22"/>
                <a:gd name="T63" fmla="*/ 2147483646 h 11"/>
                <a:gd name="T64" fmla="*/ 2147483646 w 22"/>
                <a:gd name="T65" fmla="*/ 2147483646 h 11"/>
                <a:gd name="T66" fmla="*/ 2147483646 w 22"/>
                <a:gd name="T67" fmla="*/ 2147483646 h 11"/>
                <a:gd name="T68" fmla="*/ 0 w 22"/>
                <a:gd name="T69" fmla="*/ 2147483646 h 11"/>
                <a:gd name="T70" fmla="*/ 0 w 22"/>
                <a:gd name="T71" fmla="*/ 2147483646 h 11"/>
                <a:gd name="T72" fmla="*/ 0 w 22"/>
                <a:gd name="T73" fmla="*/ 2147483646 h 11"/>
                <a:gd name="T74" fmla="*/ 0 w 22"/>
                <a:gd name="T75" fmla="*/ 2147483646 h 11"/>
                <a:gd name="T76" fmla="*/ 2147483646 w 22"/>
                <a:gd name="T77" fmla="*/ 2147483646 h 11"/>
                <a:gd name="T78" fmla="*/ 2147483646 w 22"/>
                <a:gd name="T79" fmla="*/ 2147483646 h 11"/>
                <a:gd name="T80" fmla="*/ 2147483646 w 22"/>
                <a:gd name="T81" fmla="*/ 2147483646 h 11"/>
                <a:gd name="T82" fmla="*/ 2147483646 w 22"/>
                <a:gd name="T83" fmla="*/ 2147483646 h 11"/>
                <a:gd name="T84" fmla="*/ 2147483646 w 22"/>
                <a:gd name="T85" fmla="*/ 2147483646 h 11"/>
                <a:gd name="T86" fmla="*/ 2147483646 w 22"/>
                <a:gd name="T87" fmla="*/ 2147483646 h 11"/>
                <a:gd name="T88" fmla="*/ 2147483646 w 22"/>
                <a:gd name="T89" fmla="*/ 2147483646 h 11"/>
                <a:gd name="T90" fmla="*/ 2147483646 w 22"/>
                <a:gd name="T91" fmla="*/ 2147483646 h 11"/>
                <a:gd name="T92" fmla="*/ 2147483646 w 22"/>
                <a:gd name="T93" fmla="*/ 2147483646 h 11"/>
                <a:gd name="T94" fmla="*/ 2147483646 w 22"/>
                <a:gd name="T95" fmla="*/ 2147483646 h 11"/>
                <a:gd name="T96" fmla="*/ 2147483646 w 22"/>
                <a:gd name="T97" fmla="*/ 2147483646 h 11"/>
                <a:gd name="T98" fmla="*/ 2147483646 w 22"/>
                <a:gd name="T99" fmla="*/ 2147483646 h 11"/>
                <a:gd name="T100" fmla="*/ 2147483646 w 22"/>
                <a:gd name="T101" fmla="*/ 2147483646 h 11"/>
                <a:gd name="T102" fmla="*/ 2147483646 w 22"/>
                <a:gd name="T103" fmla="*/ 2147483646 h 11"/>
                <a:gd name="T104" fmla="*/ 2147483646 w 22"/>
                <a:gd name="T105" fmla="*/ 2147483646 h 11"/>
                <a:gd name="T106" fmla="*/ 2147483646 w 22"/>
                <a:gd name="T107" fmla="*/ 2147483646 h 11"/>
                <a:gd name="T108" fmla="*/ 2147483646 w 22"/>
                <a:gd name="T109" fmla="*/ 2147483646 h 11"/>
                <a:gd name="T110" fmla="*/ 2147483646 w 22"/>
                <a:gd name="T111" fmla="*/ 2147483646 h 11"/>
                <a:gd name="T112" fmla="*/ 2147483646 w 22"/>
                <a:gd name="T113" fmla="*/ 2147483646 h 11"/>
                <a:gd name="T114" fmla="*/ 2147483646 w 22"/>
                <a:gd name="T115" fmla="*/ 2147483646 h 11"/>
                <a:gd name="T116" fmla="*/ 2147483646 w 22"/>
                <a:gd name="T117" fmla="*/ 2147483646 h 11"/>
                <a:gd name="T118" fmla="*/ 2147483646 w 22"/>
                <a:gd name="T119" fmla="*/ 0 h 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 h="11">
                  <a:moveTo>
                    <a:pt x="17" y="0"/>
                  </a:moveTo>
                  <a:lnTo>
                    <a:pt x="18" y="1"/>
                  </a:lnTo>
                  <a:lnTo>
                    <a:pt x="20" y="1"/>
                  </a:lnTo>
                  <a:lnTo>
                    <a:pt x="20" y="3"/>
                  </a:lnTo>
                  <a:lnTo>
                    <a:pt x="22" y="5"/>
                  </a:lnTo>
                  <a:lnTo>
                    <a:pt x="22" y="7"/>
                  </a:lnTo>
                  <a:lnTo>
                    <a:pt x="20" y="7"/>
                  </a:lnTo>
                  <a:lnTo>
                    <a:pt x="20" y="9"/>
                  </a:lnTo>
                  <a:lnTo>
                    <a:pt x="18" y="9"/>
                  </a:lnTo>
                  <a:lnTo>
                    <a:pt x="17" y="9"/>
                  </a:lnTo>
                  <a:lnTo>
                    <a:pt x="15" y="11"/>
                  </a:lnTo>
                  <a:lnTo>
                    <a:pt x="13" y="11"/>
                  </a:lnTo>
                  <a:lnTo>
                    <a:pt x="9" y="11"/>
                  </a:lnTo>
                  <a:lnTo>
                    <a:pt x="7" y="11"/>
                  </a:lnTo>
                  <a:lnTo>
                    <a:pt x="5" y="11"/>
                  </a:lnTo>
                  <a:lnTo>
                    <a:pt x="5" y="9"/>
                  </a:lnTo>
                  <a:lnTo>
                    <a:pt x="4" y="9"/>
                  </a:lnTo>
                  <a:lnTo>
                    <a:pt x="5" y="9"/>
                  </a:lnTo>
                  <a:lnTo>
                    <a:pt x="4" y="7"/>
                  </a:lnTo>
                  <a:lnTo>
                    <a:pt x="4" y="5"/>
                  </a:lnTo>
                  <a:lnTo>
                    <a:pt x="4" y="3"/>
                  </a:lnTo>
                  <a:lnTo>
                    <a:pt x="2" y="3"/>
                  </a:lnTo>
                  <a:lnTo>
                    <a:pt x="0" y="5"/>
                  </a:lnTo>
                  <a:lnTo>
                    <a:pt x="0" y="3"/>
                  </a:lnTo>
                  <a:lnTo>
                    <a:pt x="2" y="3"/>
                  </a:lnTo>
                  <a:lnTo>
                    <a:pt x="2" y="1"/>
                  </a:lnTo>
                  <a:lnTo>
                    <a:pt x="2" y="3"/>
                  </a:lnTo>
                  <a:lnTo>
                    <a:pt x="4" y="1"/>
                  </a:lnTo>
                  <a:lnTo>
                    <a:pt x="5" y="1"/>
                  </a:lnTo>
                  <a:lnTo>
                    <a:pt x="5" y="3"/>
                  </a:lnTo>
                  <a:lnTo>
                    <a:pt x="5" y="5"/>
                  </a:lnTo>
                  <a:lnTo>
                    <a:pt x="7" y="3"/>
                  </a:lnTo>
                  <a:lnTo>
                    <a:pt x="7" y="1"/>
                  </a:lnTo>
                  <a:lnTo>
                    <a:pt x="7" y="3"/>
                  </a:lnTo>
                  <a:lnTo>
                    <a:pt x="9" y="1"/>
                  </a:lnTo>
                  <a:lnTo>
                    <a:pt x="11" y="1"/>
                  </a:lnTo>
                  <a:lnTo>
                    <a:pt x="11" y="3"/>
                  </a:lnTo>
                  <a:lnTo>
                    <a:pt x="11" y="1"/>
                  </a:lnTo>
                  <a:lnTo>
                    <a:pt x="13" y="1"/>
                  </a:lnTo>
                  <a:lnTo>
                    <a:pt x="15" y="1"/>
                  </a:lnTo>
                  <a:lnTo>
                    <a:pt x="17" y="1"/>
                  </a:lnTo>
                  <a:lnTo>
                    <a:pt x="1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81" name="Freeform 1679"/>
            <p:cNvSpPr>
              <a:spLocks/>
            </p:cNvSpPr>
            <p:nvPr/>
          </p:nvSpPr>
          <p:spPr bwMode="auto">
            <a:xfrm>
              <a:off x="2727326" y="5249723"/>
              <a:ext cx="22225" cy="15875"/>
            </a:xfrm>
            <a:custGeom>
              <a:avLst/>
              <a:gdLst>
                <a:gd name="T0" fmla="*/ 2147483646 w 14"/>
                <a:gd name="T1" fmla="*/ 0 h 10"/>
                <a:gd name="T2" fmla="*/ 2147483646 w 14"/>
                <a:gd name="T3" fmla="*/ 0 h 10"/>
                <a:gd name="T4" fmla="*/ 2147483646 w 14"/>
                <a:gd name="T5" fmla="*/ 0 h 10"/>
                <a:gd name="T6" fmla="*/ 2147483646 w 14"/>
                <a:gd name="T7" fmla="*/ 2147483646 h 10"/>
                <a:gd name="T8" fmla="*/ 2147483646 w 14"/>
                <a:gd name="T9" fmla="*/ 2147483646 h 10"/>
                <a:gd name="T10" fmla="*/ 2147483646 w 14"/>
                <a:gd name="T11" fmla="*/ 2147483646 h 10"/>
                <a:gd name="T12" fmla="*/ 2147483646 w 14"/>
                <a:gd name="T13" fmla="*/ 2147483646 h 10"/>
                <a:gd name="T14" fmla="*/ 2147483646 w 14"/>
                <a:gd name="T15" fmla="*/ 2147483646 h 10"/>
                <a:gd name="T16" fmla="*/ 2147483646 w 14"/>
                <a:gd name="T17" fmla="*/ 2147483646 h 10"/>
                <a:gd name="T18" fmla="*/ 2147483646 w 14"/>
                <a:gd name="T19" fmla="*/ 2147483646 h 10"/>
                <a:gd name="T20" fmla="*/ 2147483646 w 14"/>
                <a:gd name="T21" fmla="*/ 2147483646 h 10"/>
                <a:gd name="T22" fmla="*/ 2147483646 w 14"/>
                <a:gd name="T23" fmla="*/ 2147483646 h 10"/>
                <a:gd name="T24" fmla="*/ 2147483646 w 14"/>
                <a:gd name="T25" fmla="*/ 2147483646 h 10"/>
                <a:gd name="T26" fmla="*/ 2147483646 w 14"/>
                <a:gd name="T27" fmla="*/ 2147483646 h 10"/>
                <a:gd name="T28" fmla="*/ 2147483646 w 14"/>
                <a:gd name="T29" fmla="*/ 2147483646 h 10"/>
                <a:gd name="T30" fmla="*/ 2147483646 w 14"/>
                <a:gd name="T31" fmla="*/ 2147483646 h 10"/>
                <a:gd name="T32" fmla="*/ 2147483646 w 14"/>
                <a:gd name="T33" fmla="*/ 2147483646 h 10"/>
                <a:gd name="T34" fmla="*/ 2147483646 w 14"/>
                <a:gd name="T35" fmla="*/ 2147483646 h 10"/>
                <a:gd name="T36" fmla="*/ 2147483646 w 14"/>
                <a:gd name="T37" fmla="*/ 2147483646 h 10"/>
                <a:gd name="T38" fmla="*/ 2147483646 w 14"/>
                <a:gd name="T39" fmla="*/ 2147483646 h 10"/>
                <a:gd name="T40" fmla="*/ 2147483646 w 14"/>
                <a:gd name="T41" fmla="*/ 2147483646 h 10"/>
                <a:gd name="T42" fmla="*/ 2147483646 w 14"/>
                <a:gd name="T43" fmla="*/ 2147483646 h 10"/>
                <a:gd name="T44" fmla="*/ 0 w 14"/>
                <a:gd name="T45" fmla="*/ 2147483646 h 10"/>
                <a:gd name="T46" fmla="*/ 0 w 14"/>
                <a:gd name="T47" fmla="*/ 2147483646 h 10"/>
                <a:gd name="T48" fmla="*/ 2147483646 w 14"/>
                <a:gd name="T49" fmla="*/ 2147483646 h 10"/>
                <a:gd name="T50" fmla="*/ 0 w 14"/>
                <a:gd name="T51" fmla="*/ 2147483646 h 10"/>
                <a:gd name="T52" fmla="*/ 2147483646 w 14"/>
                <a:gd name="T53" fmla="*/ 2147483646 h 10"/>
                <a:gd name="T54" fmla="*/ 2147483646 w 14"/>
                <a:gd name="T55" fmla="*/ 2147483646 h 10"/>
                <a:gd name="T56" fmla="*/ 2147483646 w 14"/>
                <a:gd name="T57" fmla="*/ 2147483646 h 10"/>
                <a:gd name="T58" fmla="*/ 2147483646 w 14"/>
                <a:gd name="T59" fmla="*/ 2147483646 h 10"/>
                <a:gd name="T60" fmla="*/ 2147483646 w 14"/>
                <a:gd name="T61" fmla="*/ 0 h 10"/>
                <a:gd name="T62" fmla="*/ 2147483646 w 14"/>
                <a:gd name="T63" fmla="*/ 0 h 10"/>
                <a:gd name="T64" fmla="*/ 2147483646 w 14"/>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 h="10">
                  <a:moveTo>
                    <a:pt x="3" y="0"/>
                  </a:moveTo>
                  <a:lnTo>
                    <a:pt x="5" y="0"/>
                  </a:lnTo>
                  <a:lnTo>
                    <a:pt x="7" y="2"/>
                  </a:lnTo>
                  <a:lnTo>
                    <a:pt x="9" y="2"/>
                  </a:lnTo>
                  <a:lnTo>
                    <a:pt x="9" y="4"/>
                  </a:lnTo>
                  <a:lnTo>
                    <a:pt x="11" y="6"/>
                  </a:lnTo>
                  <a:lnTo>
                    <a:pt x="13" y="8"/>
                  </a:lnTo>
                  <a:lnTo>
                    <a:pt x="13" y="6"/>
                  </a:lnTo>
                  <a:lnTo>
                    <a:pt x="14" y="8"/>
                  </a:lnTo>
                  <a:lnTo>
                    <a:pt x="13" y="8"/>
                  </a:lnTo>
                  <a:lnTo>
                    <a:pt x="9" y="8"/>
                  </a:lnTo>
                  <a:lnTo>
                    <a:pt x="7" y="8"/>
                  </a:lnTo>
                  <a:lnTo>
                    <a:pt x="5" y="10"/>
                  </a:lnTo>
                  <a:lnTo>
                    <a:pt x="3" y="10"/>
                  </a:lnTo>
                  <a:lnTo>
                    <a:pt x="1" y="8"/>
                  </a:lnTo>
                  <a:lnTo>
                    <a:pt x="0" y="8"/>
                  </a:lnTo>
                  <a:lnTo>
                    <a:pt x="1" y="8"/>
                  </a:lnTo>
                  <a:lnTo>
                    <a:pt x="0" y="6"/>
                  </a:lnTo>
                  <a:lnTo>
                    <a:pt x="1" y="6"/>
                  </a:lnTo>
                  <a:lnTo>
                    <a:pt x="1" y="4"/>
                  </a:lnTo>
                  <a:lnTo>
                    <a:pt x="1" y="2"/>
                  </a:lnTo>
                  <a:lnTo>
                    <a:pt x="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82" name="Freeform 1680"/>
            <p:cNvSpPr>
              <a:spLocks/>
            </p:cNvSpPr>
            <p:nvPr/>
          </p:nvSpPr>
          <p:spPr bwMode="auto">
            <a:xfrm>
              <a:off x="3378201" y="5508486"/>
              <a:ext cx="34925" cy="38100"/>
            </a:xfrm>
            <a:custGeom>
              <a:avLst/>
              <a:gdLst>
                <a:gd name="T0" fmla="*/ 2147483646 w 22"/>
                <a:gd name="T1" fmla="*/ 0 h 24"/>
                <a:gd name="T2" fmla="*/ 2147483646 w 22"/>
                <a:gd name="T3" fmla="*/ 0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2147483646 w 22"/>
                <a:gd name="T21" fmla="*/ 2147483646 h 24"/>
                <a:gd name="T22" fmla="*/ 2147483646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2147483646 h 24"/>
                <a:gd name="T32" fmla="*/ 2147483646 w 22"/>
                <a:gd name="T33" fmla="*/ 2147483646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2147483646 w 22"/>
                <a:gd name="T45" fmla="*/ 2147483646 h 24"/>
                <a:gd name="T46" fmla="*/ 2147483646 w 22"/>
                <a:gd name="T47" fmla="*/ 2147483646 h 24"/>
                <a:gd name="T48" fmla="*/ 2147483646 w 22"/>
                <a:gd name="T49" fmla="*/ 2147483646 h 24"/>
                <a:gd name="T50" fmla="*/ 2147483646 w 22"/>
                <a:gd name="T51" fmla="*/ 2147483646 h 24"/>
                <a:gd name="T52" fmla="*/ 2147483646 w 22"/>
                <a:gd name="T53" fmla="*/ 2147483646 h 24"/>
                <a:gd name="T54" fmla="*/ 2147483646 w 22"/>
                <a:gd name="T55" fmla="*/ 2147483646 h 24"/>
                <a:gd name="T56" fmla="*/ 2147483646 w 22"/>
                <a:gd name="T57" fmla="*/ 2147483646 h 24"/>
                <a:gd name="T58" fmla="*/ 2147483646 w 22"/>
                <a:gd name="T59" fmla="*/ 2147483646 h 24"/>
                <a:gd name="T60" fmla="*/ 2147483646 w 22"/>
                <a:gd name="T61" fmla="*/ 2147483646 h 24"/>
                <a:gd name="T62" fmla="*/ 2147483646 w 22"/>
                <a:gd name="T63" fmla="*/ 2147483646 h 24"/>
                <a:gd name="T64" fmla="*/ 2147483646 w 22"/>
                <a:gd name="T65" fmla="*/ 2147483646 h 24"/>
                <a:gd name="T66" fmla="*/ 2147483646 w 22"/>
                <a:gd name="T67" fmla="*/ 2147483646 h 24"/>
                <a:gd name="T68" fmla="*/ 2147483646 w 22"/>
                <a:gd name="T69" fmla="*/ 2147483646 h 24"/>
                <a:gd name="T70" fmla="*/ 2147483646 w 22"/>
                <a:gd name="T71" fmla="*/ 2147483646 h 24"/>
                <a:gd name="T72" fmla="*/ 2147483646 w 22"/>
                <a:gd name="T73" fmla="*/ 2147483646 h 24"/>
                <a:gd name="T74" fmla="*/ 2147483646 w 22"/>
                <a:gd name="T75" fmla="*/ 2147483646 h 24"/>
                <a:gd name="T76" fmla="*/ 2147483646 w 22"/>
                <a:gd name="T77" fmla="*/ 2147483646 h 24"/>
                <a:gd name="T78" fmla="*/ 2147483646 w 22"/>
                <a:gd name="T79" fmla="*/ 2147483646 h 24"/>
                <a:gd name="T80" fmla="*/ 0 w 22"/>
                <a:gd name="T81" fmla="*/ 2147483646 h 24"/>
                <a:gd name="T82" fmla="*/ 0 w 22"/>
                <a:gd name="T83" fmla="*/ 0 h 24"/>
                <a:gd name="T84" fmla="*/ 0 w 22"/>
                <a:gd name="T85" fmla="*/ 0 h 24"/>
                <a:gd name="T86" fmla="*/ 2147483646 w 22"/>
                <a:gd name="T87" fmla="*/ 0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 h="24">
                  <a:moveTo>
                    <a:pt x="4" y="0"/>
                  </a:moveTo>
                  <a:lnTo>
                    <a:pt x="4" y="0"/>
                  </a:lnTo>
                  <a:lnTo>
                    <a:pt x="6" y="0"/>
                  </a:lnTo>
                  <a:lnTo>
                    <a:pt x="6" y="2"/>
                  </a:lnTo>
                  <a:lnTo>
                    <a:pt x="7" y="2"/>
                  </a:lnTo>
                  <a:lnTo>
                    <a:pt x="7" y="4"/>
                  </a:lnTo>
                  <a:lnTo>
                    <a:pt x="9" y="4"/>
                  </a:lnTo>
                  <a:lnTo>
                    <a:pt x="11" y="6"/>
                  </a:lnTo>
                  <a:lnTo>
                    <a:pt x="11" y="7"/>
                  </a:lnTo>
                  <a:lnTo>
                    <a:pt x="13" y="7"/>
                  </a:lnTo>
                  <a:lnTo>
                    <a:pt x="15" y="9"/>
                  </a:lnTo>
                  <a:lnTo>
                    <a:pt x="17" y="9"/>
                  </a:lnTo>
                  <a:lnTo>
                    <a:pt x="17" y="11"/>
                  </a:lnTo>
                  <a:lnTo>
                    <a:pt x="19" y="13"/>
                  </a:lnTo>
                  <a:lnTo>
                    <a:pt x="19" y="15"/>
                  </a:lnTo>
                  <a:lnTo>
                    <a:pt x="20" y="15"/>
                  </a:lnTo>
                  <a:lnTo>
                    <a:pt x="20" y="17"/>
                  </a:lnTo>
                  <a:lnTo>
                    <a:pt x="22" y="19"/>
                  </a:lnTo>
                  <a:lnTo>
                    <a:pt x="22" y="20"/>
                  </a:lnTo>
                  <a:lnTo>
                    <a:pt x="22" y="22"/>
                  </a:lnTo>
                  <a:lnTo>
                    <a:pt x="22" y="24"/>
                  </a:lnTo>
                  <a:lnTo>
                    <a:pt x="20" y="22"/>
                  </a:lnTo>
                  <a:lnTo>
                    <a:pt x="19" y="22"/>
                  </a:lnTo>
                  <a:lnTo>
                    <a:pt x="17" y="22"/>
                  </a:lnTo>
                  <a:lnTo>
                    <a:pt x="17" y="20"/>
                  </a:lnTo>
                  <a:lnTo>
                    <a:pt x="15" y="20"/>
                  </a:lnTo>
                  <a:lnTo>
                    <a:pt x="15" y="19"/>
                  </a:lnTo>
                  <a:lnTo>
                    <a:pt x="13" y="19"/>
                  </a:lnTo>
                  <a:lnTo>
                    <a:pt x="13" y="17"/>
                  </a:lnTo>
                  <a:lnTo>
                    <a:pt x="11" y="17"/>
                  </a:lnTo>
                  <a:lnTo>
                    <a:pt x="11" y="15"/>
                  </a:lnTo>
                  <a:lnTo>
                    <a:pt x="11" y="13"/>
                  </a:lnTo>
                  <a:lnTo>
                    <a:pt x="9" y="13"/>
                  </a:lnTo>
                  <a:lnTo>
                    <a:pt x="9" y="11"/>
                  </a:lnTo>
                  <a:lnTo>
                    <a:pt x="9" y="13"/>
                  </a:lnTo>
                  <a:lnTo>
                    <a:pt x="7" y="11"/>
                  </a:lnTo>
                  <a:lnTo>
                    <a:pt x="7" y="9"/>
                  </a:lnTo>
                  <a:lnTo>
                    <a:pt x="6" y="7"/>
                  </a:lnTo>
                  <a:lnTo>
                    <a:pt x="6" y="6"/>
                  </a:lnTo>
                  <a:lnTo>
                    <a:pt x="4" y="6"/>
                  </a:lnTo>
                  <a:lnTo>
                    <a:pt x="2" y="4"/>
                  </a:lnTo>
                  <a:lnTo>
                    <a:pt x="2" y="2"/>
                  </a:lnTo>
                  <a:lnTo>
                    <a:pt x="0" y="2"/>
                  </a:lnTo>
                  <a:lnTo>
                    <a:pt x="0" y="0"/>
                  </a:lnTo>
                  <a:lnTo>
                    <a:pt x="2" y="0"/>
                  </a:lnTo>
                  <a:lnTo>
                    <a:pt x="4"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83" name="Freeform 1681"/>
            <p:cNvSpPr>
              <a:spLocks/>
            </p:cNvSpPr>
            <p:nvPr/>
          </p:nvSpPr>
          <p:spPr bwMode="auto">
            <a:xfrm>
              <a:off x="3194051" y="5570398"/>
              <a:ext cx="22225" cy="47625"/>
            </a:xfrm>
            <a:custGeom>
              <a:avLst/>
              <a:gdLst>
                <a:gd name="T0" fmla="*/ 2147483646 w 14"/>
                <a:gd name="T1" fmla="*/ 0 h 30"/>
                <a:gd name="T2" fmla="*/ 2147483646 w 14"/>
                <a:gd name="T3" fmla="*/ 2147483646 h 30"/>
                <a:gd name="T4" fmla="*/ 2147483646 w 14"/>
                <a:gd name="T5" fmla="*/ 2147483646 h 30"/>
                <a:gd name="T6" fmla="*/ 2147483646 w 14"/>
                <a:gd name="T7" fmla="*/ 2147483646 h 30"/>
                <a:gd name="T8" fmla="*/ 2147483646 w 14"/>
                <a:gd name="T9" fmla="*/ 2147483646 h 30"/>
                <a:gd name="T10" fmla="*/ 2147483646 w 14"/>
                <a:gd name="T11" fmla="*/ 2147483646 h 30"/>
                <a:gd name="T12" fmla="*/ 2147483646 w 14"/>
                <a:gd name="T13" fmla="*/ 2147483646 h 30"/>
                <a:gd name="T14" fmla="*/ 2147483646 w 14"/>
                <a:gd name="T15" fmla="*/ 2147483646 h 30"/>
                <a:gd name="T16" fmla="*/ 2147483646 w 14"/>
                <a:gd name="T17" fmla="*/ 2147483646 h 30"/>
                <a:gd name="T18" fmla="*/ 2147483646 w 14"/>
                <a:gd name="T19" fmla="*/ 2147483646 h 30"/>
                <a:gd name="T20" fmla="*/ 2147483646 w 14"/>
                <a:gd name="T21" fmla="*/ 2147483646 h 30"/>
                <a:gd name="T22" fmla="*/ 2147483646 w 14"/>
                <a:gd name="T23" fmla="*/ 2147483646 h 30"/>
                <a:gd name="T24" fmla="*/ 0 w 14"/>
                <a:gd name="T25" fmla="*/ 2147483646 h 30"/>
                <a:gd name="T26" fmla="*/ 0 w 14"/>
                <a:gd name="T27" fmla="*/ 2147483646 h 30"/>
                <a:gd name="T28" fmla="*/ 0 w 14"/>
                <a:gd name="T29" fmla="*/ 2147483646 h 30"/>
                <a:gd name="T30" fmla="*/ 0 w 14"/>
                <a:gd name="T31" fmla="*/ 2147483646 h 30"/>
                <a:gd name="T32" fmla="*/ 0 w 14"/>
                <a:gd name="T33" fmla="*/ 2147483646 h 30"/>
                <a:gd name="T34" fmla="*/ 0 w 14"/>
                <a:gd name="T35" fmla="*/ 2147483646 h 30"/>
                <a:gd name="T36" fmla="*/ 0 w 14"/>
                <a:gd name="T37" fmla="*/ 2147483646 h 30"/>
                <a:gd name="T38" fmla="*/ 2147483646 w 14"/>
                <a:gd name="T39" fmla="*/ 2147483646 h 30"/>
                <a:gd name="T40" fmla="*/ 2147483646 w 14"/>
                <a:gd name="T41" fmla="*/ 2147483646 h 30"/>
                <a:gd name="T42" fmla="*/ 2147483646 w 14"/>
                <a:gd name="T43" fmla="*/ 2147483646 h 30"/>
                <a:gd name="T44" fmla="*/ 2147483646 w 14"/>
                <a:gd name="T45" fmla="*/ 2147483646 h 30"/>
                <a:gd name="T46" fmla="*/ 2147483646 w 14"/>
                <a:gd name="T47" fmla="*/ 2147483646 h 30"/>
                <a:gd name="T48" fmla="*/ 2147483646 w 14"/>
                <a:gd name="T49" fmla="*/ 2147483646 h 30"/>
                <a:gd name="T50" fmla="*/ 2147483646 w 14"/>
                <a:gd name="T51" fmla="*/ 2147483646 h 30"/>
                <a:gd name="T52" fmla="*/ 2147483646 w 14"/>
                <a:gd name="T53" fmla="*/ 2147483646 h 30"/>
                <a:gd name="T54" fmla="*/ 2147483646 w 14"/>
                <a:gd name="T55" fmla="*/ 2147483646 h 30"/>
                <a:gd name="T56" fmla="*/ 2147483646 w 14"/>
                <a:gd name="T57" fmla="*/ 2147483646 h 30"/>
                <a:gd name="T58" fmla="*/ 2147483646 w 14"/>
                <a:gd name="T59" fmla="*/ 2147483646 h 30"/>
                <a:gd name="T60" fmla="*/ 2147483646 w 14"/>
                <a:gd name="T61" fmla="*/ 2147483646 h 30"/>
                <a:gd name="T62" fmla="*/ 2147483646 w 14"/>
                <a:gd name="T63" fmla="*/ 2147483646 h 30"/>
                <a:gd name="T64" fmla="*/ 2147483646 w 14"/>
                <a:gd name="T65" fmla="*/ 2147483646 h 30"/>
                <a:gd name="T66" fmla="*/ 2147483646 w 14"/>
                <a:gd name="T67" fmla="*/ 0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 h="30">
                  <a:moveTo>
                    <a:pt x="11" y="0"/>
                  </a:moveTo>
                  <a:lnTo>
                    <a:pt x="14" y="0"/>
                  </a:lnTo>
                  <a:lnTo>
                    <a:pt x="13" y="2"/>
                  </a:lnTo>
                  <a:lnTo>
                    <a:pt x="14" y="5"/>
                  </a:lnTo>
                  <a:lnTo>
                    <a:pt x="14" y="7"/>
                  </a:lnTo>
                  <a:lnTo>
                    <a:pt x="13" y="9"/>
                  </a:lnTo>
                  <a:lnTo>
                    <a:pt x="13" y="13"/>
                  </a:lnTo>
                  <a:lnTo>
                    <a:pt x="11" y="17"/>
                  </a:lnTo>
                  <a:lnTo>
                    <a:pt x="11" y="18"/>
                  </a:lnTo>
                  <a:lnTo>
                    <a:pt x="9" y="18"/>
                  </a:lnTo>
                  <a:lnTo>
                    <a:pt x="9" y="20"/>
                  </a:lnTo>
                  <a:lnTo>
                    <a:pt x="9" y="22"/>
                  </a:lnTo>
                  <a:lnTo>
                    <a:pt x="9" y="24"/>
                  </a:lnTo>
                  <a:lnTo>
                    <a:pt x="7" y="26"/>
                  </a:lnTo>
                  <a:lnTo>
                    <a:pt x="7" y="28"/>
                  </a:lnTo>
                  <a:lnTo>
                    <a:pt x="7" y="30"/>
                  </a:lnTo>
                  <a:lnTo>
                    <a:pt x="3" y="30"/>
                  </a:lnTo>
                  <a:lnTo>
                    <a:pt x="1" y="30"/>
                  </a:lnTo>
                  <a:lnTo>
                    <a:pt x="0" y="28"/>
                  </a:lnTo>
                  <a:lnTo>
                    <a:pt x="0" y="26"/>
                  </a:lnTo>
                  <a:lnTo>
                    <a:pt x="0" y="24"/>
                  </a:lnTo>
                  <a:lnTo>
                    <a:pt x="0" y="22"/>
                  </a:lnTo>
                  <a:lnTo>
                    <a:pt x="0" y="20"/>
                  </a:lnTo>
                  <a:lnTo>
                    <a:pt x="0" y="18"/>
                  </a:lnTo>
                  <a:lnTo>
                    <a:pt x="1" y="18"/>
                  </a:lnTo>
                  <a:lnTo>
                    <a:pt x="1" y="17"/>
                  </a:lnTo>
                  <a:lnTo>
                    <a:pt x="1" y="15"/>
                  </a:lnTo>
                  <a:lnTo>
                    <a:pt x="1" y="17"/>
                  </a:lnTo>
                  <a:lnTo>
                    <a:pt x="1" y="15"/>
                  </a:lnTo>
                  <a:lnTo>
                    <a:pt x="1" y="11"/>
                  </a:lnTo>
                  <a:lnTo>
                    <a:pt x="1" y="9"/>
                  </a:lnTo>
                  <a:lnTo>
                    <a:pt x="3" y="9"/>
                  </a:lnTo>
                  <a:lnTo>
                    <a:pt x="5" y="9"/>
                  </a:lnTo>
                  <a:lnTo>
                    <a:pt x="5" y="7"/>
                  </a:lnTo>
                  <a:lnTo>
                    <a:pt x="7" y="7"/>
                  </a:lnTo>
                  <a:lnTo>
                    <a:pt x="9" y="7"/>
                  </a:lnTo>
                  <a:lnTo>
                    <a:pt x="9" y="5"/>
                  </a:lnTo>
                  <a:lnTo>
                    <a:pt x="9" y="4"/>
                  </a:lnTo>
                  <a:lnTo>
                    <a:pt x="11" y="2"/>
                  </a:lnTo>
                  <a:lnTo>
                    <a:pt x="11" y="4"/>
                  </a:lnTo>
                  <a:lnTo>
                    <a:pt x="11" y="2"/>
                  </a:lnTo>
                  <a:lnTo>
                    <a:pt x="11"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48284" name="Freeform 1682"/>
            <p:cNvSpPr>
              <a:spLocks/>
            </p:cNvSpPr>
            <p:nvPr/>
          </p:nvSpPr>
          <p:spPr bwMode="auto">
            <a:xfrm>
              <a:off x="3440113" y="5567223"/>
              <a:ext cx="142875" cy="106363"/>
            </a:xfrm>
            <a:custGeom>
              <a:avLst/>
              <a:gdLst>
                <a:gd name="T0" fmla="*/ 2147483646 w 90"/>
                <a:gd name="T1" fmla="*/ 2147483646 h 67"/>
                <a:gd name="T2" fmla="*/ 2147483646 w 90"/>
                <a:gd name="T3" fmla="*/ 2147483646 h 67"/>
                <a:gd name="T4" fmla="*/ 2147483646 w 90"/>
                <a:gd name="T5" fmla="*/ 2147483646 h 67"/>
                <a:gd name="T6" fmla="*/ 2147483646 w 90"/>
                <a:gd name="T7" fmla="*/ 2147483646 h 67"/>
                <a:gd name="T8" fmla="*/ 2147483646 w 90"/>
                <a:gd name="T9" fmla="*/ 2147483646 h 67"/>
                <a:gd name="T10" fmla="*/ 2147483646 w 90"/>
                <a:gd name="T11" fmla="*/ 2147483646 h 67"/>
                <a:gd name="T12" fmla="*/ 2147483646 w 90"/>
                <a:gd name="T13" fmla="*/ 2147483646 h 67"/>
                <a:gd name="T14" fmla="*/ 2147483646 w 90"/>
                <a:gd name="T15" fmla="*/ 2147483646 h 67"/>
                <a:gd name="T16" fmla="*/ 2147483646 w 90"/>
                <a:gd name="T17" fmla="*/ 2147483646 h 67"/>
                <a:gd name="T18" fmla="*/ 2147483646 w 90"/>
                <a:gd name="T19" fmla="*/ 2147483646 h 67"/>
                <a:gd name="T20" fmla="*/ 2147483646 w 90"/>
                <a:gd name="T21" fmla="*/ 2147483646 h 67"/>
                <a:gd name="T22" fmla="*/ 2147483646 w 90"/>
                <a:gd name="T23" fmla="*/ 2147483646 h 67"/>
                <a:gd name="T24" fmla="*/ 2147483646 w 90"/>
                <a:gd name="T25" fmla="*/ 2147483646 h 67"/>
                <a:gd name="T26" fmla="*/ 2147483646 w 90"/>
                <a:gd name="T27" fmla="*/ 2147483646 h 67"/>
                <a:gd name="T28" fmla="*/ 2147483646 w 90"/>
                <a:gd name="T29" fmla="*/ 2147483646 h 67"/>
                <a:gd name="T30" fmla="*/ 2147483646 w 90"/>
                <a:gd name="T31" fmla="*/ 2147483646 h 67"/>
                <a:gd name="T32" fmla="*/ 2147483646 w 90"/>
                <a:gd name="T33" fmla="*/ 2147483646 h 67"/>
                <a:gd name="T34" fmla="*/ 2147483646 w 90"/>
                <a:gd name="T35" fmla="*/ 2147483646 h 67"/>
                <a:gd name="T36" fmla="*/ 2147483646 w 90"/>
                <a:gd name="T37" fmla="*/ 2147483646 h 67"/>
                <a:gd name="T38" fmla="*/ 2147483646 w 90"/>
                <a:gd name="T39" fmla="*/ 2147483646 h 67"/>
                <a:gd name="T40" fmla="*/ 2147483646 w 90"/>
                <a:gd name="T41" fmla="*/ 2147483646 h 67"/>
                <a:gd name="T42" fmla="*/ 2147483646 w 90"/>
                <a:gd name="T43" fmla="*/ 2147483646 h 67"/>
                <a:gd name="T44" fmla="*/ 2147483646 w 90"/>
                <a:gd name="T45" fmla="*/ 2147483646 h 67"/>
                <a:gd name="T46" fmla="*/ 2147483646 w 90"/>
                <a:gd name="T47" fmla="*/ 2147483646 h 67"/>
                <a:gd name="T48" fmla="*/ 2147483646 w 90"/>
                <a:gd name="T49" fmla="*/ 2147483646 h 67"/>
                <a:gd name="T50" fmla="*/ 2147483646 w 90"/>
                <a:gd name="T51" fmla="*/ 2147483646 h 67"/>
                <a:gd name="T52" fmla="*/ 2147483646 w 90"/>
                <a:gd name="T53" fmla="*/ 2147483646 h 67"/>
                <a:gd name="T54" fmla="*/ 2147483646 w 90"/>
                <a:gd name="T55" fmla="*/ 2147483646 h 67"/>
                <a:gd name="T56" fmla="*/ 2147483646 w 90"/>
                <a:gd name="T57" fmla="*/ 2147483646 h 67"/>
                <a:gd name="T58" fmla="*/ 2147483646 w 90"/>
                <a:gd name="T59" fmla="*/ 2147483646 h 67"/>
                <a:gd name="T60" fmla="*/ 2147483646 w 90"/>
                <a:gd name="T61" fmla="*/ 2147483646 h 67"/>
                <a:gd name="T62" fmla="*/ 2147483646 w 90"/>
                <a:gd name="T63" fmla="*/ 2147483646 h 67"/>
                <a:gd name="T64" fmla="*/ 2147483646 w 90"/>
                <a:gd name="T65" fmla="*/ 2147483646 h 67"/>
                <a:gd name="T66" fmla="*/ 2147483646 w 90"/>
                <a:gd name="T67" fmla="*/ 2147483646 h 67"/>
                <a:gd name="T68" fmla="*/ 2147483646 w 90"/>
                <a:gd name="T69" fmla="*/ 2147483646 h 67"/>
                <a:gd name="T70" fmla="*/ 2147483646 w 90"/>
                <a:gd name="T71" fmla="*/ 2147483646 h 67"/>
                <a:gd name="T72" fmla="*/ 2147483646 w 90"/>
                <a:gd name="T73" fmla="*/ 2147483646 h 67"/>
                <a:gd name="T74" fmla="*/ 2147483646 w 90"/>
                <a:gd name="T75" fmla="*/ 2147483646 h 67"/>
                <a:gd name="T76" fmla="*/ 0 w 90"/>
                <a:gd name="T77" fmla="*/ 2147483646 h 67"/>
                <a:gd name="T78" fmla="*/ 2147483646 w 90"/>
                <a:gd name="T79" fmla="*/ 2147483646 h 67"/>
                <a:gd name="T80" fmla="*/ 2147483646 w 90"/>
                <a:gd name="T81" fmla="*/ 2147483646 h 67"/>
                <a:gd name="T82" fmla="*/ 2147483646 w 90"/>
                <a:gd name="T83" fmla="*/ 2147483646 h 67"/>
                <a:gd name="T84" fmla="*/ 2147483646 w 90"/>
                <a:gd name="T85" fmla="*/ 2147483646 h 67"/>
                <a:gd name="T86" fmla="*/ 2147483646 w 90"/>
                <a:gd name="T87" fmla="*/ 2147483646 h 67"/>
                <a:gd name="T88" fmla="*/ 2147483646 w 90"/>
                <a:gd name="T89" fmla="*/ 2147483646 h 67"/>
                <a:gd name="T90" fmla="*/ 2147483646 w 90"/>
                <a:gd name="T91" fmla="*/ 2147483646 h 67"/>
                <a:gd name="T92" fmla="*/ 2147483646 w 90"/>
                <a:gd name="T93" fmla="*/ 2147483646 h 67"/>
                <a:gd name="T94" fmla="*/ 2147483646 w 90"/>
                <a:gd name="T95" fmla="*/ 2147483646 h 67"/>
                <a:gd name="T96" fmla="*/ 2147483646 w 90"/>
                <a:gd name="T97" fmla="*/ 2147483646 h 67"/>
                <a:gd name="T98" fmla="*/ 2147483646 w 90"/>
                <a:gd name="T99" fmla="*/ 2147483646 h 67"/>
                <a:gd name="T100" fmla="*/ 2147483646 w 90"/>
                <a:gd name="T101" fmla="*/ 2147483646 h 67"/>
                <a:gd name="T102" fmla="*/ 2147483646 w 90"/>
                <a:gd name="T103" fmla="*/ 2147483646 h 67"/>
                <a:gd name="T104" fmla="*/ 2147483646 w 90"/>
                <a:gd name="T105" fmla="*/ 2147483646 h 67"/>
                <a:gd name="T106" fmla="*/ 2147483646 w 90"/>
                <a:gd name="T107" fmla="*/ 2147483646 h 67"/>
                <a:gd name="T108" fmla="*/ 2147483646 w 90"/>
                <a:gd name="T109" fmla="*/ 2147483646 h 67"/>
                <a:gd name="T110" fmla="*/ 2147483646 w 90"/>
                <a:gd name="T111" fmla="*/ 2147483646 h 67"/>
                <a:gd name="T112" fmla="*/ 2147483646 w 90"/>
                <a:gd name="T113" fmla="*/ 2147483646 h 67"/>
                <a:gd name="T114" fmla="*/ 2147483646 w 90"/>
                <a:gd name="T115" fmla="*/ 2147483646 h 67"/>
                <a:gd name="T116" fmla="*/ 2147483646 w 90"/>
                <a:gd name="T117" fmla="*/ 0 h 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67">
                  <a:moveTo>
                    <a:pt x="66" y="0"/>
                  </a:moveTo>
                  <a:lnTo>
                    <a:pt x="66" y="2"/>
                  </a:lnTo>
                  <a:lnTo>
                    <a:pt x="66" y="4"/>
                  </a:lnTo>
                  <a:lnTo>
                    <a:pt x="68" y="4"/>
                  </a:lnTo>
                  <a:lnTo>
                    <a:pt x="68" y="6"/>
                  </a:lnTo>
                  <a:lnTo>
                    <a:pt x="70" y="7"/>
                  </a:lnTo>
                  <a:lnTo>
                    <a:pt x="70" y="9"/>
                  </a:lnTo>
                  <a:lnTo>
                    <a:pt x="72" y="7"/>
                  </a:lnTo>
                  <a:lnTo>
                    <a:pt x="72" y="9"/>
                  </a:lnTo>
                  <a:lnTo>
                    <a:pt x="72" y="11"/>
                  </a:lnTo>
                  <a:lnTo>
                    <a:pt x="74" y="13"/>
                  </a:lnTo>
                  <a:lnTo>
                    <a:pt x="74" y="15"/>
                  </a:lnTo>
                  <a:lnTo>
                    <a:pt x="74" y="17"/>
                  </a:lnTo>
                  <a:lnTo>
                    <a:pt x="74" y="15"/>
                  </a:lnTo>
                  <a:lnTo>
                    <a:pt x="76" y="15"/>
                  </a:lnTo>
                  <a:lnTo>
                    <a:pt x="76" y="17"/>
                  </a:lnTo>
                  <a:lnTo>
                    <a:pt x="76" y="19"/>
                  </a:lnTo>
                  <a:lnTo>
                    <a:pt x="78" y="19"/>
                  </a:lnTo>
                  <a:lnTo>
                    <a:pt x="78" y="20"/>
                  </a:lnTo>
                  <a:lnTo>
                    <a:pt x="79" y="20"/>
                  </a:lnTo>
                  <a:lnTo>
                    <a:pt x="79" y="22"/>
                  </a:lnTo>
                  <a:lnTo>
                    <a:pt x="81" y="22"/>
                  </a:lnTo>
                  <a:lnTo>
                    <a:pt x="81" y="24"/>
                  </a:lnTo>
                  <a:lnTo>
                    <a:pt x="83" y="24"/>
                  </a:lnTo>
                  <a:lnTo>
                    <a:pt x="83" y="26"/>
                  </a:lnTo>
                  <a:lnTo>
                    <a:pt x="85" y="28"/>
                  </a:lnTo>
                  <a:lnTo>
                    <a:pt x="85" y="30"/>
                  </a:lnTo>
                  <a:lnTo>
                    <a:pt x="87" y="30"/>
                  </a:lnTo>
                  <a:lnTo>
                    <a:pt x="87" y="32"/>
                  </a:lnTo>
                  <a:lnTo>
                    <a:pt x="87" y="30"/>
                  </a:lnTo>
                  <a:lnTo>
                    <a:pt x="89" y="32"/>
                  </a:lnTo>
                  <a:lnTo>
                    <a:pt x="89" y="33"/>
                  </a:lnTo>
                  <a:lnTo>
                    <a:pt x="90" y="33"/>
                  </a:lnTo>
                  <a:lnTo>
                    <a:pt x="89" y="35"/>
                  </a:lnTo>
                  <a:lnTo>
                    <a:pt x="90" y="37"/>
                  </a:lnTo>
                  <a:lnTo>
                    <a:pt x="90" y="39"/>
                  </a:lnTo>
                  <a:lnTo>
                    <a:pt x="90" y="41"/>
                  </a:lnTo>
                  <a:lnTo>
                    <a:pt x="90" y="43"/>
                  </a:lnTo>
                  <a:lnTo>
                    <a:pt x="90" y="46"/>
                  </a:lnTo>
                  <a:lnTo>
                    <a:pt x="89" y="46"/>
                  </a:lnTo>
                  <a:lnTo>
                    <a:pt x="90" y="46"/>
                  </a:lnTo>
                  <a:lnTo>
                    <a:pt x="90" y="48"/>
                  </a:lnTo>
                  <a:lnTo>
                    <a:pt x="89" y="48"/>
                  </a:lnTo>
                  <a:lnTo>
                    <a:pt x="89" y="50"/>
                  </a:lnTo>
                  <a:lnTo>
                    <a:pt x="89" y="52"/>
                  </a:lnTo>
                  <a:lnTo>
                    <a:pt x="87" y="52"/>
                  </a:lnTo>
                  <a:lnTo>
                    <a:pt x="85" y="54"/>
                  </a:lnTo>
                  <a:lnTo>
                    <a:pt x="85" y="56"/>
                  </a:lnTo>
                  <a:lnTo>
                    <a:pt x="85" y="57"/>
                  </a:lnTo>
                  <a:lnTo>
                    <a:pt x="85" y="59"/>
                  </a:lnTo>
                  <a:lnTo>
                    <a:pt x="83" y="59"/>
                  </a:lnTo>
                  <a:lnTo>
                    <a:pt x="83" y="61"/>
                  </a:lnTo>
                  <a:lnTo>
                    <a:pt x="81" y="63"/>
                  </a:lnTo>
                  <a:lnTo>
                    <a:pt x="79" y="63"/>
                  </a:lnTo>
                  <a:lnTo>
                    <a:pt x="78" y="65"/>
                  </a:lnTo>
                  <a:lnTo>
                    <a:pt x="76" y="65"/>
                  </a:lnTo>
                  <a:lnTo>
                    <a:pt x="76" y="67"/>
                  </a:lnTo>
                  <a:lnTo>
                    <a:pt x="74" y="65"/>
                  </a:lnTo>
                  <a:lnTo>
                    <a:pt x="72" y="65"/>
                  </a:lnTo>
                  <a:lnTo>
                    <a:pt x="70" y="65"/>
                  </a:lnTo>
                  <a:lnTo>
                    <a:pt x="68" y="65"/>
                  </a:lnTo>
                  <a:lnTo>
                    <a:pt x="66" y="67"/>
                  </a:lnTo>
                  <a:lnTo>
                    <a:pt x="65" y="65"/>
                  </a:lnTo>
                  <a:lnTo>
                    <a:pt x="61" y="63"/>
                  </a:lnTo>
                  <a:lnTo>
                    <a:pt x="61" y="61"/>
                  </a:lnTo>
                  <a:lnTo>
                    <a:pt x="61" y="59"/>
                  </a:lnTo>
                  <a:lnTo>
                    <a:pt x="59" y="59"/>
                  </a:lnTo>
                  <a:lnTo>
                    <a:pt x="59" y="57"/>
                  </a:lnTo>
                  <a:lnTo>
                    <a:pt x="57" y="57"/>
                  </a:lnTo>
                  <a:lnTo>
                    <a:pt x="55" y="57"/>
                  </a:lnTo>
                  <a:lnTo>
                    <a:pt x="55" y="56"/>
                  </a:lnTo>
                  <a:lnTo>
                    <a:pt x="55" y="54"/>
                  </a:lnTo>
                  <a:lnTo>
                    <a:pt x="55" y="52"/>
                  </a:lnTo>
                  <a:lnTo>
                    <a:pt x="54" y="52"/>
                  </a:lnTo>
                  <a:lnTo>
                    <a:pt x="52" y="54"/>
                  </a:lnTo>
                  <a:lnTo>
                    <a:pt x="50" y="56"/>
                  </a:lnTo>
                  <a:lnTo>
                    <a:pt x="50" y="54"/>
                  </a:lnTo>
                  <a:lnTo>
                    <a:pt x="48" y="52"/>
                  </a:lnTo>
                  <a:lnTo>
                    <a:pt x="48" y="50"/>
                  </a:lnTo>
                  <a:lnTo>
                    <a:pt x="46" y="50"/>
                  </a:lnTo>
                  <a:lnTo>
                    <a:pt x="44" y="48"/>
                  </a:lnTo>
                  <a:lnTo>
                    <a:pt x="42" y="50"/>
                  </a:lnTo>
                  <a:lnTo>
                    <a:pt x="41" y="50"/>
                  </a:lnTo>
                  <a:lnTo>
                    <a:pt x="35" y="48"/>
                  </a:lnTo>
                  <a:lnTo>
                    <a:pt x="33" y="48"/>
                  </a:lnTo>
                  <a:lnTo>
                    <a:pt x="33" y="50"/>
                  </a:lnTo>
                  <a:lnTo>
                    <a:pt x="29" y="50"/>
                  </a:lnTo>
                  <a:lnTo>
                    <a:pt x="28" y="50"/>
                  </a:lnTo>
                  <a:lnTo>
                    <a:pt x="28" y="52"/>
                  </a:lnTo>
                  <a:lnTo>
                    <a:pt x="28" y="50"/>
                  </a:lnTo>
                  <a:lnTo>
                    <a:pt x="26" y="50"/>
                  </a:lnTo>
                  <a:lnTo>
                    <a:pt x="26" y="52"/>
                  </a:lnTo>
                  <a:lnTo>
                    <a:pt x="24" y="54"/>
                  </a:lnTo>
                  <a:lnTo>
                    <a:pt x="22" y="54"/>
                  </a:lnTo>
                  <a:lnTo>
                    <a:pt x="20" y="54"/>
                  </a:lnTo>
                  <a:lnTo>
                    <a:pt x="18" y="54"/>
                  </a:lnTo>
                  <a:lnTo>
                    <a:pt x="15" y="54"/>
                  </a:lnTo>
                  <a:lnTo>
                    <a:pt x="15" y="56"/>
                  </a:lnTo>
                  <a:lnTo>
                    <a:pt x="13" y="56"/>
                  </a:lnTo>
                  <a:lnTo>
                    <a:pt x="9" y="56"/>
                  </a:lnTo>
                  <a:lnTo>
                    <a:pt x="4" y="56"/>
                  </a:lnTo>
                  <a:lnTo>
                    <a:pt x="5" y="56"/>
                  </a:lnTo>
                  <a:lnTo>
                    <a:pt x="5" y="54"/>
                  </a:lnTo>
                  <a:lnTo>
                    <a:pt x="5" y="52"/>
                  </a:lnTo>
                  <a:lnTo>
                    <a:pt x="5" y="50"/>
                  </a:lnTo>
                  <a:lnTo>
                    <a:pt x="5" y="48"/>
                  </a:lnTo>
                  <a:lnTo>
                    <a:pt x="4" y="46"/>
                  </a:lnTo>
                  <a:lnTo>
                    <a:pt x="4" y="44"/>
                  </a:lnTo>
                  <a:lnTo>
                    <a:pt x="4" y="43"/>
                  </a:lnTo>
                  <a:lnTo>
                    <a:pt x="4" y="41"/>
                  </a:lnTo>
                  <a:lnTo>
                    <a:pt x="2" y="39"/>
                  </a:lnTo>
                  <a:lnTo>
                    <a:pt x="2" y="37"/>
                  </a:lnTo>
                  <a:lnTo>
                    <a:pt x="2" y="35"/>
                  </a:lnTo>
                  <a:lnTo>
                    <a:pt x="2" y="33"/>
                  </a:lnTo>
                  <a:lnTo>
                    <a:pt x="4" y="33"/>
                  </a:lnTo>
                  <a:lnTo>
                    <a:pt x="2" y="33"/>
                  </a:lnTo>
                  <a:lnTo>
                    <a:pt x="2" y="32"/>
                  </a:lnTo>
                  <a:lnTo>
                    <a:pt x="0" y="32"/>
                  </a:lnTo>
                  <a:lnTo>
                    <a:pt x="0" y="30"/>
                  </a:lnTo>
                  <a:lnTo>
                    <a:pt x="2" y="28"/>
                  </a:lnTo>
                  <a:lnTo>
                    <a:pt x="2" y="26"/>
                  </a:lnTo>
                  <a:lnTo>
                    <a:pt x="4" y="26"/>
                  </a:lnTo>
                  <a:lnTo>
                    <a:pt x="4" y="24"/>
                  </a:lnTo>
                  <a:lnTo>
                    <a:pt x="5" y="24"/>
                  </a:lnTo>
                  <a:lnTo>
                    <a:pt x="7" y="22"/>
                  </a:lnTo>
                  <a:lnTo>
                    <a:pt x="11" y="22"/>
                  </a:lnTo>
                  <a:lnTo>
                    <a:pt x="13" y="20"/>
                  </a:lnTo>
                  <a:lnTo>
                    <a:pt x="15" y="20"/>
                  </a:lnTo>
                  <a:lnTo>
                    <a:pt x="17" y="19"/>
                  </a:lnTo>
                  <a:lnTo>
                    <a:pt x="18" y="19"/>
                  </a:lnTo>
                  <a:lnTo>
                    <a:pt x="20" y="19"/>
                  </a:lnTo>
                  <a:lnTo>
                    <a:pt x="20" y="17"/>
                  </a:lnTo>
                  <a:lnTo>
                    <a:pt x="20" y="15"/>
                  </a:lnTo>
                  <a:lnTo>
                    <a:pt x="20" y="13"/>
                  </a:lnTo>
                  <a:lnTo>
                    <a:pt x="24" y="13"/>
                  </a:lnTo>
                  <a:lnTo>
                    <a:pt x="26" y="13"/>
                  </a:lnTo>
                  <a:lnTo>
                    <a:pt x="26" y="11"/>
                  </a:lnTo>
                  <a:lnTo>
                    <a:pt x="26" y="9"/>
                  </a:lnTo>
                  <a:lnTo>
                    <a:pt x="28" y="9"/>
                  </a:lnTo>
                  <a:lnTo>
                    <a:pt x="28" y="7"/>
                  </a:lnTo>
                  <a:lnTo>
                    <a:pt x="29" y="7"/>
                  </a:lnTo>
                  <a:lnTo>
                    <a:pt x="31" y="6"/>
                  </a:lnTo>
                  <a:lnTo>
                    <a:pt x="33" y="6"/>
                  </a:lnTo>
                  <a:lnTo>
                    <a:pt x="33" y="7"/>
                  </a:lnTo>
                  <a:lnTo>
                    <a:pt x="35" y="7"/>
                  </a:lnTo>
                  <a:lnTo>
                    <a:pt x="35" y="9"/>
                  </a:lnTo>
                  <a:lnTo>
                    <a:pt x="37" y="9"/>
                  </a:lnTo>
                  <a:lnTo>
                    <a:pt x="39" y="9"/>
                  </a:lnTo>
                  <a:lnTo>
                    <a:pt x="37" y="7"/>
                  </a:lnTo>
                  <a:lnTo>
                    <a:pt x="39" y="6"/>
                  </a:lnTo>
                  <a:lnTo>
                    <a:pt x="39" y="4"/>
                  </a:lnTo>
                  <a:lnTo>
                    <a:pt x="41" y="4"/>
                  </a:lnTo>
                  <a:lnTo>
                    <a:pt x="41" y="2"/>
                  </a:lnTo>
                  <a:lnTo>
                    <a:pt x="42" y="2"/>
                  </a:lnTo>
                  <a:lnTo>
                    <a:pt x="41" y="2"/>
                  </a:lnTo>
                  <a:lnTo>
                    <a:pt x="42" y="2"/>
                  </a:lnTo>
                  <a:lnTo>
                    <a:pt x="44" y="2"/>
                  </a:lnTo>
                  <a:lnTo>
                    <a:pt x="48" y="2"/>
                  </a:lnTo>
                  <a:lnTo>
                    <a:pt x="50" y="2"/>
                  </a:lnTo>
                  <a:lnTo>
                    <a:pt x="54" y="2"/>
                  </a:lnTo>
                  <a:lnTo>
                    <a:pt x="54" y="6"/>
                  </a:lnTo>
                  <a:lnTo>
                    <a:pt x="52" y="6"/>
                  </a:lnTo>
                  <a:lnTo>
                    <a:pt x="50" y="6"/>
                  </a:lnTo>
                  <a:lnTo>
                    <a:pt x="52" y="7"/>
                  </a:lnTo>
                  <a:lnTo>
                    <a:pt x="50" y="9"/>
                  </a:lnTo>
                  <a:lnTo>
                    <a:pt x="52" y="9"/>
                  </a:lnTo>
                  <a:lnTo>
                    <a:pt x="54" y="9"/>
                  </a:lnTo>
                  <a:lnTo>
                    <a:pt x="54" y="11"/>
                  </a:lnTo>
                  <a:lnTo>
                    <a:pt x="55" y="11"/>
                  </a:lnTo>
                  <a:lnTo>
                    <a:pt x="57" y="13"/>
                  </a:lnTo>
                  <a:lnTo>
                    <a:pt x="59" y="13"/>
                  </a:lnTo>
                  <a:lnTo>
                    <a:pt x="61" y="15"/>
                  </a:lnTo>
                  <a:lnTo>
                    <a:pt x="61" y="13"/>
                  </a:lnTo>
                  <a:lnTo>
                    <a:pt x="63" y="13"/>
                  </a:lnTo>
                  <a:lnTo>
                    <a:pt x="63" y="11"/>
                  </a:lnTo>
                  <a:lnTo>
                    <a:pt x="63" y="9"/>
                  </a:lnTo>
                  <a:lnTo>
                    <a:pt x="65" y="9"/>
                  </a:lnTo>
                  <a:lnTo>
                    <a:pt x="65" y="7"/>
                  </a:lnTo>
                  <a:lnTo>
                    <a:pt x="65" y="6"/>
                  </a:lnTo>
                  <a:lnTo>
                    <a:pt x="65" y="4"/>
                  </a:lnTo>
                  <a:lnTo>
                    <a:pt x="66" y="4"/>
                  </a:lnTo>
                  <a:lnTo>
                    <a:pt x="66" y="2"/>
                  </a:lnTo>
                  <a:lnTo>
                    <a:pt x="6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grpSp>
        <p:nvGrpSpPr>
          <p:cNvPr id="24" name="Group 23"/>
          <p:cNvGrpSpPr>
            <a:grpSpLocks/>
          </p:cNvGrpSpPr>
          <p:nvPr/>
        </p:nvGrpSpPr>
        <p:grpSpPr bwMode="auto">
          <a:xfrm>
            <a:off x="561975" y="2320925"/>
            <a:ext cx="1593850" cy="1114425"/>
            <a:chOff x="526538" y="4668805"/>
            <a:chExt cx="505553" cy="1115013"/>
          </a:xfrm>
        </p:grpSpPr>
        <p:sp>
          <p:nvSpPr>
            <p:cNvPr id="48171" name="Rectangle 2764"/>
            <p:cNvSpPr>
              <a:spLocks noChangeArrowheads="1"/>
            </p:cNvSpPr>
            <p:nvPr/>
          </p:nvSpPr>
          <p:spPr bwMode="auto">
            <a:xfrm>
              <a:off x="526538" y="4668805"/>
              <a:ext cx="505553" cy="5794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2" name="Rectangle 2754"/>
            <p:cNvSpPr>
              <a:spLocks noChangeArrowheads="1"/>
            </p:cNvSpPr>
            <p:nvPr/>
          </p:nvSpPr>
          <p:spPr bwMode="auto">
            <a:xfrm>
              <a:off x="526538" y="5775825"/>
              <a:ext cx="505553" cy="799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3" name="Rectangle 2756"/>
            <p:cNvSpPr>
              <a:spLocks noChangeArrowheads="1"/>
            </p:cNvSpPr>
            <p:nvPr/>
          </p:nvSpPr>
          <p:spPr bwMode="auto">
            <a:xfrm>
              <a:off x="580490" y="5126400"/>
              <a:ext cx="69939" cy="609461"/>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4" name="Rectangle 2757"/>
            <p:cNvSpPr>
              <a:spLocks noChangeArrowheads="1"/>
            </p:cNvSpPr>
            <p:nvPr/>
          </p:nvSpPr>
          <p:spPr bwMode="auto">
            <a:xfrm>
              <a:off x="692391" y="4778708"/>
              <a:ext cx="69939" cy="957152"/>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5" name="Rectangle 2758"/>
            <p:cNvSpPr>
              <a:spLocks noChangeArrowheads="1"/>
            </p:cNvSpPr>
            <p:nvPr/>
          </p:nvSpPr>
          <p:spPr bwMode="auto">
            <a:xfrm>
              <a:off x="798297" y="4986524"/>
              <a:ext cx="71936" cy="749337"/>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6" name="Rectangle 2759"/>
            <p:cNvSpPr>
              <a:spLocks noChangeArrowheads="1"/>
            </p:cNvSpPr>
            <p:nvPr/>
          </p:nvSpPr>
          <p:spPr bwMode="auto">
            <a:xfrm>
              <a:off x="910198" y="5196337"/>
              <a:ext cx="65942" cy="539522"/>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7" name="Rectangle 2766"/>
            <p:cNvSpPr>
              <a:spLocks noChangeArrowheads="1"/>
            </p:cNvSpPr>
            <p:nvPr/>
          </p:nvSpPr>
          <p:spPr bwMode="auto">
            <a:xfrm>
              <a:off x="526538" y="5777823"/>
              <a:ext cx="505553" cy="199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nvGrpSpPr>
          <p:cNvPr id="23" name="Group 22"/>
          <p:cNvGrpSpPr>
            <a:grpSpLocks/>
          </p:cNvGrpSpPr>
          <p:nvPr/>
        </p:nvGrpSpPr>
        <p:grpSpPr bwMode="auto">
          <a:xfrm>
            <a:off x="406400" y="4727575"/>
            <a:ext cx="1671638" cy="1114425"/>
            <a:chOff x="1219923" y="4668805"/>
            <a:chExt cx="507551" cy="1115013"/>
          </a:xfrm>
        </p:grpSpPr>
        <p:sp>
          <p:nvSpPr>
            <p:cNvPr id="48164" name="Rectangle 2765"/>
            <p:cNvSpPr>
              <a:spLocks noChangeArrowheads="1"/>
            </p:cNvSpPr>
            <p:nvPr/>
          </p:nvSpPr>
          <p:spPr bwMode="auto">
            <a:xfrm>
              <a:off x="1219923" y="4668805"/>
              <a:ext cx="507551" cy="5794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65" name="Rectangle 2755"/>
            <p:cNvSpPr>
              <a:spLocks noChangeArrowheads="1"/>
            </p:cNvSpPr>
            <p:nvPr/>
          </p:nvSpPr>
          <p:spPr bwMode="auto">
            <a:xfrm>
              <a:off x="1219923" y="5775825"/>
              <a:ext cx="507551" cy="7993"/>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66" name="Rectangle 2760"/>
            <p:cNvSpPr>
              <a:spLocks noChangeArrowheads="1"/>
            </p:cNvSpPr>
            <p:nvPr/>
          </p:nvSpPr>
          <p:spPr bwMode="auto">
            <a:xfrm>
              <a:off x="1279870" y="4818673"/>
              <a:ext cx="65942" cy="917188"/>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67" name="Rectangle 2761"/>
            <p:cNvSpPr>
              <a:spLocks noChangeArrowheads="1"/>
            </p:cNvSpPr>
            <p:nvPr/>
          </p:nvSpPr>
          <p:spPr bwMode="auto">
            <a:xfrm>
              <a:off x="1385777" y="5240298"/>
              <a:ext cx="71936" cy="495561"/>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68" name="Rectangle 2762"/>
            <p:cNvSpPr>
              <a:spLocks noChangeArrowheads="1"/>
            </p:cNvSpPr>
            <p:nvPr/>
          </p:nvSpPr>
          <p:spPr bwMode="auto">
            <a:xfrm>
              <a:off x="1493682" y="5360192"/>
              <a:ext cx="69939" cy="375667"/>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69" name="Rectangle 2763"/>
            <p:cNvSpPr>
              <a:spLocks noChangeArrowheads="1"/>
            </p:cNvSpPr>
            <p:nvPr/>
          </p:nvSpPr>
          <p:spPr bwMode="auto">
            <a:xfrm>
              <a:off x="1603584" y="5548026"/>
              <a:ext cx="71936" cy="187834"/>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sp>
          <p:nvSpPr>
            <p:cNvPr id="48170" name="Rectangle 2767"/>
            <p:cNvSpPr>
              <a:spLocks noChangeArrowheads="1"/>
            </p:cNvSpPr>
            <p:nvPr/>
          </p:nvSpPr>
          <p:spPr bwMode="auto">
            <a:xfrm>
              <a:off x="1219923" y="5777823"/>
              <a:ext cx="507551" cy="1999"/>
            </a:xfrm>
            <a:prstGeom prst="rect">
              <a:avLst/>
            </a:prstGeom>
            <a:solidFill>
              <a:srgbClr val="FEF9EE"/>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endParaRPr lang="en-GB" altLang="en-US" sz="1800">
                <a:solidFill>
                  <a:srgbClr val="000000"/>
                </a:solidFill>
                <a:latin typeface="Calibri" panose="020F0502020204030204" pitchFamily="34" charset="0"/>
              </a:endParaRPr>
            </a:p>
          </p:txBody>
        </p:sp>
      </p:grpSp>
      <p:grpSp>
        <p:nvGrpSpPr>
          <p:cNvPr id="230" name="Group 229"/>
          <p:cNvGrpSpPr/>
          <p:nvPr/>
        </p:nvGrpSpPr>
        <p:grpSpPr>
          <a:xfrm flipH="1">
            <a:off x="3094587" y="4727420"/>
            <a:ext cx="1902028" cy="1077957"/>
            <a:chOff x="2549114" y="4035226"/>
            <a:chExt cx="1089025" cy="608013"/>
          </a:xfrm>
          <a:solidFill>
            <a:schemeClr val="bg1"/>
          </a:solidFill>
        </p:grpSpPr>
        <p:sp>
          <p:nvSpPr>
            <p:cNvPr id="231" name="Rectangle 2174"/>
            <p:cNvSpPr>
              <a:spLocks noChangeArrowheads="1"/>
            </p:cNvSpPr>
            <p:nvPr/>
          </p:nvSpPr>
          <p:spPr bwMode="auto">
            <a:xfrm>
              <a:off x="2564849" y="4525764"/>
              <a:ext cx="152680" cy="114300"/>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2" name="Rectangle 2175"/>
            <p:cNvSpPr>
              <a:spLocks noChangeArrowheads="1"/>
            </p:cNvSpPr>
            <p:nvPr/>
          </p:nvSpPr>
          <p:spPr bwMode="auto">
            <a:xfrm>
              <a:off x="2745702" y="4470201"/>
              <a:ext cx="146574" cy="169863"/>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3" name="Rectangle 2176"/>
            <p:cNvSpPr>
              <a:spLocks noChangeArrowheads="1"/>
            </p:cNvSpPr>
            <p:nvPr/>
          </p:nvSpPr>
          <p:spPr bwMode="auto">
            <a:xfrm>
              <a:off x="2920449" y="4325739"/>
              <a:ext cx="152680" cy="3143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4" name="Rectangle 2177"/>
            <p:cNvSpPr>
              <a:spLocks noChangeArrowheads="1"/>
            </p:cNvSpPr>
            <p:nvPr/>
          </p:nvSpPr>
          <p:spPr bwMode="auto">
            <a:xfrm>
              <a:off x="3101302" y="4363839"/>
              <a:ext cx="146574" cy="276225"/>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5" name="Rectangle 2178"/>
            <p:cNvSpPr>
              <a:spLocks noChangeArrowheads="1"/>
            </p:cNvSpPr>
            <p:nvPr/>
          </p:nvSpPr>
          <p:spPr bwMode="auto">
            <a:xfrm>
              <a:off x="3276781" y="4155876"/>
              <a:ext cx="149628" cy="48418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6" name="Rectangle 2179"/>
            <p:cNvSpPr>
              <a:spLocks noChangeArrowheads="1"/>
            </p:cNvSpPr>
            <p:nvPr/>
          </p:nvSpPr>
          <p:spPr bwMode="auto">
            <a:xfrm>
              <a:off x="3455314" y="4035226"/>
              <a:ext cx="146574" cy="604838"/>
            </a:xfrm>
            <a:prstGeom prst="rect">
              <a:avLst/>
            </a:prstGeom>
            <a:grpFill/>
            <a:ln w="0">
              <a:no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7" name="Rectangle 2181"/>
            <p:cNvSpPr>
              <a:spLocks noChangeArrowheads="1"/>
            </p:cNvSpPr>
            <p:nvPr/>
          </p:nvSpPr>
          <p:spPr bwMode="auto">
            <a:xfrm>
              <a:off x="2549114" y="4640064"/>
              <a:ext cx="1089025" cy="3175"/>
            </a:xfrm>
            <a:prstGeom prst="rect">
              <a:avLst/>
            </a:prstGeom>
            <a:grpFill/>
            <a:ln w="0">
              <a:solidFill>
                <a:schemeClr val="bg1"/>
              </a:solidFill>
              <a:prstDash val="solid"/>
              <a:miter lim="800000"/>
              <a:headEnd/>
              <a:tailEnd/>
            </a:ln>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250" name="Right Arrow 249"/>
          <p:cNvSpPr/>
          <p:nvPr/>
        </p:nvSpPr>
        <p:spPr>
          <a:xfrm rot="16200000">
            <a:off x="2134394" y="5050631"/>
            <a:ext cx="822325" cy="70326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58" name="Bent Arrow 257"/>
          <p:cNvSpPr/>
          <p:nvPr/>
        </p:nvSpPr>
        <p:spPr>
          <a:xfrm flipV="1">
            <a:off x="3208338" y="4371975"/>
            <a:ext cx="1598612" cy="885825"/>
          </a:xfrm>
          <a:prstGeom prst="bentArrow">
            <a:avLst>
              <a:gd name="adj1" fmla="val 34786"/>
              <a:gd name="adj2" fmla="val 25000"/>
              <a:gd name="adj3" fmla="val 28804"/>
              <a:gd name="adj4" fmla="val 43750"/>
            </a:avLst>
          </a:prstGeom>
          <a:solidFill>
            <a:schemeClr val="bg1"/>
          </a:solidFill>
          <a:ln w="28575">
            <a:no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0" name="Rectangle 289"/>
          <p:cNvSpPr>
            <a:spLocks noChangeArrowheads="1"/>
          </p:cNvSpPr>
          <p:nvPr/>
        </p:nvSpPr>
        <p:spPr bwMode="auto">
          <a:xfrm>
            <a:off x="2195513" y="1563688"/>
            <a:ext cx="2330450" cy="536575"/>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Производител</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a:t>
            </a:r>
            <a:r>
              <a:rPr lang="en-GB" altLang="en-US" sz="1800">
                <a:solidFill>
                  <a:srgbClr val="FFFFFF"/>
                </a:solidFill>
                <a:latin typeface="Roboto Condensed" panose="02000000000000000000" pitchFamily="2" charset="0"/>
              </a:rPr>
              <a:t> </a:t>
            </a:r>
            <a:r>
              <a:rPr lang="bg-BG" altLang="en-US" sz="1800">
                <a:solidFill>
                  <a:srgbClr val="FFFFFF"/>
                </a:solidFill>
                <a:latin typeface="Roboto Condensed" panose="02000000000000000000" pitchFamily="2" charset="0"/>
              </a:rPr>
              <a:t>и</a:t>
            </a:r>
            <a:r>
              <a:rPr lang="en-GB" altLang="en-US" sz="1800">
                <a:solidFill>
                  <a:srgbClr val="FFFFFF"/>
                </a:solidFill>
                <a:latin typeface="Roboto Condensed" panose="02000000000000000000" pitchFamily="2" charset="0"/>
              </a:rPr>
              <a:t> </a:t>
            </a:r>
            <a:r>
              <a:rPr lang="bg-BG" altLang="en-US" sz="1800">
                <a:solidFill>
                  <a:srgbClr val="FFFFFF"/>
                </a:solidFill>
                <a:latin typeface="Roboto Condensed" panose="02000000000000000000" pitchFamily="2" charset="0"/>
              </a:rPr>
              <a:t>продажба</a:t>
            </a:r>
            <a:endParaRPr lang="en-GB" altLang="en-US" sz="1800">
              <a:solidFill>
                <a:srgbClr val="FFFFFF"/>
              </a:solidFill>
              <a:latin typeface="Roboto Condensed" panose="02000000000000000000" pitchFamily="2" charset="0"/>
            </a:endParaRPr>
          </a:p>
        </p:txBody>
      </p:sp>
      <p:sp>
        <p:nvSpPr>
          <p:cNvPr id="323" name="Rectangle 322"/>
          <p:cNvSpPr>
            <a:spLocks noChangeArrowheads="1"/>
          </p:cNvSpPr>
          <p:nvPr/>
        </p:nvSpPr>
        <p:spPr bwMode="auto">
          <a:xfrm>
            <a:off x="2195513" y="2547938"/>
            <a:ext cx="2330450" cy="534987"/>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Търговец на едро</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 и продажба</a:t>
            </a:r>
            <a:endParaRPr lang="en-GB" altLang="en-US" sz="1800">
              <a:solidFill>
                <a:srgbClr val="FFFFFF"/>
              </a:solidFill>
              <a:latin typeface="Roboto Condensed" panose="02000000000000000000" pitchFamily="2" charset="0"/>
            </a:endParaRPr>
          </a:p>
        </p:txBody>
      </p:sp>
      <p:sp>
        <p:nvSpPr>
          <p:cNvPr id="440" name="Rectangle 439"/>
          <p:cNvSpPr>
            <a:spLocks noChangeArrowheads="1"/>
          </p:cNvSpPr>
          <p:nvPr/>
        </p:nvSpPr>
        <p:spPr bwMode="auto">
          <a:xfrm>
            <a:off x="2195513" y="3532188"/>
            <a:ext cx="2330450" cy="534987"/>
          </a:xfrm>
          <a:prstGeom prst="rect">
            <a:avLst/>
          </a:prstGeom>
          <a:solidFill>
            <a:srgbClr val="612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1800" b="1">
                <a:solidFill>
                  <a:srgbClr val="FFFFFF"/>
                </a:solidFill>
                <a:latin typeface="Roboto Condensed" panose="02000000000000000000" pitchFamily="2" charset="0"/>
              </a:rPr>
              <a:t>Търговец</a:t>
            </a:r>
            <a:endParaRPr lang="en-GB" altLang="en-US" sz="1800" b="1">
              <a:solidFill>
                <a:srgbClr val="FFFFFF"/>
              </a:solidFill>
              <a:latin typeface="Roboto Condensed" panose="02000000000000000000" pitchFamily="2" charset="0"/>
            </a:endParaRPr>
          </a:p>
          <a:p>
            <a:pPr eaLnBrk="1" hangingPunct="1">
              <a:lnSpc>
                <a:spcPct val="80000"/>
              </a:lnSpc>
              <a:spcBef>
                <a:spcPct val="0"/>
              </a:spcBef>
              <a:buFontTx/>
              <a:buNone/>
            </a:pPr>
            <a:r>
              <a:rPr lang="bg-BG" altLang="en-US" sz="1800">
                <a:solidFill>
                  <a:srgbClr val="FFFFFF"/>
                </a:solidFill>
                <a:latin typeface="Roboto Condensed" panose="02000000000000000000" pitchFamily="2" charset="0"/>
              </a:rPr>
              <a:t>Промоция и продажба</a:t>
            </a:r>
            <a:endParaRPr lang="en-GB" altLang="en-US" sz="1800">
              <a:solidFill>
                <a:srgbClr val="FFFFFF"/>
              </a:solidFill>
              <a:latin typeface="Roboto Condensed" panose="02000000000000000000" pitchFamily="2" charset="0"/>
            </a:endParaRPr>
          </a:p>
        </p:txBody>
      </p:sp>
      <p:sp>
        <p:nvSpPr>
          <p:cNvPr id="238" name="Pie 237"/>
          <p:cNvSpPr/>
          <p:nvPr/>
        </p:nvSpPr>
        <p:spPr>
          <a:xfrm>
            <a:off x="3690938" y="4005263"/>
            <a:ext cx="525462" cy="525462"/>
          </a:xfrm>
          <a:prstGeom prst="pie">
            <a:avLst>
              <a:gd name="adj1" fmla="val 1781408"/>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39" name="Pie 238"/>
          <p:cNvSpPr/>
          <p:nvPr/>
        </p:nvSpPr>
        <p:spPr>
          <a:xfrm>
            <a:off x="3754438" y="3090863"/>
            <a:ext cx="398462" cy="398462"/>
          </a:xfrm>
          <a:prstGeom prst="pie">
            <a:avLst>
              <a:gd name="adj1" fmla="val 5424143"/>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sp>
        <p:nvSpPr>
          <p:cNvPr id="240" name="Pie 239"/>
          <p:cNvSpPr/>
          <p:nvPr/>
        </p:nvSpPr>
        <p:spPr>
          <a:xfrm>
            <a:off x="3778250" y="2162175"/>
            <a:ext cx="350838" cy="349250"/>
          </a:xfrm>
          <a:prstGeom prst="pie">
            <a:avLst>
              <a:gd name="adj1" fmla="val 6953070"/>
              <a:gd name="adj2" fmla="val 2158809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black"/>
              </a:solidFill>
            </a:endParaRPr>
          </a:p>
        </p:txBody>
      </p:sp>
      <p:grpSp>
        <p:nvGrpSpPr>
          <p:cNvPr id="15" name="Group 14"/>
          <p:cNvGrpSpPr>
            <a:grpSpLocks/>
          </p:cNvGrpSpPr>
          <p:nvPr/>
        </p:nvGrpSpPr>
        <p:grpSpPr bwMode="auto">
          <a:xfrm>
            <a:off x="2597150" y="936625"/>
            <a:ext cx="1717675" cy="561975"/>
            <a:chOff x="2671063" y="936027"/>
            <a:chExt cx="1718491" cy="561804"/>
          </a:xfrm>
        </p:grpSpPr>
        <p:sp>
          <p:nvSpPr>
            <p:cNvPr id="48157" name="Freeform 5"/>
            <p:cNvSpPr>
              <a:spLocks noEditPoints="1"/>
            </p:cNvSpPr>
            <p:nvPr/>
          </p:nvSpPr>
          <p:spPr bwMode="auto">
            <a:xfrm>
              <a:off x="3915949"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58" name="Freeform 5"/>
            <p:cNvSpPr>
              <a:spLocks noEditPoints="1"/>
            </p:cNvSpPr>
            <p:nvPr/>
          </p:nvSpPr>
          <p:spPr bwMode="auto">
            <a:xfrm>
              <a:off x="3666972"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59" name="Freeform 5"/>
            <p:cNvSpPr>
              <a:spLocks noEditPoints="1"/>
            </p:cNvSpPr>
            <p:nvPr/>
          </p:nvSpPr>
          <p:spPr bwMode="auto">
            <a:xfrm>
              <a:off x="3417994"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60" name="Freeform 5"/>
            <p:cNvSpPr>
              <a:spLocks noEditPoints="1"/>
            </p:cNvSpPr>
            <p:nvPr/>
          </p:nvSpPr>
          <p:spPr bwMode="auto">
            <a:xfrm>
              <a:off x="3169017"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61" name="Freeform 5"/>
            <p:cNvSpPr>
              <a:spLocks noEditPoints="1"/>
            </p:cNvSpPr>
            <p:nvPr/>
          </p:nvSpPr>
          <p:spPr bwMode="auto">
            <a:xfrm>
              <a:off x="2920040"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62" name="Freeform 5"/>
            <p:cNvSpPr>
              <a:spLocks noEditPoints="1"/>
            </p:cNvSpPr>
            <p:nvPr/>
          </p:nvSpPr>
          <p:spPr bwMode="auto">
            <a:xfrm>
              <a:off x="2671063"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8163" name="Freeform 5"/>
            <p:cNvSpPr>
              <a:spLocks noEditPoints="1"/>
            </p:cNvSpPr>
            <p:nvPr/>
          </p:nvSpPr>
          <p:spPr bwMode="auto">
            <a:xfrm>
              <a:off x="4164926" y="936027"/>
              <a:ext cx="224628" cy="561804"/>
            </a:xfrm>
            <a:custGeom>
              <a:avLst/>
              <a:gdLst>
                <a:gd name="T0" fmla="*/ 439952 w 158933"/>
                <a:gd name="T1" fmla="*/ 4181888 h 398850"/>
                <a:gd name="T2" fmla="*/ 439952 w 158933"/>
                <a:gd name="T3" fmla="*/ 3884631 h 398850"/>
                <a:gd name="T4" fmla="*/ 439056 w 158933"/>
                <a:gd name="T5" fmla="*/ 3884631 h 398850"/>
                <a:gd name="T6" fmla="*/ 439056 w 158933"/>
                <a:gd name="T7" fmla="*/ 3038405 h 398850"/>
                <a:gd name="T8" fmla="*/ 439952 w 158933"/>
                <a:gd name="T9" fmla="*/ 3038405 h 398850"/>
                <a:gd name="T10" fmla="*/ 439952 w 158933"/>
                <a:gd name="T11" fmla="*/ 2859704 h 398850"/>
                <a:gd name="T12" fmla="*/ 439056 w 158933"/>
                <a:gd name="T13" fmla="*/ 2859704 h 398850"/>
                <a:gd name="T14" fmla="*/ 439056 w 158933"/>
                <a:gd name="T15" fmla="*/ 1402363 h 398850"/>
                <a:gd name="T16" fmla="*/ 395994 w 158933"/>
                <a:gd name="T17" fmla="*/ 1402363 h 398850"/>
                <a:gd name="T18" fmla="*/ 395994 w 158933"/>
                <a:gd name="T19" fmla="*/ 2342961 h 398850"/>
                <a:gd name="T20" fmla="*/ 198408 w 158933"/>
                <a:gd name="T21" fmla="*/ 2530835 h 398850"/>
                <a:gd name="T22" fmla="*/ 821 w 158933"/>
                <a:gd name="T23" fmla="*/ 2342961 h 398850"/>
                <a:gd name="T24" fmla="*/ 821 w 158933"/>
                <a:gd name="T25" fmla="*/ 2071602 h 398850"/>
                <a:gd name="T26" fmla="*/ 0 w 158933"/>
                <a:gd name="T27" fmla="*/ 2071602 h 398850"/>
                <a:gd name="T28" fmla="*/ 0 w 158933"/>
                <a:gd name="T29" fmla="*/ 1299117 h 398850"/>
                <a:gd name="T30" fmla="*/ 821 w 158933"/>
                <a:gd name="T31" fmla="*/ 1299117 h 398850"/>
                <a:gd name="T32" fmla="*/ 821 w 158933"/>
                <a:gd name="T33" fmla="*/ 1005090 h 398850"/>
                <a:gd name="T34" fmla="*/ 193425 w 158933"/>
                <a:gd name="T35" fmla="*/ 817334 h 398850"/>
                <a:gd name="T36" fmla="*/ 193425 w 158933"/>
                <a:gd name="T37" fmla="*/ 817263 h 398850"/>
                <a:gd name="T38" fmla="*/ 439056 w 158933"/>
                <a:gd name="T39" fmla="*/ 817263 h 398850"/>
                <a:gd name="T40" fmla="*/ 439056 w 158933"/>
                <a:gd name="T41" fmla="*/ 817238 h 398850"/>
                <a:gd name="T42" fmla="*/ 1351395 w 158933"/>
                <a:gd name="T43" fmla="*/ 817238 h 398850"/>
                <a:gd name="T44" fmla="*/ 1351395 w 158933"/>
                <a:gd name="T45" fmla="*/ 817263 h 398850"/>
                <a:gd name="T46" fmla="*/ 1597025 w 158933"/>
                <a:gd name="T47" fmla="*/ 817263 h 398850"/>
                <a:gd name="T48" fmla="*/ 1597025 w 158933"/>
                <a:gd name="T49" fmla="*/ 817305 h 398850"/>
                <a:gd name="T50" fmla="*/ 1790455 w 158933"/>
                <a:gd name="T51" fmla="*/ 1005090 h 398850"/>
                <a:gd name="T52" fmla="*/ 1790455 w 158933"/>
                <a:gd name="T53" fmla="*/ 2342961 h 398850"/>
                <a:gd name="T54" fmla="*/ 1592870 w 158933"/>
                <a:gd name="T55" fmla="*/ 2530835 h 398850"/>
                <a:gd name="T56" fmla="*/ 1395279 w 158933"/>
                <a:gd name="T57" fmla="*/ 2342961 h 398850"/>
                <a:gd name="T58" fmla="*/ 1395279 w 158933"/>
                <a:gd name="T59" fmla="*/ 2071602 h 398850"/>
                <a:gd name="T60" fmla="*/ 1394454 w 158933"/>
                <a:gd name="T61" fmla="*/ 2071602 h 398850"/>
                <a:gd name="T62" fmla="*/ 1394454 w 158933"/>
                <a:gd name="T63" fmla="*/ 1402363 h 398850"/>
                <a:gd name="T64" fmla="*/ 1351395 w 158933"/>
                <a:gd name="T65" fmla="*/ 1402363 h 398850"/>
                <a:gd name="T66" fmla="*/ 1351395 w 158933"/>
                <a:gd name="T67" fmla="*/ 4181888 h 398850"/>
                <a:gd name="T68" fmla="*/ 1134961 w 158933"/>
                <a:gd name="T69" fmla="*/ 4387689 h 398850"/>
                <a:gd name="T70" fmla="*/ 918519 w 158933"/>
                <a:gd name="T71" fmla="*/ 4181888 h 398850"/>
                <a:gd name="T72" fmla="*/ 918519 w 158933"/>
                <a:gd name="T73" fmla="*/ 3884631 h 398850"/>
                <a:gd name="T74" fmla="*/ 917616 w 158933"/>
                <a:gd name="T75" fmla="*/ 3884631 h 398850"/>
                <a:gd name="T76" fmla="*/ 917616 w 158933"/>
                <a:gd name="T77" fmla="*/ 3038405 h 398850"/>
                <a:gd name="T78" fmla="*/ 918519 w 158933"/>
                <a:gd name="T79" fmla="*/ 3038405 h 398850"/>
                <a:gd name="T80" fmla="*/ 918519 w 158933"/>
                <a:gd name="T81" fmla="*/ 2859704 h 398850"/>
                <a:gd name="T82" fmla="*/ 917616 w 158933"/>
                <a:gd name="T83" fmla="*/ 2859704 h 398850"/>
                <a:gd name="T84" fmla="*/ 917616 w 158933"/>
                <a:gd name="T85" fmla="*/ 2651690 h 398850"/>
                <a:gd name="T86" fmla="*/ 872836 w 158933"/>
                <a:gd name="T87" fmla="*/ 2651690 h 398850"/>
                <a:gd name="T88" fmla="*/ 872836 w 158933"/>
                <a:gd name="T89" fmla="*/ 4181888 h 398850"/>
                <a:gd name="T90" fmla="*/ 656385 w 158933"/>
                <a:gd name="T91" fmla="*/ 4387689 h 398850"/>
                <a:gd name="T92" fmla="*/ 439952 w 158933"/>
                <a:gd name="T93" fmla="*/ 4181888 h 398850"/>
                <a:gd name="T94" fmla="*/ 538488 w 158933"/>
                <a:gd name="T95" fmla="*/ 502921 h 398850"/>
                <a:gd name="T96" fmla="*/ 793233 w 158933"/>
                <a:gd name="T97" fmla="*/ 54976 h 398850"/>
                <a:gd name="T98" fmla="*/ 1251944 w 158933"/>
                <a:gd name="T99" fmla="*/ 303729 h 398850"/>
                <a:gd name="T100" fmla="*/ 997199 w 158933"/>
                <a:gd name="T101" fmla="*/ 751674 h 398850"/>
                <a:gd name="T102" fmla="*/ 538488 w 158933"/>
                <a:gd name="T103" fmla="*/ 502921 h 3988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933" h="398850">
                  <a:moveTo>
                    <a:pt x="39053" y="380142"/>
                  </a:moveTo>
                  <a:lnTo>
                    <a:pt x="39053" y="353121"/>
                  </a:lnTo>
                  <a:lnTo>
                    <a:pt x="38973" y="353121"/>
                  </a:lnTo>
                  <a:lnTo>
                    <a:pt x="38973" y="276197"/>
                  </a:lnTo>
                  <a:lnTo>
                    <a:pt x="39053" y="276197"/>
                  </a:lnTo>
                  <a:lnTo>
                    <a:pt x="39053" y="259953"/>
                  </a:lnTo>
                  <a:lnTo>
                    <a:pt x="38973" y="259953"/>
                  </a:lnTo>
                  <a:lnTo>
                    <a:pt x="38973" y="127478"/>
                  </a:lnTo>
                  <a:lnTo>
                    <a:pt x="35151" y="127478"/>
                  </a:lnTo>
                  <a:lnTo>
                    <a:pt x="35151" y="212980"/>
                  </a:lnTo>
                  <a:cubicBezTo>
                    <a:pt x="35151" y="222414"/>
                    <a:pt x="27299" y="230058"/>
                    <a:pt x="17612" y="230058"/>
                  </a:cubicBezTo>
                  <a:cubicBezTo>
                    <a:pt x="7928" y="230058"/>
                    <a:pt x="73" y="222414"/>
                    <a:pt x="73" y="212980"/>
                  </a:cubicBezTo>
                  <a:lnTo>
                    <a:pt x="73" y="188313"/>
                  </a:lnTo>
                  <a:lnTo>
                    <a:pt x="0" y="188313"/>
                  </a:lnTo>
                  <a:lnTo>
                    <a:pt x="0" y="118092"/>
                  </a:lnTo>
                  <a:lnTo>
                    <a:pt x="73" y="118092"/>
                  </a:lnTo>
                  <a:lnTo>
                    <a:pt x="73" y="91365"/>
                  </a:lnTo>
                  <a:cubicBezTo>
                    <a:pt x="73" y="82076"/>
                    <a:pt x="7690" y="74525"/>
                    <a:pt x="17170" y="74297"/>
                  </a:cubicBezTo>
                  <a:lnTo>
                    <a:pt x="17170" y="74291"/>
                  </a:lnTo>
                  <a:lnTo>
                    <a:pt x="38973" y="74291"/>
                  </a:lnTo>
                  <a:lnTo>
                    <a:pt x="38973" y="74289"/>
                  </a:lnTo>
                  <a:lnTo>
                    <a:pt x="119960" y="74289"/>
                  </a:lnTo>
                  <a:lnTo>
                    <a:pt x="119960" y="74291"/>
                  </a:lnTo>
                  <a:lnTo>
                    <a:pt x="141763" y="74291"/>
                  </a:lnTo>
                  <a:lnTo>
                    <a:pt x="141763" y="74295"/>
                  </a:lnTo>
                  <a:cubicBezTo>
                    <a:pt x="151279" y="74486"/>
                    <a:pt x="158933" y="82053"/>
                    <a:pt x="158933" y="91365"/>
                  </a:cubicBezTo>
                  <a:lnTo>
                    <a:pt x="158933" y="212980"/>
                  </a:lnTo>
                  <a:cubicBezTo>
                    <a:pt x="158933" y="222414"/>
                    <a:pt x="151081" y="230058"/>
                    <a:pt x="141394" y="230058"/>
                  </a:cubicBezTo>
                  <a:cubicBezTo>
                    <a:pt x="131710" y="230058"/>
                    <a:pt x="123855" y="222414"/>
                    <a:pt x="123855" y="212980"/>
                  </a:cubicBezTo>
                  <a:lnTo>
                    <a:pt x="123855" y="188313"/>
                  </a:lnTo>
                  <a:lnTo>
                    <a:pt x="123782" y="188313"/>
                  </a:lnTo>
                  <a:lnTo>
                    <a:pt x="123782" y="127478"/>
                  </a:lnTo>
                  <a:lnTo>
                    <a:pt x="119960" y="127478"/>
                  </a:lnTo>
                  <a:lnTo>
                    <a:pt x="119960" y="380142"/>
                  </a:lnTo>
                  <a:cubicBezTo>
                    <a:pt x="119960" y="390476"/>
                    <a:pt x="111359" y="398850"/>
                    <a:pt x="100747" y="398850"/>
                  </a:cubicBezTo>
                  <a:cubicBezTo>
                    <a:pt x="90139" y="398850"/>
                    <a:pt x="81534" y="390476"/>
                    <a:pt x="81534" y="380142"/>
                  </a:cubicBezTo>
                  <a:lnTo>
                    <a:pt x="81534" y="353121"/>
                  </a:lnTo>
                  <a:lnTo>
                    <a:pt x="81454" y="353121"/>
                  </a:lnTo>
                  <a:lnTo>
                    <a:pt x="81454" y="276197"/>
                  </a:lnTo>
                  <a:lnTo>
                    <a:pt x="81534" y="276197"/>
                  </a:lnTo>
                  <a:lnTo>
                    <a:pt x="81534" y="259953"/>
                  </a:lnTo>
                  <a:lnTo>
                    <a:pt x="81454" y="259953"/>
                  </a:lnTo>
                  <a:lnTo>
                    <a:pt x="81454" y="241044"/>
                  </a:lnTo>
                  <a:lnTo>
                    <a:pt x="77479" y="241044"/>
                  </a:lnTo>
                  <a:lnTo>
                    <a:pt x="77479" y="380142"/>
                  </a:lnTo>
                  <a:cubicBezTo>
                    <a:pt x="77479" y="390476"/>
                    <a:pt x="68878" y="398850"/>
                    <a:pt x="58266" y="398850"/>
                  </a:cubicBezTo>
                  <a:cubicBezTo>
                    <a:pt x="47658" y="398850"/>
                    <a:pt x="39053" y="390476"/>
                    <a:pt x="39053" y="380142"/>
                  </a:cubicBezTo>
                  <a:close/>
                  <a:moveTo>
                    <a:pt x="47800" y="45716"/>
                  </a:moveTo>
                  <a:cubicBezTo>
                    <a:pt x="42803" y="28237"/>
                    <a:pt x="52934" y="9994"/>
                    <a:pt x="70413" y="4997"/>
                  </a:cubicBezTo>
                  <a:cubicBezTo>
                    <a:pt x="87892" y="0"/>
                    <a:pt x="106135" y="10131"/>
                    <a:pt x="111132" y="27610"/>
                  </a:cubicBezTo>
                  <a:cubicBezTo>
                    <a:pt x="116129" y="45089"/>
                    <a:pt x="105998" y="63332"/>
                    <a:pt x="88519" y="68329"/>
                  </a:cubicBezTo>
                  <a:cubicBezTo>
                    <a:pt x="71040" y="73326"/>
                    <a:pt x="52797" y="63195"/>
                    <a:pt x="47800" y="457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sp>
        <p:nvSpPr>
          <p:cNvPr id="252" name="Freeform 5"/>
          <p:cNvSpPr>
            <a:spLocks noChangeAspect="1"/>
          </p:cNvSpPr>
          <p:nvPr/>
        </p:nvSpPr>
        <p:spPr bwMode="auto">
          <a:xfrm>
            <a:off x="8186738" y="3021013"/>
            <a:ext cx="1590675" cy="1377950"/>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 name="Rectangle 11"/>
          <p:cNvSpPr>
            <a:spLocks noChangeArrowheads="1"/>
          </p:cNvSpPr>
          <p:nvPr/>
        </p:nvSpPr>
        <p:spPr bwMode="auto">
          <a:xfrm>
            <a:off x="8345488" y="3200400"/>
            <a:ext cx="12652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1800" b="1">
                <a:solidFill>
                  <a:srgbClr val="6F732D"/>
                </a:solidFill>
                <a:latin typeface="Roboto Condensed" panose="02000000000000000000" pitchFamily="2" charset="0"/>
              </a:rPr>
              <a:t>ВИЕ</a:t>
            </a:r>
            <a:r>
              <a:rPr lang="en-GB" altLang="en-US" sz="1800" b="1">
                <a:solidFill>
                  <a:srgbClr val="6F732D"/>
                </a:solidFill>
                <a:latin typeface="Roboto Condensed" panose="02000000000000000000" pitchFamily="2" charset="0"/>
              </a:rPr>
              <a:t> </a:t>
            </a:r>
            <a:r>
              <a:rPr lang="bg-BG" altLang="en-US" sz="1800">
                <a:solidFill>
                  <a:srgbClr val="6F732D"/>
                </a:solidFill>
                <a:latin typeface="Roboto Condensed" panose="02000000000000000000" pitchFamily="2" charset="0"/>
              </a:rPr>
              <a:t>сте</a:t>
            </a:r>
            <a:r>
              <a:rPr lang="en-GB" altLang="en-US" sz="1800">
                <a:solidFill>
                  <a:srgbClr val="6F732D"/>
                </a:solidFill>
                <a:latin typeface="Roboto Condensed" panose="02000000000000000000" pitchFamily="2" charset="0"/>
              </a:rPr>
              <a:t> </a:t>
            </a:r>
            <a:r>
              <a:rPr lang="bg-BG" altLang="en-US" sz="1800">
                <a:solidFill>
                  <a:srgbClr val="6F732D"/>
                </a:solidFill>
                <a:latin typeface="Roboto Condensed" panose="02000000000000000000" pitchFamily="2" charset="0"/>
              </a:rPr>
              <a:t>собстве-</a:t>
            </a:r>
          </a:p>
          <a:p>
            <a:pPr algn="ctr" eaLnBrk="1" hangingPunct="1">
              <a:lnSpc>
                <a:spcPct val="80000"/>
              </a:lnSpc>
              <a:spcBef>
                <a:spcPct val="0"/>
              </a:spcBef>
              <a:buFontTx/>
              <a:buNone/>
            </a:pPr>
            <a:r>
              <a:rPr lang="bg-BG" altLang="en-US" sz="1800">
                <a:solidFill>
                  <a:srgbClr val="6F732D"/>
                </a:solidFill>
                <a:latin typeface="Roboto Condensed" panose="02000000000000000000" pitchFamily="2" charset="0"/>
              </a:rPr>
              <a:t>ник на бизнеса си</a:t>
            </a:r>
            <a:endParaRPr lang="en-GB" altLang="en-US" sz="1800">
              <a:solidFill>
                <a:srgbClr val="6F732D"/>
              </a:solidFill>
              <a:latin typeface="Roboto Condensed" panose="02000000000000000000" pitchFamily="2" charset="0"/>
            </a:endParaRPr>
          </a:p>
        </p:txBody>
      </p:sp>
      <p:sp>
        <p:nvSpPr>
          <p:cNvPr id="256" name="Down Arrow 255"/>
          <p:cNvSpPr/>
          <p:nvPr/>
        </p:nvSpPr>
        <p:spPr>
          <a:xfrm>
            <a:off x="8772525" y="2259013"/>
            <a:ext cx="417513" cy="741362"/>
          </a:xfrm>
          <a:prstGeom prst="downArrow">
            <a:avLst>
              <a:gd name="adj1" fmla="val 70634"/>
              <a:gd name="adj2" fmla="val 49140"/>
            </a:avLst>
          </a:prstGeom>
          <a:solidFill>
            <a:srgbClr val="6F73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4" name="Group 3"/>
          <p:cNvGrpSpPr>
            <a:grpSpLocks/>
          </p:cNvGrpSpPr>
          <p:nvPr/>
        </p:nvGrpSpPr>
        <p:grpSpPr bwMode="auto">
          <a:xfrm>
            <a:off x="8186738" y="1082675"/>
            <a:ext cx="1590675" cy="1377950"/>
            <a:chOff x="8106795" y="1305010"/>
            <a:chExt cx="1346200" cy="1166812"/>
          </a:xfrm>
        </p:grpSpPr>
        <p:sp>
          <p:nvSpPr>
            <p:cNvPr id="17" name="Freeform 5"/>
            <p:cNvSpPr>
              <a:spLocks/>
            </p:cNvSpPr>
            <p:nvPr/>
          </p:nvSpPr>
          <p:spPr bwMode="auto">
            <a:xfrm>
              <a:off x="8106795" y="1305010"/>
              <a:ext cx="1346200" cy="1166812"/>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pic>
          <p:nvPicPr>
            <p:cNvPr id="48156" name="Picture 25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2961" y="1443836"/>
              <a:ext cx="798932" cy="88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3" name="Group 252"/>
          <p:cNvGrpSpPr/>
          <p:nvPr/>
        </p:nvGrpSpPr>
        <p:grpSpPr>
          <a:xfrm>
            <a:off x="9335387" y="3087550"/>
            <a:ext cx="1136730" cy="1855921"/>
            <a:chOff x="5477256" y="-1295502"/>
            <a:chExt cx="2117725" cy="3457575"/>
          </a:xfrm>
          <a:solidFill>
            <a:srgbClr val="C69200"/>
          </a:solidFill>
        </p:grpSpPr>
        <p:sp>
          <p:nvSpPr>
            <p:cNvPr id="254" name="Freeform 5"/>
            <p:cNvSpPr>
              <a:spLocks/>
            </p:cNvSpPr>
            <p:nvPr/>
          </p:nvSpPr>
          <p:spPr bwMode="auto">
            <a:xfrm>
              <a:off x="6364669" y="-449365"/>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7" name="Freeform 6"/>
            <p:cNvSpPr>
              <a:spLocks/>
            </p:cNvSpPr>
            <p:nvPr/>
          </p:nvSpPr>
          <p:spPr bwMode="auto">
            <a:xfrm>
              <a:off x="5477256" y="-1295502"/>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64" name="Group 263"/>
          <p:cNvGrpSpPr>
            <a:grpSpLocks/>
          </p:cNvGrpSpPr>
          <p:nvPr/>
        </p:nvGrpSpPr>
        <p:grpSpPr bwMode="auto">
          <a:xfrm>
            <a:off x="9864725" y="3995738"/>
            <a:ext cx="1590675" cy="1377950"/>
            <a:chOff x="10080275" y="3820977"/>
            <a:chExt cx="1590779" cy="1378800"/>
          </a:xfrm>
        </p:grpSpPr>
        <p:sp>
          <p:nvSpPr>
            <p:cNvPr id="265" name="Freeform 5"/>
            <p:cNvSpPr>
              <a:spLocks noChangeAspect="1"/>
            </p:cNvSpPr>
            <p:nvPr/>
          </p:nvSpPr>
          <p:spPr bwMode="auto">
            <a:xfrm>
              <a:off x="10080275" y="3820977"/>
              <a:ext cx="1590779" cy="1378800"/>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76AF37"/>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154" name="Rectangle 265"/>
            <p:cNvSpPr>
              <a:spLocks noChangeArrowheads="1"/>
            </p:cNvSpPr>
            <p:nvPr/>
          </p:nvSpPr>
          <p:spPr bwMode="auto">
            <a:xfrm>
              <a:off x="10166745" y="4245126"/>
              <a:ext cx="141756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1800" b="1">
                  <a:solidFill>
                    <a:srgbClr val="FFFFFF"/>
                  </a:solidFill>
                  <a:latin typeface="Roboto Condensed" panose="02000000000000000000" pitchFamily="2" charset="0"/>
                </a:rPr>
                <a:t>ВАША</a:t>
              </a:r>
              <a:endParaRPr lang="en-GB" altLang="en-US" sz="1800" b="1">
                <a:solidFill>
                  <a:srgbClr val="FFFFFF"/>
                </a:solidFill>
                <a:latin typeface="Roboto Condensed" panose="02000000000000000000" pitchFamily="2" charset="0"/>
              </a:endParaRPr>
            </a:p>
            <a:p>
              <a:pPr algn="ctr" eaLnBrk="1" hangingPunct="1">
                <a:lnSpc>
                  <a:spcPct val="80000"/>
                </a:lnSpc>
                <a:spcBef>
                  <a:spcPct val="0"/>
                </a:spcBef>
                <a:buFontTx/>
                <a:buNone/>
              </a:pPr>
              <a:r>
                <a:rPr lang="bg-BG" altLang="en-US" sz="1800" b="1">
                  <a:solidFill>
                    <a:srgbClr val="FFFFFF"/>
                  </a:solidFill>
                  <a:latin typeface="Roboto Condensed" panose="02000000000000000000" pitchFamily="2" charset="0"/>
                </a:rPr>
                <a:t>възможност</a:t>
              </a:r>
              <a:endParaRPr lang="en-GB" altLang="en-US" sz="1800">
                <a:solidFill>
                  <a:srgbClr val="FFFFFF"/>
                </a:solidFill>
                <a:latin typeface="Roboto Condensed" panose="02000000000000000000" pitchFamily="2" charset="0"/>
              </a:endParaRPr>
            </a:p>
          </p:txBody>
        </p:sp>
      </p:grpSp>
    </p:spTree>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750"/>
                                        <p:tgtEl>
                                          <p:spTgt spid="20"/>
                                        </p:tgtEl>
                                        <p:attrNameLst>
                                          <p:attrName>ppt_x</p:attrName>
                                        </p:attrNameLst>
                                      </p:cBhvr>
                                      <p:tavLst>
                                        <p:tav tm="0">
                                          <p:val>
                                            <p:strVal val="ppt_x"/>
                                          </p:val>
                                        </p:tav>
                                        <p:tav tm="100000">
                                          <p:val>
                                            <p:strVal val="0-ppt_w/2"/>
                                          </p:val>
                                        </p:tav>
                                      </p:tavLst>
                                    </p:anim>
                                    <p:anim calcmode="lin" valueType="num">
                                      <p:cBhvr additive="base">
                                        <p:cTn id="7" dur="750"/>
                                        <p:tgtEl>
                                          <p:spTgt spid="20"/>
                                        </p:tgtEl>
                                        <p:attrNameLst>
                                          <p:attrName>ppt_y</p:attrName>
                                        </p:attrNameLst>
                                      </p:cBhvr>
                                      <p:tavLst>
                                        <p:tav tm="0">
                                          <p:val>
                                            <p:strVal val="ppt_y"/>
                                          </p:val>
                                        </p:tav>
                                        <p:tav tm="100000">
                                          <p:val>
                                            <p:strVal val="ppt_y"/>
                                          </p:val>
                                        </p:tav>
                                      </p:tavLst>
                                    </p:anim>
                                    <p:set>
                                      <p:cBhvr>
                                        <p:cTn id="8" dur="1" fill="hold">
                                          <p:stCondLst>
                                            <p:cond delay="749"/>
                                          </p:stCondLst>
                                        </p:cTn>
                                        <p:tgtEl>
                                          <p:spTgt spid="20"/>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750"/>
                                        <p:tgtEl>
                                          <p:spTgt spid="99"/>
                                        </p:tgtEl>
                                        <p:attrNameLst>
                                          <p:attrName>ppt_x</p:attrName>
                                        </p:attrNameLst>
                                      </p:cBhvr>
                                      <p:tavLst>
                                        <p:tav tm="0">
                                          <p:val>
                                            <p:strVal val="ppt_x"/>
                                          </p:val>
                                        </p:tav>
                                        <p:tav tm="100000">
                                          <p:val>
                                            <p:strVal val="0-ppt_w/2"/>
                                          </p:val>
                                        </p:tav>
                                      </p:tavLst>
                                    </p:anim>
                                    <p:anim calcmode="lin" valueType="num">
                                      <p:cBhvr additive="base">
                                        <p:cTn id="11" dur="750"/>
                                        <p:tgtEl>
                                          <p:spTgt spid="99"/>
                                        </p:tgtEl>
                                        <p:attrNameLst>
                                          <p:attrName>ppt_y</p:attrName>
                                        </p:attrNameLst>
                                      </p:cBhvr>
                                      <p:tavLst>
                                        <p:tav tm="0">
                                          <p:val>
                                            <p:strVal val="ppt_y"/>
                                          </p:val>
                                        </p:tav>
                                        <p:tav tm="100000">
                                          <p:val>
                                            <p:strVal val="ppt_y"/>
                                          </p:val>
                                        </p:tav>
                                      </p:tavLst>
                                    </p:anim>
                                    <p:set>
                                      <p:cBhvr>
                                        <p:cTn id="12" dur="1" fill="hold">
                                          <p:stCondLst>
                                            <p:cond delay="749"/>
                                          </p:stCondLst>
                                        </p:cTn>
                                        <p:tgtEl>
                                          <p:spTgt spid="99"/>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750"/>
                                        <p:tgtEl>
                                          <p:spTgt spid="24"/>
                                        </p:tgtEl>
                                        <p:attrNameLst>
                                          <p:attrName>ppt_x</p:attrName>
                                        </p:attrNameLst>
                                      </p:cBhvr>
                                      <p:tavLst>
                                        <p:tav tm="0">
                                          <p:val>
                                            <p:strVal val="ppt_x"/>
                                          </p:val>
                                        </p:tav>
                                        <p:tav tm="100000">
                                          <p:val>
                                            <p:strVal val="0-ppt_w/2"/>
                                          </p:val>
                                        </p:tav>
                                      </p:tavLst>
                                    </p:anim>
                                    <p:anim calcmode="lin" valueType="num">
                                      <p:cBhvr additive="base">
                                        <p:cTn id="15" dur="750"/>
                                        <p:tgtEl>
                                          <p:spTgt spid="24"/>
                                        </p:tgtEl>
                                        <p:attrNameLst>
                                          <p:attrName>ppt_y</p:attrName>
                                        </p:attrNameLst>
                                      </p:cBhvr>
                                      <p:tavLst>
                                        <p:tav tm="0">
                                          <p:val>
                                            <p:strVal val="ppt_y"/>
                                          </p:val>
                                        </p:tav>
                                        <p:tav tm="100000">
                                          <p:val>
                                            <p:strVal val="ppt_y"/>
                                          </p:val>
                                        </p:tav>
                                      </p:tavLst>
                                    </p:anim>
                                    <p:set>
                                      <p:cBhvr>
                                        <p:cTn id="16" dur="1" fill="hold">
                                          <p:stCondLst>
                                            <p:cond delay="749"/>
                                          </p:stCondLst>
                                        </p:cTn>
                                        <p:tgtEl>
                                          <p:spTgt spid="24"/>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750"/>
                                        <p:tgtEl>
                                          <p:spTgt spid="23"/>
                                        </p:tgtEl>
                                        <p:attrNameLst>
                                          <p:attrName>ppt_x</p:attrName>
                                        </p:attrNameLst>
                                      </p:cBhvr>
                                      <p:tavLst>
                                        <p:tav tm="0">
                                          <p:val>
                                            <p:strVal val="ppt_x"/>
                                          </p:val>
                                        </p:tav>
                                        <p:tav tm="100000">
                                          <p:val>
                                            <p:strVal val="0-ppt_w/2"/>
                                          </p:val>
                                        </p:tav>
                                      </p:tavLst>
                                    </p:anim>
                                    <p:anim calcmode="lin" valueType="num">
                                      <p:cBhvr additive="base">
                                        <p:cTn id="19" dur="750"/>
                                        <p:tgtEl>
                                          <p:spTgt spid="23"/>
                                        </p:tgtEl>
                                        <p:attrNameLst>
                                          <p:attrName>ppt_y</p:attrName>
                                        </p:attrNameLst>
                                      </p:cBhvr>
                                      <p:tavLst>
                                        <p:tav tm="0">
                                          <p:val>
                                            <p:strVal val="ppt_y"/>
                                          </p:val>
                                        </p:tav>
                                        <p:tav tm="100000">
                                          <p:val>
                                            <p:strVal val="ppt_y"/>
                                          </p:val>
                                        </p:tav>
                                      </p:tavLst>
                                    </p:anim>
                                    <p:set>
                                      <p:cBhvr>
                                        <p:cTn id="20" dur="1" fill="hold">
                                          <p:stCondLst>
                                            <p:cond delay="7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750"/>
                                        <p:tgtEl>
                                          <p:spTgt spid="230"/>
                                        </p:tgtEl>
                                        <p:attrNameLst>
                                          <p:attrName>ppt_x</p:attrName>
                                        </p:attrNameLst>
                                      </p:cBhvr>
                                      <p:tavLst>
                                        <p:tav tm="0">
                                          <p:val>
                                            <p:strVal val="ppt_x"/>
                                          </p:val>
                                        </p:tav>
                                        <p:tav tm="100000">
                                          <p:val>
                                            <p:strVal val="0-ppt_w/2"/>
                                          </p:val>
                                        </p:tav>
                                      </p:tavLst>
                                    </p:anim>
                                    <p:anim calcmode="lin" valueType="num">
                                      <p:cBhvr additive="base">
                                        <p:cTn id="23" dur="750"/>
                                        <p:tgtEl>
                                          <p:spTgt spid="230"/>
                                        </p:tgtEl>
                                        <p:attrNameLst>
                                          <p:attrName>ppt_y</p:attrName>
                                        </p:attrNameLst>
                                      </p:cBhvr>
                                      <p:tavLst>
                                        <p:tav tm="0">
                                          <p:val>
                                            <p:strVal val="ppt_y"/>
                                          </p:val>
                                        </p:tav>
                                        <p:tav tm="100000">
                                          <p:val>
                                            <p:strVal val="ppt_y"/>
                                          </p:val>
                                        </p:tav>
                                      </p:tavLst>
                                    </p:anim>
                                    <p:set>
                                      <p:cBhvr>
                                        <p:cTn id="24" dur="1" fill="hold">
                                          <p:stCondLst>
                                            <p:cond delay="749"/>
                                          </p:stCondLst>
                                        </p:cTn>
                                        <p:tgtEl>
                                          <p:spTgt spid="230"/>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750"/>
                                        <p:tgtEl>
                                          <p:spTgt spid="250"/>
                                        </p:tgtEl>
                                        <p:attrNameLst>
                                          <p:attrName>ppt_x</p:attrName>
                                        </p:attrNameLst>
                                      </p:cBhvr>
                                      <p:tavLst>
                                        <p:tav tm="0">
                                          <p:val>
                                            <p:strVal val="ppt_x"/>
                                          </p:val>
                                        </p:tav>
                                        <p:tav tm="100000">
                                          <p:val>
                                            <p:strVal val="0-ppt_w/2"/>
                                          </p:val>
                                        </p:tav>
                                      </p:tavLst>
                                    </p:anim>
                                    <p:anim calcmode="lin" valueType="num">
                                      <p:cBhvr additive="base">
                                        <p:cTn id="27" dur="750"/>
                                        <p:tgtEl>
                                          <p:spTgt spid="250"/>
                                        </p:tgtEl>
                                        <p:attrNameLst>
                                          <p:attrName>ppt_y</p:attrName>
                                        </p:attrNameLst>
                                      </p:cBhvr>
                                      <p:tavLst>
                                        <p:tav tm="0">
                                          <p:val>
                                            <p:strVal val="ppt_y"/>
                                          </p:val>
                                        </p:tav>
                                        <p:tav tm="100000">
                                          <p:val>
                                            <p:strVal val="ppt_y"/>
                                          </p:val>
                                        </p:tav>
                                      </p:tavLst>
                                    </p:anim>
                                    <p:set>
                                      <p:cBhvr>
                                        <p:cTn id="28" dur="1" fill="hold">
                                          <p:stCondLst>
                                            <p:cond delay="749"/>
                                          </p:stCondLst>
                                        </p:cTn>
                                        <p:tgtEl>
                                          <p:spTgt spid="250"/>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750"/>
                                        <p:tgtEl>
                                          <p:spTgt spid="258"/>
                                        </p:tgtEl>
                                        <p:attrNameLst>
                                          <p:attrName>ppt_x</p:attrName>
                                        </p:attrNameLst>
                                      </p:cBhvr>
                                      <p:tavLst>
                                        <p:tav tm="0">
                                          <p:val>
                                            <p:strVal val="ppt_x"/>
                                          </p:val>
                                        </p:tav>
                                        <p:tav tm="100000">
                                          <p:val>
                                            <p:strVal val="0-ppt_w/2"/>
                                          </p:val>
                                        </p:tav>
                                      </p:tavLst>
                                    </p:anim>
                                    <p:anim calcmode="lin" valueType="num">
                                      <p:cBhvr additive="base">
                                        <p:cTn id="31" dur="750"/>
                                        <p:tgtEl>
                                          <p:spTgt spid="258"/>
                                        </p:tgtEl>
                                        <p:attrNameLst>
                                          <p:attrName>ppt_y</p:attrName>
                                        </p:attrNameLst>
                                      </p:cBhvr>
                                      <p:tavLst>
                                        <p:tav tm="0">
                                          <p:val>
                                            <p:strVal val="ppt_y"/>
                                          </p:val>
                                        </p:tav>
                                        <p:tav tm="100000">
                                          <p:val>
                                            <p:strVal val="ppt_y"/>
                                          </p:val>
                                        </p:tav>
                                      </p:tavLst>
                                    </p:anim>
                                    <p:set>
                                      <p:cBhvr>
                                        <p:cTn id="32" dur="1" fill="hold">
                                          <p:stCondLst>
                                            <p:cond delay="749"/>
                                          </p:stCondLst>
                                        </p:cTn>
                                        <p:tgtEl>
                                          <p:spTgt spid="258"/>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750"/>
                                        <p:tgtEl>
                                          <p:spTgt spid="290"/>
                                        </p:tgtEl>
                                        <p:attrNameLst>
                                          <p:attrName>ppt_x</p:attrName>
                                        </p:attrNameLst>
                                      </p:cBhvr>
                                      <p:tavLst>
                                        <p:tav tm="0">
                                          <p:val>
                                            <p:strVal val="ppt_x"/>
                                          </p:val>
                                        </p:tav>
                                        <p:tav tm="100000">
                                          <p:val>
                                            <p:strVal val="0-ppt_w/2"/>
                                          </p:val>
                                        </p:tav>
                                      </p:tavLst>
                                    </p:anim>
                                    <p:anim calcmode="lin" valueType="num">
                                      <p:cBhvr additive="base">
                                        <p:cTn id="35" dur="750"/>
                                        <p:tgtEl>
                                          <p:spTgt spid="290"/>
                                        </p:tgtEl>
                                        <p:attrNameLst>
                                          <p:attrName>ppt_y</p:attrName>
                                        </p:attrNameLst>
                                      </p:cBhvr>
                                      <p:tavLst>
                                        <p:tav tm="0">
                                          <p:val>
                                            <p:strVal val="ppt_y"/>
                                          </p:val>
                                        </p:tav>
                                        <p:tav tm="100000">
                                          <p:val>
                                            <p:strVal val="ppt_y"/>
                                          </p:val>
                                        </p:tav>
                                      </p:tavLst>
                                    </p:anim>
                                    <p:set>
                                      <p:cBhvr>
                                        <p:cTn id="36" dur="1" fill="hold">
                                          <p:stCondLst>
                                            <p:cond delay="749"/>
                                          </p:stCondLst>
                                        </p:cTn>
                                        <p:tgtEl>
                                          <p:spTgt spid="290"/>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750"/>
                                        <p:tgtEl>
                                          <p:spTgt spid="323"/>
                                        </p:tgtEl>
                                        <p:attrNameLst>
                                          <p:attrName>ppt_x</p:attrName>
                                        </p:attrNameLst>
                                      </p:cBhvr>
                                      <p:tavLst>
                                        <p:tav tm="0">
                                          <p:val>
                                            <p:strVal val="ppt_x"/>
                                          </p:val>
                                        </p:tav>
                                        <p:tav tm="100000">
                                          <p:val>
                                            <p:strVal val="0-ppt_w/2"/>
                                          </p:val>
                                        </p:tav>
                                      </p:tavLst>
                                    </p:anim>
                                    <p:anim calcmode="lin" valueType="num">
                                      <p:cBhvr additive="base">
                                        <p:cTn id="39" dur="750"/>
                                        <p:tgtEl>
                                          <p:spTgt spid="323"/>
                                        </p:tgtEl>
                                        <p:attrNameLst>
                                          <p:attrName>ppt_y</p:attrName>
                                        </p:attrNameLst>
                                      </p:cBhvr>
                                      <p:tavLst>
                                        <p:tav tm="0">
                                          <p:val>
                                            <p:strVal val="ppt_y"/>
                                          </p:val>
                                        </p:tav>
                                        <p:tav tm="100000">
                                          <p:val>
                                            <p:strVal val="ppt_y"/>
                                          </p:val>
                                        </p:tav>
                                      </p:tavLst>
                                    </p:anim>
                                    <p:set>
                                      <p:cBhvr>
                                        <p:cTn id="40" dur="1" fill="hold">
                                          <p:stCondLst>
                                            <p:cond delay="749"/>
                                          </p:stCondLst>
                                        </p:cTn>
                                        <p:tgtEl>
                                          <p:spTgt spid="323"/>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750"/>
                                        <p:tgtEl>
                                          <p:spTgt spid="440"/>
                                        </p:tgtEl>
                                        <p:attrNameLst>
                                          <p:attrName>ppt_x</p:attrName>
                                        </p:attrNameLst>
                                      </p:cBhvr>
                                      <p:tavLst>
                                        <p:tav tm="0">
                                          <p:val>
                                            <p:strVal val="ppt_x"/>
                                          </p:val>
                                        </p:tav>
                                        <p:tav tm="100000">
                                          <p:val>
                                            <p:strVal val="0-ppt_w/2"/>
                                          </p:val>
                                        </p:tav>
                                      </p:tavLst>
                                    </p:anim>
                                    <p:anim calcmode="lin" valueType="num">
                                      <p:cBhvr additive="base">
                                        <p:cTn id="43" dur="750"/>
                                        <p:tgtEl>
                                          <p:spTgt spid="440"/>
                                        </p:tgtEl>
                                        <p:attrNameLst>
                                          <p:attrName>ppt_y</p:attrName>
                                        </p:attrNameLst>
                                      </p:cBhvr>
                                      <p:tavLst>
                                        <p:tav tm="0">
                                          <p:val>
                                            <p:strVal val="ppt_y"/>
                                          </p:val>
                                        </p:tav>
                                        <p:tav tm="100000">
                                          <p:val>
                                            <p:strVal val="ppt_y"/>
                                          </p:val>
                                        </p:tav>
                                      </p:tavLst>
                                    </p:anim>
                                    <p:set>
                                      <p:cBhvr>
                                        <p:cTn id="44" dur="1" fill="hold">
                                          <p:stCondLst>
                                            <p:cond delay="749"/>
                                          </p:stCondLst>
                                        </p:cTn>
                                        <p:tgtEl>
                                          <p:spTgt spid="440"/>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750"/>
                                        <p:tgtEl>
                                          <p:spTgt spid="238"/>
                                        </p:tgtEl>
                                        <p:attrNameLst>
                                          <p:attrName>ppt_x</p:attrName>
                                        </p:attrNameLst>
                                      </p:cBhvr>
                                      <p:tavLst>
                                        <p:tav tm="0">
                                          <p:val>
                                            <p:strVal val="ppt_x"/>
                                          </p:val>
                                        </p:tav>
                                        <p:tav tm="100000">
                                          <p:val>
                                            <p:strVal val="0-ppt_w/2"/>
                                          </p:val>
                                        </p:tav>
                                      </p:tavLst>
                                    </p:anim>
                                    <p:anim calcmode="lin" valueType="num">
                                      <p:cBhvr additive="base">
                                        <p:cTn id="47" dur="750"/>
                                        <p:tgtEl>
                                          <p:spTgt spid="238"/>
                                        </p:tgtEl>
                                        <p:attrNameLst>
                                          <p:attrName>ppt_y</p:attrName>
                                        </p:attrNameLst>
                                      </p:cBhvr>
                                      <p:tavLst>
                                        <p:tav tm="0">
                                          <p:val>
                                            <p:strVal val="ppt_y"/>
                                          </p:val>
                                        </p:tav>
                                        <p:tav tm="100000">
                                          <p:val>
                                            <p:strVal val="ppt_y"/>
                                          </p:val>
                                        </p:tav>
                                      </p:tavLst>
                                    </p:anim>
                                    <p:set>
                                      <p:cBhvr>
                                        <p:cTn id="48" dur="1" fill="hold">
                                          <p:stCondLst>
                                            <p:cond delay="749"/>
                                          </p:stCondLst>
                                        </p:cTn>
                                        <p:tgtEl>
                                          <p:spTgt spid="238"/>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750"/>
                                        <p:tgtEl>
                                          <p:spTgt spid="239"/>
                                        </p:tgtEl>
                                        <p:attrNameLst>
                                          <p:attrName>ppt_x</p:attrName>
                                        </p:attrNameLst>
                                      </p:cBhvr>
                                      <p:tavLst>
                                        <p:tav tm="0">
                                          <p:val>
                                            <p:strVal val="ppt_x"/>
                                          </p:val>
                                        </p:tav>
                                        <p:tav tm="100000">
                                          <p:val>
                                            <p:strVal val="0-ppt_w/2"/>
                                          </p:val>
                                        </p:tav>
                                      </p:tavLst>
                                    </p:anim>
                                    <p:anim calcmode="lin" valueType="num">
                                      <p:cBhvr additive="base">
                                        <p:cTn id="51" dur="750"/>
                                        <p:tgtEl>
                                          <p:spTgt spid="239"/>
                                        </p:tgtEl>
                                        <p:attrNameLst>
                                          <p:attrName>ppt_y</p:attrName>
                                        </p:attrNameLst>
                                      </p:cBhvr>
                                      <p:tavLst>
                                        <p:tav tm="0">
                                          <p:val>
                                            <p:strVal val="ppt_y"/>
                                          </p:val>
                                        </p:tav>
                                        <p:tav tm="100000">
                                          <p:val>
                                            <p:strVal val="ppt_y"/>
                                          </p:val>
                                        </p:tav>
                                      </p:tavLst>
                                    </p:anim>
                                    <p:set>
                                      <p:cBhvr>
                                        <p:cTn id="52" dur="1" fill="hold">
                                          <p:stCondLst>
                                            <p:cond delay="749"/>
                                          </p:stCondLst>
                                        </p:cTn>
                                        <p:tgtEl>
                                          <p:spTgt spid="239"/>
                                        </p:tgtEl>
                                        <p:attrNameLst>
                                          <p:attrName>style.visibility</p:attrName>
                                        </p:attrNameLst>
                                      </p:cBhvr>
                                      <p:to>
                                        <p:strVal val="hidden"/>
                                      </p:to>
                                    </p:set>
                                  </p:childTnLst>
                                </p:cTn>
                              </p:par>
                              <p:par>
                                <p:cTn id="53" presetID="2" presetClass="exit" presetSubtype="8" fill="hold" nodeType="withEffect">
                                  <p:stCondLst>
                                    <p:cond delay="0"/>
                                  </p:stCondLst>
                                  <p:childTnLst>
                                    <p:anim calcmode="lin" valueType="num">
                                      <p:cBhvr additive="base">
                                        <p:cTn id="54" dur="750"/>
                                        <p:tgtEl>
                                          <p:spTgt spid="240"/>
                                        </p:tgtEl>
                                        <p:attrNameLst>
                                          <p:attrName>ppt_x</p:attrName>
                                        </p:attrNameLst>
                                      </p:cBhvr>
                                      <p:tavLst>
                                        <p:tav tm="0">
                                          <p:val>
                                            <p:strVal val="ppt_x"/>
                                          </p:val>
                                        </p:tav>
                                        <p:tav tm="100000">
                                          <p:val>
                                            <p:strVal val="0-ppt_w/2"/>
                                          </p:val>
                                        </p:tav>
                                      </p:tavLst>
                                    </p:anim>
                                    <p:anim calcmode="lin" valueType="num">
                                      <p:cBhvr additive="base">
                                        <p:cTn id="55" dur="750"/>
                                        <p:tgtEl>
                                          <p:spTgt spid="240"/>
                                        </p:tgtEl>
                                        <p:attrNameLst>
                                          <p:attrName>ppt_y</p:attrName>
                                        </p:attrNameLst>
                                      </p:cBhvr>
                                      <p:tavLst>
                                        <p:tav tm="0">
                                          <p:val>
                                            <p:strVal val="ppt_y"/>
                                          </p:val>
                                        </p:tav>
                                        <p:tav tm="100000">
                                          <p:val>
                                            <p:strVal val="ppt_y"/>
                                          </p:val>
                                        </p:tav>
                                      </p:tavLst>
                                    </p:anim>
                                    <p:set>
                                      <p:cBhvr>
                                        <p:cTn id="56" dur="1" fill="hold">
                                          <p:stCondLst>
                                            <p:cond delay="749"/>
                                          </p:stCondLst>
                                        </p:cTn>
                                        <p:tgtEl>
                                          <p:spTgt spid="240"/>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750"/>
                                        <p:tgtEl>
                                          <p:spTgt spid="15"/>
                                        </p:tgtEl>
                                        <p:attrNameLst>
                                          <p:attrName>ppt_x</p:attrName>
                                        </p:attrNameLst>
                                      </p:cBhvr>
                                      <p:tavLst>
                                        <p:tav tm="0">
                                          <p:val>
                                            <p:strVal val="ppt_x"/>
                                          </p:val>
                                        </p:tav>
                                        <p:tav tm="100000">
                                          <p:val>
                                            <p:strVal val="0-ppt_w/2"/>
                                          </p:val>
                                        </p:tav>
                                      </p:tavLst>
                                    </p:anim>
                                    <p:anim calcmode="lin" valueType="num">
                                      <p:cBhvr additive="base">
                                        <p:cTn id="59" dur="750"/>
                                        <p:tgtEl>
                                          <p:spTgt spid="15"/>
                                        </p:tgtEl>
                                        <p:attrNameLst>
                                          <p:attrName>ppt_y</p:attrName>
                                        </p:attrNameLst>
                                      </p:cBhvr>
                                      <p:tavLst>
                                        <p:tav tm="0">
                                          <p:val>
                                            <p:strVal val="ppt_y"/>
                                          </p:val>
                                        </p:tav>
                                        <p:tav tm="100000">
                                          <p:val>
                                            <p:strVal val="ppt_y"/>
                                          </p:val>
                                        </p:tav>
                                      </p:tavLst>
                                    </p:anim>
                                    <p:set>
                                      <p:cBhvr>
                                        <p:cTn id="60" dur="1" fill="hold">
                                          <p:stCondLst>
                                            <p:cond delay="749"/>
                                          </p:stCondLst>
                                        </p:cTn>
                                        <p:tgtEl>
                                          <p:spTgt spid="15"/>
                                        </p:tgtEl>
                                        <p:attrNameLst>
                                          <p:attrName>style.visibility</p:attrName>
                                        </p:attrNameLst>
                                      </p:cBhvr>
                                      <p:to>
                                        <p:strVal val="hidden"/>
                                      </p:to>
                                    </p:set>
                                  </p:childTnLst>
                                </p:cTn>
                              </p:par>
                              <p:par>
                                <p:cTn id="61" presetID="2" presetClass="exit" presetSubtype="8" fill="hold" nodeType="withEffect">
                                  <p:stCondLst>
                                    <p:cond delay="0"/>
                                  </p:stCondLst>
                                  <p:childTnLst>
                                    <p:anim calcmode="lin" valueType="num">
                                      <p:cBhvr additive="base">
                                        <p:cTn id="62" dur="750"/>
                                        <p:tgtEl>
                                          <p:spTgt spid="252"/>
                                        </p:tgtEl>
                                        <p:attrNameLst>
                                          <p:attrName>ppt_x</p:attrName>
                                        </p:attrNameLst>
                                      </p:cBhvr>
                                      <p:tavLst>
                                        <p:tav tm="0">
                                          <p:val>
                                            <p:strVal val="ppt_x"/>
                                          </p:val>
                                        </p:tav>
                                        <p:tav tm="100000">
                                          <p:val>
                                            <p:strVal val="0-ppt_w/2"/>
                                          </p:val>
                                        </p:tav>
                                      </p:tavLst>
                                    </p:anim>
                                    <p:anim calcmode="lin" valueType="num">
                                      <p:cBhvr additive="base">
                                        <p:cTn id="63" dur="750"/>
                                        <p:tgtEl>
                                          <p:spTgt spid="252"/>
                                        </p:tgtEl>
                                        <p:attrNameLst>
                                          <p:attrName>ppt_y</p:attrName>
                                        </p:attrNameLst>
                                      </p:cBhvr>
                                      <p:tavLst>
                                        <p:tav tm="0">
                                          <p:val>
                                            <p:strVal val="ppt_y"/>
                                          </p:val>
                                        </p:tav>
                                        <p:tav tm="100000">
                                          <p:val>
                                            <p:strVal val="ppt_y"/>
                                          </p:val>
                                        </p:tav>
                                      </p:tavLst>
                                    </p:anim>
                                    <p:set>
                                      <p:cBhvr>
                                        <p:cTn id="64" dur="1" fill="hold">
                                          <p:stCondLst>
                                            <p:cond delay="749"/>
                                          </p:stCondLst>
                                        </p:cTn>
                                        <p:tgtEl>
                                          <p:spTgt spid="252"/>
                                        </p:tgtEl>
                                        <p:attrNameLst>
                                          <p:attrName>style.visibility</p:attrName>
                                        </p:attrNameLst>
                                      </p:cBhvr>
                                      <p:to>
                                        <p:strVal val="hidden"/>
                                      </p:to>
                                    </p:set>
                                  </p:childTnLst>
                                </p:cTn>
                              </p:par>
                              <p:par>
                                <p:cTn id="65" presetID="2" presetClass="exit" presetSubtype="8" fill="hold" grpId="0" nodeType="withEffect">
                                  <p:stCondLst>
                                    <p:cond delay="0"/>
                                  </p:stCondLst>
                                  <p:childTnLst>
                                    <p:anim calcmode="lin" valueType="num">
                                      <p:cBhvr additive="base">
                                        <p:cTn id="66" dur="750"/>
                                        <p:tgtEl>
                                          <p:spTgt spid="12"/>
                                        </p:tgtEl>
                                        <p:attrNameLst>
                                          <p:attrName>ppt_x</p:attrName>
                                        </p:attrNameLst>
                                      </p:cBhvr>
                                      <p:tavLst>
                                        <p:tav tm="0">
                                          <p:val>
                                            <p:strVal val="ppt_x"/>
                                          </p:val>
                                        </p:tav>
                                        <p:tav tm="100000">
                                          <p:val>
                                            <p:strVal val="0-ppt_w/2"/>
                                          </p:val>
                                        </p:tav>
                                      </p:tavLst>
                                    </p:anim>
                                    <p:anim calcmode="lin" valueType="num">
                                      <p:cBhvr additive="base">
                                        <p:cTn id="67" dur="750"/>
                                        <p:tgtEl>
                                          <p:spTgt spid="12"/>
                                        </p:tgtEl>
                                        <p:attrNameLst>
                                          <p:attrName>ppt_y</p:attrName>
                                        </p:attrNameLst>
                                      </p:cBhvr>
                                      <p:tavLst>
                                        <p:tav tm="0">
                                          <p:val>
                                            <p:strVal val="ppt_y"/>
                                          </p:val>
                                        </p:tav>
                                        <p:tav tm="100000">
                                          <p:val>
                                            <p:strVal val="ppt_y"/>
                                          </p:val>
                                        </p:tav>
                                      </p:tavLst>
                                    </p:anim>
                                    <p:set>
                                      <p:cBhvr>
                                        <p:cTn id="68" dur="1" fill="hold">
                                          <p:stCondLst>
                                            <p:cond delay="749"/>
                                          </p:stCondLst>
                                        </p:cTn>
                                        <p:tgtEl>
                                          <p:spTgt spid="12"/>
                                        </p:tgtEl>
                                        <p:attrNameLst>
                                          <p:attrName>style.visibility</p:attrName>
                                        </p:attrNameLst>
                                      </p:cBhvr>
                                      <p:to>
                                        <p:strVal val="hidden"/>
                                      </p:to>
                                    </p:set>
                                  </p:childTnLst>
                                </p:cTn>
                              </p:par>
                              <p:par>
                                <p:cTn id="69" presetID="2" presetClass="exit" presetSubtype="8" fill="hold" grpId="0" nodeType="withEffect">
                                  <p:stCondLst>
                                    <p:cond delay="0"/>
                                  </p:stCondLst>
                                  <p:childTnLst>
                                    <p:anim calcmode="lin" valueType="num">
                                      <p:cBhvr additive="base">
                                        <p:cTn id="70" dur="750"/>
                                        <p:tgtEl>
                                          <p:spTgt spid="256"/>
                                        </p:tgtEl>
                                        <p:attrNameLst>
                                          <p:attrName>ppt_x</p:attrName>
                                        </p:attrNameLst>
                                      </p:cBhvr>
                                      <p:tavLst>
                                        <p:tav tm="0">
                                          <p:val>
                                            <p:strVal val="ppt_x"/>
                                          </p:val>
                                        </p:tav>
                                        <p:tav tm="100000">
                                          <p:val>
                                            <p:strVal val="0-ppt_w/2"/>
                                          </p:val>
                                        </p:tav>
                                      </p:tavLst>
                                    </p:anim>
                                    <p:anim calcmode="lin" valueType="num">
                                      <p:cBhvr additive="base">
                                        <p:cTn id="71" dur="750"/>
                                        <p:tgtEl>
                                          <p:spTgt spid="256"/>
                                        </p:tgtEl>
                                        <p:attrNameLst>
                                          <p:attrName>ppt_y</p:attrName>
                                        </p:attrNameLst>
                                      </p:cBhvr>
                                      <p:tavLst>
                                        <p:tav tm="0">
                                          <p:val>
                                            <p:strVal val="ppt_y"/>
                                          </p:val>
                                        </p:tav>
                                        <p:tav tm="100000">
                                          <p:val>
                                            <p:strVal val="ppt_y"/>
                                          </p:val>
                                        </p:tav>
                                      </p:tavLst>
                                    </p:anim>
                                    <p:set>
                                      <p:cBhvr>
                                        <p:cTn id="72" dur="1" fill="hold">
                                          <p:stCondLst>
                                            <p:cond delay="749"/>
                                          </p:stCondLst>
                                        </p:cTn>
                                        <p:tgtEl>
                                          <p:spTgt spid="256"/>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750"/>
                                        <p:tgtEl>
                                          <p:spTgt spid="4"/>
                                        </p:tgtEl>
                                        <p:attrNameLst>
                                          <p:attrName>ppt_x</p:attrName>
                                        </p:attrNameLst>
                                      </p:cBhvr>
                                      <p:tavLst>
                                        <p:tav tm="0">
                                          <p:val>
                                            <p:strVal val="ppt_x"/>
                                          </p:val>
                                        </p:tav>
                                        <p:tav tm="100000">
                                          <p:val>
                                            <p:strVal val="0-ppt_w/2"/>
                                          </p:val>
                                        </p:tav>
                                      </p:tavLst>
                                    </p:anim>
                                    <p:anim calcmode="lin" valueType="num">
                                      <p:cBhvr additive="base">
                                        <p:cTn id="75" dur="750"/>
                                        <p:tgtEl>
                                          <p:spTgt spid="4"/>
                                        </p:tgtEl>
                                        <p:attrNameLst>
                                          <p:attrName>ppt_y</p:attrName>
                                        </p:attrNameLst>
                                      </p:cBhvr>
                                      <p:tavLst>
                                        <p:tav tm="0">
                                          <p:val>
                                            <p:strVal val="ppt_y"/>
                                          </p:val>
                                        </p:tav>
                                        <p:tav tm="100000">
                                          <p:val>
                                            <p:strVal val="ppt_y"/>
                                          </p:val>
                                        </p:tav>
                                      </p:tavLst>
                                    </p:anim>
                                    <p:set>
                                      <p:cBhvr>
                                        <p:cTn id="76" dur="1" fill="hold">
                                          <p:stCondLst>
                                            <p:cond delay="749"/>
                                          </p:stCondLst>
                                        </p:cTn>
                                        <p:tgtEl>
                                          <p:spTgt spid="4"/>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750"/>
                                        <p:tgtEl>
                                          <p:spTgt spid="5"/>
                                        </p:tgtEl>
                                        <p:attrNameLst>
                                          <p:attrName>ppt_x</p:attrName>
                                        </p:attrNameLst>
                                      </p:cBhvr>
                                      <p:tavLst>
                                        <p:tav tm="0">
                                          <p:val>
                                            <p:strVal val="ppt_x"/>
                                          </p:val>
                                        </p:tav>
                                        <p:tav tm="100000">
                                          <p:val>
                                            <p:strVal val="0-ppt_w/2"/>
                                          </p:val>
                                        </p:tav>
                                      </p:tavLst>
                                    </p:anim>
                                    <p:anim calcmode="lin" valueType="num">
                                      <p:cBhvr additive="base">
                                        <p:cTn id="79" dur="750"/>
                                        <p:tgtEl>
                                          <p:spTgt spid="5"/>
                                        </p:tgtEl>
                                        <p:attrNameLst>
                                          <p:attrName>ppt_y</p:attrName>
                                        </p:attrNameLst>
                                      </p:cBhvr>
                                      <p:tavLst>
                                        <p:tav tm="0">
                                          <p:val>
                                            <p:strVal val="ppt_y"/>
                                          </p:val>
                                        </p:tav>
                                        <p:tav tm="100000">
                                          <p:val>
                                            <p:strVal val="ppt_y"/>
                                          </p:val>
                                        </p:tav>
                                      </p:tavLst>
                                    </p:anim>
                                    <p:set>
                                      <p:cBhvr>
                                        <p:cTn id="80" dur="1" fill="hold">
                                          <p:stCondLst>
                                            <p:cond delay="749"/>
                                          </p:stCondLst>
                                        </p:cTn>
                                        <p:tgtEl>
                                          <p:spTgt spid="5"/>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par>
                                <p:cTn id="84" presetID="2" presetClass="exit" presetSubtype="8" fill="hold" nodeType="withEffect">
                                  <p:stCondLst>
                                    <p:cond delay="0"/>
                                  </p:stCondLst>
                                  <p:childTnLst>
                                    <p:anim calcmode="lin" valueType="num">
                                      <p:cBhvr additive="base">
                                        <p:cTn id="85" dur="750"/>
                                        <p:tgtEl>
                                          <p:spTgt spid="264"/>
                                        </p:tgtEl>
                                        <p:attrNameLst>
                                          <p:attrName>ppt_x</p:attrName>
                                        </p:attrNameLst>
                                      </p:cBhvr>
                                      <p:tavLst>
                                        <p:tav tm="0">
                                          <p:val>
                                            <p:strVal val="ppt_x"/>
                                          </p:val>
                                        </p:tav>
                                        <p:tav tm="100000">
                                          <p:val>
                                            <p:strVal val="0-ppt_w/2"/>
                                          </p:val>
                                        </p:tav>
                                      </p:tavLst>
                                    </p:anim>
                                    <p:anim calcmode="lin" valueType="num">
                                      <p:cBhvr additive="base">
                                        <p:cTn id="86" dur="750"/>
                                        <p:tgtEl>
                                          <p:spTgt spid="264"/>
                                        </p:tgtEl>
                                        <p:attrNameLst>
                                          <p:attrName>ppt_y</p:attrName>
                                        </p:attrNameLst>
                                      </p:cBhvr>
                                      <p:tavLst>
                                        <p:tav tm="0">
                                          <p:val>
                                            <p:strVal val="ppt_y"/>
                                          </p:val>
                                        </p:tav>
                                        <p:tav tm="100000">
                                          <p:val>
                                            <p:strVal val="ppt_y"/>
                                          </p:val>
                                        </p:tav>
                                      </p:tavLst>
                                    </p:anim>
                                    <p:set>
                                      <p:cBhvr>
                                        <p:cTn id="87" dur="1" fill="hold">
                                          <p:stCondLst>
                                            <p:cond delay="749"/>
                                          </p:stCondLst>
                                        </p:cTn>
                                        <p:tgtEl>
                                          <p:spTgt spid="2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0" grpId="0" animBg="1"/>
      <p:bldP spid="290" grpId="0" animBg="1"/>
      <p:bldP spid="323" grpId="0" animBg="1"/>
      <p:bldP spid="440" grpId="0" animBg="1"/>
      <p:bldP spid="12" grpId="0"/>
      <p:bldP spid="2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9155" name="Rectangle 19"/>
          <p:cNvSpPr>
            <a:spLocks noChangeArrowheads="1"/>
          </p:cNvSpPr>
          <p:nvPr/>
        </p:nvSpPr>
        <p:spPr bwMode="auto">
          <a:xfrm>
            <a:off x="357188" y="4227513"/>
            <a:ext cx="68865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6F732D"/>
                </a:solidFill>
                <a:latin typeface="Roboto Condensed" panose="02000000000000000000" pitchFamily="2" charset="0"/>
              </a:rPr>
              <a:t>възможност</a:t>
            </a:r>
            <a:endParaRPr lang="en-GB" altLang="en-US" sz="8800">
              <a:solidFill>
                <a:srgbClr val="6F732D"/>
              </a:solidFill>
              <a:latin typeface="Roboto Condensed" panose="02000000000000000000" pitchFamily="2" charset="0"/>
            </a:endParaRPr>
          </a:p>
        </p:txBody>
      </p:sp>
      <p:grpSp>
        <p:nvGrpSpPr>
          <p:cNvPr id="14" name="Group 13"/>
          <p:cNvGrpSpPr/>
          <p:nvPr/>
        </p:nvGrpSpPr>
        <p:grpSpPr>
          <a:xfrm>
            <a:off x="9335387" y="3087550"/>
            <a:ext cx="1136730" cy="1855921"/>
            <a:chOff x="5477256" y="-1295502"/>
            <a:chExt cx="2117725" cy="3457575"/>
          </a:xfrm>
          <a:solidFill>
            <a:srgbClr val="C69200"/>
          </a:solidFill>
        </p:grpSpPr>
        <p:sp>
          <p:nvSpPr>
            <p:cNvPr id="15" name="Freeform 5"/>
            <p:cNvSpPr>
              <a:spLocks/>
            </p:cNvSpPr>
            <p:nvPr/>
          </p:nvSpPr>
          <p:spPr bwMode="auto">
            <a:xfrm>
              <a:off x="6364669" y="-449365"/>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 name="Freeform 6"/>
            <p:cNvSpPr>
              <a:spLocks/>
            </p:cNvSpPr>
            <p:nvPr/>
          </p:nvSpPr>
          <p:spPr bwMode="auto">
            <a:xfrm>
              <a:off x="5477256" y="-1295502"/>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49157" name="Group 37"/>
          <p:cNvGrpSpPr>
            <a:grpSpLocks/>
          </p:cNvGrpSpPr>
          <p:nvPr/>
        </p:nvGrpSpPr>
        <p:grpSpPr bwMode="auto">
          <a:xfrm>
            <a:off x="908050" y="2559050"/>
            <a:ext cx="1917700" cy="1662113"/>
            <a:chOff x="8106795" y="1305010"/>
            <a:chExt cx="1346200" cy="1166812"/>
          </a:xfrm>
        </p:grpSpPr>
        <p:sp>
          <p:nvSpPr>
            <p:cNvPr id="36" name="Freeform 5"/>
            <p:cNvSpPr>
              <a:spLocks/>
            </p:cNvSpPr>
            <p:nvPr/>
          </p:nvSpPr>
          <p:spPr bwMode="auto">
            <a:xfrm>
              <a:off x="8106795" y="1305010"/>
              <a:ext cx="1346200" cy="1166812"/>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pic>
          <p:nvPicPr>
            <p:cNvPr id="49166" name="Picture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8935" y="1470816"/>
              <a:ext cx="798932" cy="88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8" name="AutoShape 3"/>
          <p:cNvSpPr>
            <a:spLocks noChangeAspect="1" noChangeArrowheads="1" noTextEdit="1"/>
          </p:cNvSpPr>
          <p:nvPr/>
        </p:nvSpPr>
        <p:spPr bwMode="auto">
          <a:xfrm>
            <a:off x="5138738" y="1112838"/>
            <a:ext cx="6122987"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p>
        </p:txBody>
      </p:sp>
      <p:sp>
        <p:nvSpPr>
          <p:cNvPr id="49159" name="Freeform 5"/>
          <p:cNvSpPr>
            <a:spLocks/>
          </p:cNvSpPr>
          <p:nvPr/>
        </p:nvSpPr>
        <p:spPr bwMode="auto">
          <a:xfrm>
            <a:off x="8266113" y="4933950"/>
            <a:ext cx="36512" cy="0"/>
          </a:xfrm>
          <a:custGeom>
            <a:avLst/>
            <a:gdLst>
              <a:gd name="T0" fmla="*/ 0 w 4380"/>
              <a:gd name="T1" fmla="*/ 0 h 16"/>
              <a:gd name="T2" fmla="*/ 2147483646 w 4380"/>
              <a:gd name="T3" fmla="*/ 0 h 16"/>
              <a:gd name="T4" fmla="*/ 2147483646 w 4380"/>
              <a:gd name="T5" fmla="*/ 0 h 16"/>
              <a:gd name="T6" fmla="*/ 1689536840 w 4380"/>
              <a:gd name="T7" fmla="*/ 0 h 16"/>
              <a:gd name="T8" fmla="*/ 0 w 438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0" h="16">
                <a:moveTo>
                  <a:pt x="0" y="0"/>
                </a:moveTo>
                <a:lnTo>
                  <a:pt x="3776" y="0"/>
                </a:lnTo>
                <a:cubicBezTo>
                  <a:pt x="3974" y="11"/>
                  <a:pt x="4175" y="16"/>
                  <a:pt x="4380" y="16"/>
                </a:cubicBezTo>
                <a:lnTo>
                  <a:pt x="604" y="16"/>
                </a:lnTo>
                <a:cubicBezTo>
                  <a:pt x="403" y="16"/>
                  <a:pt x="201" y="11"/>
                  <a:pt x="0"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9160" name="Freeform 6"/>
          <p:cNvSpPr>
            <a:spLocks/>
          </p:cNvSpPr>
          <p:nvPr/>
        </p:nvSpPr>
        <p:spPr bwMode="auto">
          <a:xfrm>
            <a:off x="8266113" y="4933950"/>
            <a:ext cx="33337" cy="0"/>
          </a:xfrm>
          <a:custGeom>
            <a:avLst/>
            <a:gdLst>
              <a:gd name="T0" fmla="*/ 0 w 4028"/>
              <a:gd name="T1" fmla="*/ 0 h 11"/>
              <a:gd name="T2" fmla="*/ 2147483646 w 4028"/>
              <a:gd name="T3" fmla="*/ 0 h 11"/>
              <a:gd name="T4" fmla="*/ 2147483646 w 4028"/>
              <a:gd name="T5" fmla="*/ 0 h 11"/>
              <a:gd name="T6" fmla="*/ 1002709574 w 4028"/>
              <a:gd name="T7" fmla="*/ 0 h 11"/>
              <a:gd name="T8" fmla="*/ 0 w 4028"/>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8" h="11">
                <a:moveTo>
                  <a:pt x="0" y="0"/>
                </a:moveTo>
                <a:lnTo>
                  <a:pt x="3776" y="0"/>
                </a:lnTo>
                <a:cubicBezTo>
                  <a:pt x="3860" y="4"/>
                  <a:pt x="3943" y="7"/>
                  <a:pt x="4028" y="11"/>
                </a:cubicBezTo>
                <a:lnTo>
                  <a:pt x="377" y="11"/>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49161" name="Freeform 7"/>
          <p:cNvSpPr>
            <a:spLocks/>
          </p:cNvSpPr>
          <p:nvPr/>
        </p:nvSpPr>
        <p:spPr bwMode="auto">
          <a:xfrm>
            <a:off x="8269288" y="4933950"/>
            <a:ext cx="33337" cy="0"/>
          </a:xfrm>
          <a:custGeom>
            <a:avLst/>
            <a:gdLst>
              <a:gd name="T0" fmla="*/ 0 w 4003"/>
              <a:gd name="T1" fmla="*/ 0 h 5"/>
              <a:gd name="T2" fmla="*/ 2147483646 w 4003"/>
              <a:gd name="T3" fmla="*/ 0 h 5"/>
              <a:gd name="T4" fmla="*/ 2147483646 w 4003"/>
              <a:gd name="T5" fmla="*/ 0 h 5"/>
              <a:gd name="T6" fmla="*/ 630853515 w 4003"/>
              <a:gd name="T7" fmla="*/ 0 h 5"/>
              <a:gd name="T8" fmla="*/ 0 w 400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3" h="5">
                <a:moveTo>
                  <a:pt x="0" y="0"/>
                </a:moveTo>
                <a:lnTo>
                  <a:pt x="3651" y="0"/>
                </a:lnTo>
                <a:cubicBezTo>
                  <a:pt x="3771" y="4"/>
                  <a:pt x="3888" y="5"/>
                  <a:pt x="4003" y="5"/>
                </a:cubicBezTo>
                <a:lnTo>
                  <a:pt x="227" y="5"/>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nvGrpSpPr>
          <p:cNvPr id="286" name="Group 285"/>
          <p:cNvGrpSpPr/>
          <p:nvPr/>
        </p:nvGrpSpPr>
        <p:grpSpPr>
          <a:xfrm>
            <a:off x="6327782" y="3030546"/>
            <a:ext cx="3660780" cy="1782767"/>
            <a:chOff x="6327782" y="3030546"/>
            <a:chExt cx="3660780" cy="1782767"/>
          </a:xfrm>
          <a:solidFill>
            <a:srgbClr val="6F732D"/>
          </a:solidFill>
        </p:grpSpPr>
        <p:sp>
          <p:nvSpPr>
            <p:cNvPr id="82" name="Freeform 12"/>
            <p:cNvSpPr>
              <a:spLocks/>
            </p:cNvSpPr>
            <p:nvPr/>
          </p:nvSpPr>
          <p:spPr bwMode="auto">
            <a:xfrm>
              <a:off x="6502408" y="4232286"/>
              <a:ext cx="106363" cy="95250"/>
            </a:xfrm>
            <a:custGeom>
              <a:avLst/>
              <a:gdLst>
                <a:gd name="T0" fmla="*/ 6180 w 12354"/>
                <a:gd name="T1" fmla="*/ 0 h 10958"/>
                <a:gd name="T2" fmla="*/ 2839 w 12354"/>
                <a:gd name="T3" fmla="*/ 1154 h 10958"/>
                <a:gd name="T4" fmla="*/ 1847 w 12354"/>
                <a:gd name="T5" fmla="*/ 8841 h 10958"/>
                <a:gd name="T6" fmla="*/ 6193 w 12354"/>
                <a:gd name="T7" fmla="*/ 10958 h 10958"/>
                <a:gd name="T8" fmla="*/ 9532 w 12354"/>
                <a:gd name="T9" fmla="*/ 9815 h 10958"/>
                <a:gd name="T10" fmla="*/ 10504 w 12354"/>
                <a:gd name="T11" fmla="*/ 2126 h 10958"/>
                <a:gd name="T12" fmla="*/ 6180 w 12354"/>
                <a:gd name="T13" fmla="*/ 0 h 10958"/>
              </a:gdLst>
              <a:ahLst/>
              <a:cxnLst>
                <a:cxn ang="0">
                  <a:pos x="T0" y="T1"/>
                </a:cxn>
                <a:cxn ang="0">
                  <a:pos x="T2" y="T3"/>
                </a:cxn>
                <a:cxn ang="0">
                  <a:pos x="T4" y="T5"/>
                </a:cxn>
                <a:cxn ang="0">
                  <a:pos x="T6" y="T7"/>
                </a:cxn>
                <a:cxn ang="0">
                  <a:pos x="T8" y="T9"/>
                </a:cxn>
                <a:cxn ang="0">
                  <a:pos x="T10" y="T11"/>
                </a:cxn>
                <a:cxn ang="0">
                  <a:pos x="T12" y="T13"/>
                </a:cxn>
              </a:cxnLst>
              <a:rect l="0" t="0" r="r" b="b"/>
              <a:pathLst>
                <a:path w="12354" h="10958">
                  <a:moveTo>
                    <a:pt x="6180" y="0"/>
                  </a:moveTo>
                  <a:cubicBezTo>
                    <a:pt x="5009" y="0"/>
                    <a:pt x="3833" y="377"/>
                    <a:pt x="2839" y="1154"/>
                  </a:cubicBezTo>
                  <a:cubicBezTo>
                    <a:pt x="447" y="3000"/>
                    <a:pt x="0" y="6449"/>
                    <a:pt x="1847" y="8841"/>
                  </a:cubicBezTo>
                  <a:cubicBezTo>
                    <a:pt x="2936" y="10226"/>
                    <a:pt x="4557" y="10958"/>
                    <a:pt x="6193" y="10958"/>
                  </a:cubicBezTo>
                  <a:cubicBezTo>
                    <a:pt x="7359" y="10958"/>
                    <a:pt x="8535" y="10586"/>
                    <a:pt x="9532" y="9815"/>
                  </a:cubicBezTo>
                  <a:cubicBezTo>
                    <a:pt x="11924" y="7944"/>
                    <a:pt x="12354" y="4518"/>
                    <a:pt x="10504" y="2126"/>
                  </a:cubicBezTo>
                  <a:cubicBezTo>
                    <a:pt x="9428" y="730"/>
                    <a:pt x="7812" y="0"/>
                    <a:pt x="6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4" name="Freeform 14"/>
            <p:cNvSpPr>
              <a:spLocks/>
            </p:cNvSpPr>
            <p:nvPr/>
          </p:nvSpPr>
          <p:spPr bwMode="auto">
            <a:xfrm>
              <a:off x="6327782" y="3890973"/>
              <a:ext cx="361950" cy="608014"/>
            </a:xfrm>
            <a:custGeom>
              <a:avLst/>
              <a:gdLst>
                <a:gd name="T0" fmla="*/ 34712 w 41852"/>
                <a:gd name="T1" fmla="*/ 1052 h 70554"/>
                <a:gd name="T2" fmla="*/ 33330 w 41852"/>
                <a:gd name="T3" fmla="*/ 22604 h 70554"/>
                <a:gd name="T4" fmla="*/ 32066 w 41852"/>
                <a:gd name="T5" fmla="*/ 1307 h 70554"/>
                <a:gd name="T6" fmla="*/ 26403 w 41852"/>
                <a:gd name="T7" fmla="*/ 1832 h 70554"/>
                <a:gd name="T8" fmla="*/ 24962 w 41852"/>
                <a:gd name="T9" fmla="*/ 17622 h 70554"/>
                <a:gd name="T10" fmla="*/ 18580 w 41852"/>
                <a:gd name="T11" fmla="*/ 35124 h 70554"/>
                <a:gd name="T12" fmla="*/ 0 w 41852"/>
                <a:gd name="T13" fmla="*/ 51415 h 70554"/>
                <a:gd name="T14" fmla="*/ 5273 w 41852"/>
                <a:gd name="T15" fmla="*/ 58212 h 70554"/>
                <a:gd name="T16" fmla="*/ 16754 w 41852"/>
                <a:gd name="T17" fmla="*/ 43024 h 70554"/>
                <a:gd name="T18" fmla="*/ 29099 w 41852"/>
                <a:gd name="T19" fmla="*/ 35226 h 70554"/>
                <a:gd name="T20" fmla="*/ 30585 w 41852"/>
                <a:gd name="T21" fmla="*/ 35549 h 70554"/>
                <a:gd name="T22" fmla="*/ 34712 w 41852"/>
                <a:gd name="T23" fmla="*/ 49100 h 70554"/>
                <a:gd name="T24" fmla="*/ 33720 w 41852"/>
                <a:gd name="T25" fmla="*/ 70554 h 70554"/>
                <a:gd name="T26" fmla="*/ 41268 w 41852"/>
                <a:gd name="T27" fmla="*/ 69325 h 70554"/>
                <a:gd name="T28" fmla="*/ 40120 w 41852"/>
                <a:gd name="T29" fmla="*/ 44796 h 70554"/>
                <a:gd name="T30" fmla="*/ 40373 w 41852"/>
                <a:gd name="T31" fmla="*/ 22895 h 70554"/>
                <a:gd name="T32" fmla="*/ 41852 w 41852"/>
                <a:gd name="T33" fmla="*/ 0 h 70554"/>
                <a:gd name="T34" fmla="*/ 34712 w 41852"/>
                <a:gd name="T35" fmla="*/ 1052 h 70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852" h="70554">
                  <a:moveTo>
                    <a:pt x="34712" y="1052"/>
                  </a:moveTo>
                  <a:lnTo>
                    <a:pt x="33330" y="22604"/>
                  </a:lnTo>
                  <a:lnTo>
                    <a:pt x="32066" y="1307"/>
                  </a:lnTo>
                  <a:lnTo>
                    <a:pt x="26403" y="1832"/>
                  </a:lnTo>
                  <a:cubicBezTo>
                    <a:pt x="26416" y="2308"/>
                    <a:pt x="26637" y="11353"/>
                    <a:pt x="24962" y="17622"/>
                  </a:cubicBezTo>
                  <a:cubicBezTo>
                    <a:pt x="23310" y="23869"/>
                    <a:pt x="22882" y="28618"/>
                    <a:pt x="18580" y="35124"/>
                  </a:cubicBezTo>
                  <a:cubicBezTo>
                    <a:pt x="10665" y="47170"/>
                    <a:pt x="534" y="51203"/>
                    <a:pt x="0" y="51415"/>
                  </a:cubicBezTo>
                  <a:lnTo>
                    <a:pt x="5273" y="58212"/>
                  </a:lnTo>
                  <a:cubicBezTo>
                    <a:pt x="5534" y="57795"/>
                    <a:pt x="10528" y="49936"/>
                    <a:pt x="16754" y="43024"/>
                  </a:cubicBezTo>
                  <a:cubicBezTo>
                    <a:pt x="22068" y="37145"/>
                    <a:pt x="26585" y="35226"/>
                    <a:pt x="29099" y="35226"/>
                  </a:cubicBezTo>
                  <a:cubicBezTo>
                    <a:pt x="29726" y="35226"/>
                    <a:pt x="30226" y="35343"/>
                    <a:pt x="30585" y="35549"/>
                  </a:cubicBezTo>
                  <a:cubicBezTo>
                    <a:pt x="33349" y="37127"/>
                    <a:pt x="34439" y="41547"/>
                    <a:pt x="34712" y="49100"/>
                  </a:cubicBezTo>
                  <a:cubicBezTo>
                    <a:pt x="35062" y="58442"/>
                    <a:pt x="33784" y="69946"/>
                    <a:pt x="33720" y="70554"/>
                  </a:cubicBezTo>
                  <a:lnTo>
                    <a:pt x="41268" y="69325"/>
                  </a:lnTo>
                  <a:cubicBezTo>
                    <a:pt x="41225" y="68412"/>
                    <a:pt x="40393" y="51068"/>
                    <a:pt x="40120" y="44796"/>
                  </a:cubicBezTo>
                  <a:cubicBezTo>
                    <a:pt x="39864" y="38314"/>
                    <a:pt x="40587" y="31227"/>
                    <a:pt x="40373" y="22895"/>
                  </a:cubicBezTo>
                  <a:cubicBezTo>
                    <a:pt x="40120" y="13746"/>
                    <a:pt x="41764" y="687"/>
                    <a:pt x="41852" y="0"/>
                  </a:cubicBezTo>
                  <a:lnTo>
                    <a:pt x="34712" y="10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7" name="Freeform 17"/>
            <p:cNvSpPr>
              <a:spLocks/>
            </p:cNvSpPr>
            <p:nvPr/>
          </p:nvSpPr>
          <p:spPr bwMode="auto">
            <a:xfrm>
              <a:off x="6826258" y="4038611"/>
              <a:ext cx="69850" cy="60325"/>
            </a:xfrm>
            <a:custGeom>
              <a:avLst/>
              <a:gdLst>
                <a:gd name="T0" fmla="*/ 7296 w 8015"/>
                <a:gd name="T1" fmla="*/ 2217 h 7075"/>
                <a:gd name="T2" fmla="*/ 3995 w 8015"/>
                <a:gd name="T3" fmla="*/ 0 h 7075"/>
                <a:gd name="T4" fmla="*/ 2685 w 8015"/>
                <a:gd name="T5" fmla="*/ 251 h 7075"/>
                <a:gd name="T6" fmla="*/ 738 w 8015"/>
                <a:gd name="T7" fmla="*/ 4866 h 7075"/>
                <a:gd name="T8" fmla="*/ 4000 w 8015"/>
                <a:gd name="T9" fmla="*/ 7075 h 7075"/>
                <a:gd name="T10" fmla="*/ 5328 w 8015"/>
                <a:gd name="T11" fmla="*/ 6811 h 7075"/>
                <a:gd name="T12" fmla="*/ 7296 w 8015"/>
                <a:gd name="T13" fmla="*/ 2217 h 7075"/>
              </a:gdLst>
              <a:ahLst/>
              <a:cxnLst>
                <a:cxn ang="0">
                  <a:pos x="T0" y="T1"/>
                </a:cxn>
                <a:cxn ang="0">
                  <a:pos x="T2" y="T3"/>
                </a:cxn>
                <a:cxn ang="0">
                  <a:pos x="T4" y="T5"/>
                </a:cxn>
                <a:cxn ang="0">
                  <a:pos x="T6" y="T7"/>
                </a:cxn>
                <a:cxn ang="0">
                  <a:pos x="T8" y="T9"/>
                </a:cxn>
                <a:cxn ang="0">
                  <a:pos x="T10" y="T11"/>
                </a:cxn>
                <a:cxn ang="0">
                  <a:pos x="T12" y="T13"/>
                </a:cxn>
              </a:cxnLst>
              <a:rect l="0" t="0" r="r" b="b"/>
              <a:pathLst>
                <a:path w="8015" h="7075">
                  <a:moveTo>
                    <a:pt x="7296" y="2217"/>
                  </a:moveTo>
                  <a:cubicBezTo>
                    <a:pt x="6732" y="835"/>
                    <a:pt x="5398" y="0"/>
                    <a:pt x="3995" y="0"/>
                  </a:cubicBezTo>
                  <a:cubicBezTo>
                    <a:pt x="3556" y="0"/>
                    <a:pt x="3112" y="79"/>
                    <a:pt x="2685" y="251"/>
                  </a:cubicBezTo>
                  <a:cubicBezTo>
                    <a:pt x="875" y="990"/>
                    <a:pt x="0" y="3053"/>
                    <a:pt x="738" y="4866"/>
                  </a:cubicBezTo>
                  <a:cubicBezTo>
                    <a:pt x="1286" y="6240"/>
                    <a:pt x="2606" y="7075"/>
                    <a:pt x="4000" y="7075"/>
                  </a:cubicBezTo>
                  <a:cubicBezTo>
                    <a:pt x="4444" y="7075"/>
                    <a:pt x="4895" y="6991"/>
                    <a:pt x="5328" y="6811"/>
                  </a:cubicBezTo>
                  <a:cubicBezTo>
                    <a:pt x="7138" y="6071"/>
                    <a:pt x="8015" y="4027"/>
                    <a:pt x="7296" y="2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9" name="Freeform 19"/>
            <p:cNvSpPr>
              <a:spLocks/>
            </p:cNvSpPr>
            <p:nvPr/>
          </p:nvSpPr>
          <p:spPr bwMode="auto">
            <a:xfrm>
              <a:off x="6710370" y="3836998"/>
              <a:ext cx="301625" cy="384176"/>
            </a:xfrm>
            <a:custGeom>
              <a:avLst/>
              <a:gdLst>
                <a:gd name="T0" fmla="*/ 35042 w 35042"/>
                <a:gd name="T1" fmla="*/ 1578 h 44564"/>
                <a:gd name="T2" fmla="*/ 30429 w 35042"/>
                <a:gd name="T3" fmla="*/ 974 h 44564"/>
                <a:gd name="T4" fmla="*/ 25781 w 35042"/>
                <a:gd name="T5" fmla="*/ 14133 h 44564"/>
                <a:gd name="T6" fmla="*/ 28738 w 35042"/>
                <a:gd name="T7" fmla="*/ 663 h 44564"/>
                <a:gd name="T8" fmla="*/ 25120 w 35042"/>
                <a:gd name="T9" fmla="*/ 0 h 44564"/>
                <a:gd name="T10" fmla="*/ 21461 w 35042"/>
                <a:gd name="T11" fmla="*/ 9559 h 44564"/>
                <a:gd name="T12" fmla="*/ 14419 w 35042"/>
                <a:gd name="T13" fmla="*/ 19311 h 44564"/>
                <a:gd name="T14" fmla="*/ 0 w 35042"/>
                <a:gd name="T15" fmla="*/ 26166 h 44564"/>
                <a:gd name="T16" fmla="*/ 2083 w 35042"/>
                <a:gd name="T17" fmla="*/ 31326 h 44564"/>
                <a:gd name="T18" fmla="*/ 11889 w 35042"/>
                <a:gd name="T19" fmla="*/ 23910 h 44564"/>
                <a:gd name="T20" fmla="*/ 19678 w 35042"/>
                <a:gd name="T21" fmla="*/ 21072 h 44564"/>
                <a:gd name="T22" fmla="*/ 21811 w 35042"/>
                <a:gd name="T23" fmla="*/ 21689 h 44564"/>
                <a:gd name="T24" fmla="*/ 21987 w 35042"/>
                <a:gd name="T25" fmla="*/ 30837 h 44564"/>
                <a:gd name="T26" fmla="*/ 17627 w 35042"/>
                <a:gd name="T27" fmla="*/ 43998 h 44564"/>
                <a:gd name="T28" fmla="*/ 22532 w 35042"/>
                <a:gd name="T29" fmla="*/ 44564 h 44564"/>
                <a:gd name="T30" fmla="*/ 26110 w 35042"/>
                <a:gd name="T31" fmla="*/ 29104 h 44564"/>
                <a:gd name="T32" fmla="*/ 30118 w 35042"/>
                <a:gd name="T33" fmla="*/ 15535 h 44564"/>
                <a:gd name="T34" fmla="*/ 35042 w 35042"/>
                <a:gd name="T35" fmla="*/ 1578 h 4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42" h="44564">
                  <a:moveTo>
                    <a:pt x="35042" y="1578"/>
                  </a:moveTo>
                  <a:lnTo>
                    <a:pt x="30429" y="974"/>
                  </a:lnTo>
                  <a:lnTo>
                    <a:pt x="25781" y="14133"/>
                  </a:lnTo>
                  <a:lnTo>
                    <a:pt x="28738" y="663"/>
                  </a:lnTo>
                  <a:lnTo>
                    <a:pt x="25120" y="0"/>
                  </a:lnTo>
                  <a:cubicBezTo>
                    <a:pt x="25042" y="300"/>
                    <a:pt x="23603" y="5960"/>
                    <a:pt x="21461" y="9559"/>
                  </a:cubicBezTo>
                  <a:cubicBezTo>
                    <a:pt x="19322" y="13161"/>
                    <a:pt x="18233" y="16022"/>
                    <a:pt x="14419" y="19311"/>
                  </a:cubicBezTo>
                  <a:cubicBezTo>
                    <a:pt x="7376" y="25427"/>
                    <a:pt x="368" y="26128"/>
                    <a:pt x="0" y="26166"/>
                  </a:cubicBezTo>
                  <a:lnTo>
                    <a:pt x="2083" y="31326"/>
                  </a:lnTo>
                  <a:cubicBezTo>
                    <a:pt x="2320" y="31113"/>
                    <a:pt x="6811" y="27100"/>
                    <a:pt x="11889" y="23910"/>
                  </a:cubicBezTo>
                  <a:cubicBezTo>
                    <a:pt x="15276" y="21782"/>
                    <a:pt x="17931" y="21072"/>
                    <a:pt x="19678" y="21072"/>
                  </a:cubicBezTo>
                  <a:cubicBezTo>
                    <a:pt x="20731" y="21072"/>
                    <a:pt x="21453" y="21329"/>
                    <a:pt x="21811" y="21689"/>
                  </a:cubicBezTo>
                  <a:cubicBezTo>
                    <a:pt x="23252" y="23148"/>
                    <a:pt x="23155" y="26087"/>
                    <a:pt x="21987" y="30837"/>
                  </a:cubicBezTo>
                  <a:cubicBezTo>
                    <a:pt x="20587" y="36719"/>
                    <a:pt x="17775" y="43635"/>
                    <a:pt x="17627" y="43998"/>
                  </a:cubicBezTo>
                  <a:lnTo>
                    <a:pt x="22532" y="44564"/>
                  </a:lnTo>
                  <a:cubicBezTo>
                    <a:pt x="22663" y="43989"/>
                    <a:pt x="25177" y="33056"/>
                    <a:pt x="26110" y="29104"/>
                  </a:cubicBezTo>
                  <a:cubicBezTo>
                    <a:pt x="27104" y="25035"/>
                    <a:pt x="28777" y="20772"/>
                    <a:pt x="30118" y="15535"/>
                  </a:cubicBezTo>
                  <a:cubicBezTo>
                    <a:pt x="31559" y="9811"/>
                    <a:pt x="34868" y="1991"/>
                    <a:pt x="35042" y="1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1" name="Freeform 21"/>
            <p:cNvSpPr>
              <a:spLocks/>
            </p:cNvSpPr>
            <p:nvPr/>
          </p:nvSpPr>
          <p:spPr bwMode="auto">
            <a:xfrm>
              <a:off x="7097721" y="4227524"/>
              <a:ext cx="93663" cy="85725"/>
            </a:xfrm>
            <a:custGeom>
              <a:avLst/>
              <a:gdLst>
                <a:gd name="T0" fmla="*/ 5392 w 10778"/>
                <a:gd name="T1" fmla="*/ 9899 h 9899"/>
                <a:gd name="T2" fmla="*/ 10255 w 10778"/>
                <a:gd name="T3" fmla="*/ 5895 h 9899"/>
                <a:gd name="T4" fmla="*/ 6344 w 10778"/>
                <a:gd name="T5" fmla="*/ 96 h 9899"/>
                <a:gd name="T6" fmla="*/ 5379 w 10778"/>
                <a:gd name="T7" fmla="*/ 0 h 9899"/>
                <a:gd name="T8" fmla="*/ 525 w 10778"/>
                <a:gd name="T9" fmla="*/ 3988 h 9899"/>
                <a:gd name="T10" fmla="*/ 4436 w 10778"/>
                <a:gd name="T11" fmla="*/ 9806 h 9899"/>
                <a:gd name="T12" fmla="*/ 5392 w 10778"/>
                <a:gd name="T13" fmla="*/ 9899 h 9899"/>
              </a:gdLst>
              <a:ahLst/>
              <a:cxnLst>
                <a:cxn ang="0">
                  <a:pos x="T0" y="T1"/>
                </a:cxn>
                <a:cxn ang="0">
                  <a:pos x="T2" y="T3"/>
                </a:cxn>
                <a:cxn ang="0">
                  <a:pos x="T4" y="T5"/>
                </a:cxn>
                <a:cxn ang="0">
                  <a:pos x="T6" y="T7"/>
                </a:cxn>
                <a:cxn ang="0">
                  <a:pos x="T8" y="T9"/>
                </a:cxn>
                <a:cxn ang="0">
                  <a:pos x="T10" y="T11"/>
                </a:cxn>
                <a:cxn ang="0">
                  <a:pos x="T12" y="T13"/>
                </a:cxn>
              </a:cxnLst>
              <a:rect l="0" t="0" r="r" b="b"/>
              <a:pathLst>
                <a:path w="10778" h="9899">
                  <a:moveTo>
                    <a:pt x="5392" y="9899"/>
                  </a:moveTo>
                  <a:cubicBezTo>
                    <a:pt x="7716" y="9899"/>
                    <a:pt x="9791" y="8260"/>
                    <a:pt x="10255" y="5895"/>
                  </a:cubicBezTo>
                  <a:cubicBezTo>
                    <a:pt x="10778" y="3207"/>
                    <a:pt x="9028" y="619"/>
                    <a:pt x="6344" y="96"/>
                  </a:cubicBezTo>
                  <a:cubicBezTo>
                    <a:pt x="6019" y="33"/>
                    <a:pt x="5697" y="0"/>
                    <a:pt x="5379" y="0"/>
                  </a:cubicBezTo>
                  <a:cubicBezTo>
                    <a:pt x="3061" y="0"/>
                    <a:pt x="989" y="1623"/>
                    <a:pt x="525" y="3988"/>
                  </a:cubicBezTo>
                  <a:cubicBezTo>
                    <a:pt x="0" y="6675"/>
                    <a:pt x="1751" y="9283"/>
                    <a:pt x="4436" y="9806"/>
                  </a:cubicBezTo>
                  <a:cubicBezTo>
                    <a:pt x="4757" y="9869"/>
                    <a:pt x="5075" y="9899"/>
                    <a:pt x="5392" y="9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3" name="Freeform 23"/>
            <p:cNvSpPr>
              <a:spLocks/>
            </p:cNvSpPr>
            <p:nvPr/>
          </p:nvSpPr>
          <p:spPr bwMode="auto">
            <a:xfrm>
              <a:off x="6959608" y="4048136"/>
              <a:ext cx="528638" cy="433389"/>
            </a:xfrm>
            <a:custGeom>
              <a:avLst/>
              <a:gdLst>
                <a:gd name="T0" fmla="*/ 40975 w 61444"/>
                <a:gd name="T1" fmla="*/ 17094 h 50346"/>
                <a:gd name="T2" fmla="*/ 54749 w 61444"/>
                <a:gd name="T3" fmla="*/ 3546 h 50346"/>
                <a:gd name="T4" fmla="*/ 51013 w 61444"/>
                <a:gd name="T5" fmla="*/ 0 h 50346"/>
                <a:gd name="T6" fmla="*/ 39399 w 61444"/>
                <a:gd name="T7" fmla="*/ 8413 h 50346"/>
                <a:gd name="T8" fmla="*/ 23659 w 61444"/>
                <a:gd name="T9" fmla="*/ 14486 h 50346"/>
                <a:gd name="T10" fmla="*/ 17861 w 61444"/>
                <a:gd name="T11" fmla="*/ 14883 h 50346"/>
                <a:gd name="T12" fmla="*/ 1499 w 61444"/>
                <a:gd name="T13" fmla="*/ 11506 h 50346"/>
                <a:gd name="T14" fmla="*/ 0 w 61444"/>
                <a:gd name="T15" fmla="*/ 19159 h 50346"/>
                <a:gd name="T16" fmla="*/ 15963 w 61444"/>
                <a:gd name="T17" fmla="*/ 17942 h 50346"/>
                <a:gd name="T18" fmla="*/ 17180 w 61444"/>
                <a:gd name="T19" fmla="*/ 17953 h 50346"/>
                <a:gd name="T20" fmla="*/ 30506 w 61444"/>
                <a:gd name="T21" fmla="*/ 22917 h 50346"/>
                <a:gd name="T22" fmla="*/ 23736 w 61444"/>
                <a:gd name="T23" fmla="*/ 33820 h 50346"/>
                <a:gd name="T24" fmla="*/ 8543 w 61444"/>
                <a:gd name="T25" fmla="*/ 45908 h 50346"/>
                <a:gd name="T26" fmla="*/ 13873 w 61444"/>
                <a:gd name="T27" fmla="*/ 50346 h 50346"/>
                <a:gd name="T28" fmla="*/ 29903 w 61444"/>
                <a:gd name="T29" fmla="*/ 34945 h 50346"/>
                <a:gd name="T30" fmla="*/ 44983 w 61444"/>
                <a:gd name="T31" fmla="*/ 22079 h 50346"/>
                <a:gd name="T32" fmla="*/ 61444 w 61444"/>
                <a:gd name="T33" fmla="*/ 9443 h 50346"/>
                <a:gd name="T34" fmla="*/ 56482 w 61444"/>
                <a:gd name="T35" fmla="*/ 5200 h 50346"/>
                <a:gd name="T36" fmla="*/ 40975 w 61444"/>
                <a:gd name="T37" fmla="*/ 17094 h 50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44" h="50346">
                  <a:moveTo>
                    <a:pt x="40975" y="17094"/>
                  </a:moveTo>
                  <a:lnTo>
                    <a:pt x="54749" y="3546"/>
                  </a:lnTo>
                  <a:lnTo>
                    <a:pt x="51013" y="0"/>
                  </a:lnTo>
                  <a:cubicBezTo>
                    <a:pt x="50696" y="293"/>
                    <a:pt x="44650" y="5821"/>
                    <a:pt x="39399" y="8413"/>
                  </a:cubicBezTo>
                  <a:cubicBezTo>
                    <a:pt x="34146" y="11003"/>
                    <a:pt x="30643" y="13533"/>
                    <a:pt x="23659" y="14486"/>
                  </a:cubicBezTo>
                  <a:cubicBezTo>
                    <a:pt x="21628" y="14764"/>
                    <a:pt x="19689" y="14883"/>
                    <a:pt x="17861" y="14883"/>
                  </a:cubicBezTo>
                  <a:cubicBezTo>
                    <a:pt x="8063" y="14883"/>
                    <a:pt x="1828" y="11675"/>
                    <a:pt x="1499" y="11506"/>
                  </a:cubicBezTo>
                  <a:lnTo>
                    <a:pt x="0" y="19159"/>
                  </a:lnTo>
                  <a:cubicBezTo>
                    <a:pt x="398" y="19097"/>
                    <a:pt x="7948" y="17942"/>
                    <a:pt x="15963" y="17942"/>
                  </a:cubicBezTo>
                  <a:cubicBezTo>
                    <a:pt x="16366" y="17942"/>
                    <a:pt x="16774" y="17945"/>
                    <a:pt x="17180" y="17953"/>
                  </a:cubicBezTo>
                  <a:cubicBezTo>
                    <a:pt x="26150" y="18087"/>
                    <a:pt x="30136" y="21087"/>
                    <a:pt x="30506" y="22917"/>
                  </a:cubicBezTo>
                  <a:cubicBezTo>
                    <a:pt x="31092" y="25758"/>
                    <a:pt x="28738" y="29106"/>
                    <a:pt x="23736" y="33820"/>
                  </a:cubicBezTo>
                  <a:cubicBezTo>
                    <a:pt x="17590" y="39638"/>
                    <a:pt x="8995" y="45594"/>
                    <a:pt x="8543" y="45908"/>
                  </a:cubicBezTo>
                  <a:lnTo>
                    <a:pt x="13873" y="50346"/>
                  </a:lnTo>
                  <a:cubicBezTo>
                    <a:pt x="14468" y="49771"/>
                    <a:pt x="25781" y="38861"/>
                    <a:pt x="29903" y="34945"/>
                  </a:cubicBezTo>
                  <a:cubicBezTo>
                    <a:pt x="34164" y="30918"/>
                    <a:pt x="39419" y="27199"/>
                    <a:pt x="44983" y="22079"/>
                  </a:cubicBezTo>
                  <a:cubicBezTo>
                    <a:pt x="51072" y="16452"/>
                    <a:pt x="60924" y="9793"/>
                    <a:pt x="61444" y="9443"/>
                  </a:cubicBezTo>
                  <a:lnTo>
                    <a:pt x="56482" y="5200"/>
                  </a:lnTo>
                  <a:lnTo>
                    <a:pt x="40975" y="170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3" name="Freeform 33"/>
            <p:cNvSpPr>
              <a:spLocks/>
            </p:cNvSpPr>
            <p:nvPr/>
          </p:nvSpPr>
          <p:spPr bwMode="auto">
            <a:xfrm>
              <a:off x="8837623" y="3290896"/>
              <a:ext cx="90488" cy="85725"/>
            </a:xfrm>
            <a:custGeom>
              <a:avLst/>
              <a:gdLst>
                <a:gd name="T0" fmla="*/ 5284 w 10521"/>
                <a:gd name="T1" fmla="*/ 9913 h 9913"/>
                <a:gd name="T2" fmla="*/ 10175 w 10521"/>
                <a:gd name="T3" fmla="*/ 5589 h 9913"/>
                <a:gd name="T4" fmla="*/ 5894 w 10521"/>
                <a:gd name="T5" fmla="*/ 43 h 9913"/>
                <a:gd name="T6" fmla="*/ 5252 w 10521"/>
                <a:gd name="T7" fmla="*/ 0 h 9913"/>
                <a:gd name="T8" fmla="*/ 347 w 10521"/>
                <a:gd name="T9" fmla="*/ 4326 h 9913"/>
                <a:gd name="T10" fmla="*/ 4648 w 10521"/>
                <a:gd name="T11" fmla="*/ 9872 h 9913"/>
                <a:gd name="T12" fmla="*/ 5284 w 10521"/>
                <a:gd name="T13" fmla="*/ 9913 h 9913"/>
              </a:gdLst>
              <a:ahLst/>
              <a:cxnLst>
                <a:cxn ang="0">
                  <a:pos x="T0" y="T1"/>
                </a:cxn>
                <a:cxn ang="0">
                  <a:pos x="T2" y="T3"/>
                </a:cxn>
                <a:cxn ang="0">
                  <a:pos x="T4" y="T5"/>
                </a:cxn>
                <a:cxn ang="0">
                  <a:pos x="T6" y="T7"/>
                </a:cxn>
                <a:cxn ang="0">
                  <a:pos x="T8" y="T9"/>
                </a:cxn>
                <a:cxn ang="0">
                  <a:pos x="T10" y="T11"/>
                </a:cxn>
                <a:cxn ang="0">
                  <a:pos x="T12" y="T13"/>
                </a:cxn>
              </a:cxnLst>
              <a:rect l="0" t="0" r="r" b="b"/>
              <a:pathLst>
                <a:path w="10521" h="9913">
                  <a:moveTo>
                    <a:pt x="5284" y="9913"/>
                  </a:moveTo>
                  <a:cubicBezTo>
                    <a:pt x="7727" y="9913"/>
                    <a:pt x="9851" y="8084"/>
                    <a:pt x="10175" y="5589"/>
                  </a:cubicBezTo>
                  <a:cubicBezTo>
                    <a:pt x="10521" y="2865"/>
                    <a:pt x="8597" y="394"/>
                    <a:pt x="5894" y="43"/>
                  </a:cubicBezTo>
                  <a:cubicBezTo>
                    <a:pt x="5678" y="14"/>
                    <a:pt x="5462" y="0"/>
                    <a:pt x="5252" y="0"/>
                  </a:cubicBezTo>
                  <a:cubicBezTo>
                    <a:pt x="2792" y="0"/>
                    <a:pt x="671" y="1833"/>
                    <a:pt x="347" y="4326"/>
                  </a:cubicBezTo>
                  <a:cubicBezTo>
                    <a:pt x="0" y="7050"/>
                    <a:pt x="1923" y="9522"/>
                    <a:pt x="4648" y="9872"/>
                  </a:cubicBezTo>
                  <a:cubicBezTo>
                    <a:pt x="4860" y="9901"/>
                    <a:pt x="5072" y="9913"/>
                    <a:pt x="5284" y="99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4" name="Freeform 34"/>
            <p:cNvSpPr>
              <a:spLocks/>
            </p:cNvSpPr>
            <p:nvPr/>
          </p:nvSpPr>
          <p:spPr bwMode="auto">
            <a:xfrm>
              <a:off x="8667760" y="3146433"/>
              <a:ext cx="454026" cy="522289"/>
            </a:xfrm>
            <a:custGeom>
              <a:avLst/>
              <a:gdLst>
                <a:gd name="T0" fmla="*/ 52707 w 52707"/>
                <a:gd name="T1" fmla="*/ 49641 h 60703"/>
                <a:gd name="T2" fmla="*/ 43525 w 52707"/>
                <a:gd name="T3" fmla="*/ 38603 h 60703"/>
                <a:gd name="T4" fmla="*/ 36403 w 52707"/>
                <a:gd name="T5" fmla="*/ 23321 h 60703"/>
                <a:gd name="T6" fmla="*/ 37880 w 52707"/>
                <a:gd name="T7" fmla="*/ 973 h 60703"/>
                <a:gd name="T8" fmla="*/ 30161 w 52707"/>
                <a:gd name="T9" fmla="*/ 0 h 60703"/>
                <a:gd name="T10" fmla="*/ 32531 w 52707"/>
                <a:gd name="T11" fmla="*/ 17072 h 60703"/>
                <a:gd name="T12" fmla="*/ 28446 w 52707"/>
                <a:gd name="T13" fmla="*/ 30718 h 60703"/>
                <a:gd name="T14" fmla="*/ 27302 w 52707"/>
                <a:gd name="T15" fmla="*/ 30869 h 60703"/>
                <a:gd name="T16" fmla="*/ 17122 w 52707"/>
                <a:gd name="T17" fmla="*/ 24685 h 60703"/>
                <a:gd name="T18" fmla="*/ 4047 w 52707"/>
                <a:gd name="T19" fmla="*/ 10336 h 60703"/>
                <a:gd name="T20" fmla="*/ 0 w 52707"/>
                <a:gd name="T21" fmla="*/ 15943 h 60703"/>
                <a:gd name="T22" fmla="*/ 16419 w 52707"/>
                <a:gd name="T23" fmla="*/ 30916 h 60703"/>
                <a:gd name="T24" fmla="*/ 30292 w 52707"/>
                <a:gd name="T25" fmla="*/ 45107 h 60703"/>
                <a:gd name="T26" fmla="*/ 43971 w 52707"/>
                <a:gd name="T27" fmla="*/ 60703 h 60703"/>
                <a:gd name="T28" fmla="*/ 47882 w 52707"/>
                <a:gd name="T29" fmla="*/ 55462 h 60703"/>
                <a:gd name="T30" fmla="*/ 34963 w 52707"/>
                <a:gd name="T31" fmla="*/ 40765 h 60703"/>
                <a:gd name="T32" fmla="*/ 49418 w 52707"/>
                <a:gd name="T33" fmla="*/ 53595 h 60703"/>
                <a:gd name="T34" fmla="*/ 52707 w 52707"/>
                <a:gd name="T35" fmla="*/ 49641 h 60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07" h="60703">
                  <a:moveTo>
                    <a:pt x="52707" y="49641"/>
                  </a:moveTo>
                  <a:cubicBezTo>
                    <a:pt x="52394" y="49345"/>
                    <a:pt x="46464" y="43685"/>
                    <a:pt x="43525" y="38603"/>
                  </a:cubicBezTo>
                  <a:cubicBezTo>
                    <a:pt x="40585" y="33542"/>
                    <a:pt x="37824" y="30231"/>
                    <a:pt x="36403" y="23321"/>
                  </a:cubicBezTo>
                  <a:cubicBezTo>
                    <a:pt x="33775" y="10514"/>
                    <a:pt x="37675" y="1451"/>
                    <a:pt x="37880" y="973"/>
                  </a:cubicBezTo>
                  <a:lnTo>
                    <a:pt x="30161" y="0"/>
                  </a:lnTo>
                  <a:cubicBezTo>
                    <a:pt x="30254" y="433"/>
                    <a:pt x="32084" y="8665"/>
                    <a:pt x="32531" y="17072"/>
                  </a:cubicBezTo>
                  <a:cubicBezTo>
                    <a:pt x="32979" y="26028"/>
                    <a:pt x="30272" y="30231"/>
                    <a:pt x="28446" y="30718"/>
                  </a:cubicBezTo>
                  <a:cubicBezTo>
                    <a:pt x="28080" y="30821"/>
                    <a:pt x="27699" y="30869"/>
                    <a:pt x="27302" y="30869"/>
                  </a:cubicBezTo>
                  <a:cubicBezTo>
                    <a:pt x="24721" y="30869"/>
                    <a:pt x="21493" y="28738"/>
                    <a:pt x="17122" y="24685"/>
                  </a:cubicBezTo>
                  <a:cubicBezTo>
                    <a:pt x="10934" y="18941"/>
                    <a:pt x="4391" y="10767"/>
                    <a:pt x="4047" y="10336"/>
                  </a:cubicBezTo>
                  <a:lnTo>
                    <a:pt x="0" y="15943"/>
                  </a:lnTo>
                  <a:cubicBezTo>
                    <a:pt x="613" y="16499"/>
                    <a:pt x="12259" y="27059"/>
                    <a:pt x="16419" y="30916"/>
                  </a:cubicBezTo>
                  <a:cubicBezTo>
                    <a:pt x="20740" y="34906"/>
                    <a:pt x="24807" y="39890"/>
                    <a:pt x="30292" y="45107"/>
                  </a:cubicBezTo>
                  <a:cubicBezTo>
                    <a:pt x="36306" y="50811"/>
                    <a:pt x="43590" y="60205"/>
                    <a:pt x="43971" y="60703"/>
                  </a:cubicBezTo>
                  <a:lnTo>
                    <a:pt x="47882" y="55462"/>
                  </a:lnTo>
                  <a:lnTo>
                    <a:pt x="34963" y="40765"/>
                  </a:lnTo>
                  <a:lnTo>
                    <a:pt x="49418" y="53595"/>
                  </a:lnTo>
                  <a:lnTo>
                    <a:pt x="52707" y="49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9" name="Freeform 39"/>
            <p:cNvSpPr>
              <a:spLocks/>
            </p:cNvSpPr>
            <p:nvPr/>
          </p:nvSpPr>
          <p:spPr bwMode="auto">
            <a:xfrm>
              <a:off x="9207511" y="4521212"/>
              <a:ext cx="106363" cy="106363"/>
            </a:xfrm>
            <a:custGeom>
              <a:avLst/>
              <a:gdLst>
                <a:gd name="T0" fmla="*/ 6150 w 12281"/>
                <a:gd name="T1" fmla="*/ 0 h 12286"/>
                <a:gd name="T2" fmla="*/ 0 w 12281"/>
                <a:gd name="T3" fmla="*/ 6154 h 12286"/>
                <a:gd name="T4" fmla="*/ 6150 w 12281"/>
                <a:gd name="T5" fmla="*/ 12286 h 12286"/>
                <a:gd name="T6" fmla="*/ 12281 w 12281"/>
                <a:gd name="T7" fmla="*/ 6154 h 12286"/>
                <a:gd name="T8" fmla="*/ 6150 w 12281"/>
                <a:gd name="T9" fmla="*/ 0 h 12286"/>
              </a:gdLst>
              <a:ahLst/>
              <a:cxnLst>
                <a:cxn ang="0">
                  <a:pos x="T0" y="T1"/>
                </a:cxn>
                <a:cxn ang="0">
                  <a:pos x="T2" y="T3"/>
                </a:cxn>
                <a:cxn ang="0">
                  <a:pos x="T4" y="T5"/>
                </a:cxn>
                <a:cxn ang="0">
                  <a:pos x="T6" y="T7"/>
                </a:cxn>
                <a:cxn ang="0">
                  <a:pos x="T8" y="T9"/>
                </a:cxn>
              </a:cxnLst>
              <a:rect l="0" t="0" r="r" b="b"/>
              <a:pathLst>
                <a:path w="12281" h="12286">
                  <a:moveTo>
                    <a:pt x="6150" y="0"/>
                  </a:moveTo>
                  <a:cubicBezTo>
                    <a:pt x="2743" y="0"/>
                    <a:pt x="0" y="2764"/>
                    <a:pt x="0" y="6154"/>
                  </a:cubicBezTo>
                  <a:cubicBezTo>
                    <a:pt x="0" y="9540"/>
                    <a:pt x="2743" y="12286"/>
                    <a:pt x="6150" y="12286"/>
                  </a:cubicBezTo>
                  <a:cubicBezTo>
                    <a:pt x="9535" y="12286"/>
                    <a:pt x="12281" y="9540"/>
                    <a:pt x="12281" y="6154"/>
                  </a:cubicBezTo>
                  <a:cubicBezTo>
                    <a:pt x="12281" y="2764"/>
                    <a:pt x="9535" y="0"/>
                    <a:pt x="6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3" name="Freeform 43"/>
            <p:cNvSpPr>
              <a:spLocks/>
            </p:cNvSpPr>
            <p:nvPr/>
          </p:nvSpPr>
          <p:spPr bwMode="auto">
            <a:xfrm>
              <a:off x="9385311" y="4210061"/>
              <a:ext cx="69850" cy="61913"/>
            </a:xfrm>
            <a:custGeom>
              <a:avLst/>
              <a:gdLst>
                <a:gd name="T0" fmla="*/ 4064 w 8093"/>
                <a:gd name="T1" fmla="*/ 7104 h 7104"/>
                <a:gd name="T2" fmla="*/ 7045 w 8093"/>
                <a:gd name="T3" fmla="*/ 5476 h 7104"/>
                <a:gd name="T4" fmla="*/ 5976 w 8093"/>
                <a:gd name="T5" fmla="*/ 569 h 7104"/>
                <a:gd name="T6" fmla="*/ 4057 w 8093"/>
                <a:gd name="T7" fmla="*/ 0 h 7104"/>
                <a:gd name="T8" fmla="*/ 1071 w 8093"/>
                <a:gd name="T9" fmla="*/ 1639 h 7104"/>
                <a:gd name="T10" fmla="*/ 2143 w 8093"/>
                <a:gd name="T11" fmla="*/ 6547 h 7104"/>
                <a:gd name="T12" fmla="*/ 4064 w 8093"/>
                <a:gd name="T13" fmla="*/ 7104 h 7104"/>
              </a:gdLst>
              <a:ahLst/>
              <a:cxnLst>
                <a:cxn ang="0">
                  <a:pos x="T0" y="T1"/>
                </a:cxn>
                <a:cxn ang="0">
                  <a:pos x="T2" y="T3"/>
                </a:cxn>
                <a:cxn ang="0">
                  <a:pos x="T4" y="T5"/>
                </a:cxn>
                <a:cxn ang="0">
                  <a:pos x="T6" y="T7"/>
                </a:cxn>
                <a:cxn ang="0">
                  <a:pos x="T8" y="T9"/>
                </a:cxn>
                <a:cxn ang="0">
                  <a:pos x="T10" y="T11"/>
                </a:cxn>
                <a:cxn ang="0">
                  <a:pos x="T12" y="T13"/>
                </a:cxn>
              </a:cxnLst>
              <a:rect l="0" t="0" r="r" b="b"/>
              <a:pathLst>
                <a:path w="8093" h="7104">
                  <a:moveTo>
                    <a:pt x="4064" y="7104"/>
                  </a:moveTo>
                  <a:cubicBezTo>
                    <a:pt x="5230" y="7104"/>
                    <a:pt x="6371" y="6534"/>
                    <a:pt x="7045" y="5476"/>
                  </a:cubicBezTo>
                  <a:cubicBezTo>
                    <a:pt x="8093" y="3822"/>
                    <a:pt x="7628" y="1619"/>
                    <a:pt x="5976" y="569"/>
                  </a:cubicBezTo>
                  <a:cubicBezTo>
                    <a:pt x="5379" y="183"/>
                    <a:pt x="4713" y="0"/>
                    <a:pt x="4057" y="0"/>
                  </a:cubicBezTo>
                  <a:cubicBezTo>
                    <a:pt x="2887" y="0"/>
                    <a:pt x="1745" y="582"/>
                    <a:pt x="1071" y="1639"/>
                  </a:cubicBezTo>
                  <a:cubicBezTo>
                    <a:pt x="0" y="3296"/>
                    <a:pt x="491" y="5494"/>
                    <a:pt x="2143" y="6547"/>
                  </a:cubicBezTo>
                  <a:cubicBezTo>
                    <a:pt x="2738" y="6924"/>
                    <a:pt x="3402" y="7104"/>
                    <a:pt x="4064" y="7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5" name="Freeform 45"/>
            <p:cNvSpPr>
              <a:spLocks/>
            </p:cNvSpPr>
            <p:nvPr/>
          </p:nvSpPr>
          <p:spPr bwMode="auto">
            <a:xfrm>
              <a:off x="8921760" y="4213236"/>
              <a:ext cx="611188" cy="600077"/>
            </a:xfrm>
            <a:custGeom>
              <a:avLst/>
              <a:gdLst>
                <a:gd name="T0" fmla="*/ 29144 w 70935"/>
                <a:gd name="T1" fmla="*/ 14173 h 69615"/>
                <a:gd name="T2" fmla="*/ 9630 w 70935"/>
                <a:gd name="T3" fmla="*/ 0 h 69615"/>
                <a:gd name="T4" fmla="*/ 6052 w 70935"/>
                <a:gd name="T5" fmla="*/ 4673 h 69615"/>
                <a:gd name="T6" fmla="*/ 23095 w 70935"/>
                <a:gd name="T7" fmla="*/ 21453 h 69615"/>
                <a:gd name="T8" fmla="*/ 3929 w 70935"/>
                <a:gd name="T9" fmla="*/ 7221 h 69615"/>
                <a:gd name="T10" fmla="*/ 0 w 70935"/>
                <a:gd name="T11" fmla="*/ 11114 h 69615"/>
                <a:gd name="T12" fmla="*/ 13891 w 70935"/>
                <a:gd name="T13" fmla="*/ 24216 h 69615"/>
                <a:gd name="T14" fmla="*/ 25021 w 70935"/>
                <a:gd name="T15" fmla="*/ 41915 h 69615"/>
                <a:gd name="T16" fmla="*/ 26673 w 70935"/>
                <a:gd name="T17" fmla="*/ 69615 h 69615"/>
                <a:gd name="T18" fmla="*/ 36342 w 70935"/>
                <a:gd name="T19" fmla="*/ 69615 h 69615"/>
                <a:gd name="T20" fmla="*/ 30758 w 70935"/>
                <a:gd name="T21" fmla="*/ 48979 h 69615"/>
                <a:gd name="T22" fmla="*/ 33639 w 70935"/>
                <a:gd name="T23" fmla="*/ 31557 h 69615"/>
                <a:gd name="T24" fmla="*/ 35817 w 70935"/>
                <a:gd name="T25" fmla="*/ 31144 h 69615"/>
                <a:gd name="T26" fmla="*/ 48504 w 70935"/>
                <a:gd name="T27" fmla="*/ 37200 h 69615"/>
                <a:gd name="T28" fmla="*/ 66832 w 70935"/>
                <a:gd name="T29" fmla="*/ 52836 h 69615"/>
                <a:gd name="T30" fmla="*/ 70935 w 70935"/>
                <a:gd name="T31" fmla="*/ 45281 h 69615"/>
                <a:gd name="T32" fmla="*/ 48405 w 70935"/>
                <a:gd name="T33" fmla="*/ 29433 h 69615"/>
                <a:gd name="T34" fmla="*/ 29144 w 70935"/>
                <a:gd name="T35" fmla="*/ 14173 h 6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35" h="69615">
                  <a:moveTo>
                    <a:pt x="29144" y="14173"/>
                  </a:moveTo>
                  <a:cubicBezTo>
                    <a:pt x="20879" y="8078"/>
                    <a:pt x="10192" y="402"/>
                    <a:pt x="9630" y="0"/>
                  </a:cubicBezTo>
                  <a:lnTo>
                    <a:pt x="6052" y="4673"/>
                  </a:lnTo>
                  <a:lnTo>
                    <a:pt x="23095" y="21453"/>
                  </a:lnTo>
                  <a:lnTo>
                    <a:pt x="3929" y="7221"/>
                  </a:lnTo>
                  <a:lnTo>
                    <a:pt x="0" y="11114"/>
                  </a:lnTo>
                  <a:cubicBezTo>
                    <a:pt x="475" y="11480"/>
                    <a:pt x="9493" y="18434"/>
                    <a:pt x="13891" y="24216"/>
                  </a:cubicBezTo>
                  <a:cubicBezTo>
                    <a:pt x="18287" y="29977"/>
                    <a:pt x="22198" y="33640"/>
                    <a:pt x="25021" y="41915"/>
                  </a:cubicBezTo>
                  <a:cubicBezTo>
                    <a:pt x="30255" y="57236"/>
                    <a:pt x="26853" y="68997"/>
                    <a:pt x="26673" y="69615"/>
                  </a:cubicBezTo>
                  <a:lnTo>
                    <a:pt x="36342" y="69615"/>
                  </a:lnTo>
                  <a:cubicBezTo>
                    <a:pt x="36155" y="69098"/>
                    <a:pt x="32605" y="59258"/>
                    <a:pt x="30758" y="48979"/>
                  </a:cubicBezTo>
                  <a:cubicBezTo>
                    <a:pt x="28815" y="38040"/>
                    <a:pt x="31502" y="32452"/>
                    <a:pt x="33639" y="31557"/>
                  </a:cubicBezTo>
                  <a:cubicBezTo>
                    <a:pt x="34309" y="31280"/>
                    <a:pt x="35033" y="31144"/>
                    <a:pt x="35817" y="31144"/>
                  </a:cubicBezTo>
                  <a:cubicBezTo>
                    <a:pt x="38915" y="31144"/>
                    <a:pt x="42992" y="33257"/>
                    <a:pt x="48504" y="37200"/>
                  </a:cubicBezTo>
                  <a:cubicBezTo>
                    <a:pt x="57026" y="43313"/>
                    <a:pt x="66341" y="52360"/>
                    <a:pt x="66832" y="52836"/>
                  </a:cubicBezTo>
                  <a:lnTo>
                    <a:pt x="70935" y="45281"/>
                  </a:lnTo>
                  <a:cubicBezTo>
                    <a:pt x="70097" y="44693"/>
                    <a:pt x="54147" y="33523"/>
                    <a:pt x="48405" y="29433"/>
                  </a:cubicBezTo>
                  <a:cubicBezTo>
                    <a:pt x="42469" y="25208"/>
                    <a:pt x="36692" y="19699"/>
                    <a:pt x="29144" y="14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6" name="Freeform 46"/>
            <p:cNvSpPr>
              <a:spLocks/>
            </p:cNvSpPr>
            <p:nvPr/>
          </p:nvSpPr>
          <p:spPr bwMode="auto">
            <a:xfrm>
              <a:off x="9293236" y="3984636"/>
              <a:ext cx="250825" cy="376238"/>
            </a:xfrm>
            <a:custGeom>
              <a:avLst/>
              <a:gdLst>
                <a:gd name="T0" fmla="*/ 18484 w 29143"/>
                <a:gd name="T1" fmla="*/ 12985 h 43568"/>
                <a:gd name="T2" fmla="*/ 13364 w 29143"/>
                <a:gd name="T3" fmla="*/ 0 h 43568"/>
                <a:gd name="T4" fmla="*/ 10175 w 29143"/>
                <a:gd name="T5" fmla="*/ 1150 h 43568"/>
                <a:gd name="T6" fmla="*/ 13249 w 29143"/>
                <a:gd name="T7" fmla="*/ 14658 h 43568"/>
                <a:gd name="T8" fmla="*/ 8344 w 29143"/>
                <a:gd name="T9" fmla="*/ 1734 h 43568"/>
                <a:gd name="T10" fmla="*/ 5213 w 29143"/>
                <a:gd name="T11" fmla="*/ 2415 h 43568"/>
                <a:gd name="T12" fmla="*/ 7896 w 29143"/>
                <a:gd name="T13" fmla="*/ 13119 h 43568"/>
                <a:gd name="T14" fmla="*/ 7819 w 29143"/>
                <a:gd name="T15" fmla="*/ 25209 h 43568"/>
                <a:gd name="T16" fmla="*/ 0 w 29143"/>
                <a:gd name="T17" fmla="*/ 39229 h 43568"/>
                <a:gd name="T18" fmla="*/ 4710 w 29143"/>
                <a:gd name="T19" fmla="*/ 42243 h 43568"/>
                <a:gd name="T20" fmla="*/ 8423 w 29143"/>
                <a:gd name="T21" fmla="*/ 30446 h 43568"/>
                <a:gd name="T22" fmla="*/ 15022 w 29143"/>
                <a:gd name="T23" fmla="*/ 22837 h 43568"/>
                <a:gd name="T24" fmla="*/ 15254 w 29143"/>
                <a:gd name="T25" fmla="*/ 22853 h 43568"/>
                <a:gd name="T26" fmla="*/ 20720 w 29143"/>
                <a:gd name="T27" fmla="*/ 30252 h 43568"/>
                <a:gd name="T28" fmla="*/ 24787 w 29143"/>
                <a:gd name="T29" fmla="*/ 43568 h 43568"/>
                <a:gd name="T30" fmla="*/ 29143 w 29143"/>
                <a:gd name="T31" fmla="*/ 41174 h 43568"/>
                <a:gd name="T32" fmla="*/ 23096 w 29143"/>
                <a:gd name="T33" fmla="*/ 26419 h 43568"/>
                <a:gd name="T34" fmla="*/ 18484 w 29143"/>
                <a:gd name="T35" fmla="*/ 12985 h 43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43" h="43568">
                  <a:moveTo>
                    <a:pt x="18484" y="12985"/>
                  </a:moveTo>
                  <a:cubicBezTo>
                    <a:pt x="16342" y="7435"/>
                    <a:pt x="13515" y="372"/>
                    <a:pt x="13364" y="0"/>
                  </a:cubicBezTo>
                  <a:lnTo>
                    <a:pt x="10175" y="1150"/>
                  </a:lnTo>
                  <a:lnTo>
                    <a:pt x="13249" y="14658"/>
                  </a:lnTo>
                  <a:lnTo>
                    <a:pt x="8344" y="1734"/>
                  </a:lnTo>
                  <a:lnTo>
                    <a:pt x="5213" y="2415"/>
                  </a:lnTo>
                  <a:cubicBezTo>
                    <a:pt x="5330" y="2739"/>
                    <a:pt x="7568" y="8935"/>
                    <a:pt x="7896" y="13119"/>
                  </a:cubicBezTo>
                  <a:cubicBezTo>
                    <a:pt x="8249" y="17309"/>
                    <a:pt x="9029" y="20306"/>
                    <a:pt x="7819" y="25209"/>
                  </a:cubicBezTo>
                  <a:cubicBezTo>
                    <a:pt x="5605" y="34321"/>
                    <a:pt x="282" y="38983"/>
                    <a:pt x="0" y="39229"/>
                  </a:cubicBezTo>
                  <a:lnTo>
                    <a:pt x="4710" y="42243"/>
                  </a:lnTo>
                  <a:cubicBezTo>
                    <a:pt x="4778" y="41934"/>
                    <a:pt x="6106" y="36034"/>
                    <a:pt x="8423" y="30446"/>
                  </a:cubicBezTo>
                  <a:cubicBezTo>
                    <a:pt x="10743" y="24830"/>
                    <a:pt x="13585" y="22837"/>
                    <a:pt x="15022" y="22837"/>
                  </a:cubicBezTo>
                  <a:cubicBezTo>
                    <a:pt x="15103" y="22837"/>
                    <a:pt x="15181" y="22842"/>
                    <a:pt x="15254" y="22853"/>
                  </a:cubicBezTo>
                  <a:cubicBezTo>
                    <a:pt x="17274" y="23223"/>
                    <a:pt x="18912" y="25678"/>
                    <a:pt x="20720" y="30252"/>
                  </a:cubicBezTo>
                  <a:cubicBezTo>
                    <a:pt x="22979" y="35879"/>
                    <a:pt x="24697" y="43185"/>
                    <a:pt x="24787" y="43568"/>
                  </a:cubicBezTo>
                  <a:lnTo>
                    <a:pt x="29143" y="41174"/>
                  </a:lnTo>
                  <a:cubicBezTo>
                    <a:pt x="28919" y="40626"/>
                    <a:pt x="24612" y="30215"/>
                    <a:pt x="23096" y="26419"/>
                  </a:cubicBezTo>
                  <a:cubicBezTo>
                    <a:pt x="21518" y="22522"/>
                    <a:pt x="20425" y="18049"/>
                    <a:pt x="18484" y="129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285" name="Group 284"/>
            <p:cNvGrpSpPr/>
            <p:nvPr/>
          </p:nvGrpSpPr>
          <p:grpSpPr>
            <a:xfrm>
              <a:off x="6659570" y="3030546"/>
              <a:ext cx="3086103" cy="1433515"/>
              <a:chOff x="6659570" y="3030546"/>
              <a:chExt cx="3086103" cy="1433515"/>
            </a:xfrm>
            <a:grpFill/>
          </p:grpSpPr>
          <p:sp>
            <p:nvSpPr>
              <p:cNvPr id="92" name="Freeform 22"/>
              <p:cNvSpPr>
                <a:spLocks/>
              </p:cNvSpPr>
              <p:nvPr/>
            </p:nvSpPr>
            <p:spPr bwMode="auto">
              <a:xfrm>
                <a:off x="7031046" y="3506797"/>
                <a:ext cx="212725" cy="211138"/>
              </a:xfrm>
              <a:custGeom>
                <a:avLst/>
                <a:gdLst>
                  <a:gd name="T0" fmla="*/ 24572 w 24572"/>
                  <a:gd name="T1" fmla="*/ 12282 h 24586"/>
                  <a:gd name="T2" fmla="*/ 12275 w 24572"/>
                  <a:gd name="T3" fmla="*/ 0 h 24586"/>
                  <a:gd name="T4" fmla="*/ 0 w 24572"/>
                  <a:gd name="T5" fmla="*/ 12282 h 24586"/>
                  <a:gd name="T6" fmla="*/ 12275 w 24572"/>
                  <a:gd name="T7" fmla="*/ 24586 h 24586"/>
                  <a:gd name="T8" fmla="*/ 24572 w 24572"/>
                  <a:gd name="T9" fmla="*/ 12282 h 24586"/>
                </a:gdLst>
                <a:ahLst/>
                <a:cxnLst>
                  <a:cxn ang="0">
                    <a:pos x="T0" y="T1"/>
                  </a:cxn>
                  <a:cxn ang="0">
                    <a:pos x="T2" y="T3"/>
                  </a:cxn>
                  <a:cxn ang="0">
                    <a:pos x="T4" y="T5"/>
                  </a:cxn>
                  <a:cxn ang="0">
                    <a:pos x="T6" y="T7"/>
                  </a:cxn>
                  <a:cxn ang="0">
                    <a:pos x="T8" y="T9"/>
                  </a:cxn>
                </a:cxnLst>
                <a:rect l="0" t="0" r="r" b="b"/>
                <a:pathLst>
                  <a:path w="24572" h="24586">
                    <a:moveTo>
                      <a:pt x="24572" y="12282"/>
                    </a:moveTo>
                    <a:cubicBezTo>
                      <a:pt x="24572" y="5508"/>
                      <a:pt x="19065" y="0"/>
                      <a:pt x="12275" y="0"/>
                    </a:cubicBezTo>
                    <a:cubicBezTo>
                      <a:pt x="5485" y="0"/>
                      <a:pt x="0" y="5508"/>
                      <a:pt x="0" y="12282"/>
                    </a:cubicBezTo>
                    <a:cubicBezTo>
                      <a:pt x="0" y="19077"/>
                      <a:pt x="5485" y="24586"/>
                      <a:pt x="12275" y="24586"/>
                    </a:cubicBezTo>
                    <a:cubicBezTo>
                      <a:pt x="19065" y="24586"/>
                      <a:pt x="24572" y="19077"/>
                      <a:pt x="24572" y="12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4" name="Freeform 24"/>
              <p:cNvSpPr>
                <a:spLocks/>
              </p:cNvSpPr>
              <p:nvPr/>
            </p:nvSpPr>
            <p:spPr bwMode="auto">
              <a:xfrm>
                <a:off x="6659570" y="3030546"/>
                <a:ext cx="1166814" cy="1265241"/>
              </a:xfrm>
              <a:custGeom>
                <a:avLst/>
                <a:gdLst>
                  <a:gd name="T0" fmla="*/ 98757 w 135355"/>
                  <a:gd name="T1" fmla="*/ 97790 h 146557"/>
                  <a:gd name="T2" fmla="*/ 127768 w 135355"/>
                  <a:gd name="T3" fmla="*/ 133163 h 146557"/>
                  <a:gd name="T4" fmla="*/ 135355 w 135355"/>
                  <a:gd name="T5" fmla="*/ 124500 h 146557"/>
                  <a:gd name="T6" fmla="*/ 110861 w 135355"/>
                  <a:gd name="T7" fmla="*/ 87605 h 146557"/>
                  <a:gd name="T8" fmla="*/ 80332 w 135355"/>
                  <a:gd name="T9" fmla="*/ 49080 h 146557"/>
                  <a:gd name="T10" fmla="*/ 44689 w 135355"/>
                  <a:gd name="T11" fmla="*/ 0 h 146557"/>
                  <a:gd name="T12" fmla="*/ 33559 w 135355"/>
                  <a:gd name="T13" fmla="*/ 12187 h 146557"/>
                  <a:gd name="T14" fmla="*/ 64786 w 135355"/>
                  <a:gd name="T15" fmla="*/ 48866 h 146557"/>
                  <a:gd name="T16" fmla="*/ 76071 w 135355"/>
                  <a:gd name="T17" fmla="*/ 78612 h 146557"/>
                  <a:gd name="T18" fmla="*/ 55408 w 135355"/>
                  <a:gd name="T19" fmla="*/ 85741 h 146557"/>
                  <a:gd name="T20" fmla="*/ 41266 w 135355"/>
                  <a:gd name="T21" fmla="*/ 84374 h 146557"/>
                  <a:gd name="T22" fmla="*/ 0 w 135355"/>
                  <a:gd name="T23" fmla="*/ 73222 h 146557"/>
                  <a:gd name="T24" fmla="*/ 0 w 135355"/>
                  <a:gd name="T25" fmla="*/ 92569 h 146557"/>
                  <a:gd name="T26" fmla="*/ 21180 w 135355"/>
                  <a:gd name="T27" fmla="*/ 90175 h 146557"/>
                  <a:gd name="T28" fmla="*/ 55390 w 135355"/>
                  <a:gd name="T29" fmla="*/ 95860 h 146557"/>
                  <a:gd name="T30" fmla="*/ 90779 w 135355"/>
                  <a:gd name="T31" fmla="*/ 118170 h 146557"/>
                  <a:gd name="T32" fmla="*/ 116830 w 135355"/>
                  <a:gd name="T33" fmla="*/ 146557 h 146557"/>
                  <a:gd name="T34" fmla="*/ 123798 w 135355"/>
                  <a:gd name="T35" fmla="*/ 137230 h 146557"/>
                  <a:gd name="T36" fmla="*/ 98757 w 135355"/>
                  <a:gd name="T37" fmla="*/ 97790 h 146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355" h="146557">
                    <a:moveTo>
                      <a:pt x="98757" y="97790"/>
                    </a:moveTo>
                    <a:lnTo>
                      <a:pt x="127768" y="133163"/>
                    </a:lnTo>
                    <a:lnTo>
                      <a:pt x="135355" y="124500"/>
                    </a:lnTo>
                    <a:cubicBezTo>
                      <a:pt x="134739" y="123485"/>
                      <a:pt x="123019" y="104192"/>
                      <a:pt x="110861" y="87605"/>
                    </a:cubicBezTo>
                    <a:cubicBezTo>
                      <a:pt x="99789" y="72501"/>
                      <a:pt x="88797" y="60934"/>
                      <a:pt x="80332" y="49080"/>
                    </a:cubicBezTo>
                    <a:cubicBezTo>
                      <a:pt x="72142" y="37592"/>
                      <a:pt x="46062" y="1883"/>
                      <a:pt x="44689" y="0"/>
                    </a:cubicBezTo>
                    <a:lnTo>
                      <a:pt x="33559" y="12187"/>
                    </a:lnTo>
                    <a:cubicBezTo>
                      <a:pt x="34508" y="13168"/>
                      <a:pt x="52570" y="31792"/>
                      <a:pt x="64786" y="48866"/>
                    </a:cubicBezTo>
                    <a:cubicBezTo>
                      <a:pt x="74692" y="62706"/>
                      <a:pt x="78833" y="72012"/>
                      <a:pt x="76071" y="78612"/>
                    </a:cubicBezTo>
                    <a:cubicBezTo>
                      <a:pt x="74719" y="81877"/>
                      <a:pt x="68024" y="85741"/>
                      <a:pt x="55408" y="85741"/>
                    </a:cubicBezTo>
                    <a:cubicBezTo>
                      <a:pt x="51321" y="85741"/>
                      <a:pt x="46614" y="85337"/>
                      <a:pt x="41266" y="84374"/>
                    </a:cubicBezTo>
                    <a:cubicBezTo>
                      <a:pt x="20718" y="80697"/>
                      <a:pt x="1035" y="73594"/>
                      <a:pt x="0" y="73222"/>
                    </a:cubicBezTo>
                    <a:lnTo>
                      <a:pt x="0" y="92569"/>
                    </a:lnTo>
                    <a:cubicBezTo>
                      <a:pt x="413" y="92452"/>
                      <a:pt x="8279" y="90175"/>
                      <a:pt x="21180" y="90175"/>
                    </a:cubicBezTo>
                    <a:cubicBezTo>
                      <a:pt x="30597" y="90175"/>
                      <a:pt x="42470" y="91449"/>
                      <a:pt x="55390" y="95860"/>
                    </a:cubicBezTo>
                    <a:cubicBezTo>
                      <a:pt x="71946" y="101526"/>
                      <a:pt x="79223" y="109353"/>
                      <a:pt x="90779" y="118170"/>
                    </a:cubicBezTo>
                    <a:cubicBezTo>
                      <a:pt x="102337" y="126970"/>
                      <a:pt x="116105" y="145578"/>
                      <a:pt x="116830" y="146557"/>
                    </a:cubicBezTo>
                    <a:lnTo>
                      <a:pt x="123798" y="137230"/>
                    </a:lnTo>
                    <a:lnTo>
                      <a:pt x="98757" y="977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9" name="Freeform 29"/>
              <p:cNvSpPr>
                <a:spLocks/>
              </p:cNvSpPr>
              <p:nvPr/>
            </p:nvSpPr>
            <p:spPr bwMode="auto">
              <a:xfrm>
                <a:off x="8137534" y="3500447"/>
                <a:ext cx="231775" cy="212726"/>
              </a:xfrm>
              <a:custGeom>
                <a:avLst/>
                <a:gdLst>
                  <a:gd name="T0" fmla="*/ 4806 w 26964"/>
                  <a:gd name="T1" fmla="*/ 3595 h 24583"/>
                  <a:gd name="T2" fmla="*/ 4806 w 26964"/>
                  <a:gd name="T3" fmla="*/ 20976 h 24583"/>
                  <a:gd name="T4" fmla="*/ 13486 w 26964"/>
                  <a:gd name="T5" fmla="*/ 24583 h 24583"/>
                  <a:gd name="T6" fmla="*/ 22179 w 26964"/>
                  <a:gd name="T7" fmla="*/ 20976 h 24583"/>
                  <a:gd name="T8" fmla="*/ 22179 w 26964"/>
                  <a:gd name="T9" fmla="*/ 3595 h 24583"/>
                  <a:gd name="T10" fmla="*/ 13486 w 26964"/>
                  <a:gd name="T11" fmla="*/ 0 h 24583"/>
                  <a:gd name="T12" fmla="*/ 4806 w 26964"/>
                  <a:gd name="T13" fmla="*/ 3595 h 24583"/>
                </a:gdLst>
                <a:ahLst/>
                <a:cxnLst>
                  <a:cxn ang="0">
                    <a:pos x="T0" y="T1"/>
                  </a:cxn>
                  <a:cxn ang="0">
                    <a:pos x="T2" y="T3"/>
                  </a:cxn>
                  <a:cxn ang="0">
                    <a:pos x="T4" y="T5"/>
                  </a:cxn>
                  <a:cxn ang="0">
                    <a:pos x="T6" y="T7"/>
                  </a:cxn>
                  <a:cxn ang="0">
                    <a:pos x="T8" y="T9"/>
                  </a:cxn>
                  <a:cxn ang="0">
                    <a:pos x="T10" y="T11"/>
                  </a:cxn>
                  <a:cxn ang="0">
                    <a:pos x="T12" y="T13"/>
                  </a:cxn>
                </a:cxnLst>
                <a:rect l="0" t="0" r="r" b="b"/>
                <a:pathLst>
                  <a:path w="26964" h="24583">
                    <a:moveTo>
                      <a:pt x="4806" y="3595"/>
                    </a:moveTo>
                    <a:cubicBezTo>
                      <a:pt x="0" y="8401"/>
                      <a:pt x="0" y="16170"/>
                      <a:pt x="4806" y="20976"/>
                    </a:cubicBezTo>
                    <a:cubicBezTo>
                      <a:pt x="7200" y="23382"/>
                      <a:pt x="10341" y="24583"/>
                      <a:pt x="13486" y="24583"/>
                    </a:cubicBezTo>
                    <a:cubicBezTo>
                      <a:pt x="16630" y="24583"/>
                      <a:pt x="19776" y="23382"/>
                      <a:pt x="22179" y="20976"/>
                    </a:cubicBezTo>
                    <a:cubicBezTo>
                      <a:pt x="26964" y="16186"/>
                      <a:pt x="26964" y="8401"/>
                      <a:pt x="22179" y="3595"/>
                    </a:cubicBezTo>
                    <a:cubicBezTo>
                      <a:pt x="19776" y="1197"/>
                      <a:pt x="16630" y="0"/>
                      <a:pt x="13486" y="0"/>
                    </a:cubicBezTo>
                    <a:cubicBezTo>
                      <a:pt x="10341" y="0"/>
                      <a:pt x="7200" y="1197"/>
                      <a:pt x="4806" y="35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0" name="Freeform 30"/>
              <p:cNvSpPr>
                <a:spLocks/>
              </p:cNvSpPr>
              <p:nvPr/>
            </p:nvSpPr>
            <p:spPr bwMode="auto">
              <a:xfrm>
                <a:off x="7762884" y="3136908"/>
                <a:ext cx="835026" cy="1327153"/>
              </a:xfrm>
              <a:custGeom>
                <a:avLst/>
                <a:gdLst>
                  <a:gd name="T0" fmla="*/ 87528 w 96988"/>
                  <a:gd name="T1" fmla="*/ 59167 h 153916"/>
                  <a:gd name="T2" fmla="*/ 96988 w 96988"/>
                  <a:gd name="T3" fmla="*/ 4851 h 153916"/>
                  <a:gd name="T4" fmla="*/ 80526 w 96988"/>
                  <a:gd name="T5" fmla="*/ 0 h 153916"/>
                  <a:gd name="T6" fmla="*/ 76673 w 96988"/>
                  <a:gd name="T7" fmla="*/ 48010 h 153916"/>
                  <a:gd name="T8" fmla="*/ 63637 w 96988"/>
                  <a:gd name="T9" fmla="*/ 77058 h 153916"/>
                  <a:gd name="T10" fmla="*/ 61452 w 96988"/>
                  <a:gd name="T11" fmla="*/ 77434 h 153916"/>
                  <a:gd name="T12" fmla="*/ 34961 w 96988"/>
                  <a:gd name="T13" fmla="*/ 56478 h 153916"/>
                  <a:gd name="T14" fmla="*/ 13655 w 96988"/>
                  <a:gd name="T15" fmla="*/ 19412 h 153916"/>
                  <a:gd name="T16" fmla="*/ 0 w 96988"/>
                  <a:gd name="T17" fmla="*/ 33076 h 153916"/>
                  <a:gd name="T18" fmla="*/ 36827 w 96988"/>
                  <a:gd name="T19" fmla="*/ 74603 h 153916"/>
                  <a:gd name="T20" fmla="*/ 46088 w 96988"/>
                  <a:gd name="T21" fmla="*/ 115407 h 153916"/>
                  <a:gd name="T22" fmla="*/ 44454 w 96988"/>
                  <a:gd name="T23" fmla="*/ 153916 h 153916"/>
                  <a:gd name="T24" fmla="*/ 55953 w 96988"/>
                  <a:gd name="T25" fmla="*/ 152241 h 153916"/>
                  <a:gd name="T26" fmla="*/ 66128 w 96988"/>
                  <a:gd name="T27" fmla="*/ 106647 h 153916"/>
                  <a:gd name="T28" fmla="*/ 61655 w 96988"/>
                  <a:gd name="T29" fmla="*/ 152203 h 153916"/>
                  <a:gd name="T30" fmla="*/ 73130 w 96988"/>
                  <a:gd name="T31" fmla="*/ 151423 h 153916"/>
                  <a:gd name="T32" fmla="*/ 81890 w 96988"/>
                  <a:gd name="T33" fmla="*/ 108011 h 153916"/>
                  <a:gd name="T34" fmla="*/ 87528 w 96988"/>
                  <a:gd name="T35" fmla="*/ 59167 h 15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88" h="153916">
                    <a:moveTo>
                      <a:pt x="87528" y="59167"/>
                    </a:moveTo>
                    <a:cubicBezTo>
                      <a:pt x="89846" y="45263"/>
                      <a:pt x="96629" y="6871"/>
                      <a:pt x="96988" y="4851"/>
                    </a:cubicBezTo>
                    <a:lnTo>
                      <a:pt x="80526" y="0"/>
                    </a:lnTo>
                    <a:cubicBezTo>
                      <a:pt x="80504" y="1366"/>
                      <a:pt x="80098" y="27298"/>
                      <a:pt x="76673" y="48010"/>
                    </a:cubicBezTo>
                    <a:cubicBezTo>
                      <a:pt x="73912" y="64810"/>
                      <a:pt x="70253" y="74310"/>
                      <a:pt x="63637" y="77058"/>
                    </a:cubicBezTo>
                    <a:cubicBezTo>
                      <a:pt x="63043" y="77299"/>
                      <a:pt x="62309" y="77434"/>
                      <a:pt x="61452" y="77434"/>
                    </a:cubicBezTo>
                    <a:cubicBezTo>
                      <a:pt x="56084" y="77434"/>
                      <a:pt x="45897" y="72225"/>
                      <a:pt x="34961" y="56478"/>
                    </a:cubicBezTo>
                    <a:cubicBezTo>
                      <a:pt x="23035" y="39347"/>
                      <a:pt x="14124" y="20410"/>
                      <a:pt x="13655" y="19412"/>
                    </a:cubicBezTo>
                    <a:lnTo>
                      <a:pt x="0" y="33076"/>
                    </a:lnTo>
                    <a:cubicBezTo>
                      <a:pt x="1125" y="33702"/>
                      <a:pt x="22546" y="45537"/>
                      <a:pt x="36827" y="74603"/>
                    </a:cubicBezTo>
                    <a:cubicBezTo>
                      <a:pt x="44531" y="90312"/>
                      <a:pt x="44143" y="101001"/>
                      <a:pt x="46088" y="115407"/>
                    </a:cubicBezTo>
                    <a:cubicBezTo>
                      <a:pt x="48034" y="129814"/>
                      <a:pt x="44634" y="152712"/>
                      <a:pt x="44454" y="153916"/>
                    </a:cubicBezTo>
                    <a:lnTo>
                      <a:pt x="55953" y="152241"/>
                    </a:lnTo>
                    <a:lnTo>
                      <a:pt x="66128" y="106647"/>
                    </a:lnTo>
                    <a:lnTo>
                      <a:pt x="61655" y="152203"/>
                    </a:lnTo>
                    <a:lnTo>
                      <a:pt x="73130" y="151423"/>
                    </a:lnTo>
                    <a:cubicBezTo>
                      <a:pt x="73411" y="150268"/>
                      <a:pt x="78757" y="128336"/>
                      <a:pt x="81890" y="108011"/>
                    </a:cubicBezTo>
                    <a:cubicBezTo>
                      <a:pt x="84730" y="89475"/>
                      <a:pt x="85118" y="73534"/>
                      <a:pt x="87528" y="59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0" name="Freeform 40"/>
              <p:cNvSpPr>
                <a:spLocks/>
              </p:cNvSpPr>
              <p:nvPr/>
            </p:nvSpPr>
            <p:spPr bwMode="auto">
              <a:xfrm>
                <a:off x="9204336" y="3678247"/>
                <a:ext cx="195263" cy="195263"/>
              </a:xfrm>
              <a:custGeom>
                <a:avLst/>
                <a:gdLst>
                  <a:gd name="T0" fmla="*/ 0 w 22706"/>
                  <a:gd name="T1" fmla="*/ 11351 h 22717"/>
                  <a:gd name="T2" fmla="*/ 11344 w 22706"/>
                  <a:gd name="T3" fmla="*/ 22717 h 22717"/>
                  <a:gd name="T4" fmla="*/ 22706 w 22706"/>
                  <a:gd name="T5" fmla="*/ 11351 h 22717"/>
                  <a:gd name="T6" fmla="*/ 11344 w 22706"/>
                  <a:gd name="T7" fmla="*/ 0 h 22717"/>
                  <a:gd name="T8" fmla="*/ 0 w 22706"/>
                  <a:gd name="T9" fmla="*/ 11351 h 22717"/>
                </a:gdLst>
                <a:ahLst/>
                <a:cxnLst>
                  <a:cxn ang="0">
                    <a:pos x="T0" y="T1"/>
                  </a:cxn>
                  <a:cxn ang="0">
                    <a:pos x="T2" y="T3"/>
                  </a:cxn>
                  <a:cxn ang="0">
                    <a:pos x="T4" y="T5"/>
                  </a:cxn>
                  <a:cxn ang="0">
                    <a:pos x="T6" y="T7"/>
                  </a:cxn>
                  <a:cxn ang="0">
                    <a:pos x="T8" y="T9"/>
                  </a:cxn>
                </a:cxnLst>
                <a:rect l="0" t="0" r="r" b="b"/>
                <a:pathLst>
                  <a:path w="22706" h="22717">
                    <a:moveTo>
                      <a:pt x="0" y="11351"/>
                    </a:moveTo>
                    <a:cubicBezTo>
                      <a:pt x="0" y="17617"/>
                      <a:pt x="5077" y="22717"/>
                      <a:pt x="11344" y="22717"/>
                    </a:cubicBezTo>
                    <a:cubicBezTo>
                      <a:pt x="17626" y="22717"/>
                      <a:pt x="22706" y="17617"/>
                      <a:pt x="22706" y="11351"/>
                    </a:cubicBezTo>
                    <a:cubicBezTo>
                      <a:pt x="22706" y="5083"/>
                      <a:pt x="17626" y="0"/>
                      <a:pt x="11344" y="0"/>
                    </a:cubicBezTo>
                    <a:cubicBezTo>
                      <a:pt x="5077" y="0"/>
                      <a:pt x="0" y="5083"/>
                      <a:pt x="0" y="11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8" name="Freeform 48"/>
              <p:cNvSpPr>
                <a:spLocks/>
              </p:cNvSpPr>
              <p:nvPr/>
            </p:nvSpPr>
            <p:spPr bwMode="auto">
              <a:xfrm>
                <a:off x="8634422" y="3270259"/>
                <a:ext cx="1111251" cy="1131890"/>
              </a:xfrm>
              <a:custGeom>
                <a:avLst/>
                <a:gdLst>
                  <a:gd name="T0" fmla="*/ 44730 w 128990"/>
                  <a:gd name="T1" fmla="*/ 105497 h 131178"/>
                  <a:gd name="T2" fmla="*/ 77417 w 128990"/>
                  <a:gd name="T3" fmla="*/ 84899 h 131178"/>
                  <a:gd name="T4" fmla="*/ 119496 w 128990"/>
                  <a:gd name="T5" fmla="*/ 77856 h 131178"/>
                  <a:gd name="T6" fmla="*/ 128990 w 128990"/>
                  <a:gd name="T7" fmla="*/ 78319 h 131178"/>
                  <a:gd name="T8" fmla="*/ 128606 w 128990"/>
                  <a:gd name="T9" fmla="*/ 63992 h 131178"/>
                  <a:gd name="T10" fmla="*/ 90471 w 128990"/>
                  <a:gd name="T11" fmla="*/ 74292 h 131178"/>
                  <a:gd name="T12" fmla="*/ 77434 w 128990"/>
                  <a:gd name="T13" fmla="*/ 75548 h 131178"/>
                  <a:gd name="T14" fmla="*/ 58309 w 128990"/>
                  <a:gd name="T15" fmla="*/ 68956 h 131178"/>
                  <a:gd name="T16" fmla="*/ 68737 w 128990"/>
                  <a:gd name="T17" fmla="*/ 41489 h 131178"/>
                  <a:gd name="T18" fmla="*/ 97591 w 128990"/>
                  <a:gd name="T19" fmla="*/ 7594 h 131178"/>
                  <a:gd name="T20" fmla="*/ 83659 w 128990"/>
                  <a:gd name="T21" fmla="*/ 0 h 131178"/>
                  <a:gd name="T22" fmla="*/ 54379 w 128990"/>
                  <a:gd name="T23" fmla="*/ 41662 h 131178"/>
                  <a:gd name="T24" fmla="*/ 26170 w 128990"/>
                  <a:gd name="T25" fmla="*/ 77270 h 131178"/>
                  <a:gd name="T26" fmla="*/ 0 w 128990"/>
                  <a:gd name="T27" fmla="*/ 113381 h 131178"/>
                  <a:gd name="T28" fmla="*/ 8640 w 128990"/>
                  <a:gd name="T29" fmla="*/ 120004 h 131178"/>
                  <a:gd name="T30" fmla="*/ 39651 w 128990"/>
                  <a:gd name="T31" fmla="*/ 88463 h 131178"/>
                  <a:gd name="T32" fmla="*/ 13347 w 128990"/>
                  <a:gd name="T33" fmla="*/ 123935 h 131178"/>
                  <a:gd name="T34" fmla="*/ 20526 w 128990"/>
                  <a:gd name="T35" fmla="*/ 131178 h 131178"/>
                  <a:gd name="T36" fmla="*/ 44730 w 128990"/>
                  <a:gd name="T37" fmla="*/ 105497 h 13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990" h="131178">
                    <a:moveTo>
                      <a:pt x="44730" y="105497"/>
                    </a:moveTo>
                    <a:cubicBezTo>
                      <a:pt x="55409" y="97363"/>
                      <a:pt x="62141" y="90118"/>
                      <a:pt x="77417" y="84899"/>
                    </a:cubicBezTo>
                    <a:cubicBezTo>
                      <a:pt x="94707" y="79004"/>
                      <a:pt x="110118" y="77856"/>
                      <a:pt x="119496" y="77856"/>
                    </a:cubicBezTo>
                    <a:cubicBezTo>
                      <a:pt x="125471" y="77856"/>
                      <a:pt x="128816" y="78298"/>
                      <a:pt x="128990" y="78319"/>
                    </a:cubicBezTo>
                    <a:lnTo>
                      <a:pt x="128606" y="63992"/>
                    </a:lnTo>
                    <a:cubicBezTo>
                      <a:pt x="127646" y="64337"/>
                      <a:pt x="109458" y="70886"/>
                      <a:pt x="90471" y="74292"/>
                    </a:cubicBezTo>
                    <a:cubicBezTo>
                      <a:pt x="85544" y="75174"/>
                      <a:pt x="81202" y="75548"/>
                      <a:pt x="77434" y="75548"/>
                    </a:cubicBezTo>
                    <a:cubicBezTo>
                      <a:pt x="65755" y="75548"/>
                      <a:pt x="59560" y="71974"/>
                      <a:pt x="58309" y="68956"/>
                    </a:cubicBezTo>
                    <a:cubicBezTo>
                      <a:pt x="55759" y="62863"/>
                      <a:pt x="59593" y="54258"/>
                      <a:pt x="68737" y="41489"/>
                    </a:cubicBezTo>
                    <a:cubicBezTo>
                      <a:pt x="80043" y="25699"/>
                      <a:pt x="96716" y="8499"/>
                      <a:pt x="97591" y="7594"/>
                    </a:cubicBezTo>
                    <a:lnTo>
                      <a:pt x="83659" y="0"/>
                    </a:lnTo>
                    <a:cubicBezTo>
                      <a:pt x="82575" y="1555"/>
                      <a:pt x="61947" y="31072"/>
                      <a:pt x="54379" y="41662"/>
                    </a:cubicBezTo>
                    <a:cubicBezTo>
                      <a:pt x="46577" y="52643"/>
                      <a:pt x="36425" y="63313"/>
                      <a:pt x="26170" y="77270"/>
                    </a:cubicBezTo>
                    <a:cubicBezTo>
                      <a:pt x="14942" y="92593"/>
                      <a:pt x="746" y="112344"/>
                      <a:pt x="0" y="113381"/>
                    </a:cubicBezTo>
                    <a:lnTo>
                      <a:pt x="8640" y="120004"/>
                    </a:lnTo>
                    <a:lnTo>
                      <a:pt x="39651" y="88463"/>
                    </a:lnTo>
                    <a:lnTo>
                      <a:pt x="13347" y="123935"/>
                    </a:lnTo>
                    <a:lnTo>
                      <a:pt x="20526" y="131178"/>
                    </a:lnTo>
                    <a:cubicBezTo>
                      <a:pt x="21200" y="130300"/>
                      <a:pt x="34047" y="113635"/>
                      <a:pt x="44730" y="105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120" name="Freeform 50"/>
            <p:cNvSpPr>
              <a:spLocks/>
            </p:cNvSpPr>
            <p:nvPr/>
          </p:nvSpPr>
          <p:spPr bwMode="auto">
            <a:xfrm>
              <a:off x="9794886" y="4286261"/>
              <a:ext cx="98425" cy="88900"/>
            </a:xfrm>
            <a:custGeom>
              <a:avLst/>
              <a:gdLst>
                <a:gd name="T0" fmla="*/ 5653 w 11305"/>
                <a:gd name="T1" fmla="*/ 0 h 10304"/>
                <a:gd name="T2" fmla="*/ 2004 w 11305"/>
                <a:gd name="T3" fmla="*/ 1503 h 10304"/>
                <a:gd name="T4" fmla="*/ 2004 w 11305"/>
                <a:gd name="T5" fmla="*/ 8787 h 10304"/>
                <a:gd name="T6" fmla="*/ 5653 w 11305"/>
                <a:gd name="T7" fmla="*/ 10304 h 10304"/>
                <a:gd name="T8" fmla="*/ 9299 w 11305"/>
                <a:gd name="T9" fmla="*/ 8787 h 10304"/>
                <a:gd name="T10" fmla="*/ 9299 w 11305"/>
                <a:gd name="T11" fmla="*/ 1503 h 10304"/>
                <a:gd name="T12" fmla="*/ 5653 w 11305"/>
                <a:gd name="T13" fmla="*/ 0 h 10304"/>
              </a:gdLst>
              <a:ahLst/>
              <a:cxnLst>
                <a:cxn ang="0">
                  <a:pos x="T0" y="T1"/>
                </a:cxn>
                <a:cxn ang="0">
                  <a:pos x="T2" y="T3"/>
                </a:cxn>
                <a:cxn ang="0">
                  <a:pos x="T4" y="T5"/>
                </a:cxn>
                <a:cxn ang="0">
                  <a:pos x="T6" y="T7"/>
                </a:cxn>
                <a:cxn ang="0">
                  <a:pos x="T8" y="T9"/>
                </a:cxn>
                <a:cxn ang="0">
                  <a:pos x="T10" y="T11"/>
                </a:cxn>
                <a:cxn ang="0">
                  <a:pos x="T12" y="T13"/>
                </a:cxn>
              </a:cxnLst>
              <a:rect l="0" t="0" r="r" b="b"/>
              <a:pathLst>
                <a:path w="11305" h="10304">
                  <a:moveTo>
                    <a:pt x="5653" y="0"/>
                  </a:moveTo>
                  <a:cubicBezTo>
                    <a:pt x="4335" y="0"/>
                    <a:pt x="3018" y="502"/>
                    <a:pt x="2004" y="1503"/>
                  </a:cubicBezTo>
                  <a:cubicBezTo>
                    <a:pt x="0" y="3530"/>
                    <a:pt x="0" y="6781"/>
                    <a:pt x="2004" y="8787"/>
                  </a:cubicBezTo>
                  <a:cubicBezTo>
                    <a:pt x="3018" y="9797"/>
                    <a:pt x="4335" y="10304"/>
                    <a:pt x="5653" y="10304"/>
                  </a:cubicBezTo>
                  <a:cubicBezTo>
                    <a:pt x="6970" y="10304"/>
                    <a:pt x="8289" y="9797"/>
                    <a:pt x="9299" y="8787"/>
                  </a:cubicBezTo>
                  <a:cubicBezTo>
                    <a:pt x="11305" y="6781"/>
                    <a:pt x="11305" y="3530"/>
                    <a:pt x="9299" y="1503"/>
                  </a:cubicBezTo>
                  <a:cubicBezTo>
                    <a:pt x="8289" y="502"/>
                    <a:pt x="6970" y="0"/>
                    <a:pt x="56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1" name="Freeform 51"/>
            <p:cNvSpPr>
              <a:spLocks/>
            </p:cNvSpPr>
            <p:nvPr/>
          </p:nvSpPr>
          <p:spPr bwMode="auto">
            <a:xfrm>
              <a:off x="9637724" y="3963998"/>
              <a:ext cx="350838" cy="563564"/>
            </a:xfrm>
            <a:custGeom>
              <a:avLst/>
              <a:gdLst>
                <a:gd name="T0" fmla="*/ 34340 w 40680"/>
                <a:gd name="T1" fmla="*/ 20011 h 65313"/>
                <a:gd name="T2" fmla="*/ 31149 w 40680"/>
                <a:gd name="T3" fmla="*/ 0 h 65313"/>
                <a:gd name="T4" fmla="*/ 26263 w 40680"/>
                <a:gd name="T5" fmla="*/ 664 h 65313"/>
                <a:gd name="T6" fmla="*/ 26421 w 40680"/>
                <a:gd name="T7" fmla="*/ 20731 h 65313"/>
                <a:gd name="T8" fmla="*/ 23483 w 40680"/>
                <a:gd name="T9" fmla="*/ 897 h 65313"/>
                <a:gd name="T10" fmla="*/ 18851 w 40680"/>
                <a:gd name="T11" fmla="*/ 876 h 65313"/>
                <a:gd name="T12" fmla="*/ 19338 w 40680"/>
                <a:gd name="T13" fmla="*/ 16900 h 65313"/>
                <a:gd name="T14" fmla="*/ 15445 w 40680"/>
                <a:gd name="T15" fmla="*/ 34011 h 65313"/>
                <a:gd name="T16" fmla="*/ 0 w 40680"/>
                <a:gd name="T17" fmla="*/ 51433 h 65313"/>
                <a:gd name="T18" fmla="*/ 5717 w 40680"/>
                <a:gd name="T19" fmla="*/ 57177 h 65313"/>
                <a:gd name="T20" fmla="*/ 14647 w 40680"/>
                <a:gd name="T21" fmla="*/ 41620 h 65313"/>
                <a:gd name="T22" fmla="*/ 25767 w 40680"/>
                <a:gd name="T23" fmla="*/ 32834 h 65313"/>
                <a:gd name="T24" fmla="*/ 26694 w 40680"/>
                <a:gd name="T25" fmla="*/ 32997 h 65313"/>
                <a:gd name="T26" fmla="*/ 32158 w 40680"/>
                <a:gd name="T27" fmla="*/ 45166 h 65313"/>
                <a:gd name="T28" fmla="*/ 33775 w 40680"/>
                <a:gd name="T29" fmla="*/ 65313 h 65313"/>
                <a:gd name="T30" fmla="*/ 40680 w 40680"/>
                <a:gd name="T31" fmla="*/ 63268 h 65313"/>
                <a:gd name="T32" fmla="*/ 36712 w 40680"/>
                <a:gd name="T33" fmla="*/ 40493 h 65313"/>
                <a:gd name="T34" fmla="*/ 34340 w 40680"/>
                <a:gd name="T35" fmla="*/ 20011 h 65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680" h="65313">
                  <a:moveTo>
                    <a:pt x="34340" y="20011"/>
                  </a:moveTo>
                  <a:cubicBezTo>
                    <a:pt x="33035" y="11486"/>
                    <a:pt x="31243" y="574"/>
                    <a:pt x="31149" y="0"/>
                  </a:cubicBezTo>
                  <a:lnTo>
                    <a:pt x="26263" y="664"/>
                  </a:lnTo>
                  <a:lnTo>
                    <a:pt x="26421" y="20731"/>
                  </a:lnTo>
                  <a:lnTo>
                    <a:pt x="23483" y="897"/>
                  </a:lnTo>
                  <a:lnTo>
                    <a:pt x="18851" y="876"/>
                  </a:lnTo>
                  <a:cubicBezTo>
                    <a:pt x="18918" y="1373"/>
                    <a:pt x="20134" y="10861"/>
                    <a:pt x="19338" y="16900"/>
                  </a:cubicBezTo>
                  <a:cubicBezTo>
                    <a:pt x="18519" y="22935"/>
                    <a:pt x="18677" y="27431"/>
                    <a:pt x="15445" y="34011"/>
                  </a:cubicBezTo>
                  <a:cubicBezTo>
                    <a:pt x="9455" y="46214"/>
                    <a:pt x="475" y="51171"/>
                    <a:pt x="0" y="51433"/>
                  </a:cubicBezTo>
                  <a:lnTo>
                    <a:pt x="5717" y="57177"/>
                  </a:lnTo>
                  <a:cubicBezTo>
                    <a:pt x="5915" y="56758"/>
                    <a:pt x="9649" y="48806"/>
                    <a:pt x="14647" y="41620"/>
                  </a:cubicBezTo>
                  <a:cubicBezTo>
                    <a:pt x="19238" y="35034"/>
                    <a:pt x="23511" y="32834"/>
                    <a:pt x="25767" y="32834"/>
                  </a:cubicBezTo>
                  <a:cubicBezTo>
                    <a:pt x="26130" y="32834"/>
                    <a:pt x="26441" y="32893"/>
                    <a:pt x="26694" y="32997"/>
                  </a:cubicBezTo>
                  <a:cubicBezTo>
                    <a:pt x="29455" y="34124"/>
                    <a:pt x="30993" y="38137"/>
                    <a:pt x="32158" y="45166"/>
                  </a:cubicBezTo>
                  <a:cubicBezTo>
                    <a:pt x="33599" y="53865"/>
                    <a:pt x="33768" y="64742"/>
                    <a:pt x="33775" y="65313"/>
                  </a:cubicBezTo>
                  <a:lnTo>
                    <a:pt x="40680" y="63268"/>
                  </a:lnTo>
                  <a:cubicBezTo>
                    <a:pt x="40531" y="62421"/>
                    <a:pt x="37686" y="46334"/>
                    <a:pt x="36712" y="40493"/>
                  </a:cubicBezTo>
                  <a:cubicBezTo>
                    <a:pt x="35700" y="34458"/>
                    <a:pt x="35526" y="27782"/>
                    <a:pt x="34340" y="200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89" name="Group 288"/>
          <p:cNvGrpSpPr/>
          <p:nvPr/>
        </p:nvGrpSpPr>
        <p:grpSpPr>
          <a:xfrm>
            <a:off x="5140331" y="1114428"/>
            <a:ext cx="6118232" cy="3233746"/>
            <a:chOff x="5140331" y="1114428"/>
            <a:chExt cx="6118232" cy="3233746"/>
          </a:xfrm>
          <a:solidFill>
            <a:srgbClr val="6F732D"/>
          </a:solidFill>
        </p:grpSpPr>
        <p:sp>
          <p:nvSpPr>
            <p:cNvPr id="129" name="Freeform 59"/>
            <p:cNvSpPr>
              <a:spLocks/>
            </p:cNvSpPr>
            <p:nvPr/>
          </p:nvSpPr>
          <p:spPr bwMode="auto">
            <a:xfrm>
              <a:off x="5715007" y="3267084"/>
              <a:ext cx="58738" cy="60325"/>
            </a:xfrm>
            <a:custGeom>
              <a:avLst/>
              <a:gdLst>
                <a:gd name="T0" fmla="*/ 5628 w 6750"/>
                <a:gd name="T1" fmla="*/ 5751 h 7084"/>
                <a:gd name="T2" fmla="*/ 6376 w 6750"/>
                <a:gd name="T3" fmla="*/ 2575 h 7084"/>
                <a:gd name="T4" fmla="*/ 2408 w 6750"/>
                <a:gd name="T5" fmla="*/ 528 h 7084"/>
                <a:gd name="T6" fmla="*/ 1121 w 6750"/>
                <a:gd name="T7" fmla="*/ 1326 h 7084"/>
                <a:gd name="T8" fmla="*/ 373 w 6750"/>
                <a:gd name="T9" fmla="*/ 4502 h 7084"/>
                <a:gd name="T10" fmla="*/ 4342 w 6750"/>
                <a:gd name="T11" fmla="*/ 6549 h 7084"/>
                <a:gd name="T12" fmla="*/ 5628 w 6750"/>
                <a:gd name="T13" fmla="*/ 5751 h 7084"/>
              </a:gdLst>
              <a:ahLst/>
              <a:cxnLst>
                <a:cxn ang="0">
                  <a:pos x="T0" y="T1"/>
                </a:cxn>
                <a:cxn ang="0">
                  <a:pos x="T2" y="T3"/>
                </a:cxn>
                <a:cxn ang="0">
                  <a:pos x="T4" y="T5"/>
                </a:cxn>
                <a:cxn ang="0">
                  <a:pos x="T6" y="T7"/>
                </a:cxn>
                <a:cxn ang="0">
                  <a:pos x="T8" y="T9"/>
                </a:cxn>
                <a:cxn ang="0">
                  <a:pos x="T10" y="T11"/>
                </a:cxn>
                <a:cxn ang="0">
                  <a:pos x="T12" y="T13"/>
                </a:cxn>
              </a:cxnLst>
              <a:rect l="0" t="0" r="r" b="b"/>
              <a:pathLst>
                <a:path w="6750" h="7084">
                  <a:moveTo>
                    <a:pt x="5628" y="5751"/>
                  </a:moveTo>
                  <a:cubicBezTo>
                    <a:pt x="6421" y="4942"/>
                    <a:pt x="6750" y="3727"/>
                    <a:pt x="6376" y="2575"/>
                  </a:cubicBezTo>
                  <a:cubicBezTo>
                    <a:pt x="5848" y="911"/>
                    <a:pt x="4074" y="0"/>
                    <a:pt x="2408" y="528"/>
                  </a:cubicBezTo>
                  <a:cubicBezTo>
                    <a:pt x="1905" y="694"/>
                    <a:pt x="1468" y="970"/>
                    <a:pt x="1121" y="1326"/>
                  </a:cubicBezTo>
                  <a:cubicBezTo>
                    <a:pt x="328" y="2137"/>
                    <a:pt x="0" y="3350"/>
                    <a:pt x="373" y="4502"/>
                  </a:cubicBezTo>
                  <a:cubicBezTo>
                    <a:pt x="904" y="6170"/>
                    <a:pt x="2683" y="7084"/>
                    <a:pt x="4342" y="6549"/>
                  </a:cubicBezTo>
                  <a:cubicBezTo>
                    <a:pt x="4845" y="6385"/>
                    <a:pt x="5280" y="6107"/>
                    <a:pt x="5628" y="57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0" name="Freeform 60"/>
            <p:cNvSpPr>
              <a:spLocks/>
            </p:cNvSpPr>
            <p:nvPr/>
          </p:nvSpPr>
          <p:spPr bwMode="auto">
            <a:xfrm>
              <a:off x="5656269" y="3059121"/>
              <a:ext cx="28575" cy="30163"/>
            </a:xfrm>
            <a:custGeom>
              <a:avLst/>
              <a:gdLst>
                <a:gd name="T0" fmla="*/ 2011 w 3316"/>
                <a:gd name="T1" fmla="*/ 3258 h 3457"/>
                <a:gd name="T2" fmla="*/ 2780 w 3316"/>
                <a:gd name="T3" fmla="*/ 2827 h 3457"/>
                <a:gd name="T4" fmla="*/ 3197 w 3316"/>
                <a:gd name="T5" fmla="*/ 1380 h 3457"/>
                <a:gd name="T6" fmla="*/ 1310 w 3316"/>
                <a:gd name="T7" fmla="*/ 197 h 3457"/>
                <a:gd name="T8" fmla="*/ 528 w 3316"/>
                <a:gd name="T9" fmla="*/ 627 h 3457"/>
                <a:gd name="T10" fmla="*/ 122 w 3316"/>
                <a:gd name="T11" fmla="*/ 2079 h 3457"/>
                <a:gd name="T12" fmla="*/ 2011 w 3316"/>
                <a:gd name="T13" fmla="*/ 3258 h 3457"/>
              </a:gdLst>
              <a:ahLst/>
              <a:cxnLst>
                <a:cxn ang="0">
                  <a:pos x="T0" y="T1"/>
                </a:cxn>
                <a:cxn ang="0">
                  <a:pos x="T2" y="T3"/>
                </a:cxn>
                <a:cxn ang="0">
                  <a:pos x="T4" y="T5"/>
                </a:cxn>
                <a:cxn ang="0">
                  <a:pos x="T6" y="T7"/>
                </a:cxn>
                <a:cxn ang="0">
                  <a:pos x="T8" y="T9"/>
                </a:cxn>
                <a:cxn ang="0">
                  <a:pos x="T10" y="T11"/>
                </a:cxn>
                <a:cxn ang="0">
                  <a:pos x="T12" y="T13"/>
                </a:cxn>
              </a:cxnLst>
              <a:rect l="0" t="0" r="r" b="b"/>
              <a:pathLst>
                <a:path w="3316" h="3457">
                  <a:moveTo>
                    <a:pt x="2011" y="3258"/>
                  </a:moveTo>
                  <a:cubicBezTo>
                    <a:pt x="2315" y="3190"/>
                    <a:pt x="2577" y="3035"/>
                    <a:pt x="2780" y="2827"/>
                  </a:cubicBezTo>
                  <a:cubicBezTo>
                    <a:pt x="3143" y="2456"/>
                    <a:pt x="3316" y="1919"/>
                    <a:pt x="3197" y="1380"/>
                  </a:cubicBezTo>
                  <a:cubicBezTo>
                    <a:pt x="3001" y="532"/>
                    <a:pt x="2155" y="0"/>
                    <a:pt x="1310" y="197"/>
                  </a:cubicBezTo>
                  <a:cubicBezTo>
                    <a:pt x="999" y="264"/>
                    <a:pt x="735" y="418"/>
                    <a:pt x="528" y="627"/>
                  </a:cubicBezTo>
                  <a:cubicBezTo>
                    <a:pt x="171" y="993"/>
                    <a:pt x="0" y="1534"/>
                    <a:pt x="122" y="2079"/>
                  </a:cubicBezTo>
                  <a:cubicBezTo>
                    <a:pt x="316" y="2924"/>
                    <a:pt x="1166" y="3457"/>
                    <a:pt x="2011" y="3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1" name="Freeform 61"/>
            <p:cNvSpPr>
              <a:spLocks/>
            </p:cNvSpPr>
            <p:nvPr/>
          </p:nvSpPr>
          <p:spPr bwMode="auto">
            <a:xfrm>
              <a:off x="5613407" y="3003558"/>
              <a:ext cx="157163" cy="141288"/>
            </a:xfrm>
            <a:custGeom>
              <a:avLst/>
              <a:gdLst>
                <a:gd name="T0" fmla="*/ 7571 w 18367"/>
                <a:gd name="T1" fmla="*/ 11653 h 16229"/>
                <a:gd name="T2" fmla="*/ 12621 w 18367"/>
                <a:gd name="T3" fmla="*/ 13427 h 16229"/>
                <a:gd name="T4" fmla="*/ 16683 w 18367"/>
                <a:gd name="T5" fmla="*/ 16229 h 16229"/>
                <a:gd name="T6" fmla="*/ 17292 w 18367"/>
                <a:gd name="T7" fmla="*/ 14864 h 16229"/>
                <a:gd name="T8" fmla="*/ 13037 w 18367"/>
                <a:gd name="T9" fmla="*/ 10652 h 16229"/>
                <a:gd name="T10" fmla="*/ 17664 w 18367"/>
                <a:gd name="T11" fmla="*/ 14243 h 16229"/>
                <a:gd name="T12" fmla="*/ 18367 w 18367"/>
                <a:gd name="T13" fmla="*/ 12945 h 16229"/>
                <a:gd name="T14" fmla="*/ 14253 w 18367"/>
                <a:gd name="T15" fmla="*/ 9043 h 16229"/>
                <a:gd name="T16" fmla="*/ 9338 w 18367"/>
                <a:gd name="T17" fmla="*/ 5102 h 16229"/>
                <a:gd name="T18" fmla="*/ 3488 w 18367"/>
                <a:gd name="T19" fmla="*/ 0 h 16229"/>
                <a:gd name="T20" fmla="*/ 2444 w 18367"/>
                <a:gd name="T21" fmla="*/ 1836 h 16229"/>
                <a:gd name="T22" fmla="*/ 7399 w 18367"/>
                <a:gd name="T23" fmla="*/ 5523 h 16229"/>
                <a:gd name="T24" fmla="*/ 9656 w 18367"/>
                <a:gd name="T25" fmla="*/ 8912 h 16229"/>
                <a:gd name="T26" fmla="*/ 9365 w 18367"/>
                <a:gd name="T27" fmla="*/ 9403 h 16229"/>
                <a:gd name="T28" fmla="*/ 5469 w 18367"/>
                <a:gd name="T29" fmla="*/ 10623 h 16229"/>
                <a:gd name="T30" fmla="*/ 0 w 18367"/>
                <a:gd name="T31" fmla="*/ 10416 h 16229"/>
                <a:gd name="T32" fmla="*/ 559 w 18367"/>
                <a:gd name="T33" fmla="*/ 12821 h 16229"/>
                <a:gd name="T34" fmla="*/ 7571 w 18367"/>
                <a:gd name="T35" fmla="*/ 11653 h 16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67" h="16229">
                  <a:moveTo>
                    <a:pt x="7571" y="11653"/>
                  </a:moveTo>
                  <a:cubicBezTo>
                    <a:pt x="9791" y="11890"/>
                    <a:pt x="10928" y="12657"/>
                    <a:pt x="12621" y="13427"/>
                  </a:cubicBezTo>
                  <a:cubicBezTo>
                    <a:pt x="14318" y="14199"/>
                    <a:pt x="16566" y="16126"/>
                    <a:pt x="16683" y="16229"/>
                  </a:cubicBezTo>
                  <a:lnTo>
                    <a:pt x="17292" y="14864"/>
                  </a:lnTo>
                  <a:lnTo>
                    <a:pt x="13037" y="10652"/>
                  </a:lnTo>
                  <a:lnTo>
                    <a:pt x="17664" y="14243"/>
                  </a:lnTo>
                  <a:lnTo>
                    <a:pt x="18367" y="12945"/>
                  </a:lnTo>
                  <a:cubicBezTo>
                    <a:pt x="18261" y="12835"/>
                    <a:pt x="16246" y="10761"/>
                    <a:pt x="14253" y="9043"/>
                  </a:cubicBezTo>
                  <a:cubicBezTo>
                    <a:pt x="12438" y="7469"/>
                    <a:pt x="10738" y="6346"/>
                    <a:pt x="9338" y="5102"/>
                  </a:cubicBezTo>
                  <a:cubicBezTo>
                    <a:pt x="7990" y="3907"/>
                    <a:pt x="3713" y="194"/>
                    <a:pt x="3488" y="0"/>
                  </a:cubicBezTo>
                  <a:lnTo>
                    <a:pt x="2444" y="1836"/>
                  </a:lnTo>
                  <a:cubicBezTo>
                    <a:pt x="2591" y="1933"/>
                    <a:pt x="5377" y="3743"/>
                    <a:pt x="7399" y="5523"/>
                  </a:cubicBezTo>
                  <a:cubicBezTo>
                    <a:pt x="9023" y="6962"/>
                    <a:pt x="9816" y="8008"/>
                    <a:pt x="9656" y="8912"/>
                  </a:cubicBezTo>
                  <a:cubicBezTo>
                    <a:pt x="9631" y="9058"/>
                    <a:pt x="9537" y="9227"/>
                    <a:pt x="9365" y="9403"/>
                  </a:cubicBezTo>
                  <a:cubicBezTo>
                    <a:pt x="8846" y="9935"/>
                    <a:pt x="7614" y="10519"/>
                    <a:pt x="5469" y="10623"/>
                  </a:cubicBezTo>
                  <a:cubicBezTo>
                    <a:pt x="2803" y="10751"/>
                    <a:pt x="143" y="10433"/>
                    <a:pt x="0" y="10416"/>
                  </a:cubicBezTo>
                  <a:lnTo>
                    <a:pt x="559" y="12821"/>
                  </a:lnTo>
                  <a:cubicBezTo>
                    <a:pt x="704" y="12740"/>
                    <a:pt x="3439" y="11227"/>
                    <a:pt x="7571" y="11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2" name="Freeform 62"/>
            <p:cNvSpPr>
              <a:spLocks/>
            </p:cNvSpPr>
            <p:nvPr/>
          </p:nvSpPr>
          <p:spPr bwMode="auto">
            <a:xfrm>
              <a:off x="5964244" y="3263909"/>
              <a:ext cx="44450" cy="42863"/>
            </a:xfrm>
            <a:custGeom>
              <a:avLst/>
              <a:gdLst>
                <a:gd name="T0" fmla="*/ 847 w 5236"/>
                <a:gd name="T1" fmla="*/ 821 h 5106"/>
                <a:gd name="T2" fmla="*/ 160 w 5236"/>
                <a:gd name="T3" fmla="*/ 2268 h 5106"/>
                <a:gd name="T4" fmla="*/ 2335 w 5236"/>
                <a:gd name="T5" fmla="*/ 5021 h 5106"/>
                <a:gd name="T6" fmla="*/ 4396 w 5236"/>
                <a:gd name="T7" fmla="*/ 4284 h 5106"/>
                <a:gd name="T8" fmla="*/ 5085 w 5236"/>
                <a:gd name="T9" fmla="*/ 2843 h 5106"/>
                <a:gd name="T10" fmla="*/ 2905 w 5236"/>
                <a:gd name="T11" fmla="*/ 91 h 5106"/>
                <a:gd name="T12" fmla="*/ 847 w 5236"/>
                <a:gd name="T13" fmla="*/ 821 h 5106"/>
              </a:gdLst>
              <a:ahLst/>
              <a:cxnLst>
                <a:cxn ang="0">
                  <a:pos x="T0" y="T1"/>
                </a:cxn>
                <a:cxn ang="0">
                  <a:pos x="T2" y="T3"/>
                </a:cxn>
                <a:cxn ang="0">
                  <a:pos x="T4" y="T5"/>
                </a:cxn>
                <a:cxn ang="0">
                  <a:pos x="T6" y="T7"/>
                </a:cxn>
                <a:cxn ang="0">
                  <a:pos x="T8" y="T9"/>
                </a:cxn>
                <a:cxn ang="0">
                  <a:pos x="T10" y="T11"/>
                </a:cxn>
                <a:cxn ang="0">
                  <a:pos x="T12" y="T13"/>
                </a:cxn>
              </a:cxnLst>
              <a:rect l="0" t="0" r="r" b="b"/>
              <a:pathLst>
                <a:path w="5236" h="5106">
                  <a:moveTo>
                    <a:pt x="847" y="821"/>
                  </a:moveTo>
                  <a:cubicBezTo>
                    <a:pt x="475" y="1200"/>
                    <a:pt x="225" y="1700"/>
                    <a:pt x="160" y="2268"/>
                  </a:cubicBezTo>
                  <a:cubicBezTo>
                    <a:pt x="0" y="3625"/>
                    <a:pt x="974" y="4863"/>
                    <a:pt x="2335" y="5021"/>
                  </a:cubicBezTo>
                  <a:cubicBezTo>
                    <a:pt x="3129" y="5106"/>
                    <a:pt x="3879" y="4813"/>
                    <a:pt x="4396" y="4284"/>
                  </a:cubicBezTo>
                  <a:cubicBezTo>
                    <a:pt x="4767" y="3907"/>
                    <a:pt x="5018" y="3407"/>
                    <a:pt x="5085" y="2843"/>
                  </a:cubicBezTo>
                  <a:cubicBezTo>
                    <a:pt x="5236" y="1475"/>
                    <a:pt x="4262" y="251"/>
                    <a:pt x="2905" y="91"/>
                  </a:cubicBezTo>
                  <a:cubicBezTo>
                    <a:pt x="2112" y="0"/>
                    <a:pt x="1363" y="291"/>
                    <a:pt x="847" y="8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3" name="Freeform 63"/>
            <p:cNvSpPr>
              <a:spLocks/>
            </p:cNvSpPr>
            <p:nvPr/>
          </p:nvSpPr>
          <p:spPr bwMode="auto">
            <a:xfrm>
              <a:off x="5614994" y="3068646"/>
              <a:ext cx="250825" cy="341313"/>
            </a:xfrm>
            <a:custGeom>
              <a:avLst/>
              <a:gdLst>
                <a:gd name="T0" fmla="*/ 29063 w 29063"/>
                <a:gd name="T1" fmla="*/ 5903 h 39632"/>
                <a:gd name="T2" fmla="*/ 26550 w 29063"/>
                <a:gd name="T3" fmla="*/ 3804 h 39632"/>
                <a:gd name="T4" fmla="*/ 19004 w 29063"/>
                <a:gd name="T5" fmla="*/ 13529 h 39632"/>
                <a:gd name="T6" fmla="*/ 25368 w 29063"/>
                <a:gd name="T7" fmla="*/ 2823 h 39632"/>
                <a:gd name="T8" fmla="*/ 22305 w 29063"/>
                <a:gd name="T9" fmla="*/ 0 h 39632"/>
                <a:gd name="T10" fmla="*/ 15557 w 29063"/>
                <a:gd name="T11" fmla="*/ 11369 h 39632"/>
                <a:gd name="T12" fmla="*/ 8540 w 29063"/>
                <a:gd name="T13" fmla="*/ 21872 h 39632"/>
                <a:gd name="T14" fmla="*/ 0 w 29063"/>
                <a:gd name="T15" fmla="*/ 33178 h 39632"/>
                <a:gd name="T16" fmla="*/ 3195 w 29063"/>
                <a:gd name="T17" fmla="*/ 36217 h 39632"/>
                <a:gd name="T18" fmla="*/ 9714 w 29063"/>
                <a:gd name="T19" fmla="*/ 25693 h 39632"/>
                <a:gd name="T20" fmla="*/ 12226 w 29063"/>
                <a:gd name="T21" fmla="*/ 22663 h 39632"/>
                <a:gd name="T22" fmla="*/ 16099 w 29063"/>
                <a:gd name="T23" fmla="*/ 20587 h 39632"/>
                <a:gd name="T24" fmla="*/ 20249 w 29063"/>
                <a:gd name="T25" fmla="*/ 28663 h 39632"/>
                <a:gd name="T26" fmla="*/ 20770 w 29063"/>
                <a:gd name="T27" fmla="*/ 39632 h 39632"/>
                <a:gd name="T28" fmla="*/ 25501 w 29063"/>
                <a:gd name="T29" fmla="*/ 38110 h 39632"/>
                <a:gd name="T30" fmla="*/ 21949 w 29063"/>
                <a:gd name="T31" fmla="*/ 24300 h 39632"/>
                <a:gd name="T32" fmla="*/ 24609 w 29063"/>
                <a:gd name="T33" fmla="*/ 13887 h 39632"/>
                <a:gd name="T34" fmla="*/ 29063 w 29063"/>
                <a:gd name="T35" fmla="*/ 5903 h 39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63" h="39632">
                  <a:moveTo>
                    <a:pt x="29063" y="5903"/>
                  </a:moveTo>
                  <a:lnTo>
                    <a:pt x="26550" y="3804"/>
                  </a:lnTo>
                  <a:lnTo>
                    <a:pt x="19004" y="13529"/>
                  </a:lnTo>
                  <a:lnTo>
                    <a:pt x="25368" y="2823"/>
                  </a:lnTo>
                  <a:lnTo>
                    <a:pt x="22305" y="0"/>
                  </a:lnTo>
                  <a:cubicBezTo>
                    <a:pt x="22124" y="355"/>
                    <a:pt x="18655" y="7090"/>
                    <a:pt x="15557" y="11369"/>
                  </a:cubicBezTo>
                  <a:cubicBezTo>
                    <a:pt x="12733" y="15276"/>
                    <a:pt x="10774" y="18869"/>
                    <a:pt x="8540" y="21872"/>
                  </a:cubicBezTo>
                  <a:cubicBezTo>
                    <a:pt x="6375" y="24781"/>
                    <a:pt x="320" y="32759"/>
                    <a:pt x="0" y="33178"/>
                  </a:cubicBezTo>
                  <a:lnTo>
                    <a:pt x="3195" y="36217"/>
                  </a:lnTo>
                  <a:cubicBezTo>
                    <a:pt x="3361" y="35906"/>
                    <a:pt x="6497" y="30029"/>
                    <a:pt x="9714" y="25693"/>
                  </a:cubicBezTo>
                  <a:cubicBezTo>
                    <a:pt x="10623" y="24469"/>
                    <a:pt x="11454" y="23455"/>
                    <a:pt x="12226" y="22663"/>
                  </a:cubicBezTo>
                  <a:cubicBezTo>
                    <a:pt x="13664" y="21194"/>
                    <a:pt x="14906" y="20486"/>
                    <a:pt x="16099" y="20587"/>
                  </a:cubicBezTo>
                  <a:cubicBezTo>
                    <a:pt x="17289" y="20693"/>
                    <a:pt x="19485" y="23000"/>
                    <a:pt x="20249" y="28663"/>
                  </a:cubicBezTo>
                  <a:cubicBezTo>
                    <a:pt x="20965" y="33985"/>
                    <a:pt x="20778" y="39352"/>
                    <a:pt x="20770" y="39632"/>
                  </a:cubicBezTo>
                  <a:lnTo>
                    <a:pt x="25501" y="38110"/>
                  </a:lnTo>
                  <a:cubicBezTo>
                    <a:pt x="25316" y="37836"/>
                    <a:pt x="21798" y="32617"/>
                    <a:pt x="21949" y="24300"/>
                  </a:cubicBezTo>
                  <a:cubicBezTo>
                    <a:pt x="22030" y="19805"/>
                    <a:pt x="23366" y="17404"/>
                    <a:pt x="24609" y="13887"/>
                  </a:cubicBezTo>
                  <a:cubicBezTo>
                    <a:pt x="25853" y="10357"/>
                    <a:pt x="28901" y="6126"/>
                    <a:pt x="29063" y="59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4" name="Freeform 64"/>
            <p:cNvSpPr>
              <a:spLocks/>
            </p:cNvSpPr>
            <p:nvPr/>
          </p:nvSpPr>
          <p:spPr bwMode="auto">
            <a:xfrm>
              <a:off x="5865819" y="3117858"/>
              <a:ext cx="228600" cy="261938"/>
            </a:xfrm>
            <a:custGeom>
              <a:avLst/>
              <a:gdLst>
                <a:gd name="T0" fmla="*/ 2378 w 26561"/>
                <a:gd name="T1" fmla="*/ 2645 h 30275"/>
                <a:gd name="T2" fmla="*/ 8920 w 26561"/>
                <a:gd name="T3" fmla="*/ 9917 h 30275"/>
                <a:gd name="T4" fmla="*/ 1621 w 26561"/>
                <a:gd name="T5" fmla="*/ 3583 h 30275"/>
                <a:gd name="T6" fmla="*/ 0 w 26561"/>
                <a:gd name="T7" fmla="*/ 5583 h 30275"/>
                <a:gd name="T8" fmla="*/ 4657 w 26561"/>
                <a:gd name="T9" fmla="*/ 11049 h 30275"/>
                <a:gd name="T10" fmla="*/ 8303 w 26561"/>
                <a:gd name="T11" fmla="*/ 18656 h 30275"/>
                <a:gd name="T12" fmla="*/ 7696 w 26561"/>
                <a:gd name="T13" fmla="*/ 29832 h 30275"/>
                <a:gd name="T14" fmla="*/ 11567 w 26561"/>
                <a:gd name="T15" fmla="*/ 30275 h 30275"/>
                <a:gd name="T16" fmla="*/ 10284 w 26561"/>
                <a:gd name="T17" fmla="*/ 21749 h 30275"/>
                <a:gd name="T18" fmla="*/ 11666 w 26561"/>
                <a:gd name="T19" fmla="*/ 15283 h 30275"/>
                <a:gd name="T20" fmla="*/ 12241 w 26561"/>
                <a:gd name="T21" fmla="*/ 14904 h 30275"/>
                <a:gd name="T22" fmla="*/ 17936 w 26561"/>
                <a:gd name="T23" fmla="*/ 17859 h 30275"/>
                <a:gd name="T24" fmla="*/ 24568 w 26561"/>
                <a:gd name="T25" fmla="*/ 24974 h 30275"/>
                <a:gd name="T26" fmla="*/ 26561 w 26561"/>
                <a:gd name="T27" fmla="*/ 22138 h 30275"/>
                <a:gd name="T28" fmla="*/ 18254 w 26561"/>
                <a:gd name="T29" fmla="*/ 14744 h 30275"/>
                <a:gd name="T30" fmla="*/ 11243 w 26561"/>
                <a:gd name="T31" fmla="*/ 7728 h 30275"/>
                <a:gd name="T32" fmla="*/ 4297 w 26561"/>
                <a:gd name="T33" fmla="*/ 0 h 30275"/>
                <a:gd name="T34" fmla="*/ 2378 w 26561"/>
                <a:gd name="T35" fmla="*/ 2645 h 30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61" h="30275">
                  <a:moveTo>
                    <a:pt x="2378" y="2645"/>
                  </a:moveTo>
                  <a:lnTo>
                    <a:pt x="8920" y="9917"/>
                  </a:lnTo>
                  <a:lnTo>
                    <a:pt x="1621" y="3583"/>
                  </a:lnTo>
                  <a:lnTo>
                    <a:pt x="0" y="5583"/>
                  </a:lnTo>
                  <a:cubicBezTo>
                    <a:pt x="156" y="5729"/>
                    <a:pt x="3156" y="8522"/>
                    <a:pt x="4657" y="11049"/>
                  </a:cubicBezTo>
                  <a:cubicBezTo>
                    <a:pt x="6155" y="13561"/>
                    <a:pt x="7557" y="15204"/>
                    <a:pt x="8303" y="18656"/>
                  </a:cubicBezTo>
                  <a:cubicBezTo>
                    <a:pt x="9698" y="25033"/>
                    <a:pt x="7796" y="29593"/>
                    <a:pt x="7696" y="29832"/>
                  </a:cubicBezTo>
                  <a:lnTo>
                    <a:pt x="11567" y="30275"/>
                  </a:lnTo>
                  <a:cubicBezTo>
                    <a:pt x="11515" y="30060"/>
                    <a:pt x="10550" y="25953"/>
                    <a:pt x="10284" y="21749"/>
                  </a:cubicBezTo>
                  <a:cubicBezTo>
                    <a:pt x="10061" y="18168"/>
                    <a:pt x="10870" y="16097"/>
                    <a:pt x="11666" y="15283"/>
                  </a:cubicBezTo>
                  <a:cubicBezTo>
                    <a:pt x="11863" y="15082"/>
                    <a:pt x="12061" y="14954"/>
                    <a:pt x="12241" y="14904"/>
                  </a:cubicBezTo>
                  <a:cubicBezTo>
                    <a:pt x="13628" y="14508"/>
                    <a:pt x="15402" y="15554"/>
                    <a:pt x="17936" y="17859"/>
                  </a:cubicBezTo>
                  <a:cubicBezTo>
                    <a:pt x="21072" y="20704"/>
                    <a:pt x="24394" y="24758"/>
                    <a:pt x="24568" y="24974"/>
                  </a:cubicBezTo>
                  <a:lnTo>
                    <a:pt x="26561" y="22138"/>
                  </a:lnTo>
                  <a:cubicBezTo>
                    <a:pt x="26252" y="21865"/>
                    <a:pt x="20371" y="16640"/>
                    <a:pt x="18254" y="14744"/>
                  </a:cubicBezTo>
                  <a:cubicBezTo>
                    <a:pt x="16074" y="12774"/>
                    <a:pt x="14009" y="10298"/>
                    <a:pt x="11243" y="7728"/>
                  </a:cubicBezTo>
                  <a:cubicBezTo>
                    <a:pt x="8199" y="4913"/>
                    <a:pt x="4493" y="246"/>
                    <a:pt x="4297" y="0"/>
                  </a:cubicBezTo>
                  <a:lnTo>
                    <a:pt x="2378" y="2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5" name="Freeform 65"/>
            <p:cNvSpPr>
              <a:spLocks/>
            </p:cNvSpPr>
            <p:nvPr/>
          </p:nvSpPr>
          <p:spPr bwMode="auto">
            <a:xfrm>
              <a:off x="5495931" y="2746382"/>
              <a:ext cx="57150" cy="57150"/>
            </a:xfrm>
            <a:custGeom>
              <a:avLst/>
              <a:gdLst>
                <a:gd name="T0" fmla="*/ 5394 w 6603"/>
                <a:gd name="T1" fmla="*/ 1157 h 6594"/>
                <a:gd name="T2" fmla="*/ 1158 w 6603"/>
                <a:gd name="T3" fmla="*/ 1202 h 6594"/>
                <a:gd name="T4" fmla="*/ 1206 w 6603"/>
                <a:gd name="T5" fmla="*/ 5440 h 6594"/>
                <a:gd name="T6" fmla="*/ 5446 w 6603"/>
                <a:gd name="T7" fmla="*/ 5395 h 6594"/>
                <a:gd name="T8" fmla="*/ 5394 w 6603"/>
                <a:gd name="T9" fmla="*/ 1157 h 6594"/>
              </a:gdLst>
              <a:ahLst/>
              <a:cxnLst>
                <a:cxn ang="0">
                  <a:pos x="T0" y="T1"/>
                </a:cxn>
                <a:cxn ang="0">
                  <a:pos x="T2" y="T3"/>
                </a:cxn>
                <a:cxn ang="0">
                  <a:pos x="T4" y="T5"/>
                </a:cxn>
                <a:cxn ang="0">
                  <a:pos x="T6" y="T7"/>
                </a:cxn>
                <a:cxn ang="0">
                  <a:pos x="T8" y="T9"/>
                </a:cxn>
              </a:cxnLst>
              <a:rect l="0" t="0" r="r" b="b"/>
              <a:pathLst>
                <a:path w="6603" h="6594">
                  <a:moveTo>
                    <a:pt x="5394" y="1157"/>
                  </a:moveTo>
                  <a:cubicBezTo>
                    <a:pt x="4211" y="0"/>
                    <a:pt x="2315" y="18"/>
                    <a:pt x="1158" y="1202"/>
                  </a:cubicBezTo>
                  <a:cubicBezTo>
                    <a:pt x="0" y="2388"/>
                    <a:pt x="22" y="4282"/>
                    <a:pt x="1206" y="5440"/>
                  </a:cubicBezTo>
                  <a:cubicBezTo>
                    <a:pt x="2385" y="6594"/>
                    <a:pt x="4286" y="6579"/>
                    <a:pt x="5446" y="5395"/>
                  </a:cubicBezTo>
                  <a:cubicBezTo>
                    <a:pt x="6603" y="4211"/>
                    <a:pt x="6574" y="2309"/>
                    <a:pt x="5394" y="1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6" name="Freeform 66"/>
            <p:cNvSpPr>
              <a:spLocks/>
            </p:cNvSpPr>
            <p:nvPr/>
          </p:nvSpPr>
          <p:spPr bwMode="auto">
            <a:xfrm>
              <a:off x="5713419" y="2897195"/>
              <a:ext cx="30163" cy="30163"/>
            </a:xfrm>
            <a:custGeom>
              <a:avLst/>
              <a:gdLst>
                <a:gd name="T0" fmla="*/ 674 w 3592"/>
                <a:gd name="T1" fmla="*/ 631 h 3471"/>
                <a:gd name="T2" fmla="*/ 465 w 3592"/>
                <a:gd name="T3" fmla="*/ 897 h 3471"/>
                <a:gd name="T4" fmla="*/ 963 w 3592"/>
                <a:gd name="T5" fmla="*/ 3073 h 3471"/>
                <a:gd name="T6" fmla="*/ 2919 w 3592"/>
                <a:gd name="T7" fmla="*/ 2842 h 3471"/>
                <a:gd name="T8" fmla="*/ 3127 w 3592"/>
                <a:gd name="T9" fmla="*/ 2574 h 3471"/>
                <a:gd name="T10" fmla="*/ 2635 w 3592"/>
                <a:gd name="T11" fmla="*/ 403 h 3471"/>
                <a:gd name="T12" fmla="*/ 674 w 3592"/>
                <a:gd name="T13" fmla="*/ 631 h 3471"/>
              </a:gdLst>
              <a:ahLst/>
              <a:cxnLst>
                <a:cxn ang="0">
                  <a:pos x="T0" y="T1"/>
                </a:cxn>
                <a:cxn ang="0">
                  <a:pos x="T2" y="T3"/>
                </a:cxn>
                <a:cxn ang="0">
                  <a:pos x="T4" y="T5"/>
                </a:cxn>
                <a:cxn ang="0">
                  <a:pos x="T6" y="T7"/>
                </a:cxn>
                <a:cxn ang="0">
                  <a:pos x="T8" y="T9"/>
                </a:cxn>
                <a:cxn ang="0">
                  <a:pos x="T10" y="T11"/>
                </a:cxn>
                <a:cxn ang="0">
                  <a:pos x="T12" y="T13"/>
                </a:cxn>
              </a:cxnLst>
              <a:rect l="0" t="0" r="r" b="b"/>
              <a:pathLst>
                <a:path w="3592" h="3471">
                  <a:moveTo>
                    <a:pt x="674" y="631"/>
                  </a:moveTo>
                  <a:cubicBezTo>
                    <a:pt x="597" y="710"/>
                    <a:pt x="526" y="798"/>
                    <a:pt x="465" y="897"/>
                  </a:cubicBezTo>
                  <a:cubicBezTo>
                    <a:pt x="0" y="1636"/>
                    <a:pt x="223" y="2608"/>
                    <a:pt x="963" y="3073"/>
                  </a:cubicBezTo>
                  <a:cubicBezTo>
                    <a:pt x="1601" y="3471"/>
                    <a:pt x="2415" y="3357"/>
                    <a:pt x="2919" y="2842"/>
                  </a:cubicBezTo>
                  <a:cubicBezTo>
                    <a:pt x="2998" y="2761"/>
                    <a:pt x="3066" y="2674"/>
                    <a:pt x="3127" y="2574"/>
                  </a:cubicBezTo>
                  <a:cubicBezTo>
                    <a:pt x="3592" y="1835"/>
                    <a:pt x="3371" y="865"/>
                    <a:pt x="2635" y="403"/>
                  </a:cubicBezTo>
                  <a:cubicBezTo>
                    <a:pt x="1993" y="0"/>
                    <a:pt x="1179" y="117"/>
                    <a:pt x="674" y="6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7" name="Freeform 67"/>
            <p:cNvSpPr>
              <a:spLocks/>
            </p:cNvSpPr>
            <p:nvPr/>
          </p:nvSpPr>
          <p:spPr bwMode="auto">
            <a:xfrm>
              <a:off x="5999169" y="3103571"/>
              <a:ext cx="31750" cy="30163"/>
            </a:xfrm>
            <a:custGeom>
              <a:avLst/>
              <a:gdLst>
                <a:gd name="T0" fmla="*/ 2428 w 3629"/>
                <a:gd name="T1" fmla="*/ 255 h 3474"/>
                <a:gd name="T2" fmla="*/ 667 w 3629"/>
                <a:gd name="T3" fmla="*/ 622 h 3474"/>
                <a:gd name="T4" fmla="*/ 332 w 3629"/>
                <a:gd name="T5" fmla="*/ 1127 h 3474"/>
                <a:gd name="T6" fmla="*/ 1213 w 3629"/>
                <a:gd name="T7" fmla="*/ 3219 h 3474"/>
                <a:gd name="T8" fmla="*/ 2960 w 3629"/>
                <a:gd name="T9" fmla="*/ 2861 h 3474"/>
                <a:gd name="T10" fmla="*/ 3296 w 3629"/>
                <a:gd name="T11" fmla="*/ 2347 h 3474"/>
                <a:gd name="T12" fmla="*/ 2428 w 3629"/>
                <a:gd name="T13" fmla="*/ 255 h 3474"/>
              </a:gdLst>
              <a:ahLst/>
              <a:cxnLst>
                <a:cxn ang="0">
                  <a:pos x="T0" y="T1"/>
                </a:cxn>
                <a:cxn ang="0">
                  <a:pos x="T2" y="T3"/>
                </a:cxn>
                <a:cxn ang="0">
                  <a:pos x="T4" y="T5"/>
                </a:cxn>
                <a:cxn ang="0">
                  <a:pos x="T6" y="T7"/>
                </a:cxn>
                <a:cxn ang="0">
                  <a:pos x="T8" y="T9"/>
                </a:cxn>
                <a:cxn ang="0">
                  <a:pos x="T10" y="T11"/>
                </a:cxn>
                <a:cxn ang="0">
                  <a:pos x="T12" y="T13"/>
                </a:cxn>
              </a:cxnLst>
              <a:rect l="0" t="0" r="r" b="b"/>
              <a:pathLst>
                <a:path w="3629" h="3474">
                  <a:moveTo>
                    <a:pt x="2428" y="255"/>
                  </a:moveTo>
                  <a:cubicBezTo>
                    <a:pt x="1804" y="0"/>
                    <a:pt x="1111" y="167"/>
                    <a:pt x="667" y="622"/>
                  </a:cubicBezTo>
                  <a:cubicBezTo>
                    <a:pt x="528" y="764"/>
                    <a:pt x="413" y="933"/>
                    <a:pt x="332" y="1127"/>
                  </a:cubicBezTo>
                  <a:cubicBezTo>
                    <a:pt x="0" y="1946"/>
                    <a:pt x="392" y="2883"/>
                    <a:pt x="1213" y="3219"/>
                  </a:cubicBezTo>
                  <a:cubicBezTo>
                    <a:pt x="1830" y="3474"/>
                    <a:pt x="2518" y="3312"/>
                    <a:pt x="2960" y="2861"/>
                  </a:cubicBezTo>
                  <a:cubicBezTo>
                    <a:pt x="3100" y="2717"/>
                    <a:pt x="3215" y="2543"/>
                    <a:pt x="3296" y="2347"/>
                  </a:cubicBezTo>
                  <a:cubicBezTo>
                    <a:pt x="3629" y="1526"/>
                    <a:pt x="3244" y="595"/>
                    <a:pt x="2428"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8" name="Freeform 68"/>
            <p:cNvSpPr>
              <a:spLocks/>
            </p:cNvSpPr>
            <p:nvPr/>
          </p:nvSpPr>
          <p:spPr bwMode="auto">
            <a:xfrm>
              <a:off x="5686432" y="2801945"/>
              <a:ext cx="107950" cy="179388"/>
            </a:xfrm>
            <a:custGeom>
              <a:avLst/>
              <a:gdLst>
                <a:gd name="T0" fmla="*/ 4446 w 12559"/>
                <a:gd name="T1" fmla="*/ 4860 h 20805"/>
                <a:gd name="T2" fmla="*/ 3548 w 12559"/>
                <a:gd name="T3" fmla="*/ 0 h 20805"/>
                <a:gd name="T4" fmla="*/ 2160 w 12559"/>
                <a:gd name="T5" fmla="*/ 539 h 20805"/>
                <a:gd name="T6" fmla="*/ 2196 w 12559"/>
                <a:gd name="T7" fmla="*/ 6517 h 20805"/>
                <a:gd name="T8" fmla="*/ 1450 w 12559"/>
                <a:gd name="T9" fmla="*/ 710 h 20805"/>
                <a:gd name="T10" fmla="*/ 41 w 12559"/>
                <a:gd name="T11" fmla="*/ 1131 h 20805"/>
                <a:gd name="T12" fmla="*/ 192 w 12559"/>
                <a:gd name="T13" fmla="*/ 6803 h 20805"/>
                <a:gd name="T14" fmla="*/ 884 w 12559"/>
                <a:gd name="T15" fmla="*/ 13057 h 20805"/>
                <a:gd name="T16" fmla="*/ 1407 w 12559"/>
                <a:gd name="T17" fmla="*/ 20805 h 20805"/>
                <a:gd name="T18" fmla="*/ 3447 w 12559"/>
                <a:gd name="T19" fmla="*/ 20246 h 20805"/>
                <a:gd name="T20" fmla="*/ 2552 w 12559"/>
                <a:gd name="T21" fmla="*/ 14135 h 20805"/>
                <a:gd name="T22" fmla="*/ 3169 w 12559"/>
                <a:gd name="T23" fmla="*/ 10298 h 20805"/>
                <a:gd name="T24" fmla="*/ 3347 w 12559"/>
                <a:gd name="T25" fmla="*/ 10144 h 20805"/>
                <a:gd name="T26" fmla="*/ 7518 w 12559"/>
                <a:gd name="T27" fmla="*/ 11892 h 20805"/>
                <a:gd name="T28" fmla="*/ 11235 w 12559"/>
                <a:gd name="T29" fmla="*/ 15911 h 20805"/>
                <a:gd name="T30" fmla="*/ 12559 w 12559"/>
                <a:gd name="T31" fmla="*/ 13816 h 20805"/>
                <a:gd name="T32" fmla="*/ 6772 w 12559"/>
                <a:gd name="T33" fmla="*/ 9684 h 20805"/>
                <a:gd name="T34" fmla="*/ 4446 w 12559"/>
                <a:gd name="T35" fmla="*/ 4860 h 20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9" h="20805">
                  <a:moveTo>
                    <a:pt x="4446" y="4860"/>
                  </a:moveTo>
                  <a:cubicBezTo>
                    <a:pt x="3790" y="3109"/>
                    <a:pt x="3560" y="157"/>
                    <a:pt x="3548" y="0"/>
                  </a:cubicBezTo>
                  <a:lnTo>
                    <a:pt x="2160" y="539"/>
                  </a:lnTo>
                  <a:lnTo>
                    <a:pt x="2196" y="6517"/>
                  </a:lnTo>
                  <a:lnTo>
                    <a:pt x="1450" y="710"/>
                  </a:lnTo>
                  <a:lnTo>
                    <a:pt x="41" y="1131"/>
                  </a:lnTo>
                  <a:cubicBezTo>
                    <a:pt x="40" y="1284"/>
                    <a:pt x="0" y="4172"/>
                    <a:pt x="192" y="6803"/>
                  </a:cubicBezTo>
                  <a:cubicBezTo>
                    <a:pt x="356" y="9191"/>
                    <a:pt x="766" y="11195"/>
                    <a:pt x="884" y="13057"/>
                  </a:cubicBezTo>
                  <a:cubicBezTo>
                    <a:pt x="983" y="14856"/>
                    <a:pt x="1388" y="20507"/>
                    <a:pt x="1407" y="20805"/>
                  </a:cubicBezTo>
                  <a:lnTo>
                    <a:pt x="3447" y="20246"/>
                  </a:lnTo>
                  <a:cubicBezTo>
                    <a:pt x="3409" y="20075"/>
                    <a:pt x="2714" y="16820"/>
                    <a:pt x="2552" y="14135"/>
                  </a:cubicBezTo>
                  <a:cubicBezTo>
                    <a:pt x="2432" y="12149"/>
                    <a:pt x="2577" y="10904"/>
                    <a:pt x="3169" y="10298"/>
                  </a:cubicBezTo>
                  <a:cubicBezTo>
                    <a:pt x="3224" y="10243"/>
                    <a:pt x="3284" y="10191"/>
                    <a:pt x="3347" y="10144"/>
                  </a:cubicBezTo>
                  <a:cubicBezTo>
                    <a:pt x="3843" y="9802"/>
                    <a:pt x="5408" y="9978"/>
                    <a:pt x="7518" y="11892"/>
                  </a:cubicBezTo>
                  <a:cubicBezTo>
                    <a:pt x="9497" y="13692"/>
                    <a:pt x="11150" y="15801"/>
                    <a:pt x="11235" y="15911"/>
                  </a:cubicBezTo>
                  <a:lnTo>
                    <a:pt x="12559" y="13816"/>
                  </a:lnTo>
                  <a:cubicBezTo>
                    <a:pt x="12399" y="13771"/>
                    <a:pt x="9382" y="12901"/>
                    <a:pt x="6772" y="9684"/>
                  </a:cubicBezTo>
                  <a:cubicBezTo>
                    <a:pt x="5354" y="7942"/>
                    <a:pt x="5101" y="6596"/>
                    <a:pt x="4446" y="4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9" name="Freeform 69"/>
            <p:cNvSpPr>
              <a:spLocks/>
            </p:cNvSpPr>
            <p:nvPr/>
          </p:nvSpPr>
          <p:spPr bwMode="auto">
            <a:xfrm>
              <a:off x="5961069" y="3000383"/>
              <a:ext cx="117475" cy="173038"/>
            </a:xfrm>
            <a:custGeom>
              <a:avLst/>
              <a:gdLst>
                <a:gd name="T0" fmla="*/ 3654 w 13612"/>
                <a:gd name="T1" fmla="*/ 0 h 20092"/>
                <a:gd name="T2" fmla="*/ 1997 w 13612"/>
                <a:gd name="T3" fmla="*/ 1303 h 20092"/>
                <a:gd name="T4" fmla="*/ 4788 w 13612"/>
                <a:gd name="T5" fmla="*/ 6975 h 20092"/>
                <a:gd name="T6" fmla="*/ 1363 w 13612"/>
                <a:gd name="T7" fmla="*/ 1753 h 20092"/>
                <a:gd name="T8" fmla="*/ 0 w 13612"/>
                <a:gd name="T9" fmla="*/ 2714 h 20092"/>
                <a:gd name="T10" fmla="*/ 1938 w 13612"/>
                <a:gd name="T11" fmla="*/ 6927 h 20092"/>
                <a:gd name="T12" fmla="*/ 2867 w 13612"/>
                <a:gd name="T13" fmla="*/ 12293 h 20092"/>
                <a:gd name="T14" fmla="*/ 522 w 13612"/>
                <a:gd name="T15" fmla="*/ 19134 h 20092"/>
                <a:gd name="T16" fmla="*/ 2851 w 13612"/>
                <a:gd name="T17" fmla="*/ 20092 h 20092"/>
                <a:gd name="T18" fmla="*/ 3553 w 13612"/>
                <a:gd name="T19" fmla="*/ 14569 h 20092"/>
                <a:gd name="T20" fmla="*/ 5103 w 13612"/>
                <a:gd name="T21" fmla="*/ 11149 h 20092"/>
                <a:gd name="T22" fmla="*/ 5978 w 13612"/>
                <a:gd name="T23" fmla="*/ 10653 h 20092"/>
                <a:gd name="T24" fmla="*/ 8995 w 13612"/>
                <a:gd name="T25" fmla="*/ 13492 h 20092"/>
                <a:gd name="T26" fmla="*/ 11878 w 13612"/>
                <a:gd name="T27" fmla="*/ 19071 h 20092"/>
                <a:gd name="T28" fmla="*/ 13612 w 13612"/>
                <a:gd name="T29" fmla="*/ 17664 h 20092"/>
                <a:gd name="T30" fmla="*/ 9739 w 13612"/>
                <a:gd name="T31" fmla="*/ 11609 h 20092"/>
                <a:gd name="T32" fmla="*/ 6614 w 13612"/>
                <a:gd name="T33" fmla="*/ 6014 h 20092"/>
                <a:gd name="T34" fmla="*/ 3654 w 13612"/>
                <a:gd name="T35" fmla="*/ 0 h 20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2" h="20092">
                  <a:moveTo>
                    <a:pt x="3654" y="0"/>
                  </a:moveTo>
                  <a:lnTo>
                    <a:pt x="1997" y="1303"/>
                  </a:lnTo>
                  <a:lnTo>
                    <a:pt x="4788" y="6975"/>
                  </a:lnTo>
                  <a:lnTo>
                    <a:pt x="1363" y="1753"/>
                  </a:lnTo>
                  <a:lnTo>
                    <a:pt x="0" y="2714"/>
                  </a:lnTo>
                  <a:cubicBezTo>
                    <a:pt x="76" y="2835"/>
                    <a:pt x="1451" y="5092"/>
                    <a:pt x="1938" y="6927"/>
                  </a:cubicBezTo>
                  <a:cubicBezTo>
                    <a:pt x="2428" y="8760"/>
                    <a:pt x="3011" y="10016"/>
                    <a:pt x="2867" y="12293"/>
                  </a:cubicBezTo>
                  <a:cubicBezTo>
                    <a:pt x="2617" y="16512"/>
                    <a:pt x="628" y="19002"/>
                    <a:pt x="522" y="19134"/>
                  </a:cubicBezTo>
                  <a:lnTo>
                    <a:pt x="2851" y="20092"/>
                  </a:lnTo>
                  <a:cubicBezTo>
                    <a:pt x="2858" y="19948"/>
                    <a:pt x="2980" y="17223"/>
                    <a:pt x="3553" y="14569"/>
                  </a:cubicBezTo>
                  <a:cubicBezTo>
                    <a:pt x="3940" y="12798"/>
                    <a:pt x="4549" y="11715"/>
                    <a:pt x="5103" y="11149"/>
                  </a:cubicBezTo>
                  <a:cubicBezTo>
                    <a:pt x="5435" y="10809"/>
                    <a:pt x="5748" y="10656"/>
                    <a:pt x="5978" y="10653"/>
                  </a:cubicBezTo>
                  <a:cubicBezTo>
                    <a:pt x="6907" y="10647"/>
                    <a:pt x="7827" y="11611"/>
                    <a:pt x="8995" y="13492"/>
                  </a:cubicBezTo>
                  <a:cubicBezTo>
                    <a:pt x="10458" y="15807"/>
                    <a:pt x="11806" y="18909"/>
                    <a:pt x="11878" y="19071"/>
                  </a:cubicBezTo>
                  <a:lnTo>
                    <a:pt x="13612" y="17664"/>
                  </a:lnTo>
                  <a:cubicBezTo>
                    <a:pt x="13467" y="17435"/>
                    <a:pt x="10724" y="13162"/>
                    <a:pt x="9739" y="11609"/>
                  </a:cubicBezTo>
                  <a:cubicBezTo>
                    <a:pt x="8737" y="10000"/>
                    <a:pt x="7887" y="8106"/>
                    <a:pt x="6614" y="6014"/>
                  </a:cubicBezTo>
                  <a:cubicBezTo>
                    <a:pt x="5218" y="3737"/>
                    <a:pt x="3733" y="187"/>
                    <a:pt x="36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0" name="Freeform 70"/>
            <p:cNvSpPr>
              <a:spLocks/>
            </p:cNvSpPr>
            <p:nvPr/>
          </p:nvSpPr>
          <p:spPr bwMode="auto">
            <a:xfrm>
              <a:off x="5410206" y="2692407"/>
              <a:ext cx="323850" cy="203201"/>
            </a:xfrm>
            <a:custGeom>
              <a:avLst/>
              <a:gdLst>
                <a:gd name="T0" fmla="*/ 18308 w 37624"/>
                <a:gd name="T1" fmla="*/ 14487 h 23587"/>
                <a:gd name="T2" fmla="*/ 28234 w 37624"/>
                <a:gd name="T3" fmla="*/ 12117 h 23587"/>
                <a:gd name="T4" fmla="*/ 37624 w 37624"/>
                <a:gd name="T5" fmla="*/ 12415 h 23587"/>
                <a:gd name="T6" fmla="*/ 37181 w 37624"/>
                <a:gd name="T7" fmla="*/ 9613 h 23587"/>
                <a:gd name="T8" fmla="*/ 26040 w 37624"/>
                <a:gd name="T9" fmla="*/ 7261 h 23587"/>
                <a:gd name="T10" fmla="*/ 37154 w 37624"/>
                <a:gd name="T11" fmla="*/ 8231 h 23587"/>
                <a:gd name="T12" fmla="*/ 37053 w 37624"/>
                <a:gd name="T13" fmla="*/ 4547 h 23587"/>
                <a:gd name="T14" fmla="*/ 26327 w 37624"/>
                <a:gd name="T15" fmla="*/ 3411 h 23587"/>
                <a:gd name="T16" fmla="*/ 14401 w 37624"/>
                <a:gd name="T17" fmla="*/ 2165 h 23587"/>
                <a:gd name="T18" fmla="*/ 1132 w 37624"/>
                <a:gd name="T19" fmla="*/ 0 h 23587"/>
                <a:gd name="T20" fmla="*/ 0 w 37624"/>
                <a:gd name="T21" fmla="*/ 4031 h 23587"/>
                <a:gd name="T22" fmla="*/ 11714 w 37624"/>
                <a:gd name="T23" fmla="*/ 4836 h 23587"/>
                <a:gd name="T24" fmla="*/ 18829 w 37624"/>
                <a:gd name="T25" fmla="*/ 7940 h 23587"/>
                <a:gd name="T26" fmla="*/ 16543 w 37624"/>
                <a:gd name="T27" fmla="*/ 12769 h 23587"/>
                <a:gd name="T28" fmla="*/ 13901 w 37624"/>
                <a:gd name="T29" fmla="*/ 14998 h 23587"/>
                <a:gd name="T30" fmla="*/ 4919 w 37624"/>
                <a:gd name="T31" fmla="*/ 20289 h 23587"/>
                <a:gd name="T32" fmla="*/ 8292 w 37624"/>
                <a:gd name="T33" fmla="*/ 23587 h 23587"/>
                <a:gd name="T34" fmla="*/ 11484 w 37624"/>
                <a:gd name="T35" fmla="*/ 19487 h 23587"/>
                <a:gd name="T36" fmla="*/ 18308 w 37624"/>
                <a:gd name="T37" fmla="*/ 14487 h 23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24" h="23587">
                  <a:moveTo>
                    <a:pt x="18308" y="14487"/>
                  </a:moveTo>
                  <a:cubicBezTo>
                    <a:pt x="22118" y="12571"/>
                    <a:pt x="24731" y="12634"/>
                    <a:pt x="28234" y="12117"/>
                  </a:cubicBezTo>
                  <a:cubicBezTo>
                    <a:pt x="31739" y="11613"/>
                    <a:pt x="37330" y="12374"/>
                    <a:pt x="37624" y="12415"/>
                  </a:cubicBezTo>
                  <a:lnTo>
                    <a:pt x="37181" y="9613"/>
                  </a:lnTo>
                  <a:lnTo>
                    <a:pt x="26040" y="7261"/>
                  </a:lnTo>
                  <a:lnTo>
                    <a:pt x="37154" y="8231"/>
                  </a:lnTo>
                  <a:lnTo>
                    <a:pt x="37053" y="4547"/>
                  </a:lnTo>
                  <a:cubicBezTo>
                    <a:pt x="36765" y="4527"/>
                    <a:pt x="31296" y="4119"/>
                    <a:pt x="26327" y="3411"/>
                  </a:cubicBezTo>
                  <a:cubicBezTo>
                    <a:pt x="21805" y="2764"/>
                    <a:pt x="17909" y="2715"/>
                    <a:pt x="14401" y="2165"/>
                  </a:cubicBezTo>
                  <a:cubicBezTo>
                    <a:pt x="11011" y="1635"/>
                    <a:pt x="1624" y="81"/>
                    <a:pt x="1132" y="0"/>
                  </a:cubicBezTo>
                  <a:lnTo>
                    <a:pt x="0" y="4031"/>
                  </a:lnTo>
                  <a:cubicBezTo>
                    <a:pt x="332" y="4033"/>
                    <a:pt x="6657" y="4056"/>
                    <a:pt x="11714" y="4836"/>
                  </a:cubicBezTo>
                  <a:cubicBezTo>
                    <a:pt x="15817" y="5472"/>
                    <a:pt x="18152" y="6337"/>
                    <a:pt x="18829" y="7940"/>
                  </a:cubicBezTo>
                  <a:cubicBezTo>
                    <a:pt x="19169" y="8736"/>
                    <a:pt x="18698" y="10564"/>
                    <a:pt x="16543" y="12769"/>
                  </a:cubicBezTo>
                  <a:cubicBezTo>
                    <a:pt x="15848" y="13479"/>
                    <a:pt x="14978" y="14230"/>
                    <a:pt x="13901" y="14998"/>
                  </a:cubicBezTo>
                  <a:cubicBezTo>
                    <a:pt x="9753" y="17954"/>
                    <a:pt x="5159" y="20172"/>
                    <a:pt x="4919" y="20289"/>
                  </a:cubicBezTo>
                  <a:lnTo>
                    <a:pt x="8292" y="23587"/>
                  </a:lnTo>
                  <a:cubicBezTo>
                    <a:pt x="8341" y="23493"/>
                    <a:pt x="9284" y="21735"/>
                    <a:pt x="11484" y="19487"/>
                  </a:cubicBezTo>
                  <a:cubicBezTo>
                    <a:pt x="13089" y="17846"/>
                    <a:pt x="15335" y="15991"/>
                    <a:pt x="18308" y="144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1" name="Freeform 71"/>
            <p:cNvSpPr>
              <a:spLocks/>
            </p:cNvSpPr>
            <p:nvPr/>
          </p:nvSpPr>
          <p:spPr bwMode="auto">
            <a:xfrm>
              <a:off x="5588007" y="2590807"/>
              <a:ext cx="25400" cy="28575"/>
            </a:xfrm>
            <a:custGeom>
              <a:avLst/>
              <a:gdLst>
                <a:gd name="T0" fmla="*/ 527 w 3034"/>
                <a:gd name="T1" fmla="*/ 605 h 3152"/>
                <a:gd name="T2" fmla="*/ 334 w 3034"/>
                <a:gd name="T3" fmla="*/ 2300 h 3152"/>
                <a:gd name="T4" fmla="*/ 2243 w 3034"/>
                <a:gd name="T5" fmla="*/ 2758 h 3152"/>
                <a:gd name="T6" fmla="*/ 2506 w 3034"/>
                <a:gd name="T7" fmla="*/ 2546 h 3152"/>
                <a:gd name="T8" fmla="*/ 2700 w 3034"/>
                <a:gd name="T9" fmla="*/ 852 h 3152"/>
                <a:gd name="T10" fmla="*/ 793 w 3034"/>
                <a:gd name="T11" fmla="*/ 393 h 3152"/>
                <a:gd name="T12" fmla="*/ 527 w 3034"/>
                <a:gd name="T13" fmla="*/ 605 h 3152"/>
              </a:gdLst>
              <a:ahLst/>
              <a:cxnLst>
                <a:cxn ang="0">
                  <a:pos x="T0" y="T1"/>
                </a:cxn>
                <a:cxn ang="0">
                  <a:pos x="T2" y="T3"/>
                </a:cxn>
                <a:cxn ang="0">
                  <a:pos x="T4" y="T5"/>
                </a:cxn>
                <a:cxn ang="0">
                  <a:pos x="T6" y="T7"/>
                </a:cxn>
                <a:cxn ang="0">
                  <a:pos x="T8" y="T9"/>
                </a:cxn>
                <a:cxn ang="0">
                  <a:pos x="T10" y="T11"/>
                </a:cxn>
                <a:cxn ang="0">
                  <a:pos x="T12" y="T13"/>
                </a:cxn>
              </a:cxnLst>
              <a:rect l="0" t="0" r="r" b="b"/>
              <a:pathLst>
                <a:path w="3034" h="3152">
                  <a:moveTo>
                    <a:pt x="527" y="605"/>
                  </a:moveTo>
                  <a:cubicBezTo>
                    <a:pt x="95" y="1047"/>
                    <a:pt x="0" y="1743"/>
                    <a:pt x="334" y="2300"/>
                  </a:cubicBezTo>
                  <a:cubicBezTo>
                    <a:pt x="735" y="2949"/>
                    <a:pt x="1587" y="3152"/>
                    <a:pt x="2243" y="2758"/>
                  </a:cubicBezTo>
                  <a:cubicBezTo>
                    <a:pt x="2340" y="2697"/>
                    <a:pt x="2428" y="2627"/>
                    <a:pt x="2506" y="2546"/>
                  </a:cubicBezTo>
                  <a:cubicBezTo>
                    <a:pt x="2939" y="2104"/>
                    <a:pt x="3034" y="1411"/>
                    <a:pt x="2700" y="852"/>
                  </a:cubicBezTo>
                  <a:cubicBezTo>
                    <a:pt x="2301" y="203"/>
                    <a:pt x="1449" y="0"/>
                    <a:pt x="793" y="393"/>
                  </a:cubicBezTo>
                  <a:cubicBezTo>
                    <a:pt x="696" y="454"/>
                    <a:pt x="606" y="526"/>
                    <a:pt x="527"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2" name="Freeform 72"/>
            <p:cNvSpPr>
              <a:spLocks/>
            </p:cNvSpPr>
            <p:nvPr/>
          </p:nvSpPr>
          <p:spPr bwMode="auto">
            <a:xfrm>
              <a:off x="5556256" y="2547944"/>
              <a:ext cx="103188" cy="150813"/>
            </a:xfrm>
            <a:custGeom>
              <a:avLst/>
              <a:gdLst>
                <a:gd name="T0" fmla="*/ 2770 w 11968"/>
                <a:gd name="T1" fmla="*/ 12058 h 17498"/>
                <a:gd name="T2" fmla="*/ 2500 w 11968"/>
                <a:gd name="T3" fmla="*/ 17449 h 17498"/>
                <a:gd name="T4" fmla="*/ 3933 w 11968"/>
                <a:gd name="T5" fmla="*/ 17473 h 17498"/>
                <a:gd name="T6" fmla="*/ 4736 w 11968"/>
                <a:gd name="T7" fmla="*/ 13549 h 17498"/>
                <a:gd name="T8" fmla="*/ 6831 w 11968"/>
                <a:gd name="T9" fmla="*/ 9326 h 17498"/>
                <a:gd name="T10" fmla="*/ 7469 w 11968"/>
                <a:gd name="T11" fmla="*/ 8620 h 17498"/>
                <a:gd name="T12" fmla="*/ 11968 w 11968"/>
                <a:gd name="T13" fmla="*/ 5760 h 17498"/>
                <a:gd name="T14" fmla="*/ 10832 w 11968"/>
                <a:gd name="T15" fmla="*/ 3898 h 17498"/>
                <a:gd name="T16" fmla="*/ 8821 w 11968"/>
                <a:gd name="T17" fmla="*/ 6138 h 17498"/>
                <a:gd name="T18" fmla="*/ 7514 w 11968"/>
                <a:gd name="T19" fmla="*/ 7392 h 17498"/>
                <a:gd name="T20" fmla="*/ 3828 w 11968"/>
                <a:gd name="T21" fmla="*/ 8879 h 17498"/>
                <a:gd name="T22" fmla="*/ 3163 w 11968"/>
                <a:gd name="T23" fmla="*/ 5358 h 17498"/>
                <a:gd name="T24" fmla="*/ 4026 w 11968"/>
                <a:gd name="T25" fmla="*/ 0 h 17498"/>
                <a:gd name="T26" fmla="*/ 2087 w 11968"/>
                <a:gd name="T27" fmla="*/ 92 h 17498"/>
                <a:gd name="T28" fmla="*/ 1684 w 11968"/>
                <a:gd name="T29" fmla="*/ 6291 h 17498"/>
                <a:gd name="T30" fmla="*/ 1007 w 11968"/>
                <a:gd name="T31" fmla="*/ 11788 h 17498"/>
                <a:gd name="T32" fmla="*/ 0 w 11968"/>
                <a:gd name="T33" fmla="*/ 17498 h 17498"/>
                <a:gd name="T34" fmla="*/ 1821 w 11968"/>
                <a:gd name="T35" fmla="*/ 17440 h 17498"/>
                <a:gd name="T36" fmla="*/ 2770 w 11968"/>
                <a:gd name="T37" fmla="*/ 12058 h 17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8" h="17498">
                  <a:moveTo>
                    <a:pt x="2770" y="12058"/>
                  </a:moveTo>
                  <a:lnTo>
                    <a:pt x="2500" y="17449"/>
                  </a:lnTo>
                  <a:lnTo>
                    <a:pt x="3933" y="17473"/>
                  </a:lnTo>
                  <a:cubicBezTo>
                    <a:pt x="3943" y="17352"/>
                    <a:pt x="4143" y="15077"/>
                    <a:pt x="4736" y="13549"/>
                  </a:cubicBezTo>
                  <a:cubicBezTo>
                    <a:pt x="5331" y="12022"/>
                    <a:pt x="5572" y="10841"/>
                    <a:pt x="6831" y="9326"/>
                  </a:cubicBezTo>
                  <a:cubicBezTo>
                    <a:pt x="7040" y="9074"/>
                    <a:pt x="7256" y="8839"/>
                    <a:pt x="7469" y="8620"/>
                  </a:cubicBezTo>
                  <a:cubicBezTo>
                    <a:pt x="9644" y="6395"/>
                    <a:pt x="11853" y="5793"/>
                    <a:pt x="11968" y="5760"/>
                  </a:cubicBezTo>
                  <a:lnTo>
                    <a:pt x="10832" y="3898"/>
                  </a:lnTo>
                  <a:cubicBezTo>
                    <a:pt x="10789" y="3951"/>
                    <a:pt x="9978" y="4957"/>
                    <a:pt x="8821" y="6138"/>
                  </a:cubicBezTo>
                  <a:cubicBezTo>
                    <a:pt x="8415" y="6555"/>
                    <a:pt x="7971" y="6986"/>
                    <a:pt x="7514" y="7392"/>
                  </a:cubicBezTo>
                  <a:cubicBezTo>
                    <a:pt x="5644" y="9053"/>
                    <a:pt x="4254" y="9198"/>
                    <a:pt x="3828" y="8879"/>
                  </a:cubicBezTo>
                  <a:cubicBezTo>
                    <a:pt x="3181" y="8404"/>
                    <a:pt x="3030" y="7272"/>
                    <a:pt x="3163" y="5358"/>
                  </a:cubicBezTo>
                  <a:cubicBezTo>
                    <a:pt x="3348" y="3002"/>
                    <a:pt x="3990" y="151"/>
                    <a:pt x="4026" y="0"/>
                  </a:cubicBezTo>
                  <a:lnTo>
                    <a:pt x="2087" y="92"/>
                  </a:lnTo>
                  <a:cubicBezTo>
                    <a:pt x="2074" y="324"/>
                    <a:pt x="1803" y="4705"/>
                    <a:pt x="1684" y="6291"/>
                  </a:cubicBezTo>
                  <a:cubicBezTo>
                    <a:pt x="1566" y="7926"/>
                    <a:pt x="1188" y="9685"/>
                    <a:pt x="1007" y="11788"/>
                  </a:cubicBezTo>
                  <a:cubicBezTo>
                    <a:pt x="816" y="14090"/>
                    <a:pt x="42" y="17327"/>
                    <a:pt x="0" y="17498"/>
                  </a:cubicBezTo>
                  <a:lnTo>
                    <a:pt x="1821" y="17440"/>
                  </a:lnTo>
                  <a:lnTo>
                    <a:pt x="2770" y="120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3" name="Freeform 73"/>
            <p:cNvSpPr>
              <a:spLocks/>
            </p:cNvSpPr>
            <p:nvPr/>
          </p:nvSpPr>
          <p:spPr bwMode="auto">
            <a:xfrm>
              <a:off x="6148395" y="3068646"/>
              <a:ext cx="42863" cy="44450"/>
            </a:xfrm>
            <a:custGeom>
              <a:avLst/>
              <a:gdLst>
                <a:gd name="T0" fmla="*/ 4074 w 4935"/>
                <a:gd name="T1" fmla="*/ 4116 h 5100"/>
                <a:gd name="T2" fmla="*/ 4318 w 4935"/>
                <a:gd name="T3" fmla="*/ 1274 h 5100"/>
                <a:gd name="T4" fmla="*/ 1200 w 4935"/>
                <a:gd name="T5" fmla="*/ 703 h 5100"/>
                <a:gd name="T6" fmla="*/ 864 w 4935"/>
                <a:gd name="T7" fmla="*/ 985 h 5100"/>
                <a:gd name="T8" fmla="*/ 620 w 4935"/>
                <a:gd name="T9" fmla="*/ 3819 h 5100"/>
                <a:gd name="T10" fmla="*/ 3741 w 4935"/>
                <a:gd name="T11" fmla="*/ 4396 h 5100"/>
                <a:gd name="T12" fmla="*/ 4074 w 4935"/>
                <a:gd name="T13" fmla="*/ 4116 h 5100"/>
              </a:gdLst>
              <a:ahLst/>
              <a:cxnLst>
                <a:cxn ang="0">
                  <a:pos x="T0" y="T1"/>
                </a:cxn>
                <a:cxn ang="0">
                  <a:pos x="T2" y="T3"/>
                </a:cxn>
                <a:cxn ang="0">
                  <a:pos x="T4" y="T5"/>
                </a:cxn>
                <a:cxn ang="0">
                  <a:pos x="T6" y="T7"/>
                </a:cxn>
                <a:cxn ang="0">
                  <a:pos x="T8" y="T9"/>
                </a:cxn>
                <a:cxn ang="0">
                  <a:pos x="T10" y="T11"/>
                </a:cxn>
                <a:cxn ang="0">
                  <a:pos x="T12" y="T13"/>
                </a:cxn>
              </a:cxnLst>
              <a:rect l="0" t="0" r="r" b="b"/>
              <a:pathLst>
                <a:path w="4935" h="5100">
                  <a:moveTo>
                    <a:pt x="4074" y="4116"/>
                  </a:moveTo>
                  <a:cubicBezTo>
                    <a:pt x="4809" y="3363"/>
                    <a:pt x="4935" y="2173"/>
                    <a:pt x="4318" y="1274"/>
                  </a:cubicBezTo>
                  <a:cubicBezTo>
                    <a:pt x="3612" y="253"/>
                    <a:pt x="2221" y="0"/>
                    <a:pt x="1200" y="703"/>
                  </a:cubicBezTo>
                  <a:cubicBezTo>
                    <a:pt x="1078" y="791"/>
                    <a:pt x="965" y="882"/>
                    <a:pt x="864" y="985"/>
                  </a:cubicBezTo>
                  <a:cubicBezTo>
                    <a:pt x="131" y="1736"/>
                    <a:pt x="0" y="2920"/>
                    <a:pt x="620" y="3819"/>
                  </a:cubicBezTo>
                  <a:cubicBezTo>
                    <a:pt x="1324" y="4842"/>
                    <a:pt x="2722" y="5100"/>
                    <a:pt x="3741" y="4396"/>
                  </a:cubicBezTo>
                  <a:cubicBezTo>
                    <a:pt x="3864" y="4312"/>
                    <a:pt x="3973" y="4218"/>
                    <a:pt x="4074" y="4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4" name="Freeform 74"/>
            <p:cNvSpPr>
              <a:spLocks/>
            </p:cNvSpPr>
            <p:nvPr/>
          </p:nvSpPr>
          <p:spPr bwMode="auto">
            <a:xfrm>
              <a:off x="5902332" y="2832107"/>
              <a:ext cx="104775" cy="106363"/>
            </a:xfrm>
            <a:custGeom>
              <a:avLst/>
              <a:gdLst>
                <a:gd name="T0" fmla="*/ 10019 w 12259"/>
                <a:gd name="T1" fmla="*/ 2143 h 12254"/>
                <a:gd name="T2" fmla="*/ 2149 w 12259"/>
                <a:gd name="T3" fmla="*/ 2236 h 12254"/>
                <a:gd name="T4" fmla="*/ 2239 w 12259"/>
                <a:gd name="T5" fmla="*/ 10101 h 12254"/>
                <a:gd name="T6" fmla="*/ 10109 w 12259"/>
                <a:gd name="T7" fmla="*/ 10022 h 12254"/>
                <a:gd name="T8" fmla="*/ 10019 w 12259"/>
                <a:gd name="T9" fmla="*/ 2143 h 12254"/>
              </a:gdLst>
              <a:ahLst/>
              <a:cxnLst>
                <a:cxn ang="0">
                  <a:pos x="T0" y="T1"/>
                </a:cxn>
                <a:cxn ang="0">
                  <a:pos x="T2" y="T3"/>
                </a:cxn>
                <a:cxn ang="0">
                  <a:pos x="T4" y="T5"/>
                </a:cxn>
                <a:cxn ang="0">
                  <a:pos x="T6" y="T7"/>
                </a:cxn>
                <a:cxn ang="0">
                  <a:pos x="T8" y="T9"/>
                </a:cxn>
              </a:cxnLst>
              <a:rect l="0" t="0" r="r" b="b"/>
              <a:pathLst>
                <a:path w="12259" h="12254">
                  <a:moveTo>
                    <a:pt x="10019" y="2143"/>
                  </a:moveTo>
                  <a:cubicBezTo>
                    <a:pt x="7827" y="0"/>
                    <a:pt x="4299" y="38"/>
                    <a:pt x="2149" y="2236"/>
                  </a:cubicBezTo>
                  <a:cubicBezTo>
                    <a:pt x="0" y="4436"/>
                    <a:pt x="46" y="7957"/>
                    <a:pt x="2239" y="10101"/>
                  </a:cubicBezTo>
                  <a:cubicBezTo>
                    <a:pt x="4441" y="12254"/>
                    <a:pt x="7960" y="12220"/>
                    <a:pt x="10109" y="10022"/>
                  </a:cubicBezTo>
                  <a:cubicBezTo>
                    <a:pt x="12259" y="7822"/>
                    <a:pt x="12221" y="4294"/>
                    <a:pt x="10019" y="2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5" name="Freeform 75"/>
            <p:cNvSpPr>
              <a:spLocks/>
            </p:cNvSpPr>
            <p:nvPr/>
          </p:nvSpPr>
          <p:spPr bwMode="auto">
            <a:xfrm>
              <a:off x="6075370" y="2935295"/>
              <a:ext cx="157163" cy="247651"/>
            </a:xfrm>
            <a:custGeom>
              <a:avLst/>
              <a:gdLst>
                <a:gd name="T0" fmla="*/ 14308 w 18310"/>
                <a:gd name="T1" fmla="*/ 9051 h 28679"/>
                <a:gd name="T2" fmla="*/ 14282 w 18310"/>
                <a:gd name="T3" fmla="*/ 302 h 28679"/>
                <a:gd name="T4" fmla="*/ 11951 w 18310"/>
                <a:gd name="T5" fmla="*/ 390 h 28679"/>
                <a:gd name="T6" fmla="*/ 10997 w 18310"/>
                <a:gd name="T7" fmla="*/ 6814 h 28679"/>
                <a:gd name="T8" fmla="*/ 7980 w 18310"/>
                <a:gd name="T9" fmla="*/ 13835 h 28679"/>
                <a:gd name="T10" fmla="*/ 6274 w 18310"/>
                <a:gd name="T11" fmla="*/ 15838 h 28679"/>
                <a:gd name="T12" fmla="*/ 0 w 18310"/>
                <a:gd name="T13" fmla="*/ 20068 h 28679"/>
                <a:gd name="T14" fmla="*/ 2004 w 18310"/>
                <a:gd name="T15" fmla="*/ 22974 h 28679"/>
                <a:gd name="T16" fmla="*/ 6664 w 18310"/>
                <a:gd name="T17" fmla="*/ 17419 h 28679"/>
                <a:gd name="T18" fmla="*/ 7050 w 18310"/>
                <a:gd name="T19" fmla="*/ 17029 h 28679"/>
                <a:gd name="T20" fmla="*/ 12881 w 18310"/>
                <a:gd name="T21" fmla="*/ 14285 h 28679"/>
                <a:gd name="T22" fmla="*/ 14266 w 18310"/>
                <a:gd name="T23" fmla="*/ 19930 h 28679"/>
                <a:gd name="T24" fmla="*/ 13369 w 18310"/>
                <a:gd name="T25" fmla="*/ 28679 h 28679"/>
                <a:gd name="T26" fmla="*/ 16495 w 18310"/>
                <a:gd name="T27" fmla="*/ 28355 h 28679"/>
                <a:gd name="T28" fmla="*/ 16583 w 18310"/>
                <a:gd name="T29" fmla="*/ 18289 h 28679"/>
                <a:gd name="T30" fmla="*/ 17190 w 18310"/>
                <a:gd name="T31" fmla="*/ 9333 h 28679"/>
                <a:gd name="T32" fmla="*/ 18310 w 18310"/>
                <a:gd name="T33" fmla="*/ 0 h 28679"/>
                <a:gd name="T34" fmla="*/ 15364 w 18310"/>
                <a:gd name="T35" fmla="*/ 265 h 28679"/>
                <a:gd name="T36" fmla="*/ 14308 w 18310"/>
                <a:gd name="T37" fmla="*/ 9051 h 2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10" h="28679">
                  <a:moveTo>
                    <a:pt x="14308" y="9051"/>
                  </a:moveTo>
                  <a:lnTo>
                    <a:pt x="14282" y="302"/>
                  </a:lnTo>
                  <a:lnTo>
                    <a:pt x="11951" y="390"/>
                  </a:lnTo>
                  <a:cubicBezTo>
                    <a:pt x="11944" y="585"/>
                    <a:pt x="11822" y="4292"/>
                    <a:pt x="10997" y="6814"/>
                  </a:cubicBezTo>
                  <a:cubicBezTo>
                    <a:pt x="10172" y="9335"/>
                    <a:pt x="9885" y="11271"/>
                    <a:pt x="7980" y="13835"/>
                  </a:cubicBezTo>
                  <a:cubicBezTo>
                    <a:pt x="7430" y="14580"/>
                    <a:pt x="6853" y="15246"/>
                    <a:pt x="6274" y="15838"/>
                  </a:cubicBezTo>
                  <a:cubicBezTo>
                    <a:pt x="3172" y="19010"/>
                    <a:pt x="158" y="20013"/>
                    <a:pt x="0" y="20068"/>
                  </a:cubicBezTo>
                  <a:lnTo>
                    <a:pt x="2004" y="22974"/>
                  </a:lnTo>
                  <a:cubicBezTo>
                    <a:pt x="2108" y="22827"/>
                    <a:pt x="4126" y="20014"/>
                    <a:pt x="6664" y="17419"/>
                  </a:cubicBezTo>
                  <a:cubicBezTo>
                    <a:pt x="6792" y="17288"/>
                    <a:pt x="6921" y="17157"/>
                    <a:pt x="7050" y="17029"/>
                  </a:cubicBezTo>
                  <a:cubicBezTo>
                    <a:pt x="9935" y="14166"/>
                    <a:pt x="12169" y="13826"/>
                    <a:pt x="12881" y="14285"/>
                  </a:cubicBezTo>
                  <a:cubicBezTo>
                    <a:pt x="13984" y="14995"/>
                    <a:pt x="14322" y="16819"/>
                    <a:pt x="14266" y="19930"/>
                  </a:cubicBezTo>
                  <a:cubicBezTo>
                    <a:pt x="14203" y="23762"/>
                    <a:pt x="13411" y="28431"/>
                    <a:pt x="13369" y="28679"/>
                  </a:cubicBezTo>
                  <a:lnTo>
                    <a:pt x="16495" y="28355"/>
                  </a:lnTo>
                  <a:cubicBezTo>
                    <a:pt x="16497" y="27981"/>
                    <a:pt x="16545" y="20864"/>
                    <a:pt x="16583" y="18289"/>
                  </a:cubicBezTo>
                  <a:cubicBezTo>
                    <a:pt x="16630" y="15634"/>
                    <a:pt x="17088" y="12757"/>
                    <a:pt x="17190" y="9333"/>
                  </a:cubicBezTo>
                  <a:cubicBezTo>
                    <a:pt x="17296" y="5579"/>
                    <a:pt x="18260" y="281"/>
                    <a:pt x="18310" y="0"/>
                  </a:cubicBezTo>
                  <a:lnTo>
                    <a:pt x="15364" y="265"/>
                  </a:lnTo>
                  <a:lnTo>
                    <a:pt x="14308" y="90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6" name="Freeform 76"/>
            <p:cNvSpPr>
              <a:spLocks/>
            </p:cNvSpPr>
            <p:nvPr/>
          </p:nvSpPr>
          <p:spPr bwMode="auto">
            <a:xfrm>
              <a:off x="5737232" y="2730507"/>
              <a:ext cx="606426" cy="377826"/>
            </a:xfrm>
            <a:custGeom>
              <a:avLst/>
              <a:gdLst>
                <a:gd name="T0" fmla="*/ 48783 w 70300"/>
                <a:gd name="T1" fmla="*/ 13456 h 43781"/>
                <a:gd name="T2" fmla="*/ 69424 w 70300"/>
                <a:gd name="T3" fmla="*/ 15259 h 43781"/>
                <a:gd name="T4" fmla="*/ 69022 w 70300"/>
                <a:gd name="T5" fmla="*/ 10059 h 43781"/>
                <a:gd name="T6" fmla="*/ 49319 w 70300"/>
                <a:gd name="T7" fmla="*/ 6312 h 43781"/>
                <a:gd name="T8" fmla="*/ 27177 w 70300"/>
                <a:gd name="T9" fmla="*/ 3999 h 43781"/>
                <a:gd name="T10" fmla="*/ 0 w 70300"/>
                <a:gd name="T11" fmla="*/ 0 h 43781"/>
                <a:gd name="T12" fmla="*/ 422 w 70300"/>
                <a:gd name="T13" fmla="*/ 7464 h 43781"/>
                <a:gd name="T14" fmla="*/ 22186 w 70300"/>
                <a:gd name="T15" fmla="*/ 8965 h 43781"/>
                <a:gd name="T16" fmla="*/ 35392 w 70300"/>
                <a:gd name="T17" fmla="*/ 14729 h 43781"/>
                <a:gd name="T18" fmla="*/ 31158 w 70300"/>
                <a:gd name="T19" fmla="*/ 23675 h 43781"/>
                <a:gd name="T20" fmla="*/ 26237 w 70300"/>
                <a:gd name="T21" fmla="*/ 27823 h 43781"/>
                <a:gd name="T22" fmla="*/ 9561 w 70300"/>
                <a:gd name="T23" fmla="*/ 37654 h 43781"/>
                <a:gd name="T24" fmla="*/ 15826 w 70300"/>
                <a:gd name="T25" fmla="*/ 43781 h 43781"/>
                <a:gd name="T26" fmla="*/ 21757 w 70300"/>
                <a:gd name="T27" fmla="*/ 36164 h 43781"/>
                <a:gd name="T28" fmla="*/ 34429 w 70300"/>
                <a:gd name="T29" fmla="*/ 26885 h 43781"/>
                <a:gd name="T30" fmla="*/ 52858 w 70300"/>
                <a:gd name="T31" fmla="*/ 22489 h 43781"/>
                <a:gd name="T32" fmla="*/ 70300 w 70300"/>
                <a:gd name="T33" fmla="*/ 23043 h 43781"/>
                <a:gd name="T34" fmla="*/ 69484 w 70300"/>
                <a:gd name="T35" fmla="*/ 17832 h 43781"/>
                <a:gd name="T36" fmla="*/ 48783 w 70300"/>
                <a:gd name="T37" fmla="*/ 13456 h 4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300" h="43781">
                  <a:moveTo>
                    <a:pt x="48783" y="13456"/>
                  </a:moveTo>
                  <a:lnTo>
                    <a:pt x="69424" y="15259"/>
                  </a:lnTo>
                  <a:lnTo>
                    <a:pt x="69022" y="10059"/>
                  </a:lnTo>
                  <a:cubicBezTo>
                    <a:pt x="68497" y="9937"/>
                    <a:pt x="58540" y="7624"/>
                    <a:pt x="49319" y="6312"/>
                  </a:cubicBezTo>
                  <a:cubicBezTo>
                    <a:pt x="40924" y="5114"/>
                    <a:pt x="33697" y="5011"/>
                    <a:pt x="27177" y="3999"/>
                  </a:cubicBezTo>
                  <a:cubicBezTo>
                    <a:pt x="20865" y="3014"/>
                    <a:pt x="1044" y="153"/>
                    <a:pt x="0" y="0"/>
                  </a:cubicBezTo>
                  <a:lnTo>
                    <a:pt x="422" y="7464"/>
                  </a:lnTo>
                  <a:cubicBezTo>
                    <a:pt x="1040" y="7466"/>
                    <a:pt x="12789" y="7515"/>
                    <a:pt x="22186" y="8965"/>
                  </a:cubicBezTo>
                  <a:cubicBezTo>
                    <a:pt x="29806" y="10140"/>
                    <a:pt x="34131" y="11745"/>
                    <a:pt x="35392" y="14729"/>
                  </a:cubicBezTo>
                  <a:cubicBezTo>
                    <a:pt x="36021" y="16201"/>
                    <a:pt x="35153" y="19590"/>
                    <a:pt x="31158" y="23675"/>
                  </a:cubicBezTo>
                  <a:cubicBezTo>
                    <a:pt x="29864" y="25000"/>
                    <a:pt x="28243" y="26396"/>
                    <a:pt x="26237" y="27823"/>
                  </a:cubicBezTo>
                  <a:cubicBezTo>
                    <a:pt x="18542" y="33312"/>
                    <a:pt x="10008" y="37438"/>
                    <a:pt x="9561" y="37654"/>
                  </a:cubicBezTo>
                  <a:lnTo>
                    <a:pt x="15826" y="43781"/>
                  </a:lnTo>
                  <a:cubicBezTo>
                    <a:pt x="15919" y="43610"/>
                    <a:pt x="17673" y="40341"/>
                    <a:pt x="21757" y="36164"/>
                  </a:cubicBezTo>
                  <a:cubicBezTo>
                    <a:pt x="24740" y="33114"/>
                    <a:pt x="28911" y="29674"/>
                    <a:pt x="34429" y="26885"/>
                  </a:cubicBezTo>
                  <a:cubicBezTo>
                    <a:pt x="41506" y="23319"/>
                    <a:pt x="46344" y="23442"/>
                    <a:pt x="52858" y="22489"/>
                  </a:cubicBezTo>
                  <a:cubicBezTo>
                    <a:pt x="59369" y="21535"/>
                    <a:pt x="69753" y="22967"/>
                    <a:pt x="70300" y="23043"/>
                  </a:cubicBezTo>
                  <a:lnTo>
                    <a:pt x="69484" y="17832"/>
                  </a:lnTo>
                  <a:lnTo>
                    <a:pt x="48783" y="13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7" name="Freeform 77"/>
            <p:cNvSpPr>
              <a:spLocks/>
            </p:cNvSpPr>
            <p:nvPr/>
          </p:nvSpPr>
          <p:spPr bwMode="auto">
            <a:xfrm>
              <a:off x="6021395" y="2279656"/>
              <a:ext cx="46038" cy="42863"/>
            </a:xfrm>
            <a:custGeom>
              <a:avLst/>
              <a:gdLst>
                <a:gd name="T0" fmla="*/ 2355 w 5408"/>
                <a:gd name="T1" fmla="*/ 4842 h 4966"/>
                <a:gd name="T2" fmla="*/ 4626 w 5408"/>
                <a:gd name="T3" fmla="*/ 3888 h 4966"/>
                <a:gd name="T4" fmla="*/ 4112 w 5408"/>
                <a:gd name="T5" fmla="*/ 556 h 4966"/>
                <a:gd name="T6" fmla="*/ 3054 w 5408"/>
                <a:gd name="T7" fmla="*/ 124 h 4966"/>
                <a:gd name="T8" fmla="*/ 782 w 5408"/>
                <a:gd name="T9" fmla="*/ 1080 h 4966"/>
                <a:gd name="T10" fmla="*/ 1298 w 5408"/>
                <a:gd name="T11" fmla="*/ 4411 h 4966"/>
                <a:gd name="T12" fmla="*/ 2355 w 5408"/>
                <a:gd name="T13" fmla="*/ 4842 h 4966"/>
              </a:gdLst>
              <a:ahLst/>
              <a:cxnLst>
                <a:cxn ang="0">
                  <a:pos x="T0" y="T1"/>
                </a:cxn>
                <a:cxn ang="0">
                  <a:pos x="T2" y="T3"/>
                </a:cxn>
                <a:cxn ang="0">
                  <a:pos x="T4" y="T5"/>
                </a:cxn>
                <a:cxn ang="0">
                  <a:pos x="T6" y="T7"/>
                </a:cxn>
                <a:cxn ang="0">
                  <a:pos x="T8" y="T9"/>
                </a:cxn>
                <a:cxn ang="0">
                  <a:pos x="T10" y="T11"/>
                </a:cxn>
                <a:cxn ang="0">
                  <a:pos x="T12" y="T13"/>
                </a:cxn>
              </a:cxnLst>
              <a:rect l="0" t="0" r="r" b="b"/>
              <a:pathLst>
                <a:path w="5408" h="4966">
                  <a:moveTo>
                    <a:pt x="2355" y="4842"/>
                  </a:moveTo>
                  <a:cubicBezTo>
                    <a:pt x="3203" y="4966"/>
                    <a:pt x="4089" y="4628"/>
                    <a:pt x="4626" y="3888"/>
                  </a:cubicBezTo>
                  <a:cubicBezTo>
                    <a:pt x="5408" y="2826"/>
                    <a:pt x="5175" y="1337"/>
                    <a:pt x="4112" y="556"/>
                  </a:cubicBezTo>
                  <a:cubicBezTo>
                    <a:pt x="3787" y="322"/>
                    <a:pt x="3424" y="178"/>
                    <a:pt x="3054" y="124"/>
                  </a:cubicBezTo>
                  <a:cubicBezTo>
                    <a:pt x="2207" y="0"/>
                    <a:pt x="1320" y="340"/>
                    <a:pt x="782" y="1080"/>
                  </a:cubicBezTo>
                  <a:cubicBezTo>
                    <a:pt x="0" y="2144"/>
                    <a:pt x="234" y="3638"/>
                    <a:pt x="1298" y="4411"/>
                  </a:cubicBezTo>
                  <a:cubicBezTo>
                    <a:pt x="1620" y="4644"/>
                    <a:pt x="1983" y="4788"/>
                    <a:pt x="2355" y="4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8" name="Freeform 78"/>
            <p:cNvSpPr>
              <a:spLocks/>
            </p:cNvSpPr>
            <p:nvPr/>
          </p:nvSpPr>
          <p:spPr bwMode="auto">
            <a:xfrm>
              <a:off x="6137282" y="2146306"/>
              <a:ext cx="22225" cy="20638"/>
            </a:xfrm>
            <a:custGeom>
              <a:avLst/>
              <a:gdLst>
                <a:gd name="T0" fmla="*/ 548 w 2653"/>
                <a:gd name="T1" fmla="*/ 2132 h 2466"/>
                <a:gd name="T2" fmla="*/ 1154 w 2653"/>
                <a:gd name="T3" fmla="*/ 2410 h 2466"/>
                <a:gd name="T4" fmla="*/ 2223 w 2653"/>
                <a:gd name="T5" fmla="*/ 2020 h 2466"/>
                <a:gd name="T6" fmla="*/ 2106 w 2653"/>
                <a:gd name="T7" fmla="*/ 341 h 2466"/>
                <a:gd name="T8" fmla="*/ 1497 w 2653"/>
                <a:gd name="T9" fmla="*/ 58 h 2466"/>
                <a:gd name="T10" fmla="*/ 430 w 2653"/>
                <a:gd name="T11" fmla="*/ 453 h 2466"/>
                <a:gd name="T12" fmla="*/ 548 w 2653"/>
                <a:gd name="T13" fmla="*/ 2132 h 2466"/>
              </a:gdLst>
              <a:ahLst/>
              <a:cxnLst>
                <a:cxn ang="0">
                  <a:pos x="T0" y="T1"/>
                </a:cxn>
                <a:cxn ang="0">
                  <a:pos x="T2" y="T3"/>
                </a:cxn>
                <a:cxn ang="0">
                  <a:pos x="T4" y="T5"/>
                </a:cxn>
                <a:cxn ang="0">
                  <a:pos x="T6" y="T7"/>
                </a:cxn>
                <a:cxn ang="0">
                  <a:pos x="T8" y="T9"/>
                </a:cxn>
                <a:cxn ang="0">
                  <a:pos x="T10" y="T11"/>
                </a:cxn>
                <a:cxn ang="0">
                  <a:pos x="T12" y="T13"/>
                </a:cxn>
              </a:cxnLst>
              <a:rect l="0" t="0" r="r" b="b"/>
              <a:pathLst>
                <a:path w="2653" h="2466">
                  <a:moveTo>
                    <a:pt x="548" y="2132"/>
                  </a:moveTo>
                  <a:cubicBezTo>
                    <a:pt x="726" y="2284"/>
                    <a:pt x="936" y="2378"/>
                    <a:pt x="1154" y="2410"/>
                  </a:cubicBezTo>
                  <a:cubicBezTo>
                    <a:pt x="1540" y="2466"/>
                    <a:pt x="1946" y="2333"/>
                    <a:pt x="2223" y="2020"/>
                  </a:cubicBezTo>
                  <a:cubicBezTo>
                    <a:pt x="2653" y="1522"/>
                    <a:pt x="2602" y="769"/>
                    <a:pt x="2106" y="341"/>
                  </a:cubicBezTo>
                  <a:cubicBezTo>
                    <a:pt x="1927" y="182"/>
                    <a:pt x="1715" y="90"/>
                    <a:pt x="1497" y="58"/>
                  </a:cubicBezTo>
                  <a:cubicBezTo>
                    <a:pt x="1111" y="0"/>
                    <a:pt x="706" y="137"/>
                    <a:pt x="430" y="453"/>
                  </a:cubicBezTo>
                  <a:cubicBezTo>
                    <a:pt x="0" y="949"/>
                    <a:pt x="50" y="1704"/>
                    <a:pt x="548"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9" name="Freeform 79"/>
            <p:cNvSpPr>
              <a:spLocks/>
            </p:cNvSpPr>
            <p:nvPr/>
          </p:nvSpPr>
          <p:spPr bwMode="auto">
            <a:xfrm>
              <a:off x="6099182" y="2108206"/>
              <a:ext cx="79375" cy="131763"/>
            </a:xfrm>
            <a:custGeom>
              <a:avLst/>
              <a:gdLst>
                <a:gd name="T0" fmla="*/ 3830 w 9128"/>
                <a:gd name="T1" fmla="*/ 7672 h 15269"/>
                <a:gd name="T2" fmla="*/ 4993 w 9128"/>
                <a:gd name="T3" fmla="*/ 11543 h 15269"/>
                <a:gd name="T4" fmla="*/ 5088 w 9128"/>
                <a:gd name="T5" fmla="*/ 15269 h 15269"/>
                <a:gd name="T6" fmla="*/ 6192 w 9128"/>
                <a:gd name="T7" fmla="*/ 15033 h 15269"/>
                <a:gd name="T8" fmla="*/ 6871 w 9128"/>
                <a:gd name="T9" fmla="*/ 10564 h 15269"/>
                <a:gd name="T10" fmla="*/ 6736 w 9128"/>
                <a:gd name="T11" fmla="*/ 14983 h 15269"/>
                <a:gd name="T12" fmla="*/ 7841 w 9128"/>
                <a:gd name="T13" fmla="*/ 14836 h 15269"/>
                <a:gd name="T14" fmla="*/ 8391 w 9128"/>
                <a:gd name="T15" fmla="*/ 10591 h 15269"/>
                <a:gd name="T16" fmla="*/ 8614 w 9128"/>
                <a:gd name="T17" fmla="*/ 5839 h 15269"/>
                <a:gd name="T18" fmla="*/ 9128 w 9128"/>
                <a:gd name="T19" fmla="*/ 0 h 15269"/>
                <a:gd name="T20" fmla="*/ 7543 w 9128"/>
                <a:gd name="T21" fmla="*/ 179 h 15269"/>
                <a:gd name="T22" fmla="*/ 7496 w 9128"/>
                <a:gd name="T23" fmla="*/ 4843 h 15269"/>
                <a:gd name="T24" fmla="*/ 6429 w 9128"/>
                <a:gd name="T25" fmla="*/ 7726 h 15269"/>
                <a:gd name="T26" fmla="*/ 6001 w 9128"/>
                <a:gd name="T27" fmla="*/ 7767 h 15269"/>
                <a:gd name="T28" fmla="*/ 3525 w 9128"/>
                <a:gd name="T29" fmla="*/ 5932 h 15269"/>
                <a:gd name="T30" fmla="*/ 1220 w 9128"/>
                <a:gd name="T31" fmla="*/ 2500 h 15269"/>
                <a:gd name="T32" fmla="*/ 0 w 9128"/>
                <a:gd name="T33" fmla="*/ 3911 h 15269"/>
                <a:gd name="T34" fmla="*/ 3830 w 9128"/>
                <a:gd name="T35" fmla="*/ 7672 h 15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28" h="15269">
                  <a:moveTo>
                    <a:pt x="3830" y="7672"/>
                  </a:moveTo>
                  <a:cubicBezTo>
                    <a:pt x="4673" y="9133"/>
                    <a:pt x="4711" y="10168"/>
                    <a:pt x="4993" y="11543"/>
                  </a:cubicBezTo>
                  <a:cubicBezTo>
                    <a:pt x="5275" y="12922"/>
                    <a:pt x="5099" y="15150"/>
                    <a:pt x="5088" y="15269"/>
                  </a:cubicBezTo>
                  <a:lnTo>
                    <a:pt x="6192" y="15033"/>
                  </a:lnTo>
                  <a:lnTo>
                    <a:pt x="6871" y="10564"/>
                  </a:lnTo>
                  <a:lnTo>
                    <a:pt x="6736" y="14983"/>
                  </a:lnTo>
                  <a:lnTo>
                    <a:pt x="7841" y="14836"/>
                  </a:lnTo>
                  <a:cubicBezTo>
                    <a:pt x="7859" y="14723"/>
                    <a:pt x="8230" y="12571"/>
                    <a:pt x="8391" y="10591"/>
                  </a:cubicBezTo>
                  <a:cubicBezTo>
                    <a:pt x="8548" y="8783"/>
                    <a:pt x="8476" y="7246"/>
                    <a:pt x="8614" y="5839"/>
                  </a:cubicBezTo>
                  <a:cubicBezTo>
                    <a:pt x="8744" y="4486"/>
                    <a:pt x="9108" y="224"/>
                    <a:pt x="9128" y="0"/>
                  </a:cubicBezTo>
                  <a:lnTo>
                    <a:pt x="7543" y="179"/>
                  </a:lnTo>
                  <a:cubicBezTo>
                    <a:pt x="7550" y="312"/>
                    <a:pt x="7683" y="2816"/>
                    <a:pt x="7496" y="4843"/>
                  </a:cubicBezTo>
                  <a:cubicBezTo>
                    <a:pt x="7338" y="6473"/>
                    <a:pt x="7052" y="7422"/>
                    <a:pt x="6429" y="7726"/>
                  </a:cubicBezTo>
                  <a:cubicBezTo>
                    <a:pt x="6330" y="7776"/>
                    <a:pt x="6184" y="7792"/>
                    <a:pt x="6001" y="7767"/>
                  </a:cubicBezTo>
                  <a:cubicBezTo>
                    <a:pt x="5444" y="7686"/>
                    <a:pt x="4542" y="7194"/>
                    <a:pt x="3525" y="5932"/>
                  </a:cubicBezTo>
                  <a:cubicBezTo>
                    <a:pt x="2261" y="4360"/>
                    <a:pt x="1274" y="2595"/>
                    <a:pt x="1220" y="2500"/>
                  </a:cubicBezTo>
                  <a:lnTo>
                    <a:pt x="0" y="3911"/>
                  </a:lnTo>
                  <a:cubicBezTo>
                    <a:pt x="113" y="3964"/>
                    <a:pt x="2254" y="4960"/>
                    <a:pt x="3830" y="7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0" name="Freeform 80"/>
            <p:cNvSpPr>
              <a:spLocks/>
            </p:cNvSpPr>
            <p:nvPr/>
          </p:nvSpPr>
          <p:spPr bwMode="auto">
            <a:xfrm>
              <a:off x="6140457" y="2427294"/>
              <a:ext cx="38100" cy="31750"/>
            </a:xfrm>
            <a:custGeom>
              <a:avLst/>
              <a:gdLst>
                <a:gd name="T0" fmla="*/ 2410 w 4275"/>
                <a:gd name="T1" fmla="*/ 58 h 3823"/>
                <a:gd name="T2" fmla="*/ 1224 w 4275"/>
                <a:gd name="T3" fmla="*/ 284 h 3823"/>
                <a:gd name="T4" fmla="*/ 507 w 4275"/>
                <a:gd name="T5" fmla="*/ 2836 h 3823"/>
                <a:gd name="T6" fmla="*/ 1874 w 4275"/>
                <a:gd name="T7" fmla="*/ 3765 h 3823"/>
                <a:gd name="T8" fmla="*/ 3061 w 4275"/>
                <a:gd name="T9" fmla="*/ 3544 h 3823"/>
                <a:gd name="T10" fmla="*/ 3769 w 4275"/>
                <a:gd name="T11" fmla="*/ 991 h 3823"/>
                <a:gd name="T12" fmla="*/ 2410 w 4275"/>
                <a:gd name="T13" fmla="*/ 58 h 3823"/>
              </a:gdLst>
              <a:ahLst/>
              <a:cxnLst>
                <a:cxn ang="0">
                  <a:pos x="T0" y="T1"/>
                </a:cxn>
                <a:cxn ang="0">
                  <a:pos x="T2" y="T3"/>
                </a:cxn>
                <a:cxn ang="0">
                  <a:pos x="T4" y="T5"/>
                </a:cxn>
                <a:cxn ang="0">
                  <a:pos x="T6" y="T7"/>
                </a:cxn>
                <a:cxn ang="0">
                  <a:pos x="T8" y="T9"/>
                </a:cxn>
                <a:cxn ang="0">
                  <a:pos x="T10" y="T11"/>
                </a:cxn>
                <a:cxn ang="0">
                  <a:pos x="T12" y="T13"/>
                </a:cxn>
              </a:cxnLst>
              <a:rect l="0" t="0" r="r" b="b"/>
              <a:pathLst>
                <a:path w="4275" h="3823">
                  <a:moveTo>
                    <a:pt x="2410" y="58"/>
                  </a:moveTo>
                  <a:cubicBezTo>
                    <a:pt x="2015" y="0"/>
                    <a:pt x="1598" y="70"/>
                    <a:pt x="1224" y="284"/>
                  </a:cubicBezTo>
                  <a:cubicBezTo>
                    <a:pt x="323" y="789"/>
                    <a:pt x="0" y="1934"/>
                    <a:pt x="507" y="2836"/>
                  </a:cubicBezTo>
                  <a:cubicBezTo>
                    <a:pt x="809" y="3357"/>
                    <a:pt x="1321" y="3685"/>
                    <a:pt x="1874" y="3765"/>
                  </a:cubicBezTo>
                  <a:cubicBezTo>
                    <a:pt x="2270" y="3823"/>
                    <a:pt x="2685" y="3756"/>
                    <a:pt x="3061" y="3544"/>
                  </a:cubicBezTo>
                  <a:cubicBezTo>
                    <a:pt x="3963" y="3030"/>
                    <a:pt x="4275" y="1891"/>
                    <a:pt x="3769" y="991"/>
                  </a:cubicBezTo>
                  <a:cubicBezTo>
                    <a:pt x="3474" y="466"/>
                    <a:pt x="2964" y="139"/>
                    <a:pt x="24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1" name="Freeform 81"/>
            <p:cNvSpPr>
              <a:spLocks/>
            </p:cNvSpPr>
            <p:nvPr/>
          </p:nvSpPr>
          <p:spPr bwMode="auto">
            <a:xfrm>
              <a:off x="5948369" y="2236793"/>
              <a:ext cx="263525" cy="163513"/>
            </a:xfrm>
            <a:custGeom>
              <a:avLst/>
              <a:gdLst>
                <a:gd name="T0" fmla="*/ 29997 w 30598"/>
                <a:gd name="T1" fmla="*/ 6749 h 18889"/>
                <a:gd name="T2" fmla="*/ 30163 w 30598"/>
                <a:gd name="T3" fmla="*/ 4283 h 18889"/>
                <a:gd name="T4" fmla="*/ 20871 w 30598"/>
                <a:gd name="T5" fmla="*/ 3999 h 18889"/>
                <a:gd name="T6" fmla="*/ 30236 w 30598"/>
                <a:gd name="T7" fmla="*/ 3124 h 18889"/>
                <a:gd name="T8" fmla="*/ 30598 w 30598"/>
                <a:gd name="T9" fmla="*/ 0 h 18889"/>
                <a:gd name="T10" fmla="*/ 20659 w 30598"/>
                <a:gd name="T11" fmla="*/ 933 h 18889"/>
                <a:gd name="T12" fmla="*/ 11130 w 30598"/>
                <a:gd name="T13" fmla="*/ 1321 h 18889"/>
                <a:gd name="T14" fmla="*/ 433 w 30598"/>
                <a:gd name="T15" fmla="*/ 1133 h 18889"/>
                <a:gd name="T16" fmla="*/ 0 w 30598"/>
                <a:gd name="T17" fmla="*/ 4434 h 18889"/>
                <a:gd name="T18" fmla="*/ 9320 w 30598"/>
                <a:gd name="T19" fmla="*/ 3735 h 18889"/>
                <a:gd name="T20" fmla="*/ 12286 w 30598"/>
                <a:gd name="T21" fmla="*/ 3922 h 18889"/>
                <a:gd name="T22" fmla="*/ 15273 w 30598"/>
                <a:gd name="T23" fmla="*/ 5362 h 18889"/>
                <a:gd name="T24" fmla="*/ 12189 w 30598"/>
                <a:gd name="T25" fmla="*/ 11486 h 18889"/>
                <a:gd name="T26" fmla="*/ 5724 w 30598"/>
                <a:gd name="T27" fmla="*/ 16679 h 18889"/>
                <a:gd name="T28" fmla="*/ 8758 w 30598"/>
                <a:gd name="T29" fmla="*/ 18889 h 18889"/>
                <a:gd name="T30" fmla="*/ 15609 w 30598"/>
                <a:gd name="T31" fmla="*/ 10584 h 18889"/>
                <a:gd name="T32" fmla="*/ 23146 w 30598"/>
                <a:gd name="T33" fmla="*/ 7579 h 18889"/>
                <a:gd name="T34" fmla="*/ 29997 w 30598"/>
                <a:gd name="T35" fmla="*/ 6749 h 18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98" h="18889">
                  <a:moveTo>
                    <a:pt x="29997" y="6749"/>
                  </a:moveTo>
                  <a:lnTo>
                    <a:pt x="30163" y="4283"/>
                  </a:lnTo>
                  <a:lnTo>
                    <a:pt x="20871" y="3999"/>
                  </a:lnTo>
                  <a:lnTo>
                    <a:pt x="30236" y="3124"/>
                  </a:lnTo>
                  <a:lnTo>
                    <a:pt x="30598" y="0"/>
                  </a:lnTo>
                  <a:cubicBezTo>
                    <a:pt x="30301" y="47"/>
                    <a:pt x="24647" y="922"/>
                    <a:pt x="20659" y="933"/>
                  </a:cubicBezTo>
                  <a:cubicBezTo>
                    <a:pt x="17020" y="948"/>
                    <a:pt x="13957" y="1348"/>
                    <a:pt x="11130" y="1321"/>
                  </a:cubicBezTo>
                  <a:cubicBezTo>
                    <a:pt x="8391" y="1291"/>
                    <a:pt x="830" y="1142"/>
                    <a:pt x="433" y="1133"/>
                  </a:cubicBezTo>
                  <a:lnTo>
                    <a:pt x="0" y="4434"/>
                  </a:lnTo>
                  <a:cubicBezTo>
                    <a:pt x="262" y="4396"/>
                    <a:pt x="5244" y="3699"/>
                    <a:pt x="9320" y="3735"/>
                  </a:cubicBezTo>
                  <a:cubicBezTo>
                    <a:pt x="10472" y="3746"/>
                    <a:pt x="11459" y="3802"/>
                    <a:pt x="12286" y="3922"/>
                  </a:cubicBezTo>
                  <a:cubicBezTo>
                    <a:pt x="13820" y="4147"/>
                    <a:pt x="14805" y="4589"/>
                    <a:pt x="15273" y="5362"/>
                  </a:cubicBezTo>
                  <a:cubicBezTo>
                    <a:pt x="15738" y="6136"/>
                    <a:pt x="15307" y="8501"/>
                    <a:pt x="12189" y="11486"/>
                  </a:cubicBezTo>
                  <a:cubicBezTo>
                    <a:pt x="9259" y="14287"/>
                    <a:pt x="5900" y="16558"/>
                    <a:pt x="5724" y="16679"/>
                  </a:cubicBezTo>
                  <a:lnTo>
                    <a:pt x="8758" y="18889"/>
                  </a:lnTo>
                  <a:cubicBezTo>
                    <a:pt x="8842" y="18654"/>
                    <a:pt x="10465" y="14188"/>
                    <a:pt x="15609" y="10584"/>
                  </a:cubicBezTo>
                  <a:cubicBezTo>
                    <a:pt x="18385" y="8636"/>
                    <a:pt x="20449" y="8383"/>
                    <a:pt x="23146" y="7579"/>
                  </a:cubicBezTo>
                  <a:cubicBezTo>
                    <a:pt x="25853" y="6771"/>
                    <a:pt x="29789" y="6749"/>
                    <a:pt x="29997" y="67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2" name="Freeform 82"/>
            <p:cNvSpPr>
              <a:spLocks/>
            </p:cNvSpPr>
            <p:nvPr/>
          </p:nvSpPr>
          <p:spPr bwMode="auto">
            <a:xfrm>
              <a:off x="6080132" y="2316169"/>
              <a:ext cx="144463" cy="204788"/>
            </a:xfrm>
            <a:custGeom>
              <a:avLst/>
              <a:gdLst>
                <a:gd name="T0" fmla="*/ 14229 w 16697"/>
                <a:gd name="T1" fmla="*/ 144 h 23614"/>
                <a:gd name="T2" fmla="*/ 12698 w 16697"/>
                <a:gd name="T3" fmla="*/ 7369 h 23614"/>
                <a:gd name="T4" fmla="*/ 13320 w 16697"/>
                <a:gd name="T5" fmla="*/ 101 h 23614"/>
                <a:gd name="T6" fmla="*/ 11380 w 16697"/>
                <a:gd name="T7" fmla="*/ 0 h 23614"/>
                <a:gd name="T8" fmla="*/ 10113 w 16697"/>
                <a:gd name="T9" fmla="*/ 5271 h 23614"/>
                <a:gd name="T10" fmla="*/ 7091 w 16697"/>
                <a:gd name="T11" fmla="*/ 10877 h 23614"/>
                <a:gd name="T12" fmla="*/ 0 w 16697"/>
                <a:gd name="T13" fmla="*/ 15474 h 23614"/>
                <a:gd name="T14" fmla="*/ 1451 w 16697"/>
                <a:gd name="T15" fmla="*/ 18035 h 23614"/>
                <a:gd name="T16" fmla="*/ 6082 w 16697"/>
                <a:gd name="T17" fmla="*/ 13461 h 23614"/>
                <a:gd name="T18" fmla="*/ 10645 w 16697"/>
                <a:gd name="T19" fmla="*/ 11430 h 23614"/>
                <a:gd name="T20" fmla="*/ 11131 w 16697"/>
                <a:gd name="T21" fmla="*/ 11614 h 23614"/>
                <a:gd name="T22" fmla="*/ 11859 w 16697"/>
                <a:gd name="T23" fmla="*/ 16403 h 23614"/>
                <a:gd name="T24" fmla="*/ 10464 w 16697"/>
                <a:gd name="T25" fmla="*/ 23614 h 23614"/>
                <a:gd name="T26" fmla="*/ 13081 w 16697"/>
                <a:gd name="T27" fmla="*/ 23571 h 23614"/>
                <a:gd name="T28" fmla="*/ 13902 w 16697"/>
                <a:gd name="T29" fmla="*/ 15214 h 23614"/>
                <a:gd name="T30" fmla="*/ 15067 w 16697"/>
                <a:gd name="T31" fmla="*/ 7816 h 23614"/>
                <a:gd name="T32" fmla="*/ 16697 w 16697"/>
                <a:gd name="T33" fmla="*/ 140 h 23614"/>
                <a:gd name="T34" fmla="*/ 14229 w 16697"/>
                <a:gd name="T35" fmla="*/ 144 h 2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97" h="23614">
                  <a:moveTo>
                    <a:pt x="14229" y="144"/>
                  </a:moveTo>
                  <a:lnTo>
                    <a:pt x="12698" y="7369"/>
                  </a:lnTo>
                  <a:lnTo>
                    <a:pt x="13320" y="101"/>
                  </a:lnTo>
                  <a:lnTo>
                    <a:pt x="11380" y="0"/>
                  </a:lnTo>
                  <a:cubicBezTo>
                    <a:pt x="11361" y="160"/>
                    <a:pt x="10989" y="3232"/>
                    <a:pt x="10113" y="5271"/>
                  </a:cubicBezTo>
                  <a:cubicBezTo>
                    <a:pt x="9245" y="7302"/>
                    <a:pt x="8866" y="8889"/>
                    <a:pt x="7091" y="10877"/>
                  </a:cubicBezTo>
                  <a:cubicBezTo>
                    <a:pt x="3820" y="14565"/>
                    <a:pt x="189" y="15429"/>
                    <a:pt x="0" y="15474"/>
                  </a:cubicBezTo>
                  <a:lnTo>
                    <a:pt x="1451" y="18035"/>
                  </a:lnTo>
                  <a:cubicBezTo>
                    <a:pt x="1559" y="17906"/>
                    <a:pt x="3636" y="15492"/>
                    <a:pt x="6082" y="13461"/>
                  </a:cubicBezTo>
                  <a:cubicBezTo>
                    <a:pt x="8171" y="11734"/>
                    <a:pt x="9794" y="11308"/>
                    <a:pt x="10645" y="11430"/>
                  </a:cubicBezTo>
                  <a:cubicBezTo>
                    <a:pt x="10856" y="11463"/>
                    <a:pt x="11021" y="11528"/>
                    <a:pt x="11131" y="11614"/>
                  </a:cubicBezTo>
                  <a:cubicBezTo>
                    <a:pt x="11988" y="12286"/>
                    <a:pt x="12139" y="13832"/>
                    <a:pt x="11859" y="16403"/>
                  </a:cubicBezTo>
                  <a:cubicBezTo>
                    <a:pt x="11517" y="19583"/>
                    <a:pt x="10518" y="23411"/>
                    <a:pt x="10464" y="23614"/>
                  </a:cubicBezTo>
                  <a:lnTo>
                    <a:pt x="13081" y="23571"/>
                  </a:lnTo>
                  <a:cubicBezTo>
                    <a:pt x="13111" y="23260"/>
                    <a:pt x="13684" y="17349"/>
                    <a:pt x="13902" y="15214"/>
                  </a:cubicBezTo>
                  <a:cubicBezTo>
                    <a:pt x="14136" y="13008"/>
                    <a:pt x="14729" y="10645"/>
                    <a:pt x="15067" y="7816"/>
                  </a:cubicBezTo>
                  <a:cubicBezTo>
                    <a:pt x="15433" y="4707"/>
                    <a:pt x="16634" y="370"/>
                    <a:pt x="16697" y="140"/>
                  </a:cubicBezTo>
                  <a:lnTo>
                    <a:pt x="14229"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3" name="Freeform 83"/>
            <p:cNvSpPr>
              <a:spLocks/>
            </p:cNvSpPr>
            <p:nvPr/>
          </p:nvSpPr>
          <p:spPr bwMode="auto">
            <a:xfrm>
              <a:off x="6245232" y="1914530"/>
              <a:ext cx="41275" cy="41275"/>
            </a:xfrm>
            <a:custGeom>
              <a:avLst/>
              <a:gdLst>
                <a:gd name="T0" fmla="*/ 4657 w 4836"/>
                <a:gd name="T1" fmla="*/ 2744 h 4840"/>
                <a:gd name="T2" fmla="*/ 2746 w 4836"/>
                <a:gd name="T3" fmla="*/ 179 h 4840"/>
                <a:gd name="T4" fmla="*/ 180 w 4836"/>
                <a:gd name="T5" fmla="*/ 2092 h 4840"/>
                <a:gd name="T6" fmla="*/ 2092 w 4836"/>
                <a:gd name="T7" fmla="*/ 4660 h 4840"/>
                <a:gd name="T8" fmla="*/ 4657 w 4836"/>
                <a:gd name="T9" fmla="*/ 2744 h 4840"/>
              </a:gdLst>
              <a:ahLst/>
              <a:cxnLst>
                <a:cxn ang="0">
                  <a:pos x="T0" y="T1"/>
                </a:cxn>
                <a:cxn ang="0">
                  <a:pos x="T2" y="T3"/>
                </a:cxn>
                <a:cxn ang="0">
                  <a:pos x="T4" y="T5"/>
                </a:cxn>
                <a:cxn ang="0">
                  <a:pos x="T6" y="T7"/>
                </a:cxn>
                <a:cxn ang="0">
                  <a:pos x="T8" y="T9"/>
                </a:cxn>
              </a:cxnLst>
              <a:rect l="0" t="0" r="r" b="b"/>
              <a:pathLst>
                <a:path w="4836" h="4840">
                  <a:moveTo>
                    <a:pt x="4657" y="2744"/>
                  </a:moveTo>
                  <a:cubicBezTo>
                    <a:pt x="4836" y="1508"/>
                    <a:pt x="3984" y="359"/>
                    <a:pt x="2746" y="179"/>
                  </a:cubicBezTo>
                  <a:cubicBezTo>
                    <a:pt x="1508" y="0"/>
                    <a:pt x="361" y="855"/>
                    <a:pt x="180" y="2092"/>
                  </a:cubicBezTo>
                  <a:cubicBezTo>
                    <a:pt x="0" y="3325"/>
                    <a:pt x="854" y="4478"/>
                    <a:pt x="2092" y="4660"/>
                  </a:cubicBezTo>
                  <a:cubicBezTo>
                    <a:pt x="3330" y="4840"/>
                    <a:pt x="4477" y="3977"/>
                    <a:pt x="4657" y="2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4" name="Freeform 84"/>
            <p:cNvSpPr>
              <a:spLocks/>
            </p:cNvSpPr>
            <p:nvPr/>
          </p:nvSpPr>
          <p:spPr bwMode="auto">
            <a:xfrm>
              <a:off x="6261107" y="2109793"/>
              <a:ext cx="22225" cy="20638"/>
            </a:xfrm>
            <a:custGeom>
              <a:avLst/>
              <a:gdLst>
                <a:gd name="T0" fmla="*/ 1406 w 2463"/>
                <a:gd name="T1" fmla="*/ 14 h 2383"/>
                <a:gd name="T2" fmla="*/ 1153 w 2463"/>
                <a:gd name="T3" fmla="*/ 7 h 2383"/>
                <a:gd name="T4" fmla="*/ 45 w 2463"/>
                <a:gd name="T5" fmla="*/ 1277 h 2383"/>
                <a:gd name="T6" fmla="*/ 1055 w 2463"/>
                <a:gd name="T7" fmla="*/ 2366 h 2383"/>
                <a:gd name="T8" fmla="*/ 1312 w 2463"/>
                <a:gd name="T9" fmla="*/ 2377 h 2383"/>
                <a:gd name="T10" fmla="*/ 2418 w 2463"/>
                <a:gd name="T11" fmla="*/ 1112 h 2383"/>
                <a:gd name="T12" fmla="*/ 1406 w 2463"/>
                <a:gd name="T13" fmla="*/ 14 h 2383"/>
              </a:gdLst>
              <a:ahLst/>
              <a:cxnLst>
                <a:cxn ang="0">
                  <a:pos x="T0" y="T1"/>
                </a:cxn>
                <a:cxn ang="0">
                  <a:pos x="T2" y="T3"/>
                </a:cxn>
                <a:cxn ang="0">
                  <a:pos x="T4" y="T5"/>
                </a:cxn>
                <a:cxn ang="0">
                  <a:pos x="T6" y="T7"/>
                </a:cxn>
                <a:cxn ang="0">
                  <a:pos x="T8" y="T9"/>
                </a:cxn>
                <a:cxn ang="0">
                  <a:pos x="T10" y="T11"/>
                </a:cxn>
                <a:cxn ang="0">
                  <a:pos x="T12" y="T13"/>
                </a:cxn>
              </a:cxnLst>
              <a:rect l="0" t="0" r="r" b="b"/>
              <a:pathLst>
                <a:path w="2463" h="2383">
                  <a:moveTo>
                    <a:pt x="1406" y="14"/>
                  </a:moveTo>
                  <a:cubicBezTo>
                    <a:pt x="1325" y="3"/>
                    <a:pt x="1239" y="0"/>
                    <a:pt x="1153" y="7"/>
                  </a:cubicBezTo>
                  <a:cubicBezTo>
                    <a:pt x="493" y="50"/>
                    <a:pt x="0" y="618"/>
                    <a:pt x="45" y="1277"/>
                  </a:cubicBezTo>
                  <a:cubicBezTo>
                    <a:pt x="87" y="1844"/>
                    <a:pt x="516" y="2289"/>
                    <a:pt x="1055" y="2366"/>
                  </a:cubicBezTo>
                  <a:cubicBezTo>
                    <a:pt x="1140" y="2379"/>
                    <a:pt x="1224" y="2383"/>
                    <a:pt x="1312" y="2377"/>
                  </a:cubicBezTo>
                  <a:cubicBezTo>
                    <a:pt x="1968" y="2332"/>
                    <a:pt x="2463" y="1766"/>
                    <a:pt x="2418" y="1112"/>
                  </a:cubicBezTo>
                  <a:cubicBezTo>
                    <a:pt x="2378" y="541"/>
                    <a:pt x="1945" y="95"/>
                    <a:pt x="140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5" name="Freeform 85"/>
            <p:cNvSpPr>
              <a:spLocks/>
            </p:cNvSpPr>
            <p:nvPr/>
          </p:nvSpPr>
          <p:spPr bwMode="auto">
            <a:xfrm>
              <a:off x="6262695" y="2376494"/>
              <a:ext cx="22225" cy="20638"/>
            </a:xfrm>
            <a:custGeom>
              <a:avLst/>
              <a:gdLst>
                <a:gd name="T0" fmla="*/ 2509 w 2664"/>
                <a:gd name="T1" fmla="*/ 934 h 2439"/>
                <a:gd name="T2" fmla="*/ 1503 w 2664"/>
                <a:gd name="T3" fmla="*/ 21 h 2439"/>
                <a:gd name="T4" fmla="*/ 1046 w 2664"/>
                <a:gd name="T5" fmla="*/ 41 h 2439"/>
                <a:gd name="T6" fmla="*/ 160 w 2664"/>
                <a:gd name="T7" fmla="*/ 1508 h 2439"/>
                <a:gd name="T8" fmla="*/ 1156 w 2664"/>
                <a:gd name="T9" fmla="*/ 2417 h 2439"/>
                <a:gd name="T10" fmla="*/ 1618 w 2664"/>
                <a:gd name="T11" fmla="*/ 2394 h 2439"/>
                <a:gd name="T12" fmla="*/ 2509 w 2664"/>
                <a:gd name="T13" fmla="*/ 934 h 2439"/>
              </a:gdLst>
              <a:ahLst/>
              <a:cxnLst>
                <a:cxn ang="0">
                  <a:pos x="T0" y="T1"/>
                </a:cxn>
                <a:cxn ang="0">
                  <a:pos x="T2" y="T3"/>
                </a:cxn>
                <a:cxn ang="0">
                  <a:pos x="T4" y="T5"/>
                </a:cxn>
                <a:cxn ang="0">
                  <a:pos x="T6" y="T7"/>
                </a:cxn>
                <a:cxn ang="0">
                  <a:pos x="T8" y="T9"/>
                </a:cxn>
                <a:cxn ang="0">
                  <a:pos x="T10" y="T11"/>
                </a:cxn>
                <a:cxn ang="0">
                  <a:pos x="T12" y="T13"/>
                </a:cxn>
              </a:cxnLst>
              <a:rect l="0" t="0" r="r" b="b"/>
              <a:pathLst>
                <a:path w="2664" h="2439">
                  <a:moveTo>
                    <a:pt x="2509" y="934"/>
                  </a:moveTo>
                  <a:cubicBezTo>
                    <a:pt x="2387" y="440"/>
                    <a:pt x="1977" y="91"/>
                    <a:pt x="1503" y="21"/>
                  </a:cubicBezTo>
                  <a:cubicBezTo>
                    <a:pt x="1354" y="0"/>
                    <a:pt x="1201" y="5"/>
                    <a:pt x="1046" y="41"/>
                  </a:cubicBezTo>
                  <a:cubicBezTo>
                    <a:pt x="398" y="205"/>
                    <a:pt x="0" y="859"/>
                    <a:pt x="160" y="1508"/>
                  </a:cubicBezTo>
                  <a:cubicBezTo>
                    <a:pt x="279" y="2000"/>
                    <a:pt x="683" y="2347"/>
                    <a:pt x="1156" y="2417"/>
                  </a:cubicBezTo>
                  <a:cubicBezTo>
                    <a:pt x="1305" y="2439"/>
                    <a:pt x="1462" y="2431"/>
                    <a:pt x="1618" y="2394"/>
                  </a:cubicBezTo>
                  <a:cubicBezTo>
                    <a:pt x="2267" y="2230"/>
                    <a:pt x="2664" y="1581"/>
                    <a:pt x="2509" y="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6" name="Freeform 86"/>
            <p:cNvSpPr>
              <a:spLocks/>
            </p:cNvSpPr>
            <p:nvPr/>
          </p:nvSpPr>
          <p:spPr bwMode="auto">
            <a:xfrm>
              <a:off x="6216657" y="2049468"/>
              <a:ext cx="117475" cy="115888"/>
            </a:xfrm>
            <a:custGeom>
              <a:avLst/>
              <a:gdLst>
                <a:gd name="T0" fmla="*/ 11083 w 13649"/>
                <a:gd name="T1" fmla="*/ 4345 h 13402"/>
                <a:gd name="T2" fmla="*/ 13649 w 13649"/>
                <a:gd name="T3" fmla="*/ 1637 h 13402"/>
                <a:gd name="T4" fmla="*/ 12704 w 13649"/>
                <a:gd name="T5" fmla="*/ 1029 h 13402"/>
                <a:gd name="T6" fmla="*/ 9072 w 13649"/>
                <a:gd name="T7" fmla="*/ 3707 h 13402"/>
                <a:gd name="T8" fmla="*/ 12284 w 13649"/>
                <a:gd name="T9" fmla="*/ 674 h 13402"/>
                <a:gd name="T10" fmla="*/ 11403 w 13649"/>
                <a:gd name="T11" fmla="*/ 0 h 13402"/>
                <a:gd name="T12" fmla="*/ 8006 w 13649"/>
                <a:gd name="T13" fmla="*/ 2613 h 13402"/>
                <a:gd name="T14" fmla="*/ 4496 w 13649"/>
                <a:gd name="T15" fmla="*/ 5814 h 13402"/>
                <a:gd name="T16" fmla="*/ 0 w 13649"/>
                <a:gd name="T17" fmla="*/ 9577 h 13402"/>
                <a:gd name="T18" fmla="*/ 1247 w 13649"/>
                <a:gd name="T19" fmla="*/ 10574 h 13402"/>
                <a:gd name="T20" fmla="*/ 4581 w 13649"/>
                <a:gd name="T21" fmla="*/ 7313 h 13402"/>
                <a:gd name="T22" fmla="*/ 7196 w 13649"/>
                <a:gd name="T23" fmla="*/ 5983 h 13402"/>
                <a:gd name="T24" fmla="*/ 7368 w 13649"/>
                <a:gd name="T25" fmla="*/ 6024 h 13402"/>
                <a:gd name="T26" fmla="*/ 8157 w 13649"/>
                <a:gd name="T27" fmla="*/ 9349 h 13402"/>
                <a:gd name="T28" fmla="*/ 7356 w 13649"/>
                <a:gd name="T29" fmla="*/ 13402 h 13402"/>
                <a:gd name="T30" fmla="*/ 9223 w 13649"/>
                <a:gd name="T31" fmla="*/ 13277 h 13402"/>
                <a:gd name="T32" fmla="*/ 9173 w 13649"/>
                <a:gd name="T33" fmla="*/ 7909 h 13402"/>
                <a:gd name="T34" fmla="*/ 11083 w 13649"/>
                <a:gd name="T35" fmla="*/ 4345 h 13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9" h="13402">
                  <a:moveTo>
                    <a:pt x="11083" y="4345"/>
                  </a:moveTo>
                  <a:cubicBezTo>
                    <a:pt x="11859" y="3168"/>
                    <a:pt x="13560" y="1714"/>
                    <a:pt x="13649" y="1637"/>
                  </a:cubicBezTo>
                  <a:lnTo>
                    <a:pt x="12704" y="1029"/>
                  </a:lnTo>
                  <a:lnTo>
                    <a:pt x="9072" y="3707"/>
                  </a:lnTo>
                  <a:lnTo>
                    <a:pt x="12284" y="674"/>
                  </a:lnTo>
                  <a:lnTo>
                    <a:pt x="11403" y="0"/>
                  </a:lnTo>
                  <a:cubicBezTo>
                    <a:pt x="11308" y="66"/>
                    <a:pt x="9527" y="1326"/>
                    <a:pt x="8006" y="2613"/>
                  </a:cubicBezTo>
                  <a:cubicBezTo>
                    <a:pt x="6622" y="3776"/>
                    <a:pt x="5580" y="4915"/>
                    <a:pt x="4496" y="5814"/>
                  </a:cubicBezTo>
                  <a:cubicBezTo>
                    <a:pt x="3443" y="6676"/>
                    <a:pt x="172" y="9433"/>
                    <a:pt x="0" y="9577"/>
                  </a:cubicBezTo>
                  <a:lnTo>
                    <a:pt x="1247" y="10574"/>
                  </a:lnTo>
                  <a:cubicBezTo>
                    <a:pt x="1335" y="10476"/>
                    <a:pt x="3013" y="8605"/>
                    <a:pt x="4581" y="7313"/>
                  </a:cubicBezTo>
                  <a:cubicBezTo>
                    <a:pt x="5738" y="6356"/>
                    <a:pt x="6563" y="5891"/>
                    <a:pt x="7196" y="5983"/>
                  </a:cubicBezTo>
                  <a:cubicBezTo>
                    <a:pt x="7255" y="5992"/>
                    <a:pt x="7312" y="6006"/>
                    <a:pt x="7368" y="6024"/>
                  </a:cubicBezTo>
                  <a:cubicBezTo>
                    <a:pt x="7798" y="6173"/>
                    <a:pt x="8385" y="7208"/>
                    <a:pt x="8157" y="9349"/>
                  </a:cubicBezTo>
                  <a:cubicBezTo>
                    <a:pt x="7938" y="11354"/>
                    <a:pt x="7384" y="13299"/>
                    <a:pt x="7356" y="13402"/>
                  </a:cubicBezTo>
                  <a:lnTo>
                    <a:pt x="9223" y="13277"/>
                  </a:lnTo>
                  <a:cubicBezTo>
                    <a:pt x="9180" y="13161"/>
                    <a:pt x="8367" y="10932"/>
                    <a:pt x="9173" y="7909"/>
                  </a:cubicBezTo>
                  <a:cubicBezTo>
                    <a:pt x="9606" y="6270"/>
                    <a:pt x="10314" y="5517"/>
                    <a:pt x="11083" y="4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7" name="Freeform 87"/>
            <p:cNvSpPr>
              <a:spLocks/>
            </p:cNvSpPr>
            <p:nvPr/>
          </p:nvSpPr>
          <p:spPr bwMode="auto">
            <a:xfrm>
              <a:off x="6223007" y="2311406"/>
              <a:ext cx="112713" cy="128588"/>
            </a:xfrm>
            <a:custGeom>
              <a:avLst/>
              <a:gdLst>
                <a:gd name="T0" fmla="*/ 13069 w 13069"/>
                <a:gd name="T1" fmla="*/ 1024 h 14952"/>
                <a:gd name="T2" fmla="*/ 11538 w 13069"/>
                <a:gd name="T3" fmla="*/ 591 h 14952"/>
                <a:gd name="T4" fmla="*/ 9316 w 13069"/>
                <a:gd name="T5" fmla="*/ 4814 h 14952"/>
                <a:gd name="T6" fmla="*/ 10981 w 13069"/>
                <a:gd name="T7" fmla="*/ 402 h 14952"/>
                <a:gd name="T8" fmla="*/ 9789 w 13069"/>
                <a:gd name="T9" fmla="*/ 0 h 14952"/>
                <a:gd name="T10" fmla="*/ 8080 w 13069"/>
                <a:gd name="T11" fmla="*/ 3055 h 14952"/>
                <a:gd name="T12" fmla="*/ 5217 w 13069"/>
                <a:gd name="T13" fmla="*/ 6006 h 14952"/>
                <a:gd name="T14" fmla="*/ 0 w 13069"/>
                <a:gd name="T15" fmla="*/ 7616 h 14952"/>
                <a:gd name="T16" fmla="*/ 449 w 13069"/>
                <a:gd name="T17" fmla="*/ 9464 h 14952"/>
                <a:gd name="T18" fmla="*/ 4131 w 13069"/>
                <a:gd name="T19" fmla="*/ 7438 h 14952"/>
                <a:gd name="T20" fmla="*/ 6908 w 13069"/>
                <a:gd name="T21" fmla="*/ 6863 h 14952"/>
                <a:gd name="T22" fmla="*/ 7600 w 13069"/>
                <a:gd name="T23" fmla="*/ 7176 h 14952"/>
                <a:gd name="T24" fmla="*/ 7208 w 13069"/>
                <a:gd name="T25" fmla="*/ 10280 h 14952"/>
                <a:gd name="T26" fmla="*/ 5084 w 13069"/>
                <a:gd name="T27" fmla="*/ 14519 h 14952"/>
                <a:gd name="T28" fmla="*/ 6716 w 13069"/>
                <a:gd name="T29" fmla="*/ 14952 h 14952"/>
                <a:gd name="T30" fmla="*/ 8689 w 13069"/>
                <a:gd name="T31" fmla="*/ 9897 h 14952"/>
                <a:gd name="T32" fmla="*/ 10715 w 13069"/>
                <a:gd name="T33" fmla="*/ 5504 h 14952"/>
                <a:gd name="T34" fmla="*/ 13069 w 13069"/>
                <a:gd name="T35" fmla="*/ 1024 h 1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69" h="14952">
                  <a:moveTo>
                    <a:pt x="13069" y="1024"/>
                  </a:moveTo>
                  <a:lnTo>
                    <a:pt x="11538" y="591"/>
                  </a:lnTo>
                  <a:lnTo>
                    <a:pt x="9316" y="4814"/>
                  </a:lnTo>
                  <a:lnTo>
                    <a:pt x="10981" y="402"/>
                  </a:lnTo>
                  <a:lnTo>
                    <a:pt x="9789" y="0"/>
                  </a:lnTo>
                  <a:cubicBezTo>
                    <a:pt x="9748" y="98"/>
                    <a:pt x="8982" y="1942"/>
                    <a:pt x="8080" y="3055"/>
                  </a:cubicBezTo>
                  <a:cubicBezTo>
                    <a:pt x="7178" y="4167"/>
                    <a:pt x="6669" y="5082"/>
                    <a:pt x="5217" y="6006"/>
                  </a:cubicBezTo>
                  <a:cubicBezTo>
                    <a:pt x="2530" y="7728"/>
                    <a:pt x="125" y="7622"/>
                    <a:pt x="0" y="7616"/>
                  </a:cubicBezTo>
                  <a:lnTo>
                    <a:pt x="449" y="9464"/>
                  </a:lnTo>
                  <a:cubicBezTo>
                    <a:pt x="541" y="9403"/>
                    <a:pt x="2257" y="8267"/>
                    <a:pt x="4131" y="7438"/>
                  </a:cubicBezTo>
                  <a:cubicBezTo>
                    <a:pt x="5384" y="6885"/>
                    <a:pt x="6317" y="6777"/>
                    <a:pt x="6908" y="6863"/>
                  </a:cubicBezTo>
                  <a:cubicBezTo>
                    <a:pt x="7264" y="6913"/>
                    <a:pt x="7496" y="7037"/>
                    <a:pt x="7600" y="7176"/>
                  </a:cubicBezTo>
                  <a:cubicBezTo>
                    <a:pt x="8015" y="7740"/>
                    <a:pt x="7837" y="8730"/>
                    <a:pt x="7208" y="10280"/>
                  </a:cubicBezTo>
                  <a:cubicBezTo>
                    <a:pt x="6444" y="12201"/>
                    <a:pt x="5152" y="14402"/>
                    <a:pt x="5084" y="14519"/>
                  </a:cubicBezTo>
                  <a:lnTo>
                    <a:pt x="6716" y="14952"/>
                  </a:lnTo>
                  <a:cubicBezTo>
                    <a:pt x="6790" y="14764"/>
                    <a:pt x="8179" y="11189"/>
                    <a:pt x="8689" y="9897"/>
                  </a:cubicBezTo>
                  <a:cubicBezTo>
                    <a:pt x="9225" y="8569"/>
                    <a:pt x="10003" y="7210"/>
                    <a:pt x="10715" y="5504"/>
                  </a:cubicBezTo>
                  <a:cubicBezTo>
                    <a:pt x="11484" y="3639"/>
                    <a:pt x="12990" y="1153"/>
                    <a:pt x="13069"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8" name="Freeform 88"/>
            <p:cNvSpPr>
              <a:spLocks/>
            </p:cNvSpPr>
            <p:nvPr/>
          </p:nvSpPr>
          <p:spPr bwMode="auto">
            <a:xfrm>
              <a:off x="6172207" y="1833567"/>
              <a:ext cx="211138" cy="239713"/>
            </a:xfrm>
            <a:custGeom>
              <a:avLst/>
              <a:gdLst>
                <a:gd name="T0" fmla="*/ 10007 w 24405"/>
                <a:gd name="T1" fmla="*/ 16923 h 27792"/>
                <a:gd name="T2" fmla="*/ 15866 w 24405"/>
                <a:gd name="T3" fmla="*/ 21928 h 27792"/>
                <a:gd name="T4" fmla="*/ 19858 w 24405"/>
                <a:gd name="T5" fmla="*/ 27792 h 27792"/>
                <a:gd name="T6" fmla="*/ 21369 w 24405"/>
                <a:gd name="T7" fmla="*/ 26276 h 27792"/>
                <a:gd name="T8" fmla="*/ 17856 w 24405"/>
                <a:gd name="T9" fmla="*/ 18429 h 27792"/>
                <a:gd name="T10" fmla="*/ 22201 w 24405"/>
                <a:gd name="T11" fmla="*/ 25645 h 27792"/>
                <a:gd name="T12" fmla="*/ 24405 w 24405"/>
                <a:gd name="T13" fmla="*/ 23946 h 27792"/>
                <a:gd name="T14" fmla="*/ 20330 w 24405"/>
                <a:gd name="T15" fmla="*/ 16894 h 27792"/>
                <a:gd name="T16" fmla="*/ 15791 w 24405"/>
                <a:gd name="T17" fmla="*/ 9062 h 27792"/>
                <a:gd name="T18" fmla="*/ 11215 w 24405"/>
                <a:gd name="T19" fmla="*/ 0 h 27792"/>
                <a:gd name="T20" fmla="*/ 8251 w 24405"/>
                <a:gd name="T21" fmla="*/ 1102 h 27792"/>
                <a:gd name="T22" fmla="*/ 12965 w 24405"/>
                <a:gd name="T23" fmla="*/ 8611 h 27792"/>
                <a:gd name="T24" fmla="*/ 14234 w 24405"/>
                <a:gd name="T25" fmla="*/ 14331 h 27792"/>
                <a:gd name="T26" fmla="*/ 10271 w 24405"/>
                <a:gd name="T27" fmla="*/ 15083 h 27792"/>
                <a:gd name="T28" fmla="*/ 7737 w 24405"/>
                <a:gd name="T29" fmla="*/ 14461 h 27792"/>
                <a:gd name="T30" fmla="*/ 514 w 24405"/>
                <a:gd name="T31" fmla="*/ 11330 h 27792"/>
                <a:gd name="T32" fmla="*/ 0 w 24405"/>
                <a:gd name="T33" fmla="*/ 14854 h 27792"/>
                <a:gd name="T34" fmla="*/ 3922 w 24405"/>
                <a:gd name="T35" fmla="*/ 14980 h 27792"/>
                <a:gd name="T36" fmla="*/ 10007 w 24405"/>
                <a:gd name="T37" fmla="*/ 16923 h 2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05" h="27792">
                  <a:moveTo>
                    <a:pt x="10007" y="16923"/>
                  </a:moveTo>
                  <a:cubicBezTo>
                    <a:pt x="12870" y="18398"/>
                    <a:pt x="13992" y="20021"/>
                    <a:pt x="15866" y="21928"/>
                  </a:cubicBezTo>
                  <a:cubicBezTo>
                    <a:pt x="17732" y="23842"/>
                    <a:pt x="19752" y="27593"/>
                    <a:pt x="19858" y="27792"/>
                  </a:cubicBezTo>
                  <a:lnTo>
                    <a:pt x="21369" y="26276"/>
                  </a:lnTo>
                  <a:lnTo>
                    <a:pt x="17856" y="18429"/>
                  </a:lnTo>
                  <a:lnTo>
                    <a:pt x="22201" y="25645"/>
                  </a:lnTo>
                  <a:lnTo>
                    <a:pt x="24405" y="23946"/>
                  </a:lnTo>
                  <a:cubicBezTo>
                    <a:pt x="24291" y="23761"/>
                    <a:pt x="22108" y="20242"/>
                    <a:pt x="20330" y="16894"/>
                  </a:cubicBezTo>
                  <a:cubicBezTo>
                    <a:pt x="18718" y="13848"/>
                    <a:pt x="17016" y="11449"/>
                    <a:pt x="15791" y="9062"/>
                  </a:cubicBezTo>
                  <a:cubicBezTo>
                    <a:pt x="14608" y="6758"/>
                    <a:pt x="11384" y="338"/>
                    <a:pt x="11215" y="0"/>
                  </a:cubicBezTo>
                  <a:lnTo>
                    <a:pt x="8251" y="1102"/>
                  </a:lnTo>
                  <a:cubicBezTo>
                    <a:pt x="8399" y="1305"/>
                    <a:pt x="11195" y="5174"/>
                    <a:pt x="12965" y="8611"/>
                  </a:cubicBezTo>
                  <a:cubicBezTo>
                    <a:pt x="14401" y="11395"/>
                    <a:pt x="14912" y="13206"/>
                    <a:pt x="14234" y="14331"/>
                  </a:cubicBezTo>
                  <a:cubicBezTo>
                    <a:pt x="13900" y="14894"/>
                    <a:pt x="12574" y="15417"/>
                    <a:pt x="10271" y="15083"/>
                  </a:cubicBezTo>
                  <a:cubicBezTo>
                    <a:pt x="9527" y="14973"/>
                    <a:pt x="8683" y="14777"/>
                    <a:pt x="7737" y="14461"/>
                  </a:cubicBezTo>
                  <a:cubicBezTo>
                    <a:pt x="4087" y="13242"/>
                    <a:pt x="692" y="11423"/>
                    <a:pt x="514" y="11330"/>
                  </a:cubicBezTo>
                  <a:lnTo>
                    <a:pt x="0" y="14854"/>
                  </a:lnTo>
                  <a:cubicBezTo>
                    <a:pt x="81" y="14842"/>
                    <a:pt x="1573" y="14639"/>
                    <a:pt x="3922" y="14980"/>
                  </a:cubicBezTo>
                  <a:cubicBezTo>
                    <a:pt x="5636" y="15230"/>
                    <a:pt x="7768" y="15778"/>
                    <a:pt x="10007" y="169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9" name="Freeform 89"/>
            <p:cNvSpPr>
              <a:spLocks/>
            </p:cNvSpPr>
            <p:nvPr/>
          </p:nvSpPr>
          <p:spPr bwMode="auto">
            <a:xfrm>
              <a:off x="6392870" y="1895480"/>
              <a:ext cx="20638" cy="19050"/>
            </a:xfrm>
            <a:custGeom>
              <a:avLst/>
              <a:gdLst>
                <a:gd name="T0" fmla="*/ 1339 w 2373"/>
                <a:gd name="T1" fmla="*/ 67 h 2206"/>
                <a:gd name="T2" fmla="*/ 220 w 2373"/>
                <a:gd name="T3" fmla="*/ 703 h 2206"/>
                <a:gd name="T4" fmla="*/ 788 w 2373"/>
                <a:gd name="T5" fmla="*/ 2071 h 2206"/>
                <a:gd name="T6" fmla="*/ 1032 w 2373"/>
                <a:gd name="T7" fmla="*/ 2139 h 2206"/>
                <a:gd name="T8" fmla="*/ 2153 w 2373"/>
                <a:gd name="T9" fmla="*/ 1501 h 2206"/>
                <a:gd name="T10" fmla="*/ 1587 w 2373"/>
                <a:gd name="T11" fmla="*/ 135 h 2206"/>
                <a:gd name="T12" fmla="*/ 1339 w 2373"/>
                <a:gd name="T13" fmla="*/ 67 h 2206"/>
              </a:gdLst>
              <a:ahLst/>
              <a:cxnLst>
                <a:cxn ang="0">
                  <a:pos x="T0" y="T1"/>
                </a:cxn>
                <a:cxn ang="0">
                  <a:pos x="T2" y="T3"/>
                </a:cxn>
                <a:cxn ang="0">
                  <a:pos x="T4" y="T5"/>
                </a:cxn>
                <a:cxn ang="0">
                  <a:pos x="T6" y="T7"/>
                </a:cxn>
                <a:cxn ang="0">
                  <a:pos x="T8" y="T9"/>
                </a:cxn>
                <a:cxn ang="0">
                  <a:pos x="T10" y="T11"/>
                </a:cxn>
                <a:cxn ang="0">
                  <a:pos x="T12" y="T13"/>
                </a:cxn>
              </a:cxnLst>
              <a:rect l="0" t="0" r="r" b="b"/>
              <a:pathLst>
                <a:path w="2373" h="2206">
                  <a:moveTo>
                    <a:pt x="1339" y="67"/>
                  </a:moveTo>
                  <a:cubicBezTo>
                    <a:pt x="877" y="0"/>
                    <a:pt x="412" y="250"/>
                    <a:pt x="220" y="703"/>
                  </a:cubicBezTo>
                  <a:cubicBezTo>
                    <a:pt x="0" y="1237"/>
                    <a:pt x="256" y="1846"/>
                    <a:pt x="788" y="2071"/>
                  </a:cubicBezTo>
                  <a:cubicBezTo>
                    <a:pt x="868" y="2103"/>
                    <a:pt x="951" y="2126"/>
                    <a:pt x="1032" y="2139"/>
                  </a:cubicBezTo>
                  <a:cubicBezTo>
                    <a:pt x="1496" y="2206"/>
                    <a:pt x="1963" y="1956"/>
                    <a:pt x="2153" y="1501"/>
                  </a:cubicBezTo>
                  <a:cubicBezTo>
                    <a:pt x="2373" y="971"/>
                    <a:pt x="2119" y="362"/>
                    <a:pt x="1587" y="135"/>
                  </a:cubicBezTo>
                  <a:cubicBezTo>
                    <a:pt x="1506" y="103"/>
                    <a:pt x="1424" y="79"/>
                    <a:pt x="133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0" name="Freeform 90"/>
            <p:cNvSpPr>
              <a:spLocks/>
            </p:cNvSpPr>
            <p:nvPr/>
          </p:nvSpPr>
          <p:spPr bwMode="auto">
            <a:xfrm>
              <a:off x="6326195" y="1863730"/>
              <a:ext cx="112713" cy="76200"/>
            </a:xfrm>
            <a:custGeom>
              <a:avLst/>
              <a:gdLst>
                <a:gd name="T0" fmla="*/ 4552 w 13116"/>
                <a:gd name="T1" fmla="*/ 5735 h 8852"/>
                <a:gd name="T2" fmla="*/ 1139 w 13116"/>
                <a:gd name="T3" fmla="*/ 7967 h 8852"/>
                <a:gd name="T4" fmla="*/ 1763 w 13116"/>
                <a:gd name="T5" fmla="*/ 8852 h 8852"/>
                <a:gd name="T6" fmla="*/ 4514 w 13116"/>
                <a:gd name="T7" fmla="*/ 7599 h 8852"/>
                <a:gd name="T8" fmla="*/ 8024 w 13116"/>
                <a:gd name="T9" fmla="*/ 7001 h 8852"/>
                <a:gd name="T10" fmla="*/ 8739 w 13116"/>
                <a:gd name="T11" fmla="*/ 7076 h 8852"/>
                <a:gd name="T12" fmla="*/ 12483 w 13116"/>
                <a:gd name="T13" fmla="*/ 8552 h 8852"/>
                <a:gd name="T14" fmla="*/ 13116 w 13116"/>
                <a:gd name="T15" fmla="*/ 7029 h 8852"/>
                <a:gd name="T16" fmla="*/ 10853 w 13116"/>
                <a:gd name="T17" fmla="*/ 6797 h 8852"/>
                <a:gd name="T18" fmla="*/ 9507 w 13116"/>
                <a:gd name="T19" fmla="*/ 6557 h 8852"/>
                <a:gd name="T20" fmla="*/ 6962 w 13116"/>
                <a:gd name="T21" fmla="*/ 4968 h 8852"/>
                <a:gd name="T22" fmla="*/ 8815 w 13116"/>
                <a:gd name="T23" fmla="*/ 2998 h 8852"/>
                <a:gd name="T24" fmla="*/ 12469 w 13116"/>
                <a:gd name="T25" fmla="*/ 1143 h 8852"/>
                <a:gd name="T26" fmla="*/ 11552 w 13116"/>
                <a:gd name="T27" fmla="*/ 0 h 8852"/>
                <a:gd name="T28" fmla="*/ 7589 w 13116"/>
                <a:gd name="T29" fmla="*/ 2511 h 8852"/>
                <a:gd name="T30" fmla="*/ 3934 w 13116"/>
                <a:gd name="T31" fmla="*/ 4540 h 8852"/>
                <a:gd name="T32" fmla="*/ 0 w 13116"/>
                <a:gd name="T33" fmla="*/ 6463 h 8852"/>
                <a:gd name="T34" fmla="*/ 844 w 13116"/>
                <a:gd name="T35" fmla="*/ 7549 h 8852"/>
                <a:gd name="T36" fmla="*/ 4552 w 13116"/>
                <a:gd name="T37" fmla="*/ 5735 h 8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16" h="8852">
                  <a:moveTo>
                    <a:pt x="4552" y="5735"/>
                  </a:moveTo>
                  <a:lnTo>
                    <a:pt x="1139" y="7967"/>
                  </a:lnTo>
                  <a:lnTo>
                    <a:pt x="1763" y="8852"/>
                  </a:lnTo>
                  <a:cubicBezTo>
                    <a:pt x="1842" y="8805"/>
                    <a:pt x="3317" y="7915"/>
                    <a:pt x="4514" y="7599"/>
                  </a:cubicBezTo>
                  <a:cubicBezTo>
                    <a:pt x="5711" y="7283"/>
                    <a:pt x="6538" y="6905"/>
                    <a:pt x="8024" y="7001"/>
                  </a:cubicBezTo>
                  <a:cubicBezTo>
                    <a:pt x="8270" y="7015"/>
                    <a:pt x="8509" y="7044"/>
                    <a:pt x="8739" y="7076"/>
                  </a:cubicBezTo>
                  <a:cubicBezTo>
                    <a:pt x="11063" y="7414"/>
                    <a:pt x="12413" y="8496"/>
                    <a:pt x="12483" y="8552"/>
                  </a:cubicBezTo>
                  <a:lnTo>
                    <a:pt x="13116" y="7029"/>
                  </a:lnTo>
                  <a:cubicBezTo>
                    <a:pt x="13065" y="7028"/>
                    <a:pt x="12089" y="6979"/>
                    <a:pt x="10853" y="6797"/>
                  </a:cubicBezTo>
                  <a:cubicBezTo>
                    <a:pt x="10420" y="6735"/>
                    <a:pt x="9958" y="6656"/>
                    <a:pt x="9507" y="6557"/>
                  </a:cubicBezTo>
                  <a:cubicBezTo>
                    <a:pt x="7663" y="6154"/>
                    <a:pt x="6957" y="5371"/>
                    <a:pt x="6962" y="4968"/>
                  </a:cubicBezTo>
                  <a:cubicBezTo>
                    <a:pt x="6964" y="4364"/>
                    <a:pt x="7587" y="3767"/>
                    <a:pt x="8815" y="2998"/>
                  </a:cubicBezTo>
                  <a:cubicBezTo>
                    <a:pt x="10337" y="2064"/>
                    <a:pt x="12361" y="1188"/>
                    <a:pt x="12469" y="1143"/>
                  </a:cubicBezTo>
                  <a:lnTo>
                    <a:pt x="11552" y="0"/>
                  </a:lnTo>
                  <a:cubicBezTo>
                    <a:pt x="11405" y="94"/>
                    <a:pt x="8610" y="1879"/>
                    <a:pt x="7589" y="2511"/>
                  </a:cubicBezTo>
                  <a:cubicBezTo>
                    <a:pt x="6538" y="3165"/>
                    <a:pt x="5298" y="3715"/>
                    <a:pt x="3934" y="4540"/>
                  </a:cubicBezTo>
                  <a:cubicBezTo>
                    <a:pt x="2442" y="5446"/>
                    <a:pt x="122" y="6413"/>
                    <a:pt x="0" y="6463"/>
                  </a:cubicBezTo>
                  <a:lnTo>
                    <a:pt x="844" y="7549"/>
                  </a:lnTo>
                  <a:lnTo>
                    <a:pt x="4552" y="5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1" name="Freeform 91"/>
            <p:cNvSpPr>
              <a:spLocks/>
            </p:cNvSpPr>
            <p:nvPr/>
          </p:nvSpPr>
          <p:spPr bwMode="auto">
            <a:xfrm>
              <a:off x="6343657" y="2454282"/>
              <a:ext cx="31750" cy="30163"/>
            </a:xfrm>
            <a:custGeom>
              <a:avLst/>
              <a:gdLst>
                <a:gd name="T0" fmla="*/ 1665 w 3818"/>
                <a:gd name="T1" fmla="*/ 3465 h 3578"/>
                <a:gd name="T2" fmla="*/ 3507 w 3818"/>
                <a:gd name="T3" fmla="*/ 2351 h 3578"/>
                <a:gd name="T4" fmla="*/ 2472 w 3818"/>
                <a:gd name="T5" fmla="*/ 194 h 3578"/>
                <a:gd name="T6" fmla="*/ 2148 w 3818"/>
                <a:gd name="T7" fmla="*/ 115 h 3578"/>
                <a:gd name="T8" fmla="*/ 311 w 3818"/>
                <a:gd name="T9" fmla="*/ 1226 h 3578"/>
                <a:gd name="T10" fmla="*/ 1347 w 3818"/>
                <a:gd name="T11" fmla="*/ 3386 h 3578"/>
                <a:gd name="T12" fmla="*/ 1665 w 3818"/>
                <a:gd name="T13" fmla="*/ 3465 h 3578"/>
              </a:gdLst>
              <a:ahLst/>
              <a:cxnLst>
                <a:cxn ang="0">
                  <a:pos x="T0" y="T1"/>
                </a:cxn>
                <a:cxn ang="0">
                  <a:pos x="T2" y="T3"/>
                </a:cxn>
                <a:cxn ang="0">
                  <a:pos x="T4" y="T5"/>
                </a:cxn>
                <a:cxn ang="0">
                  <a:pos x="T6" y="T7"/>
                </a:cxn>
                <a:cxn ang="0">
                  <a:pos x="T8" y="T9"/>
                </a:cxn>
                <a:cxn ang="0">
                  <a:pos x="T10" y="T11"/>
                </a:cxn>
                <a:cxn ang="0">
                  <a:pos x="T12" y="T13"/>
                </a:cxn>
              </a:cxnLst>
              <a:rect l="0" t="0" r="r" b="b"/>
              <a:pathLst>
                <a:path w="3818" h="3578">
                  <a:moveTo>
                    <a:pt x="1665" y="3465"/>
                  </a:moveTo>
                  <a:cubicBezTo>
                    <a:pt x="2452" y="3578"/>
                    <a:pt x="3234" y="3127"/>
                    <a:pt x="3507" y="2351"/>
                  </a:cubicBezTo>
                  <a:cubicBezTo>
                    <a:pt x="3818" y="1467"/>
                    <a:pt x="3354" y="503"/>
                    <a:pt x="2472" y="194"/>
                  </a:cubicBezTo>
                  <a:cubicBezTo>
                    <a:pt x="2364" y="158"/>
                    <a:pt x="2258" y="130"/>
                    <a:pt x="2148" y="115"/>
                  </a:cubicBezTo>
                  <a:cubicBezTo>
                    <a:pt x="1365" y="0"/>
                    <a:pt x="585" y="448"/>
                    <a:pt x="311" y="1226"/>
                  </a:cubicBezTo>
                  <a:cubicBezTo>
                    <a:pt x="0" y="2108"/>
                    <a:pt x="464" y="3077"/>
                    <a:pt x="1347" y="3386"/>
                  </a:cubicBezTo>
                  <a:cubicBezTo>
                    <a:pt x="1453" y="3424"/>
                    <a:pt x="1559" y="3449"/>
                    <a:pt x="1665" y="34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2" name="Freeform 92"/>
            <p:cNvSpPr>
              <a:spLocks/>
            </p:cNvSpPr>
            <p:nvPr/>
          </p:nvSpPr>
          <p:spPr bwMode="auto">
            <a:xfrm>
              <a:off x="6350007" y="2206631"/>
              <a:ext cx="77788" cy="77788"/>
            </a:xfrm>
            <a:custGeom>
              <a:avLst/>
              <a:gdLst>
                <a:gd name="T0" fmla="*/ 8650 w 8984"/>
                <a:gd name="T1" fmla="*/ 5097 h 8988"/>
                <a:gd name="T2" fmla="*/ 5095 w 8984"/>
                <a:gd name="T3" fmla="*/ 334 h 8988"/>
                <a:gd name="T4" fmla="*/ 336 w 8984"/>
                <a:gd name="T5" fmla="*/ 3884 h 8988"/>
                <a:gd name="T6" fmla="*/ 3883 w 8984"/>
                <a:gd name="T7" fmla="*/ 8653 h 8988"/>
                <a:gd name="T8" fmla="*/ 8650 w 8984"/>
                <a:gd name="T9" fmla="*/ 5097 h 8988"/>
              </a:gdLst>
              <a:ahLst/>
              <a:cxnLst>
                <a:cxn ang="0">
                  <a:pos x="T0" y="T1"/>
                </a:cxn>
                <a:cxn ang="0">
                  <a:pos x="T2" y="T3"/>
                </a:cxn>
                <a:cxn ang="0">
                  <a:pos x="T4" y="T5"/>
                </a:cxn>
                <a:cxn ang="0">
                  <a:pos x="T6" y="T7"/>
                </a:cxn>
                <a:cxn ang="0">
                  <a:pos x="T8" y="T9"/>
                </a:cxn>
              </a:cxnLst>
              <a:rect l="0" t="0" r="r" b="b"/>
              <a:pathLst>
                <a:path w="8984" h="8988">
                  <a:moveTo>
                    <a:pt x="8650" y="5097"/>
                  </a:moveTo>
                  <a:cubicBezTo>
                    <a:pt x="8984" y="2805"/>
                    <a:pt x="7393" y="668"/>
                    <a:pt x="5095" y="334"/>
                  </a:cubicBezTo>
                  <a:cubicBezTo>
                    <a:pt x="2798" y="0"/>
                    <a:pt x="670" y="1594"/>
                    <a:pt x="336" y="3884"/>
                  </a:cubicBezTo>
                  <a:cubicBezTo>
                    <a:pt x="0" y="6184"/>
                    <a:pt x="1585" y="8317"/>
                    <a:pt x="3883" y="8653"/>
                  </a:cubicBezTo>
                  <a:cubicBezTo>
                    <a:pt x="6180" y="8988"/>
                    <a:pt x="8315" y="7395"/>
                    <a:pt x="8650" y="5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3" name="Freeform 93"/>
            <p:cNvSpPr>
              <a:spLocks/>
            </p:cNvSpPr>
            <p:nvPr/>
          </p:nvSpPr>
          <p:spPr bwMode="auto">
            <a:xfrm>
              <a:off x="6299207" y="2406656"/>
              <a:ext cx="184150" cy="130175"/>
            </a:xfrm>
            <a:custGeom>
              <a:avLst/>
              <a:gdLst>
                <a:gd name="T0" fmla="*/ 13966 w 21270"/>
                <a:gd name="T1" fmla="*/ 5290 h 15203"/>
                <a:gd name="T2" fmla="*/ 19295 w 21270"/>
                <a:gd name="T3" fmla="*/ 1384 h 15203"/>
                <a:gd name="T4" fmla="*/ 18204 w 21270"/>
                <a:gd name="T5" fmla="*/ 0 h 15203"/>
                <a:gd name="T6" fmla="*/ 13860 w 21270"/>
                <a:gd name="T7" fmla="*/ 2274 h 15203"/>
                <a:gd name="T8" fmla="*/ 8235 w 21270"/>
                <a:gd name="T9" fmla="*/ 3554 h 15203"/>
                <a:gd name="T10" fmla="*/ 6254 w 21270"/>
                <a:gd name="T11" fmla="*/ 3401 h 15203"/>
                <a:gd name="T12" fmla="*/ 882 w 21270"/>
                <a:gd name="T13" fmla="*/ 1451 h 15203"/>
                <a:gd name="T14" fmla="*/ 0 w 21270"/>
                <a:gd name="T15" fmla="*/ 3967 h 15203"/>
                <a:gd name="T16" fmla="*/ 5461 w 21270"/>
                <a:gd name="T17" fmla="*/ 4341 h 15203"/>
                <a:gd name="T18" fmla="*/ 5871 w 21270"/>
                <a:gd name="T19" fmla="*/ 4405 h 15203"/>
                <a:gd name="T20" fmla="*/ 10136 w 21270"/>
                <a:gd name="T21" fmla="*/ 6742 h 15203"/>
                <a:gd name="T22" fmla="*/ 7307 w 21270"/>
                <a:gd name="T23" fmla="*/ 10099 h 15203"/>
                <a:gd name="T24" fmla="*/ 1569 w 21270"/>
                <a:gd name="T25" fmla="*/ 13438 h 15203"/>
                <a:gd name="T26" fmla="*/ 3156 w 21270"/>
                <a:gd name="T27" fmla="*/ 15203 h 15203"/>
                <a:gd name="T28" fmla="*/ 9340 w 21270"/>
                <a:gd name="T29" fmla="*/ 10784 h 15203"/>
                <a:gd name="T30" fmla="*/ 15077 w 21270"/>
                <a:gd name="T31" fmla="*/ 7173 h 15203"/>
                <a:gd name="T32" fmla="*/ 21270 w 21270"/>
                <a:gd name="T33" fmla="*/ 3708 h 15203"/>
                <a:gd name="T34" fmla="*/ 19800 w 21270"/>
                <a:gd name="T35" fmla="*/ 2028 h 15203"/>
                <a:gd name="T36" fmla="*/ 13966 w 21270"/>
                <a:gd name="T37" fmla="*/ 5290 h 15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70" h="15203">
                  <a:moveTo>
                    <a:pt x="13966" y="5290"/>
                  </a:moveTo>
                  <a:lnTo>
                    <a:pt x="19295" y="1384"/>
                  </a:lnTo>
                  <a:lnTo>
                    <a:pt x="18204" y="0"/>
                  </a:lnTo>
                  <a:cubicBezTo>
                    <a:pt x="18083" y="83"/>
                    <a:pt x="15767" y="1656"/>
                    <a:pt x="13860" y="2274"/>
                  </a:cubicBezTo>
                  <a:cubicBezTo>
                    <a:pt x="11955" y="2890"/>
                    <a:pt x="10646" y="3575"/>
                    <a:pt x="8235" y="3554"/>
                  </a:cubicBezTo>
                  <a:cubicBezTo>
                    <a:pt x="7534" y="3546"/>
                    <a:pt x="6872" y="3492"/>
                    <a:pt x="6254" y="3401"/>
                  </a:cubicBezTo>
                  <a:cubicBezTo>
                    <a:pt x="2938" y="2917"/>
                    <a:pt x="988" y="1525"/>
                    <a:pt x="882" y="1451"/>
                  </a:cubicBezTo>
                  <a:lnTo>
                    <a:pt x="0" y="3967"/>
                  </a:lnTo>
                  <a:cubicBezTo>
                    <a:pt x="136" y="3965"/>
                    <a:pt x="2749" y="3945"/>
                    <a:pt x="5461" y="4341"/>
                  </a:cubicBezTo>
                  <a:cubicBezTo>
                    <a:pt x="5596" y="4362"/>
                    <a:pt x="5735" y="4382"/>
                    <a:pt x="5871" y="4405"/>
                  </a:cubicBezTo>
                  <a:cubicBezTo>
                    <a:pt x="8899" y="4893"/>
                    <a:pt x="10102" y="6106"/>
                    <a:pt x="10136" y="6742"/>
                  </a:cubicBezTo>
                  <a:cubicBezTo>
                    <a:pt x="10193" y="7732"/>
                    <a:pt x="9232" y="8749"/>
                    <a:pt x="7307" y="10099"/>
                  </a:cubicBezTo>
                  <a:cubicBezTo>
                    <a:pt x="4940" y="11763"/>
                    <a:pt x="1739" y="13354"/>
                    <a:pt x="1569" y="13438"/>
                  </a:cubicBezTo>
                  <a:lnTo>
                    <a:pt x="3156" y="15203"/>
                  </a:lnTo>
                  <a:cubicBezTo>
                    <a:pt x="3384" y="15038"/>
                    <a:pt x="7751" y="11905"/>
                    <a:pt x="9340" y="10784"/>
                  </a:cubicBezTo>
                  <a:cubicBezTo>
                    <a:pt x="10979" y="9630"/>
                    <a:pt x="12940" y="8631"/>
                    <a:pt x="15077" y="7173"/>
                  </a:cubicBezTo>
                  <a:cubicBezTo>
                    <a:pt x="17415" y="5568"/>
                    <a:pt x="21076" y="3802"/>
                    <a:pt x="21270" y="3708"/>
                  </a:cubicBezTo>
                  <a:lnTo>
                    <a:pt x="19800" y="2028"/>
                  </a:lnTo>
                  <a:lnTo>
                    <a:pt x="13966" y="5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4" name="Freeform 94"/>
            <p:cNvSpPr>
              <a:spLocks/>
            </p:cNvSpPr>
            <p:nvPr/>
          </p:nvSpPr>
          <p:spPr bwMode="auto">
            <a:xfrm>
              <a:off x="6216657" y="2044705"/>
              <a:ext cx="381000" cy="458789"/>
            </a:xfrm>
            <a:custGeom>
              <a:avLst/>
              <a:gdLst>
                <a:gd name="T0" fmla="*/ 33159 w 44226"/>
                <a:gd name="T1" fmla="*/ 35756 h 53149"/>
                <a:gd name="T2" fmla="*/ 41232 w 44226"/>
                <a:gd name="T3" fmla="*/ 49156 h 53149"/>
                <a:gd name="T4" fmla="*/ 44226 w 44226"/>
                <a:gd name="T5" fmla="*/ 46598 h 53149"/>
                <a:gd name="T6" fmla="*/ 37756 w 44226"/>
                <a:gd name="T7" fmla="*/ 32907 h 53149"/>
                <a:gd name="T8" fmla="*/ 29327 w 44226"/>
                <a:gd name="T9" fmla="*/ 18366 h 53149"/>
                <a:gd name="T10" fmla="*/ 19687 w 44226"/>
                <a:gd name="T11" fmla="*/ 0 h 53149"/>
                <a:gd name="T12" fmla="*/ 15321 w 44226"/>
                <a:gd name="T13" fmla="*/ 3575 h 53149"/>
                <a:gd name="T14" fmla="*/ 24077 w 44226"/>
                <a:gd name="T15" fmla="*/ 17527 h 53149"/>
                <a:gd name="T16" fmla="*/ 26428 w 44226"/>
                <a:gd name="T17" fmla="*/ 28148 h 53149"/>
                <a:gd name="T18" fmla="*/ 19085 w 44226"/>
                <a:gd name="T19" fmla="*/ 29541 h 53149"/>
                <a:gd name="T20" fmla="*/ 14369 w 44226"/>
                <a:gd name="T21" fmla="*/ 28380 h 53149"/>
                <a:gd name="T22" fmla="*/ 956 w 44226"/>
                <a:gd name="T23" fmla="*/ 22571 h 53149"/>
                <a:gd name="T24" fmla="*/ 0 w 44226"/>
                <a:gd name="T25" fmla="*/ 29119 h 53149"/>
                <a:gd name="T26" fmla="*/ 7284 w 44226"/>
                <a:gd name="T27" fmla="*/ 29354 h 53149"/>
                <a:gd name="T28" fmla="*/ 18582 w 44226"/>
                <a:gd name="T29" fmla="*/ 32965 h 53149"/>
                <a:gd name="T30" fmla="*/ 29455 w 44226"/>
                <a:gd name="T31" fmla="*/ 42258 h 53149"/>
                <a:gd name="T32" fmla="*/ 36870 w 44226"/>
                <a:gd name="T33" fmla="*/ 53149 h 53149"/>
                <a:gd name="T34" fmla="*/ 39686 w 44226"/>
                <a:gd name="T35" fmla="*/ 50335 h 53149"/>
                <a:gd name="T36" fmla="*/ 33159 w 44226"/>
                <a:gd name="T37" fmla="*/ 35756 h 53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226" h="53149">
                  <a:moveTo>
                    <a:pt x="33159" y="35756"/>
                  </a:moveTo>
                  <a:lnTo>
                    <a:pt x="41232" y="49156"/>
                  </a:lnTo>
                  <a:lnTo>
                    <a:pt x="44226" y="46598"/>
                  </a:lnTo>
                  <a:cubicBezTo>
                    <a:pt x="44068" y="46225"/>
                    <a:pt x="41054" y="39118"/>
                    <a:pt x="37756" y="32907"/>
                  </a:cubicBezTo>
                  <a:cubicBezTo>
                    <a:pt x="34756" y="27251"/>
                    <a:pt x="31606" y="22794"/>
                    <a:pt x="29327" y="18366"/>
                  </a:cubicBezTo>
                  <a:cubicBezTo>
                    <a:pt x="27122" y="14076"/>
                    <a:pt x="20059" y="705"/>
                    <a:pt x="19687" y="0"/>
                  </a:cubicBezTo>
                  <a:lnTo>
                    <a:pt x="15321" y="3575"/>
                  </a:lnTo>
                  <a:cubicBezTo>
                    <a:pt x="15595" y="3952"/>
                    <a:pt x="20787" y="11147"/>
                    <a:pt x="24077" y="17527"/>
                  </a:cubicBezTo>
                  <a:cubicBezTo>
                    <a:pt x="26746" y="22699"/>
                    <a:pt x="27690" y="26051"/>
                    <a:pt x="26428" y="28148"/>
                  </a:cubicBezTo>
                  <a:cubicBezTo>
                    <a:pt x="25812" y="29187"/>
                    <a:pt x="23355" y="30163"/>
                    <a:pt x="19085" y="29541"/>
                  </a:cubicBezTo>
                  <a:cubicBezTo>
                    <a:pt x="17704" y="29340"/>
                    <a:pt x="16130" y="28971"/>
                    <a:pt x="14369" y="28380"/>
                  </a:cubicBezTo>
                  <a:cubicBezTo>
                    <a:pt x="7597" y="26123"/>
                    <a:pt x="1287" y="22748"/>
                    <a:pt x="956" y="22571"/>
                  </a:cubicBezTo>
                  <a:lnTo>
                    <a:pt x="0" y="29119"/>
                  </a:lnTo>
                  <a:cubicBezTo>
                    <a:pt x="146" y="29099"/>
                    <a:pt x="2921" y="28716"/>
                    <a:pt x="7284" y="29354"/>
                  </a:cubicBezTo>
                  <a:cubicBezTo>
                    <a:pt x="10471" y="29818"/>
                    <a:pt x="14425" y="30835"/>
                    <a:pt x="18582" y="32965"/>
                  </a:cubicBezTo>
                  <a:cubicBezTo>
                    <a:pt x="23903" y="35698"/>
                    <a:pt x="25979" y="38705"/>
                    <a:pt x="29455" y="42258"/>
                  </a:cubicBezTo>
                  <a:cubicBezTo>
                    <a:pt x="32932" y="45806"/>
                    <a:pt x="36672" y="52783"/>
                    <a:pt x="36870" y="53149"/>
                  </a:cubicBezTo>
                  <a:lnTo>
                    <a:pt x="39686" y="50335"/>
                  </a:lnTo>
                  <a:lnTo>
                    <a:pt x="33159" y="357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5" name="Freeform 95"/>
            <p:cNvSpPr>
              <a:spLocks/>
            </p:cNvSpPr>
            <p:nvPr/>
          </p:nvSpPr>
          <p:spPr bwMode="auto">
            <a:xfrm>
              <a:off x="5462594" y="4246574"/>
              <a:ext cx="44450" cy="46038"/>
            </a:xfrm>
            <a:custGeom>
              <a:avLst/>
              <a:gdLst>
                <a:gd name="T0" fmla="*/ 4552 w 5029"/>
                <a:gd name="T1" fmla="*/ 3961 h 5447"/>
                <a:gd name="T2" fmla="*/ 4554 w 5029"/>
                <a:gd name="T3" fmla="*/ 1497 h 5447"/>
                <a:gd name="T4" fmla="*/ 1285 w 5029"/>
                <a:gd name="T5" fmla="*/ 677 h 5447"/>
                <a:gd name="T6" fmla="*/ 476 w 5029"/>
                <a:gd name="T7" fmla="*/ 1483 h 5447"/>
                <a:gd name="T8" fmla="*/ 475 w 5029"/>
                <a:gd name="T9" fmla="*/ 3948 h 5447"/>
                <a:gd name="T10" fmla="*/ 3744 w 5029"/>
                <a:gd name="T11" fmla="*/ 4768 h 5447"/>
                <a:gd name="T12" fmla="*/ 4552 w 5029"/>
                <a:gd name="T13" fmla="*/ 3961 h 5447"/>
              </a:gdLst>
              <a:ahLst/>
              <a:cxnLst>
                <a:cxn ang="0">
                  <a:pos x="T0" y="T1"/>
                </a:cxn>
                <a:cxn ang="0">
                  <a:pos x="T2" y="T3"/>
                </a:cxn>
                <a:cxn ang="0">
                  <a:pos x="T4" y="T5"/>
                </a:cxn>
                <a:cxn ang="0">
                  <a:pos x="T6" y="T7"/>
                </a:cxn>
                <a:cxn ang="0">
                  <a:pos x="T8" y="T9"/>
                </a:cxn>
                <a:cxn ang="0">
                  <a:pos x="T10" y="T11"/>
                </a:cxn>
                <a:cxn ang="0">
                  <a:pos x="T12" y="T13"/>
                </a:cxn>
              </a:cxnLst>
              <a:rect l="0" t="0" r="r" b="b"/>
              <a:pathLst>
                <a:path w="5029" h="5447">
                  <a:moveTo>
                    <a:pt x="4552" y="3961"/>
                  </a:moveTo>
                  <a:cubicBezTo>
                    <a:pt x="4996" y="3228"/>
                    <a:pt x="5029" y="2281"/>
                    <a:pt x="4554" y="1497"/>
                  </a:cubicBezTo>
                  <a:cubicBezTo>
                    <a:pt x="3880" y="363"/>
                    <a:pt x="2419" y="0"/>
                    <a:pt x="1285" y="677"/>
                  </a:cubicBezTo>
                  <a:cubicBezTo>
                    <a:pt x="944" y="884"/>
                    <a:pt x="670" y="1163"/>
                    <a:pt x="476" y="1483"/>
                  </a:cubicBezTo>
                  <a:cubicBezTo>
                    <a:pt x="32" y="2216"/>
                    <a:pt x="0" y="3165"/>
                    <a:pt x="475" y="3948"/>
                  </a:cubicBezTo>
                  <a:cubicBezTo>
                    <a:pt x="1152" y="5082"/>
                    <a:pt x="2617" y="5447"/>
                    <a:pt x="3744" y="4768"/>
                  </a:cubicBezTo>
                  <a:cubicBezTo>
                    <a:pt x="4085" y="4561"/>
                    <a:pt x="4358" y="4283"/>
                    <a:pt x="4552" y="3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6" name="Freeform 96"/>
            <p:cNvSpPr>
              <a:spLocks/>
            </p:cNvSpPr>
            <p:nvPr/>
          </p:nvSpPr>
          <p:spPr bwMode="auto">
            <a:xfrm>
              <a:off x="5381631" y="4106873"/>
              <a:ext cx="22225" cy="23813"/>
            </a:xfrm>
            <a:custGeom>
              <a:avLst/>
              <a:gdLst>
                <a:gd name="T0" fmla="*/ 1776 w 2503"/>
                <a:gd name="T1" fmla="*/ 2419 h 2712"/>
                <a:gd name="T2" fmla="*/ 2268 w 2503"/>
                <a:gd name="T3" fmla="*/ 1969 h 2712"/>
                <a:gd name="T4" fmla="*/ 2324 w 2503"/>
                <a:gd name="T5" fmla="*/ 834 h 2712"/>
                <a:gd name="T6" fmla="*/ 733 w 2503"/>
                <a:gd name="T7" fmla="*/ 289 h 2712"/>
                <a:gd name="T8" fmla="*/ 234 w 2503"/>
                <a:gd name="T9" fmla="*/ 740 h 2712"/>
                <a:gd name="T10" fmla="*/ 183 w 2503"/>
                <a:gd name="T11" fmla="*/ 1878 h 2712"/>
                <a:gd name="T12" fmla="*/ 1776 w 2503"/>
                <a:gd name="T13" fmla="*/ 2419 h 2712"/>
              </a:gdLst>
              <a:ahLst/>
              <a:cxnLst>
                <a:cxn ang="0">
                  <a:pos x="T0" y="T1"/>
                </a:cxn>
                <a:cxn ang="0">
                  <a:pos x="T2" y="T3"/>
                </a:cxn>
                <a:cxn ang="0">
                  <a:pos x="T4" y="T5"/>
                </a:cxn>
                <a:cxn ang="0">
                  <a:pos x="T6" y="T7"/>
                </a:cxn>
                <a:cxn ang="0">
                  <a:pos x="T8" y="T9"/>
                </a:cxn>
                <a:cxn ang="0">
                  <a:pos x="T10" y="T11"/>
                </a:cxn>
                <a:cxn ang="0">
                  <a:pos x="T12" y="T13"/>
                </a:cxn>
              </a:cxnLst>
              <a:rect l="0" t="0" r="r" b="b"/>
              <a:pathLst>
                <a:path w="2503" h="2712">
                  <a:moveTo>
                    <a:pt x="1776" y="2419"/>
                  </a:moveTo>
                  <a:cubicBezTo>
                    <a:pt x="1986" y="2316"/>
                    <a:pt x="2153" y="2158"/>
                    <a:pt x="2268" y="1969"/>
                  </a:cubicBezTo>
                  <a:cubicBezTo>
                    <a:pt x="2469" y="1635"/>
                    <a:pt x="2503" y="1209"/>
                    <a:pt x="2324" y="834"/>
                  </a:cubicBezTo>
                  <a:cubicBezTo>
                    <a:pt x="2033" y="244"/>
                    <a:pt x="1319" y="0"/>
                    <a:pt x="733" y="289"/>
                  </a:cubicBezTo>
                  <a:cubicBezTo>
                    <a:pt x="516" y="393"/>
                    <a:pt x="347" y="551"/>
                    <a:pt x="234" y="740"/>
                  </a:cubicBezTo>
                  <a:cubicBezTo>
                    <a:pt x="32" y="1073"/>
                    <a:pt x="0" y="1499"/>
                    <a:pt x="183" y="1878"/>
                  </a:cubicBezTo>
                  <a:cubicBezTo>
                    <a:pt x="473" y="2464"/>
                    <a:pt x="1188" y="2712"/>
                    <a:pt x="1776" y="24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7" name="Freeform 97"/>
            <p:cNvSpPr>
              <a:spLocks/>
            </p:cNvSpPr>
            <p:nvPr/>
          </p:nvSpPr>
          <p:spPr bwMode="auto">
            <a:xfrm>
              <a:off x="5353056" y="4071948"/>
              <a:ext cx="120650" cy="85725"/>
            </a:xfrm>
            <a:custGeom>
              <a:avLst/>
              <a:gdLst>
                <a:gd name="T0" fmla="*/ 5778 w 13937"/>
                <a:gd name="T1" fmla="*/ 7865 h 9932"/>
                <a:gd name="T2" fmla="*/ 9796 w 13937"/>
                <a:gd name="T3" fmla="*/ 8296 h 9932"/>
                <a:gd name="T4" fmla="*/ 13267 w 13937"/>
                <a:gd name="T5" fmla="*/ 9659 h 9932"/>
                <a:gd name="T6" fmla="*/ 13479 w 13937"/>
                <a:gd name="T7" fmla="*/ 8550 h 9932"/>
                <a:gd name="T8" fmla="*/ 9624 w 13937"/>
                <a:gd name="T9" fmla="*/ 6186 h 9932"/>
                <a:gd name="T10" fmla="*/ 13644 w 13937"/>
                <a:gd name="T11" fmla="*/ 8028 h 9932"/>
                <a:gd name="T12" fmla="*/ 13937 w 13937"/>
                <a:gd name="T13" fmla="*/ 6954 h 9932"/>
                <a:gd name="T14" fmla="*/ 10240 w 13937"/>
                <a:gd name="T15" fmla="*/ 4795 h 9932"/>
                <a:gd name="T16" fmla="*/ 5950 w 13937"/>
                <a:gd name="T17" fmla="*/ 2743 h 9932"/>
                <a:gd name="T18" fmla="*/ 771 w 13937"/>
                <a:gd name="T19" fmla="*/ 0 h 9932"/>
                <a:gd name="T20" fmla="*/ 318 w 13937"/>
                <a:gd name="T21" fmla="*/ 1532 h 9932"/>
                <a:gd name="T22" fmla="*/ 4595 w 13937"/>
                <a:gd name="T23" fmla="*/ 3388 h 9932"/>
                <a:gd name="T24" fmla="*/ 6840 w 13937"/>
                <a:gd name="T25" fmla="*/ 5491 h 9932"/>
                <a:gd name="T26" fmla="*/ 6710 w 13937"/>
                <a:gd name="T27" fmla="*/ 5901 h 9932"/>
                <a:gd name="T28" fmla="*/ 4056 w 13937"/>
                <a:gd name="T29" fmla="*/ 7470 h 9932"/>
                <a:gd name="T30" fmla="*/ 0 w 13937"/>
                <a:gd name="T31" fmla="*/ 8259 h 9932"/>
                <a:gd name="T32" fmla="*/ 825 w 13937"/>
                <a:gd name="T33" fmla="*/ 9932 h 9932"/>
                <a:gd name="T34" fmla="*/ 5778 w 13937"/>
                <a:gd name="T35" fmla="*/ 7865 h 9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37" h="9932">
                  <a:moveTo>
                    <a:pt x="5778" y="7865"/>
                  </a:moveTo>
                  <a:cubicBezTo>
                    <a:pt x="7453" y="7656"/>
                    <a:pt x="8420" y="8023"/>
                    <a:pt x="9796" y="8296"/>
                  </a:cubicBezTo>
                  <a:cubicBezTo>
                    <a:pt x="11177" y="8575"/>
                    <a:pt x="13162" y="9603"/>
                    <a:pt x="13267" y="9659"/>
                  </a:cubicBezTo>
                  <a:lnTo>
                    <a:pt x="13479" y="8550"/>
                  </a:lnTo>
                  <a:lnTo>
                    <a:pt x="9624" y="6186"/>
                  </a:lnTo>
                  <a:lnTo>
                    <a:pt x="13644" y="8028"/>
                  </a:lnTo>
                  <a:lnTo>
                    <a:pt x="13937" y="6954"/>
                  </a:lnTo>
                  <a:cubicBezTo>
                    <a:pt x="13840" y="6893"/>
                    <a:pt x="12003" y="5714"/>
                    <a:pt x="10240" y="4795"/>
                  </a:cubicBezTo>
                  <a:cubicBezTo>
                    <a:pt x="8635" y="3949"/>
                    <a:pt x="7192" y="3419"/>
                    <a:pt x="5950" y="2743"/>
                  </a:cubicBezTo>
                  <a:cubicBezTo>
                    <a:pt x="4753" y="2098"/>
                    <a:pt x="968" y="105"/>
                    <a:pt x="771" y="0"/>
                  </a:cubicBezTo>
                  <a:lnTo>
                    <a:pt x="318" y="1532"/>
                  </a:lnTo>
                  <a:cubicBezTo>
                    <a:pt x="444" y="1575"/>
                    <a:pt x="2803" y="2427"/>
                    <a:pt x="4595" y="3388"/>
                  </a:cubicBezTo>
                  <a:cubicBezTo>
                    <a:pt x="6038" y="4166"/>
                    <a:pt x="6800" y="4797"/>
                    <a:pt x="6840" y="5491"/>
                  </a:cubicBezTo>
                  <a:cubicBezTo>
                    <a:pt x="6847" y="5600"/>
                    <a:pt x="6806" y="5741"/>
                    <a:pt x="6710" y="5901"/>
                  </a:cubicBezTo>
                  <a:cubicBezTo>
                    <a:pt x="6421" y="6382"/>
                    <a:pt x="5614" y="7022"/>
                    <a:pt x="4056" y="7470"/>
                  </a:cubicBezTo>
                  <a:cubicBezTo>
                    <a:pt x="2117" y="8023"/>
                    <a:pt x="107" y="8246"/>
                    <a:pt x="0" y="8259"/>
                  </a:cubicBezTo>
                  <a:lnTo>
                    <a:pt x="825" y="9932"/>
                  </a:lnTo>
                  <a:cubicBezTo>
                    <a:pt x="918" y="9847"/>
                    <a:pt x="2667" y="8262"/>
                    <a:pt x="5778" y="78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8" name="Freeform 98"/>
            <p:cNvSpPr>
              <a:spLocks/>
            </p:cNvSpPr>
            <p:nvPr/>
          </p:nvSpPr>
          <p:spPr bwMode="auto">
            <a:xfrm>
              <a:off x="5643569" y="4202124"/>
              <a:ext cx="33338" cy="34925"/>
            </a:xfrm>
            <a:custGeom>
              <a:avLst/>
              <a:gdLst>
                <a:gd name="T0" fmla="*/ 304 w 3817"/>
                <a:gd name="T1" fmla="*/ 1006 h 3957"/>
                <a:gd name="T2" fmla="*/ 51 w 3817"/>
                <a:gd name="T3" fmla="*/ 2189 h 3957"/>
                <a:gd name="T4" fmla="*/ 2123 w 3817"/>
                <a:gd name="T5" fmla="*/ 3839 h 3957"/>
                <a:gd name="T6" fmla="*/ 3512 w 3817"/>
                <a:gd name="T7" fmla="*/ 2942 h 3957"/>
                <a:gd name="T8" fmla="*/ 3769 w 3817"/>
                <a:gd name="T9" fmla="*/ 1763 h 3957"/>
                <a:gd name="T10" fmla="*/ 1691 w 3817"/>
                <a:gd name="T11" fmla="*/ 117 h 3957"/>
                <a:gd name="T12" fmla="*/ 304 w 3817"/>
                <a:gd name="T13" fmla="*/ 1006 h 3957"/>
              </a:gdLst>
              <a:ahLst/>
              <a:cxnLst>
                <a:cxn ang="0">
                  <a:pos x="T0" y="T1"/>
                </a:cxn>
                <a:cxn ang="0">
                  <a:pos x="T2" y="T3"/>
                </a:cxn>
                <a:cxn ang="0">
                  <a:pos x="T4" y="T5"/>
                </a:cxn>
                <a:cxn ang="0">
                  <a:pos x="T6" y="T7"/>
                </a:cxn>
                <a:cxn ang="0">
                  <a:pos x="T8" y="T9"/>
                </a:cxn>
                <a:cxn ang="0">
                  <a:pos x="T10" y="T11"/>
                </a:cxn>
                <a:cxn ang="0">
                  <a:pos x="T12" y="T13"/>
                </a:cxn>
              </a:cxnLst>
              <a:rect l="0" t="0" r="r" b="b"/>
              <a:pathLst>
                <a:path w="3817" h="3957">
                  <a:moveTo>
                    <a:pt x="304" y="1006"/>
                  </a:moveTo>
                  <a:cubicBezTo>
                    <a:pt x="97" y="1349"/>
                    <a:pt x="0" y="1759"/>
                    <a:pt x="51" y="2189"/>
                  </a:cubicBezTo>
                  <a:cubicBezTo>
                    <a:pt x="167" y="3215"/>
                    <a:pt x="1096" y="3957"/>
                    <a:pt x="2123" y="3839"/>
                  </a:cubicBezTo>
                  <a:cubicBezTo>
                    <a:pt x="2721" y="3765"/>
                    <a:pt x="3221" y="3420"/>
                    <a:pt x="3512" y="2942"/>
                  </a:cubicBezTo>
                  <a:cubicBezTo>
                    <a:pt x="3719" y="2600"/>
                    <a:pt x="3817" y="2192"/>
                    <a:pt x="3769" y="1763"/>
                  </a:cubicBezTo>
                  <a:cubicBezTo>
                    <a:pt x="3645" y="733"/>
                    <a:pt x="2718" y="0"/>
                    <a:pt x="1691" y="117"/>
                  </a:cubicBezTo>
                  <a:cubicBezTo>
                    <a:pt x="1093" y="185"/>
                    <a:pt x="593" y="528"/>
                    <a:pt x="304" y="10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9" name="Freeform 99"/>
            <p:cNvSpPr>
              <a:spLocks/>
            </p:cNvSpPr>
            <p:nvPr/>
          </p:nvSpPr>
          <p:spPr bwMode="auto">
            <a:xfrm>
              <a:off x="5399094" y="4090998"/>
              <a:ext cx="169863" cy="257176"/>
            </a:xfrm>
            <a:custGeom>
              <a:avLst/>
              <a:gdLst>
                <a:gd name="T0" fmla="*/ 16667 w 19597"/>
                <a:gd name="T1" fmla="*/ 3176 h 29917"/>
                <a:gd name="T2" fmla="*/ 14459 w 19597"/>
                <a:gd name="T3" fmla="*/ 2067 h 29917"/>
                <a:gd name="T4" fmla="*/ 10586 w 19597"/>
                <a:gd name="T5" fmla="*/ 10516 h 29917"/>
                <a:gd name="T6" fmla="*/ 13420 w 19597"/>
                <a:gd name="T7" fmla="*/ 1548 h 29917"/>
                <a:gd name="T8" fmla="*/ 10683 w 19597"/>
                <a:gd name="T9" fmla="*/ 0 h 29917"/>
                <a:gd name="T10" fmla="*/ 7679 w 19597"/>
                <a:gd name="T11" fmla="*/ 9520 h 29917"/>
                <a:gd name="T12" fmla="*/ 4331 w 19597"/>
                <a:gd name="T13" fmla="*/ 18450 h 29917"/>
                <a:gd name="T14" fmla="*/ 0 w 19597"/>
                <a:gd name="T15" fmla="*/ 28234 h 29917"/>
                <a:gd name="T16" fmla="*/ 2872 w 19597"/>
                <a:gd name="T17" fmla="*/ 29917 h 29917"/>
                <a:gd name="T18" fmla="*/ 5852 w 19597"/>
                <a:gd name="T19" fmla="*/ 21058 h 29917"/>
                <a:gd name="T20" fmla="*/ 7178 w 19597"/>
                <a:gd name="T21" fmla="*/ 18398 h 29917"/>
                <a:gd name="T22" fmla="*/ 9665 w 19597"/>
                <a:gd name="T23" fmla="*/ 16204 h 29917"/>
                <a:gd name="T24" fmla="*/ 14108 w 19597"/>
                <a:gd name="T25" fmla="*/ 21427 h 29917"/>
                <a:gd name="T26" fmla="*/ 16380 w 19597"/>
                <a:gd name="T27" fmla="*/ 29401 h 29917"/>
                <a:gd name="T28" fmla="*/ 19597 w 19597"/>
                <a:gd name="T29" fmla="*/ 27467 h 29917"/>
                <a:gd name="T30" fmla="*/ 14608 w 19597"/>
                <a:gd name="T31" fmla="*/ 17926 h 29917"/>
                <a:gd name="T32" fmla="*/ 14769 w 19597"/>
                <a:gd name="T33" fmla="*/ 9813 h 29917"/>
                <a:gd name="T34" fmla="*/ 16667 w 19597"/>
                <a:gd name="T35" fmla="*/ 3176 h 29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97" h="29917">
                  <a:moveTo>
                    <a:pt x="16667" y="3176"/>
                  </a:moveTo>
                  <a:lnTo>
                    <a:pt x="14459" y="2067"/>
                  </a:lnTo>
                  <a:lnTo>
                    <a:pt x="10586" y="10516"/>
                  </a:lnTo>
                  <a:lnTo>
                    <a:pt x="13420" y="1548"/>
                  </a:lnTo>
                  <a:lnTo>
                    <a:pt x="10683" y="0"/>
                  </a:lnTo>
                  <a:cubicBezTo>
                    <a:pt x="10609" y="293"/>
                    <a:pt x="9220" y="5843"/>
                    <a:pt x="7679" y="9520"/>
                  </a:cubicBezTo>
                  <a:cubicBezTo>
                    <a:pt x="6278" y="12881"/>
                    <a:pt x="5456" y="15859"/>
                    <a:pt x="4331" y="18450"/>
                  </a:cubicBezTo>
                  <a:cubicBezTo>
                    <a:pt x="3240" y="20963"/>
                    <a:pt x="162" y="27871"/>
                    <a:pt x="0" y="28234"/>
                  </a:cubicBezTo>
                  <a:lnTo>
                    <a:pt x="2872" y="29917"/>
                  </a:lnTo>
                  <a:cubicBezTo>
                    <a:pt x="2942" y="29660"/>
                    <a:pt x="4234" y="24798"/>
                    <a:pt x="5852" y="21058"/>
                  </a:cubicBezTo>
                  <a:cubicBezTo>
                    <a:pt x="6310" y="20001"/>
                    <a:pt x="6745" y="19112"/>
                    <a:pt x="7178" y="18398"/>
                  </a:cubicBezTo>
                  <a:cubicBezTo>
                    <a:pt x="7981" y="17070"/>
                    <a:pt x="8772" y="16335"/>
                    <a:pt x="9665" y="16204"/>
                  </a:cubicBezTo>
                  <a:cubicBezTo>
                    <a:pt x="10560" y="16076"/>
                    <a:pt x="12571" y="17394"/>
                    <a:pt x="14108" y="21427"/>
                  </a:cubicBezTo>
                  <a:cubicBezTo>
                    <a:pt x="15551" y="25215"/>
                    <a:pt x="16340" y="29192"/>
                    <a:pt x="16380" y="29401"/>
                  </a:cubicBezTo>
                  <a:lnTo>
                    <a:pt x="19597" y="27467"/>
                  </a:lnTo>
                  <a:cubicBezTo>
                    <a:pt x="19413" y="27296"/>
                    <a:pt x="15929" y="24065"/>
                    <a:pt x="14608" y="17926"/>
                  </a:cubicBezTo>
                  <a:cubicBezTo>
                    <a:pt x="13892" y="14608"/>
                    <a:pt x="14460" y="12613"/>
                    <a:pt x="14769" y="9813"/>
                  </a:cubicBezTo>
                  <a:cubicBezTo>
                    <a:pt x="15075" y="7004"/>
                    <a:pt x="16586" y="3370"/>
                    <a:pt x="16667" y="3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0" name="Freeform 100"/>
            <p:cNvSpPr>
              <a:spLocks/>
            </p:cNvSpPr>
            <p:nvPr/>
          </p:nvSpPr>
          <p:spPr bwMode="auto">
            <a:xfrm>
              <a:off x="5551494" y="4111636"/>
              <a:ext cx="192088" cy="184150"/>
            </a:xfrm>
            <a:custGeom>
              <a:avLst/>
              <a:gdLst>
                <a:gd name="T0" fmla="*/ 1242 w 22377"/>
                <a:gd name="T1" fmla="*/ 2275 h 21344"/>
                <a:gd name="T2" fmla="*/ 7302 w 22377"/>
                <a:gd name="T3" fmla="*/ 6493 h 21344"/>
                <a:gd name="T4" fmla="*/ 849 w 22377"/>
                <a:gd name="T5" fmla="*/ 3096 h 21344"/>
                <a:gd name="T6" fmla="*/ 0 w 22377"/>
                <a:gd name="T7" fmla="*/ 4843 h 21344"/>
                <a:gd name="T8" fmla="*/ 4364 w 22377"/>
                <a:gd name="T9" fmla="*/ 8060 h 21344"/>
                <a:gd name="T10" fmla="*/ 8356 w 22377"/>
                <a:gd name="T11" fmla="*/ 13026 h 21344"/>
                <a:gd name="T12" fmla="*/ 9835 w 22377"/>
                <a:gd name="T13" fmla="*/ 21344 h 21344"/>
                <a:gd name="T14" fmla="*/ 12757 w 22377"/>
                <a:gd name="T15" fmla="*/ 21002 h 21344"/>
                <a:gd name="T16" fmla="*/ 10345 w 22377"/>
                <a:gd name="T17" fmla="*/ 14958 h 21344"/>
                <a:gd name="T18" fmla="*/ 10248 w 22377"/>
                <a:gd name="T19" fmla="*/ 9965 h 21344"/>
                <a:gd name="T20" fmla="*/ 10604 w 22377"/>
                <a:gd name="T21" fmla="*/ 9588 h 21344"/>
                <a:gd name="T22" fmla="*/ 15300 w 22377"/>
                <a:gd name="T23" fmla="*/ 10780 h 21344"/>
                <a:gd name="T24" fmla="*/ 21402 w 22377"/>
                <a:gd name="T25" fmla="*/ 14866 h 21344"/>
                <a:gd name="T26" fmla="*/ 22377 w 22377"/>
                <a:gd name="T27" fmla="*/ 12438 h 21344"/>
                <a:gd name="T28" fmla="*/ 14998 w 22377"/>
                <a:gd name="T29" fmla="*/ 8432 h 21344"/>
                <a:gd name="T30" fmla="*/ 8636 w 22377"/>
                <a:gd name="T31" fmla="*/ 4486 h 21344"/>
                <a:gd name="T32" fmla="*/ 2196 w 22377"/>
                <a:gd name="T33" fmla="*/ 0 h 21344"/>
                <a:gd name="T34" fmla="*/ 1242 w 22377"/>
                <a:gd name="T35" fmla="*/ 2275 h 2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77" h="21344">
                  <a:moveTo>
                    <a:pt x="1242" y="2275"/>
                  </a:moveTo>
                  <a:lnTo>
                    <a:pt x="7302" y="6493"/>
                  </a:lnTo>
                  <a:lnTo>
                    <a:pt x="849" y="3096"/>
                  </a:lnTo>
                  <a:lnTo>
                    <a:pt x="0" y="4843"/>
                  </a:lnTo>
                  <a:cubicBezTo>
                    <a:pt x="140" y="4924"/>
                    <a:pt x="2827" y="6461"/>
                    <a:pt x="4364" y="8060"/>
                  </a:cubicBezTo>
                  <a:cubicBezTo>
                    <a:pt x="5900" y="9649"/>
                    <a:pt x="7212" y="10614"/>
                    <a:pt x="8356" y="13026"/>
                  </a:cubicBezTo>
                  <a:cubicBezTo>
                    <a:pt x="10480" y="17472"/>
                    <a:pt x="9865" y="21151"/>
                    <a:pt x="9835" y="21344"/>
                  </a:cubicBezTo>
                  <a:lnTo>
                    <a:pt x="12757" y="21002"/>
                  </a:lnTo>
                  <a:cubicBezTo>
                    <a:pt x="12681" y="20853"/>
                    <a:pt x="11265" y="18003"/>
                    <a:pt x="10345" y="14958"/>
                  </a:cubicBezTo>
                  <a:cubicBezTo>
                    <a:pt x="9565" y="12363"/>
                    <a:pt x="9802" y="10700"/>
                    <a:pt x="10248" y="9965"/>
                  </a:cubicBezTo>
                  <a:cubicBezTo>
                    <a:pt x="10358" y="9782"/>
                    <a:pt x="10482" y="9656"/>
                    <a:pt x="10604" y="9588"/>
                  </a:cubicBezTo>
                  <a:cubicBezTo>
                    <a:pt x="11556" y="9058"/>
                    <a:pt x="13041" y="9522"/>
                    <a:pt x="15300" y="10780"/>
                  </a:cubicBezTo>
                  <a:cubicBezTo>
                    <a:pt x="18096" y="12331"/>
                    <a:pt x="21236" y="14739"/>
                    <a:pt x="21402" y="14866"/>
                  </a:cubicBezTo>
                  <a:lnTo>
                    <a:pt x="22377" y="12438"/>
                  </a:lnTo>
                  <a:cubicBezTo>
                    <a:pt x="22102" y="12289"/>
                    <a:pt x="16882" y="9464"/>
                    <a:pt x="14998" y="8432"/>
                  </a:cubicBezTo>
                  <a:cubicBezTo>
                    <a:pt x="13057" y="7361"/>
                    <a:pt x="11111" y="5897"/>
                    <a:pt x="8636" y="4486"/>
                  </a:cubicBezTo>
                  <a:cubicBezTo>
                    <a:pt x="5911" y="2940"/>
                    <a:pt x="2383" y="147"/>
                    <a:pt x="2196" y="0"/>
                  </a:cubicBezTo>
                  <a:lnTo>
                    <a:pt x="1242" y="22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1" name="Freeform 101"/>
            <p:cNvSpPr>
              <a:spLocks/>
            </p:cNvSpPr>
            <p:nvPr/>
          </p:nvSpPr>
          <p:spPr bwMode="auto">
            <a:xfrm>
              <a:off x="5211769" y="3902085"/>
              <a:ext cx="44450" cy="44450"/>
            </a:xfrm>
            <a:custGeom>
              <a:avLst/>
              <a:gdLst>
                <a:gd name="T0" fmla="*/ 3753 w 5169"/>
                <a:gd name="T1" fmla="*/ 649 h 5164"/>
                <a:gd name="T2" fmla="*/ 647 w 5169"/>
                <a:gd name="T3" fmla="*/ 1411 h 5164"/>
                <a:gd name="T4" fmla="*/ 1413 w 5169"/>
                <a:gd name="T5" fmla="*/ 4520 h 5164"/>
                <a:gd name="T6" fmla="*/ 4520 w 5169"/>
                <a:gd name="T7" fmla="*/ 3755 h 5164"/>
                <a:gd name="T8" fmla="*/ 3753 w 5169"/>
                <a:gd name="T9" fmla="*/ 649 h 5164"/>
              </a:gdLst>
              <a:ahLst/>
              <a:cxnLst>
                <a:cxn ang="0">
                  <a:pos x="T0" y="T1"/>
                </a:cxn>
                <a:cxn ang="0">
                  <a:pos x="T2" y="T3"/>
                </a:cxn>
                <a:cxn ang="0">
                  <a:pos x="T4" y="T5"/>
                </a:cxn>
                <a:cxn ang="0">
                  <a:pos x="T6" y="T7"/>
                </a:cxn>
                <a:cxn ang="0">
                  <a:pos x="T8" y="T9"/>
                </a:cxn>
              </a:cxnLst>
              <a:rect l="0" t="0" r="r" b="b"/>
              <a:pathLst>
                <a:path w="5169" h="5164">
                  <a:moveTo>
                    <a:pt x="3753" y="649"/>
                  </a:moveTo>
                  <a:cubicBezTo>
                    <a:pt x="2684" y="0"/>
                    <a:pt x="1294" y="340"/>
                    <a:pt x="647" y="1411"/>
                  </a:cubicBezTo>
                  <a:cubicBezTo>
                    <a:pt x="0" y="2482"/>
                    <a:pt x="342" y="3871"/>
                    <a:pt x="1413" y="4520"/>
                  </a:cubicBezTo>
                  <a:cubicBezTo>
                    <a:pt x="2479" y="5164"/>
                    <a:pt x="3873" y="4826"/>
                    <a:pt x="4520" y="3755"/>
                  </a:cubicBezTo>
                  <a:cubicBezTo>
                    <a:pt x="5169" y="2685"/>
                    <a:pt x="4820" y="1292"/>
                    <a:pt x="3753" y="6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2" name="Freeform 102"/>
            <p:cNvSpPr>
              <a:spLocks/>
            </p:cNvSpPr>
            <p:nvPr/>
          </p:nvSpPr>
          <p:spPr bwMode="auto">
            <a:xfrm>
              <a:off x="5395919" y="3978285"/>
              <a:ext cx="22225" cy="22225"/>
            </a:xfrm>
            <a:custGeom>
              <a:avLst/>
              <a:gdLst>
                <a:gd name="T0" fmla="*/ 322 w 2676"/>
                <a:gd name="T1" fmla="*/ 690 h 2617"/>
                <a:gd name="T2" fmla="*/ 214 w 2676"/>
                <a:gd name="T3" fmla="*/ 920 h 2617"/>
                <a:gd name="T4" fmla="*/ 956 w 2676"/>
                <a:gd name="T5" fmla="*/ 2434 h 2617"/>
                <a:gd name="T6" fmla="*/ 2352 w 2676"/>
                <a:gd name="T7" fmla="*/ 1927 h 2617"/>
                <a:gd name="T8" fmla="*/ 2462 w 2676"/>
                <a:gd name="T9" fmla="*/ 1695 h 2617"/>
                <a:gd name="T10" fmla="*/ 1725 w 2676"/>
                <a:gd name="T11" fmla="*/ 183 h 2617"/>
                <a:gd name="T12" fmla="*/ 322 w 2676"/>
                <a:gd name="T13" fmla="*/ 690 h 2617"/>
              </a:gdLst>
              <a:ahLst/>
              <a:cxnLst>
                <a:cxn ang="0">
                  <a:pos x="T0" y="T1"/>
                </a:cxn>
                <a:cxn ang="0">
                  <a:pos x="T2" y="T3"/>
                </a:cxn>
                <a:cxn ang="0">
                  <a:pos x="T4" y="T5"/>
                </a:cxn>
                <a:cxn ang="0">
                  <a:pos x="T6" y="T7"/>
                </a:cxn>
                <a:cxn ang="0">
                  <a:pos x="T8" y="T9"/>
                </a:cxn>
                <a:cxn ang="0">
                  <a:pos x="T10" y="T11"/>
                </a:cxn>
                <a:cxn ang="0">
                  <a:pos x="T12" y="T13"/>
                </a:cxn>
              </a:cxnLst>
              <a:rect l="0" t="0" r="r" b="b"/>
              <a:pathLst>
                <a:path w="2676" h="2617">
                  <a:moveTo>
                    <a:pt x="322" y="690"/>
                  </a:moveTo>
                  <a:cubicBezTo>
                    <a:pt x="278" y="762"/>
                    <a:pt x="243" y="838"/>
                    <a:pt x="214" y="920"/>
                  </a:cubicBezTo>
                  <a:cubicBezTo>
                    <a:pt x="0" y="1544"/>
                    <a:pt x="331" y="2220"/>
                    <a:pt x="956" y="2434"/>
                  </a:cubicBezTo>
                  <a:cubicBezTo>
                    <a:pt x="1493" y="2617"/>
                    <a:pt x="2072" y="2394"/>
                    <a:pt x="2352" y="1927"/>
                  </a:cubicBezTo>
                  <a:cubicBezTo>
                    <a:pt x="2397" y="1855"/>
                    <a:pt x="2433" y="1779"/>
                    <a:pt x="2462" y="1695"/>
                  </a:cubicBezTo>
                  <a:cubicBezTo>
                    <a:pt x="2676" y="1073"/>
                    <a:pt x="2345" y="395"/>
                    <a:pt x="1725" y="183"/>
                  </a:cubicBezTo>
                  <a:cubicBezTo>
                    <a:pt x="1184" y="0"/>
                    <a:pt x="606" y="223"/>
                    <a:pt x="322"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3" name="Freeform 103"/>
            <p:cNvSpPr>
              <a:spLocks/>
            </p:cNvSpPr>
            <p:nvPr/>
          </p:nvSpPr>
          <p:spPr bwMode="auto">
            <a:xfrm>
              <a:off x="5641982" y="4081473"/>
              <a:ext cx="22225" cy="22225"/>
            </a:xfrm>
            <a:custGeom>
              <a:avLst/>
              <a:gdLst>
                <a:gd name="T0" fmla="*/ 1493 w 2593"/>
                <a:gd name="T1" fmla="*/ 79 h 2548"/>
                <a:gd name="T2" fmla="*/ 260 w 2593"/>
                <a:gd name="T3" fmla="*/ 652 h 2548"/>
                <a:gd name="T4" fmla="*/ 102 w 2593"/>
                <a:gd name="T5" fmla="*/ 1082 h 2548"/>
                <a:gd name="T6" fmla="*/ 1109 w 2593"/>
                <a:gd name="T7" fmla="*/ 2467 h 2548"/>
                <a:gd name="T8" fmla="*/ 2331 w 2593"/>
                <a:gd name="T9" fmla="*/ 1903 h 2548"/>
                <a:gd name="T10" fmla="*/ 2489 w 2593"/>
                <a:gd name="T11" fmla="*/ 1468 h 2548"/>
                <a:gd name="T12" fmla="*/ 1493 w 2593"/>
                <a:gd name="T13" fmla="*/ 79 h 2548"/>
              </a:gdLst>
              <a:ahLst/>
              <a:cxnLst>
                <a:cxn ang="0">
                  <a:pos x="T0" y="T1"/>
                </a:cxn>
                <a:cxn ang="0">
                  <a:pos x="T2" y="T3"/>
                </a:cxn>
                <a:cxn ang="0">
                  <a:pos x="T4" y="T5"/>
                </a:cxn>
                <a:cxn ang="0">
                  <a:pos x="T6" y="T7"/>
                </a:cxn>
                <a:cxn ang="0">
                  <a:pos x="T8" y="T9"/>
                </a:cxn>
                <a:cxn ang="0">
                  <a:pos x="T10" y="T11"/>
                </a:cxn>
                <a:cxn ang="0">
                  <a:pos x="T12" y="T13"/>
                </a:cxn>
              </a:cxnLst>
              <a:rect l="0" t="0" r="r" b="b"/>
              <a:pathLst>
                <a:path w="2593" h="2548">
                  <a:moveTo>
                    <a:pt x="1493" y="79"/>
                  </a:moveTo>
                  <a:cubicBezTo>
                    <a:pt x="988" y="0"/>
                    <a:pt x="508" y="242"/>
                    <a:pt x="260" y="652"/>
                  </a:cubicBezTo>
                  <a:cubicBezTo>
                    <a:pt x="183" y="780"/>
                    <a:pt x="127" y="925"/>
                    <a:pt x="102" y="1082"/>
                  </a:cubicBezTo>
                  <a:cubicBezTo>
                    <a:pt x="0" y="1739"/>
                    <a:pt x="447" y="2363"/>
                    <a:pt x="1109" y="2467"/>
                  </a:cubicBezTo>
                  <a:cubicBezTo>
                    <a:pt x="1608" y="2548"/>
                    <a:pt x="2085" y="2311"/>
                    <a:pt x="2331" y="1903"/>
                  </a:cubicBezTo>
                  <a:cubicBezTo>
                    <a:pt x="2410" y="1773"/>
                    <a:pt x="2464" y="1626"/>
                    <a:pt x="2489" y="1468"/>
                  </a:cubicBezTo>
                  <a:cubicBezTo>
                    <a:pt x="2593" y="807"/>
                    <a:pt x="2149" y="188"/>
                    <a:pt x="149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4" name="Freeform 104"/>
            <p:cNvSpPr>
              <a:spLocks/>
            </p:cNvSpPr>
            <p:nvPr/>
          </p:nvSpPr>
          <p:spPr bwMode="auto">
            <a:xfrm>
              <a:off x="5359406" y="3910023"/>
              <a:ext cx="98425" cy="134938"/>
            </a:xfrm>
            <a:custGeom>
              <a:avLst/>
              <a:gdLst>
                <a:gd name="T0" fmla="*/ 3881 w 11388"/>
                <a:gd name="T1" fmla="*/ 3416 h 15663"/>
                <a:gd name="T2" fmla="*/ 2383 w 11388"/>
                <a:gd name="T3" fmla="*/ 0 h 15663"/>
                <a:gd name="T4" fmla="*/ 1456 w 11388"/>
                <a:gd name="T5" fmla="*/ 634 h 15663"/>
                <a:gd name="T6" fmla="*/ 2513 w 11388"/>
                <a:gd name="T7" fmla="*/ 5021 h 15663"/>
                <a:gd name="T8" fmla="*/ 964 w 11388"/>
                <a:gd name="T9" fmla="*/ 884 h 15663"/>
                <a:gd name="T10" fmla="*/ 0 w 11388"/>
                <a:gd name="T11" fmla="*/ 1434 h 15663"/>
                <a:gd name="T12" fmla="*/ 1090 w 11388"/>
                <a:gd name="T13" fmla="*/ 5578 h 15663"/>
                <a:gd name="T14" fmla="*/ 2675 w 11388"/>
                <a:gd name="T15" fmla="*/ 10057 h 15663"/>
                <a:gd name="T16" fmla="*/ 4395 w 11388"/>
                <a:gd name="T17" fmla="*/ 15663 h 15663"/>
                <a:gd name="T18" fmla="*/ 5796 w 11388"/>
                <a:gd name="T19" fmla="*/ 14901 h 15663"/>
                <a:gd name="T20" fmla="*/ 4087 w 11388"/>
                <a:gd name="T21" fmla="*/ 10562 h 15663"/>
                <a:gd name="T22" fmla="*/ 3879 w 11388"/>
                <a:gd name="T23" fmla="*/ 7636 h 15663"/>
                <a:gd name="T24" fmla="*/ 3983 w 11388"/>
                <a:gd name="T25" fmla="*/ 7492 h 15663"/>
                <a:gd name="T26" fmla="*/ 7353 w 11388"/>
                <a:gd name="T27" fmla="*/ 8059 h 15663"/>
                <a:gd name="T28" fmla="*/ 10777 w 11388"/>
                <a:gd name="T29" fmla="*/ 10372 h 15663"/>
                <a:gd name="T30" fmla="*/ 11388 w 11388"/>
                <a:gd name="T31" fmla="*/ 8603 h 15663"/>
                <a:gd name="T32" fmla="*/ 6424 w 11388"/>
                <a:gd name="T33" fmla="*/ 6563 h 15663"/>
                <a:gd name="T34" fmla="*/ 3881 w 11388"/>
                <a:gd name="T35" fmla="*/ 3416 h 15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88" h="15663">
                  <a:moveTo>
                    <a:pt x="3881" y="3416"/>
                  </a:moveTo>
                  <a:cubicBezTo>
                    <a:pt x="3099" y="2243"/>
                    <a:pt x="2419" y="113"/>
                    <a:pt x="2383" y="0"/>
                  </a:cubicBezTo>
                  <a:lnTo>
                    <a:pt x="1456" y="634"/>
                  </a:lnTo>
                  <a:lnTo>
                    <a:pt x="2513" y="5021"/>
                  </a:lnTo>
                  <a:lnTo>
                    <a:pt x="964" y="884"/>
                  </a:lnTo>
                  <a:lnTo>
                    <a:pt x="0" y="1434"/>
                  </a:lnTo>
                  <a:cubicBezTo>
                    <a:pt x="26" y="1549"/>
                    <a:pt x="493" y="3679"/>
                    <a:pt x="1090" y="5578"/>
                  </a:cubicBezTo>
                  <a:cubicBezTo>
                    <a:pt x="1621" y="7306"/>
                    <a:pt x="2267" y="8709"/>
                    <a:pt x="2675" y="10057"/>
                  </a:cubicBezTo>
                  <a:cubicBezTo>
                    <a:pt x="3057" y="11364"/>
                    <a:pt x="4328" y="15447"/>
                    <a:pt x="4395" y="15663"/>
                  </a:cubicBezTo>
                  <a:lnTo>
                    <a:pt x="5796" y="14901"/>
                  </a:lnTo>
                  <a:cubicBezTo>
                    <a:pt x="5741" y="14782"/>
                    <a:pt x="4668" y="12508"/>
                    <a:pt x="4087" y="10562"/>
                  </a:cubicBezTo>
                  <a:cubicBezTo>
                    <a:pt x="3656" y="9124"/>
                    <a:pt x="3548" y="8183"/>
                    <a:pt x="3879" y="7636"/>
                  </a:cubicBezTo>
                  <a:cubicBezTo>
                    <a:pt x="3911" y="7584"/>
                    <a:pt x="3945" y="7536"/>
                    <a:pt x="3983" y="7492"/>
                  </a:cubicBezTo>
                  <a:cubicBezTo>
                    <a:pt x="4289" y="7155"/>
                    <a:pt x="5469" y="7014"/>
                    <a:pt x="7353" y="8059"/>
                  </a:cubicBezTo>
                  <a:cubicBezTo>
                    <a:pt x="9116" y="9040"/>
                    <a:pt x="10692" y="10305"/>
                    <a:pt x="10777" y="10372"/>
                  </a:cubicBezTo>
                  <a:lnTo>
                    <a:pt x="11388" y="8603"/>
                  </a:lnTo>
                  <a:cubicBezTo>
                    <a:pt x="11264" y="8598"/>
                    <a:pt x="8895" y="8479"/>
                    <a:pt x="6424" y="6563"/>
                  </a:cubicBezTo>
                  <a:cubicBezTo>
                    <a:pt x="5079" y="5526"/>
                    <a:pt x="4661" y="4581"/>
                    <a:pt x="3881" y="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5" name="Freeform 105"/>
            <p:cNvSpPr>
              <a:spLocks/>
            </p:cNvSpPr>
            <p:nvPr/>
          </p:nvSpPr>
          <p:spPr bwMode="auto">
            <a:xfrm>
              <a:off x="5595944" y="4010036"/>
              <a:ext cx="109538" cy="127000"/>
            </a:xfrm>
            <a:custGeom>
              <a:avLst/>
              <a:gdLst>
                <a:gd name="T0" fmla="*/ 2218 w 12580"/>
                <a:gd name="T1" fmla="*/ 0 h 14908"/>
                <a:gd name="T2" fmla="*/ 1224 w 12580"/>
                <a:gd name="T3" fmla="*/ 1244 h 14908"/>
                <a:gd name="T4" fmla="*/ 4252 w 12580"/>
                <a:gd name="T5" fmla="*/ 4932 h 14908"/>
                <a:gd name="T6" fmla="*/ 836 w 12580"/>
                <a:gd name="T7" fmla="*/ 1681 h 14908"/>
                <a:gd name="T8" fmla="*/ 0 w 12580"/>
                <a:gd name="T9" fmla="*/ 2624 h 14908"/>
                <a:gd name="T10" fmla="*/ 2149 w 12580"/>
                <a:gd name="T11" fmla="*/ 5386 h 14908"/>
                <a:gd name="T12" fmla="*/ 3756 w 12580"/>
                <a:gd name="T13" fmla="*/ 9171 h 14908"/>
                <a:gd name="T14" fmla="*/ 3212 w 12580"/>
                <a:gd name="T15" fmla="*/ 14604 h 14908"/>
                <a:gd name="T16" fmla="*/ 5090 w 12580"/>
                <a:gd name="T17" fmla="*/ 14908 h 14908"/>
                <a:gd name="T18" fmla="*/ 4655 w 12580"/>
                <a:gd name="T19" fmla="*/ 10726 h 14908"/>
                <a:gd name="T20" fmla="*/ 5203 w 12580"/>
                <a:gd name="T21" fmla="*/ 7946 h 14908"/>
                <a:gd name="T22" fmla="*/ 5760 w 12580"/>
                <a:gd name="T23" fmla="*/ 7430 h 14908"/>
                <a:gd name="T24" fmla="*/ 8468 w 12580"/>
                <a:gd name="T25" fmla="*/ 8999 h 14908"/>
                <a:gd name="T26" fmla="*/ 11549 w 12580"/>
                <a:gd name="T27" fmla="*/ 12602 h 14908"/>
                <a:gd name="T28" fmla="*/ 12580 w 12580"/>
                <a:gd name="T29" fmla="*/ 11267 h 14908"/>
                <a:gd name="T30" fmla="*/ 8691 w 12580"/>
                <a:gd name="T31" fmla="*/ 7484 h 14908"/>
                <a:gd name="T32" fmla="*/ 5431 w 12580"/>
                <a:gd name="T33" fmla="*/ 3911 h 14908"/>
                <a:gd name="T34" fmla="*/ 2218 w 12580"/>
                <a:gd name="T35" fmla="*/ 0 h 1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80" h="14908">
                  <a:moveTo>
                    <a:pt x="2218" y="0"/>
                  </a:moveTo>
                  <a:lnTo>
                    <a:pt x="1224" y="1244"/>
                  </a:lnTo>
                  <a:lnTo>
                    <a:pt x="4252" y="4932"/>
                  </a:lnTo>
                  <a:lnTo>
                    <a:pt x="836" y="1681"/>
                  </a:lnTo>
                  <a:lnTo>
                    <a:pt x="0" y="2624"/>
                  </a:lnTo>
                  <a:cubicBezTo>
                    <a:pt x="74" y="2700"/>
                    <a:pt x="1475" y="4121"/>
                    <a:pt x="2149" y="5386"/>
                  </a:cubicBezTo>
                  <a:cubicBezTo>
                    <a:pt x="2825" y="6650"/>
                    <a:pt x="3470" y="7473"/>
                    <a:pt x="3756" y="9171"/>
                  </a:cubicBezTo>
                  <a:cubicBezTo>
                    <a:pt x="4299" y="12316"/>
                    <a:pt x="3265" y="14491"/>
                    <a:pt x="3212" y="14604"/>
                  </a:cubicBezTo>
                  <a:lnTo>
                    <a:pt x="5090" y="14908"/>
                  </a:lnTo>
                  <a:cubicBezTo>
                    <a:pt x="5070" y="14800"/>
                    <a:pt x="4689" y="12778"/>
                    <a:pt x="4655" y="10726"/>
                  </a:cubicBezTo>
                  <a:cubicBezTo>
                    <a:pt x="4631" y="9358"/>
                    <a:pt x="4894" y="8456"/>
                    <a:pt x="5203" y="7946"/>
                  </a:cubicBezTo>
                  <a:cubicBezTo>
                    <a:pt x="5388" y="7638"/>
                    <a:pt x="5593" y="7471"/>
                    <a:pt x="5760" y="7430"/>
                  </a:cubicBezTo>
                  <a:cubicBezTo>
                    <a:pt x="6443" y="7266"/>
                    <a:pt x="7286" y="7814"/>
                    <a:pt x="8468" y="8999"/>
                  </a:cubicBezTo>
                  <a:cubicBezTo>
                    <a:pt x="9942" y="10447"/>
                    <a:pt x="11468" y="12494"/>
                    <a:pt x="11549" y="12602"/>
                  </a:cubicBezTo>
                  <a:lnTo>
                    <a:pt x="12580" y="11267"/>
                  </a:lnTo>
                  <a:cubicBezTo>
                    <a:pt x="12437" y="11125"/>
                    <a:pt x="9682" y="8456"/>
                    <a:pt x="8691" y="7484"/>
                  </a:cubicBezTo>
                  <a:cubicBezTo>
                    <a:pt x="7676" y="6474"/>
                    <a:pt x="6725" y="5230"/>
                    <a:pt x="5431" y="3911"/>
                  </a:cubicBezTo>
                  <a:cubicBezTo>
                    <a:pt x="4011" y="2477"/>
                    <a:pt x="2308" y="124"/>
                    <a:pt x="2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6" name="Freeform 106"/>
            <p:cNvSpPr>
              <a:spLocks/>
            </p:cNvSpPr>
            <p:nvPr/>
          </p:nvSpPr>
          <p:spPr bwMode="auto">
            <a:xfrm>
              <a:off x="5140331" y="3856048"/>
              <a:ext cx="250825" cy="163513"/>
            </a:xfrm>
            <a:custGeom>
              <a:avLst/>
              <a:gdLst>
                <a:gd name="T0" fmla="*/ 15260 w 29102"/>
                <a:gd name="T1" fmla="*/ 10537 h 18951"/>
                <a:gd name="T2" fmla="*/ 22149 w 29102"/>
                <a:gd name="T3" fmla="*/ 7083 h 18951"/>
                <a:gd name="T4" fmla="*/ 29102 w 29102"/>
                <a:gd name="T5" fmla="*/ 5684 h 18951"/>
                <a:gd name="T6" fmla="*/ 28293 w 29102"/>
                <a:gd name="T7" fmla="*/ 3702 h 18951"/>
                <a:gd name="T8" fmla="*/ 19699 w 29102"/>
                <a:gd name="T9" fmla="*/ 3891 h 18951"/>
                <a:gd name="T10" fmla="*/ 28036 w 29102"/>
                <a:gd name="T11" fmla="*/ 2690 h 18951"/>
                <a:gd name="T12" fmla="*/ 27327 w 29102"/>
                <a:gd name="T13" fmla="*/ 0 h 18951"/>
                <a:gd name="T14" fmla="*/ 19246 w 29102"/>
                <a:gd name="T15" fmla="*/ 1012 h 18951"/>
                <a:gd name="T16" fmla="*/ 10266 w 29102"/>
                <a:gd name="T17" fmla="*/ 2151 h 18951"/>
                <a:gd name="T18" fmla="*/ 138 w 29102"/>
                <a:gd name="T19" fmla="*/ 2845 h 18951"/>
                <a:gd name="T20" fmla="*/ 0 w 29102"/>
                <a:gd name="T21" fmla="*/ 6004 h 18951"/>
                <a:gd name="T22" fmla="*/ 8750 w 29102"/>
                <a:gd name="T23" fmla="*/ 4577 h 18951"/>
                <a:gd name="T24" fmla="*/ 14514 w 29102"/>
                <a:gd name="T25" fmla="*/ 5632 h 18951"/>
                <a:gd name="T26" fmla="*/ 13664 w 29102"/>
                <a:gd name="T27" fmla="*/ 9577 h 18951"/>
                <a:gd name="T28" fmla="*/ 12108 w 29102"/>
                <a:gd name="T29" fmla="*/ 11671 h 18951"/>
                <a:gd name="T30" fmla="*/ 6416 w 29102"/>
                <a:gd name="T31" fmla="*/ 17107 h 18951"/>
                <a:gd name="T32" fmla="*/ 9464 w 29102"/>
                <a:gd name="T33" fmla="*/ 18951 h 18951"/>
                <a:gd name="T34" fmla="*/ 11105 w 29102"/>
                <a:gd name="T35" fmla="*/ 15388 h 18951"/>
                <a:gd name="T36" fmla="*/ 15260 w 29102"/>
                <a:gd name="T37" fmla="*/ 10537 h 18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02" h="18951">
                  <a:moveTo>
                    <a:pt x="15260" y="10537"/>
                  </a:moveTo>
                  <a:cubicBezTo>
                    <a:pt x="17731" y="8472"/>
                    <a:pt x="19663" y="8067"/>
                    <a:pt x="22149" y="7083"/>
                  </a:cubicBezTo>
                  <a:cubicBezTo>
                    <a:pt x="24638" y="6108"/>
                    <a:pt x="28878" y="5704"/>
                    <a:pt x="29102" y="5684"/>
                  </a:cubicBezTo>
                  <a:lnTo>
                    <a:pt x="28293" y="3702"/>
                  </a:lnTo>
                  <a:lnTo>
                    <a:pt x="19699" y="3891"/>
                  </a:lnTo>
                  <a:lnTo>
                    <a:pt x="28036" y="2690"/>
                  </a:lnTo>
                  <a:lnTo>
                    <a:pt x="27327" y="0"/>
                  </a:lnTo>
                  <a:cubicBezTo>
                    <a:pt x="27113" y="34"/>
                    <a:pt x="23022" y="677"/>
                    <a:pt x="19246" y="1012"/>
                  </a:cubicBezTo>
                  <a:cubicBezTo>
                    <a:pt x="15812" y="1315"/>
                    <a:pt x="12940" y="1950"/>
                    <a:pt x="10266" y="2151"/>
                  </a:cubicBezTo>
                  <a:cubicBezTo>
                    <a:pt x="7681" y="2345"/>
                    <a:pt x="514" y="2820"/>
                    <a:pt x="138" y="2845"/>
                  </a:cubicBezTo>
                  <a:lnTo>
                    <a:pt x="0" y="6004"/>
                  </a:lnTo>
                  <a:cubicBezTo>
                    <a:pt x="244" y="5947"/>
                    <a:pt x="4897" y="4874"/>
                    <a:pt x="8750" y="4577"/>
                  </a:cubicBezTo>
                  <a:cubicBezTo>
                    <a:pt x="11874" y="4336"/>
                    <a:pt x="13741" y="4570"/>
                    <a:pt x="14514" y="5632"/>
                  </a:cubicBezTo>
                  <a:cubicBezTo>
                    <a:pt x="14902" y="6159"/>
                    <a:pt x="14870" y="7584"/>
                    <a:pt x="13664" y="9577"/>
                  </a:cubicBezTo>
                  <a:cubicBezTo>
                    <a:pt x="13278" y="10219"/>
                    <a:pt x="12767" y="10921"/>
                    <a:pt x="12108" y="11671"/>
                  </a:cubicBezTo>
                  <a:cubicBezTo>
                    <a:pt x="9568" y="14559"/>
                    <a:pt x="6572" y="16980"/>
                    <a:pt x="6416" y="17107"/>
                  </a:cubicBezTo>
                  <a:lnTo>
                    <a:pt x="9464" y="18951"/>
                  </a:lnTo>
                  <a:cubicBezTo>
                    <a:pt x="9484" y="18872"/>
                    <a:pt x="9874" y="17418"/>
                    <a:pt x="11105" y="15388"/>
                  </a:cubicBezTo>
                  <a:cubicBezTo>
                    <a:pt x="12000" y="13903"/>
                    <a:pt x="13333" y="12153"/>
                    <a:pt x="15260" y="10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7" name="Freeform 107"/>
            <p:cNvSpPr>
              <a:spLocks/>
            </p:cNvSpPr>
            <p:nvPr/>
          </p:nvSpPr>
          <p:spPr bwMode="auto">
            <a:xfrm>
              <a:off x="5249869" y="3776672"/>
              <a:ext cx="19050" cy="19050"/>
            </a:xfrm>
            <a:custGeom>
              <a:avLst/>
              <a:gdLst>
                <a:gd name="T0" fmla="*/ 239 w 2271"/>
                <a:gd name="T1" fmla="*/ 604 h 2293"/>
                <a:gd name="T2" fmla="*/ 391 w 2271"/>
                <a:gd name="T3" fmla="*/ 1883 h 2293"/>
                <a:gd name="T4" fmla="*/ 1870 w 2271"/>
                <a:gd name="T5" fmla="*/ 1892 h 2293"/>
                <a:gd name="T6" fmla="*/ 2029 w 2271"/>
                <a:gd name="T7" fmla="*/ 1691 h 2293"/>
                <a:gd name="T8" fmla="*/ 1879 w 2271"/>
                <a:gd name="T9" fmla="*/ 411 h 2293"/>
                <a:gd name="T10" fmla="*/ 399 w 2271"/>
                <a:gd name="T11" fmla="*/ 401 h 2293"/>
                <a:gd name="T12" fmla="*/ 239 w 2271"/>
                <a:gd name="T13" fmla="*/ 604 h 2293"/>
              </a:gdLst>
              <a:ahLst/>
              <a:cxnLst>
                <a:cxn ang="0">
                  <a:pos x="T0" y="T1"/>
                </a:cxn>
                <a:cxn ang="0">
                  <a:pos x="T2" y="T3"/>
                </a:cxn>
                <a:cxn ang="0">
                  <a:pos x="T4" y="T5"/>
                </a:cxn>
                <a:cxn ang="0">
                  <a:pos x="T6" y="T7"/>
                </a:cxn>
                <a:cxn ang="0">
                  <a:pos x="T8" y="T9"/>
                </a:cxn>
                <a:cxn ang="0">
                  <a:pos x="T10" y="T11"/>
                </a:cxn>
                <a:cxn ang="0">
                  <a:pos x="T12" y="T13"/>
                </a:cxn>
              </a:cxnLst>
              <a:rect l="0" t="0" r="r" b="b"/>
              <a:pathLst>
                <a:path w="2271" h="2293">
                  <a:moveTo>
                    <a:pt x="239" y="604"/>
                  </a:moveTo>
                  <a:cubicBezTo>
                    <a:pt x="0" y="1003"/>
                    <a:pt x="48" y="1531"/>
                    <a:pt x="391" y="1883"/>
                  </a:cubicBezTo>
                  <a:cubicBezTo>
                    <a:pt x="796" y="2291"/>
                    <a:pt x="1459" y="2293"/>
                    <a:pt x="1870" y="1892"/>
                  </a:cubicBezTo>
                  <a:cubicBezTo>
                    <a:pt x="1933" y="1829"/>
                    <a:pt x="1987" y="1763"/>
                    <a:pt x="2029" y="1691"/>
                  </a:cubicBezTo>
                  <a:cubicBezTo>
                    <a:pt x="2271" y="1290"/>
                    <a:pt x="2221" y="764"/>
                    <a:pt x="1879" y="411"/>
                  </a:cubicBezTo>
                  <a:cubicBezTo>
                    <a:pt x="1475" y="3"/>
                    <a:pt x="814" y="0"/>
                    <a:pt x="399" y="401"/>
                  </a:cubicBezTo>
                  <a:cubicBezTo>
                    <a:pt x="337" y="463"/>
                    <a:pt x="285" y="532"/>
                    <a:pt x="239" y="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8" name="Freeform 108"/>
            <p:cNvSpPr>
              <a:spLocks/>
            </p:cNvSpPr>
            <p:nvPr/>
          </p:nvSpPr>
          <p:spPr bwMode="auto">
            <a:xfrm>
              <a:off x="5230819" y="3746510"/>
              <a:ext cx="71438" cy="115888"/>
            </a:xfrm>
            <a:custGeom>
              <a:avLst/>
              <a:gdLst>
                <a:gd name="T0" fmla="*/ 2562 w 8242"/>
                <a:gd name="T1" fmla="*/ 9079 h 13558"/>
                <a:gd name="T2" fmla="*/ 3294 w 8242"/>
                <a:gd name="T3" fmla="*/ 13091 h 13558"/>
                <a:gd name="T4" fmla="*/ 4349 w 8242"/>
                <a:gd name="T5" fmla="*/ 12861 h 13558"/>
                <a:gd name="T6" fmla="*/ 4266 w 8242"/>
                <a:gd name="T7" fmla="*/ 9838 h 13558"/>
                <a:gd name="T8" fmla="*/ 5079 w 8242"/>
                <a:gd name="T9" fmla="*/ 6373 h 13558"/>
                <a:gd name="T10" fmla="*/ 5425 w 8242"/>
                <a:gd name="T11" fmla="*/ 5744 h 13558"/>
                <a:gd name="T12" fmla="*/ 8242 w 8242"/>
                <a:gd name="T13" fmla="*/ 2866 h 13558"/>
                <a:gd name="T14" fmla="*/ 7084 w 8242"/>
                <a:gd name="T15" fmla="*/ 1693 h 13558"/>
                <a:gd name="T16" fmla="*/ 5992 w 8242"/>
                <a:gd name="T17" fmla="*/ 3686 h 13558"/>
                <a:gd name="T18" fmla="*/ 5246 w 8242"/>
                <a:gd name="T19" fmla="*/ 4833 h 13558"/>
                <a:gd name="T20" fmla="*/ 2793 w 8242"/>
                <a:gd name="T21" fmla="*/ 6561 h 13558"/>
                <a:gd name="T22" fmla="*/ 1698 w 8242"/>
                <a:gd name="T23" fmla="*/ 4088 h 13558"/>
                <a:gd name="T24" fmla="*/ 1409 w 8242"/>
                <a:gd name="T25" fmla="*/ 0 h 13558"/>
                <a:gd name="T26" fmla="*/ 0 w 8242"/>
                <a:gd name="T27" fmla="*/ 401 h 13558"/>
                <a:gd name="T28" fmla="*/ 772 w 8242"/>
                <a:gd name="T29" fmla="*/ 5027 h 13558"/>
                <a:gd name="T30" fmla="*/ 1220 w 8242"/>
                <a:gd name="T31" fmla="*/ 9185 h 13558"/>
                <a:gd name="T32" fmla="*/ 1464 w 8242"/>
                <a:gd name="T33" fmla="*/ 13558 h 13558"/>
                <a:gd name="T34" fmla="*/ 2791 w 8242"/>
                <a:gd name="T35" fmla="*/ 13200 h 13558"/>
                <a:gd name="T36" fmla="*/ 2562 w 8242"/>
                <a:gd name="T37" fmla="*/ 9079 h 13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42" h="13558">
                  <a:moveTo>
                    <a:pt x="2562" y="9079"/>
                  </a:moveTo>
                  <a:lnTo>
                    <a:pt x="3294" y="13091"/>
                  </a:lnTo>
                  <a:lnTo>
                    <a:pt x="4349" y="12861"/>
                  </a:lnTo>
                  <a:cubicBezTo>
                    <a:pt x="4338" y="12769"/>
                    <a:pt x="4090" y="11063"/>
                    <a:pt x="4266" y="9838"/>
                  </a:cubicBezTo>
                  <a:cubicBezTo>
                    <a:pt x="4439" y="8612"/>
                    <a:pt x="4412" y="7703"/>
                    <a:pt x="5079" y="6373"/>
                  </a:cubicBezTo>
                  <a:cubicBezTo>
                    <a:pt x="5188" y="6152"/>
                    <a:pt x="5305" y="5941"/>
                    <a:pt x="5425" y="5744"/>
                  </a:cubicBezTo>
                  <a:cubicBezTo>
                    <a:pt x="6640" y="3733"/>
                    <a:pt x="8161" y="2910"/>
                    <a:pt x="8242" y="2866"/>
                  </a:cubicBezTo>
                  <a:lnTo>
                    <a:pt x="7084" y="1693"/>
                  </a:lnTo>
                  <a:cubicBezTo>
                    <a:pt x="7063" y="1738"/>
                    <a:pt x="6639" y="2618"/>
                    <a:pt x="5992" y="3686"/>
                  </a:cubicBezTo>
                  <a:cubicBezTo>
                    <a:pt x="5765" y="4062"/>
                    <a:pt x="5512" y="4457"/>
                    <a:pt x="5246" y="4833"/>
                  </a:cubicBezTo>
                  <a:cubicBezTo>
                    <a:pt x="4158" y="6376"/>
                    <a:pt x="3163" y="6721"/>
                    <a:pt x="2793" y="6561"/>
                  </a:cubicBezTo>
                  <a:cubicBezTo>
                    <a:pt x="2235" y="6324"/>
                    <a:pt x="1930" y="5517"/>
                    <a:pt x="1698" y="4088"/>
                  </a:cubicBezTo>
                  <a:cubicBezTo>
                    <a:pt x="1428" y="2322"/>
                    <a:pt x="1409" y="117"/>
                    <a:pt x="1409" y="0"/>
                  </a:cubicBezTo>
                  <a:lnTo>
                    <a:pt x="0" y="401"/>
                  </a:lnTo>
                  <a:cubicBezTo>
                    <a:pt x="30" y="573"/>
                    <a:pt x="586" y="3842"/>
                    <a:pt x="772" y="5027"/>
                  </a:cubicBezTo>
                  <a:cubicBezTo>
                    <a:pt x="967" y="6249"/>
                    <a:pt x="992" y="7607"/>
                    <a:pt x="1220" y="9185"/>
                  </a:cubicBezTo>
                  <a:cubicBezTo>
                    <a:pt x="1475" y="10911"/>
                    <a:pt x="1464" y="13423"/>
                    <a:pt x="1464" y="13558"/>
                  </a:cubicBezTo>
                  <a:lnTo>
                    <a:pt x="2791" y="13200"/>
                  </a:lnTo>
                  <a:lnTo>
                    <a:pt x="2562" y="90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9" name="Freeform 109"/>
            <p:cNvSpPr>
              <a:spLocks/>
            </p:cNvSpPr>
            <p:nvPr/>
          </p:nvSpPr>
          <p:spPr bwMode="auto">
            <a:xfrm>
              <a:off x="5745169" y="4029086"/>
              <a:ext cx="33338" cy="31750"/>
            </a:xfrm>
            <a:custGeom>
              <a:avLst/>
              <a:gdLst>
                <a:gd name="T0" fmla="*/ 3310 w 3720"/>
                <a:gd name="T1" fmla="*/ 2760 h 3767"/>
                <a:gd name="T2" fmla="*/ 2997 w 3720"/>
                <a:gd name="T3" fmla="*/ 629 h 3767"/>
                <a:gd name="T4" fmla="*/ 609 w 3720"/>
                <a:gd name="T5" fmla="*/ 746 h 3767"/>
                <a:gd name="T6" fmla="*/ 411 w 3720"/>
                <a:gd name="T7" fmla="*/ 1012 h 3767"/>
                <a:gd name="T8" fmla="*/ 719 w 3720"/>
                <a:gd name="T9" fmla="*/ 3136 h 3767"/>
                <a:gd name="T10" fmla="*/ 3114 w 3720"/>
                <a:gd name="T11" fmla="*/ 3023 h 3767"/>
                <a:gd name="T12" fmla="*/ 3310 w 3720"/>
                <a:gd name="T13" fmla="*/ 2760 h 3767"/>
              </a:gdLst>
              <a:ahLst/>
              <a:cxnLst>
                <a:cxn ang="0">
                  <a:pos x="T0" y="T1"/>
                </a:cxn>
                <a:cxn ang="0">
                  <a:pos x="T2" y="T3"/>
                </a:cxn>
                <a:cxn ang="0">
                  <a:pos x="T4" y="T5"/>
                </a:cxn>
                <a:cxn ang="0">
                  <a:pos x="T6" y="T7"/>
                </a:cxn>
                <a:cxn ang="0">
                  <a:pos x="T8" y="T9"/>
                </a:cxn>
                <a:cxn ang="0">
                  <a:pos x="T10" y="T11"/>
                </a:cxn>
                <a:cxn ang="0">
                  <a:pos x="T12" y="T13"/>
                </a:cxn>
              </a:cxnLst>
              <a:rect l="0" t="0" r="r" b="b"/>
              <a:pathLst>
                <a:path w="3720" h="3767">
                  <a:moveTo>
                    <a:pt x="3310" y="2760"/>
                  </a:moveTo>
                  <a:cubicBezTo>
                    <a:pt x="3720" y="2079"/>
                    <a:pt x="3607" y="1182"/>
                    <a:pt x="2997" y="629"/>
                  </a:cubicBezTo>
                  <a:cubicBezTo>
                    <a:pt x="2306" y="0"/>
                    <a:pt x="1236" y="52"/>
                    <a:pt x="609" y="746"/>
                  </a:cubicBezTo>
                  <a:cubicBezTo>
                    <a:pt x="533" y="830"/>
                    <a:pt x="465" y="918"/>
                    <a:pt x="411" y="1012"/>
                  </a:cubicBezTo>
                  <a:cubicBezTo>
                    <a:pt x="0" y="1689"/>
                    <a:pt x="108" y="2582"/>
                    <a:pt x="719" y="3136"/>
                  </a:cubicBezTo>
                  <a:cubicBezTo>
                    <a:pt x="1412" y="3767"/>
                    <a:pt x="2485" y="3716"/>
                    <a:pt x="3114" y="3023"/>
                  </a:cubicBezTo>
                  <a:cubicBezTo>
                    <a:pt x="3188" y="2940"/>
                    <a:pt x="3253" y="2852"/>
                    <a:pt x="3310" y="27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0" name="Freeform 110"/>
            <p:cNvSpPr>
              <a:spLocks/>
            </p:cNvSpPr>
            <p:nvPr/>
          </p:nvSpPr>
          <p:spPr bwMode="auto">
            <a:xfrm>
              <a:off x="5527681" y="3889385"/>
              <a:ext cx="82550" cy="82550"/>
            </a:xfrm>
            <a:custGeom>
              <a:avLst/>
              <a:gdLst>
                <a:gd name="T0" fmla="*/ 6971 w 9595"/>
                <a:gd name="T1" fmla="*/ 1199 h 9592"/>
                <a:gd name="T2" fmla="*/ 1202 w 9595"/>
                <a:gd name="T3" fmla="*/ 2622 h 9592"/>
                <a:gd name="T4" fmla="*/ 2620 w 9595"/>
                <a:gd name="T5" fmla="*/ 8388 h 9592"/>
                <a:gd name="T6" fmla="*/ 8395 w 9595"/>
                <a:gd name="T7" fmla="*/ 6973 h 9592"/>
                <a:gd name="T8" fmla="*/ 6971 w 9595"/>
                <a:gd name="T9" fmla="*/ 1199 h 9592"/>
              </a:gdLst>
              <a:ahLst/>
              <a:cxnLst>
                <a:cxn ang="0">
                  <a:pos x="T0" y="T1"/>
                </a:cxn>
                <a:cxn ang="0">
                  <a:pos x="T2" y="T3"/>
                </a:cxn>
                <a:cxn ang="0">
                  <a:pos x="T4" y="T5"/>
                </a:cxn>
                <a:cxn ang="0">
                  <a:pos x="T6" y="T7"/>
                </a:cxn>
                <a:cxn ang="0">
                  <a:pos x="T8" y="T9"/>
                </a:cxn>
              </a:cxnLst>
              <a:rect l="0" t="0" r="r" b="b"/>
              <a:pathLst>
                <a:path w="9595" h="9592">
                  <a:moveTo>
                    <a:pt x="6971" y="1199"/>
                  </a:moveTo>
                  <a:cubicBezTo>
                    <a:pt x="4989" y="0"/>
                    <a:pt x="2401" y="636"/>
                    <a:pt x="1202" y="2622"/>
                  </a:cubicBezTo>
                  <a:cubicBezTo>
                    <a:pt x="0" y="4610"/>
                    <a:pt x="642" y="7189"/>
                    <a:pt x="2620" y="8388"/>
                  </a:cubicBezTo>
                  <a:cubicBezTo>
                    <a:pt x="4612" y="9592"/>
                    <a:pt x="7192" y="8959"/>
                    <a:pt x="8395" y="6973"/>
                  </a:cubicBezTo>
                  <a:cubicBezTo>
                    <a:pt x="9595" y="4986"/>
                    <a:pt x="8959" y="2401"/>
                    <a:pt x="6971"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1" name="Freeform 111"/>
            <p:cNvSpPr>
              <a:spLocks/>
            </p:cNvSpPr>
            <p:nvPr/>
          </p:nvSpPr>
          <p:spPr bwMode="auto">
            <a:xfrm>
              <a:off x="5695957" y="3919548"/>
              <a:ext cx="115888" cy="188913"/>
            </a:xfrm>
            <a:custGeom>
              <a:avLst/>
              <a:gdLst>
                <a:gd name="T0" fmla="*/ 8621 w 13555"/>
                <a:gd name="T1" fmla="*/ 7346 h 21934"/>
                <a:gd name="T2" fmla="*/ 7096 w 13555"/>
                <a:gd name="T3" fmla="*/ 919 h 21934"/>
                <a:gd name="T4" fmla="*/ 5397 w 13555"/>
                <a:gd name="T5" fmla="*/ 1384 h 21934"/>
                <a:gd name="T6" fmla="*/ 5802 w 13555"/>
                <a:gd name="T7" fmla="*/ 6269 h 21934"/>
                <a:gd name="T8" fmla="*/ 4793 w 13555"/>
                <a:gd name="T9" fmla="*/ 11950 h 21934"/>
                <a:gd name="T10" fmla="*/ 3886 w 13555"/>
                <a:gd name="T11" fmla="*/ 13717 h 21934"/>
                <a:gd name="T12" fmla="*/ 0 w 13555"/>
                <a:gd name="T13" fmla="*/ 17906 h 21934"/>
                <a:gd name="T14" fmla="*/ 1975 w 13555"/>
                <a:gd name="T15" fmla="*/ 19700 h 21934"/>
                <a:gd name="T16" fmla="*/ 4443 w 13555"/>
                <a:gd name="T17" fmla="*/ 14813 h 21934"/>
                <a:gd name="T18" fmla="*/ 4660 w 13555"/>
                <a:gd name="T19" fmla="*/ 14459 h 21934"/>
                <a:gd name="T20" fmla="*/ 8472 w 13555"/>
                <a:gd name="T21" fmla="*/ 11438 h 21934"/>
                <a:gd name="T22" fmla="*/ 10465 w 13555"/>
                <a:gd name="T23" fmla="*/ 15349 h 21934"/>
                <a:gd name="T24" fmla="*/ 11312 w 13555"/>
                <a:gd name="T25" fmla="*/ 21934 h 21934"/>
                <a:gd name="T26" fmla="*/ 13555 w 13555"/>
                <a:gd name="T27" fmla="*/ 21159 h 21934"/>
                <a:gd name="T28" fmla="*/ 11885 w 13555"/>
                <a:gd name="T29" fmla="*/ 13744 h 21934"/>
                <a:gd name="T30" fmla="*/ 10789 w 13555"/>
                <a:gd name="T31" fmla="*/ 7054 h 21934"/>
                <a:gd name="T32" fmla="*/ 10005 w 13555"/>
                <a:gd name="T33" fmla="*/ 0 h 21934"/>
                <a:gd name="T34" fmla="*/ 7885 w 13555"/>
                <a:gd name="T35" fmla="*/ 703 h 21934"/>
                <a:gd name="T36" fmla="*/ 8621 w 13555"/>
                <a:gd name="T37" fmla="*/ 7346 h 2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55" h="21934">
                  <a:moveTo>
                    <a:pt x="8621" y="7346"/>
                  </a:moveTo>
                  <a:lnTo>
                    <a:pt x="7096" y="919"/>
                  </a:lnTo>
                  <a:lnTo>
                    <a:pt x="5397" y="1384"/>
                  </a:lnTo>
                  <a:cubicBezTo>
                    <a:pt x="5426" y="1526"/>
                    <a:pt x="5972" y="4274"/>
                    <a:pt x="5802" y="6269"/>
                  </a:cubicBezTo>
                  <a:cubicBezTo>
                    <a:pt x="5631" y="8266"/>
                    <a:pt x="5751" y="9738"/>
                    <a:pt x="4793" y="11950"/>
                  </a:cubicBezTo>
                  <a:cubicBezTo>
                    <a:pt x="4517" y="12593"/>
                    <a:pt x="4209" y="13181"/>
                    <a:pt x="3886" y="13717"/>
                  </a:cubicBezTo>
                  <a:cubicBezTo>
                    <a:pt x="2151" y="16583"/>
                    <a:pt x="108" y="17839"/>
                    <a:pt x="0" y="17906"/>
                  </a:cubicBezTo>
                  <a:lnTo>
                    <a:pt x="1975" y="19700"/>
                  </a:lnTo>
                  <a:cubicBezTo>
                    <a:pt x="2026" y="19570"/>
                    <a:pt x="3025" y="17158"/>
                    <a:pt x="4443" y="14813"/>
                  </a:cubicBezTo>
                  <a:cubicBezTo>
                    <a:pt x="4515" y="14694"/>
                    <a:pt x="4587" y="14576"/>
                    <a:pt x="4660" y="14459"/>
                  </a:cubicBezTo>
                  <a:cubicBezTo>
                    <a:pt x="6289" y="11858"/>
                    <a:pt x="7872" y="11222"/>
                    <a:pt x="8472" y="11438"/>
                  </a:cubicBezTo>
                  <a:cubicBezTo>
                    <a:pt x="9407" y="11770"/>
                    <a:pt x="9969" y="13052"/>
                    <a:pt x="10465" y="15349"/>
                  </a:cubicBezTo>
                  <a:cubicBezTo>
                    <a:pt x="11078" y="18177"/>
                    <a:pt x="11301" y="21745"/>
                    <a:pt x="11312" y="21934"/>
                  </a:cubicBezTo>
                  <a:lnTo>
                    <a:pt x="13555" y="21159"/>
                  </a:lnTo>
                  <a:cubicBezTo>
                    <a:pt x="13492" y="20884"/>
                    <a:pt x="12302" y="15643"/>
                    <a:pt x="11885" y="13744"/>
                  </a:cubicBezTo>
                  <a:cubicBezTo>
                    <a:pt x="11461" y="11785"/>
                    <a:pt x="11303" y="9588"/>
                    <a:pt x="10789" y="7054"/>
                  </a:cubicBezTo>
                  <a:cubicBezTo>
                    <a:pt x="10221" y="4276"/>
                    <a:pt x="10016" y="216"/>
                    <a:pt x="10005" y="0"/>
                  </a:cubicBezTo>
                  <a:lnTo>
                    <a:pt x="7885" y="703"/>
                  </a:lnTo>
                  <a:lnTo>
                    <a:pt x="8621" y="7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2" name="Freeform 112"/>
            <p:cNvSpPr>
              <a:spLocks/>
            </p:cNvSpPr>
            <p:nvPr/>
          </p:nvSpPr>
          <p:spPr bwMode="auto">
            <a:xfrm>
              <a:off x="5381631" y="3816360"/>
              <a:ext cx="479426" cy="292101"/>
            </a:xfrm>
            <a:custGeom>
              <a:avLst/>
              <a:gdLst>
                <a:gd name="T0" fmla="*/ 38182 w 55649"/>
                <a:gd name="T1" fmla="*/ 5983 h 33953"/>
                <a:gd name="T2" fmla="*/ 53665 w 55649"/>
                <a:gd name="T3" fmla="*/ 3753 h 33953"/>
                <a:gd name="T4" fmla="*/ 52474 w 55649"/>
                <a:gd name="T5" fmla="*/ 0 h 33953"/>
                <a:gd name="T6" fmla="*/ 37345 w 55649"/>
                <a:gd name="T7" fmla="*/ 638 h 33953"/>
                <a:gd name="T8" fmla="*/ 20670 w 55649"/>
                <a:gd name="T9" fmla="*/ 2752 h 33953"/>
                <a:gd name="T10" fmla="*/ 0 w 55649"/>
                <a:gd name="T11" fmla="*/ 4495 h 33953"/>
                <a:gd name="T12" fmla="*/ 1598 w 55649"/>
                <a:gd name="T13" fmla="*/ 9910 h 33953"/>
                <a:gd name="T14" fmla="*/ 17856 w 55649"/>
                <a:gd name="T15" fmla="*/ 7265 h 33953"/>
                <a:gd name="T16" fmla="*/ 28556 w 55649"/>
                <a:gd name="T17" fmla="*/ 9226 h 33953"/>
                <a:gd name="T18" fmla="*/ 26985 w 55649"/>
                <a:gd name="T19" fmla="*/ 16533 h 33953"/>
                <a:gd name="T20" fmla="*/ 24083 w 55649"/>
                <a:gd name="T21" fmla="*/ 20428 h 33953"/>
                <a:gd name="T22" fmla="*/ 13517 w 55649"/>
                <a:gd name="T23" fmla="*/ 30528 h 33953"/>
                <a:gd name="T24" fmla="*/ 19178 w 55649"/>
                <a:gd name="T25" fmla="*/ 33953 h 33953"/>
                <a:gd name="T26" fmla="*/ 22225 w 55649"/>
                <a:gd name="T27" fmla="*/ 27333 h 33953"/>
                <a:gd name="T28" fmla="*/ 29944 w 55649"/>
                <a:gd name="T29" fmla="*/ 18328 h 33953"/>
                <a:gd name="T30" fmla="*/ 42733 w 55649"/>
                <a:gd name="T31" fmla="*/ 11923 h 33953"/>
                <a:gd name="T32" fmla="*/ 55649 w 55649"/>
                <a:gd name="T33" fmla="*/ 9323 h 33953"/>
                <a:gd name="T34" fmla="*/ 54152 w 55649"/>
                <a:gd name="T35" fmla="*/ 5635 h 33953"/>
                <a:gd name="T36" fmla="*/ 38182 w 55649"/>
                <a:gd name="T37" fmla="*/ 5983 h 33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649" h="33953">
                  <a:moveTo>
                    <a:pt x="38182" y="5983"/>
                  </a:moveTo>
                  <a:lnTo>
                    <a:pt x="53665" y="3753"/>
                  </a:lnTo>
                  <a:lnTo>
                    <a:pt x="52474" y="0"/>
                  </a:lnTo>
                  <a:cubicBezTo>
                    <a:pt x="52067" y="0"/>
                    <a:pt x="44348" y="17"/>
                    <a:pt x="37345" y="638"/>
                  </a:cubicBezTo>
                  <a:cubicBezTo>
                    <a:pt x="30966" y="1205"/>
                    <a:pt x="25636" y="2375"/>
                    <a:pt x="20670" y="2752"/>
                  </a:cubicBezTo>
                  <a:cubicBezTo>
                    <a:pt x="15861" y="3117"/>
                    <a:pt x="795" y="4427"/>
                    <a:pt x="0" y="4495"/>
                  </a:cubicBezTo>
                  <a:lnTo>
                    <a:pt x="1598" y="9910"/>
                  </a:lnTo>
                  <a:cubicBezTo>
                    <a:pt x="2051" y="9804"/>
                    <a:pt x="10697" y="7817"/>
                    <a:pt x="17856" y="7265"/>
                  </a:cubicBezTo>
                  <a:cubicBezTo>
                    <a:pt x="23659" y="6814"/>
                    <a:pt x="27113" y="7249"/>
                    <a:pt x="28556" y="9226"/>
                  </a:cubicBezTo>
                  <a:cubicBezTo>
                    <a:pt x="29272" y="10198"/>
                    <a:pt x="29218" y="12842"/>
                    <a:pt x="26985" y="16533"/>
                  </a:cubicBezTo>
                  <a:cubicBezTo>
                    <a:pt x="26261" y="17728"/>
                    <a:pt x="25312" y="19035"/>
                    <a:pt x="24083" y="20428"/>
                  </a:cubicBezTo>
                  <a:cubicBezTo>
                    <a:pt x="19371" y="25791"/>
                    <a:pt x="13808" y="30291"/>
                    <a:pt x="13517" y="30528"/>
                  </a:cubicBezTo>
                  <a:lnTo>
                    <a:pt x="19178" y="33953"/>
                  </a:lnTo>
                  <a:cubicBezTo>
                    <a:pt x="19216" y="33811"/>
                    <a:pt x="19942" y="31107"/>
                    <a:pt x="22225" y="27333"/>
                  </a:cubicBezTo>
                  <a:cubicBezTo>
                    <a:pt x="23892" y="24577"/>
                    <a:pt x="26367" y="21330"/>
                    <a:pt x="29944" y="18328"/>
                  </a:cubicBezTo>
                  <a:cubicBezTo>
                    <a:pt x="34532" y="14488"/>
                    <a:pt x="38108" y="13744"/>
                    <a:pt x="42733" y="11923"/>
                  </a:cubicBezTo>
                  <a:cubicBezTo>
                    <a:pt x="47353" y="10097"/>
                    <a:pt x="55236" y="9364"/>
                    <a:pt x="55649" y="9323"/>
                  </a:cubicBezTo>
                  <a:lnTo>
                    <a:pt x="54152" y="5635"/>
                  </a:lnTo>
                  <a:lnTo>
                    <a:pt x="38182" y="5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3" name="Freeform 113"/>
            <p:cNvSpPr>
              <a:spLocks/>
            </p:cNvSpPr>
            <p:nvPr/>
          </p:nvSpPr>
          <p:spPr bwMode="auto">
            <a:xfrm>
              <a:off x="7599371" y="1674817"/>
              <a:ext cx="58738" cy="50800"/>
            </a:xfrm>
            <a:custGeom>
              <a:avLst/>
              <a:gdLst>
                <a:gd name="T0" fmla="*/ 3054 w 6663"/>
                <a:gd name="T1" fmla="*/ 5917 h 6014"/>
                <a:gd name="T2" fmla="*/ 5773 w 6663"/>
                <a:gd name="T3" fmla="*/ 4603 h 6014"/>
                <a:gd name="T4" fmla="*/ 4932 w 6663"/>
                <a:gd name="T5" fmla="*/ 559 h 6014"/>
                <a:gd name="T6" fmla="*/ 3609 w 6663"/>
                <a:gd name="T7" fmla="*/ 98 h 6014"/>
                <a:gd name="T8" fmla="*/ 888 w 6663"/>
                <a:gd name="T9" fmla="*/ 1413 h 6014"/>
                <a:gd name="T10" fmla="*/ 1731 w 6663"/>
                <a:gd name="T11" fmla="*/ 5455 h 6014"/>
                <a:gd name="T12" fmla="*/ 3054 w 6663"/>
                <a:gd name="T13" fmla="*/ 5917 h 6014"/>
              </a:gdLst>
              <a:ahLst/>
              <a:cxnLst>
                <a:cxn ang="0">
                  <a:pos x="T0" y="T1"/>
                </a:cxn>
                <a:cxn ang="0">
                  <a:pos x="T2" y="T3"/>
                </a:cxn>
                <a:cxn ang="0">
                  <a:pos x="T4" y="T5"/>
                </a:cxn>
                <a:cxn ang="0">
                  <a:pos x="T6" y="T7"/>
                </a:cxn>
                <a:cxn ang="0">
                  <a:pos x="T8" y="T9"/>
                </a:cxn>
                <a:cxn ang="0">
                  <a:pos x="T10" y="T11"/>
                </a:cxn>
                <a:cxn ang="0">
                  <a:pos x="T12" y="T13"/>
                </a:cxn>
              </a:cxnLst>
              <a:rect l="0" t="0" r="r" b="b"/>
              <a:pathLst>
                <a:path w="6663" h="6014">
                  <a:moveTo>
                    <a:pt x="3054" y="5917"/>
                  </a:moveTo>
                  <a:cubicBezTo>
                    <a:pt x="4100" y="6014"/>
                    <a:pt x="5164" y="5543"/>
                    <a:pt x="5773" y="4603"/>
                  </a:cubicBezTo>
                  <a:cubicBezTo>
                    <a:pt x="6663" y="3253"/>
                    <a:pt x="6282" y="1447"/>
                    <a:pt x="4932" y="559"/>
                  </a:cubicBezTo>
                  <a:cubicBezTo>
                    <a:pt x="4519" y="292"/>
                    <a:pt x="4066" y="141"/>
                    <a:pt x="3609" y="98"/>
                  </a:cubicBezTo>
                  <a:cubicBezTo>
                    <a:pt x="2563" y="0"/>
                    <a:pt x="1499" y="473"/>
                    <a:pt x="888" y="1413"/>
                  </a:cubicBezTo>
                  <a:cubicBezTo>
                    <a:pt x="0" y="2766"/>
                    <a:pt x="381" y="4578"/>
                    <a:pt x="1731" y="5455"/>
                  </a:cubicBezTo>
                  <a:cubicBezTo>
                    <a:pt x="2143" y="5723"/>
                    <a:pt x="2596" y="5876"/>
                    <a:pt x="3054" y="59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4" name="Freeform 114"/>
            <p:cNvSpPr>
              <a:spLocks/>
            </p:cNvSpPr>
            <p:nvPr/>
          </p:nvSpPr>
          <p:spPr bwMode="auto">
            <a:xfrm>
              <a:off x="7731134" y="1504954"/>
              <a:ext cx="28575" cy="25400"/>
            </a:xfrm>
            <a:custGeom>
              <a:avLst/>
              <a:gdLst>
                <a:gd name="T0" fmla="*/ 748 w 3284"/>
                <a:gd name="T1" fmla="*/ 2642 h 2989"/>
                <a:gd name="T2" fmla="*/ 1506 w 3284"/>
                <a:gd name="T3" fmla="*/ 2944 h 2989"/>
                <a:gd name="T4" fmla="*/ 2789 w 3284"/>
                <a:gd name="T5" fmla="*/ 2399 h 2989"/>
                <a:gd name="T6" fmla="*/ 2540 w 3284"/>
                <a:gd name="T7" fmla="*/ 354 h 2989"/>
                <a:gd name="T8" fmla="*/ 1774 w 3284"/>
                <a:gd name="T9" fmla="*/ 43 h 2989"/>
                <a:gd name="T10" fmla="*/ 492 w 3284"/>
                <a:gd name="T11" fmla="*/ 597 h 2989"/>
                <a:gd name="T12" fmla="*/ 748 w 3284"/>
                <a:gd name="T13" fmla="*/ 2642 h 2989"/>
              </a:gdLst>
              <a:ahLst/>
              <a:cxnLst>
                <a:cxn ang="0">
                  <a:pos x="T0" y="T1"/>
                </a:cxn>
                <a:cxn ang="0">
                  <a:pos x="T2" y="T3"/>
                </a:cxn>
                <a:cxn ang="0">
                  <a:pos x="T4" y="T5"/>
                </a:cxn>
                <a:cxn ang="0">
                  <a:pos x="T6" y="T7"/>
                </a:cxn>
                <a:cxn ang="0">
                  <a:pos x="T8" y="T9"/>
                </a:cxn>
                <a:cxn ang="0">
                  <a:pos x="T10" y="T11"/>
                </a:cxn>
                <a:cxn ang="0">
                  <a:pos x="T12" y="T13"/>
                </a:cxn>
              </a:cxnLst>
              <a:rect l="0" t="0" r="r" b="b"/>
              <a:pathLst>
                <a:path w="3284" h="2989">
                  <a:moveTo>
                    <a:pt x="748" y="2642"/>
                  </a:moveTo>
                  <a:cubicBezTo>
                    <a:pt x="974" y="2820"/>
                    <a:pt x="1237" y="2919"/>
                    <a:pt x="1506" y="2944"/>
                  </a:cubicBezTo>
                  <a:cubicBezTo>
                    <a:pt x="1982" y="2989"/>
                    <a:pt x="2471" y="2800"/>
                    <a:pt x="2789" y="2399"/>
                  </a:cubicBezTo>
                  <a:cubicBezTo>
                    <a:pt x="3284" y="1763"/>
                    <a:pt x="3172" y="847"/>
                    <a:pt x="2540" y="354"/>
                  </a:cubicBezTo>
                  <a:cubicBezTo>
                    <a:pt x="2308" y="169"/>
                    <a:pt x="2043" y="68"/>
                    <a:pt x="1774" y="43"/>
                  </a:cubicBezTo>
                  <a:cubicBezTo>
                    <a:pt x="1299" y="0"/>
                    <a:pt x="814" y="191"/>
                    <a:pt x="492" y="597"/>
                  </a:cubicBezTo>
                  <a:cubicBezTo>
                    <a:pt x="0" y="1229"/>
                    <a:pt x="110" y="2150"/>
                    <a:pt x="748" y="2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5" name="Freeform 115"/>
            <p:cNvSpPr>
              <a:spLocks/>
            </p:cNvSpPr>
            <p:nvPr/>
          </p:nvSpPr>
          <p:spPr bwMode="auto">
            <a:xfrm>
              <a:off x="7685096" y="1457329"/>
              <a:ext cx="95250" cy="161925"/>
            </a:xfrm>
            <a:custGeom>
              <a:avLst/>
              <a:gdLst>
                <a:gd name="T0" fmla="*/ 4928 w 10924"/>
                <a:gd name="T1" fmla="*/ 9724 h 18940"/>
                <a:gd name="T2" fmla="*/ 6600 w 10924"/>
                <a:gd name="T3" fmla="*/ 14386 h 18940"/>
                <a:gd name="T4" fmla="*/ 6954 w 10924"/>
                <a:gd name="T5" fmla="*/ 18940 h 18940"/>
                <a:gd name="T6" fmla="*/ 8287 w 10924"/>
                <a:gd name="T7" fmla="*/ 18581 h 18940"/>
                <a:gd name="T8" fmla="*/ 8835 w 10924"/>
                <a:gd name="T9" fmla="*/ 13067 h 18940"/>
                <a:gd name="T10" fmla="*/ 8952 w 10924"/>
                <a:gd name="T11" fmla="*/ 18486 h 18940"/>
                <a:gd name="T12" fmla="*/ 10295 w 10924"/>
                <a:gd name="T13" fmla="*/ 18236 h 18940"/>
                <a:gd name="T14" fmla="*/ 10697 w 10924"/>
                <a:gd name="T15" fmla="*/ 13004 h 18940"/>
                <a:gd name="T16" fmla="*/ 10667 w 10924"/>
                <a:gd name="T17" fmla="*/ 7176 h 18940"/>
                <a:gd name="T18" fmla="*/ 10924 w 10924"/>
                <a:gd name="T19" fmla="*/ 0 h 18940"/>
                <a:gd name="T20" fmla="*/ 8993 w 10924"/>
                <a:gd name="T21" fmla="*/ 318 h 18940"/>
                <a:gd name="T22" fmla="*/ 9234 w 10924"/>
                <a:gd name="T23" fmla="*/ 6027 h 18940"/>
                <a:gd name="T24" fmla="*/ 8113 w 10924"/>
                <a:gd name="T25" fmla="*/ 9625 h 18940"/>
                <a:gd name="T26" fmla="*/ 7592 w 10924"/>
                <a:gd name="T27" fmla="*/ 9703 h 18940"/>
                <a:gd name="T28" fmla="*/ 4443 w 10924"/>
                <a:gd name="T29" fmla="*/ 7614 h 18940"/>
                <a:gd name="T30" fmla="*/ 1404 w 10924"/>
                <a:gd name="T31" fmla="*/ 3562 h 18940"/>
                <a:gd name="T32" fmla="*/ 0 w 10924"/>
                <a:gd name="T33" fmla="*/ 5366 h 18940"/>
                <a:gd name="T34" fmla="*/ 4928 w 10924"/>
                <a:gd name="T35" fmla="*/ 9724 h 18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24" h="18940">
                  <a:moveTo>
                    <a:pt x="4928" y="9724"/>
                  </a:moveTo>
                  <a:cubicBezTo>
                    <a:pt x="6053" y="11460"/>
                    <a:pt x="6165" y="12722"/>
                    <a:pt x="6600" y="14386"/>
                  </a:cubicBezTo>
                  <a:cubicBezTo>
                    <a:pt x="7031" y="16056"/>
                    <a:pt x="6957" y="18797"/>
                    <a:pt x="6954" y="18940"/>
                  </a:cubicBezTo>
                  <a:lnTo>
                    <a:pt x="8287" y="18581"/>
                  </a:lnTo>
                  <a:lnTo>
                    <a:pt x="8835" y="13067"/>
                  </a:lnTo>
                  <a:lnTo>
                    <a:pt x="8952" y="18486"/>
                  </a:lnTo>
                  <a:lnTo>
                    <a:pt x="10295" y="18236"/>
                  </a:lnTo>
                  <a:cubicBezTo>
                    <a:pt x="10309" y="18096"/>
                    <a:pt x="10627" y="15439"/>
                    <a:pt x="10697" y="13004"/>
                  </a:cubicBezTo>
                  <a:cubicBezTo>
                    <a:pt x="10773" y="10783"/>
                    <a:pt x="10588" y="8907"/>
                    <a:pt x="10667" y="7176"/>
                  </a:cubicBezTo>
                  <a:cubicBezTo>
                    <a:pt x="10739" y="5512"/>
                    <a:pt x="10913" y="273"/>
                    <a:pt x="10924" y="0"/>
                  </a:cubicBezTo>
                  <a:lnTo>
                    <a:pt x="8993" y="318"/>
                  </a:lnTo>
                  <a:cubicBezTo>
                    <a:pt x="9013" y="481"/>
                    <a:pt x="9333" y="3536"/>
                    <a:pt x="9234" y="6027"/>
                  </a:cubicBezTo>
                  <a:cubicBezTo>
                    <a:pt x="9146" y="8035"/>
                    <a:pt x="8857" y="9210"/>
                    <a:pt x="8113" y="9625"/>
                  </a:cubicBezTo>
                  <a:cubicBezTo>
                    <a:pt x="7994" y="9692"/>
                    <a:pt x="7818" y="9722"/>
                    <a:pt x="7592" y="9703"/>
                  </a:cubicBezTo>
                  <a:cubicBezTo>
                    <a:pt x="6907" y="9640"/>
                    <a:pt x="5769" y="9093"/>
                    <a:pt x="4443" y="7614"/>
                  </a:cubicBezTo>
                  <a:cubicBezTo>
                    <a:pt x="2798" y="5772"/>
                    <a:pt x="1476" y="3675"/>
                    <a:pt x="1404" y="3562"/>
                  </a:cubicBezTo>
                  <a:lnTo>
                    <a:pt x="0" y="5366"/>
                  </a:lnTo>
                  <a:cubicBezTo>
                    <a:pt x="146" y="5424"/>
                    <a:pt x="2827" y="6507"/>
                    <a:pt x="4928" y="9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6" name="Freeform 116"/>
            <p:cNvSpPr>
              <a:spLocks/>
            </p:cNvSpPr>
            <p:nvPr/>
          </p:nvSpPr>
          <p:spPr bwMode="auto">
            <a:xfrm>
              <a:off x="7756534" y="1847855"/>
              <a:ext cx="44450" cy="39688"/>
            </a:xfrm>
            <a:custGeom>
              <a:avLst/>
              <a:gdLst>
                <a:gd name="T0" fmla="*/ 2831 w 5230"/>
                <a:gd name="T1" fmla="*/ 45 h 4660"/>
                <a:gd name="T2" fmla="*/ 1391 w 5230"/>
                <a:gd name="T3" fmla="*/ 395 h 4660"/>
                <a:gd name="T4" fmla="*/ 678 w 5230"/>
                <a:gd name="T5" fmla="*/ 3564 h 4660"/>
                <a:gd name="T6" fmla="*/ 2412 w 5230"/>
                <a:gd name="T7" fmla="*/ 4615 h 4660"/>
                <a:gd name="T8" fmla="*/ 3848 w 5230"/>
                <a:gd name="T9" fmla="*/ 4270 h 4660"/>
                <a:gd name="T10" fmla="*/ 4554 w 5230"/>
                <a:gd name="T11" fmla="*/ 1098 h 4660"/>
                <a:gd name="T12" fmla="*/ 2831 w 5230"/>
                <a:gd name="T13" fmla="*/ 45 h 4660"/>
              </a:gdLst>
              <a:ahLst/>
              <a:cxnLst>
                <a:cxn ang="0">
                  <a:pos x="T0" y="T1"/>
                </a:cxn>
                <a:cxn ang="0">
                  <a:pos x="T2" y="T3"/>
                </a:cxn>
                <a:cxn ang="0">
                  <a:pos x="T4" y="T5"/>
                </a:cxn>
                <a:cxn ang="0">
                  <a:pos x="T6" y="T7"/>
                </a:cxn>
                <a:cxn ang="0">
                  <a:pos x="T8" y="T9"/>
                </a:cxn>
                <a:cxn ang="0">
                  <a:pos x="T10" y="T11"/>
                </a:cxn>
                <a:cxn ang="0">
                  <a:pos x="T12" y="T13"/>
                </a:cxn>
              </a:cxnLst>
              <a:rect l="0" t="0" r="r" b="b"/>
              <a:pathLst>
                <a:path w="5230" h="4660">
                  <a:moveTo>
                    <a:pt x="2831" y="45"/>
                  </a:moveTo>
                  <a:cubicBezTo>
                    <a:pt x="2342" y="0"/>
                    <a:pt x="1837" y="111"/>
                    <a:pt x="1391" y="395"/>
                  </a:cubicBezTo>
                  <a:cubicBezTo>
                    <a:pt x="322" y="1073"/>
                    <a:pt x="0" y="2494"/>
                    <a:pt x="678" y="3564"/>
                  </a:cubicBezTo>
                  <a:cubicBezTo>
                    <a:pt x="1082" y="4184"/>
                    <a:pt x="1729" y="4552"/>
                    <a:pt x="2412" y="4615"/>
                  </a:cubicBezTo>
                  <a:cubicBezTo>
                    <a:pt x="2897" y="4660"/>
                    <a:pt x="3402" y="4552"/>
                    <a:pt x="3848" y="4270"/>
                  </a:cubicBezTo>
                  <a:cubicBezTo>
                    <a:pt x="4919" y="3582"/>
                    <a:pt x="5230" y="2167"/>
                    <a:pt x="4554" y="1098"/>
                  </a:cubicBezTo>
                  <a:cubicBezTo>
                    <a:pt x="4157" y="474"/>
                    <a:pt x="3512" y="106"/>
                    <a:pt x="283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7" name="Freeform 117"/>
            <p:cNvSpPr>
              <a:spLocks/>
            </p:cNvSpPr>
            <p:nvPr/>
          </p:nvSpPr>
          <p:spPr bwMode="auto">
            <a:xfrm>
              <a:off x="7508884" y="1612904"/>
              <a:ext cx="320675" cy="211138"/>
            </a:xfrm>
            <a:custGeom>
              <a:avLst/>
              <a:gdLst>
                <a:gd name="T0" fmla="*/ 36860 w 37163"/>
                <a:gd name="T1" fmla="*/ 8296 h 24509"/>
                <a:gd name="T2" fmla="*/ 36904 w 37163"/>
                <a:gd name="T3" fmla="*/ 5268 h 24509"/>
                <a:gd name="T4" fmla="*/ 25515 w 37163"/>
                <a:gd name="T5" fmla="*/ 5512 h 24509"/>
                <a:gd name="T6" fmla="*/ 36921 w 37163"/>
                <a:gd name="T7" fmla="*/ 3846 h 24509"/>
                <a:gd name="T8" fmla="*/ 37163 w 37163"/>
                <a:gd name="T9" fmla="*/ 0 h 24509"/>
                <a:gd name="T10" fmla="*/ 25061 w 37163"/>
                <a:gd name="T11" fmla="*/ 1778 h 24509"/>
                <a:gd name="T12" fmla="*/ 13424 w 37163"/>
                <a:gd name="T13" fmla="*/ 2858 h 24509"/>
                <a:gd name="T14" fmla="*/ 322 w 37163"/>
                <a:gd name="T15" fmla="*/ 3311 h 24509"/>
                <a:gd name="T16" fmla="*/ 0 w 37163"/>
                <a:gd name="T17" fmla="*/ 7378 h 24509"/>
                <a:gd name="T18" fmla="*/ 11362 w 37163"/>
                <a:gd name="T19" fmla="*/ 5929 h 24509"/>
                <a:gd name="T20" fmla="*/ 15004 w 37163"/>
                <a:gd name="T21" fmla="*/ 5967 h 24509"/>
                <a:gd name="T22" fmla="*/ 18753 w 37163"/>
                <a:gd name="T23" fmla="*/ 7540 h 24509"/>
                <a:gd name="T24" fmla="*/ 15367 w 37163"/>
                <a:gd name="T25" fmla="*/ 15230 h 24509"/>
                <a:gd name="T26" fmla="*/ 7790 w 37163"/>
                <a:gd name="T27" fmla="*/ 21997 h 24509"/>
                <a:gd name="T28" fmla="*/ 11641 w 37163"/>
                <a:gd name="T29" fmla="*/ 24509 h 24509"/>
                <a:gd name="T30" fmla="*/ 19495 w 37163"/>
                <a:gd name="T31" fmla="*/ 13907 h 24509"/>
                <a:gd name="T32" fmla="*/ 28526 w 37163"/>
                <a:gd name="T33" fmla="*/ 9750 h 24509"/>
                <a:gd name="T34" fmla="*/ 36860 w 37163"/>
                <a:gd name="T35" fmla="*/ 8296 h 2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163" h="24509">
                  <a:moveTo>
                    <a:pt x="36860" y="8296"/>
                  </a:moveTo>
                  <a:lnTo>
                    <a:pt x="36904" y="5268"/>
                  </a:lnTo>
                  <a:lnTo>
                    <a:pt x="25515" y="5512"/>
                  </a:lnTo>
                  <a:lnTo>
                    <a:pt x="36921" y="3846"/>
                  </a:lnTo>
                  <a:lnTo>
                    <a:pt x="37163" y="0"/>
                  </a:lnTo>
                  <a:cubicBezTo>
                    <a:pt x="36802" y="76"/>
                    <a:pt x="29938" y="1510"/>
                    <a:pt x="25061" y="1778"/>
                  </a:cubicBezTo>
                  <a:cubicBezTo>
                    <a:pt x="20607" y="2028"/>
                    <a:pt x="16883" y="2712"/>
                    <a:pt x="13424" y="2858"/>
                  </a:cubicBezTo>
                  <a:cubicBezTo>
                    <a:pt x="10070" y="2998"/>
                    <a:pt x="807" y="3296"/>
                    <a:pt x="322" y="3311"/>
                  </a:cubicBezTo>
                  <a:lnTo>
                    <a:pt x="0" y="7378"/>
                  </a:lnTo>
                  <a:cubicBezTo>
                    <a:pt x="320" y="7317"/>
                    <a:pt x="6371" y="6143"/>
                    <a:pt x="11362" y="5929"/>
                  </a:cubicBezTo>
                  <a:cubicBezTo>
                    <a:pt x="12773" y="5868"/>
                    <a:pt x="13985" y="5872"/>
                    <a:pt x="15004" y="5967"/>
                  </a:cubicBezTo>
                  <a:cubicBezTo>
                    <a:pt x="16898" y="6143"/>
                    <a:pt x="18129" y="6623"/>
                    <a:pt x="18753" y="7540"/>
                  </a:cubicBezTo>
                  <a:cubicBezTo>
                    <a:pt x="19371" y="8456"/>
                    <a:pt x="18993" y="11380"/>
                    <a:pt x="15367" y="15230"/>
                  </a:cubicBezTo>
                  <a:cubicBezTo>
                    <a:pt x="11961" y="18846"/>
                    <a:pt x="7996" y="21842"/>
                    <a:pt x="7790" y="21997"/>
                  </a:cubicBezTo>
                  <a:lnTo>
                    <a:pt x="11641" y="24509"/>
                  </a:lnTo>
                  <a:cubicBezTo>
                    <a:pt x="11729" y="24218"/>
                    <a:pt x="13431" y="18648"/>
                    <a:pt x="19495" y="13907"/>
                  </a:cubicBezTo>
                  <a:cubicBezTo>
                    <a:pt x="22771" y="11346"/>
                    <a:pt x="25276" y="10906"/>
                    <a:pt x="28526" y="9750"/>
                  </a:cubicBezTo>
                  <a:cubicBezTo>
                    <a:pt x="31788" y="8587"/>
                    <a:pt x="36604" y="8311"/>
                    <a:pt x="36860" y="8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8" name="Freeform 118"/>
            <p:cNvSpPr>
              <a:spLocks/>
            </p:cNvSpPr>
            <p:nvPr/>
          </p:nvSpPr>
          <p:spPr bwMode="auto">
            <a:xfrm>
              <a:off x="7681921" y="1709742"/>
              <a:ext cx="166688" cy="250826"/>
            </a:xfrm>
            <a:custGeom>
              <a:avLst/>
              <a:gdLst>
                <a:gd name="T0" fmla="*/ 16434 w 19455"/>
                <a:gd name="T1" fmla="*/ 164 h 29126"/>
                <a:gd name="T2" fmla="*/ 15023 w 19455"/>
                <a:gd name="T3" fmla="*/ 9101 h 29126"/>
                <a:gd name="T4" fmla="*/ 15318 w 19455"/>
                <a:gd name="T5" fmla="*/ 169 h 29126"/>
                <a:gd name="T6" fmla="*/ 12938 w 19455"/>
                <a:gd name="T7" fmla="*/ 169 h 29126"/>
                <a:gd name="T8" fmla="*/ 11723 w 19455"/>
                <a:gd name="T9" fmla="*/ 6700 h 29126"/>
                <a:gd name="T10" fmla="*/ 8382 w 19455"/>
                <a:gd name="T11" fmla="*/ 13754 h 29126"/>
                <a:gd name="T12" fmla="*/ 0 w 19455"/>
                <a:gd name="T13" fmla="*/ 19832 h 29126"/>
                <a:gd name="T14" fmla="*/ 1937 w 19455"/>
                <a:gd name="T15" fmla="*/ 22871 h 29126"/>
                <a:gd name="T16" fmla="*/ 7315 w 19455"/>
                <a:gd name="T17" fmla="*/ 16980 h 29126"/>
                <a:gd name="T18" fmla="*/ 12768 w 19455"/>
                <a:gd name="T19" fmla="*/ 14203 h 29126"/>
                <a:gd name="T20" fmla="*/ 13375 w 19455"/>
                <a:gd name="T21" fmla="*/ 14396 h 29126"/>
                <a:gd name="T22" fmla="*/ 14572 w 19455"/>
                <a:gd name="T23" fmla="*/ 20212 h 29126"/>
                <a:gd name="T24" fmla="*/ 13325 w 19455"/>
                <a:gd name="T25" fmla="*/ 29126 h 29126"/>
                <a:gd name="T26" fmla="*/ 16526 w 19455"/>
                <a:gd name="T27" fmla="*/ 28903 h 29126"/>
                <a:gd name="T28" fmla="*/ 16996 w 19455"/>
                <a:gd name="T29" fmla="*/ 18625 h 29126"/>
                <a:gd name="T30" fmla="*/ 17949 w 19455"/>
                <a:gd name="T31" fmla="*/ 9498 h 29126"/>
                <a:gd name="T32" fmla="*/ 19455 w 19455"/>
                <a:gd name="T33" fmla="*/ 0 h 29126"/>
                <a:gd name="T34" fmla="*/ 16434 w 19455"/>
                <a:gd name="T35" fmla="*/ 164 h 29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55" h="29126">
                  <a:moveTo>
                    <a:pt x="16434" y="164"/>
                  </a:moveTo>
                  <a:lnTo>
                    <a:pt x="15023" y="9101"/>
                  </a:lnTo>
                  <a:lnTo>
                    <a:pt x="15318" y="169"/>
                  </a:lnTo>
                  <a:lnTo>
                    <a:pt x="12938" y="169"/>
                  </a:lnTo>
                  <a:cubicBezTo>
                    <a:pt x="12926" y="367"/>
                    <a:pt x="12665" y="4150"/>
                    <a:pt x="11723" y="6700"/>
                  </a:cubicBezTo>
                  <a:cubicBezTo>
                    <a:pt x="10792" y="9243"/>
                    <a:pt x="10429" y="11206"/>
                    <a:pt x="8382" y="13754"/>
                  </a:cubicBezTo>
                  <a:cubicBezTo>
                    <a:pt x="4615" y="18474"/>
                    <a:pt x="230" y="19764"/>
                    <a:pt x="0" y="19832"/>
                  </a:cubicBezTo>
                  <a:lnTo>
                    <a:pt x="1937" y="22871"/>
                  </a:lnTo>
                  <a:cubicBezTo>
                    <a:pt x="2061" y="22708"/>
                    <a:pt x="4450" y="19622"/>
                    <a:pt x="7315" y="16980"/>
                  </a:cubicBezTo>
                  <a:cubicBezTo>
                    <a:pt x="9759" y="14734"/>
                    <a:pt x="11720" y="14108"/>
                    <a:pt x="12768" y="14203"/>
                  </a:cubicBezTo>
                  <a:cubicBezTo>
                    <a:pt x="13028" y="14229"/>
                    <a:pt x="13233" y="14297"/>
                    <a:pt x="13375" y="14396"/>
                  </a:cubicBezTo>
                  <a:cubicBezTo>
                    <a:pt x="14468" y="15163"/>
                    <a:pt x="14750" y="17048"/>
                    <a:pt x="14572" y="20212"/>
                  </a:cubicBezTo>
                  <a:cubicBezTo>
                    <a:pt x="14356" y="24124"/>
                    <a:pt x="13377" y="28874"/>
                    <a:pt x="13325" y="29126"/>
                  </a:cubicBezTo>
                  <a:lnTo>
                    <a:pt x="16526" y="28903"/>
                  </a:lnTo>
                  <a:cubicBezTo>
                    <a:pt x="16542" y="28522"/>
                    <a:pt x="16867" y="21252"/>
                    <a:pt x="16996" y="18625"/>
                  </a:cubicBezTo>
                  <a:cubicBezTo>
                    <a:pt x="17140" y="15913"/>
                    <a:pt x="17715" y="12981"/>
                    <a:pt x="17949" y="9498"/>
                  </a:cubicBezTo>
                  <a:cubicBezTo>
                    <a:pt x="18197" y="5668"/>
                    <a:pt x="19392" y="286"/>
                    <a:pt x="19455" y="0"/>
                  </a:cubicBezTo>
                  <a:lnTo>
                    <a:pt x="1643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9" name="Freeform 119"/>
            <p:cNvSpPr>
              <a:spLocks/>
            </p:cNvSpPr>
            <p:nvPr/>
          </p:nvSpPr>
          <p:spPr bwMode="auto">
            <a:xfrm>
              <a:off x="7850197" y="1212853"/>
              <a:ext cx="50800" cy="50800"/>
            </a:xfrm>
            <a:custGeom>
              <a:avLst/>
              <a:gdLst>
                <a:gd name="T0" fmla="*/ 5661 w 5803"/>
                <a:gd name="T1" fmla="*/ 3159 h 5809"/>
                <a:gd name="T2" fmla="*/ 3159 w 5803"/>
                <a:gd name="T3" fmla="*/ 142 h 5809"/>
                <a:gd name="T4" fmla="*/ 142 w 5803"/>
                <a:gd name="T5" fmla="*/ 2647 h 5809"/>
                <a:gd name="T6" fmla="*/ 2647 w 5803"/>
                <a:gd name="T7" fmla="*/ 5665 h 5809"/>
                <a:gd name="T8" fmla="*/ 5661 w 5803"/>
                <a:gd name="T9" fmla="*/ 3159 h 5809"/>
              </a:gdLst>
              <a:ahLst/>
              <a:cxnLst>
                <a:cxn ang="0">
                  <a:pos x="T0" y="T1"/>
                </a:cxn>
                <a:cxn ang="0">
                  <a:pos x="T2" y="T3"/>
                </a:cxn>
                <a:cxn ang="0">
                  <a:pos x="T4" y="T5"/>
                </a:cxn>
                <a:cxn ang="0">
                  <a:pos x="T6" y="T7"/>
                </a:cxn>
                <a:cxn ang="0">
                  <a:pos x="T8" y="T9"/>
                </a:cxn>
              </a:cxnLst>
              <a:rect l="0" t="0" r="r" b="b"/>
              <a:pathLst>
                <a:path w="5803" h="5809">
                  <a:moveTo>
                    <a:pt x="5661" y="3159"/>
                  </a:moveTo>
                  <a:cubicBezTo>
                    <a:pt x="5803" y="1634"/>
                    <a:pt x="4685" y="284"/>
                    <a:pt x="3159" y="142"/>
                  </a:cubicBezTo>
                  <a:cubicBezTo>
                    <a:pt x="1634" y="0"/>
                    <a:pt x="284" y="1121"/>
                    <a:pt x="142" y="2647"/>
                  </a:cubicBezTo>
                  <a:cubicBezTo>
                    <a:pt x="0" y="4168"/>
                    <a:pt x="1118" y="5525"/>
                    <a:pt x="2647" y="5665"/>
                  </a:cubicBezTo>
                  <a:cubicBezTo>
                    <a:pt x="4171" y="5809"/>
                    <a:pt x="5521" y="4680"/>
                    <a:pt x="5661" y="3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0" name="Freeform 120"/>
            <p:cNvSpPr>
              <a:spLocks/>
            </p:cNvSpPr>
            <p:nvPr/>
          </p:nvSpPr>
          <p:spPr bwMode="auto">
            <a:xfrm>
              <a:off x="7881947" y="1452566"/>
              <a:ext cx="26988" cy="23813"/>
            </a:xfrm>
            <a:custGeom>
              <a:avLst/>
              <a:gdLst>
                <a:gd name="T0" fmla="*/ 1684 w 3087"/>
                <a:gd name="T1" fmla="*/ 9 h 2921"/>
                <a:gd name="T2" fmla="*/ 1371 w 3087"/>
                <a:gd name="T3" fmla="*/ 15 h 2921"/>
                <a:gd name="T4" fmla="*/ 99 w 3087"/>
                <a:gd name="T5" fmla="*/ 1641 h 2921"/>
                <a:gd name="T6" fmla="*/ 1405 w 3087"/>
                <a:gd name="T7" fmla="*/ 2912 h 2921"/>
                <a:gd name="T8" fmla="*/ 1720 w 3087"/>
                <a:gd name="T9" fmla="*/ 2906 h 2921"/>
                <a:gd name="T10" fmla="*/ 2992 w 3087"/>
                <a:gd name="T11" fmla="*/ 1287 h 2921"/>
                <a:gd name="T12" fmla="*/ 1684 w 3087"/>
                <a:gd name="T13" fmla="*/ 9 h 2921"/>
              </a:gdLst>
              <a:ahLst/>
              <a:cxnLst>
                <a:cxn ang="0">
                  <a:pos x="T0" y="T1"/>
                </a:cxn>
                <a:cxn ang="0">
                  <a:pos x="T2" y="T3"/>
                </a:cxn>
                <a:cxn ang="0">
                  <a:pos x="T4" y="T5"/>
                </a:cxn>
                <a:cxn ang="0">
                  <a:pos x="T6" y="T7"/>
                </a:cxn>
                <a:cxn ang="0">
                  <a:pos x="T8" y="T9"/>
                </a:cxn>
                <a:cxn ang="0">
                  <a:pos x="T10" y="T11"/>
                </a:cxn>
                <a:cxn ang="0">
                  <a:pos x="T12" y="T13"/>
                </a:cxn>
              </a:cxnLst>
              <a:rect l="0" t="0" r="r" b="b"/>
              <a:pathLst>
                <a:path w="3087" h="2921">
                  <a:moveTo>
                    <a:pt x="1684" y="9"/>
                  </a:moveTo>
                  <a:cubicBezTo>
                    <a:pt x="1581" y="0"/>
                    <a:pt x="1477" y="2"/>
                    <a:pt x="1371" y="15"/>
                  </a:cubicBezTo>
                  <a:cubicBezTo>
                    <a:pt x="568" y="112"/>
                    <a:pt x="0" y="838"/>
                    <a:pt x="99" y="1641"/>
                  </a:cubicBezTo>
                  <a:cubicBezTo>
                    <a:pt x="183" y="2331"/>
                    <a:pt x="740" y="2851"/>
                    <a:pt x="1405" y="2912"/>
                  </a:cubicBezTo>
                  <a:cubicBezTo>
                    <a:pt x="1506" y="2921"/>
                    <a:pt x="1612" y="2921"/>
                    <a:pt x="1720" y="2906"/>
                  </a:cubicBezTo>
                  <a:cubicBezTo>
                    <a:pt x="2519" y="2811"/>
                    <a:pt x="3087" y="2083"/>
                    <a:pt x="2992" y="1287"/>
                  </a:cubicBezTo>
                  <a:cubicBezTo>
                    <a:pt x="2906" y="591"/>
                    <a:pt x="2349" y="72"/>
                    <a:pt x="168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1" name="Freeform 121"/>
            <p:cNvSpPr>
              <a:spLocks/>
            </p:cNvSpPr>
            <p:nvPr/>
          </p:nvSpPr>
          <p:spPr bwMode="auto">
            <a:xfrm>
              <a:off x="7899409" y="1778005"/>
              <a:ext cx="28575" cy="25400"/>
            </a:xfrm>
            <a:custGeom>
              <a:avLst/>
              <a:gdLst>
                <a:gd name="T0" fmla="*/ 3075 w 3305"/>
                <a:gd name="T1" fmla="*/ 1070 h 2986"/>
                <a:gd name="T2" fmla="*/ 1785 w 3305"/>
                <a:gd name="T3" fmla="*/ 18 h 2986"/>
                <a:gd name="T4" fmla="*/ 1228 w 3305"/>
                <a:gd name="T5" fmla="*/ 70 h 2986"/>
                <a:gd name="T6" fmla="*/ 237 w 3305"/>
                <a:gd name="T7" fmla="*/ 1922 h 2986"/>
                <a:gd name="T8" fmla="*/ 1514 w 3305"/>
                <a:gd name="T9" fmla="*/ 2969 h 2986"/>
                <a:gd name="T10" fmla="*/ 2076 w 3305"/>
                <a:gd name="T11" fmla="*/ 2912 h 2986"/>
                <a:gd name="T12" fmla="*/ 3075 w 3305"/>
                <a:gd name="T13" fmla="*/ 1070 h 2986"/>
              </a:gdLst>
              <a:ahLst/>
              <a:cxnLst>
                <a:cxn ang="0">
                  <a:pos x="T0" y="T1"/>
                </a:cxn>
                <a:cxn ang="0">
                  <a:pos x="T2" y="T3"/>
                </a:cxn>
                <a:cxn ang="0">
                  <a:pos x="T4" y="T5"/>
                </a:cxn>
                <a:cxn ang="0">
                  <a:pos x="T6" y="T7"/>
                </a:cxn>
                <a:cxn ang="0">
                  <a:pos x="T8" y="T9"/>
                </a:cxn>
                <a:cxn ang="0">
                  <a:pos x="T10" y="T11"/>
                </a:cxn>
                <a:cxn ang="0">
                  <a:pos x="T12" y="T13"/>
                </a:cxn>
              </a:cxnLst>
              <a:rect l="0" t="0" r="r" b="b"/>
              <a:pathLst>
                <a:path w="3305" h="2986">
                  <a:moveTo>
                    <a:pt x="3075" y="1070"/>
                  </a:moveTo>
                  <a:cubicBezTo>
                    <a:pt x="2894" y="473"/>
                    <a:pt x="2369" y="70"/>
                    <a:pt x="1785" y="18"/>
                  </a:cubicBezTo>
                  <a:cubicBezTo>
                    <a:pt x="1602" y="0"/>
                    <a:pt x="1413" y="18"/>
                    <a:pt x="1228" y="70"/>
                  </a:cubicBezTo>
                  <a:cubicBezTo>
                    <a:pt x="444" y="311"/>
                    <a:pt x="0" y="1136"/>
                    <a:pt x="237" y="1922"/>
                  </a:cubicBezTo>
                  <a:cubicBezTo>
                    <a:pt x="414" y="2517"/>
                    <a:pt x="931" y="2915"/>
                    <a:pt x="1514" y="2969"/>
                  </a:cubicBezTo>
                  <a:cubicBezTo>
                    <a:pt x="1697" y="2986"/>
                    <a:pt x="1887" y="2968"/>
                    <a:pt x="2076" y="2912"/>
                  </a:cubicBezTo>
                  <a:cubicBezTo>
                    <a:pt x="2860" y="2673"/>
                    <a:pt x="3305" y="1853"/>
                    <a:pt x="3075" y="10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2" name="Freeform 122"/>
            <p:cNvSpPr>
              <a:spLocks/>
            </p:cNvSpPr>
            <p:nvPr/>
          </p:nvSpPr>
          <p:spPr bwMode="auto">
            <a:xfrm>
              <a:off x="7827972" y="1376366"/>
              <a:ext cx="139700" cy="142875"/>
            </a:xfrm>
            <a:custGeom>
              <a:avLst/>
              <a:gdLst>
                <a:gd name="T0" fmla="*/ 13229 w 16196"/>
                <a:gd name="T1" fmla="*/ 5342 h 16662"/>
                <a:gd name="T2" fmla="*/ 16196 w 16196"/>
                <a:gd name="T3" fmla="*/ 1864 h 16662"/>
                <a:gd name="T4" fmla="*/ 14999 w 16196"/>
                <a:gd name="T5" fmla="*/ 1179 h 16662"/>
                <a:gd name="T6" fmla="*/ 10727 w 16196"/>
                <a:gd name="T7" fmla="*/ 4689 h 16662"/>
                <a:gd name="T8" fmla="*/ 14464 w 16196"/>
                <a:gd name="T9" fmla="*/ 770 h 16662"/>
                <a:gd name="T10" fmla="*/ 13342 w 16196"/>
                <a:gd name="T11" fmla="*/ 0 h 16662"/>
                <a:gd name="T12" fmla="*/ 9356 w 16196"/>
                <a:gd name="T13" fmla="*/ 3417 h 16662"/>
                <a:gd name="T14" fmla="*/ 5260 w 16196"/>
                <a:gd name="T15" fmla="*/ 7559 h 16662"/>
                <a:gd name="T16" fmla="*/ 0 w 16196"/>
                <a:gd name="T17" fmla="*/ 12451 h 16662"/>
                <a:gd name="T18" fmla="*/ 1590 w 16196"/>
                <a:gd name="T19" fmla="*/ 13593 h 16662"/>
                <a:gd name="T20" fmla="*/ 5462 w 16196"/>
                <a:gd name="T21" fmla="*/ 9385 h 16662"/>
                <a:gd name="T22" fmla="*/ 8574 w 16196"/>
                <a:gd name="T23" fmla="*/ 7594 h 16662"/>
                <a:gd name="T24" fmla="*/ 8790 w 16196"/>
                <a:gd name="T25" fmla="*/ 7631 h 16662"/>
                <a:gd name="T26" fmla="*/ 9967 w 16196"/>
                <a:gd name="T27" fmla="*/ 11648 h 16662"/>
                <a:gd name="T28" fmla="*/ 9245 w 16196"/>
                <a:gd name="T29" fmla="*/ 16662 h 16662"/>
                <a:gd name="T30" fmla="*/ 11524 w 16196"/>
                <a:gd name="T31" fmla="*/ 16389 h 16662"/>
                <a:gd name="T32" fmla="*/ 11119 w 16196"/>
                <a:gd name="T33" fmla="*/ 9826 h 16662"/>
                <a:gd name="T34" fmla="*/ 13229 w 16196"/>
                <a:gd name="T35" fmla="*/ 5342 h 16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96" h="16662">
                  <a:moveTo>
                    <a:pt x="13229" y="5342"/>
                  </a:moveTo>
                  <a:cubicBezTo>
                    <a:pt x="14104" y="3850"/>
                    <a:pt x="16092" y="1961"/>
                    <a:pt x="16196" y="1864"/>
                  </a:cubicBezTo>
                  <a:lnTo>
                    <a:pt x="14999" y="1179"/>
                  </a:lnTo>
                  <a:lnTo>
                    <a:pt x="10727" y="4689"/>
                  </a:lnTo>
                  <a:lnTo>
                    <a:pt x="14464" y="770"/>
                  </a:lnTo>
                  <a:lnTo>
                    <a:pt x="13342" y="0"/>
                  </a:lnTo>
                  <a:cubicBezTo>
                    <a:pt x="13229" y="88"/>
                    <a:pt x="11130" y="1745"/>
                    <a:pt x="9356" y="3417"/>
                  </a:cubicBezTo>
                  <a:cubicBezTo>
                    <a:pt x="7733" y="4928"/>
                    <a:pt x="6531" y="6388"/>
                    <a:pt x="5260" y="7559"/>
                  </a:cubicBezTo>
                  <a:cubicBezTo>
                    <a:pt x="4027" y="8679"/>
                    <a:pt x="203" y="12263"/>
                    <a:pt x="0" y="12451"/>
                  </a:cubicBezTo>
                  <a:lnTo>
                    <a:pt x="1590" y="13593"/>
                  </a:lnTo>
                  <a:cubicBezTo>
                    <a:pt x="1689" y="13465"/>
                    <a:pt x="3625" y="11068"/>
                    <a:pt x="5462" y="9385"/>
                  </a:cubicBezTo>
                  <a:cubicBezTo>
                    <a:pt x="6817" y="8144"/>
                    <a:pt x="7796" y="7522"/>
                    <a:pt x="8574" y="7594"/>
                  </a:cubicBezTo>
                  <a:cubicBezTo>
                    <a:pt x="8648" y="7601"/>
                    <a:pt x="8722" y="7612"/>
                    <a:pt x="8790" y="7631"/>
                  </a:cubicBezTo>
                  <a:cubicBezTo>
                    <a:pt x="9326" y="7788"/>
                    <a:pt x="10111" y="9015"/>
                    <a:pt x="9967" y="11648"/>
                  </a:cubicBezTo>
                  <a:cubicBezTo>
                    <a:pt x="9827" y="14119"/>
                    <a:pt x="9274" y="16533"/>
                    <a:pt x="9245" y="16662"/>
                  </a:cubicBezTo>
                  <a:lnTo>
                    <a:pt x="11524" y="16389"/>
                  </a:lnTo>
                  <a:cubicBezTo>
                    <a:pt x="11463" y="16251"/>
                    <a:pt x="10327" y="13575"/>
                    <a:pt x="11119" y="9826"/>
                  </a:cubicBezTo>
                  <a:cubicBezTo>
                    <a:pt x="11543" y="7789"/>
                    <a:pt x="12363" y="6823"/>
                    <a:pt x="13229" y="5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3" name="Freeform 123"/>
            <p:cNvSpPr>
              <a:spLocks/>
            </p:cNvSpPr>
            <p:nvPr/>
          </p:nvSpPr>
          <p:spPr bwMode="auto">
            <a:xfrm>
              <a:off x="7851784" y="1697042"/>
              <a:ext cx="133350" cy="158750"/>
            </a:xfrm>
            <a:custGeom>
              <a:avLst/>
              <a:gdLst>
                <a:gd name="T0" fmla="*/ 15575 w 15575"/>
                <a:gd name="T1" fmla="*/ 1044 h 18493"/>
                <a:gd name="T2" fmla="*/ 13673 w 15575"/>
                <a:gd name="T3" fmla="*/ 613 h 18493"/>
                <a:gd name="T4" fmla="*/ 11226 w 15575"/>
                <a:gd name="T5" fmla="*/ 5924 h 18493"/>
                <a:gd name="T6" fmla="*/ 12981 w 15575"/>
                <a:gd name="T7" fmla="*/ 417 h 18493"/>
                <a:gd name="T8" fmla="*/ 11495 w 15575"/>
                <a:gd name="T9" fmla="*/ 0 h 18493"/>
                <a:gd name="T10" fmla="*/ 9599 w 15575"/>
                <a:gd name="T11" fmla="*/ 3848 h 18493"/>
                <a:gd name="T12" fmla="*/ 6283 w 15575"/>
                <a:gd name="T13" fmla="*/ 7644 h 18493"/>
                <a:gd name="T14" fmla="*/ 0 w 15575"/>
                <a:gd name="T15" fmla="*/ 9946 h 18493"/>
                <a:gd name="T16" fmla="*/ 671 w 15575"/>
                <a:gd name="T17" fmla="*/ 12178 h 18493"/>
                <a:gd name="T18" fmla="*/ 5049 w 15575"/>
                <a:gd name="T19" fmla="*/ 9462 h 18493"/>
                <a:gd name="T20" fmla="*/ 8409 w 15575"/>
                <a:gd name="T21" fmla="*/ 8584 h 18493"/>
                <a:gd name="T22" fmla="*/ 9276 w 15575"/>
                <a:gd name="T23" fmla="*/ 8921 h 18493"/>
                <a:gd name="T24" fmla="*/ 8993 w 15575"/>
                <a:gd name="T25" fmla="*/ 12748 h 18493"/>
                <a:gd name="T26" fmla="*/ 6664 w 15575"/>
                <a:gd name="T27" fmla="*/ 18069 h 18493"/>
                <a:gd name="T28" fmla="*/ 8690 w 15575"/>
                <a:gd name="T29" fmla="*/ 18493 h 18493"/>
                <a:gd name="T30" fmla="*/ 10782 w 15575"/>
                <a:gd name="T31" fmla="*/ 12183 h 18493"/>
                <a:gd name="T32" fmla="*/ 12980 w 15575"/>
                <a:gd name="T33" fmla="*/ 6677 h 18493"/>
                <a:gd name="T34" fmla="*/ 15575 w 15575"/>
                <a:gd name="T35" fmla="*/ 1044 h 1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75" h="18493">
                  <a:moveTo>
                    <a:pt x="15575" y="1044"/>
                  </a:moveTo>
                  <a:lnTo>
                    <a:pt x="13673" y="613"/>
                  </a:lnTo>
                  <a:lnTo>
                    <a:pt x="11226" y="5924"/>
                  </a:lnTo>
                  <a:lnTo>
                    <a:pt x="12981" y="417"/>
                  </a:lnTo>
                  <a:lnTo>
                    <a:pt x="11495" y="0"/>
                  </a:lnTo>
                  <a:cubicBezTo>
                    <a:pt x="11452" y="122"/>
                    <a:pt x="10632" y="2430"/>
                    <a:pt x="9599" y="3848"/>
                  </a:cubicBezTo>
                  <a:cubicBezTo>
                    <a:pt x="8567" y="5268"/>
                    <a:pt x="8003" y="6420"/>
                    <a:pt x="6283" y="7644"/>
                  </a:cubicBezTo>
                  <a:cubicBezTo>
                    <a:pt x="3106" y="9921"/>
                    <a:pt x="157" y="9944"/>
                    <a:pt x="0" y="9946"/>
                  </a:cubicBezTo>
                  <a:lnTo>
                    <a:pt x="671" y="12178"/>
                  </a:lnTo>
                  <a:cubicBezTo>
                    <a:pt x="778" y="12097"/>
                    <a:pt x="2806" y="10598"/>
                    <a:pt x="5049" y="9462"/>
                  </a:cubicBezTo>
                  <a:cubicBezTo>
                    <a:pt x="6546" y="8708"/>
                    <a:pt x="7680" y="8515"/>
                    <a:pt x="8409" y="8584"/>
                  </a:cubicBezTo>
                  <a:cubicBezTo>
                    <a:pt x="8846" y="8623"/>
                    <a:pt x="9139" y="8758"/>
                    <a:pt x="9276" y="8921"/>
                  </a:cubicBezTo>
                  <a:cubicBezTo>
                    <a:pt x="9820" y="9588"/>
                    <a:pt x="9664" y="10808"/>
                    <a:pt x="8993" y="12748"/>
                  </a:cubicBezTo>
                  <a:cubicBezTo>
                    <a:pt x="8181" y="15147"/>
                    <a:pt x="6740" y="17922"/>
                    <a:pt x="6664" y="18069"/>
                  </a:cubicBezTo>
                  <a:lnTo>
                    <a:pt x="8690" y="18493"/>
                  </a:lnTo>
                  <a:cubicBezTo>
                    <a:pt x="8767" y="18258"/>
                    <a:pt x="10239" y="13795"/>
                    <a:pt x="10782" y="12183"/>
                  </a:cubicBezTo>
                  <a:cubicBezTo>
                    <a:pt x="11353" y="10523"/>
                    <a:pt x="12218" y="8808"/>
                    <a:pt x="12980" y="6677"/>
                  </a:cubicBezTo>
                  <a:cubicBezTo>
                    <a:pt x="13803" y="4346"/>
                    <a:pt x="15487" y="1210"/>
                    <a:pt x="15575" y="10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4" name="Freeform 124"/>
            <p:cNvSpPr>
              <a:spLocks/>
            </p:cNvSpPr>
            <p:nvPr/>
          </p:nvSpPr>
          <p:spPr bwMode="auto">
            <a:xfrm>
              <a:off x="7762884" y="1114428"/>
              <a:ext cx="263525" cy="288926"/>
            </a:xfrm>
            <a:custGeom>
              <a:avLst/>
              <a:gdLst>
                <a:gd name="T0" fmla="*/ 12377 w 30447"/>
                <a:gd name="T1" fmla="*/ 20786 h 33458"/>
                <a:gd name="T2" fmla="*/ 19866 w 30447"/>
                <a:gd name="T3" fmla="*/ 26537 h 33458"/>
                <a:gd name="T4" fmla="*/ 25127 w 30447"/>
                <a:gd name="T5" fmla="*/ 33458 h 33458"/>
                <a:gd name="T6" fmla="*/ 26879 w 30447"/>
                <a:gd name="T7" fmla="*/ 31507 h 33458"/>
                <a:gd name="T8" fmla="*/ 22077 w 30447"/>
                <a:gd name="T9" fmla="*/ 22129 h 33458"/>
                <a:gd name="T10" fmla="*/ 27857 w 30447"/>
                <a:gd name="T11" fmla="*/ 30682 h 33458"/>
                <a:gd name="T12" fmla="*/ 30447 w 30447"/>
                <a:gd name="T13" fmla="*/ 28462 h 33458"/>
                <a:gd name="T14" fmla="*/ 25010 w 30447"/>
                <a:gd name="T15" fmla="*/ 20092 h 33458"/>
                <a:gd name="T16" fmla="*/ 18955 w 30447"/>
                <a:gd name="T17" fmla="*/ 10797 h 33458"/>
                <a:gd name="T18" fmla="*/ 12776 w 30447"/>
                <a:gd name="T19" fmla="*/ 0 h 33458"/>
                <a:gd name="T20" fmla="*/ 9218 w 30447"/>
                <a:gd name="T21" fmla="*/ 1536 h 33458"/>
                <a:gd name="T22" fmla="*/ 15469 w 30447"/>
                <a:gd name="T23" fmla="*/ 10423 h 33458"/>
                <a:gd name="T24" fmla="*/ 17386 w 30447"/>
                <a:gd name="T25" fmla="*/ 17345 h 33458"/>
                <a:gd name="T26" fmla="*/ 12582 w 30447"/>
                <a:gd name="T27" fmla="*/ 18514 h 33458"/>
                <a:gd name="T28" fmla="*/ 9441 w 30447"/>
                <a:gd name="T29" fmla="*/ 17918 h 33458"/>
                <a:gd name="T30" fmla="*/ 404 w 30447"/>
                <a:gd name="T31" fmla="*/ 14548 h 33458"/>
                <a:gd name="T32" fmla="*/ 0 w 30447"/>
                <a:gd name="T33" fmla="*/ 18894 h 33458"/>
                <a:gd name="T34" fmla="*/ 4808 w 30447"/>
                <a:gd name="T35" fmla="*/ 18797 h 33458"/>
                <a:gd name="T36" fmla="*/ 12377 w 30447"/>
                <a:gd name="T37" fmla="*/ 20786 h 3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47" h="33458">
                  <a:moveTo>
                    <a:pt x="12377" y="20786"/>
                  </a:moveTo>
                  <a:cubicBezTo>
                    <a:pt x="15975" y="22409"/>
                    <a:pt x="17453" y="24323"/>
                    <a:pt x="19866" y="26537"/>
                  </a:cubicBezTo>
                  <a:cubicBezTo>
                    <a:pt x="22271" y="28762"/>
                    <a:pt x="24983" y="33221"/>
                    <a:pt x="25127" y="33458"/>
                  </a:cubicBezTo>
                  <a:lnTo>
                    <a:pt x="26879" y="31507"/>
                  </a:lnTo>
                  <a:lnTo>
                    <a:pt x="22077" y="22129"/>
                  </a:lnTo>
                  <a:lnTo>
                    <a:pt x="27857" y="30682"/>
                  </a:lnTo>
                  <a:lnTo>
                    <a:pt x="30447" y="28462"/>
                  </a:lnTo>
                  <a:cubicBezTo>
                    <a:pt x="30294" y="28243"/>
                    <a:pt x="27397" y="24075"/>
                    <a:pt x="25010" y="20092"/>
                  </a:cubicBezTo>
                  <a:cubicBezTo>
                    <a:pt x="22839" y="16467"/>
                    <a:pt x="20605" y="13639"/>
                    <a:pt x="18955" y="10797"/>
                  </a:cubicBezTo>
                  <a:cubicBezTo>
                    <a:pt x="17359" y="8053"/>
                    <a:pt x="13005" y="402"/>
                    <a:pt x="12776" y="0"/>
                  </a:cubicBezTo>
                  <a:lnTo>
                    <a:pt x="9218" y="1536"/>
                  </a:lnTo>
                  <a:cubicBezTo>
                    <a:pt x="9412" y="1775"/>
                    <a:pt x="13082" y="6335"/>
                    <a:pt x="15469" y="10423"/>
                  </a:cubicBezTo>
                  <a:cubicBezTo>
                    <a:pt x="17402" y="13741"/>
                    <a:pt x="18143" y="15923"/>
                    <a:pt x="17386" y="17345"/>
                  </a:cubicBezTo>
                  <a:cubicBezTo>
                    <a:pt x="17011" y="18053"/>
                    <a:pt x="15424" y="18779"/>
                    <a:pt x="12582" y="18514"/>
                  </a:cubicBezTo>
                  <a:cubicBezTo>
                    <a:pt x="11668" y="18432"/>
                    <a:pt x="10622" y="18243"/>
                    <a:pt x="9441" y="17918"/>
                  </a:cubicBezTo>
                  <a:cubicBezTo>
                    <a:pt x="4899" y="16662"/>
                    <a:pt x="629" y="14650"/>
                    <a:pt x="404" y="14548"/>
                  </a:cubicBezTo>
                  <a:lnTo>
                    <a:pt x="0" y="18894"/>
                  </a:lnTo>
                  <a:cubicBezTo>
                    <a:pt x="97" y="18872"/>
                    <a:pt x="1909" y="18527"/>
                    <a:pt x="4808" y="18797"/>
                  </a:cubicBezTo>
                  <a:cubicBezTo>
                    <a:pt x="6923" y="18993"/>
                    <a:pt x="9565" y="19528"/>
                    <a:pt x="12377" y="20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5" name="Freeform 125"/>
            <p:cNvSpPr>
              <a:spLocks/>
            </p:cNvSpPr>
            <p:nvPr/>
          </p:nvSpPr>
          <p:spPr bwMode="auto">
            <a:xfrm>
              <a:off x="8029584" y="1181103"/>
              <a:ext cx="23813" cy="23813"/>
            </a:xfrm>
            <a:custGeom>
              <a:avLst/>
              <a:gdLst>
                <a:gd name="T0" fmla="*/ 1560 w 2884"/>
                <a:gd name="T1" fmla="*/ 52 h 2660"/>
                <a:gd name="T2" fmla="*/ 232 w 2884"/>
                <a:gd name="T3" fmla="*/ 902 h 2660"/>
                <a:gd name="T4" fmla="*/ 1014 w 2884"/>
                <a:gd name="T5" fmla="*/ 2539 h 2660"/>
                <a:gd name="T6" fmla="*/ 1319 w 2884"/>
                <a:gd name="T7" fmla="*/ 2606 h 2660"/>
                <a:gd name="T8" fmla="*/ 2651 w 2884"/>
                <a:gd name="T9" fmla="*/ 1756 h 2660"/>
                <a:gd name="T10" fmla="*/ 1871 w 2884"/>
                <a:gd name="T11" fmla="*/ 120 h 2660"/>
                <a:gd name="T12" fmla="*/ 1560 w 2884"/>
                <a:gd name="T13" fmla="*/ 52 h 2660"/>
              </a:gdLst>
              <a:ahLst/>
              <a:cxnLst>
                <a:cxn ang="0">
                  <a:pos x="T0" y="T1"/>
                </a:cxn>
                <a:cxn ang="0">
                  <a:pos x="T2" y="T3"/>
                </a:cxn>
                <a:cxn ang="0">
                  <a:pos x="T4" y="T5"/>
                </a:cxn>
                <a:cxn ang="0">
                  <a:pos x="T6" y="T7"/>
                </a:cxn>
                <a:cxn ang="0">
                  <a:pos x="T8" y="T9"/>
                </a:cxn>
                <a:cxn ang="0">
                  <a:pos x="T10" y="T11"/>
                </a:cxn>
                <a:cxn ang="0">
                  <a:pos x="T12" y="T13"/>
                </a:cxn>
              </a:cxnLst>
              <a:rect l="0" t="0" r="r" b="b"/>
              <a:pathLst>
                <a:path w="2884" h="2660">
                  <a:moveTo>
                    <a:pt x="1560" y="52"/>
                  </a:moveTo>
                  <a:cubicBezTo>
                    <a:pt x="992" y="0"/>
                    <a:pt x="437" y="336"/>
                    <a:pt x="232" y="902"/>
                  </a:cubicBezTo>
                  <a:cubicBezTo>
                    <a:pt x="0" y="1567"/>
                    <a:pt x="349" y="2299"/>
                    <a:pt x="1014" y="2539"/>
                  </a:cubicBezTo>
                  <a:cubicBezTo>
                    <a:pt x="1114" y="2575"/>
                    <a:pt x="1217" y="2597"/>
                    <a:pt x="1319" y="2606"/>
                  </a:cubicBezTo>
                  <a:cubicBezTo>
                    <a:pt x="1889" y="2660"/>
                    <a:pt x="2444" y="2324"/>
                    <a:pt x="2651" y="1756"/>
                  </a:cubicBezTo>
                  <a:cubicBezTo>
                    <a:pt x="2884" y="1093"/>
                    <a:pt x="2534" y="363"/>
                    <a:pt x="1871" y="120"/>
                  </a:cubicBezTo>
                  <a:cubicBezTo>
                    <a:pt x="1768" y="84"/>
                    <a:pt x="1664" y="63"/>
                    <a:pt x="156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6" name="Freeform 126"/>
            <p:cNvSpPr>
              <a:spLocks/>
            </p:cNvSpPr>
            <p:nvPr/>
          </p:nvSpPr>
          <p:spPr bwMode="auto">
            <a:xfrm>
              <a:off x="7948622" y="1141416"/>
              <a:ext cx="138113" cy="98425"/>
            </a:xfrm>
            <a:custGeom>
              <a:avLst/>
              <a:gdLst>
                <a:gd name="T0" fmla="*/ 5525 w 16087"/>
                <a:gd name="T1" fmla="*/ 7464 h 11458"/>
                <a:gd name="T2" fmla="*/ 1494 w 16087"/>
                <a:gd name="T3" fmla="*/ 10414 h 11458"/>
                <a:gd name="T4" fmla="*/ 2311 w 16087"/>
                <a:gd name="T5" fmla="*/ 11458 h 11458"/>
                <a:gd name="T6" fmla="*/ 5599 w 16087"/>
                <a:gd name="T7" fmla="*/ 9749 h 11458"/>
                <a:gd name="T8" fmla="*/ 9856 w 16087"/>
                <a:gd name="T9" fmla="*/ 8792 h 11458"/>
                <a:gd name="T10" fmla="*/ 10735 w 16087"/>
                <a:gd name="T11" fmla="*/ 8839 h 11458"/>
                <a:gd name="T12" fmla="*/ 15411 w 16087"/>
                <a:gd name="T13" fmla="*/ 10406 h 11458"/>
                <a:gd name="T14" fmla="*/ 16087 w 16087"/>
                <a:gd name="T15" fmla="*/ 8501 h 11458"/>
                <a:gd name="T16" fmla="*/ 13305 w 16087"/>
                <a:gd name="T17" fmla="*/ 8363 h 11458"/>
                <a:gd name="T18" fmla="*/ 11643 w 16087"/>
                <a:gd name="T19" fmla="*/ 8154 h 11458"/>
                <a:gd name="T20" fmla="*/ 8426 w 16087"/>
                <a:gd name="T21" fmla="*/ 6373 h 11458"/>
                <a:gd name="T22" fmla="*/ 10570 w 16087"/>
                <a:gd name="T23" fmla="*/ 3843 h 11458"/>
                <a:gd name="T24" fmla="*/ 14921 w 16087"/>
                <a:gd name="T25" fmla="*/ 1339 h 11458"/>
                <a:gd name="T26" fmla="*/ 13726 w 16087"/>
                <a:gd name="T27" fmla="*/ 0 h 11458"/>
                <a:gd name="T28" fmla="*/ 9037 w 16087"/>
                <a:gd name="T29" fmla="*/ 3325 h 11458"/>
                <a:gd name="T30" fmla="*/ 4691 w 16087"/>
                <a:gd name="T31" fmla="*/ 6043 h 11458"/>
                <a:gd name="T32" fmla="*/ 0 w 16087"/>
                <a:gd name="T33" fmla="*/ 8647 h 11458"/>
                <a:gd name="T34" fmla="*/ 1104 w 16087"/>
                <a:gd name="T35" fmla="*/ 9921 h 11458"/>
                <a:gd name="T36" fmla="*/ 5525 w 16087"/>
                <a:gd name="T37" fmla="*/ 746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87" h="11458">
                  <a:moveTo>
                    <a:pt x="5525" y="7464"/>
                  </a:moveTo>
                  <a:lnTo>
                    <a:pt x="1494" y="10414"/>
                  </a:lnTo>
                  <a:lnTo>
                    <a:pt x="2311" y="11458"/>
                  </a:lnTo>
                  <a:cubicBezTo>
                    <a:pt x="2405" y="11395"/>
                    <a:pt x="4155" y="10210"/>
                    <a:pt x="5599" y="9749"/>
                  </a:cubicBezTo>
                  <a:cubicBezTo>
                    <a:pt x="7044" y="9283"/>
                    <a:pt x="8032" y="8771"/>
                    <a:pt x="9856" y="8792"/>
                  </a:cubicBezTo>
                  <a:cubicBezTo>
                    <a:pt x="10158" y="8794"/>
                    <a:pt x="10453" y="8812"/>
                    <a:pt x="10735" y="8839"/>
                  </a:cubicBezTo>
                  <a:cubicBezTo>
                    <a:pt x="13602" y="9105"/>
                    <a:pt x="15322" y="10340"/>
                    <a:pt x="15411" y="10406"/>
                  </a:cubicBezTo>
                  <a:lnTo>
                    <a:pt x="16087" y="8501"/>
                  </a:lnTo>
                  <a:cubicBezTo>
                    <a:pt x="16026" y="8501"/>
                    <a:pt x="14829" y="8505"/>
                    <a:pt x="13305" y="8363"/>
                  </a:cubicBezTo>
                  <a:cubicBezTo>
                    <a:pt x="12769" y="8314"/>
                    <a:pt x="12200" y="8246"/>
                    <a:pt x="11643" y="8154"/>
                  </a:cubicBezTo>
                  <a:cubicBezTo>
                    <a:pt x="9358" y="7779"/>
                    <a:pt x="8445" y="6866"/>
                    <a:pt x="8426" y="6373"/>
                  </a:cubicBezTo>
                  <a:cubicBezTo>
                    <a:pt x="8391" y="5631"/>
                    <a:pt x="9118" y="4864"/>
                    <a:pt x="10570" y="3843"/>
                  </a:cubicBezTo>
                  <a:cubicBezTo>
                    <a:pt x="12370" y="2603"/>
                    <a:pt x="14793" y="1402"/>
                    <a:pt x="14921" y="1339"/>
                  </a:cubicBezTo>
                  <a:lnTo>
                    <a:pt x="13726" y="0"/>
                  </a:lnTo>
                  <a:cubicBezTo>
                    <a:pt x="13551" y="124"/>
                    <a:pt x="10244" y="2486"/>
                    <a:pt x="9037" y="3325"/>
                  </a:cubicBezTo>
                  <a:cubicBezTo>
                    <a:pt x="7793" y="4192"/>
                    <a:pt x="6308" y="4945"/>
                    <a:pt x="4691" y="6043"/>
                  </a:cubicBezTo>
                  <a:cubicBezTo>
                    <a:pt x="2924" y="7245"/>
                    <a:pt x="149" y="8575"/>
                    <a:pt x="0" y="8647"/>
                  </a:cubicBezTo>
                  <a:lnTo>
                    <a:pt x="1104" y="9921"/>
                  </a:lnTo>
                  <a:lnTo>
                    <a:pt x="5525" y="7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7" name="Freeform 127"/>
            <p:cNvSpPr>
              <a:spLocks/>
            </p:cNvSpPr>
            <p:nvPr/>
          </p:nvSpPr>
          <p:spPr bwMode="auto">
            <a:xfrm>
              <a:off x="8004184" y="1866905"/>
              <a:ext cx="39688" cy="38100"/>
            </a:xfrm>
            <a:custGeom>
              <a:avLst/>
              <a:gdLst>
                <a:gd name="T0" fmla="*/ 2123 w 4630"/>
                <a:gd name="T1" fmla="*/ 4222 h 4310"/>
                <a:gd name="T2" fmla="*/ 4308 w 4630"/>
                <a:gd name="T3" fmla="*/ 2739 h 4310"/>
                <a:gd name="T4" fmla="*/ 2901 w 4630"/>
                <a:gd name="T5" fmla="*/ 169 h 4310"/>
                <a:gd name="T6" fmla="*/ 2500 w 4630"/>
                <a:gd name="T7" fmla="*/ 92 h 4310"/>
                <a:gd name="T8" fmla="*/ 322 w 4630"/>
                <a:gd name="T9" fmla="*/ 1566 h 4310"/>
                <a:gd name="T10" fmla="*/ 1729 w 4630"/>
                <a:gd name="T11" fmla="*/ 4147 h 4310"/>
                <a:gd name="T12" fmla="*/ 2123 w 4630"/>
                <a:gd name="T13" fmla="*/ 4222 h 4310"/>
              </a:gdLst>
              <a:ahLst/>
              <a:cxnLst>
                <a:cxn ang="0">
                  <a:pos x="T0" y="T1"/>
                </a:cxn>
                <a:cxn ang="0">
                  <a:pos x="T2" y="T3"/>
                </a:cxn>
                <a:cxn ang="0">
                  <a:pos x="T4" y="T5"/>
                </a:cxn>
                <a:cxn ang="0">
                  <a:pos x="T6" y="T7"/>
                </a:cxn>
                <a:cxn ang="0">
                  <a:pos x="T8" y="T9"/>
                </a:cxn>
                <a:cxn ang="0">
                  <a:pos x="T10" y="T11"/>
                </a:cxn>
                <a:cxn ang="0">
                  <a:pos x="T12" y="T13"/>
                </a:cxn>
              </a:cxnLst>
              <a:rect l="0" t="0" r="r" b="b"/>
              <a:pathLst>
                <a:path w="4630" h="4310">
                  <a:moveTo>
                    <a:pt x="2123" y="4222"/>
                  </a:moveTo>
                  <a:cubicBezTo>
                    <a:pt x="3091" y="4310"/>
                    <a:pt x="4020" y="3708"/>
                    <a:pt x="4308" y="2739"/>
                  </a:cubicBezTo>
                  <a:cubicBezTo>
                    <a:pt x="4630" y="1639"/>
                    <a:pt x="4001" y="489"/>
                    <a:pt x="2901" y="169"/>
                  </a:cubicBezTo>
                  <a:cubicBezTo>
                    <a:pt x="2766" y="132"/>
                    <a:pt x="2635" y="103"/>
                    <a:pt x="2500" y="92"/>
                  </a:cubicBezTo>
                  <a:cubicBezTo>
                    <a:pt x="1535" y="0"/>
                    <a:pt x="608" y="599"/>
                    <a:pt x="322" y="1566"/>
                  </a:cubicBezTo>
                  <a:cubicBezTo>
                    <a:pt x="0" y="2667"/>
                    <a:pt x="627" y="3823"/>
                    <a:pt x="1729" y="4147"/>
                  </a:cubicBezTo>
                  <a:cubicBezTo>
                    <a:pt x="1858" y="4184"/>
                    <a:pt x="1991" y="4208"/>
                    <a:pt x="2123" y="4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8" name="Freeform 128"/>
            <p:cNvSpPr>
              <a:spLocks/>
            </p:cNvSpPr>
            <p:nvPr/>
          </p:nvSpPr>
          <p:spPr bwMode="auto">
            <a:xfrm>
              <a:off x="8001009" y="1565279"/>
              <a:ext cx="92075" cy="92075"/>
            </a:xfrm>
            <a:custGeom>
              <a:avLst/>
              <a:gdLst>
                <a:gd name="T0" fmla="*/ 10515 w 10779"/>
                <a:gd name="T1" fmla="*/ 5864 h 10783"/>
                <a:gd name="T2" fmla="*/ 5862 w 10779"/>
                <a:gd name="T3" fmla="*/ 264 h 10783"/>
                <a:gd name="T4" fmla="*/ 264 w 10779"/>
                <a:gd name="T5" fmla="*/ 4911 h 10783"/>
                <a:gd name="T6" fmla="*/ 4908 w 10779"/>
                <a:gd name="T7" fmla="*/ 10521 h 10783"/>
                <a:gd name="T8" fmla="*/ 10515 w 10779"/>
                <a:gd name="T9" fmla="*/ 5864 h 10783"/>
              </a:gdLst>
              <a:ahLst/>
              <a:cxnLst>
                <a:cxn ang="0">
                  <a:pos x="T0" y="T1"/>
                </a:cxn>
                <a:cxn ang="0">
                  <a:pos x="T2" y="T3"/>
                </a:cxn>
                <a:cxn ang="0">
                  <a:pos x="T4" y="T5"/>
                </a:cxn>
                <a:cxn ang="0">
                  <a:pos x="T6" y="T7"/>
                </a:cxn>
                <a:cxn ang="0">
                  <a:pos x="T8" y="T9"/>
                </a:cxn>
              </a:cxnLst>
              <a:rect l="0" t="0" r="r" b="b"/>
              <a:pathLst>
                <a:path w="10779" h="10783">
                  <a:moveTo>
                    <a:pt x="10515" y="5864"/>
                  </a:moveTo>
                  <a:cubicBezTo>
                    <a:pt x="10779" y="3039"/>
                    <a:pt x="8695" y="526"/>
                    <a:pt x="5862" y="264"/>
                  </a:cubicBezTo>
                  <a:cubicBezTo>
                    <a:pt x="3028" y="0"/>
                    <a:pt x="526" y="2086"/>
                    <a:pt x="264" y="4911"/>
                  </a:cubicBezTo>
                  <a:cubicBezTo>
                    <a:pt x="0" y="7747"/>
                    <a:pt x="2075" y="10256"/>
                    <a:pt x="4908" y="10521"/>
                  </a:cubicBezTo>
                  <a:cubicBezTo>
                    <a:pt x="7742" y="10783"/>
                    <a:pt x="10255" y="8698"/>
                    <a:pt x="10515" y="58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9" name="Freeform 129"/>
            <p:cNvSpPr>
              <a:spLocks/>
            </p:cNvSpPr>
            <p:nvPr/>
          </p:nvSpPr>
          <p:spPr bwMode="auto">
            <a:xfrm>
              <a:off x="7950209" y="1803405"/>
              <a:ext cx="223838" cy="168275"/>
            </a:xfrm>
            <a:custGeom>
              <a:avLst/>
              <a:gdLst>
                <a:gd name="T0" fmla="*/ 17175 w 26013"/>
                <a:gd name="T1" fmla="*/ 6743 h 19566"/>
                <a:gd name="T2" fmla="*/ 23447 w 26013"/>
                <a:gd name="T3" fmla="*/ 1624 h 19566"/>
                <a:gd name="T4" fmla="*/ 22025 w 26013"/>
                <a:gd name="T5" fmla="*/ 0 h 19566"/>
                <a:gd name="T6" fmla="*/ 16855 w 26013"/>
                <a:gd name="T7" fmla="*/ 3059 h 19566"/>
                <a:gd name="T8" fmla="*/ 10050 w 26013"/>
                <a:gd name="T9" fmla="*/ 4983 h 19566"/>
                <a:gd name="T10" fmla="*/ 7619 w 26013"/>
                <a:gd name="T11" fmla="*/ 4924 h 19566"/>
                <a:gd name="T12" fmla="*/ 921 w 26013"/>
                <a:gd name="T13" fmla="*/ 2879 h 19566"/>
                <a:gd name="T14" fmla="*/ 0 w 26013"/>
                <a:gd name="T15" fmla="*/ 6015 h 19566"/>
                <a:gd name="T16" fmla="*/ 6708 w 26013"/>
                <a:gd name="T17" fmla="*/ 6126 h 19566"/>
                <a:gd name="T18" fmla="*/ 7214 w 26013"/>
                <a:gd name="T19" fmla="*/ 6177 h 19566"/>
                <a:gd name="T20" fmla="*/ 12583 w 26013"/>
                <a:gd name="T21" fmla="*/ 8765 h 19566"/>
                <a:gd name="T22" fmla="*/ 9335 w 26013"/>
                <a:gd name="T23" fmla="*/ 13053 h 19566"/>
                <a:gd name="T24" fmla="*/ 2527 w 26013"/>
                <a:gd name="T25" fmla="*/ 17506 h 19566"/>
                <a:gd name="T26" fmla="*/ 4580 w 26013"/>
                <a:gd name="T27" fmla="*/ 19566 h 19566"/>
                <a:gd name="T28" fmla="*/ 11866 w 26013"/>
                <a:gd name="T29" fmla="*/ 13761 h 19566"/>
                <a:gd name="T30" fmla="*/ 18656 w 26013"/>
                <a:gd name="T31" fmla="*/ 8977 h 19566"/>
                <a:gd name="T32" fmla="*/ 26013 w 26013"/>
                <a:gd name="T33" fmla="*/ 4342 h 19566"/>
                <a:gd name="T34" fmla="*/ 24106 w 26013"/>
                <a:gd name="T35" fmla="*/ 2379 h 19566"/>
                <a:gd name="T36" fmla="*/ 17175 w 26013"/>
                <a:gd name="T37" fmla="*/ 6743 h 19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13" h="19566">
                  <a:moveTo>
                    <a:pt x="17175" y="6743"/>
                  </a:moveTo>
                  <a:lnTo>
                    <a:pt x="23447" y="1624"/>
                  </a:lnTo>
                  <a:lnTo>
                    <a:pt x="22025" y="0"/>
                  </a:lnTo>
                  <a:cubicBezTo>
                    <a:pt x="21883" y="108"/>
                    <a:pt x="19146" y="2180"/>
                    <a:pt x="16855" y="3059"/>
                  </a:cubicBezTo>
                  <a:cubicBezTo>
                    <a:pt x="14561" y="3936"/>
                    <a:pt x="13005" y="4856"/>
                    <a:pt x="10050" y="4983"/>
                  </a:cubicBezTo>
                  <a:cubicBezTo>
                    <a:pt x="9195" y="5019"/>
                    <a:pt x="8381" y="4994"/>
                    <a:pt x="7619" y="4924"/>
                  </a:cubicBezTo>
                  <a:cubicBezTo>
                    <a:pt x="3530" y="4543"/>
                    <a:pt x="1054" y="2961"/>
                    <a:pt x="921" y="2879"/>
                  </a:cubicBezTo>
                  <a:lnTo>
                    <a:pt x="0" y="6015"/>
                  </a:lnTo>
                  <a:cubicBezTo>
                    <a:pt x="169" y="6002"/>
                    <a:pt x="3363" y="5814"/>
                    <a:pt x="6708" y="6126"/>
                  </a:cubicBezTo>
                  <a:cubicBezTo>
                    <a:pt x="6877" y="6141"/>
                    <a:pt x="7045" y="6159"/>
                    <a:pt x="7214" y="6177"/>
                  </a:cubicBezTo>
                  <a:cubicBezTo>
                    <a:pt x="10953" y="6581"/>
                    <a:pt x="12500" y="7988"/>
                    <a:pt x="12583" y="8765"/>
                  </a:cubicBezTo>
                  <a:cubicBezTo>
                    <a:pt x="12716" y="9972"/>
                    <a:pt x="11603" y="11281"/>
                    <a:pt x="9335" y="13053"/>
                  </a:cubicBezTo>
                  <a:cubicBezTo>
                    <a:pt x="6544" y="15240"/>
                    <a:pt x="2729" y="17393"/>
                    <a:pt x="2527" y="17506"/>
                  </a:cubicBezTo>
                  <a:lnTo>
                    <a:pt x="4580" y="19566"/>
                  </a:lnTo>
                  <a:cubicBezTo>
                    <a:pt x="4849" y="19349"/>
                    <a:pt x="9993" y="15235"/>
                    <a:pt x="11866" y="13761"/>
                  </a:cubicBezTo>
                  <a:cubicBezTo>
                    <a:pt x="13798" y="12246"/>
                    <a:pt x="16136" y="10896"/>
                    <a:pt x="18656" y="8977"/>
                  </a:cubicBezTo>
                  <a:cubicBezTo>
                    <a:pt x="21414" y="6863"/>
                    <a:pt x="25781" y="4469"/>
                    <a:pt x="26013" y="4342"/>
                  </a:cubicBezTo>
                  <a:lnTo>
                    <a:pt x="24106" y="2379"/>
                  </a:lnTo>
                  <a:lnTo>
                    <a:pt x="17175" y="6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0" name="Freeform 130"/>
            <p:cNvSpPr>
              <a:spLocks/>
            </p:cNvSpPr>
            <p:nvPr/>
          </p:nvSpPr>
          <p:spPr bwMode="auto">
            <a:xfrm>
              <a:off x="7839084" y="1365254"/>
              <a:ext cx="476251" cy="552451"/>
            </a:xfrm>
            <a:custGeom>
              <a:avLst/>
              <a:gdLst>
                <a:gd name="T0" fmla="*/ 40998 w 55235"/>
                <a:gd name="T1" fmla="*/ 42896 h 63946"/>
                <a:gd name="T2" fmla="*/ 51732 w 55235"/>
                <a:gd name="T3" fmla="*/ 58779 h 63946"/>
                <a:gd name="T4" fmla="*/ 55235 w 55235"/>
                <a:gd name="T5" fmla="*/ 55461 h 63946"/>
                <a:gd name="T6" fmla="*/ 46445 w 55235"/>
                <a:gd name="T7" fmla="*/ 39119 h 63946"/>
                <a:gd name="T8" fmla="*/ 35202 w 55235"/>
                <a:gd name="T9" fmla="*/ 21860 h 63946"/>
                <a:gd name="T10" fmla="*/ 22231 w 55235"/>
                <a:gd name="T11" fmla="*/ 0 h 63946"/>
                <a:gd name="T12" fmla="*/ 17114 w 55235"/>
                <a:gd name="T13" fmla="*/ 4653 h 63946"/>
                <a:gd name="T14" fmla="*/ 28721 w 55235"/>
                <a:gd name="T15" fmla="*/ 21168 h 63946"/>
                <a:gd name="T16" fmla="*/ 32279 w 55235"/>
                <a:gd name="T17" fmla="*/ 34016 h 63946"/>
                <a:gd name="T18" fmla="*/ 23381 w 55235"/>
                <a:gd name="T19" fmla="*/ 36189 h 63946"/>
                <a:gd name="T20" fmla="*/ 17533 w 55235"/>
                <a:gd name="T21" fmla="*/ 35070 h 63946"/>
                <a:gd name="T22" fmla="*/ 749 w 55235"/>
                <a:gd name="T23" fmla="*/ 28817 h 63946"/>
                <a:gd name="T24" fmla="*/ 0 w 55235"/>
                <a:gd name="T25" fmla="*/ 36890 h 63946"/>
                <a:gd name="T26" fmla="*/ 8928 w 55235"/>
                <a:gd name="T27" fmla="*/ 36714 h 63946"/>
                <a:gd name="T28" fmla="*/ 22982 w 55235"/>
                <a:gd name="T29" fmla="*/ 40409 h 63946"/>
                <a:gd name="T30" fmla="*/ 36882 w 55235"/>
                <a:gd name="T31" fmla="*/ 51090 h 63946"/>
                <a:gd name="T32" fmla="*/ 46652 w 55235"/>
                <a:gd name="T33" fmla="*/ 63946 h 63946"/>
                <a:gd name="T34" fmla="*/ 49917 w 55235"/>
                <a:gd name="T35" fmla="*/ 60322 h 63946"/>
                <a:gd name="T36" fmla="*/ 40998 w 55235"/>
                <a:gd name="T37" fmla="*/ 42896 h 6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235" h="63946">
                  <a:moveTo>
                    <a:pt x="40998" y="42896"/>
                  </a:moveTo>
                  <a:lnTo>
                    <a:pt x="51732" y="58779"/>
                  </a:lnTo>
                  <a:lnTo>
                    <a:pt x="55235" y="55461"/>
                  </a:lnTo>
                  <a:cubicBezTo>
                    <a:pt x="55018" y="55012"/>
                    <a:pt x="50873" y="46509"/>
                    <a:pt x="46445" y="39119"/>
                  </a:cubicBezTo>
                  <a:cubicBezTo>
                    <a:pt x="42410" y="32386"/>
                    <a:pt x="38271" y="27133"/>
                    <a:pt x="35202" y="21860"/>
                  </a:cubicBezTo>
                  <a:cubicBezTo>
                    <a:pt x="32229" y="16749"/>
                    <a:pt x="22733" y="838"/>
                    <a:pt x="22231" y="0"/>
                  </a:cubicBezTo>
                  <a:lnTo>
                    <a:pt x="17114" y="4653"/>
                  </a:lnTo>
                  <a:cubicBezTo>
                    <a:pt x="17474" y="5097"/>
                    <a:pt x="24287" y="13569"/>
                    <a:pt x="28721" y="21168"/>
                  </a:cubicBezTo>
                  <a:cubicBezTo>
                    <a:pt x="32319" y="27325"/>
                    <a:pt x="33687" y="31369"/>
                    <a:pt x="32279" y="34016"/>
                  </a:cubicBezTo>
                  <a:cubicBezTo>
                    <a:pt x="31589" y="35325"/>
                    <a:pt x="28644" y="36678"/>
                    <a:pt x="23381" y="36189"/>
                  </a:cubicBezTo>
                  <a:cubicBezTo>
                    <a:pt x="21676" y="36029"/>
                    <a:pt x="19728" y="35681"/>
                    <a:pt x="17533" y="35070"/>
                  </a:cubicBezTo>
                  <a:cubicBezTo>
                    <a:pt x="9104" y="32740"/>
                    <a:pt x="1166" y="29013"/>
                    <a:pt x="749" y="28817"/>
                  </a:cubicBezTo>
                  <a:lnTo>
                    <a:pt x="0" y="36890"/>
                  </a:lnTo>
                  <a:cubicBezTo>
                    <a:pt x="174" y="36858"/>
                    <a:pt x="3545" y="36213"/>
                    <a:pt x="8928" y="36714"/>
                  </a:cubicBezTo>
                  <a:cubicBezTo>
                    <a:pt x="12857" y="37077"/>
                    <a:pt x="17761" y="38071"/>
                    <a:pt x="22982" y="40409"/>
                  </a:cubicBezTo>
                  <a:cubicBezTo>
                    <a:pt x="29670" y="43418"/>
                    <a:pt x="32402" y="46964"/>
                    <a:pt x="36882" y="51090"/>
                  </a:cubicBezTo>
                  <a:cubicBezTo>
                    <a:pt x="41364" y="55209"/>
                    <a:pt x="46386" y="63509"/>
                    <a:pt x="46652" y="63946"/>
                  </a:cubicBezTo>
                  <a:lnTo>
                    <a:pt x="49917" y="60322"/>
                  </a:lnTo>
                  <a:lnTo>
                    <a:pt x="40998" y="428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3" name="Freeform 133"/>
            <p:cNvSpPr>
              <a:spLocks/>
            </p:cNvSpPr>
            <p:nvPr/>
          </p:nvSpPr>
          <p:spPr bwMode="auto">
            <a:xfrm>
              <a:off x="6888170" y="2424119"/>
              <a:ext cx="28575" cy="28575"/>
            </a:xfrm>
            <a:custGeom>
              <a:avLst/>
              <a:gdLst>
                <a:gd name="T0" fmla="*/ 2392 w 3346"/>
                <a:gd name="T1" fmla="*/ 3133 h 3307"/>
                <a:gd name="T2" fmla="*/ 3314 w 3346"/>
                <a:gd name="T3" fmla="*/ 1706 h 3307"/>
                <a:gd name="T4" fmla="*/ 1727 w 3346"/>
                <a:gd name="T5" fmla="*/ 8 h 3307"/>
                <a:gd name="T6" fmla="*/ 954 w 3346"/>
                <a:gd name="T7" fmla="*/ 173 h 3307"/>
                <a:gd name="T8" fmla="*/ 32 w 3346"/>
                <a:gd name="T9" fmla="*/ 1602 h 3307"/>
                <a:gd name="T10" fmla="*/ 1621 w 3346"/>
                <a:gd name="T11" fmla="*/ 3300 h 3307"/>
                <a:gd name="T12" fmla="*/ 2392 w 3346"/>
                <a:gd name="T13" fmla="*/ 3133 h 3307"/>
              </a:gdLst>
              <a:ahLst/>
              <a:cxnLst>
                <a:cxn ang="0">
                  <a:pos x="T0" y="T1"/>
                </a:cxn>
                <a:cxn ang="0">
                  <a:pos x="T2" y="T3"/>
                </a:cxn>
                <a:cxn ang="0">
                  <a:pos x="T4" y="T5"/>
                </a:cxn>
                <a:cxn ang="0">
                  <a:pos x="T6" y="T7"/>
                </a:cxn>
                <a:cxn ang="0">
                  <a:pos x="T8" y="T9"/>
                </a:cxn>
                <a:cxn ang="0">
                  <a:pos x="T10" y="T11"/>
                </a:cxn>
                <a:cxn ang="0">
                  <a:pos x="T12" y="T13"/>
                </a:cxn>
              </a:cxnLst>
              <a:rect l="0" t="0" r="r" b="b"/>
              <a:pathLst>
                <a:path w="3346" h="3307">
                  <a:moveTo>
                    <a:pt x="2392" y="3133"/>
                  </a:moveTo>
                  <a:cubicBezTo>
                    <a:pt x="2924" y="2876"/>
                    <a:pt x="3298" y="2337"/>
                    <a:pt x="3314" y="1706"/>
                  </a:cubicBezTo>
                  <a:cubicBezTo>
                    <a:pt x="3346" y="797"/>
                    <a:pt x="2635" y="40"/>
                    <a:pt x="1727" y="8"/>
                  </a:cubicBezTo>
                  <a:cubicBezTo>
                    <a:pt x="1449" y="0"/>
                    <a:pt x="1188" y="60"/>
                    <a:pt x="954" y="173"/>
                  </a:cubicBezTo>
                  <a:cubicBezTo>
                    <a:pt x="422" y="434"/>
                    <a:pt x="50" y="971"/>
                    <a:pt x="32" y="1602"/>
                  </a:cubicBezTo>
                  <a:cubicBezTo>
                    <a:pt x="0" y="2513"/>
                    <a:pt x="715" y="3273"/>
                    <a:pt x="1621" y="3300"/>
                  </a:cubicBezTo>
                  <a:cubicBezTo>
                    <a:pt x="1896" y="3307"/>
                    <a:pt x="2158" y="3248"/>
                    <a:pt x="2392" y="3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4" name="Freeform 134"/>
            <p:cNvSpPr>
              <a:spLocks/>
            </p:cNvSpPr>
            <p:nvPr/>
          </p:nvSpPr>
          <p:spPr bwMode="auto">
            <a:xfrm>
              <a:off x="6897696" y="2309819"/>
              <a:ext cx="14288" cy="14288"/>
            </a:xfrm>
            <a:custGeom>
              <a:avLst/>
              <a:gdLst>
                <a:gd name="T0" fmla="*/ 771 w 1735"/>
                <a:gd name="T1" fmla="*/ 1646 h 1666"/>
                <a:gd name="T2" fmla="*/ 1226 w 1735"/>
                <a:gd name="T3" fmla="*/ 1568 h 1666"/>
                <a:gd name="T4" fmla="*/ 1682 w 1735"/>
                <a:gd name="T5" fmla="*/ 932 h 1666"/>
                <a:gd name="T6" fmla="*/ 964 w 1735"/>
                <a:gd name="T7" fmla="*/ 21 h 1666"/>
                <a:gd name="T8" fmla="*/ 505 w 1735"/>
                <a:gd name="T9" fmla="*/ 95 h 1666"/>
                <a:gd name="T10" fmla="*/ 51 w 1735"/>
                <a:gd name="T11" fmla="*/ 736 h 1666"/>
                <a:gd name="T12" fmla="*/ 771 w 1735"/>
                <a:gd name="T13" fmla="*/ 1646 h 1666"/>
              </a:gdLst>
              <a:ahLst/>
              <a:cxnLst>
                <a:cxn ang="0">
                  <a:pos x="T0" y="T1"/>
                </a:cxn>
                <a:cxn ang="0">
                  <a:pos x="T2" y="T3"/>
                </a:cxn>
                <a:cxn ang="0">
                  <a:pos x="T4" y="T5"/>
                </a:cxn>
                <a:cxn ang="0">
                  <a:pos x="T6" y="T7"/>
                </a:cxn>
                <a:cxn ang="0">
                  <a:pos x="T8" y="T9"/>
                </a:cxn>
                <a:cxn ang="0">
                  <a:pos x="T10" y="T11"/>
                </a:cxn>
                <a:cxn ang="0">
                  <a:pos x="T12" y="T13"/>
                </a:cxn>
              </a:cxnLst>
              <a:rect l="0" t="0" r="r" b="b"/>
              <a:pathLst>
                <a:path w="1735" h="1666">
                  <a:moveTo>
                    <a:pt x="771" y="1646"/>
                  </a:moveTo>
                  <a:cubicBezTo>
                    <a:pt x="933" y="1666"/>
                    <a:pt x="1089" y="1635"/>
                    <a:pt x="1226" y="1568"/>
                  </a:cubicBezTo>
                  <a:cubicBezTo>
                    <a:pt x="1469" y="1452"/>
                    <a:pt x="1646" y="1216"/>
                    <a:pt x="1682" y="932"/>
                  </a:cubicBezTo>
                  <a:cubicBezTo>
                    <a:pt x="1735" y="481"/>
                    <a:pt x="1413" y="71"/>
                    <a:pt x="964" y="21"/>
                  </a:cubicBezTo>
                  <a:cubicBezTo>
                    <a:pt x="798" y="0"/>
                    <a:pt x="644" y="28"/>
                    <a:pt x="505" y="95"/>
                  </a:cubicBezTo>
                  <a:cubicBezTo>
                    <a:pt x="264" y="213"/>
                    <a:pt x="87" y="449"/>
                    <a:pt x="51" y="736"/>
                  </a:cubicBezTo>
                  <a:cubicBezTo>
                    <a:pt x="0" y="1186"/>
                    <a:pt x="322" y="1595"/>
                    <a:pt x="771" y="16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5" name="Freeform 135"/>
            <p:cNvSpPr>
              <a:spLocks/>
            </p:cNvSpPr>
            <p:nvPr/>
          </p:nvSpPr>
          <p:spPr bwMode="auto">
            <a:xfrm>
              <a:off x="6872295" y="2278069"/>
              <a:ext cx="74613" cy="87313"/>
            </a:xfrm>
            <a:custGeom>
              <a:avLst/>
              <a:gdLst>
                <a:gd name="T0" fmla="*/ 3648 w 8720"/>
                <a:gd name="T1" fmla="*/ 6435 h 10273"/>
                <a:gd name="T2" fmla="*/ 5815 w 8720"/>
                <a:gd name="T3" fmla="*/ 8187 h 10273"/>
                <a:gd name="T4" fmla="*/ 7320 w 8720"/>
                <a:gd name="T5" fmla="*/ 10273 h 10273"/>
                <a:gd name="T6" fmla="*/ 7857 w 8720"/>
                <a:gd name="T7" fmla="*/ 9709 h 10273"/>
                <a:gd name="T8" fmla="*/ 6506 w 8720"/>
                <a:gd name="T9" fmla="*/ 6898 h 10273"/>
                <a:gd name="T10" fmla="*/ 8148 w 8720"/>
                <a:gd name="T11" fmla="*/ 9468 h 10273"/>
                <a:gd name="T12" fmla="*/ 8720 w 8720"/>
                <a:gd name="T13" fmla="*/ 8954 h 10273"/>
                <a:gd name="T14" fmla="*/ 7383 w 8720"/>
                <a:gd name="T15" fmla="*/ 6321 h 10273"/>
                <a:gd name="T16" fmla="*/ 5659 w 8720"/>
                <a:gd name="T17" fmla="*/ 3528 h 10273"/>
                <a:gd name="T18" fmla="*/ 3680 w 8720"/>
                <a:gd name="T19" fmla="*/ 0 h 10273"/>
                <a:gd name="T20" fmla="*/ 2846 w 8720"/>
                <a:gd name="T21" fmla="*/ 721 h 10273"/>
                <a:gd name="T22" fmla="*/ 4635 w 8720"/>
                <a:gd name="T23" fmla="*/ 3395 h 10273"/>
                <a:gd name="T24" fmla="*/ 5151 w 8720"/>
                <a:gd name="T25" fmla="*/ 5453 h 10273"/>
                <a:gd name="T26" fmla="*/ 4922 w 8720"/>
                <a:gd name="T27" fmla="*/ 5644 h 10273"/>
                <a:gd name="T28" fmla="*/ 2796 w 8720"/>
                <a:gd name="T29" fmla="*/ 5561 h 10273"/>
                <a:gd name="T30" fmla="*/ 147 w 8720"/>
                <a:gd name="T31" fmla="*/ 4502 h 10273"/>
                <a:gd name="T32" fmla="*/ 0 w 8720"/>
                <a:gd name="T33" fmla="*/ 5782 h 10273"/>
                <a:gd name="T34" fmla="*/ 3648 w 8720"/>
                <a:gd name="T35" fmla="*/ 6435 h 10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0" h="10273">
                  <a:moveTo>
                    <a:pt x="3648" y="6435"/>
                  </a:moveTo>
                  <a:cubicBezTo>
                    <a:pt x="4696" y="6940"/>
                    <a:pt x="5120" y="7515"/>
                    <a:pt x="5815" y="8187"/>
                  </a:cubicBezTo>
                  <a:cubicBezTo>
                    <a:pt x="6513" y="8863"/>
                    <a:pt x="7280" y="10201"/>
                    <a:pt x="7320" y="10273"/>
                  </a:cubicBezTo>
                  <a:lnTo>
                    <a:pt x="7857" y="9709"/>
                  </a:lnTo>
                  <a:lnTo>
                    <a:pt x="6506" y="6898"/>
                  </a:lnTo>
                  <a:lnTo>
                    <a:pt x="8148" y="9468"/>
                  </a:lnTo>
                  <a:lnTo>
                    <a:pt x="8720" y="8954"/>
                  </a:lnTo>
                  <a:cubicBezTo>
                    <a:pt x="8687" y="8884"/>
                    <a:pt x="8062" y="7513"/>
                    <a:pt x="7383" y="6321"/>
                  </a:cubicBezTo>
                  <a:cubicBezTo>
                    <a:pt x="6768" y="5230"/>
                    <a:pt x="6128" y="4382"/>
                    <a:pt x="5659" y="3528"/>
                  </a:cubicBezTo>
                  <a:cubicBezTo>
                    <a:pt x="5208" y="2705"/>
                    <a:pt x="3756" y="135"/>
                    <a:pt x="3680" y="0"/>
                  </a:cubicBezTo>
                  <a:lnTo>
                    <a:pt x="2846" y="721"/>
                  </a:lnTo>
                  <a:cubicBezTo>
                    <a:pt x="2904" y="793"/>
                    <a:pt x="3954" y="2168"/>
                    <a:pt x="4635" y="3395"/>
                  </a:cubicBezTo>
                  <a:cubicBezTo>
                    <a:pt x="5181" y="4386"/>
                    <a:pt x="5386" y="5036"/>
                    <a:pt x="5151" y="5453"/>
                  </a:cubicBezTo>
                  <a:cubicBezTo>
                    <a:pt x="5111" y="5520"/>
                    <a:pt x="5035" y="5586"/>
                    <a:pt x="4922" y="5644"/>
                  </a:cubicBezTo>
                  <a:cubicBezTo>
                    <a:pt x="4574" y="5814"/>
                    <a:pt x="3866" y="5885"/>
                    <a:pt x="2796" y="5561"/>
                  </a:cubicBezTo>
                  <a:cubicBezTo>
                    <a:pt x="1464" y="5158"/>
                    <a:pt x="214" y="4537"/>
                    <a:pt x="147" y="4502"/>
                  </a:cubicBezTo>
                  <a:lnTo>
                    <a:pt x="0" y="5782"/>
                  </a:lnTo>
                  <a:cubicBezTo>
                    <a:pt x="86" y="5768"/>
                    <a:pt x="1694" y="5502"/>
                    <a:pt x="3648" y="64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6" name="Freeform 136"/>
            <p:cNvSpPr>
              <a:spLocks/>
            </p:cNvSpPr>
            <p:nvPr/>
          </p:nvSpPr>
          <p:spPr bwMode="auto">
            <a:xfrm>
              <a:off x="7010408" y="2463807"/>
              <a:ext cx="25400" cy="23813"/>
            </a:xfrm>
            <a:custGeom>
              <a:avLst/>
              <a:gdLst>
                <a:gd name="T0" fmla="*/ 906 w 2946"/>
                <a:gd name="T1" fmla="*/ 182 h 2685"/>
                <a:gd name="T2" fmla="*/ 316 w 2946"/>
                <a:gd name="T3" fmla="*/ 773 h 2685"/>
                <a:gd name="T4" fmla="*/ 902 w 2946"/>
                <a:gd name="T5" fmla="*/ 2506 h 2685"/>
                <a:gd name="T6" fmla="*/ 2043 w 2946"/>
                <a:gd name="T7" fmla="*/ 2504 h 2685"/>
                <a:gd name="T8" fmla="*/ 2631 w 2946"/>
                <a:gd name="T9" fmla="*/ 1916 h 2685"/>
                <a:gd name="T10" fmla="*/ 2042 w 2946"/>
                <a:gd name="T11" fmla="*/ 185 h 2685"/>
                <a:gd name="T12" fmla="*/ 906 w 2946"/>
                <a:gd name="T13" fmla="*/ 182 h 2685"/>
              </a:gdLst>
              <a:ahLst/>
              <a:cxnLst>
                <a:cxn ang="0">
                  <a:pos x="T0" y="T1"/>
                </a:cxn>
                <a:cxn ang="0">
                  <a:pos x="T2" y="T3"/>
                </a:cxn>
                <a:cxn ang="0">
                  <a:pos x="T4" y="T5"/>
                </a:cxn>
                <a:cxn ang="0">
                  <a:pos x="T6" y="T7"/>
                </a:cxn>
                <a:cxn ang="0">
                  <a:pos x="T8" y="T9"/>
                </a:cxn>
                <a:cxn ang="0">
                  <a:pos x="T10" y="T11"/>
                </a:cxn>
                <a:cxn ang="0">
                  <a:pos x="T12" y="T13"/>
                </a:cxn>
              </a:cxnLst>
              <a:rect l="0" t="0" r="r" b="b"/>
              <a:pathLst>
                <a:path w="2946" h="2685">
                  <a:moveTo>
                    <a:pt x="906" y="182"/>
                  </a:moveTo>
                  <a:cubicBezTo>
                    <a:pt x="658" y="304"/>
                    <a:pt x="449" y="505"/>
                    <a:pt x="316" y="773"/>
                  </a:cubicBezTo>
                  <a:cubicBezTo>
                    <a:pt x="0" y="1411"/>
                    <a:pt x="262" y="2191"/>
                    <a:pt x="902" y="2506"/>
                  </a:cubicBezTo>
                  <a:cubicBezTo>
                    <a:pt x="1276" y="2685"/>
                    <a:pt x="1697" y="2673"/>
                    <a:pt x="2043" y="2504"/>
                  </a:cubicBezTo>
                  <a:cubicBezTo>
                    <a:pt x="2290" y="2383"/>
                    <a:pt x="2500" y="2182"/>
                    <a:pt x="2631" y="1916"/>
                  </a:cubicBezTo>
                  <a:cubicBezTo>
                    <a:pt x="2946" y="1271"/>
                    <a:pt x="2683" y="500"/>
                    <a:pt x="2042" y="185"/>
                  </a:cubicBezTo>
                  <a:cubicBezTo>
                    <a:pt x="1670" y="0"/>
                    <a:pt x="1253" y="13"/>
                    <a:pt x="906"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7" name="Freeform 137"/>
            <p:cNvSpPr>
              <a:spLocks/>
            </p:cNvSpPr>
            <p:nvPr/>
          </p:nvSpPr>
          <p:spPr bwMode="auto">
            <a:xfrm>
              <a:off x="6829433" y="2336806"/>
              <a:ext cx="163513" cy="166688"/>
            </a:xfrm>
            <a:custGeom>
              <a:avLst/>
              <a:gdLst>
                <a:gd name="T0" fmla="*/ 19032 w 19032"/>
                <a:gd name="T1" fmla="*/ 4078 h 19264"/>
                <a:gd name="T2" fmla="*/ 18166 w 19032"/>
                <a:gd name="T3" fmla="*/ 2608 h 19264"/>
                <a:gd name="T4" fmla="*/ 12762 w 19032"/>
                <a:gd name="T5" fmla="*/ 6064 h 19264"/>
                <a:gd name="T6" fmla="*/ 17756 w 19032"/>
                <a:gd name="T7" fmla="*/ 1919 h 19264"/>
                <a:gd name="T8" fmla="*/ 16746 w 19032"/>
                <a:gd name="T9" fmla="*/ 0 h 19264"/>
                <a:gd name="T10" fmla="*/ 11448 w 19032"/>
                <a:gd name="T11" fmla="*/ 4399 h 19264"/>
                <a:gd name="T12" fmla="*/ 6168 w 19032"/>
                <a:gd name="T13" fmla="*/ 8328 h 19264"/>
                <a:gd name="T14" fmla="*/ 0 w 19032"/>
                <a:gd name="T15" fmla="*/ 12384 h 19264"/>
                <a:gd name="T16" fmla="*/ 1037 w 19032"/>
                <a:gd name="T17" fmla="*/ 14435 h 19264"/>
                <a:gd name="T18" fmla="*/ 6076 w 19032"/>
                <a:gd name="T19" fmla="*/ 10409 h 19264"/>
                <a:gd name="T20" fmla="*/ 7839 w 19032"/>
                <a:gd name="T21" fmla="*/ 9362 h 19264"/>
                <a:gd name="T22" fmla="*/ 10102 w 19032"/>
                <a:gd name="T23" fmla="*/ 9018 h 19264"/>
                <a:gd name="T24" fmla="*/ 10727 w 19032"/>
                <a:gd name="T25" fmla="*/ 13709 h 19264"/>
                <a:gd name="T26" fmla="*/ 9065 w 19032"/>
                <a:gd name="T27" fmla="*/ 19183 h 19264"/>
                <a:gd name="T28" fmla="*/ 11655 w 19032"/>
                <a:gd name="T29" fmla="*/ 19264 h 19264"/>
                <a:gd name="T30" fmla="*/ 12325 w 19032"/>
                <a:gd name="T31" fmla="*/ 11863 h 19264"/>
                <a:gd name="T32" fmla="*/ 15451 w 19032"/>
                <a:gd name="T33" fmla="*/ 7219 h 19264"/>
                <a:gd name="T34" fmla="*/ 19032 w 19032"/>
                <a:gd name="T35" fmla="*/ 4078 h 19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32" h="19264">
                  <a:moveTo>
                    <a:pt x="19032" y="4078"/>
                  </a:moveTo>
                  <a:lnTo>
                    <a:pt x="18166" y="2608"/>
                  </a:lnTo>
                  <a:lnTo>
                    <a:pt x="12762" y="6064"/>
                  </a:lnTo>
                  <a:lnTo>
                    <a:pt x="17756" y="1919"/>
                  </a:lnTo>
                  <a:lnTo>
                    <a:pt x="16746" y="0"/>
                  </a:lnTo>
                  <a:cubicBezTo>
                    <a:pt x="16595" y="142"/>
                    <a:pt x="13716" y="2841"/>
                    <a:pt x="11448" y="4399"/>
                  </a:cubicBezTo>
                  <a:cubicBezTo>
                    <a:pt x="9379" y="5825"/>
                    <a:pt x="7791" y="7244"/>
                    <a:pt x="6168" y="8328"/>
                  </a:cubicBezTo>
                  <a:cubicBezTo>
                    <a:pt x="4595" y="9378"/>
                    <a:pt x="230" y="12234"/>
                    <a:pt x="0" y="12384"/>
                  </a:cubicBezTo>
                  <a:lnTo>
                    <a:pt x="1037" y="14435"/>
                  </a:lnTo>
                  <a:cubicBezTo>
                    <a:pt x="1172" y="14311"/>
                    <a:pt x="3740" y="11975"/>
                    <a:pt x="6076" y="10409"/>
                  </a:cubicBezTo>
                  <a:cubicBezTo>
                    <a:pt x="6738" y="9965"/>
                    <a:pt x="7322" y="9613"/>
                    <a:pt x="7839" y="9362"/>
                  </a:cubicBezTo>
                  <a:cubicBezTo>
                    <a:pt x="8801" y="8891"/>
                    <a:pt x="9534" y="8760"/>
                    <a:pt x="10102" y="9018"/>
                  </a:cubicBezTo>
                  <a:cubicBezTo>
                    <a:pt x="10668" y="9279"/>
                    <a:pt x="11342" y="10796"/>
                    <a:pt x="10727" y="13709"/>
                  </a:cubicBezTo>
                  <a:cubicBezTo>
                    <a:pt x="10149" y="16446"/>
                    <a:pt x="9119" y="19047"/>
                    <a:pt x="9065" y="19183"/>
                  </a:cubicBezTo>
                  <a:lnTo>
                    <a:pt x="11655" y="19264"/>
                  </a:lnTo>
                  <a:cubicBezTo>
                    <a:pt x="11610" y="19095"/>
                    <a:pt x="10798" y="15920"/>
                    <a:pt x="12325" y="11863"/>
                  </a:cubicBezTo>
                  <a:cubicBezTo>
                    <a:pt x="13150" y="9671"/>
                    <a:pt x="14225" y="8727"/>
                    <a:pt x="15451" y="7219"/>
                  </a:cubicBezTo>
                  <a:cubicBezTo>
                    <a:pt x="16678" y="5704"/>
                    <a:pt x="18914" y="4159"/>
                    <a:pt x="19032" y="40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8" name="Freeform 138"/>
            <p:cNvSpPr>
              <a:spLocks/>
            </p:cNvSpPr>
            <p:nvPr/>
          </p:nvSpPr>
          <p:spPr bwMode="auto">
            <a:xfrm>
              <a:off x="6980246" y="2379669"/>
              <a:ext cx="92075" cy="138113"/>
            </a:xfrm>
            <a:custGeom>
              <a:avLst/>
              <a:gdLst>
                <a:gd name="T0" fmla="*/ 2142 w 10606"/>
                <a:gd name="T1" fmla="*/ 965 h 16132"/>
                <a:gd name="T2" fmla="*/ 4082 w 10606"/>
                <a:gd name="T3" fmla="*/ 5676 h 16132"/>
                <a:gd name="T4" fmla="*/ 1607 w 10606"/>
                <a:gd name="T5" fmla="*/ 1294 h 16132"/>
                <a:gd name="T6" fmla="*/ 462 w 10606"/>
                <a:gd name="T7" fmla="*/ 1991 h 16132"/>
                <a:gd name="T8" fmla="*/ 1794 w 10606"/>
                <a:gd name="T9" fmla="*/ 5487 h 16132"/>
                <a:gd name="T10" fmla="*/ 2252 w 10606"/>
                <a:gd name="T11" fmla="*/ 9858 h 16132"/>
                <a:gd name="T12" fmla="*/ 0 w 10606"/>
                <a:gd name="T13" fmla="*/ 15239 h 16132"/>
                <a:gd name="T14" fmla="*/ 1824 w 10606"/>
                <a:gd name="T15" fmla="*/ 16132 h 16132"/>
                <a:gd name="T16" fmla="*/ 2683 w 10606"/>
                <a:gd name="T17" fmla="*/ 11723 h 16132"/>
                <a:gd name="T18" fmla="*/ 4493 w 10606"/>
                <a:gd name="T19" fmla="*/ 8790 h 16132"/>
                <a:gd name="T20" fmla="*/ 4840 w 10606"/>
                <a:gd name="T21" fmla="*/ 8706 h 16132"/>
                <a:gd name="T22" fmla="*/ 7119 w 10606"/>
                <a:gd name="T23" fmla="*/ 11150 h 16132"/>
                <a:gd name="T24" fmla="*/ 9132 w 10606"/>
                <a:gd name="T25" fmla="*/ 15803 h 16132"/>
                <a:gd name="T26" fmla="*/ 10606 w 10606"/>
                <a:gd name="T27" fmla="*/ 14759 h 16132"/>
                <a:gd name="T28" fmla="*/ 7822 w 10606"/>
                <a:gd name="T29" fmla="*/ 9678 h 16132"/>
                <a:gd name="T30" fmla="*/ 5604 w 10606"/>
                <a:gd name="T31" fmla="*/ 5009 h 16132"/>
                <a:gd name="T32" fmla="*/ 3548 w 10606"/>
                <a:gd name="T33" fmla="*/ 0 h 16132"/>
                <a:gd name="T34" fmla="*/ 2142 w 10606"/>
                <a:gd name="T35" fmla="*/ 965 h 1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06" h="16132">
                  <a:moveTo>
                    <a:pt x="2142" y="965"/>
                  </a:moveTo>
                  <a:lnTo>
                    <a:pt x="4082" y="5676"/>
                  </a:lnTo>
                  <a:lnTo>
                    <a:pt x="1607" y="1294"/>
                  </a:lnTo>
                  <a:lnTo>
                    <a:pt x="462" y="1991"/>
                  </a:lnTo>
                  <a:cubicBezTo>
                    <a:pt x="514" y="2090"/>
                    <a:pt x="1497" y="3986"/>
                    <a:pt x="1794" y="5487"/>
                  </a:cubicBezTo>
                  <a:cubicBezTo>
                    <a:pt x="2090" y="6982"/>
                    <a:pt x="2489" y="8034"/>
                    <a:pt x="2252" y="9858"/>
                  </a:cubicBezTo>
                  <a:cubicBezTo>
                    <a:pt x="1823" y="13233"/>
                    <a:pt x="92" y="15138"/>
                    <a:pt x="0" y="15239"/>
                  </a:cubicBezTo>
                  <a:lnTo>
                    <a:pt x="1824" y="16132"/>
                  </a:lnTo>
                  <a:cubicBezTo>
                    <a:pt x="1835" y="16017"/>
                    <a:pt x="2080" y="13833"/>
                    <a:pt x="2683" y="11723"/>
                  </a:cubicBezTo>
                  <a:cubicBezTo>
                    <a:pt x="3201" y="9926"/>
                    <a:pt x="3961" y="9051"/>
                    <a:pt x="4493" y="8790"/>
                  </a:cubicBezTo>
                  <a:cubicBezTo>
                    <a:pt x="4624" y="8727"/>
                    <a:pt x="4743" y="8699"/>
                    <a:pt x="4840" y="8706"/>
                  </a:cubicBezTo>
                  <a:cubicBezTo>
                    <a:pt x="5590" y="8754"/>
                    <a:pt x="6278" y="9577"/>
                    <a:pt x="7119" y="11150"/>
                  </a:cubicBezTo>
                  <a:cubicBezTo>
                    <a:pt x="8161" y="13095"/>
                    <a:pt x="9083" y="15666"/>
                    <a:pt x="9132" y="15803"/>
                  </a:cubicBezTo>
                  <a:lnTo>
                    <a:pt x="10606" y="14759"/>
                  </a:lnTo>
                  <a:cubicBezTo>
                    <a:pt x="10501" y="14570"/>
                    <a:pt x="8528" y="10979"/>
                    <a:pt x="7822" y="9678"/>
                  </a:cubicBezTo>
                  <a:cubicBezTo>
                    <a:pt x="7096" y="8330"/>
                    <a:pt x="6513" y="6752"/>
                    <a:pt x="5604" y="5009"/>
                  </a:cubicBezTo>
                  <a:cubicBezTo>
                    <a:pt x="4603" y="3097"/>
                    <a:pt x="3600" y="156"/>
                    <a:pt x="3548" y="0"/>
                  </a:cubicBezTo>
                  <a:lnTo>
                    <a:pt x="2142" y="9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9" name="Freeform 139"/>
            <p:cNvSpPr>
              <a:spLocks/>
            </p:cNvSpPr>
            <p:nvPr/>
          </p:nvSpPr>
          <p:spPr bwMode="auto">
            <a:xfrm>
              <a:off x="6953258" y="2239968"/>
              <a:ext cx="15875" cy="14288"/>
            </a:xfrm>
            <a:custGeom>
              <a:avLst/>
              <a:gdLst>
                <a:gd name="T0" fmla="*/ 566 w 1850"/>
                <a:gd name="T1" fmla="*/ 166 h 1808"/>
                <a:gd name="T2" fmla="*/ 417 w 1850"/>
                <a:gd name="T3" fmla="*/ 259 h 1808"/>
                <a:gd name="T4" fmla="*/ 282 w 1850"/>
                <a:gd name="T5" fmla="*/ 1413 h 1808"/>
                <a:gd name="T6" fmla="*/ 1283 w 1850"/>
                <a:gd name="T7" fmla="*/ 1641 h 1808"/>
                <a:gd name="T8" fmla="*/ 1433 w 1850"/>
                <a:gd name="T9" fmla="*/ 1548 h 1808"/>
                <a:gd name="T10" fmla="*/ 1569 w 1850"/>
                <a:gd name="T11" fmla="*/ 396 h 1808"/>
                <a:gd name="T12" fmla="*/ 566 w 1850"/>
                <a:gd name="T13" fmla="*/ 166 h 1808"/>
              </a:gdLst>
              <a:ahLst/>
              <a:cxnLst>
                <a:cxn ang="0">
                  <a:pos x="T0" y="T1"/>
                </a:cxn>
                <a:cxn ang="0">
                  <a:pos x="T2" y="T3"/>
                </a:cxn>
                <a:cxn ang="0">
                  <a:pos x="T4" y="T5"/>
                </a:cxn>
                <a:cxn ang="0">
                  <a:pos x="T6" y="T7"/>
                </a:cxn>
                <a:cxn ang="0">
                  <a:pos x="T8" y="T9"/>
                </a:cxn>
                <a:cxn ang="0">
                  <a:pos x="T10" y="T11"/>
                </a:cxn>
                <a:cxn ang="0">
                  <a:pos x="T12" y="T13"/>
                </a:cxn>
              </a:cxnLst>
              <a:rect l="0" t="0" r="r" b="b"/>
              <a:pathLst>
                <a:path w="1850" h="1808">
                  <a:moveTo>
                    <a:pt x="566" y="166"/>
                  </a:moveTo>
                  <a:cubicBezTo>
                    <a:pt x="514" y="189"/>
                    <a:pt x="466" y="221"/>
                    <a:pt x="417" y="259"/>
                  </a:cubicBezTo>
                  <a:cubicBezTo>
                    <a:pt x="60" y="539"/>
                    <a:pt x="0" y="1057"/>
                    <a:pt x="282" y="1413"/>
                  </a:cubicBezTo>
                  <a:cubicBezTo>
                    <a:pt x="525" y="1720"/>
                    <a:pt x="946" y="1808"/>
                    <a:pt x="1283" y="1641"/>
                  </a:cubicBezTo>
                  <a:cubicBezTo>
                    <a:pt x="1334" y="1616"/>
                    <a:pt x="1386" y="1585"/>
                    <a:pt x="1433" y="1548"/>
                  </a:cubicBezTo>
                  <a:cubicBezTo>
                    <a:pt x="1788" y="1265"/>
                    <a:pt x="1850" y="750"/>
                    <a:pt x="1569" y="396"/>
                  </a:cubicBezTo>
                  <a:cubicBezTo>
                    <a:pt x="1325" y="87"/>
                    <a:pt x="906" y="0"/>
                    <a:pt x="566"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0" name="Freeform 140"/>
            <p:cNvSpPr>
              <a:spLocks/>
            </p:cNvSpPr>
            <p:nvPr/>
          </p:nvSpPr>
          <p:spPr bwMode="auto">
            <a:xfrm>
              <a:off x="7058033" y="2390781"/>
              <a:ext cx="15875" cy="15875"/>
            </a:xfrm>
            <a:custGeom>
              <a:avLst/>
              <a:gdLst>
                <a:gd name="T0" fmla="*/ 1487 w 1853"/>
                <a:gd name="T1" fmla="*/ 273 h 1788"/>
                <a:gd name="T2" fmla="*/ 559 w 1853"/>
                <a:gd name="T3" fmla="*/ 144 h 1788"/>
                <a:gd name="T4" fmla="*/ 306 w 1853"/>
                <a:gd name="T5" fmla="*/ 333 h 1788"/>
                <a:gd name="T6" fmla="*/ 372 w 1853"/>
                <a:gd name="T7" fmla="*/ 1515 h 1788"/>
                <a:gd name="T8" fmla="*/ 1293 w 1853"/>
                <a:gd name="T9" fmla="*/ 1643 h 1788"/>
                <a:gd name="T10" fmla="*/ 1546 w 1853"/>
                <a:gd name="T11" fmla="*/ 1450 h 1788"/>
                <a:gd name="T12" fmla="*/ 1487 w 1853"/>
                <a:gd name="T13" fmla="*/ 273 h 1788"/>
              </a:gdLst>
              <a:ahLst/>
              <a:cxnLst>
                <a:cxn ang="0">
                  <a:pos x="T0" y="T1"/>
                </a:cxn>
                <a:cxn ang="0">
                  <a:pos x="T2" y="T3"/>
                </a:cxn>
                <a:cxn ang="0">
                  <a:pos x="T4" y="T5"/>
                </a:cxn>
                <a:cxn ang="0">
                  <a:pos x="T6" y="T7"/>
                </a:cxn>
                <a:cxn ang="0">
                  <a:pos x="T8" y="T9"/>
                </a:cxn>
                <a:cxn ang="0">
                  <a:pos x="T10" y="T11"/>
                </a:cxn>
                <a:cxn ang="0">
                  <a:pos x="T12" y="T13"/>
                </a:cxn>
              </a:cxnLst>
              <a:rect l="0" t="0" r="r" b="b"/>
              <a:pathLst>
                <a:path w="1853" h="1788">
                  <a:moveTo>
                    <a:pt x="1487" y="273"/>
                  </a:moveTo>
                  <a:cubicBezTo>
                    <a:pt x="1224" y="40"/>
                    <a:pt x="854" y="0"/>
                    <a:pt x="559" y="144"/>
                  </a:cubicBezTo>
                  <a:cubicBezTo>
                    <a:pt x="464" y="189"/>
                    <a:pt x="380" y="253"/>
                    <a:pt x="306" y="333"/>
                  </a:cubicBezTo>
                  <a:cubicBezTo>
                    <a:pt x="0" y="678"/>
                    <a:pt x="27" y="1206"/>
                    <a:pt x="372" y="1515"/>
                  </a:cubicBezTo>
                  <a:cubicBezTo>
                    <a:pt x="631" y="1749"/>
                    <a:pt x="996" y="1788"/>
                    <a:pt x="1293" y="1643"/>
                  </a:cubicBezTo>
                  <a:cubicBezTo>
                    <a:pt x="1386" y="1598"/>
                    <a:pt x="1472" y="1533"/>
                    <a:pt x="1546" y="1450"/>
                  </a:cubicBezTo>
                  <a:cubicBezTo>
                    <a:pt x="1853" y="1107"/>
                    <a:pt x="1826" y="582"/>
                    <a:pt x="148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1" name="Freeform 141"/>
            <p:cNvSpPr>
              <a:spLocks/>
            </p:cNvSpPr>
            <p:nvPr/>
          </p:nvSpPr>
          <p:spPr bwMode="auto">
            <a:xfrm>
              <a:off x="6934208" y="2190756"/>
              <a:ext cx="58738" cy="85725"/>
            </a:xfrm>
            <a:custGeom>
              <a:avLst/>
              <a:gdLst>
                <a:gd name="T0" fmla="*/ 4279 w 6696"/>
                <a:gd name="T1" fmla="*/ 2600 h 9978"/>
                <a:gd name="T2" fmla="*/ 4687 w 6696"/>
                <a:gd name="T3" fmla="*/ 61 h 9978"/>
                <a:gd name="T4" fmla="*/ 3911 w 6696"/>
                <a:gd name="T5" fmla="*/ 80 h 9978"/>
                <a:gd name="T6" fmla="*/ 2885 w 6696"/>
                <a:gd name="T7" fmla="*/ 3021 h 9978"/>
                <a:gd name="T8" fmla="*/ 3533 w 6696"/>
                <a:gd name="T9" fmla="*/ 41 h 9978"/>
                <a:gd name="T10" fmla="*/ 2769 w 6696"/>
                <a:gd name="T11" fmla="*/ 0 h 9978"/>
                <a:gd name="T12" fmla="*/ 1853 w 6696"/>
                <a:gd name="T13" fmla="*/ 2810 h 9978"/>
                <a:gd name="T14" fmla="*/ 1098 w 6696"/>
                <a:gd name="T15" fmla="*/ 6001 h 9978"/>
                <a:gd name="T16" fmla="*/ 0 w 6696"/>
                <a:gd name="T17" fmla="*/ 9897 h 9978"/>
                <a:gd name="T18" fmla="*/ 1098 w 6696"/>
                <a:gd name="T19" fmla="*/ 9978 h 9978"/>
                <a:gd name="T20" fmla="*/ 1729 w 6696"/>
                <a:gd name="T21" fmla="*/ 6822 h 9978"/>
                <a:gd name="T22" fmla="*/ 2701 w 6696"/>
                <a:gd name="T23" fmla="*/ 5046 h 9978"/>
                <a:gd name="T24" fmla="*/ 2816 w 6696"/>
                <a:gd name="T25" fmla="*/ 5003 h 9978"/>
                <a:gd name="T26" fmla="*/ 4558 w 6696"/>
                <a:gd name="T27" fmla="*/ 6590 h 9978"/>
                <a:gd name="T28" fmla="*/ 5679 w 6696"/>
                <a:gd name="T29" fmla="*/ 9212 h 9978"/>
                <a:gd name="T30" fmla="*/ 6696 w 6696"/>
                <a:gd name="T31" fmla="*/ 8414 h 9978"/>
                <a:gd name="T32" fmla="*/ 4577 w 6696"/>
                <a:gd name="T33" fmla="*/ 5375 h 9978"/>
                <a:gd name="T34" fmla="*/ 4279 w 6696"/>
                <a:gd name="T35" fmla="*/ 2600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6" h="9978">
                  <a:moveTo>
                    <a:pt x="4279" y="2600"/>
                  </a:moveTo>
                  <a:cubicBezTo>
                    <a:pt x="4265" y="1628"/>
                    <a:pt x="4666" y="138"/>
                    <a:pt x="4687" y="61"/>
                  </a:cubicBezTo>
                  <a:lnTo>
                    <a:pt x="3911" y="80"/>
                  </a:lnTo>
                  <a:lnTo>
                    <a:pt x="2885" y="3021"/>
                  </a:lnTo>
                  <a:lnTo>
                    <a:pt x="3533" y="41"/>
                  </a:lnTo>
                  <a:lnTo>
                    <a:pt x="2769" y="0"/>
                  </a:lnTo>
                  <a:cubicBezTo>
                    <a:pt x="2741" y="75"/>
                    <a:pt x="2216" y="1488"/>
                    <a:pt x="1853" y="2810"/>
                  </a:cubicBezTo>
                  <a:cubicBezTo>
                    <a:pt x="1515" y="4013"/>
                    <a:pt x="1364" y="5066"/>
                    <a:pt x="1098" y="6001"/>
                  </a:cubicBezTo>
                  <a:cubicBezTo>
                    <a:pt x="832" y="6903"/>
                    <a:pt x="41" y="9746"/>
                    <a:pt x="0" y="9897"/>
                  </a:cubicBezTo>
                  <a:lnTo>
                    <a:pt x="1098" y="9978"/>
                  </a:lnTo>
                  <a:cubicBezTo>
                    <a:pt x="1109" y="9888"/>
                    <a:pt x="1337" y="8168"/>
                    <a:pt x="1729" y="6822"/>
                  </a:cubicBezTo>
                  <a:cubicBezTo>
                    <a:pt x="2016" y="5826"/>
                    <a:pt x="2304" y="5242"/>
                    <a:pt x="2701" y="5046"/>
                  </a:cubicBezTo>
                  <a:cubicBezTo>
                    <a:pt x="2737" y="5030"/>
                    <a:pt x="2777" y="5014"/>
                    <a:pt x="2816" y="5003"/>
                  </a:cubicBezTo>
                  <a:cubicBezTo>
                    <a:pt x="3118" y="4920"/>
                    <a:pt x="3857" y="5282"/>
                    <a:pt x="4558" y="6590"/>
                  </a:cubicBezTo>
                  <a:cubicBezTo>
                    <a:pt x="5214" y="7819"/>
                    <a:pt x="5656" y="9142"/>
                    <a:pt x="5679" y="9212"/>
                  </a:cubicBezTo>
                  <a:lnTo>
                    <a:pt x="6696" y="8414"/>
                  </a:lnTo>
                  <a:cubicBezTo>
                    <a:pt x="6626" y="8366"/>
                    <a:pt x="5296" y="7411"/>
                    <a:pt x="4577" y="5375"/>
                  </a:cubicBezTo>
                  <a:cubicBezTo>
                    <a:pt x="4186" y="4273"/>
                    <a:pt x="4297" y="3567"/>
                    <a:pt x="4279" y="2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2" name="Freeform 142"/>
            <p:cNvSpPr>
              <a:spLocks/>
            </p:cNvSpPr>
            <p:nvPr/>
          </p:nvSpPr>
          <p:spPr bwMode="auto">
            <a:xfrm>
              <a:off x="7034221" y="2336806"/>
              <a:ext cx="57150" cy="93663"/>
            </a:xfrm>
            <a:custGeom>
              <a:avLst/>
              <a:gdLst>
                <a:gd name="T0" fmla="*/ 4883 w 6682"/>
                <a:gd name="T1" fmla="*/ 0 h 10797"/>
                <a:gd name="T2" fmla="*/ 3843 w 6682"/>
                <a:gd name="T3" fmla="*/ 350 h 10797"/>
                <a:gd name="T4" fmla="*/ 4220 w 6682"/>
                <a:gd name="T5" fmla="*/ 3621 h 10797"/>
                <a:gd name="T6" fmla="*/ 3453 w 6682"/>
                <a:gd name="T7" fmla="*/ 458 h 10797"/>
                <a:gd name="T8" fmla="*/ 2617 w 6682"/>
                <a:gd name="T9" fmla="*/ 692 h 10797"/>
                <a:gd name="T10" fmla="*/ 2831 w 6682"/>
                <a:gd name="T11" fmla="*/ 3098 h 10797"/>
                <a:gd name="T12" fmla="*/ 2347 w 6682"/>
                <a:gd name="T13" fmla="*/ 5894 h 10797"/>
                <a:gd name="T14" fmla="*/ 0 w 6682"/>
                <a:gd name="T15" fmla="*/ 8842 h 10797"/>
                <a:gd name="T16" fmla="*/ 978 w 6682"/>
                <a:gd name="T17" fmla="*/ 9721 h 10797"/>
                <a:gd name="T18" fmla="*/ 2286 w 6682"/>
                <a:gd name="T19" fmla="*/ 7133 h 10797"/>
                <a:gd name="T20" fmla="*/ 3645 w 6682"/>
                <a:gd name="T21" fmla="*/ 5724 h 10797"/>
                <a:gd name="T22" fmla="*/ 4163 w 6682"/>
                <a:gd name="T23" fmla="*/ 5634 h 10797"/>
                <a:gd name="T24" fmla="*/ 5148 w 6682"/>
                <a:gd name="T25" fmla="*/ 7555 h 10797"/>
                <a:gd name="T26" fmla="*/ 5586 w 6682"/>
                <a:gd name="T27" fmla="*/ 10797 h 10797"/>
                <a:gd name="T28" fmla="*/ 6682 w 6682"/>
                <a:gd name="T29" fmla="*/ 10407 h 10797"/>
                <a:gd name="T30" fmla="*/ 5841 w 6682"/>
                <a:gd name="T31" fmla="*/ 6761 h 10797"/>
                <a:gd name="T32" fmla="*/ 5286 w 6682"/>
                <a:gd name="T33" fmla="*/ 3468 h 10797"/>
                <a:gd name="T34" fmla="*/ 4883 w 6682"/>
                <a:gd name="T35" fmla="*/ 0 h 10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2" h="10797">
                  <a:moveTo>
                    <a:pt x="4883" y="0"/>
                  </a:moveTo>
                  <a:lnTo>
                    <a:pt x="3843" y="350"/>
                  </a:lnTo>
                  <a:lnTo>
                    <a:pt x="4220" y="3621"/>
                  </a:lnTo>
                  <a:lnTo>
                    <a:pt x="3453" y="458"/>
                  </a:lnTo>
                  <a:lnTo>
                    <a:pt x="2617" y="692"/>
                  </a:lnTo>
                  <a:cubicBezTo>
                    <a:pt x="2630" y="763"/>
                    <a:pt x="2912" y="2113"/>
                    <a:pt x="2831" y="3098"/>
                  </a:cubicBezTo>
                  <a:cubicBezTo>
                    <a:pt x="2750" y="4083"/>
                    <a:pt x="2818" y="4802"/>
                    <a:pt x="2347" y="5894"/>
                  </a:cubicBezTo>
                  <a:cubicBezTo>
                    <a:pt x="1488" y="7922"/>
                    <a:pt x="76" y="8797"/>
                    <a:pt x="0" y="8842"/>
                  </a:cubicBezTo>
                  <a:lnTo>
                    <a:pt x="978" y="9721"/>
                  </a:lnTo>
                  <a:cubicBezTo>
                    <a:pt x="1007" y="9649"/>
                    <a:pt x="1540" y="8335"/>
                    <a:pt x="2286" y="7133"/>
                  </a:cubicBezTo>
                  <a:cubicBezTo>
                    <a:pt x="2786" y="6329"/>
                    <a:pt x="3275" y="5905"/>
                    <a:pt x="3645" y="5724"/>
                  </a:cubicBezTo>
                  <a:cubicBezTo>
                    <a:pt x="3868" y="5614"/>
                    <a:pt x="4048" y="5596"/>
                    <a:pt x="4163" y="5634"/>
                  </a:cubicBezTo>
                  <a:cubicBezTo>
                    <a:pt x="4619" y="5794"/>
                    <a:pt x="4901" y="6428"/>
                    <a:pt x="5148" y="7555"/>
                  </a:cubicBezTo>
                  <a:cubicBezTo>
                    <a:pt x="5458" y="8948"/>
                    <a:pt x="5579" y="10704"/>
                    <a:pt x="5586" y="10797"/>
                  </a:cubicBezTo>
                  <a:lnTo>
                    <a:pt x="6682" y="10407"/>
                  </a:lnTo>
                  <a:cubicBezTo>
                    <a:pt x="6652" y="10272"/>
                    <a:pt x="6052" y="7695"/>
                    <a:pt x="5841" y="6761"/>
                  </a:cubicBezTo>
                  <a:cubicBezTo>
                    <a:pt x="5629" y="5794"/>
                    <a:pt x="5543" y="4717"/>
                    <a:pt x="5286" y="3468"/>
                  </a:cubicBezTo>
                  <a:cubicBezTo>
                    <a:pt x="4998" y="2106"/>
                    <a:pt x="4889" y="104"/>
                    <a:pt x="48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3" name="Freeform 143"/>
            <p:cNvSpPr>
              <a:spLocks/>
            </p:cNvSpPr>
            <p:nvPr/>
          </p:nvSpPr>
          <p:spPr bwMode="auto">
            <a:xfrm>
              <a:off x="7135821" y="2400306"/>
              <a:ext cx="22225" cy="23813"/>
            </a:xfrm>
            <a:custGeom>
              <a:avLst/>
              <a:gdLst>
                <a:gd name="T0" fmla="*/ 1790 w 2553"/>
                <a:gd name="T1" fmla="*/ 2344 h 2590"/>
                <a:gd name="T2" fmla="*/ 2407 w 2553"/>
                <a:gd name="T3" fmla="*/ 993 h 2590"/>
                <a:gd name="T4" fmla="*/ 976 w 2553"/>
                <a:gd name="T5" fmla="*/ 168 h 2590"/>
                <a:gd name="T6" fmla="*/ 762 w 2553"/>
                <a:gd name="T7" fmla="*/ 248 h 2590"/>
                <a:gd name="T8" fmla="*/ 148 w 2553"/>
                <a:gd name="T9" fmla="*/ 1596 h 2590"/>
                <a:gd name="T10" fmla="*/ 1580 w 2553"/>
                <a:gd name="T11" fmla="*/ 2425 h 2590"/>
                <a:gd name="T12" fmla="*/ 1790 w 2553"/>
                <a:gd name="T13" fmla="*/ 2344 h 2590"/>
              </a:gdLst>
              <a:ahLst/>
              <a:cxnLst>
                <a:cxn ang="0">
                  <a:pos x="T0" y="T1"/>
                </a:cxn>
                <a:cxn ang="0">
                  <a:pos x="T2" y="T3"/>
                </a:cxn>
                <a:cxn ang="0">
                  <a:pos x="T4" y="T5"/>
                </a:cxn>
                <a:cxn ang="0">
                  <a:pos x="T6" y="T7"/>
                </a:cxn>
                <a:cxn ang="0">
                  <a:pos x="T8" y="T9"/>
                </a:cxn>
                <a:cxn ang="0">
                  <a:pos x="T10" y="T11"/>
                </a:cxn>
                <a:cxn ang="0">
                  <a:pos x="T12" y="T13"/>
                </a:cxn>
              </a:cxnLst>
              <a:rect l="0" t="0" r="r" b="b"/>
              <a:pathLst>
                <a:path w="2553" h="2590">
                  <a:moveTo>
                    <a:pt x="1790" y="2344"/>
                  </a:moveTo>
                  <a:cubicBezTo>
                    <a:pt x="2283" y="2103"/>
                    <a:pt x="2553" y="1542"/>
                    <a:pt x="2407" y="993"/>
                  </a:cubicBezTo>
                  <a:cubicBezTo>
                    <a:pt x="2240" y="369"/>
                    <a:pt x="1600" y="0"/>
                    <a:pt x="976" y="168"/>
                  </a:cubicBezTo>
                  <a:cubicBezTo>
                    <a:pt x="901" y="189"/>
                    <a:pt x="831" y="214"/>
                    <a:pt x="762" y="248"/>
                  </a:cubicBezTo>
                  <a:cubicBezTo>
                    <a:pt x="272" y="488"/>
                    <a:pt x="0" y="1046"/>
                    <a:pt x="148" y="1596"/>
                  </a:cubicBezTo>
                  <a:cubicBezTo>
                    <a:pt x="315" y="2220"/>
                    <a:pt x="957" y="2590"/>
                    <a:pt x="1580" y="2425"/>
                  </a:cubicBezTo>
                  <a:cubicBezTo>
                    <a:pt x="1654" y="2403"/>
                    <a:pt x="1724" y="2376"/>
                    <a:pt x="1790" y="2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4" name="Freeform 144"/>
            <p:cNvSpPr>
              <a:spLocks/>
            </p:cNvSpPr>
            <p:nvPr/>
          </p:nvSpPr>
          <p:spPr bwMode="auto">
            <a:xfrm>
              <a:off x="7048508" y="2244731"/>
              <a:ext cx="57150" cy="57150"/>
            </a:xfrm>
            <a:custGeom>
              <a:avLst/>
              <a:gdLst>
                <a:gd name="T0" fmla="*/ 5909 w 6613"/>
                <a:gd name="T1" fmla="*/ 2033 h 6619"/>
                <a:gd name="T2" fmla="*/ 2031 w 6613"/>
                <a:gd name="T3" fmla="*/ 703 h 6619"/>
                <a:gd name="T4" fmla="*/ 699 w 6613"/>
                <a:gd name="T5" fmla="*/ 4577 h 6619"/>
                <a:gd name="T6" fmla="*/ 4577 w 6613"/>
                <a:gd name="T7" fmla="*/ 5915 h 6619"/>
                <a:gd name="T8" fmla="*/ 5909 w 6613"/>
                <a:gd name="T9" fmla="*/ 2033 h 6619"/>
              </a:gdLst>
              <a:ahLst/>
              <a:cxnLst>
                <a:cxn ang="0">
                  <a:pos x="T0" y="T1"/>
                </a:cxn>
                <a:cxn ang="0">
                  <a:pos x="T2" y="T3"/>
                </a:cxn>
                <a:cxn ang="0">
                  <a:pos x="T4" y="T5"/>
                </a:cxn>
                <a:cxn ang="0">
                  <a:pos x="T6" y="T7"/>
                </a:cxn>
                <a:cxn ang="0">
                  <a:pos x="T8" y="T9"/>
                </a:cxn>
              </a:cxnLst>
              <a:rect l="0" t="0" r="r" b="b"/>
              <a:pathLst>
                <a:path w="6613" h="6619">
                  <a:moveTo>
                    <a:pt x="5909" y="2033"/>
                  </a:moveTo>
                  <a:cubicBezTo>
                    <a:pt x="5208" y="597"/>
                    <a:pt x="3470" y="0"/>
                    <a:pt x="2031" y="703"/>
                  </a:cubicBezTo>
                  <a:cubicBezTo>
                    <a:pt x="591" y="1407"/>
                    <a:pt x="0" y="3143"/>
                    <a:pt x="699" y="4577"/>
                  </a:cubicBezTo>
                  <a:cubicBezTo>
                    <a:pt x="1403" y="6021"/>
                    <a:pt x="3138" y="6619"/>
                    <a:pt x="4577" y="5915"/>
                  </a:cubicBezTo>
                  <a:cubicBezTo>
                    <a:pt x="6017" y="5210"/>
                    <a:pt x="6613" y="3472"/>
                    <a:pt x="5909" y="20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5" name="Freeform 145"/>
            <p:cNvSpPr>
              <a:spLocks/>
            </p:cNvSpPr>
            <p:nvPr/>
          </p:nvSpPr>
          <p:spPr bwMode="auto">
            <a:xfrm>
              <a:off x="7097721" y="2338394"/>
              <a:ext cx="107950" cy="125413"/>
            </a:xfrm>
            <a:custGeom>
              <a:avLst/>
              <a:gdLst>
                <a:gd name="T0" fmla="*/ 8948 w 12494"/>
                <a:gd name="T1" fmla="*/ 4664 h 14520"/>
                <a:gd name="T2" fmla="*/ 10463 w 12494"/>
                <a:gd name="T3" fmla="*/ 367 h 14520"/>
                <a:gd name="T4" fmla="*/ 9306 w 12494"/>
                <a:gd name="T5" fmla="*/ 0 h 14520"/>
                <a:gd name="T6" fmla="*/ 7713 w 12494"/>
                <a:gd name="T7" fmla="*/ 2987 h 14520"/>
                <a:gd name="T8" fmla="*/ 5007 w 12494"/>
                <a:gd name="T9" fmla="*/ 5906 h 14520"/>
                <a:gd name="T10" fmla="*/ 3819 w 12494"/>
                <a:gd name="T11" fmla="*/ 6590 h 14520"/>
                <a:gd name="T12" fmla="*/ 0 w 12494"/>
                <a:gd name="T13" fmla="*/ 7570 h 14520"/>
                <a:gd name="T14" fmla="*/ 474 w 12494"/>
                <a:gd name="T15" fmla="*/ 9346 h 14520"/>
                <a:gd name="T16" fmla="*/ 3732 w 12494"/>
                <a:gd name="T17" fmla="*/ 7433 h 14520"/>
                <a:gd name="T18" fmla="*/ 3991 w 12494"/>
                <a:gd name="T19" fmla="*/ 7311 h 14520"/>
                <a:gd name="T20" fmla="*/ 7330 w 12494"/>
                <a:gd name="T21" fmla="*/ 6982 h 14520"/>
                <a:gd name="T22" fmla="*/ 7027 w 12494"/>
                <a:gd name="T23" fmla="*/ 9996 h 14520"/>
                <a:gd name="T24" fmla="*/ 5055 w 12494"/>
                <a:gd name="T25" fmla="*/ 14132 h 14520"/>
                <a:gd name="T26" fmla="*/ 6647 w 12494"/>
                <a:gd name="T27" fmla="*/ 14520 h 14520"/>
                <a:gd name="T28" fmla="*/ 8450 w 12494"/>
                <a:gd name="T29" fmla="*/ 9594 h 14520"/>
                <a:gd name="T30" fmla="*/ 10314 w 12494"/>
                <a:gd name="T31" fmla="*/ 5305 h 14520"/>
                <a:gd name="T32" fmla="*/ 12494 w 12494"/>
                <a:gd name="T33" fmla="*/ 920 h 14520"/>
                <a:gd name="T34" fmla="*/ 11002 w 12494"/>
                <a:gd name="T35" fmla="*/ 536 h 14520"/>
                <a:gd name="T36" fmla="*/ 8948 w 12494"/>
                <a:gd name="T37" fmla="*/ 4664 h 1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4" h="14520">
                  <a:moveTo>
                    <a:pt x="8948" y="4664"/>
                  </a:moveTo>
                  <a:lnTo>
                    <a:pt x="10463" y="367"/>
                  </a:lnTo>
                  <a:lnTo>
                    <a:pt x="9306" y="0"/>
                  </a:lnTo>
                  <a:cubicBezTo>
                    <a:pt x="9268" y="93"/>
                    <a:pt x="8558" y="1893"/>
                    <a:pt x="7713" y="2987"/>
                  </a:cubicBezTo>
                  <a:cubicBezTo>
                    <a:pt x="6868" y="4080"/>
                    <a:pt x="6389" y="4978"/>
                    <a:pt x="5007" y="5906"/>
                  </a:cubicBezTo>
                  <a:cubicBezTo>
                    <a:pt x="4604" y="6173"/>
                    <a:pt x="4205" y="6402"/>
                    <a:pt x="3819" y="6590"/>
                  </a:cubicBezTo>
                  <a:cubicBezTo>
                    <a:pt x="1741" y="7604"/>
                    <a:pt x="88" y="7570"/>
                    <a:pt x="0" y="7570"/>
                  </a:cubicBezTo>
                  <a:lnTo>
                    <a:pt x="474" y="9346"/>
                  </a:lnTo>
                  <a:cubicBezTo>
                    <a:pt x="551" y="9292"/>
                    <a:pt x="2032" y="8264"/>
                    <a:pt x="3732" y="7433"/>
                  </a:cubicBezTo>
                  <a:cubicBezTo>
                    <a:pt x="3819" y="7392"/>
                    <a:pt x="3907" y="7351"/>
                    <a:pt x="3991" y="7311"/>
                  </a:cubicBezTo>
                  <a:cubicBezTo>
                    <a:pt x="5907" y="6411"/>
                    <a:pt x="7063" y="6634"/>
                    <a:pt x="7330" y="6982"/>
                  </a:cubicBezTo>
                  <a:cubicBezTo>
                    <a:pt x="7749" y="7523"/>
                    <a:pt x="7596" y="8479"/>
                    <a:pt x="7027" y="9996"/>
                  </a:cubicBezTo>
                  <a:cubicBezTo>
                    <a:pt x="6324" y="11865"/>
                    <a:pt x="5120" y="14018"/>
                    <a:pt x="5055" y="14132"/>
                  </a:cubicBezTo>
                  <a:lnTo>
                    <a:pt x="6647" y="14520"/>
                  </a:lnTo>
                  <a:cubicBezTo>
                    <a:pt x="6712" y="14336"/>
                    <a:pt x="7981" y="10852"/>
                    <a:pt x="8450" y="9594"/>
                  </a:cubicBezTo>
                  <a:cubicBezTo>
                    <a:pt x="8935" y="8300"/>
                    <a:pt x="9663" y="6966"/>
                    <a:pt x="10314" y="5305"/>
                  </a:cubicBezTo>
                  <a:cubicBezTo>
                    <a:pt x="11020" y="3481"/>
                    <a:pt x="12420" y="1050"/>
                    <a:pt x="12494" y="920"/>
                  </a:cubicBezTo>
                  <a:lnTo>
                    <a:pt x="11002" y="536"/>
                  </a:lnTo>
                  <a:lnTo>
                    <a:pt x="8948" y="4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6" name="Freeform 146"/>
            <p:cNvSpPr>
              <a:spLocks/>
            </p:cNvSpPr>
            <p:nvPr/>
          </p:nvSpPr>
          <p:spPr bwMode="auto">
            <a:xfrm>
              <a:off x="6981833" y="2160593"/>
              <a:ext cx="292100" cy="207963"/>
            </a:xfrm>
            <a:custGeom>
              <a:avLst/>
              <a:gdLst>
                <a:gd name="T0" fmla="*/ 23478 w 34007"/>
                <a:gd name="T1" fmla="*/ 15131 h 24254"/>
                <a:gd name="T2" fmla="*/ 33295 w 34007"/>
                <a:gd name="T3" fmla="*/ 19624 h 24254"/>
                <a:gd name="T4" fmla="*/ 34007 w 34007"/>
                <a:gd name="T5" fmla="*/ 17002 h 24254"/>
                <a:gd name="T6" fmla="*/ 24990 w 34007"/>
                <a:gd name="T7" fmla="*/ 11718 h 24254"/>
                <a:gd name="T8" fmla="*/ 14528 w 34007"/>
                <a:gd name="T9" fmla="*/ 6713 h 24254"/>
                <a:gd name="T10" fmla="*/ 1887 w 34007"/>
                <a:gd name="T11" fmla="*/ 0 h 24254"/>
                <a:gd name="T12" fmla="*/ 790 w 34007"/>
                <a:gd name="T13" fmla="*/ 3737 h 24254"/>
                <a:gd name="T14" fmla="*/ 11209 w 34007"/>
                <a:gd name="T15" fmla="*/ 8278 h 24254"/>
                <a:gd name="T16" fmla="*/ 16683 w 34007"/>
                <a:gd name="T17" fmla="*/ 13415 h 24254"/>
                <a:gd name="T18" fmla="*/ 13042 w 34007"/>
                <a:gd name="T19" fmla="*/ 17067 h 24254"/>
                <a:gd name="T20" fmla="*/ 9902 w 34007"/>
                <a:gd name="T21" fmla="*/ 18240 h 24254"/>
                <a:gd name="T22" fmla="*/ 0 w 34007"/>
                <a:gd name="T23" fmla="*/ 20153 h 24254"/>
                <a:gd name="T24" fmla="*/ 2002 w 34007"/>
                <a:gd name="T25" fmla="*/ 24254 h 24254"/>
                <a:gd name="T26" fmla="*/ 6245 w 34007"/>
                <a:gd name="T27" fmla="*/ 21553 h 24254"/>
                <a:gd name="T28" fmla="*/ 14086 w 34007"/>
                <a:gd name="T29" fmla="*/ 19213 h 24254"/>
                <a:gd name="T30" fmla="*/ 23899 w 34007"/>
                <a:gd name="T31" fmla="*/ 20278 h 24254"/>
                <a:gd name="T32" fmla="*/ 32364 w 34007"/>
                <a:gd name="T33" fmla="*/ 23596 h 24254"/>
                <a:gd name="T34" fmla="*/ 32874 w 34007"/>
                <a:gd name="T35" fmla="*/ 20898 h 24254"/>
                <a:gd name="T36" fmla="*/ 23478 w 34007"/>
                <a:gd name="T37" fmla="*/ 15131 h 24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07" h="24254">
                  <a:moveTo>
                    <a:pt x="23478" y="15131"/>
                  </a:moveTo>
                  <a:lnTo>
                    <a:pt x="33295" y="19624"/>
                  </a:lnTo>
                  <a:lnTo>
                    <a:pt x="34007" y="17002"/>
                  </a:lnTo>
                  <a:cubicBezTo>
                    <a:pt x="33769" y="16851"/>
                    <a:pt x="29287" y="13976"/>
                    <a:pt x="24990" y="11718"/>
                  </a:cubicBezTo>
                  <a:cubicBezTo>
                    <a:pt x="21079" y="9662"/>
                    <a:pt x="17549" y="8350"/>
                    <a:pt x="14528" y="6713"/>
                  </a:cubicBezTo>
                  <a:cubicBezTo>
                    <a:pt x="11602" y="5126"/>
                    <a:pt x="2374" y="256"/>
                    <a:pt x="1887" y="0"/>
                  </a:cubicBezTo>
                  <a:lnTo>
                    <a:pt x="790" y="3737"/>
                  </a:lnTo>
                  <a:cubicBezTo>
                    <a:pt x="1094" y="3845"/>
                    <a:pt x="6851" y="5924"/>
                    <a:pt x="11209" y="8278"/>
                  </a:cubicBezTo>
                  <a:cubicBezTo>
                    <a:pt x="14744" y="10185"/>
                    <a:pt x="16586" y="11731"/>
                    <a:pt x="16683" y="13415"/>
                  </a:cubicBezTo>
                  <a:cubicBezTo>
                    <a:pt x="16737" y="14247"/>
                    <a:pt x="15716" y="15760"/>
                    <a:pt x="13042" y="17067"/>
                  </a:cubicBezTo>
                  <a:cubicBezTo>
                    <a:pt x="12176" y="17489"/>
                    <a:pt x="11137" y="17893"/>
                    <a:pt x="9902" y="18240"/>
                  </a:cubicBezTo>
                  <a:cubicBezTo>
                    <a:pt x="5165" y="19592"/>
                    <a:pt x="257" y="20124"/>
                    <a:pt x="0" y="20153"/>
                  </a:cubicBezTo>
                  <a:lnTo>
                    <a:pt x="2002" y="24254"/>
                  </a:lnTo>
                  <a:cubicBezTo>
                    <a:pt x="2077" y="24187"/>
                    <a:pt x="3510" y="22888"/>
                    <a:pt x="6245" y="21553"/>
                  </a:cubicBezTo>
                  <a:cubicBezTo>
                    <a:pt x="8242" y="20577"/>
                    <a:pt x="10891" y="19619"/>
                    <a:pt x="14086" y="19213"/>
                  </a:cubicBezTo>
                  <a:cubicBezTo>
                    <a:pt x="18184" y="18700"/>
                    <a:pt x="20536" y="19604"/>
                    <a:pt x="23899" y="20278"/>
                  </a:cubicBezTo>
                  <a:cubicBezTo>
                    <a:pt x="27262" y="20945"/>
                    <a:pt x="32109" y="23465"/>
                    <a:pt x="32364" y="23596"/>
                  </a:cubicBezTo>
                  <a:lnTo>
                    <a:pt x="32874" y="20898"/>
                  </a:lnTo>
                  <a:lnTo>
                    <a:pt x="23478" y="15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7" name="Freeform 147"/>
            <p:cNvSpPr>
              <a:spLocks/>
            </p:cNvSpPr>
            <p:nvPr/>
          </p:nvSpPr>
          <p:spPr bwMode="auto">
            <a:xfrm>
              <a:off x="10186999" y="2155831"/>
              <a:ext cx="44450" cy="44450"/>
            </a:xfrm>
            <a:custGeom>
              <a:avLst/>
              <a:gdLst>
                <a:gd name="T0" fmla="*/ 3233 w 5172"/>
                <a:gd name="T1" fmla="*/ 4809 h 5167"/>
                <a:gd name="T2" fmla="*/ 4811 w 5172"/>
                <a:gd name="T3" fmla="*/ 1935 h 5167"/>
                <a:gd name="T4" fmla="*/ 1935 w 5172"/>
                <a:gd name="T5" fmla="*/ 359 h 5167"/>
                <a:gd name="T6" fmla="*/ 359 w 5172"/>
                <a:gd name="T7" fmla="*/ 3236 h 5167"/>
                <a:gd name="T8" fmla="*/ 3233 w 5172"/>
                <a:gd name="T9" fmla="*/ 4809 h 5167"/>
              </a:gdLst>
              <a:ahLst/>
              <a:cxnLst>
                <a:cxn ang="0">
                  <a:pos x="T0" y="T1"/>
                </a:cxn>
                <a:cxn ang="0">
                  <a:pos x="T2" y="T3"/>
                </a:cxn>
                <a:cxn ang="0">
                  <a:pos x="T4" y="T5"/>
                </a:cxn>
                <a:cxn ang="0">
                  <a:pos x="T6" y="T7"/>
                </a:cxn>
                <a:cxn ang="0">
                  <a:pos x="T8" y="T9"/>
                </a:cxn>
              </a:cxnLst>
              <a:rect l="0" t="0" r="r" b="b"/>
              <a:pathLst>
                <a:path w="5172" h="5167">
                  <a:moveTo>
                    <a:pt x="3233" y="4809"/>
                  </a:moveTo>
                  <a:cubicBezTo>
                    <a:pt x="4464" y="4450"/>
                    <a:pt x="5172" y="3165"/>
                    <a:pt x="4811" y="1935"/>
                  </a:cubicBezTo>
                  <a:cubicBezTo>
                    <a:pt x="4452" y="706"/>
                    <a:pt x="3167" y="0"/>
                    <a:pt x="1935" y="359"/>
                  </a:cubicBezTo>
                  <a:cubicBezTo>
                    <a:pt x="710" y="719"/>
                    <a:pt x="0" y="2004"/>
                    <a:pt x="359" y="3236"/>
                  </a:cubicBezTo>
                  <a:cubicBezTo>
                    <a:pt x="717" y="4466"/>
                    <a:pt x="2009" y="5167"/>
                    <a:pt x="3233" y="48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8" name="Freeform 148"/>
            <p:cNvSpPr>
              <a:spLocks/>
            </p:cNvSpPr>
            <p:nvPr/>
          </p:nvSpPr>
          <p:spPr bwMode="auto">
            <a:xfrm>
              <a:off x="9780599" y="2366969"/>
              <a:ext cx="22225" cy="23813"/>
            </a:xfrm>
            <a:custGeom>
              <a:avLst/>
              <a:gdLst>
                <a:gd name="T0" fmla="*/ 2096 w 2655"/>
                <a:gd name="T1" fmla="*/ 2370 h 2791"/>
                <a:gd name="T2" fmla="*/ 2516 w 2655"/>
                <a:gd name="T3" fmla="*/ 1044 h 2791"/>
                <a:gd name="T4" fmla="*/ 2304 w 2655"/>
                <a:gd name="T5" fmla="*/ 627 h 2791"/>
                <a:gd name="T6" fmla="*/ 561 w 2655"/>
                <a:gd name="T7" fmla="*/ 426 h 2791"/>
                <a:gd name="T8" fmla="*/ 137 w 2655"/>
                <a:gd name="T9" fmla="*/ 1739 h 2791"/>
                <a:gd name="T10" fmla="*/ 356 w 2655"/>
                <a:gd name="T11" fmla="*/ 2160 h 2791"/>
                <a:gd name="T12" fmla="*/ 2096 w 2655"/>
                <a:gd name="T13" fmla="*/ 2370 h 2791"/>
              </a:gdLst>
              <a:ahLst/>
              <a:cxnLst>
                <a:cxn ang="0">
                  <a:pos x="T0" y="T1"/>
                </a:cxn>
                <a:cxn ang="0">
                  <a:pos x="T2" y="T3"/>
                </a:cxn>
                <a:cxn ang="0">
                  <a:pos x="T4" y="T5"/>
                </a:cxn>
                <a:cxn ang="0">
                  <a:pos x="T6" y="T7"/>
                </a:cxn>
                <a:cxn ang="0">
                  <a:pos x="T8" y="T9"/>
                </a:cxn>
                <a:cxn ang="0">
                  <a:pos x="T10" y="T11"/>
                </a:cxn>
                <a:cxn ang="0">
                  <a:pos x="T12" y="T13"/>
                </a:cxn>
              </a:cxnLst>
              <a:rect l="0" t="0" r="r" b="b"/>
              <a:pathLst>
                <a:path w="2655" h="2791">
                  <a:moveTo>
                    <a:pt x="2096" y="2370"/>
                  </a:moveTo>
                  <a:cubicBezTo>
                    <a:pt x="2505" y="2047"/>
                    <a:pt x="2655" y="1515"/>
                    <a:pt x="2516" y="1044"/>
                  </a:cubicBezTo>
                  <a:cubicBezTo>
                    <a:pt x="2473" y="895"/>
                    <a:pt x="2403" y="756"/>
                    <a:pt x="2304" y="627"/>
                  </a:cubicBezTo>
                  <a:cubicBezTo>
                    <a:pt x="1878" y="91"/>
                    <a:pt x="1095" y="0"/>
                    <a:pt x="561" y="426"/>
                  </a:cubicBezTo>
                  <a:cubicBezTo>
                    <a:pt x="151" y="747"/>
                    <a:pt x="0" y="1270"/>
                    <a:pt x="137" y="1739"/>
                  </a:cubicBezTo>
                  <a:cubicBezTo>
                    <a:pt x="180" y="1889"/>
                    <a:pt x="254" y="2032"/>
                    <a:pt x="356" y="2160"/>
                  </a:cubicBezTo>
                  <a:cubicBezTo>
                    <a:pt x="784" y="2697"/>
                    <a:pt x="1556" y="2791"/>
                    <a:pt x="2096" y="2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9" name="Freeform 149"/>
            <p:cNvSpPr>
              <a:spLocks/>
            </p:cNvSpPr>
            <p:nvPr/>
          </p:nvSpPr>
          <p:spPr bwMode="auto">
            <a:xfrm>
              <a:off x="9742499" y="2327281"/>
              <a:ext cx="138113" cy="80963"/>
            </a:xfrm>
            <a:custGeom>
              <a:avLst/>
              <a:gdLst>
                <a:gd name="T0" fmla="*/ 15975 w 15975"/>
                <a:gd name="T1" fmla="*/ 9370 h 9383"/>
                <a:gd name="T2" fmla="*/ 15725 w 15975"/>
                <a:gd name="T3" fmla="*/ 7760 h 9383"/>
                <a:gd name="T4" fmla="*/ 10844 w 15975"/>
                <a:gd name="T5" fmla="*/ 7489 h 9383"/>
                <a:gd name="T6" fmla="*/ 15666 w 15975"/>
                <a:gd name="T7" fmla="*/ 7161 h 9383"/>
                <a:gd name="T8" fmla="*/ 15531 w 15975"/>
                <a:gd name="T9" fmla="*/ 5878 h 9383"/>
                <a:gd name="T10" fmla="*/ 11958 w 15975"/>
                <a:gd name="T11" fmla="*/ 5587 h 9383"/>
                <a:gd name="T12" fmla="*/ 7987 w 15975"/>
                <a:gd name="T13" fmla="*/ 4176 h 9383"/>
                <a:gd name="T14" fmla="*/ 4265 w 15975"/>
                <a:gd name="T15" fmla="*/ 0 h 9383"/>
                <a:gd name="T16" fmla="*/ 2735 w 15975"/>
                <a:gd name="T17" fmla="*/ 1209 h 9383"/>
                <a:gd name="T18" fmla="*/ 6189 w 15975"/>
                <a:gd name="T19" fmla="*/ 3777 h 9383"/>
                <a:gd name="T20" fmla="*/ 7909 w 15975"/>
                <a:gd name="T21" fmla="*/ 6119 h 9383"/>
                <a:gd name="T22" fmla="*/ 7913 w 15975"/>
                <a:gd name="T23" fmla="*/ 6897 h 9383"/>
                <a:gd name="T24" fmla="*/ 4854 w 15975"/>
                <a:gd name="T25" fmla="*/ 7855 h 9383"/>
                <a:gd name="T26" fmla="*/ 0 w 15975"/>
                <a:gd name="T27" fmla="*/ 7681 h 9383"/>
                <a:gd name="T28" fmla="*/ 291 w 15975"/>
                <a:gd name="T29" fmla="*/ 9383 h 9383"/>
                <a:gd name="T30" fmla="*/ 5841 w 15975"/>
                <a:gd name="T31" fmla="*/ 9070 h 9383"/>
                <a:gd name="T32" fmla="*/ 10799 w 15975"/>
                <a:gd name="T33" fmla="*/ 9086 h 9383"/>
                <a:gd name="T34" fmla="*/ 15975 w 15975"/>
                <a:gd name="T35" fmla="*/ 9370 h 9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75" h="9383">
                  <a:moveTo>
                    <a:pt x="15975" y="9370"/>
                  </a:moveTo>
                  <a:lnTo>
                    <a:pt x="15725" y="7760"/>
                  </a:lnTo>
                  <a:lnTo>
                    <a:pt x="10844" y="7489"/>
                  </a:lnTo>
                  <a:lnTo>
                    <a:pt x="15666" y="7161"/>
                  </a:lnTo>
                  <a:lnTo>
                    <a:pt x="15531" y="5878"/>
                  </a:lnTo>
                  <a:cubicBezTo>
                    <a:pt x="15425" y="5884"/>
                    <a:pt x="13378" y="5955"/>
                    <a:pt x="11958" y="5587"/>
                  </a:cubicBezTo>
                  <a:cubicBezTo>
                    <a:pt x="10537" y="5222"/>
                    <a:pt x="9467" y="5138"/>
                    <a:pt x="7987" y="4176"/>
                  </a:cubicBezTo>
                  <a:cubicBezTo>
                    <a:pt x="5239" y="2408"/>
                    <a:pt x="4315" y="122"/>
                    <a:pt x="4265" y="0"/>
                  </a:cubicBezTo>
                  <a:lnTo>
                    <a:pt x="2735" y="1209"/>
                  </a:lnTo>
                  <a:cubicBezTo>
                    <a:pt x="2829" y="1267"/>
                    <a:pt x="4622" y="2383"/>
                    <a:pt x="6189" y="3777"/>
                  </a:cubicBezTo>
                  <a:cubicBezTo>
                    <a:pt x="7241" y="4710"/>
                    <a:pt x="7739" y="5531"/>
                    <a:pt x="7909" y="6119"/>
                  </a:cubicBezTo>
                  <a:cubicBezTo>
                    <a:pt x="8014" y="6471"/>
                    <a:pt x="7999" y="6743"/>
                    <a:pt x="7913" y="6897"/>
                  </a:cubicBezTo>
                  <a:cubicBezTo>
                    <a:pt x="7564" y="7526"/>
                    <a:pt x="6565" y="7781"/>
                    <a:pt x="4854" y="7855"/>
                  </a:cubicBezTo>
                  <a:cubicBezTo>
                    <a:pt x="2739" y="7961"/>
                    <a:pt x="136" y="7693"/>
                    <a:pt x="0" y="7681"/>
                  </a:cubicBezTo>
                  <a:lnTo>
                    <a:pt x="291" y="9383"/>
                  </a:lnTo>
                  <a:cubicBezTo>
                    <a:pt x="498" y="9374"/>
                    <a:pt x="4421" y="9146"/>
                    <a:pt x="5841" y="9070"/>
                  </a:cubicBezTo>
                  <a:cubicBezTo>
                    <a:pt x="7307" y="9004"/>
                    <a:pt x="8905" y="9149"/>
                    <a:pt x="10799" y="9086"/>
                  </a:cubicBezTo>
                  <a:cubicBezTo>
                    <a:pt x="12862" y="9007"/>
                    <a:pt x="15821" y="9354"/>
                    <a:pt x="15975" y="9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0" name="Freeform 150"/>
            <p:cNvSpPr>
              <a:spLocks/>
            </p:cNvSpPr>
            <p:nvPr/>
          </p:nvSpPr>
          <p:spPr bwMode="auto">
            <a:xfrm>
              <a:off x="10113974" y="2093918"/>
              <a:ext cx="192088" cy="238126"/>
            </a:xfrm>
            <a:custGeom>
              <a:avLst/>
              <a:gdLst>
                <a:gd name="T0" fmla="*/ 5929 w 22213"/>
                <a:gd name="T1" fmla="*/ 11227 h 27638"/>
                <a:gd name="T2" fmla="*/ 3763 w 22213"/>
                <a:gd name="T3" fmla="*/ 18821 h 27638"/>
                <a:gd name="T4" fmla="*/ 0 w 22213"/>
                <a:gd name="T5" fmla="*/ 25037 h 27638"/>
                <a:gd name="T6" fmla="*/ 2057 w 22213"/>
                <a:gd name="T7" fmla="*/ 25801 h 27638"/>
                <a:gd name="T8" fmla="*/ 7870 w 22213"/>
                <a:gd name="T9" fmla="*/ 19184 h 27638"/>
                <a:gd name="T10" fmla="*/ 2997 w 22213"/>
                <a:gd name="T11" fmla="*/ 26308 h 27638"/>
                <a:gd name="T12" fmla="*/ 5519 w 22213"/>
                <a:gd name="T13" fmla="*/ 27638 h 27638"/>
                <a:gd name="T14" fmla="*/ 10355 w 22213"/>
                <a:gd name="T15" fmla="*/ 20835 h 27638"/>
                <a:gd name="T16" fmla="*/ 15720 w 22213"/>
                <a:gd name="T17" fmla="*/ 13269 h 27638"/>
                <a:gd name="T18" fmla="*/ 22213 w 22213"/>
                <a:gd name="T19" fmla="*/ 5146 h 27638"/>
                <a:gd name="T20" fmla="*/ 19925 w 22213"/>
                <a:gd name="T21" fmla="*/ 2852 h 27638"/>
                <a:gd name="T22" fmla="*/ 14938 w 22213"/>
                <a:gd name="T23" fmla="*/ 10446 h 27638"/>
                <a:gd name="T24" fmla="*/ 10147 w 22213"/>
                <a:gd name="T25" fmla="*/ 14065 h 27638"/>
                <a:gd name="T26" fmla="*/ 7758 w 22213"/>
                <a:gd name="T27" fmla="*/ 10690 h 27638"/>
                <a:gd name="T28" fmla="*/ 7259 w 22213"/>
                <a:gd name="T29" fmla="*/ 8064 h 27638"/>
                <a:gd name="T30" fmla="*/ 7099 w 22213"/>
                <a:gd name="T31" fmla="*/ 0 h 27638"/>
                <a:gd name="T32" fmla="*/ 3596 w 22213"/>
                <a:gd name="T33" fmla="*/ 1023 h 27638"/>
                <a:gd name="T34" fmla="*/ 5149 w 22213"/>
                <a:gd name="T35" fmla="*/ 4730 h 27638"/>
                <a:gd name="T36" fmla="*/ 5929 w 22213"/>
                <a:gd name="T37" fmla="*/ 11227 h 27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213" h="27638">
                  <a:moveTo>
                    <a:pt x="5929" y="11227"/>
                  </a:moveTo>
                  <a:cubicBezTo>
                    <a:pt x="5776" y="14525"/>
                    <a:pt x="4742" y="16263"/>
                    <a:pt x="3763" y="18821"/>
                  </a:cubicBezTo>
                  <a:cubicBezTo>
                    <a:pt x="2773" y="21374"/>
                    <a:pt x="140" y="24854"/>
                    <a:pt x="0" y="25037"/>
                  </a:cubicBezTo>
                  <a:lnTo>
                    <a:pt x="2057" y="25801"/>
                  </a:lnTo>
                  <a:lnTo>
                    <a:pt x="7870" y="19184"/>
                  </a:lnTo>
                  <a:lnTo>
                    <a:pt x="2997" y="26308"/>
                  </a:lnTo>
                  <a:lnTo>
                    <a:pt x="5519" y="27638"/>
                  </a:lnTo>
                  <a:cubicBezTo>
                    <a:pt x="5643" y="27451"/>
                    <a:pt x="7994" y="23919"/>
                    <a:pt x="10355" y="20835"/>
                  </a:cubicBezTo>
                  <a:cubicBezTo>
                    <a:pt x="12506" y="18033"/>
                    <a:pt x="14018" y="15426"/>
                    <a:pt x="15720" y="13269"/>
                  </a:cubicBezTo>
                  <a:cubicBezTo>
                    <a:pt x="17363" y="11184"/>
                    <a:pt x="21971" y="5446"/>
                    <a:pt x="22213" y="5146"/>
                  </a:cubicBezTo>
                  <a:lnTo>
                    <a:pt x="19925" y="2852"/>
                  </a:lnTo>
                  <a:cubicBezTo>
                    <a:pt x="19800" y="3077"/>
                    <a:pt x="17384" y="7331"/>
                    <a:pt x="14938" y="10446"/>
                  </a:cubicBezTo>
                  <a:cubicBezTo>
                    <a:pt x="12954" y="12971"/>
                    <a:pt x="11486" y="14216"/>
                    <a:pt x="10147" y="14065"/>
                  </a:cubicBezTo>
                  <a:cubicBezTo>
                    <a:pt x="9480" y="13991"/>
                    <a:pt x="8427" y="12978"/>
                    <a:pt x="7758" y="10690"/>
                  </a:cubicBezTo>
                  <a:cubicBezTo>
                    <a:pt x="7543" y="9953"/>
                    <a:pt x="7366" y="9080"/>
                    <a:pt x="7259" y="8064"/>
                  </a:cubicBezTo>
                  <a:cubicBezTo>
                    <a:pt x="6838" y="4144"/>
                    <a:pt x="7088" y="207"/>
                    <a:pt x="7099" y="0"/>
                  </a:cubicBezTo>
                  <a:lnTo>
                    <a:pt x="3596" y="1023"/>
                  </a:lnTo>
                  <a:cubicBezTo>
                    <a:pt x="3641" y="1095"/>
                    <a:pt x="4468" y="2396"/>
                    <a:pt x="5149" y="4730"/>
                  </a:cubicBezTo>
                  <a:cubicBezTo>
                    <a:pt x="5646" y="6436"/>
                    <a:pt x="6044" y="8654"/>
                    <a:pt x="5929" y="11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1" name="Freeform 151"/>
            <p:cNvSpPr>
              <a:spLocks/>
            </p:cNvSpPr>
            <p:nvPr/>
          </p:nvSpPr>
          <p:spPr bwMode="auto">
            <a:xfrm>
              <a:off x="10285424" y="2284419"/>
              <a:ext cx="19050" cy="19050"/>
            </a:xfrm>
            <a:custGeom>
              <a:avLst/>
              <a:gdLst>
                <a:gd name="T0" fmla="*/ 2119 w 2177"/>
                <a:gd name="T1" fmla="*/ 787 h 2173"/>
                <a:gd name="T2" fmla="*/ 1050 w 2177"/>
                <a:gd name="T3" fmla="*/ 14 h 2173"/>
                <a:gd name="T4" fmla="*/ 16 w 2177"/>
                <a:gd name="T5" fmla="*/ 1128 h 2173"/>
                <a:gd name="T6" fmla="*/ 59 w 2177"/>
                <a:gd name="T7" fmla="*/ 1385 h 2173"/>
                <a:gd name="T8" fmla="*/ 1131 w 2177"/>
                <a:gd name="T9" fmla="*/ 2158 h 2173"/>
                <a:gd name="T10" fmla="*/ 2160 w 2177"/>
                <a:gd name="T11" fmla="*/ 1048 h 2173"/>
                <a:gd name="T12" fmla="*/ 2119 w 2177"/>
                <a:gd name="T13" fmla="*/ 787 h 2173"/>
              </a:gdLst>
              <a:ahLst/>
              <a:cxnLst>
                <a:cxn ang="0">
                  <a:pos x="T0" y="T1"/>
                </a:cxn>
                <a:cxn ang="0">
                  <a:pos x="T2" y="T3"/>
                </a:cxn>
                <a:cxn ang="0">
                  <a:pos x="T4" y="T5"/>
                </a:cxn>
                <a:cxn ang="0">
                  <a:pos x="T6" y="T7"/>
                </a:cxn>
                <a:cxn ang="0">
                  <a:pos x="T8" y="T9"/>
                </a:cxn>
                <a:cxn ang="0">
                  <a:pos x="T10" y="T11"/>
                </a:cxn>
                <a:cxn ang="0">
                  <a:pos x="T12" y="T13"/>
                </a:cxn>
              </a:cxnLst>
              <a:rect l="0" t="0" r="r" b="b"/>
              <a:pathLst>
                <a:path w="2177" h="2173">
                  <a:moveTo>
                    <a:pt x="2119" y="787"/>
                  </a:moveTo>
                  <a:cubicBezTo>
                    <a:pt x="1986" y="329"/>
                    <a:pt x="1555" y="0"/>
                    <a:pt x="1050" y="14"/>
                  </a:cubicBezTo>
                  <a:cubicBezTo>
                    <a:pt x="462" y="39"/>
                    <a:pt x="0" y="537"/>
                    <a:pt x="16" y="1128"/>
                  </a:cubicBezTo>
                  <a:cubicBezTo>
                    <a:pt x="20" y="1218"/>
                    <a:pt x="34" y="1303"/>
                    <a:pt x="59" y="1385"/>
                  </a:cubicBezTo>
                  <a:cubicBezTo>
                    <a:pt x="192" y="1846"/>
                    <a:pt x="626" y="2173"/>
                    <a:pt x="1131" y="2158"/>
                  </a:cubicBezTo>
                  <a:cubicBezTo>
                    <a:pt x="1718" y="2137"/>
                    <a:pt x="2177" y="1639"/>
                    <a:pt x="2160" y="1048"/>
                  </a:cubicBezTo>
                  <a:cubicBezTo>
                    <a:pt x="2159" y="958"/>
                    <a:pt x="2144" y="871"/>
                    <a:pt x="2119"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2" name="Freeform 152"/>
            <p:cNvSpPr>
              <a:spLocks/>
            </p:cNvSpPr>
            <p:nvPr/>
          </p:nvSpPr>
          <p:spPr bwMode="auto">
            <a:xfrm>
              <a:off x="10236212" y="2228856"/>
              <a:ext cx="106363" cy="107950"/>
            </a:xfrm>
            <a:custGeom>
              <a:avLst/>
              <a:gdLst>
                <a:gd name="T0" fmla="*/ 4093 w 12417"/>
                <a:gd name="T1" fmla="*/ 3934 h 12523"/>
                <a:gd name="T2" fmla="*/ 559 w 12417"/>
                <a:gd name="T3" fmla="*/ 1703 h 12523"/>
                <a:gd name="T4" fmla="*/ 0 w 12417"/>
                <a:gd name="T5" fmla="*/ 2661 h 12523"/>
                <a:gd name="T6" fmla="*/ 2339 w 12417"/>
                <a:gd name="T7" fmla="*/ 4692 h 12523"/>
                <a:gd name="T8" fmla="*/ 4393 w 12417"/>
                <a:gd name="T9" fmla="*/ 7706 h 12523"/>
                <a:gd name="T10" fmla="*/ 4625 w 12417"/>
                <a:gd name="T11" fmla="*/ 8405 h 12523"/>
                <a:gd name="T12" fmla="*/ 4848 w 12417"/>
                <a:gd name="T13" fmla="*/ 12523 h 12523"/>
                <a:gd name="T14" fmla="*/ 6533 w 12417"/>
                <a:gd name="T15" fmla="*/ 12462 h 12523"/>
                <a:gd name="T16" fmla="*/ 5788 w 12417"/>
                <a:gd name="T17" fmla="*/ 10256 h 12523"/>
                <a:gd name="T18" fmla="*/ 5437 w 12417"/>
                <a:gd name="T19" fmla="*/ 8900 h 12523"/>
                <a:gd name="T20" fmla="*/ 5834 w 12417"/>
                <a:gd name="T21" fmla="*/ 5851 h 12523"/>
                <a:gd name="T22" fmla="*/ 8456 w 12417"/>
                <a:gd name="T23" fmla="*/ 6739 h 12523"/>
                <a:gd name="T24" fmla="*/ 11743 w 12417"/>
                <a:gd name="T25" fmla="*/ 9351 h 12523"/>
                <a:gd name="T26" fmla="*/ 12417 w 12417"/>
                <a:gd name="T27" fmla="*/ 8012 h 12523"/>
                <a:gd name="T28" fmla="*/ 8390 w 12417"/>
                <a:gd name="T29" fmla="*/ 5388 h 12523"/>
                <a:gd name="T30" fmla="*/ 4941 w 12417"/>
                <a:gd name="T31" fmla="*/ 2846 h 12523"/>
                <a:gd name="T32" fmla="*/ 1474 w 12417"/>
                <a:gd name="T33" fmla="*/ 0 h 12523"/>
                <a:gd name="T34" fmla="*/ 824 w 12417"/>
                <a:gd name="T35" fmla="*/ 1251 h 12523"/>
                <a:gd name="T36" fmla="*/ 4093 w 12417"/>
                <a:gd name="T37" fmla="*/ 3934 h 1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17" h="12523">
                  <a:moveTo>
                    <a:pt x="4093" y="3934"/>
                  </a:moveTo>
                  <a:lnTo>
                    <a:pt x="559" y="1703"/>
                  </a:lnTo>
                  <a:lnTo>
                    <a:pt x="0" y="2661"/>
                  </a:lnTo>
                  <a:cubicBezTo>
                    <a:pt x="76" y="2715"/>
                    <a:pt x="1535" y="3711"/>
                    <a:pt x="2339" y="4692"/>
                  </a:cubicBezTo>
                  <a:cubicBezTo>
                    <a:pt x="3144" y="5672"/>
                    <a:pt x="3848" y="6281"/>
                    <a:pt x="4393" y="7706"/>
                  </a:cubicBezTo>
                  <a:cubicBezTo>
                    <a:pt x="4483" y="7942"/>
                    <a:pt x="4560" y="8177"/>
                    <a:pt x="4625" y="8405"/>
                  </a:cubicBezTo>
                  <a:cubicBezTo>
                    <a:pt x="5300" y="10715"/>
                    <a:pt x="4869" y="12433"/>
                    <a:pt x="4848" y="12523"/>
                  </a:cubicBezTo>
                  <a:lnTo>
                    <a:pt x="6533" y="12462"/>
                  </a:lnTo>
                  <a:cubicBezTo>
                    <a:pt x="6515" y="12415"/>
                    <a:pt x="6143" y="11486"/>
                    <a:pt x="5788" y="10256"/>
                  </a:cubicBezTo>
                  <a:cubicBezTo>
                    <a:pt x="5660" y="9825"/>
                    <a:pt x="5538" y="9361"/>
                    <a:pt x="5437" y="8900"/>
                  </a:cubicBezTo>
                  <a:cubicBezTo>
                    <a:pt x="5025" y="7009"/>
                    <a:pt x="5457" y="6017"/>
                    <a:pt x="5834" y="5851"/>
                  </a:cubicBezTo>
                  <a:cubicBezTo>
                    <a:pt x="6397" y="5594"/>
                    <a:pt x="7218" y="5923"/>
                    <a:pt x="8456" y="6739"/>
                  </a:cubicBezTo>
                  <a:cubicBezTo>
                    <a:pt x="9977" y="7758"/>
                    <a:pt x="11655" y="9272"/>
                    <a:pt x="11743" y="9351"/>
                  </a:cubicBezTo>
                  <a:lnTo>
                    <a:pt x="12417" y="8012"/>
                  </a:lnTo>
                  <a:cubicBezTo>
                    <a:pt x="12268" y="7915"/>
                    <a:pt x="9414" y="6069"/>
                    <a:pt x="8390" y="5388"/>
                  </a:cubicBezTo>
                  <a:cubicBezTo>
                    <a:pt x="7335" y="4689"/>
                    <a:pt x="6291" y="3763"/>
                    <a:pt x="4941" y="2846"/>
                  </a:cubicBezTo>
                  <a:cubicBezTo>
                    <a:pt x="3462" y="1844"/>
                    <a:pt x="1575" y="93"/>
                    <a:pt x="1474" y="0"/>
                  </a:cubicBezTo>
                  <a:lnTo>
                    <a:pt x="824" y="1251"/>
                  </a:lnTo>
                  <a:lnTo>
                    <a:pt x="4093" y="39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3" name="Freeform 153"/>
            <p:cNvSpPr>
              <a:spLocks/>
            </p:cNvSpPr>
            <p:nvPr/>
          </p:nvSpPr>
          <p:spPr bwMode="auto">
            <a:xfrm>
              <a:off x="9736149" y="2478094"/>
              <a:ext cx="31750" cy="31750"/>
            </a:xfrm>
            <a:custGeom>
              <a:avLst/>
              <a:gdLst>
                <a:gd name="T0" fmla="*/ 149 w 3630"/>
                <a:gd name="T1" fmla="*/ 2294 h 3611"/>
                <a:gd name="T2" fmla="*/ 1973 w 3630"/>
                <a:gd name="T3" fmla="*/ 3536 h 3611"/>
                <a:gd name="T4" fmla="*/ 3541 w 3630"/>
                <a:gd name="T5" fmla="*/ 1652 h 3611"/>
                <a:gd name="T6" fmla="*/ 3478 w 3630"/>
                <a:gd name="T7" fmla="*/ 1316 h 3611"/>
                <a:gd name="T8" fmla="*/ 1661 w 3630"/>
                <a:gd name="T9" fmla="*/ 78 h 3611"/>
                <a:gd name="T10" fmla="*/ 88 w 3630"/>
                <a:gd name="T11" fmla="*/ 1963 h 3611"/>
                <a:gd name="T12" fmla="*/ 149 w 3630"/>
                <a:gd name="T13" fmla="*/ 2294 h 3611"/>
              </a:gdLst>
              <a:ahLst/>
              <a:cxnLst>
                <a:cxn ang="0">
                  <a:pos x="T0" y="T1"/>
                </a:cxn>
                <a:cxn ang="0">
                  <a:pos x="T2" y="T3"/>
                </a:cxn>
                <a:cxn ang="0">
                  <a:pos x="T4" y="T5"/>
                </a:cxn>
                <a:cxn ang="0">
                  <a:pos x="T6" y="T7"/>
                </a:cxn>
                <a:cxn ang="0">
                  <a:pos x="T8" y="T9"/>
                </a:cxn>
                <a:cxn ang="0">
                  <a:pos x="T10" y="T11"/>
                </a:cxn>
                <a:cxn ang="0">
                  <a:pos x="T12" y="T13"/>
                </a:cxn>
              </a:cxnLst>
              <a:rect l="0" t="0" r="r" b="b"/>
              <a:pathLst>
                <a:path w="3630" h="3611">
                  <a:moveTo>
                    <a:pt x="149" y="2294"/>
                  </a:moveTo>
                  <a:cubicBezTo>
                    <a:pt x="381" y="3075"/>
                    <a:pt x="1134" y="3611"/>
                    <a:pt x="1973" y="3536"/>
                  </a:cubicBezTo>
                  <a:cubicBezTo>
                    <a:pt x="2929" y="3448"/>
                    <a:pt x="3630" y="2605"/>
                    <a:pt x="3541" y="1652"/>
                  </a:cubicBezTo>
                  <a:cubicBezTo>
                    <a:pt x="3532" y="1535"/>
                    <a:pt x="3510" y="1424"/>
                    <a:pt x="3478" y="1316"/>
                  </a:cubicBezTo>
                  <a:cubicBezTo>
                    <a:pt x="3251" y="538"/>
                    <a:pt x="2502" y="0"/>
                    <a:pt x="1661" y="78"/>
                  </a:cubicBezTo>
                  <a:cubicBezTo>
                    <a:pt x="705" y="166"/>
                    <a:pt x="0" y="1012"/>
                    <a:pt x="88" y="1963"/>
                  </a:cubicBezTo>
                  <a:cubicBezTo>
                    <a:pt x="99" y="2076"/>
                    <a:pt x="120" y="2188"/>
                    <a:pt x="149" y="2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4" name="Freeform 154"/>
            <p:cNvSpPr>
              <a:spLocks/>
            </p:cNvSpPr>
            <p:nvPr/>
          </p:nvSpPr>
          <p:spPr bwMode="auto">
            <a:xfrm>
              <a:off x="9931411" y="2386019"/>
              <a:ext cx="82550" cy="82550"/>
            </a:xfrm>
            <a:custGeom>
              <a:avLst/>
              <a:gdLst>
                <a:gd name="T0" fmla="*/ 6011 w 9602"/>
                <a:gd name="T1" fmla="*/ 8928 h 9595"/>
                <a:gd name="T2" fmla="*/ 8935 w 9602"/>
                <a:gd name="T3" fmla="*/ 3587 h 9595"/>
                <a:gd name="T4" fmla="*/ 3600 w 9602"/>
                <a:gd name="T5" fmla="*/ 665 h 9595"/>
                <a:gd name="T6" fmla="*/ 665 w 9602"/>
                <a:gd name="T7" fmla="*/ 6003 h 9595"/>
                <a:gd name="T8" fmla="*/ 6011 w 9602"/>
                <a:gd name="T9" fmla="*/ 8928 h 9595"/>
              </a:gdLst>
              <a:ahLst/>
              <a:cxnLst>
                <a:cxn ang="0">
                  <a:pos x="T0" y="T1"/>
                </a:cxn>
                <a:cxn ang="0">
                  <a:pos x="T2" y="T3"/>
                </a:cxn>
                <a:cxn ang="0">
                  <a:pos x="T4" y="T5"/>
                </a:cxn>
                <a:cxn ang="0">
                  <a:pos x="T6" y="T7"/>
                </a:cxn>
                <a:cxn ang="0">
                  <a:pos x="T8" y="T9"/>
                </a:cxn>
              </a:cxnLst>
              <a:rect l="0" t="0" r="r" b="b"/>
              <a:pathLst>
                <a:path w="9602" h="9595">
                  <a:moveTo>
                    <a:pt x="6011" y="8928"/>
                  </a:moveTo>
                  <a:cubicBezTo>
                    <a:pt x="8288" y="8263"/>
                    <a:pt x="9602" y="5871"/>
                    <a:pt x="8935" y="3587"/>
                  </a:cubicBezTo>
                  <a:cubicBezTo>
                    <a:pt x="8267" y="1305"/>
                    <a:pt x="5878" y="0"/>
                    <a:pt x="3600" y="665"/>
                  </a:cubicBezTo>
                  <a:cubicBezTo>
                    <a:pt x="1313" y="1333"/>
                    <a:pt x="0" y="3720"/>
                    <a:pt x="665" y="6003"/>
                  </a:cubicBezTo>
                  <a:cubicBezTo>
                    <a:pt x="1335" y="8285"/>
                    <a:pt x="3727" y="9595"/>
                    <a:pt x="6011" y="8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5" name="Freeform 155"/>
            <p:cNvSpPr>
              <a:spLocks/>
            </p:cNvSpPr>
            <p:nvPr/>
          </p:nvSpPr>
          <p:spPr bwMode="auto">
            <a:xfrm>
              <a:off x="9674236" y="2424119"/>
              <a:ext cx="177800" cy="171450"/>
            </a:xfrm>
            <a:custGeom>
              <a:avLst/>
              <a:gdLst>
                <a:gd name="T0" fmla="*/ 13844 w 20578"/>
                <a:gd name="T1" fmla="*/ 13824 h 19955"/>
                <a:gd name="T2" fmla="*/ 19753 w 20578"/>
                <a:gd name="T3" fmla="*/ 17124 h 19955"/>
                <a:gd name="T4" fmla="*/ 20578 w 20578"/>
                <a:gd name="T5" fmla="*/ 15521 h 19955"/>
                <a:gd name="T6" fmla="*/ 16610 w 20578"/>
                <a:gd name="T7" fmla="*/ 12440 h 19955"/>
                <a:gd name="T8" fmla="*/ 13023 w 20578"/>
                <a:gd name="T9" fmla="*/ 7744 h 19955"/>
                <a:gd name="T10" fmla="*/ 12320 w 20578"/>
                <a:gd name="T11" fmla="*/ 5836 h 19955"/>
                <a:gd name="T12" fmla="*/ 11847 w 20578"/>
                <a:gd name="T13" fmla="*/ 0 h 19955"/>
                <a:gd name="T14" fmla="*/ 9128 w 20578"/>
                <a:gd name="T15" fmla="*/ 248 h 19955"/>
                <a:gd name="T16" fmla="*/ 11105 w 20578"/>
                <a:gd name="T17" fmla="*/ 5496 h 19955"/>
                <a:gd name="T18" fmla="*/ 11220 w 20578"/>
                <a:gd name="T19" fmla="*/ 5904 h 19955"/>
                <a:gd name="T20" fmla="*/ 10861 w 20578"/>
                <a:gd name="T21" fmla="*/ 10877 h 19955"/>
                <a:gd name="T22" fmla="*/ 6529 w 20578"/>
                <a:gd name="T23" fmla="*/ 9669 h 19955"/>
                <a:gd name="T24" fmla="*/ 969 w 20578"/>
                <a:gd name="T25" fmla="*/ 5746 h 19955"/>
                <a:gd name="T26" fmla="*/ 0 w 20578"/>
                <a:gd name="T27" fmla="*/ 7976 h 19955"/>
                <a:gd name="T28" fmla="*/ 6754 w 20578"/>
                <a:gd name="T29" fmla="*/ 11853 h 19955"/>
                <a:gd name="T30" fmla="*/ 12563 w 20578"/>
                <a:gd name="T31" fmla="*/ 15661 h 19955"/>
                <a:gd name="T32" fmla="*/ 18431 w 20578"/>
                <a:gd name="T33" fmla="*/ 19955 h 19955"/>
                <a:gd name="T34" fmla="*/ 19369 w 20578"/>
                <a:gd name="T35" fmla="*/ 17870 h 19955"/>
                <a:gd name="T36" fmla="*/ 13844 w 20578"/>
                <a:gd name="T37" fmla="*/ 13824 h 19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78" h="19955">
                  <a:moveTo>
                    <a:pt x="13844" y="13824"/>
                  </a:moveTo>
                  <a:lnTo>
                    <a:pt x="19753" y="17124"/>
                  </a:lnTo>
                  <a:lnTo>
                    <a:pt x="20578" y="15521"/>
                  </a:lnTo>
                  <a:cubicBezTo>
                    <a:pt x="20451" y="15444"/>
                    <a:pt x="17998" y="13952"/>
                    <a:pt x="16610" y="12440"/>
                  </a:cubicBezTo>
                  <a:cubicBezTo>
                    <a:pt x="15223" y="10929"/>
                    <a:pt x="14027" y="10000"/>
                    <a:pt x="13023" y="7744"/>
                  </a:cubicBezTo>
                  <a:cubicBezTo>
                    <a:pt x="12730" y="7088"/>
                    <a:pt x="12498" y="6450"/>
                    <a:pt x="12320" y="5836"/>
                  </a:cubicBezTo>
                  <a:cubicBezTo>
                    <a:pt x="11357" y="2539"/>
                    <a:pt x="11824" y="128"/>
                    <a:pt x="11847" y="0"/>
                  </a:cubicBezTo>
                  <a:lnTo>
                    <a:pt x="9128" y="248"/>
                  </a:lnTo>
                  <a:cubicBezTo>
                    <a:pt x="9189" y="374"/>
                    <a:pt x="10318" y="2798"/>
                    <a:pt x="11105" y="5496"/>
                  </a:cubicBezTo>
                  <a:cubicBezTo>
                    <a:pt x="11145" y="5632"/>
                    <a:pt x="11182" y="5769"/>
                    <a:pt x="11220" y="5904"/>
                  </a:cubicBezTo>
                  <a:cubicBezTo>
                    <a:pt x="12058" y="8936"/>
                    <a:pt x="11438" y="10571"/>
                    <a:pt x="10861" y="10877"/>
                  </a:cubicBezTo>
                  <a:cubicBezTo>
                    <a:pt x="9962" y="11351"/>
                    <a:pt x="8602" y="10888"/>
                    <a:pt x="6529" y="9669"/>
                  </a:cubicBezTo>
                  <a:cubicBezTo>
                    <a:pt x="3970" y="8174"/>
                    <a:pt x="1122" y="5868"/>
                    <a:pt x="969" y="5746"/>
                  </a:cubicBezTo>
                  <a:lnTo>
                    <a:pt x="0" y="7976"/>
                  </a:lnTo>
                  <a:cubicBezTo>
                    <a:pt x="254" y="8118"/>
                    <a:pt x="5034" y="10852"/>
                    <a:pt x="6754" y="11853"/>
                  </a:cubicBezTo>
                  <a:cubicBezTo>
                    <a:pt x="8528" y="12891"/>
                    <a:pt x="10293" y="14293"/>
                    <a:pt x="12563" y="15661"/>
                  </a:cubicBezTo>
                  <a:cubicBezTo>
                    <a:pt x="15054" y="17158"/>
                    <a:pt x="18260" y="19816"/>
                    <a:pt x="18431" y="19955"/>
                  </a:cubicBezTo>
                  <a:lnTo>
                    <a:pt x="19369" y="17870"/>
                  </a:lnTo>
                  <a:lnTo>
                    <a:pt x="13844" y="13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6" name="Freeform 156"/>
            <p:cNvSpPr>
              <a:spLocks/>
            </p:cNvSpPr>
            <p:nvPr/>
          </p:nvSpPr>
          <p:spPr bwMode="auto">
            <a:xfrm>
              <a:off x="9794886" y="2271719"/>
              <a:ext cx="363538" cy="434976"/>
            </a:xfrm>
            <a:custGeom>
              <a:avLst/>
              <a:gdLst>
                <a:gd name="T0" fmla="*/ 14624 w 42202"/>
                <a:gd name="T1" fmla="*/ 35625 h 50558"/>
                <a:gd name="T2" fmla="*/ 5579 w 42202"/>
                <a:gd name="T3" fmla="*/ 48856 h 50558"/>
                <a:gd name="T4" fmla="*/ 9236 w 42202"/>
                <a:gd name="T5" fmla="*/ 50558 h 50558"/>
                <a:gd name="T6" fmla="*/ 19238 w 42202"/>
                <a:gd name="T7" fmla="*/ 38696 h 50558"/>
                <a:gd name="T8" fmla="*/ 29198 w 42202"/>
                <a:gd name="T9" fmla="*/ 24645 h 50558"/>
                <a:gd name="T10" fmla="*/ 42202 w 42202"/>
                <a:gd name="T11" fmla="*/ 7840 h 50558"/>
                <a:gd name="T12" fmla="*/ 37010 w 42202"/>
                <a:gd name="T13" fmla="*/ 5295 h 50558"/>
                <a:gd name="T14" fmla="*/ 27742 w 42202"/>
                <a:gd name="T15" fmla="*/ 19396 h 50558"/>
                <a:gd name="T16" fmla="*/ 18846 w 42202"/>
                <a:gd name="T17" fmla="*/ 26114 h 50558"/>
                <a:gd name="T18" fmla="*/ 14421 w 42202"/>
                <a:gd name="T19" fmla="*/ 19863 h 50558"/>
                <a:gd name="T20" fmla="*/ 13492 w 42202"/>
                <a:gd name="T21" fmla="*/ 14975 h 50558"/>
                <a:gd name="T22" fmla="*/ 13190 w 42202"/>
                <a:gd name="T23" fmla="*/ 0 h 50558"/>
                <a:gd name="T24" fmla="*/ 6682 w 42202"/>
                <a:gd name="T25" fmla="*/ 1902 h 50558"/>
                <a:gd name="T26" fmla="*/ 9569 w 42202"/>
                <a:gd name="T27" fmla="*/ 8789 h 50558"/>
                <a:gd name="T28" fmla="*/ 11015 w 42202"/>
                <a:gd name="T29" fmla="*/ 20852 h 50558"/>
                <a:gd name="T30" fmla="*/ 6988 w 42202"/>
                <a:gd name="T31" fmla="*/ 34945 h 50558"/>
                <a:gd name="T32" fmla="*/ 0 w 42202"/>
                <a:gd name="T33" fmla="*/ 46492 h 50558"/>
                <a:gd name="T34" fmla="*/ 3821 w 42202"/>
                <a:gd name="T35" fmla="*/ 47918 h 50558"/>
                <a:gd name="T36" fmla="*/ 14624 w 42202"/>
                <a:gd name="T37" fmla="*/ 35625 h 50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02" h="50558">
                  <a:moveTo>
                    <a:pt x="14624" y="35625"/>
                  </a:moveTo>
                  <a:lnTo>
                    <a:pt x="5579" y="48856"/>
                  </a:lnTo>
                  <a:lnTo>
                    <a:pt x="9236" y="50558"/>
                  </a:lnTo>
                  <a:cubicBezTo>
                    <a:pt x="9518" y="50249"/>
                    <a:pt x="14854" y="44413"/>
                    <a:pt x="19238" y="38696"/>
                  </a:cubicBezTo>
                  <a:cubicBezTo>
                    <a:pt x="23231" y="33490"/>
                    <a:pt x="26042" y="28657"/>
                    <a:pt x="29198" y="24645"/>
                  </a:cubicBezTo>
                  <a:cubicBezTo>
                    <a:pt x="32255" y="20765"/>
                    <a:pt x="41705" y="8487"/>
                    <a:pt x="42202" y="7840"/>
                  </a:cubicBezTo>
                  <a:lnTo>
                    <a:pt x="37010" y="5295"/>
                  </a:lnTo>
                  <a:cubicBezTo>
                    <a:pt x="36777" y="5708"/>
                    <a:pt x="32285" y="13612"/>
                    <a:pt x="27742" y="19396"/>
                  </a:cubicBezTo>
                  <a:cubicBezTo>
                    <a:pt x="24059" y="24087"/>
                    <a:pt x="21339" y="26394"/>
                    <a:pt x="18846" y="26114"/>
                  </a:cubicBezTo>
                  <a:cubicBezTo>
                    <a:pt x="17615" y="25979"/>
                    <a:pt x="15659" y="24106"/>
                    <a:pt x="14421" y="19863"/>
                  </a:cubicBezTo>
                  <a:cubicBezTo>
                    <a:pt x="14018" y="18490"/>
                    <a:pt x="13693" y="16869"/>
                    <a:pt x="13492" y="14975"/>
                  </a:cubicBezTo>
                  <a:cubicBezTo>
                    <a:pt x="12710" y="7705"/>
                    <a:pt x="13167" y="387"/>
                    <a:pt x="13190" y="0"/>
                  </a:cubicBezTo>
                  <a:lnTo>
                    <a:pt x="6682" y="1902"/>
                  </a:lnTo>
                  <a:cubicBezTo>
                    <a:pt x="6763" y="2027"/>
                    <a:pt x="8303" y="4452"/>
                    <a:pt x="9569" y="8789"/>
                  </a:cubicBezTo>
                  <a:cubicBezTo>
                    <a:pt x="10492" y="11955"/>
                    <a:pt x="11231" y="16075"/>
                    <a:pt x="11015" y="20852"/>
                  </a:cubicBezTo>
                  <a:cubicBezTo>
                    <a:pt x="10735" y="26976"/>
                    <a:pt x="8817" y="30190"/>
                    <a:pt x="6988" y="34945"/>
                  </a:cubicBezTo>
                  <a:cubicBezTo>
                    <a:pt x="5164" y="39695"/>
                    <a:pt x="257" y="46151"/>
                    <a:pt x="0" y="46492"/>
                  </a:cubicBezTo>
                  <a:lnTo>
                    <a:pt x="3821" y="47918"/>
                  </a:lnTo>
                  <a:lnTo>
                    <a:pt x="14624" y="35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7" name="Freeform 157"/>
            <p:cNvSpPr>
              <a:spLocks/>
            </p:cNvSpPr>
            <p:nvPr/>
          </p:nvSpPr>
          <p:spPr bwMode="auto">
            <a:xfrm>
              <a:off x="10802950" y="3205171"/>
              <a:ext cx="47625" cy="50800"/>
            </a:xfrm>
            <a:custGeom>
              <a:avLst/>
              <a:gdLst>
                <a:gd name="T0" fmla="*/ 375 w 5577"/>
                <a:gd name="T1" fmla="*/ 1910 h 5925"/>
                <a:gd name="T2" fmla="*/ 740 w 5577"/>
                <a:gd name="T3" fmla="*/ 4604 h 5925"/>
                <a:gd name="T4" fmla="*/ 4437 w 5577"/>
                <a:gd name="T5" fmla="*/ 5017 h 5925"/>
                <a:gd name="T6" fmla="*/ 5203 w 5577"/>
                <a:gd name="T7" fmla="*/ 4015 h 5925"/>
                <a:gd name="T8" fmla="*/ 4840 w 5577"/>
                <a:gd name="T9" fmla="*/ 1319 h 5925"/>
                <a:gd name="T10" fmla="*/ 1143 w 5577"/>
                <a:gd name="T11" fmla="*/ 907 h 5925"/>
                <a:gd name="T12" fmla="*/ 375 w 5577"/>
                <a:gd name="T13" fmla="*/ 1910 h 5925"/>
              </a:gdLst>
              <a:ahLst/>
              <a:cxnLst>
                <a:cxn ang="0">
                  <a:pos x="T0" y="T1"/>
                </a:cxn>
                <a:cxn ang="0">
                  <a:pos x="T2" y="T3"/>
                </a:cxn>
                <a:cxn ang="0">
                  <a:pos x="T4" y="T5"/>
                </a:cxn>
                <a:cxn ang="0">
                  <a:pos x="T6" y="T7"/>
                </a:cxn>
                <a:cxn ang="0">
                  <a:pos x="T8" y="T9"/>
                </a:cxn>
                <a:cxn ang="0">
                  <a:pos x="T10" y="T11"/>
                </a:cxn>
                <a:cxn ang="0">
                  <a:pos x="T12" y="T13"/>
                </a:cxn>
              </a:cxnLst>
              <a:rect l="0" t="0" r="r" b="b"/>
              <a:pathLst>
                <a:path w="5577" h="5925">
                  <a:moveTo>
                    <a:pt x="375" y="1910"/>
                  </a:moveTo>
                  <a:cubicBezTo>
                    <a:pt x="0" y="2778"/>
                    <a:pt x="106" y="3821"/>
                    <a:pt x="740" y="4604"/>
                  </a:cubicBezTo>
                  <a:cubicBezTo>
                    <a:pt x="1646" y="5745"/>
                    <a:pt x="3298" y="5925"/>
                    <a:pt x="4437" y="5017"/>
                  </a:cubicBezTo>
                  <a:cubicBezTo>
                    <a:pt x="4779" y="4741"/>
                    <a:pt x="5037" y="4394"/>
                    <a:pt x="5203" y="4015"/>
                  </a:cubicBezTo>
                  <a:cubicBezTo>
                    <a:pt x="5577" y="3148"/>
                    <a:pt x="5472" y="2104"/>
                    <a:pt x="4840" y="1319"/>
                  </a:cubicBezTo>
                  <a:cubicBezTo>
                    <a:pt x="3930" y="179"/>
                    <a:pt x="2273" y="0"/>
                    <a:pt x="1143" y="907"/>
                  </a:cubicBezTo>
                  <a:cubicBezTo>
                    <a:pt x="798" y="1184"/>
                    <a:pt x="541" y="1531"/>
                    <a:pt x="375" y="19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8" name="Freeform 158"/>
            <p:cNvSpPr>
              <a:spLocks/>
            </p:cNvSpPr>
            <p:nvPr/>
          </p:nvSpPr>
          <p:spPr bwMode="auto">
            <a:xfrm>
              <a:off x="10937888" y="3368684"/>
              <a:ext cx="23813" cy="26988"/>
            </a:xfrm>
            <a:custGeom>
              <a:avLst/>
              <a:gdLst>
                <a:gd name="T0" fmla="*/ 645 w 2748"/>
                <a:gd name="T1" fmla="*/ 406 h 2987"/>
                <a:gd name="T2" fmla="*/ 175 w 2748"/>
                <a:gd name="T3" fmla="*/ 972 h 2987"/>
                <a:gd name="T4" fmla="*/ 277 w 2748"/>
                <a:gd name="T5" fmla="*/ 2221 h 2987"/>
                <a:gd name="T6" fmla="*/ 2101 w 2748"/>
                <a:gd name="T7" fmla="*/ 2582 h 2987"/>
                <a:gd name="T8" fmla="*/ 2581 w 2748"/>
                <a:gd name="T9" fmla="*/ 2011 h 2987"/>
                <a:gd name="T10" fmla="*/ 2464 w 2748"/>
                <a:gd name="T11" fmla="*/ 762 h 2987"/>
                <a:gd name="T12" fmla="*/ 645 w 2748"/>
                <a:gd name="T13" fmla="*/ 406 h 2987"/>
              </a:gdLst>
              <a:ahLst/>
              <a:cxnLst>
                <a:cxn ang="0">
                  <a:pos x="T0" y="T1"/>
                </a:cxn>
                <a:cxn ang="0">
                  <a:pos x="T2" y="T3"/>
                </a:cxn>
                <a:cxn ang="0">
                  <a:pos x="T4" y="T5"/>
                </a:cxn>
                <a:cxn ang="0">
                  <a:pos x="T6" y="T7"/>
                </a:cxn>
                <a:cxn ang="0">
                  <a:pos x="T8" y="T9"/>
                </a:cxn>
                <a:cxn ang="0">
                  <a:pos x="T10" y="T11"/>
                </a:cxn>
                <a:cxn ang="0">
                  <a:pos x="T12" y="T13"/>
                </a:cxn>
              </a:cxnLst>
              <a:rect l="0" t="0" r="r" b="b"/>
              <a:pathLst>
                <a:path w="2748" h="2987">
                  <a:moveTo>
                    <a:pt x="645" y="406"/>
                  </a:moveTo>
                  <a:cubicBezTo>
                    <a:pt x="428" y="548"/>
                    <a:pt x="268" y="749"/>
                    <a:pt x="175" y="972"/>
                  </a:cubicBezTo>
                  <a:cubicBezTo>
                    <a:pt x="0" y="1366"/>
                    <a:pt x="27" y="1835"/>
                    <a:pt x="277" y="2221"/>
                  </a:cubicBezTo>
                  <a:cubicBezTo>
                    <a:pt x="683" y="2823"/>
                    <a:pt x="1503" y="2987"/>
                    <a:pt x="2101" y="2582"/>
                  </a:cubicBezTo>
                  <a:cubicBezTo>
                    <a:pt x="2322" y="2435"/>
                    <a:pt x="2482" y="2235"/>
                    <a:pt x="2581" y="2011"/>
                  </a:cubicBezTo>
                  <a:cubicBezTo>
                    <a:pt x="2748" y="1619"/>
                    <a:pt x="2723" y="1148"/>
                    <a:pt x="2464" y="762"/>
                  </a:cubicBezTo>
                  <a:cubicBezTo>
                    <a:pt x="2062" y="161"/>
                    <a:pt x="1242" y="0"/>
                    <a:pt x="645" y="4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9" name="Freeform 159"/>
            <p:cNvSpPr>
              <a:spLocks/>
            </p:cNvSpPr>
            <p:nvPr/>
          </p:nvSpPr>
          <p:spPr bwMode="auto">
            <a:xfrm>
              <a:off x="10860100" y="3335346"/>
              <a:ext cx="134938" cy="93663"/>
            </a:xfrm>
            <a:custGeom>
              <a:avLst/>
              <a:gdLst>
                <a:gd name="T0" fmla="*/ 8788 w 15697"/>
                <a:gd name="T1" fmla="*/ 2994 h 10853"/>
                <a:gd name="T2" fmla="*/ 4331 w 15697"/>
                <a:gd name="T3" fmla="*/ 3118 h 10853"/>
                <a:gd name="T4" fmla="*/ 332 w 15697"/>
                <a:gd name="T5" fmla="*/ 2144 h 10853"/>
                <a:gd name="T6" fmla="*/ 266 w 15697"/>
                <a:gd name="T7" fmla="*/ 3386 h 10853"/>
                <a:gd name="T8" fmla="*/ 4833 w 15697"/>
                <a:gd name="T9" fmla="*/ 5400 h 10853"/>
                <a:gd name="T10" fmla="*/ 160 w 15697"/>
                <a:gd name="T11" fmla="*/ 3984 h 10853"/>
                <a:gd name="T12" fmla="*/ 0 w 15697"/>
                <a:gd name="T13" fmla="*/ 5203 h 10853"/>
                <a:gd name="T14" fmla="*/ 4362 w 15697"/>
                <a:gd name="T15" fmla="*/ 7014 h 10853"/>
                <a:gd name="T16" fmla="*/ 9360 w 15697"/>
                <a:gd name="T17" fmla="*/ 8621 h 10853"/>
                <a:gd name="T18" fmla="*/ 15431 w 15697"/>
                <a:gd name="T19" fmla="*/ 10853 h 10853"/>
                <a:gd name="T20" fmla="*/ 15697 w 15697"/>
                <a:gd name="T21" fmla="*/ 9110 h 10853"/>
                <a:gd name="T22" fmla="*/ 10744 w 15697"/>
                <a:gd name="T23" fmla="*/ 7715 h 10853"/>
                <a:gd name="T24" fmla="*/ 7980 w 15697"/>
                <a:gd name="T25" fmla="*/ 5749 h 10853"/>
                <a:gd name="T26" fmla="*/ 8060 w 15697"/>
                <a:gd name="T27" fmla="*/ 5282 h 10853"/>
                <a:gd name="T28" fmla="*/ 10728 w 15697"/>
                <a:gd name="T29" fmla="*/ 3170 h 10853"/>
                <a:gd name="T30" fmla="*/ 15048 w 15697"/>
                <a:gd name="T31" fmla="*/ 1707 h 10853"/>
                <a:gd name="T32" fmla="*/ 13898 w 15697"/>
                <a:gd name="T33" fmla="*/ 0 h 10853"/>
                <a:gd name="T34" fmla="*/ 8788 w 15697"/>
                <a:gd name="T35" fmla="*/ 2994 h 10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97" h="10853">
                  <a:moveTo>
                    <a:pt x="8788" y="2994"/>
                  </a:moveTo>
                  <a:cubicBezTo>
                    <a:pt x="6988" y="3470"/>
                    <a:pt x="5877" y="3213"/>
                    <a:pt x="4331" y="3118"/>
                  </a:cubicBezTo>
                  <a:cubicBezTo>
                    <a:pt x="2780" y="3021"/>
                    <a:pt x="456" y="2189"/>
                    <a:pt x="332" y="2144"/>
                  </a:cubicBezTo>
                  <a:lnTo>
                    <a:pt x="266" y="3386"/>
                  </a:lnTo>
                  <a:lnTo>
                    <a:pt x="4833" y="5400"/>
                  </a:lnTo>
                  <a:lnTo>
                    <a:pt x="160" y="3984"/>
                  </a:lnTo>
                  <a:lnTo>
                    <a:pt x="0" y="5203"/>
                  </a:lnTo>
                  <a:cubicBezTo>
                    <a:pt x="117" y="5257"/>
                    <a:pt x="2300" y="6268"/>
                    <a:pt x="4362" y="7014"/>
                  </a:cubicBezTo>
                  <a:cubicBezTo>
                    <a:pt x="6243" y="7701"/>
                    <a:pt x="7902" y="8069"/>
                    <a:pt x="9360" y="8621"/>
                  </a:cubicBezTo>
                  <a:cubicBezTo>
                    <a:pt x="10765" y="9148"/>
                    <a:pt x="15197" y="10767"/>
                    <a:pt x="15431" y="10853"/>
                  </a:cubicBezTo>
                  <a:lnTo>
                    <a:pt x="15697" y="9110"/>
                  </a:lnTo>
                  <a:cubicBezTo>
                    <a:pt x="15555" y="9079"/>
                    <a:pt x="12846" y="8499"/>
                    <a:pt x="10744" y="7715"/>
                  </a:cubicBezTo>
                  <a:cubicBezTo>
                    <a:pt x="9051" y="7079"/>
                    <a:pt x="8125" y="6500"/>
                    <a:pt x="7980" y="5749"/>
                  </a:cubicBezTo>
                  <a:cubicBezTo>
                    <a:pt x="7956" y="5629"/>
                    <a:pt x="7980" y="5469"/>
                    <a:pt x="8060" y="5282"/>
                  </a:cubicBezTo>
                  <a:cubicBezTo>
                    <a:pt x="8307" y="4712"/>
                    <a:pt x="9090" y="3891"/>
                    <a:pt x="10728" y="3170"/>
                  </a:cubicBezTo>
                  <a:cubicBezTo>
                    <a:pt x="12767" y="2277"/>
                    <a:pt x="14933" y="1736"/>
                    <a:pt x="15048" y="1707"/>
                  </a:cubicBezTo>
                  <a:lnTo>
                    <a:pt x="13898" y="0"/>
                  </a:lnTo>
                  <a:cubicBezTo>
                    <a:pt x="13808" y="106"/>
                    <a:pt x="12129" y="2097"/>
                    <a:pt x="8788" y="29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0" name="Freeform 160"/>
            <p:cNvSpPr>
              <a:spLocks/>
            </p:cNvSpPr>
            <p:nvPr/>
          </p:nvSpPr>
          <p:spPr bwMode="auto">
            <a:xfrm>
              <a:off x="10623562" y="3292484"/>
              <a:ext cx="36513" cy="39688"/>
            </a:xfrm>
            <a:custGeom>
              <a:avLst/>
              <a:gdLst>
                <a:gd name="T0" fmla="*/ 4018 w 4241"/>
                <a:gd name="T1" fmla="*/ 3109 h 4566"/>
                <a:gd name="T2" fmla="*/ 4121 w 4241"/>
                <a:gd name="T3" fmla="*/ 1779 h 4566"/>
                <a:gd name="T4" fmla="*/ 1610 w 4241"/>
                <a:gd name="T5" fmla="*/ 282 h 4566"/>
                <a:gd name="T6" fmla="*/ 222 w 4241"/>
                <a:gd name="T7" fmla="*/ 1468 h 4566"/>
                <a:gd name="T8" fmla="*/ 118 w 4241"/>
                <a:gd name="T9" fmla="*/ 2796 h 4566"/>
                <a:gd name="T10" fmla="*/ 2632 w 4241"/>
                <a:gd name="T11" fmla="*/ 4288 h 4566"/>
                <a:gd name="T12" fmla="*/ 4018 w 4241"/>
                <a:gd name="T13" fmla="*/ 3109 h 4566"/>
              </a:gdLst>
              <a:ahLst/>
              <a:cxnLst>
                <a:cxn ang="0">
                  <a:pos x="T0" y="T1"/>
                </a:cxn>
                <a:cxn ang="0">
                  <a:pos x="T2" y="T3"/>
                </a:cxn>
                <a:cxn ang="0">
                  <a:pos x="T4" y="T5"/>
                </a:cxn>
                <a:cxn ang="0">
                  <a:pos x="T6" y="T7"/>
                </a:cxn>
                <a:cxn ang="0">
                  <a:pos x="T8" y="T9"/>
                </a:cxn>
                <a:cxn ang="0">
                  <a:pos x="T10" y="T11"/>
                </a:cxn>
                <a:cxn ang="0">
                  <a:pos x="T12" y="T13"/>
                </a:cxn>
              </a:cxnLst>
              <a:rect l="0" t="0" r="r" b="b"/>
              <a:pathLst>
                <a:path w="4241" h="4566">
                  <a:moveTo>
                    <a:pt x="4018" y="3109"/>
                  </a:moveTo>
                  <a:cubicBezTo>
                    <a:pt x="4194" y="2703"/>
                    <a:pt x="4241" y="2241"/>
                    <a:pt x="4121" y="1779"/>
                  </a:cubicBezTo>
                  <a:cubicBezTo>
                    <a:pt x="3842" y="674"/>
                    <a:pt x="2717" y="0"/>
                    <a:pt x="1610" y="282"/>
                  </a:cubicBezTo>
                  <a:cubicBezTo>
                    <a:pt x="965" y="452"/>
                    <a:pt x="469" y="902"/>
                    <a:pt x="222" y="1468"/>
                  </a:cubicBezTo>
                  <a:cubicBezTo>
                    <a:pt x="50" y="1872"/>
                    <a:pt x="0" y="2334"/>
                    <a:pt x="118" y="2796"/>
                  </a:cubicBezTo>
                  <a:cubicBezTo>
                    <a:pt x="406" y="3905"/>
                    <a:pt x="1529" y="4566"/>
                    <a:pt x="2632" y="4288"/>
                  </a:cubicBezTo>
                  <a:cubicBezTo>
                    <a:pt x="3278" y="4124"/>
                    <a:pt x="3774" y="3673"/>
                    <a:pt x="4018" y="3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1" name="Freeform 161"/>
            <p:cNvSpPr>
              <a:spLocks/>
            </p:cNvSpPr>
            <p:nvPr/>
          </p:nvSpPr>
          <p:spPr bwMode="auto">
            <a:xfrm>
              <a:off x="10726750" y="3135321"/>
              <a:ext cx="182563" cy="292101"/>
            </a:xfrm>
            <a:custGeom>
              <a:avLst/>
              <a:gdLst>
                <a:gd name="T0" fmla="*/ 6807 w 21317"/>
                <a:gd name="T1" fmla="*/ 31288 h 33872"/>
                <a:gd name="T2" fmla="*/ 9386 w 21317"/>
                <a:gd name="T3" fmla="*/ 32174 h 33872"/>
                <a:gd name="T4" fmla="*/ 12367 w 21317"/>
                <a:gd name="T5" fmla="*/ 22361 h 33872"/>
                <a:gd name="T6" fmla="*/ 10600 w 21317"/>
                <a:gd name="T7" fmla="*/ 32587 h 33872"/>
                <a:gd name="T8" fmla="*/ 13823 w 21317"/>
                <a:gd name="T9" fmla="*/ 33872 h 33872"/>
                <a:gd name="T10" fmla="*/ 15694 w 21317"/>
                <a:gd name="T11" fmla="*/ 23015 h 33872"/>
                <a:gd name="T12" fmla="*/ 18028 w 21317"/>
                <a:gd name="T13" fmla="*/ 12753 h 33872"/>
                <a:gd name="T14" fmla="*/ 21317 w 21317"/>
                <a:gd name="T15" fmla="*/ 1414 h 33872"/>
                <a:gd name="T16" fmla="*/ 17924 w 21317"/>
                <a:gd name="T17" fmla="*/ 0 h 33872"/>
                <a:gd name="T18" fmla="*/ 15981 w 21317"/>
                <a:gd name="T19" fmla="*/ 10129 h 33872"/>
                <a:gd name="T20" fmla="*/ 14928 w 21317"/>
                <a:gd name="T21" fmla="*/ 13235 h 33872"/>
                <a:gd name="T22" fmla="*/ 12529 w 21317"/>
                <a:gd name="T23" fmla="*/ 16002 h 33872"/>
                <a:gd name="T24" fmla="*/ 6898 w 21317"/>
                <a:gd name="T25" fmla="*/ 10950 h 33872"/>
                <a:gd name="T26" fmla="*/ 3230 w 21317"/>
                <a:gd name="T27" fmla="*/ 2568 h 33872"/>
                <a:gd name="T28" fmla="*/ 0 w 21317"/>
                <a:gd name="T29" fmla="*/ 5162 h 33872"/>
                <a:gd name="T30" fmla="*/ 6871 w 21317"/>
                <a:gd name="T31" fmla="*/ 14854 h 33872"/>
                <a:gd name="T32" fmla="*/ 7897 w 21317"/>
                <a:gd name="T33" fmla="*/ 23748 h 33872"/>
                <a:gd name="T34" fmla="*/ 6807 w 21317"/>
                <a:gd name="T35" fmla="*/ 31288 h 3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7" h="33872">
                  <a:moveTo>
                    <a:pt x="6807" y="31288"/>
                  </a:moveTo>
                  <a:lnTo>
                    <a:pt x="9386" y="32174"/>
                  </a:lnTo>
                  <a:lnTo>
                    <a:pt x="12367" y="22361"/>
                  </a:lnTo>
                  <a:lnTo>
                    <a:pt x="10600" y="32587"/>
                  </a:lnTo>
                  <a:lnTo>
                    <a:pt x="13823" y="33872"/>
                  </a:lnTo>
                  <a:cubicBezTo>
                    <a:pt x="13861" y="33541"/>
                    <a:pt x="14554" y="27269"/>
                    <a:pt x="15694" y="23015"/>
                  </a:cubicBezTo>
                  <a:cubicBezTo>
                    <a:pt x="16731" y="19137"/>
                    <a:pt x="17185" y="15756"/>
                    <a:pt x="18028" y="12753"/>
                  </a:cubicBezTo>
                  <a:cubicBezTo>
                    <a:pt x="18850" y="9847"/>
                    <a:pt x="21191" y="1837"/>
                    <a:pt x="21317" y="1414"/>
                  </a:cubicBezTo>
                  <a:lnTo>
                    <a:pt x="17924" y="0"/>
                  </a:lnTo>
                  <a:cubicBezTo>
                    <a:pt x="17888" y="293"/>
                    <a:pt x="17194" y="5798"/>
                    <a:pt x="15981" y="10129"/>
                  </a:cubicBezTo>
                  <a:cubicBezTo>
                    <a:pt x="15638" y="11355"/>
                    <a:pt x="15293" y="12386"/>
                    <a:pt x="14928" y="13235"/>
                  </a:cubicBezTo>
                  <a:cubicBezTo>
                    <a:pt x="14245" y="14807"/>
                    <a:pt x="13489" y="15727"/>
                    <a:pt x="12529" y="16002"/>
                  </a:cubicBezTo>
                  <a:cubicBezTo>
                    <a:pt x="11571" y="16274"/>
                    <a:pt x="9177" y="15133"/>
                    <a:pt x="6898" y="10950"/>
                  </a:cubicBezTo>
                  <a:cubicBezTo>
                    <a:pt x="4756" y="7020"/>
                    <a:pt x="3306" y="2789"/>
                    <a:pt x="3230" y="2568"/>
                  </a:cubicBezTo>
                  <a:lnTo>
                    <a:pt x="0" y="5162"/>
                  </a:lnTo>
                  <a:cubicBezTo>
                    <a:pt x="225" y="5318"/>
                    <a:pt x="4517" y="8335"/>
                    <a:pt x="6871" y="14854"/>
                  </a:cubicBezTo>
                  <a:cubicBezTo>
                    <a:pt x="8145" y="18376"/>
                    <a:pt x="7820" y="20641"/>
                    <a:pt x="7897" y="23748"/>
                  </a:cubicBezTo>
                  <a:cubicBezTo>
                    <a:pt x="7980" y="26865"/>
                    <a:pt x="6866" y="31065"/>
                    <a:pt x="6807" y="31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2" name="Freeform 162"/>
            <p:cNvSpPr>
              <a:spLocks/>
            </p:cNvSpPr>
            <p:nvPr/>
          </p:nvSpPr>
          <p:spPr bwMode="auto">
            <a:xfrm>
              <a:off x="10550537" y="3225809"/>
              <a:ext cx="220663" cy="190500"/>
            </a:xfrm>
            <a:custGeom>
              <a:avLst/>
              <a:gdLst>
                <a:gd name="T0" fmla="*/ 24626 w 25600"/>
                <a:gd name="T1" fmla="*/ 19579 h 22210"/>
                <a:gd name="T2" fmla="*/ 17370 w 25600"/>
                <a:gd name="T3" fmla="*/ 15864 h 22210"/>
                <a:gd name="T4" fmla="*/ 24931 w 25600"/>
                <a:gd name="T5" fmla="*/ 18623 h 22210"/>
                <a:gd name="T6" fmla="*/ 25600 w 25600"/>
                <a:gd name="T7" fmla="*/ 16585 h 22210"/>
                <a:gd name="T8" fmla="*/ 20348 w 25600"/>
                <a:gd name="T9" fmla="*/ 13717 h 22210"/>
                <a:gd name="T10" fmla="*/ 15249 w 25600"/>
                <a:gd name="T11" fmla="*/ 8880 h 22210"/>
                <a:gd name="T12" fmla="*/ 12399 w 25600"/>
                <a:gd name="T13" fmla="*/ 0 h 22210"/>
                <a:gd name="T14" fmla="*/ 9252 w 25600"/>
                <a:gd name="T15" fmla="*/ 807 h 22210"/>
                <a:gd name="T16" fmla="*/ 12787 w 25600"/>
                <a:gd name="T17" fmla="*/ 7062 h 22210"/>
                <a:gd name="T18" fmla="*/ 13634 w 25600"/>
                <a:gd name="T19" fmla="*/ 12505 h 22210"/>
                <a:gd name="T20" fmla="*/ 13300 w 25600"/>
                <a:gd name="T21" fmla="*/ 12973 h 22210"/>
                <a:gd name="T22" fmla="*/ 7989 w 25600"/>
                <a:gd name="T23" fmla="*/ 12367 h 22210"/>
                <a:gd name="T24" fmla="*/ 708 w 25600"/>
                <a:gd name="T25" fmla="*/ 8803 h 22210"/>
                <a:gd name="T26" fmla="*/ 0 w 25600"/>
                <a:gd name="T27" fmla="*/ 11601 h 22210"/>
                <a:gd name="T28" fmla="*/ 8666 w 25600"/>
                <a:gd name="T29" fmla="*/ 14885 h 22210"/>
                <a:gd name="T30" fmla="*/ 16211 w 25600"/>
                <a:gd name="T31" fmla="*/ 18260 h 22210"/>
                <a:gd name="T32" fmla="*/ 23916 w 25600"/>
                <a:gd name="T33" fmla="*/ 22210 h 22210"/>
                <a:gd name="T34" fmla="*/ 24626 w 25600"/>
                <a:gd name="T35" fmla="*/ 19579 h 2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00" h="22210">
                  <a:moveTo>
                    <a:pt x="24626" y="19579"/>
                  </a:moveTo>
                  <a:lnTo>
                    <a:pt x="17370" y="15864"/>
                  </a:lnTo>
                  <a:lnTo>
                    <a:pt x="24931" y="18623"/>
                  </a:lnTo>
                  <a:lnTo>
                    <a:pt x="25600" y="16585"/>
                  </a:lnTo>
                  <a:cubicBezTo>
                    <a:pt x="25434" y="16519"/>
                    <a:pt x="22269" y="15237"/>
                    <a:pt x="20348" y="13717"/>
                  </a:cubicBezTo>
                  <a:cubicBezTo>
                    <a:pt x="18436" y="12207"/>
                    <a:pt x="16856" y="11344"/>
                    <a:pt x="15249" y="8880"/>
                  </a:cubicBezTo>
                  <a:cubicBezTo>
                    <a:pt x="12266" y="4332"/>
                    <a:pt x="12390" y="216"/>
                    <a:pt x="12399" y="0"/>
                  </a:cubicBezTo>
                  <a:lnTo>
                    <a:pt x="9252" y="807"/>
                  </a:lnTo>
                  <a:cubicBezTo>
                    <a:pt x="9358" y="960"/>
                    <a:pt x="11328" y="3870"/>
                    <a:pt x="12787" y="7062"/>
                  </a:cubicBezTo>
                  <a:cubicBezTo>
                    <a:pt x="14024" y="9783"/>
                    <a:pt x="14013" y="11636"/>
                    <a:pt x="13634" y="12505"/>
                  </a:cubicBezTo>
                  <a:cubicBezTo>
                    <a:pt x="13542" y="12723"/>
                    <a:pt x="13425" y="12878"/>
                    <a:pt x="13300" y="12973"/>
                  </a:cubicBezTo>
                  <a:cubicBezTo>
                    <a:pt x="12336" y="13693"/>
                    <a:pt x="10645" y="13406"/>
                    <a:pt x="7989" y="12367"/>
                  </a:cubicBezTo>
                  <a:cubicBezTo>
                    <a:pt x="4700" y="11084"/>
                    <a:pt x="909" y="8916"/>
                    <a:pt x="708" y="8803"/>
                  </a:cubicBezTo>
                  <a:lnTo>
                    <a:pt x="0" y="11601"/>
                  </a:lnTo>
                  <a:cubicBezTo>
                    <a:pt x="325" y="11724"/>
                    <a:pt x="6456" y="14039"/>
                    <a:pt x="8666" y="14885"/>
                  </a:cubicBezTo>
                  <a:cubicBezTo>
                    <a:pt x="10951" y="15769"/>
                    <a:pt x="13296" y="17083"/>
                    <a:pt x="16211" y="18260"/>
                  </a:cubicBezTo>
                  <a:cubicBezTo>
                    <a:pt x="19417" y="19547"/>
                    <a:pt x="23689" y="22076"/>
                    <a:pt x="23916" y="22210"/>
                  </a:cubicBezTo>
                  <a:lnTo>
                    <a:pt x="24626" y="195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3" name="Freeform 163"/>
            <p:cNvSpPr>
              <a:spLocks/>
            </p:cNvSpPr>
            <p:nvPr/>
          </p:nvSpPr>
          <p:spPr bwMode="auto">
            <a:xfrm>
              <a:off x="11128388" y="3546484"/>
              <a:ext cx="49213" cy="49213"/>
            </a:xfrm>
            <a:custGeom>
              <a:avLst/>
              <a:gdLst>
                <a:gd name="T0" fmla="*/ 1847 w 5681"/>
                <a:gd name="T1" fmla="*/ 5128 h 5678"/>
                <a:gd name="T2" fmla="*/ 5133 w 5681"/>
                <a:gd name="T3" fmla="*/ 3834 h 5678"/>
                <a:gd name="T4" fmla="*/ 3835 w 5681"/>
                <a:gd name="T5" fmla="*/ 548 h 5678"/>
                <a:gd name="T6" fmla="*/ 548 w 5681"/>
                <a:gd name="T7" fmla="*/ 1846 h 5678"/>
                <a:gd name="T8" fmla="*/ 1847 w 5681"/>
                <a:gd name="T9" fmla="*/ 5128 h 5678"/>
              </a:gdLst>
              <a:ahLst/>
              <a:cxnLst>
                <a:cxn ang="0">
                  <a:pos x="T0" y="T1"/>
                </a:cxn>
                <a:cxn ang="0">
                  <a:pos x="T2" y="T3"/>
                </a:cxn>
                <a:cxn ang="0">
                  <a:pos x="T4" y="T5"/>
                </a:cxn>
                <a:cxn ang="0">
                  <a:pos x="T6" y="T7"/>
                </a:cxn>
                <a:cxn ang="0">
                  <a:pos x="T8" y="T9"/>
                </a:cxn>
              </a:cxnLst>
              <a:rect l="0" t="0" r="r" b="b"/>
              <a:pathLst>
                <a:path w="5681" h="5678">
                  <a:moveTo>
                    <a:pt x="1847" y="5128"/>
                  </a:moveTo>
                  <a:cubicBezTo>
                    <a:pt x="3116" y="5678"/>
                    <a:pt x="4585" y="5101"/>
                    <a:pt x="5133" y="3834"/>
                  </a:cubicBezTo>
                  <a:cubicBezTo>
                    <a:pt x="5681" y="2567"/>
                    <a:pt x="5102" y="1097"/>
                    <a:pt x="3835" y="548"/>
                  </a:cubicBezTo>
                  <a:cubicBezTo>
                    <a:pt x="2574" y="0"/>
                    <a:pt x="1098" y="579"/>
                    <a:pt x="548" y="1846"/>
                  </a:cubicBezTo>
                  <a:cubicBezTo>
                    <a:pt x="0" y="3113"/>
                    <a:pt x="589" y="4581"/>
                    <a:pt x="1847" y="5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4" name="Freeform 164"/>
            <p:cNvSpPr>
              <a:spLocks/>
            </p:cNvSpPr>
            <p:nvPr/>
          </p:nvSpPr>
          <p:spPr bwMode="auto">
            <a:xfrm>
              <a:off x="10941063" y="3513147"/>
              <a:ext cx="23813" cy="23813"/>
            </a:xfrm>
            <a:custGeom>
              <a:avLst/>
              <a:gdLst>
                <a:gd name="T0" fmla="*/ 2629 w 2854"/>
                <a:gd name="T1" fmla="*/ 1934 h 2817"/>
                <a:gd name="T2" fmla="*/ 2712 w 2854"/>
                <a:gd name="T3" fmla="*/ 1666 h 2817"/>
                <a:gd name="T4" fmla="*/ 1678 w 2854"/>
                <a:gd name="T5" fmla="*/ 121 h 2817"/>
                <a:gd name="T6" fmla="*/ 224 w 2854"/>
                <a:gd name="T7" fmla="*/ 885 h 2817"/>
                <a:gd name="T8" fmla="*/ 140 w 2854"/>
                <a:gd name="T9" fmla="*/ 1154 h 2817"/>
                <a:gd name="T10" fmla="*/ 1170 w 2854"/>
                <a:gd name="T11" fmla="*/ 2696 h 2817"/>
                <a:gd name="T12" fmla="*/ 2629 w 2854"/>
                <a:gd name="T13" fmla="*/ 1934 h 2817"/>
              </a:gdLst>
              <a:ahLst/>
              <a:cxnLst>
                <a:cxn ang="0">
                  <a:pos x="T0" y="T1"/>
                </a:cxn>
                <a:cxn ang="0">
                  <a:pos x="T2" y="T3"/>
                </a:cxn>
                <a:cxn ang="0">
                  <a:pos x="T4" y="T5"/>
                </a:cxn>
                <a:cxn ang="0">
                  <a:pos x="T6" y="T7"/>
                </a:cxn>
                <a:cxn ang="0">
                  <a:pos x="T8" y="T9"/>
                </a:cxn>
                <a:cxn ang="0">
                  <a:pos x="T10" y="T11"/>
                </a:cxn>
                <a:cxn ang="0">
                  <a:pos x="T12" y="T13"/>
                </a:cxn>
              </a:cxnLst>
              <a:rect l="0" t="0" r="r" b="b"/>
              <a:pathLst>
                <a:path w="2854" h="2817">
                  <a:moveTo>
                    <a:pt x="2629" y="1934"/>
                  </a:moveTo>
                  <a:cubicBezTo>
                    <a:pt x="2667" y="1850"/>
                    <a:pt x="2696" y="1763"/>
                    <a:pt x="2712" y="1666"/>
                  </a:cubicBezTo>
                  <a:cubicBezTo>
                    <a:pt x="2854" y="953"/>
                    <a:pt x="2392" y="265"/>
                    <a:pt x="1678" y="121"/>
                  </a:cubicBezTo>
                  <a:cubicBezTo>
                    <a:pt x="1062" y="0"/>
                    <a:pt x="463" y="331"/>
                    <a:pt x="224" y="885"/>
                  </a:cubicBezTo>
                  <a:cubicBezTo>
                    <a:pt x="188" y="969"/>
                    <a:pt x="160" y="1057"/>
                    <a:pt x="140" y="1154"/>
                  </a:cubicBezTo>
                  <a:cubicBezTo>
                    <a:pt x="0" y="1864"/>
                    <a:pt x="460" y="2556"/>
                    <a:pt x="1170" y="2696"/>
                  </a:cubicBezTo>
                  <a:cubicBezTo>
                    <a:pt x="1790" y="2817"/>
                    <a:pt x="2388" y="2488"/>
                    <a:pt x="2629" y="1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5" name="Freeform 165"/>
            <p:cNvSpPr>
              <a:spLocks/>
            </p:cNvSpPr>
            <p:nvPr/>
          </p:nvSpPr>
          <p:spPr bwMode="auto">
            <a:xfrm>
              <a:off x="10656900" y="3438534"/>
              <a:ext cx="23813" cy="22225"/>
            </a:xfrm>
            <a:custGeom>
              <a:avLst/>
              <a:gdLst>
                <a:gd name="T0" fmla="*/ 1314 w 2699"/>
                <a:gd name="T1" fmla="*/ 2687 h 2698"/>
                <a:gd name="T2" fmla="*/ 2573 w 2699"/>
                <a:gd name="T3" fmla="*/ 1875 h 2698"/>
                <a:gd name="T4" fmla="*/ 2685 w 2699"/>
                <a:gd name="T5" fmla="*/ 1382 h 2698"/>
                <a:gd name="T6" fmla="*/ 1380 w 2699"/>
                <a:gd name="T7" fmla="*/ 18 h 2698"/>
                <a:gd name="T8" fmla="*/ 124 w 2699"/>
                <a:gd name="T9" fmla="*/ 814 h 2698"/>
                <a:gd name="T10" fmla="*/ 16 w 2699"/>
                <a:gd name="T11" fmla="*/ 1316 h 2698"/>
                <a:gd name="T12" fmla="*/ 1314 w 2699"/>
                <a:gd name="T13" fmla="*/ 2687 h 2698"/>
              </a:gdLst>
              <a:ahLst/>
              <a:cxnLst>
                <a:cxn ang="0">
                  <a:pos x="T0" y="T1"/>
                </a:cxn>
                <a:cxn ang="0">
                  <a:pos x="T2" y="T3"/>
                </a:cxn>
                <a:cxn ang="0">
                  <a:pos x="T4" y="T5"/>
                </a:cxn>
                <a:cxn ang="0">
                  <a:pos x="T6" y="T7"/>
                </a:cxn>
                <a:cxn ang="0">
                  <a:pos x="T8" y="T9"/>
                </a:cxn>
                <a:cxn ang="0">
                  <a:pos x="T10" y="T11"/>
                </a:cxn>
                <a:cxn ang="0">
                  <a:pos x="T12" y="T13"/>
                </a:cxn>
              </a:cxnLst>
              <a:rect l="0" t="0" r="r" b="b"/>
              <a:pathLst>
                <a:path w="2699" h="2698">
                  <a:moveTo>
                    <a:pt x="1314" y="2687"/>
                  </a:moveTo>
                  <a:cubicBezTo>
                    <a:pt x="1874" y="2698"/>
                    <a:pt x="2365" y="2362"/>
                    <a:pt x="2573" y="1875"/>
                  </a:cubicBezTo>
                  <a:cubicBezTo>
                    <a:pt x="2640" y="1724"/>
                    <a:pt x="2678" y="1560"/>
                    <a:pt x="2685" y="1382"/>
                  </a:cubicBezTo>
                  <a:cubicBezTo>
                    <a:pt x="2699" y="647"/>
                    <a:pt x="2115" y="33"/>
                    <a:pt x="1380" y="18"/>
                  </a:cubicBezTo>
                  <a:cubicBezTo>
                    <a:pt x="819" y="0"/>
                    <a:pt x="334" y="331"/>
                    <a:pt x="124" y="814"/>
                  </a:cubicBezTo>
                  <a:cubicBezTo>
                    <a:pt x="57" y="967"/>
                    <a:pt x="20" y="1138"/>
                    <a:pt x="16" y="1316"/>
                  </a:cubicBezTo>
                  <a:cubicBezTo>
                    <a:pt x="0" y="2053"/>
                    <a:pt x="577" y="2662"/>
                    <a:pt x="1314" y="26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6" name="Freeform 166"/>
            <p:cNvSpPr>
              <a:spLocks/>
            </p:cNvSpPr>
            <p:nvPr/>
          </p:nvSpPr>
          <p:spPr bwMode="auto">
            <a:xfrm>
              <a:off x="10898200" y="3462347"/>
              <a:ext cx="117475" cy="144463"/>
            </a:xfrm>
            <a:custGeom>
              <a:avLst/>
              <a:gdLst>
                <a:gd name="T0" fmla="*/ 8976 w 13514"/>
                <a:gd name="T1" fmla="*/ 13315 h 16829"/>
                <a:gd name="T2" fmla="*/ 11121 w 13514"/>
                <a:gd name="T3" fmla="*/ 16829 h 16829"/>
                <a:gd name="T4" fmla="*/ 12042 w 13514"/>
                <a:gd name="T5" fmla="*/ 15997 h 16829"/>
                <a:gd name="T6" fmla="*/ 10235 w 13514"/>
                <a:gd name="T7" fmla="*/ 11356 h 16829"/>
                <a:gd name="T8" fmla="*/ 12541 w 13514"/>
                <a:gd name="T9" fmla="*/ 15654 h 16829"/>
                <a:gd name="T10" fmla="*/ 13514 w 13514"/>
                <a:gd name="T11" fmla="*/ 14908 h 16829"/>
                <a:gd name="T12" fmla="*/ 11709 w 13514"/>
                <a:gd name="T13" fmla="*/ 10537 h 16829"/>
                <a:gd name="T14" fmla="*/ 9313 w 13514"/>
                <a:gd name="T15" fmla="*/ 5875 h 16829"/>
                <a:gd name="T16" fmla="*/ 6600 w 13514"/>
                <a:gd name="T17" fmla="*/ 0 h 16829"/>
                <a:gd name="T18" fmla="*/ 5176 w 13514"/>
                <a:gd name="T19" fmla="*/ 1042 h 16829"/>
                <a:gd name="T20" fmla="*/ 7692 w 13514"/>
                <a:gd name="T21" fmla="*/ 5533 h 16829"/>
                <a:gd name="T22" fmla="*/ 8354 w 13514"/>
                <a:gd name="T23" fmla="*/ 8700 h 16829"/>
                <a:gd name="T24" fmla="*/ 8260 w 13514"/>
                <a:gd name="T25" fmla="*/ 8875 h 16829"/>
                <a:gd name="T26" fmla="*/ 4493 w 13514"/>
                <a:gd name="T27" fmla="*/ 8756 h 16829"/>
                <a:gd name="T28" fmla="*/ 406 w 13514"/>
                <a:gd name="T29" fmla="*/ 6732 h 16829"/>
                <a:gd name="T30" fmla="*/ 0 w 13514"/>
                <a:gd name="T31" fmla="*/ 8758 h 16829"/>
                <a:gd name="T32" fmla="*/ 5730 w 13514"/>
                <a:gd name="T33" fmla="*/ 10251 h 16829"/>
                <a:gd name="T34" fmla="*/ 8976 w 13514"/>
                <a:gd name="T35" fmla="*/ 13315 h 16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4" h="16829">
                  <a:moveTo>
                    <a:pt x="8976" y="13315"/>
                  </a:moveTo>
                  <a:cubicBezTo>
                    <a:pt x="10005" y="14482"/>
                    <a:pt x="11066" y="16712"/>
                    <a:pt x="11121" y="16829"/>
                  </a:cubicBezTo>
                  <a:lnTo>
                    <a:pt x="12042" y="15997"/>
                  </a:lnTo>
                  <a:lnTo>
                    <a:pt x="10235" y="11356"/>
                  </a:lnTo>
                  <a:lnTo>
                    <a:pt x="12541" y="15654"/>
                  </a:lnTo>
                  <a:lnTo>
                    <a:pt x="13514" y="14908"/>
                  </a:lnTo>
                  <a:cubicBezTo>
                    <a:pt x="13470" y="14787"/>
                    <a:pt x="12644" y="12528"/>
                    <a:pt x="11709" y="10537"/>
                  </a:cubicBezTo>
                  <a:cubicBezTo>
                    <a:pt x="10872" y="8729"/>
                    <a:pt x="9955" y="7289"/>
                    <a:pt x="9313" y="5875"/>
                  </a:cubicBezTo>
                  <a:cubicBezTo>
                    <a:pt x="8697" y="4505"/>
                    <a:pt x="6706" y="226"/>
                    <a:pt x="6600" y="0"/>
                  </a:cubicBezTo>
                  <a:lnTo>
                    <a:pt x="5176" y="1042"/>
                  </a:lnTo>
                  <a:cubicBezTo>
                    <a:pt x="5261" y="1163"/>
                    <a:pt x="6769" y="3490"/>
                    <a:pt x="7692" y="5533"/>
                  </a:cubicBezTo>
                  <a:cubicBezTo>
                    <a:pt x="8375" y="7043"/>
                    <a:pt x="8632" y="8055"/>
                    <a:pt x="8354" y="8700"/>
                  </a:cubicBezTo>
                  <a:cubicBezTo>
                    <a:pt x="8325" y="8763"/>
                    <a:pt x="8294" y="8819"/>
                    <a:pt x="8260" y="8875"/>
                  </a:cubicBezTo>
                  <a:cubicBezTo>
                    <a:pt x="7978" y="9286"/>
                    <a:pt x="6706" y="9617"/>
                    <a:pt x="4493" y="8756"/>
                  </a:cubicBezTo>
                  <a:cubicBezTo>
                    <a:pt x="2418" y="7944"/>
                    <a:pt x="505" y="6793"/>
                    <a:pt x="406" y="6732"/>
                  </a:cubicBezTo>
                  <a:lnTo>
                    <a:pt x="0" y="8758"/>
                  </a:lnTo>
                  <a:cubicBezTo>
                    <a:pt x="137" y="8745"/>
                    <a:pt x="2743" y="8524"/>
                    <a:pt x="5730" y="10251"/>
                  </a:cubicBezTo>
                  <a:cubicBezTo>
                    <a:pt x="7353" y="11186"/>
                    <a:pt x="7951" y="12158"/>
                    <a:pt x="8976" y="13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7" name="Freeform 167"/>
            <p:cNvSpPr>
              <a:spLocks/>
            </p:cNvSpPr>
            <p:nvPr/>
          </p:nvSpPr>
          <p:spPr bwMode="auto">
            <a:xfrm>
              <a:off x="10609275" y="3397259"/>
              <a:ext cx="130175" cy="138113"/>
            </a:xfrm>
            <a:custGeom>
              <a:avLst/>
              <a:gdLst>
                <a:gd name="T0" fmla="*/ 13003 w 15041"/>
                <a:gd name="T1" fmla="*/ 15876 h 15876"/>
                <a:gd name="T2" fmla="*/ 13905 w 15041"/>
                <a:gd name="T3" fmla="*/ 14370 h 15876"/>
                <a:gd name="T4" fmla="*/ 10047 w 15041"/>
                <a:gd name="T5" fmla="*/ 10785 h 15876"/>
                <a:gd name="T6" fmla="*/ 14268 w 15041"/>
                <a:gd name="T7" fmla="*/ 13831 h 15876"/>
                <a:gd name="T8" fmla="*/ 15041 w 15041"/>
                <a:gd name="T9" fmla="*/ 12677 h 15876"/>
                <a:gd name="T10" fmla="*/ 12281 w 15041"/>
                <a:gd name="T11" fmla="*/ 9978 h 15876"/>
                <a:gd name="T12" fmla="*/ 9960 w 15041"/>
                <a:gd name="T13" fmla="*/ 6074 h 15876"/>
                <a:gd name="T14" fmla="*/ 9752 w 15041"/>
                <a:gd name="T15" fmla="*/ 52 h 15876"/>
                <a:gd name="T16" fmla="*/ 7651 w 15041"/>
                <a:gd name="T17" fmla="*/ 0 h 15876"/>
                <a:gd name="T18" fmla="*/ 8747 w 15041"/>
                <a:gd name="T19" fmla="*/ 4507 h 15876"/>
                <a:gd name="T20" fmla="*/ 8560 w 15041"/>
                <a:gd name="T21" fmla="*/ 7631 h 15876"/>
                <a:gd name="T22" fmla="*/ 8027 w 15041"/>
                <a:gd name="T23" fmla="*/ 8278 h 15876"/>
                <a:gd name="T24" fmla="*/ 4831 w 15041"/>
                <a:gd name="T25" fmla="*/ 6964 h 15876"/>
                <a:gd name="T26" fmla="*/ 931 w 15041"/>
                <a:gd name="T27" fmla="*/ 3479 h 15876"/>
                <a:gd name="T28" fmla="*/ 0 w 15041"/>
                <a:gd name="T29" fmla="*/ 5091 h 15876"/>
                <a:gd name="T30" fmla="*/ 4813 w 15041"/>
                <a:gd name="T31" fmla="*/ 8651 h 15876"/>
                <a:gd name="T32" fmla="*/ 8913 w 15041"/>
                <a:gd name="T33" fmla="*/ 12079 h 15876"/>
                <a:gd name="T34" fmla="*/ 13003 w 15041"/>
                <a:gd name="T35" fmla="*/ 15876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41" h="15876">
                  <a:moveTo>
                    <a:pt x="13003" y="15876"/>
                  </a:moveTo>
                  <a:lnTo>
                    <a:pt x="13905" y="14370"/>
                  </a:lnTo>
                  <a:lnTo>
                    <a:pt x="10047" y="10785"/>
                  </a:lnTo>
                  <a:lnTo>
                    <a:pt x="14268" y="13831"/>
                  </a:lnTo>
                  <a:lnTo>
                    <a:pt x="15041" y="12677"/>
                  </a:lnTo>
                  <a:cubicBezTo>
                    <a:pt x="14948" y="12607"/>
                    <a:pt x="13204" y="11257"/>
                    <a:pt x="12281" y="9978"/>
                  </a:cubicBezTo>
                  <a:cubicBezTo>
                    <a:pt x="11353" y="8693"/>
                    <a:pt x="10525" y="7889"/>
                    <a:pt x="9960" y="6074"/>
                  </a:cubicBezTo>
                  <a:cubicBezTo>
                    <a:pt x="8900" y="2717"/>
                    <a:pt x="9709" y="188"/>
                    <a:pt x="9752" y="52"/>
                  </a:cubicBezTo>
                  <a:lnTo>
                    <a:pt x="7651" y="0"/>
                  </a:lnTo>
                  <a:cubicBezTo>
                    <a:pt x="7691" y="113"/>
                    <a:pt x="8406" y="2271"/>
                    <a:pt x="8747" y="4507"/>
                  </a:cubicBezTo>
                  <a:cubicBezTo>
                    <a:pt x="8974" y="6002"/>
                    <a:pt x="8821" y="7027"/>
                    <a:pt x="8560" y="7631"/>
                  </a:cubicBezTo>
                  <a:cubicBezTo>
                    <a:pt x="8402" y="7995"/>
                    <a:pt x="8205" y="8208"/>
                    <a:pt x="8027" y="8278"/>
                  </a:cubicBezTo>
                  <a:cubicBezTo>
                    <a:pt x="7304" y="8558"/>
                    <a:pt x="6301" y="8082"/>
                    <a:pt x="4831" y="6964"/>
                  </a:cubicBezTo>
                  <a:cubicBezTo>
                    <a:pt x="3005" y="5600"/>
                    <a:pt x="1034" y="3585"/>
                    <a:pt x="931" y="3479"/>
                  </a:cubicBezTo>
                  <a:lnTo>
                    <a:pt x="0" y="5091"/>
                  </a:lnTo>
                  <a:cubicBezTo>
                    <a:pt x="178" y="5226"/>
                    <a:pt x="3586" y="7737"/>
                    <a:pt x="4813" y="8651"/>
                  </a:cubicBezTo>
                  <a:cubicBezTo>
                    <a:pt x="6075" y="9608"/>
                    <a:pt x="7301" y="10826"/>
                    <a:pt x="8913" y="12079"/>
                  </a:cubicBezTo>
                  <a:cubicBezTo>
                    <a:pt x="10676" y="13434"/>
                    <a:pt x="12886" y="15754"/>
                    <a:pt x="13003" y="158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8" name="Freeform 168"/>
            <p:cNvSpPr>
              <a:spLocks/>
            </p:cNvSpPr>
            <p:nvPr/>
          </p:nvSpPr>
          <p:spPr bwMode="auto">
            <a:xfrm>
              <a:off x="10982338" y="3463934"/>
              <a:ext cx="276225" cy="201613"/>
            </a:xfrm>
            <a:custGeom>
              <a:avLst/>
              <a:gdLst>
                <a:gd name="T0" fmla="*/ 14416 w 32097"/>
                <a:gd name="T1" fmla="*/ 10061 h 23374"/>
                <a:gd name="T2" fmla="*/ 7396 w 32097"/>
                <a:gd name="T3" fmla="*/ 14859 h 23374"/>
                <a:gd name="T4" fmla="*/ 0 w 32097"/>
                <a:gd name="T5" fmla="*/ 17422 h 23374"/>
                <a:gd name="T6" fmla="*/ 1178 w 32097"/>
                <a:gd name="T7" fmla="*/ 19469 h 23374"/>
                <a:gd name="T8" fmla="*/ 10548 w 32097"/>
                <a:gd name="T9" fmla="*/ 17988 h 23374"/>
                <a:gd name="T10" fmla="*/ 1609 w 32097"/>
                <a:gd name="T11" fmla="*/ 20537 h 23374"/>
                <a:gd name="T12" fmla="*/ 2783 w 32097"/>
                <a:gd name="T13" fmla="*/ 23374 h 23374"/>
                <a:gd name="T14" fmla="*/ 11472 w 32097"/>
                <a:gd name="T15" fmla="*/ 21069 h 23374"/>
                <a:gd name="T16" fmla="*/ 21125 w 32097"/>
                <a:gd name="T17" fmla="*/ 18491 h 23374"/>
                <a:gd name="T18" fmla="*/ 32097 w 32097"/>
                <a:gd name="T19" fmla="*/ 16231 h 23374"/>
                <a:gd name="T20" fmla="*/ 31777 w 32097"/>
                <a:gd name="T21" fmla="*/ 12755 h 23374"/>
                <a:gd name="T22" fmla="*/ 22419 w 32097"/>
                <a:gd name="T23" fmla="*/ 15612 h 23374"/>
                <a:gd name="T24" fmla="*/ 15960 w 32097"/>
                <a:gd name="T25" fmla="*/ 15314 h 23374"/>
                <a:gd name="T26" fmla="*/ 16303 w 32097"/>
                <a:gd name="T27" fmla="*/ 10875 h 23374"/>
                <a:gd name="T28" fmla="*/ 17698 w 32097"/>
                <a:gd name="T29" fmla="*/ 8355 h 23374"/>
                <a:gd name="T30" fmla="*/ 23114 w 32097"/>
                <a:gd name="T31" fmla="*/ 1563 h 23374"/>
                <a:gd name="T32" fmla="*/ 19507 w 32097"/>
                <a:gd name="T33" fmla="*/ 0 h 23374"/>
                <a:gd name="T34" fmla="*/ 18244 w 32097"/>
                <a:gd name="T35" fmla="*/ 4141 h 23374"/>
                <a:gd name="T36" fmla="*/ 14416 w 32097"/>
                <a:gd name="T37" fmla="*/ 1006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97" h="23374">
                  <a:moveTo>
                    <a:pt x="14416" y="10061"/>
                  </a:moveTo>
                  <a:cubicBezTo>
                    <a:pt x="12020" y="12686"/>
                    <a:pt x="9968" y="13416"/>
                    <a:pt x="7396" y="14859"/>
                  </a:cubicBezTo>
                  <a:cubicBezTo>
                    <a:pt x="4817" y="16293"/>
                    <a:pt x="241" y="17366"/>
                    <a:pt x="0" y="17422"/>
                  </a:cubicBezTo>
                  <a:lnTo>
                    <a:pt x="1178" y="19469"/>
                  </a:lnTo>
                  <a:lnTo>
                    <a:pt x="10548" y="17988"/>
                  </a:lnTo>
                  <a:lnTo>
                    <a:pt x="1609" y="20537"/>
                  </a:lnTo>
                  <a:lnTo>
                    <a:pt x="2783" y="23374"/>
                  </a:lnTo>
                  <a:cubicBezTo>
                    <a:pt x="3014" y="23304"/>
                    <a:pt x="7392" y="21998"/>
                    <a:pt x="11472" y="21069"/>
                  </a:cubicBezTo>
                  <a:cubicBezTo>
                    <a:pt x="15182" y="20228"/>
                    <a:pt x="18230" y="19108"/>
                    <a:pt x="21125" y="18491"/>
                  </a:cubicBezTo>
                  <a:cubicBezTo>
                    <a:pt x="23920" y="17897"/>
                    <a:pt x="31689" y="16313"/>
                    <a:pt x="32097" y="16231"/>
                  </a:cubicBezTo>
                  <a:lnTo>
                    <a:pt x="31777" y="12755"/>
                  </a:lnTo>
                  <a:cubicBezTo>
                    <a:pt x="31518" y="12855"/>
                    <a:pt x="26589" y="14717"/>
                    <a:pt x="22419" y="15612"/>
                  </a:cubicBezTo>
                  <a:cubicBezTo>
                    <a:pt x="19037" y="16340"/>
                    <a:pt x="16964" y="16362"/>
                    <a:pt x="15960" y="15314"/>
                  </a:cubicBezTo>
                  <a:cubicBezTo>
                    <a:pt x="15457" y="14795"/>
                    <a:pt x="15282" y="13233"/>
                    <a:pt x="16303" y="10875"/>
                  </a:cubicBezTo>
                  <a:cubicBezTo>
                    <a:pt x="16630" y="10116"/>
                    <a:pt x="17087" y="9272"/>
                    <a:pt x="17698" y="8355"/>
                  </a:cubicBezTo>
                  <a:cubicBezTo>
                    <a:pt x="20047" y="4818"/>
                    <a:pt x="22962" y="1729"/>
                    <a:pt x="23114" y="1563"/>
                  </a:cubicBezTo>
                  <a:lnTo>
                    <a:pt x="19507" y="0"/>
                  </a:lnTo>
                  <a:cubicBezTo>
                    <a:pt x="19495" y="92"/>
                    <a:pt x="19285" y="1738"/>
                    <a:pt x="18244" y="4141"/>
                  </a:cubicBezTo>
                  <a:cubicBezTo>
                    <a:pt x="17482" y="5897"/>
                    <a:pt x="16283" y="8006"/>
                    <a:pt x="14416" y="10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9" name="Freeform 169"/>
            <p:cNvSpPr>
              <a:spLocks/>
            </p:cNvSpPr>
            <p:nvPr/>
          </p:nvSpPr>
          <p:spPr bwMode="auto">
            <a:xfrm>
              <a:off x="11133150" y="3714760"/>
              <a:ext cx="22225" cy="22225"/>
            </a:xfrm>
            <a:custGeom>
              <a:avLst/>
              <a:gdLst>
                <a:gd name="T0" fmla="*/ 2324 w 2527"/>
                <a:gd name="T1" fmla="*/ 1762 h 2605"/>
                <a:gd name="T2" fmla="*/ 1970 w 2527"/>
                <a:gd name="T3" fmla="*/ 387 h 2605"/>
                <a:gd name="T4" fmla="*/ 349 w 2527"/>
                <a:gd name="T5" fmla="*/ 597 h 2605"/>
                <a:gd name="T6" fmla="*/ 205 w 2527"/>
                <a:gd name="T7" fmla="*/ 840 h 2605"/>
                <a:gd name="T8" fmla="*/ 561 w 2527"/>
                <a:gd name="T9" fmla="*/ 2218 h 2605"/>
                <a:gd name="T10" fmla="*/ 2180 w 2527"/>
                <a:gd name="T11" fmla="*/ 2008 h 2605"/>
                <a:gd name="T12" fmla="*/ 2324 w 2527"/>
                <a:gd name="T13" fmla="*/ 1762 h 2605"/>
              </a:gdLst>
              <a:ahLst/>
              <a:cxnLst>
                <a:cxn ang="0">
                  <a:pos x="T0" y="T1"/>
                </a:cxn>
                <a:cxn ang="0">
                  <a:pos x="T2" y="T3"/>
                </a:cxn>
                <a:cxn ang="0">
                  <a:pos x="T4" y="T5"/>
                </a:cxn>
                <a:cxn ang="0">
                  <a:pos x="T6" y="T7"/>
                </a:cxn>
                <a:cxn ang="0">
                  <a:pos x="T8" y="T9"/>
                </a:cxn>
                <a:cxn ang="0">
                  <a:pos x="T10" y="T11"/>
                </a:cxn>
                <a:cxn ang="0">
                  <a:pos x="T12" y="T13"/>
                </a:cxn>
              </a:cxnLst>
              <a:rect l="0" t="0" r="r" b="b"/>
              <a:pathLst>
                <a:path w="2527" h="2605">
                  <a:moveTo>
                    <a:pt x="2324" y="1762"/>
                  </a:moveTo>
                  <a:cubicBezTo>
                    <a:pt x="2527" y="1291"/>
                    <a:pt x="2398" y="721"/>
                    <a:pt x="1970" y="387"/>
                  </a:cubicBezTo>
                  <a:cubicBezTo>
                    <a:pt x="1467" y="0"/>
                    <a:pt x="741" y="94"/>
                    <a:pt x="349" y="597"/>
                  </a:cubicBezTo>
                  <a:cubicBezTo>
                    <a:pt x="288" y="674"/>
                    <a:pt x="241" y="755"/>
                    <a:pt x="205" y="840"/>
                  </a:cubicBezTo>
                  <a:cubicBezTo>
                    <a:pt x="0" y="1312"/>
                    <a:pt x="133" y="1880"/>
                    <a:pt x="561" y="2218"/>
                  </a:cubicBezTo>
                  <a:cubicBezTo>
                    <a:pt x="1062" y="2605"/>
                    <a:pt x="1787" y="2507"/>
                    <a:pt x="2180" y="2008"/>
                  </a:cubicBezTo>
                  <a:cubicBezTo>
                    <a:pt x="2238" y="1929"/>
                    <a:pt x="2286" y="1850"/>
                    <a:pt x="2324" y="17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0" name="Freeform 170"/>
            <p:cNvSpPr>
              <a:spLocks/>
            </p:cNvSpPr>
            <p:nvPr/>
          </p:nvSpPr>
          <p:spPr bwMode="auto">
            <a:xfrm>
              <a:off x="11101400" y="3640147"/>
              <a:ext cx="79375" cy="127000"/>
            </a:xfrm>
            <a:custGeom>
              <a:avLst/>
              <a:gdLst>
                <a:gd name="T0" fmla="*/ 5286 w 9375"/>
                <a:gd name="T1" fmla="*/ 5061 h 14816"/>
                <a:gd name="T2" fmla="*/ 3891 w 9375"/>
                <a:gd name="T3" fmla="*/ 780 h 14816"/>
                <a:gd name="T4" fmla="*/ 2770 w 9375"/>
                <a:gd name="T5" fmla="*/ 1191 h 14816"/>
                <a:gd name="T6" fmla="*/ 3309 w 9375"/>
                <a:gd name="T7" fmla="*/ 4482 h 14816"/>
                <a:gd name="T8" fmla="*/ 2937 w 9375"/>
                <a:gd name="T9" fmla="*/ 8393 h 14816"/>
                <a:gd name="T10" fmla="*/ 2648 w 9375"/>
                <a:gd name="T11" fmla="*/ 9133 h 14816"/>
                <a:gd name="T12" fmla="*/ 0 w 9375"/>
                <a:gd name="T13" fmla="*/ 12697 h 14816"/>
                <a:gd name="T14" fmla="*/ 1438 w 9375"/>
                <a:gd name="T15" fmla="*/ 13808 h 14816"/>
                <a:gd name="T16" fmla="*/ 2337 w 9375"/>
                <a:gd name="T17" fmla="*/ 11464 h 14816"/>
                <a:gd name="T18" fmla="*/ 2982 w 9375"/>
                <a:gd name="T19" fmla="*/ 10100 h 14816"/>
                <a:gd name="T20" fmla="*/ 5408 w 9375"/>
                <a:gd name="T21" fmla="*/ 7848 h 14816"/>
                <a:gd name="T22" fmla="*/ 6970 w 9375"/>
                <a:gd name="T23" fmla="*/ 10390 h 14816"/>
                <a:gd name="T24" fmla="*/ 7896 w 9375"/>
                <a:gd name="T25" fmla="*/ 14816 h 14816"/>
                <a:gd name="T26" fmla="*/ 9375 w 9375"/>
                <a:gd name="T27" fmla="*/ 14169 h 14816"/>
                <a:gd name="T28" fmla="*/ 7845 w 9375"/>
                <a:gd name="T29" fmla="*/ 9223 h 14816"/>
                <a:gd name="T30" fmla="*/ 6736 w 9375"/>
                <a:gd name="T31" fmla="*/ 4744 h 14816"/>
                <a:gd name="T32" fmla="*/ 5822 w 9375"/>
                <a:gd name="T33" fmla="*/ 0 h 14816"/>
                <a:gd name="T34" fmla="*/ 4423 w 9375"/>
                <a:gd name="T35" fmla="*/ 588 h 14816"/>
                <a:gd name="T36" fmla="*/ 5286 w 9375"/>
                <a:gd name="T37" fmla="*/ 5061 h 14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5" h="14816">
                  <a:moveTo>
                    <a:pt x="5286" y="5061"/>
                  </a:moveTo>
                  <a:lnTo>
                    <a:pt x="3891" y="780"/>
                  </a:lnTo>
                  <a:lnTo>
                    <a:pt x="2770" y="1191"/>
                  </a:lnTo>
                  <a:cubicBezTo>
                    <a:pt x="2795" y="1287"/>
                    <a:pt x="3320" y="3116"/>
                    <a:pt x="3309" y="4482"/>
                  </a:cubicBezTo>
                  <a:cubicBezTo>
                    <a:pt x="3302" y="5850"/>
                    <a:pt x="3467" y="6836"/>
                    <a:pt x="2937" y="8393"/>
                  </a:cubicBezTo>
                  <a:cubicBezTo>
                    <a:pt x="2849" y="8650"/>
                    <a:pt x="2752" y="8898"/>
                    <a:pt x="2648" y="9133"/>
                  </a:cubicBezTo>
                  <a:cubicBezTo>
                    <a:pt x="1620" y="11511"/>
                    <a:pt x="79" y="12636"/>
                    <a:pt x="0" y="12697"/>
                  </a:cubicBezTo>
                  <a:lnTo>
                    <a:pt x="1438" y="13808"/>
                  </a:lnTo>
                  <a:cubicBezTo>
                    <a:pt x="1454" y="13754"/>
                    <a:pt x="1787" y="12730"/>
                    <a:pt x="2337" y="11464"/>
                  </a:cubicBezTo>
                  <a:cubicBezTo>
                    <a:pt x="2531" y="11020"/>
                    <a:pt x="2747" y="10551"/>
                    <a:pt x="2982" y="10100"/>
                  </a:cubicBezTo>
                  <a:cubicBezTo>
                    <a:pt x="3944" y="8251"/>
                    <a:pt x="4981" y="7726"/>
                    <a:pt x="5408" y="7848"/>
                  </a:cubicBezTo>
                  <a:cubicBezTo>
                    <a:pt x="6050" y="8023"/>
                    <a:pt x="6506" y="8862"/>
                    <a:pt x="6970" y="10390"/>
                  </a:cubicBezTo>
                  <a:cubicBezTo>
                    <a:pt x="7527" y="12280"/>
                    <a:pt x="7878" y="14690"/>
                    <a:pt x="7896" y="14816"/>
                  </a:cubicBezTo>
                  <a:lnTo>
                    <a:pt x="9375" y="14169"/>
                  </a:lnTo>
                  <a:cubicBezTo>
                    <a:pt x="9317" y="13986"/>
                    <a:pt x="8224" y="10494"/>
                    <a:pt x="7845" y="9223"/>
                  </a:cubicBezTo>
                  <a:cubicBezTo>
                    <a:pt x="7452" y="7918"/>
                    <a:pt x="7223" y="6432"/>
                    <a:pt x="6736" y="4744"/>
                  </a:cubicBezTo>
                  <a:cubicBezTo>
                    <a:pt x="6203" y="2895"/>
                    <a:pt x="5843" y="145"/>
                    <a:pt x="5822" y="0"/>
                  </a:cubicBezTo>
                  <a:lnTo>
                    <a:pt x="4423" y="588"/>
                  </a:lnTo>
                  <a:lnTo>
                    <a:pt x="5286" y="50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1" name="Freeform 171"/>
            <p:cNvSpPr>
              <a:spLocks/>
            </p:cNvSpPr>
            <p:nvPr/>
          </p:nvSpPr>
          <p:spPr bwMode="auto">
            <a:xfrm>
              <a:off x="10539425" y="3498859"/>
              <a:ext cx="34925" cy="36513"/>
            </a:xfrm>
            <a:custGeom>
              <a:avLst/>
              <a:gdLst>
                <a:gd name="T0" fmla="*/ 349 w 4125"/>
                <a:gd name="T1" fmla="*/ 1380 h 4252"/>
                <a:gd name="T2" fmla="*/ 1003 w 4125"/>
                <a:gd name="T3" fmla="*/ 3666 h 4252"/>
                <a:gd name="T4" fmla="*/ 3600 w 4125"/>
                <a:gd name="T5" fmla="*/ 3183 h 4252"/>
                <a:gd name="T6" fmla="*/ 3776 w 4125"/>
                <a:gd name="T7" fmla="*/ 2863 h 4252"/>
                <a:gd name="T8" fmla="*/ 3124 w 4125"/>
                <a:gd name="T9" fmla="*/ 586 h 4252"/>
                <a:gd name="T10" fmla="*/ 525 w 4125"/>
                <a:gd name="T11" fmla="*/ 1066 h 4252"/>
                <a:gd name="T12" fmla="*/ 349 w 4125"/>
                <a:gd name="T13" fmla="*/ 1380 h 4252"/>
              </a:gdLst>
              <a:ahLst/>
              <a:cxnLst>
                <a:cxn ang="0">
                  <a:pos x="T0" y="T1"/>
                </a:cxn>
                <a:cxn ang="0">
                  <a:pos x="T2" y="T3"/>
                </a:cxn>
                <a:cxn ang="0">
                  <a:pos x="T4" y="T5"/>
                </a:cxn>
                <a:cxn ang="0">
                  <a:pos x="T6" y="T7"/>
                </a:cxn>
                <a:cxn ang="0">
                  <a:pos x="T8" y="T9"/>
                </a:cxn>
                <a:cxn ang="0">
                  <a:pos x="T10" y="T11"/>
                </a:cxn>
                <a:cxn ang="0">
                  <a:pos x="T12" y="T13"/>
                </a:cxn>
              </a:cxnLst>
              <a:rect l="0" t="0" r="r" b="b"/>
              <a:pathLst>
                <a:path w="4125" h="4252">
                  <a:moveTo>
                    <a:pt x="349" y="1380"/>
                  </a:moveTo>
                  <a:cubicBezTo>
                    <a:pt x="0" y="2187"/>
                    <a:pt x="255" y="3152"/>
                    <a:pt x="1003" y="3666"/>
                  </a:cubicBezTo>
                  <a:cubicBezTo>
                    <a:pt x="1857" y="4252"/>
                    <a:pt x="3016" y="4035"/>
                    <a:pt x="3600" y="3183"/>
                  </a:cubicBezTo>
                  <a:cubicBezTo>
                    <a:pt x="3670" y="3080"/>
                    <a:pt x="3729" y="2974"/>
                    <a:pt x="3776" y="2863"/>
                  </a:cubicBezTo>
                  <a:cubicBezTo>
                    <a:pt x="4125" y="2061"/>
                    <a:pt x="3875" y="1100"/>
                    <a:pt x="3124" y="586"/>
                  </a:cubicBezTo>
                  <a:cubicBezTo>
                    <a:pt x="2272" y="0"/>
                    <a:pt x="1105" y="217"/>
                    <a:pt x="525" y="1066"/>
                  </a:cubicBezTo>
                  <a:cubicBezTo>
                    <a:pt x="455" y="1166"/>
                    <a:pt x="396" y="1274"/>
                    <a:pt x="349" y="1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2" name="Freeform 172"/>
            <p:cNvSpPr>
              <a:spLocks/>
            </p:cNvSpPr>
            <p:nvPr/>
          </p:nvSpPr>
          <p:spPr bwMode="auto">
            <a:xfrm>
              <a:off x="10739450" y="3568709"/>
              <a:ext cx="90488" cy="90488"/>
            </a:xfrm>
            <a:custGeom>
              <a:avLst/>
              <a:gdLst>
                <a:gd name="T0" fmla="*/ 3431 w 10548"/>
                <a:gd name="T1" fmla="*/ 9527 h 10542"/>
                <a:gd name="T2" fmla="*/ 9530 w 10548"/>
                <a:gd name="T3" fmla="*/ 7115 h 10542"/>
                <a:gd name="T4" fmla="*/ 7120 w 10548"/>
                <a:gd name="T5" fmla="*/ 1021 h 10542"/>
                <a:gd name="T6" fmla="*/ 1015 w 10548"/>
                <a:gd name="T7" fmla="*/ 3424 h 10542"/>
                <a:gd name="T8" fmla="*/ 3431 w 10548"/>
                <a:gd name="T9" fmla="*/ 9527 h 10542"/>
              </a:gdLst>
              <a:ahLst/>
              <a:cxnLst>
                <a:cxn ang="0">
                  <a:pos x="T0" y="T1"/>
                </a:cxn>
                <a:cxn ang="0">
                  <a:pos x="T2" y="T3"/>
                </a:cxn>
                <a:cxn ang="0">
                  <a:pos x="T4" y="T5"/>
                </a:cxn>
                <a:cxn ang="0">
                  <a:pos x="T6" y="T7"/>
                </a:cxn>
                <a:cxn ang="0">
                  <a:pos x="T8" y="T9"/>
                </a:cxn>
              </a:cxnLst>
              <a:rect l="0" t="0" r="r" b="b"/>
              <a:pathLst>
                <a:path w="10548" h="10542">
                  <a:moveTo>
                    <a:pt x="3431" y="9527"/>
                  </a:moveTo>
                  <a:cubicBezTo>
                    <a:pt x="5776" y="10542"/>
                    <a:pt x="8508" y="9464"/>
                    <a:pt x="9530" y="7115"/>
                  </a:cubicBezTo>
                  <a:cubicBezTo>
                    <a:pt x="10548" y="4762"/>
                    <a:pt x="9467" y="2038"/>
                    <a:pt x="7120" y="1021"/>
                  </a:cubicBezTo>
                  <a:cubicBezTo>
                    <a:pt x="4766" y="0"/>
                    <a:pt x="2036" y="1075"/>
                    <a:pt x="1015" y="3424"/>
                  </a:cubicBezTo>
                  <a:cubicBezTo>
                    <a:pt x="0" y="5776"/>
                    <a:pt x="1080" y="8508"/>
                    <a:pt x="3431" y="95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3" name="Freeform 173"/>
            <p:cNvSpPr>
              <a:spLocks/>
            </p:cNvSpPr>
            <p:nvPr/>
          </p:nvSpPr>
          <p:spPr bwMode="auto">
            <a:xfrm>
              <a:off x="10493387" y="3452822"/>
              <a:ext cx="131763" cy="204788"/>
            </a:xfrm>
            <a:custGeom>
              <a:avLst/>
              <a:gdLst>
                <a:gd name="T0" fmla="*/ 7444 w 15305"/>
                <a:gd name="T1" fmla="*/ 15555 h 23792"/>
                <a:gd name="T2" fmla="*/ 10068 w 15305"/>
                <a:gd name="T3" fmla="*/ 22358 h 23792"/>
                <a:gd name="T4" fmla="*/ 11855 w 15305"/>
                <a:gd name="T5" fmla="*/ 21597 h 23792"/>
                <a:gd name="T6" fmla="*/ 10688 w 15305"/>
                <a:gd name="T7" fmla="*/ 16312 h 23792"/>
                <a:gd name="T8" fmla="*/ 10949 w 15305"/>
                <a:gd name="T9" fmla="*/ 9953 h 23792"/>
                <a:gd name="T10" fmla="*/ 11680 w 15305"/>
                <a:gd name="T11" fmla="*/ 7888 h 23792"/>
                <a:gd name="T12" fmla="*/ 15305 w 15305"/>
                <a:gd name="T13" fmla="*/ 2728 h 23792"/>
                <a:gd name="T14" fmla="*/ 12881 w 15305"/>
                <a:gd name="T15" fmla="*/ 1062 h 23792"/>
                <a:gd name="T16" fmla="*/ 10908 w 15305"/>
                <a:gd name="T17" fmla="*/ 6770 h 23792"/>
                <a:gd name="T18" fmla="*/ 10721 w 15305"/>
                <a:gd name="T19" fmla="*/ 7187 h 23792"/>
                <a:gd name="T20" fmla="*/ 7002 w 15305"/>
                <a:gd name="T21" fmla="*/ 11058 h 23792"/>
                <a:gd name="T22" fmla="*/ 4244 w 15305"/>
                <a:gd name="T23" fmla="*/ 7078 h 23792"/>
                <a:gd name="T24" fmla="*/ 2337 w 15305"/>
                <a:gd name="T25" fmla="*/ 0 h 23792"/>
                <a:gd name="T26" fmla="*/ 0 w 15305"/>
                <a:gd name="T27" fmla="*/ 1181 h 23792"/>
                <a:gd name="T28" fmla="*/ 2928 w 15305"/>
                <a:gd name="T29" fmla="*/ 9042 h 23792"/>
                <a:gd name="T30" fmla="*/ 5119 w 15305"/>
                <a:gd name="T31" fmla="*/ 16195 h 23792"/>
                <a:gd name="T32" fmla="*/ 7022 w 15305"/>
                <a:gd name="T33" fmla="*/ 23792 h 23792"/>
                <a:gd name="T34" fmla="*/ 9236 w 15305"/>
                <a:gd name="T35" fmla="*/ 22710 h 23792"/>
                <a:gd name="T36" fmla="*/ 7444 w 15305"/>
                <a:gd name="T37" fmla="*/ 15555 h 2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05" h="23792">
                  <a:moveTo>
                    <a:pt x="7444" y="15555"/>
                  </a:moveTo>
                  <a:lnTo>
                    <a:pt x="10068" y="22358"/>
                  </a:lnTo>
                  <a:lnTo>
                    <a:pt x="11855" y="21597"/>
                  </a:lnTo>
                  <a:cubicBezTo>
                    <a:pt x="11804" y="21445"/>
                    <a:pt x="10796" y="18522"/>
                    <a:pt x="10688" y="16312"/>
                  </a:cubicBezTo>
                  <a:cubicBezTo>
                    <a:pt x="10579" y="14105"/>
                    <a:pt x="10228" y="12512"/>
                    <a:pt x="10949" y="9953"/>
                  </a:cubicBezTo>
                  <a:cubicBezTo>
                    <a:pt x="11156" y="9207"/>
                    <a:pt x="11405" y="8519"/>
                    <a:pt x="11680" y="7888"/>
                  </a:cubicBezTo>
                  <a:cubicBezTo>
                    <a:pt x="13152" y="4493"/>
                    <a:pt x="15198" y="2816"/>
                    <a:pt x="15305" y="2728"/>
                  </a:cubicBezTo>
                  <a:lnTo>
                    <a:pt x="12881" y="1062"/>
                  </a:lnTo>
                  <a:cubicBezTo>
                    <a:pt x="12845" y="1210"/>
                    <a:pt x="12112" y="3994"/>
                    <a:pt x="10908" y="6770"/>
                  </a:cubicBezTo>
                  <a:cubicBezTo>
                    <a:pt x="10847" y="6911"/>
                    <a:pt x="10785" y="7051"/>
                    <a:pt x="10721" y="7187"/>
                  </a:cubicBezTo>
                  <a:cubicBezTo>
                    <a:pt x="9328" y="10277"/>
                    <a:pt x="7691" y="11206"/>
                    <a:pt x="7002" y="11058"/>
                  </a:cubicBezTo>
                  <a:cubicBezTo>
                    <a:pt x="5931" y="10836"/>
                    <a:pt x="5122" y="9515"/>
                    <a:pt x="4244" y="7078"/>
                  </a:cubicBezTo>
                  <a:cubicBezTo>
                    <a:pt x="3153" y="4076"/>
                    <a:pt x="2380" y="207"/>
                    <a:pt x="2337" y="0"/>
                  </a:cubicBezTo>
                  <a:lnTo>
                    <a:pt x="0" y="1181"/>
                  </a:lnTo>
                  <a:cubicBezTo>
                    <a:pt x="112" y="1474"/>
                    <a:pt x="2191" y="7027"/>
                    <a:pt x="2928" y="9042"/>
                  </a:cubicBezTo>
                  <a:cubicBezTo>
                    <a:pt x="3681" y="11123"/>
                    <a:pt x="4179" y="13499"/>
                    <a:pt x="5119" y="16195"/>
                  </a:cubicBezTo>
                  <a:cubicBezTo>
                    <a:pt x="6152" y="19150"/>
                    <a:pt x="6977" y="23560"/>
                    <a:pt x="7022" y="23792"/>
                  </a:cubicBezTo>
                  <a:lnTo>
                    <a:pt x="9236" y="22710"/>
                  </a:lnTo>
                  <a:lnTo>
                    <a:pt x="7444" y="155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4" name="Freeform 174"/>
            <p:cNvSpPr>
              <a:spLocks/>
            </p:cNvSpPr>
            <p:nvPr/>
          </p:nvSpPr>
          <p:spPr bwMode="auto">
            <a:xfrm>
              <a:off x="10469575" y="3416309"/>
              <a:ext cx="530226" cy="361951"/>
            </a:xfrm>
            <a:custGeom>
              <a:avLst/>
              <a:gdLst>
                <a:gd name="T0" fmla="*/ 19597 w 61569"/>
                <a:gd name="T1" fmla="*/ 33408 h 42071"/>
                <a:gd name="T2" fmla="*/ 2996 w 61569"/>
                <a:gd name="T3" fmla="*/ 38144 h 42071"/>
                <a:gd name="T4" fmla="*/ 4856 w 61569"/>
                <a:gd name="T5" fmla="*/ 42071 h 42071"/>
                <a:gd name="T6" fmla="*/ 21304 w 61569"/>
                <a:gd name="T7" fmla="*/ 39127 h 42071"/>
                <a:gd name="T8" fmla="*/ 39228 w 61569"/>
                <a:gd name="T9" fmla="*/ 34341 h 42071"/>
                <a:gd name="T10" fmla="*/ 61569 w 61569"/>
                <a:gd name="T11" fmla="*/ 29370 h 42071"/>
                <a:gd name="T12" fmla="*/ 59020 w 61569"/>
                <a:gd name="T13" fmla="*/ 23687 h 42071"/>
                <a:gd name="T14" fmla="*/ 41636 w 61569"/>
                <a:gd name="T15" fmla="*/ 28991 h 42071"/>
                <a:gd name="T16" fmla="*/ 29641 w 61569"/>
                <a:gd name="T17" fmla="*/ 28434 h 42071"/>
                <a:gd name="T18" fmla="*/ 30276 w 61569"/>
                <a:gd name="T19" fmla="*/ 20210 h 42071"/>
                <a:gd name="T20" fmla="*/ 32873 w 61569"/>
                <a:gd name="T21" fmla="*/ 15519 h 42071"/>
                <a:gd name="T22" fmla="*/ 42930 w 61569"/>
                <a:gd name="T23" fmla="*/ 2906 h 42071"/>
                <a:gd name="T24" fmla="*/ 36228 w 61569"/>
                <a:gd name="T25" fmla="*/ 0 h 42071"/>
                <a:gd name="T26" fmla="*/ 33879 w 61569"/>
                <a:gd name="T27" fmla="*/ 7692 h 42071"/>
                <a:gd name="T28" fmla="*/ 26777 w 61569"/>
                <a:gd name="T29" fmla="*/ 18686 h 42071"/>
                <a:gd name="T30" fmla="*/ 13738 w 61569"/>
                <a:gd name="T31" fmla="*/ 27587 h 42071"/>
                <a:gd name="T32" fmla="*/ 0 w 61569"/>
                <a:gd name="T33" fmla="*/ 32346 h 42071"/>
                <a:gd name="T34" fmla="*/ 2183 w 61569"/>
                <a:gd name="T35" fmla="*/ 36156 h 42071"/>
                <a:gd name="T36" fmla="*/ 19597 w 61569"/>
                <a:gd name="T37" fmla="*/ 33408 h 4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569" h="42071">
                  <a:moveTo>
                    <a:pt x="19597" y="33408"/>
                  </a:moveTo>
                  <a:lnTo>
                    <a:pt x="2996" y="38144"/>
                  </a:lnTo>
                  <a:lnTo>
                    <a:pt x="4856" y="42071"/>
                  </a:lnTo>
                  <a:cubicBezTo>
                    <a:pt x="5300" y="42008"/>
                    <a:pt x="13738" y="40847"/>
                    <a:pt x="21304" y="39127"/>
                  </a:cubicBezTo>
                  <a:cubicBezTo>
                    <a:pt x="28198" y="37564"/>
                    <a:pt x="33852" y="35491"/>
                    <a:pt x="39228" y="34341"/>
                  </a:cubicBezTo>
                  <a:cubicBezTo>
                    <a:pt x="44431" y="33230"/>
                    <a:pt x="60713" y="29564"/>
                    <a:pt x="61569" y="29370"/>
                  </a:cubicBezTo>
                  <a:lnTo>
                    <a:pt x="59020" y="23687"/>
                  </a:lnTo>
                  <a:cubicBezTo>
                    <a:pt x="58541" y="23870"/>
                    <a:pt x="49380" y="27327"/>
                    <a:pt x="41636" y="28991"/>
                  </a:cubicBezTo>
                  <a:cubicBezTo>
                    <a:pt x="35355" y="30344"/>
                    <a:pt x="31512" y="30382"/>
                    <a:pt x="29641" y="28434"/>
                  </a:cubicBezTo>
                  <a:cubicBezTo>
                    <a:pt x="28714" y="27474"/>
                    <a:pt x="28383" y="24577"/>
                    <a:pt x="30276" y="20210"/>
                  </a:cubicBezTo>
                  <a:cubicBezTo>
                    <a:pt x="30889" y="18795"/>
                    <a:pt x="31735" y="17228"/>
                    <a:pt x="32873" y="15519"/>
                  </a:cubicBezTo>
                  <a:cubicBezTo>
                    <a:pt x="37229" y="8957"/>
                    <a:pt x="42644" y="3210"/>
                    <a:pt x="42930" y="2906"/>
                  </a:cubicBezTo>
                  <a:lnTo>
                    <a:pt x="36228" y="0"/>
                  </a:lnTo>
                  <a:cubicBezTo>
                    <a:pt x="36208" y="162"/>
                    <a:pt x="35817" y="3231"/>
                    <a:pt x="33879" y="7692"/>
                  </a:cubicBezTo>
                  <a:cubicBezTo>
                    <a:pt x="32465" y="10954"/>
                    <a:pt x="30242" y="14874"/>
                    <a:pt x="26777" y="18686"/>
                  </a:cubicBezTo>
                  <a:cubicBezTo>
                    <a:pt x="22327" y="23565"/>
                    <a:pt x="18526" y="24907"/>
                    <a:pt x="13738" y="27587"/>
                  </a:cubicBezTo>
                  <a:cubicBezTo>
                    <a:pt x="8955" y="30269"/>
                    <a:pt x="447" y="32242"/>
                    <a:pt x="0" y="32346"/>
                  </a:cubicBezTo>
                  <a:lnTo>
                    <a:pt x="2183" y="36156"/>
                  </a:lnTo>
                  <a:lnTo>
                    <a:pt x="19597" y="334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5" name="Freeform 175"/>
            <p:cNvSpPr>
              <a:spLocks/>
            </p:cNvSpPr>
            <p:nvPr/>
          </p:nvSpPr>
          <p:spPr bwMode="auto">
            <a:xfrm>
              <a:off x="10379087" y="2720982"/>
              <a:ext cx="36513" cy="39688"/>
            </a:xfrm>
            <a:custGeom>
              <a:avLst/>
              <a:gdLst>
                <a:gd name="T0" fmla="*/ 570 w 4251"/>
                <a:gd name="T1" fmla="*/ 1026 h 4523"/>
                <a:gd name="T2" fmla="*/ 311 w 4251"/>
                <a:gd name="T3" fmla="*/ 3062 h 4523"/>
                <a:gd name="T4" fmla="*/ 2928 w 4251"/>
                <a:gd name="T5" fmla="*/ 4083 h 4523"/>
                <a:gd name="T6" fmla="*/ 3681 w 4251"/>
                <a:gd name="T7" fmla="*/ 3501 h 4523"/>
                <a:gd name="T8" fmla="*/ 3942 w 4251"/>
                <a:gd name="T9" fmla="*/ 1463 h 4523"/>
                <a:gd name="T10" fmla="*/ 1325 w 4251"/>
                <a:gd name="T11" fmla="*/ 442 h 4523"/>
                <a:gd name="T12" fmla="*/ 570 w 4251"/>
                <a:gd name="T13" fmla="*/ 1026 h 4523"/>
              </a:gdLst>
              <a:ahLst/>
              <a:cxnLst>
                <a:cxn ang="0">
                  <a:pos x="T0" y="T1"/>
                </a:cxn>
                <a:cxn ang="0">
                  <a:pos x="T2" y="T3"/>
                </a:cxn>
                <a:cxn ang="0">
                  <a:pos x="T4" y="T5"/>
                </a:cxn>
                <a:cxn ang="0">
                  <a:pos x="T6" y="T7"/>
                </a:cxn>
                <a:cxn ang="0">
                  <a:pos x="T8" y="T9"/>
                </a:cxn>
                <a:cxn ang="0">
                  <a:pos x="T10" y="T11"/>
                </a:cxn>
                <a:cxn ang="0">
                  <a:pos x="T12" y="T13"/>
                </a:cxn>
              </a:cxnLst>
              <a:rect l="0" t="0" r="r" b="b"/>
              <a:pathLst>
                <a:path w="4251" h="4523">
                  <a:moveTo>
                    <a:pt x="570" y="1026"/>
                  </a:moveTo>
                  <a:cubicBezTo>
                    <a:pt x="126" y="1585"/>
                    <a:pt x="0" y="2367"/>
                    <a:pt x="311" y="3062"/>
                  </a:cubicBezTo>
                  <a:cubicBezTo>
                    <a:pt x="750" y="4071"/>
                    <a:pt x="1920" y="4523"/>
                    <a:pt x="2928" y="4083"/>
                  </a:cubicBezTo>
                  <a:cubicBezTo>
                    <a:pt x="3232" y="3948"/>
                    <a:pt x="3489" y="3745"/>
                    <a:pt x="3681" y="3501"/>
                  </a:cubicBezTo>
                  <a:cubicBezTo>
                    <a:pt x="4125" y="2942"/>
                    <a:pt x="4251" y="2160"/>
                    <a:pt x="3942" y="1463"/>
                  </a:cubicBezTo>
                  <a:cubicBezTo>
                    <a:pt x="3501" y="453"/>
                    <a:pt x="2326" y="0"/>
                    <a:pt x="1325" y="442"/>
                  </a:cubicBezTo>
                  <a:cubicBezTo>
                    <a:pt x="1019" y="579"/>
                    <a:pt x="764" y="780"/>
                    <a:pt x="570"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6" name="Freeform 176"/>
            <p:cNvSpPr>
              <a:spLocks/>
            </p:cNvSpPr>
            <p:nvPr/>
          </p:nvSpPr>
          <p:spPr bwMode="auto">
            <a:xfrm>
              <a:off x="10448937" y="2865445"/>
              <a:ext cx="17463" cy="19050"/>
            </a:xfrm>
            <a:custGeom>
              <a:avLst/>
              <a:gdLst>
                <a:gd name="T0" fmla="*/ 730 w 2103"/>
                <a:gd name="T1" fmla="*/ 182 h 2231"/>
                <a:gd name="T2" fmla="*/ 277 w 2103"/>
                <a:gd name="T3" fmla="*/ 504 h 2231"/>
                <a:gd name="T4" fmla="*/ 110 w 2103"/>
                <a:gd name="T5" fmla="*/ 1434 h 2231"/>
                <a:gd name="T6" fmla="*/ 1370 w 2103"/>
                <a:gd name="T7" fmla="*/ 2053 h 2231"/>
                <a:gd name="T8" fmla="*/ 1830 w 2103"/>
                <a:gd name="T9" fmla="*/ 1729 h 2231"/>
                <a:gd name="T10" fmla="*/ 1992 w 2103"/>
                <a:gd name="T11" fmla="*/ 796 h 2231"/>
                <a:gd name="T12" fmla="*/ 730 w 2103"/>
                <a:gd name="T13" fmla="*/ 182 h 2231"/>
              </a:gdLst>
              <a:ahLst/>
              <a:cxnLst>
                <a:cxn ang="0">
                  <a:pos x="T0" y="T1"/>
                </a:cxn>
                <a:cxn ang="0">
                  <a:pos x="T2" y="T3"/>
                </a:cxn>
                <a:cxn ang="0">
                  <a:pos x="T4" y="T5"/>
                </a:cxn>
                <a:cxn ang="0">
                  <a:pos x="T6" y="T7"/>
                </a:cxn>
                <a:cxn ang="0">
                  <a:pos x="T8" y="T9"/>
                </a:cxn>
                <a:cxn ang="0">
                  <a:pos x="T10" y="T11"/>
                </a:cxn>
                <a:cxn ang="0">
                  <a:pos x="T12" y="T13"/>
                </a:cxn>
              </a:cxnLst>
              <a:rect l="0" t="0" r="r" b="b"/>
              <a:pathLst>
                <a:path w="2103" h="2231">
                  <a:moveTo>
                    <a:pt x="730" y="182"/>
                  </a:moveTo>
                  <a:cubicBezTo>
                    <a:pt x="545" y="243"/>
                    <a:pt x="390" y="358"/>
                    <a:pt x="277" y="504"/>
                  </a:cubicBezTo>
                  <a:cubicBezTo>
                    <a:pt x="74" y="755"/>
                    <a:pt x="0" y="1104"/>
                    <a:pt x="110" y="1434"/>
                  </a:cubicBezTo>
                  <a:cubicBezTo>
                    <a:pt x="290" y="1952"/>
                    <a:pt x="854" y="2231"/>
                    <a:pt x="1370" y="2053"/>
                  </a:cubicBezTo>
                  <a:cubicBezTo>
                    <a:pt x="1558" y="1988"/>
                    <a:pt x="1715" y="1875"/>
                    <a:pt x="1830" y="1729"/>
                  </a:cubicBezTo>
                  <a:cubicBezTo>
                    <a:pt x="2031" y="1478"/>
                    <a:pt x="2103" y="1127"/>
                    <a:pt x="1992" y="796"/>
                  </a:cubicBezTo>
                  <a:cubicBezTo>
                    <a:pt x="1812" y="279"/>
                    <a:pt x="1246" y="0"/>
                    <a:pt x="730"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7" name="Freeform 177"/>
            <p:cNvSpPr>
              <a:spLocks/>
            </p:cNvSpPr>
            <p:nvPr/>
          </p:nvSpPr>
          <p:spPr bwMode="auto">
            <a:xfrm>
              <a:off x="10391787" y="2836870"/>
              <a:ext cx="100013" cy="80963"/>
            </a:xfrm>
            <a:custGeom>
              <a:avLst/>
              <a:gdLst>
                <a:gd name="T0" fmla="*/ 6844 w 11664"/>
                <a:gd name="T1" fmla="*/ 2266 h 9295"/>
                <a:gd name="T2" fmla="*/ 3567 w 11664"/>
                <a:gd name="T3" fmla="*/ 1488 h 9295"/>
                <a:gd name="T4" fmla="*/ 839 w 11664"/>
                <a:gd name="T5" fmla="*/ 0 h 9295"/>
                <a:gd name="T6" fmla="*/ 550 w 11664"/>
                <a:gd name="T7" fmla="*/ 891 h 9295"/>
                <a:gd name="T8" fmla="*/ 3488 w 11664"/>
                <a:gd name="T9" fmla="*/ 3253 h 9295"/>
                <a:gd name="T10" fmla="*/ 356 w 11664"/>
                <a:gd name="T11" fmla="*/ 1307 h 9295"/>
                <a:gd name="T12" fmla="*/ 0 w 11664"/>
                <a:gd name="T13" fmla="*/ 2167 h 9295"/>
                <a:gd name="T14" fmla="*/ 2832 w 11664"/>
                <a:gd name="T15" fmla="*/ 4339 h 9295"/>
                <a:gd name="T16" fmla="*/ 6164 w 11664"/>
                <a:gd name="T17" fmla="*/ 6484 h 9295"/>
                <a:gd name="T18" fmla="*/ 10161 w 11664"/>
                <a:gd name="T19" fmla="*/ 9295 h 9295"/>
                <a:gd name="T20" fmla="*/ 10697 w 11664"/>
                <a:gd name="T21" fmla="*/ 8075 h 9295"/>
                <a:gd name="T22" fmla="*/ 7352 w 11664"/>
                <a:gd name="T23" fmla="*/ 6094 h 9295"/>
                <a:gd name="T24" fmla="*/ 5717 w 11664"/>
                <a:gd name="T25" fmla="*/ 4119 h 9295"/>
                <a:gd name="T26" fmla="*/ 5868 w 11664"/>
                <a:gd name="T27" fmla="*/ 3794 h 9295"/>
                <a:gd name="T28" fmla="*/ 8226 w 11664"/>
                <a:gd name="T29" fmla="*/ 2773 h 9295"/>
                <a:gd name="T30" fmla="*/ 11664 w 11664"/>
                <a:gd name="T31" fmla="*/ 2547 h 9295"/>
                <a:gd name="T32" fmla="*/ 11157 w 11664"/>
                <a:gd name="T33" fmla="*/ 1077 h 9295"/>
                <a:gd name="T34" fmla="*/ 6844 w 11664"/>
                <a:gd name="T35" fmla="*/ 2266 h 9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64" h="9295">
                  <a:moveTo>
                    <a:pt x="6844" y="2266"/>
                  </a:moveTo>
                  <a:cubicBezTo>
                    <a:pt x="5438" y="2263"/>
                    <a:pt x="4678" y="1858"/>
                    <a:pt x="3567" y="1488"/>
                  </a:cubicBezTo>
                  <a:cubicBezTo>
                    <a:pt x="2453" y="1116"/>
                    <a:pt x="920" y="56"/>
                    <a:pt x="839" y="0"/>
                  </a:cubicBezTo>
                  <a:lnTo>
                    <a:pt x="550" y="891"/>
                  </a:lnTo>
                  <a:lnTo>
                    <a:pt x="3488" y="3253"/>
                  </a:lnTo>
                  <a:lnTo>
                    <a:pt x="356" y="1307"/>
                  </a:lnTo>
                  <a:lnTo>
                    <a:pt x="0" y="2167"/>
                  </a:lnTo>
                  <a:cubicBezTo>
                    <a:pt x="75" y="2229"/>
                    <a:pt x="1472" y="3393"/>
                    <a:pt x="2832" y="4339"/>
                  </a:cubicBezTo>
                  <a:cubicBezTo>
                    <a:pt x="4071" y="5207"/>
                    <a:pt x="5208" y="5798"/>
                    <a:pt x="6164" y="6484"/>
                  </a:cubicBezTo>
                  <a:cubicBezTo>
                    <a:pt x="7088" y="7144"/>
                    <a:pt x="10009" y="9187"/>
                    <a:pt x="10161" y="9295"/>
                  </a:cubicBezTo>
                  <a:lnTo>
                    <a:pt x="10697" y="8075"/>
                  </a:lnTo>
                  <a:cubicBezTo>
                    <a:pt x="10598" y="8026"/>
                    <a:pt x="8734" y="7076"/>
                    <a:pt x="7352" y="6094"/>
                  </a:cubicBezTo>
                  <a:cubicBezTo>
                    <a:pt x="6240" y="5298"/>
                    <a:pt x="5677" y="4696"/>
                    <a:pt x="5717" y="4119"/>
                  </a:cubicBezTo>
                  <a:cubicBezTo>
                    <a:pt x="5724" y="4028"/>
                    <a:pt x="5773" y="3914"/>
                    <a:pt x="5868" y="3794"/>
                  </a:cubicBezTo>
                  <a:cubicBezTo>
                    <a:pt x="6157" y="3427"/>
                    <a:pt x="6890" y="2980"/>
                    <a:pt x="8226" y="2773"/>
                  </a:cubicBezTo>
                  <a:cubicBezTo>
                    <a:pt x="9888" y="2520"/>
                    <a:pt x="11574" y="2545"/>
                    <a:pt x="11664" y="2547"/>
                  </a:cubicBezTo>
                  <a:lnTo>
                    <a:pt x="11157" y="1077"/>
                  </a:lnTo>
                  <a:cubicBezTo>
                    <a:pt x="11069" y="1138"/>
                    <a:pt x="9459" y="2263"/>
                    <a:pt x="6844" y="2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8" name="Freeform 178"/>
            <p:cNvSpPr>
              <a:spLocks/>
            </p:cNvSpPr>
            <p:nvPr/>
          </p:nvSpPr>
          <p:spPr bwMode="auto">
            <a:xfrm>
              <a:off x="10233037" y="2751145"/>
              <a:ext cx="26988" cy="26988"/>
            </a:xfrm>
            <a:custGeom>
              <a:avLst/>
              <a:gdLst>
                <a:gd name="T0" fmla="*/ 2791 w 3136"/>
                <a:gd name="T1" fmla="*/ 2534 h 3131"/>
                <a:gd name="T2" fmla="*/ 3124 w 3136"/>
                <a:gd name="T3" fmla="*/ 1582 h 3131"/>
                <a:gd name="T4" fmla="*/ 1583 w 3136"/>
                <a:gd name="T5" fmla="*/ 2 h 3131"/>
                <a:gd name="T6" fmla="*/ 341 w 3136"/>
                <a:gd name="T7" fmla="*/ 597 h 3131"/>
                <a:gd name="T8" fmla="*/ 5 w 3136"/>
                <a:gd name="T9" fmla="*/ 1546 h 3131"/>
                <a:gd name="T10" fmla="*/ 1549 w 3136"/>
                <a:gd name="T11" fmla="*/ 3126 h 3131"/>
                <a:gd name="T12" fmla="*/ 2791 w 3136"/>
                <a:gd name="T13" fmla="*/ 2534 h 3131"/>
              </a:gdLst>
              <a:ahLst/>
              <a:cxnLst>
                <a:cxn ang="0">
                  <a:pos x="T0" y="T1"/>
                </a:cxn>
                <a:cxn ang="0">
                  <a:pos x="T2" y="T3"/>
                </a:cxn>
                <a:cxn ang="0">
                  <a:pos x="T4" y="T5"/>
                </a:cxn>
                <a:cxn ang="0">
                  <a:pos x="T6" y="T7"/>
                </a:cxn>
                <a:cxn ang="0">
                  <a:pos x="T8" y="T9"/>
                </a:cxn>
                <a:cxn ang="0">
                  <a:pos x="T10" y="T11"/>
                </a:cxn>
                <a:cxn ang="0">
                  <a:pos x="T12" y="T13"/>
                </a:cxn>
              </a:cxnLst>
              <a:rect l="0" t="0" r="r" b="b"/>
              <a:pathLst>
                <a:path w="3136" h="3131">
                  <a:moveTo>
                    <a:pt x="2791" y="2534"/>
                  </a:moveTo>
                  <a:cubicBezTo>
                    <a:pt x="2996" y="2272"/>
                    <a:pt x="3122" y="1943"/>
                    <a:pt x="3124" y="1582"/>
                  </a:cubicBezTo>
                  <a:cubicBezTo>
                    <a:pt x="3136" y="723"/>
                    <a:pt x="2446" y="11"/>
                    <a:pt x="1583" y="2"/>
                  </a:cubicBezTo>
                  <a:cubicBezTo>
                    <a:pt x="1078" y="0"/>
                    <a:pt x="629" y="234"/>
                    <a:pt x="341" y="597"/>
                  </a:cubicBezTo>
                  <a:cubicBezTo>
                    <a:pt x="135" y="859"/>
                    <a:pt x="9" y="1187"/>
                    <a:pt x="5" y="1546"/>
                  </a:cubicBezTo>
                  <a:cubicBezTo>
                    <a:pt x="0" y="2410"/>
                    <a:pt x="690" y="3115"/>
                    <a:pt x="1549" y="3126"/>
                  </a:cubicBezTo>
                  <a:cubicBezTo>
                    <a:pt x="2052" y="3131"/>
                    <a:pt x="2502" y="2899"/>
                    <a:pt x="2791" y="25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9" name="Freeform 179"/>
            <p:cNvSpPr>
              <a:spLocks/>
            </p:cNvSpPr>
            <p:nvPr/>
          </p:nvSpPr>
          <p:spPr bwMode="auto">
            <a:xfrm>
              <a:off x="10333049" y="2673357"/>
              <a:ext cx="141288" cy="214313"/>
            </a:xfrm>
            <a:custGeom>
              <a:avLst/>
              <a:gdLst>
                <a:gd name="T0" fmla="*/ 0 w 16407"/>
                <a:gd name="T1" fmla="*/ 21654 h 24907"/>
                <a:gd name="T2" fmla="*/ 1709 w 16407"/>
                <a:gd name="T3" fmla="*/ 22803 h 24907"/>
                <a:gd name="T4" fmla="*/ 5796 w 16407"/>
                <a:gd name="T5" fmla="*/ 16223 h 24907"/>
                <a:gd name="T6" fmla="*/ 2516 w 16407"/>
                <a:gd name="T7" fmla="*/ 23342 h 24907"/>
                <a:gd name="T8" fmla="*/ 4617 w 16407"/>
                <a:gd name="T9" fmla="*/ 24907 h 24907"/>
                <a:gd name="T10" fmla="*/ 8098 w 16407"/>
                <a:gd name="T11" fmla="*/ 17348 h 24907"/>
                <a:gd name="T12" fmla="*/ 11800 w 16407"/>
                <a:gd name="T13" fmla="*/ 10316 h 24907"/>
                <a:gd name="T14" fmla="*/ 16407 w 16407"/>
                <a:gd name="T15" fmla="*/ 2679 h 24907"/>
                <a:gd name="T16" fmla="*/ 14207 w 16407"/>
                <a:gd name="T17" fmla="*/ 986 h 24907"/>
                <a:gd name="T18" fmla="*/ 10815 w 16407"/>
                <a:gd name="T19" fmla="*/ 8001 h 24907"/>
                <a:gd name="T20" fmla="*/ 9442 w 16407"/>
                <a:gd name="T21" fmla="*/ 10064 h 24907"/>
                <a:gd name="T22" fmla="*/ 7155 w 16407"/>
                <a:gd name="T23" fmla="*/ 11615 h 24907"/>
                <a:gd name="T24" fmla="*/ 4027 w 16407"/>
                <a:gd name="T25" fmla="*/ 6833 h 24907"/>
                <a:gd name="T26" fmla="*/ 2983 w 16407"/>
                <a:gd name="T27" fmla="*/ 0 h 24907"/>
                <a:gd name="T28" fmla="*/ 122 w 16407"/>
                <a:gd name="T29" fmla="*/ 1261 h 24907"/>
                <a:gd name="T30" fmla="*/ 3247 w 16407"/>
                <a:gd name="T31" fmla="*/ 9674 h 24907"/>
                <a:gd name="T32" fmla="*/ 2264 w 16407"/>
                <a:gd name="T33" fmla="*/ 16365 h 24907"/>
                <a:gd name="T34" fmla="*/ 0 w 16407"/>
                <a:gd name="T35" fmla="*/ 21654 h 2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07" h="24907">
                  <a:moveTo>
                    <a:pt x="0" y="21654"/>
                  </a:moveTo>
                  <a:lnTo>
                    <a:pt x="1709" y="22803"/>
                  </a:lnTo>
                  <a:lnTo>
                    <a:pt x="5796" y="16223"/>
                  </a:lnTo>
                  <a:lnTo>
                    <a:pt x="2516" y="23342"/>
                  </a:lnTo>
                  <a:lnTo>
                    <a:pt x="4617" y="24907"/>
                  </a:lnTo>
                  <a:cubicBezTo>
                    <a:pt x="4709" y="24674"/>
                    <a:pt x="6437" y="20231"/>
                    <a:pt x="8098" y="17348"/>
                  </a:cubicBezTo>
                  <a:cubicBezTo>
                    <a:pt x="9610" y="14721"/>
                    <a:pt x="10600" y="12341"/>
                    <a:pt x="11800" y="10316"/>
                  </a:cubicBezTo>
                  <a:cubicBezTo>
                    <a:pt x="12965" y="8353"/>
                    <a:pt x="16232" y="2963"/>
                    <a:pt x="16407" y="2679"/>
                  </a:cubicBezTo>
                  <a:lnTo>
                    <a:pt x="14207" y="986"/>
                  </a:lnTo>
                  <a:cubicBezTo>
                    <a:pt x="14124" y="1193"/>
                    <a:pt x="12546" y="5077"/>
                    <a:pt x="10815" y="8001"/>
                  </a:cubicBezTo>
                  <a:cubicBezTo>
                    <a:pt x="10327" y="8828"/>
                    <a:pt x="9874" y="9514"/>
                    <a:pt x="9442" y="10064"/>
                  </a:cubicBezTo>
                  <a:cubicBezTo>
                    <a:pt x="8637" y="11076"/>
                    <a:pt x="7908" y="11601"/>
                    <a:pt x="7155" y="11615"/>
                  </a:cubicBezTo>
                  <a:cubicBezTo>
                    <a:pt x="6401" y="11626"/>
                    <a:pt x="4876" y="10326"/>
                    <a:pt x="4027" y="6833"/>
                  </a:cubicBezTo>
                  <a:cubicBezTo>
                    <a:pt x="3229" y="3546"/>
                    <a:pt x="2994" y="176"/>
                    <a:pt x="2983" y="0"/>
                  </a:cubicBezTo>
                  <a:lnTo>
                    <a:pt x="122" y="1261"/>
                  </a:lnTo>
                  <a:cubicBezTo>
                    <a:pt x="253" y="1421"/>
                    <a:pt x="2800" y="4459"/>
                    <a:pt x="3247" y="9674"/>
                  </a:cubicBezTo>
                  <a:cubicBezTo>
                    <a:pt x="3492" y="12494"/>
                    <a:pt x="2814" y="14083"/>
                    <a:pt x="2264" y="16365"/>
                  </a:cubicBezTo>
                  <a:cubicBezTo>
                    <a:pt x="1718" y="18657"/>
                    <a:pt x="86" y="21503"/>
                    <a:pt x="0" y="21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0" name="Freeform 180"/>
            <p:cNvSpPr>
              <a:spLocks/>
            </p:cNvSpPr>
            <p:nvPr/>
          </p:nvSpPr>
          <p:spPr bwMode="auto">
            <a:xfrm>
              <a:off x="10177474" y="2703520"/>
              <a:ext cx="152400" cy="158750"/>
            </a:xfrm>
            <a:custGeom>
              <a:avLst/>
              <a:gdLst>
                <a:gd name="T0" fmla="*/ 16416 w 17710"/>
                <a:gd name="T1" fmla="*/ 16691 h 18474"/>
                <a:gd name="T2" fmla="*/ 11844 w 17710"/>
                <a:gd name="T3" fmla="*/ 12568 h 18474"/>
                <a:gd name="T4" fmla="*/ 16828 w 17710"/>
                <a:gd name="T5" fmla="*/ 16055 h 18474"/>
                <a:gd name="T6" fmla="*/ 17710 w 17710"/>
                <a:gd name="T7" fmla="*/ 14698 h 18474"/>
                <a:gd name="T8" fmla="*/ 14437 w 17710"/>
                <a:gd name="T9" fmla="*/ 11581 h 18474"/>
                <a:gd name="T10" fmla="*/ 11659 w 17710"/>
                <a:gd name="T11" fmla="*/ 7058 h 18474"/>
                <a:gd name="T12" fmla="*/ 11307 w 17710"/>
                <a:gd name="T13" fmla="*/ 23 h 18474"/>
                <a:gd name="T14" fmla="*/ 8853 w 17710"/>
                <a:gd name="T15" fmla="*/ 0 h 18474"/>
                <a:gd name="T16" fmla="*/ 10214 w 17710"/>
                <a:gd name="T17" fmla="*/ 5251 h 18474"/>
                <a:gd name="T18" fmla="*/ 9774 w 17710"/>
                <a:gd name="T19" fmla="*/ 9390 h 18474"/>
                <a:gd name="T20" fmla="*/ 9438 w 17710"/>
                <a:gd name="T21" fmla="*/ 9665 h 18474"/>
                <a:gd name="T22" fmla="*/ 5681 w 17710"/>
                <a:gd name="T23" fmla="*/ 8190 h 18474"/>
                <a:gd name="T24" fmla="*/ 1063 w 17710"/>
                <a:gd name="T25" fmla="*/ 4170 h 18474"/>
                <a:gd name="T26" fmla="*/ 0 w 17710"/>
                <a:gd name="T27" fmla="*/ 6075 h 18474"/>
                <a:gd name="T28" fmla="*/ 5685 w 17710"/>
                <a:gd name="T29" fmla="*/ 10160 h 18474"/>
                <a:gd name="T30" fmla="*/ 10532 w 17710"/>
                <a:gd name="T31" fmla="*/ 14090 h 18474"/>
                <a:gd name="T32" fmla="*/ 15386 w 17710"/>
                <a:gd name="T33" fmla="*/ 18474 h 18474"/>
                <a:gd name="T34" fmla="*/ 16416 w 17710"/>
                <a:gd name="T35" fmla="*/ 16691 h 18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10" h="18474">
                  <a:moveTo>
                    <a:pt x="16416" y="16691"/>
                  </a:moveTo>
                  <a:lnTo>
                    <a:pt x="11844" y="12568"/>
                  </a:lnTo>
                  <a:lnTo>
                    <a:pt x="16828" y="16055"/>
                  </a:lnTo>
                  <a:lnTo>
                    <a:pt x="17710" y="14698"/>
                  </a:lnTo>
                  <a:cubicBezTo>
                    <a:pt x="17602" y="14617"/>
                    <a:pt x="15543" y="13064"/>
                    <a:pt x="14437" y="11581"/>
                  </a:cubicBezTo>
                  <a:cubicBezTo>
                    <a:pt x="13336" y="10106"/>
                    <a:pt x="12351" y="9169"/>
                    <a:pt x="11659" y="7058"/>
                  </a:cubicBezTo>
                  <a:cubicBezTo>
                    <a:pt x="10367" y="3158"/>
                    <a:pt x="11260" y="180"/>
                    <a:pt x="11307" y="23"/>
                  </a:cubicBezTo>
                  <a:lnTo>
                    <a:pt x="8853" y="0"/>
                  </a:lnTo>
                  <a:cubicBezTo>
                    <a:pt x="8902" y="131"/>
                    <a:pt x="9772" y="2638"/>
                    <a:pt x="10214" y="5251"/>
                  </a:cubicBezTo>
                  <a:cubicBezTo>
                    <a:pt x="10588" y="7478"/>
                    <a:pt x="10219" y="8830"/>
                    <a:pt x="9774" y="9390"/>
                  </a:cubicBezTo>
                  <a:cubicBezTo>
                    <a:pt x="9664" y="9529"/>
                    <a:pt x="9547" y="9621"/>
                    <a:pt x="9438" y="9665"/>
                  </a:cubicBezTo>
                  <a:cubicBezTo>
                    <a:pt x="8596" y="10003"/>
                    <a:pt x="7416" y="9464"/>
                    <a:pt x="5681" y="8190"/>
                  </a:cubicBezTo>
                  <a:cubicBezTo>
                    <a:pt x="3530" y="6612"/>
                    <a:pt x="1187" y="4294"/>
                    <a:pt x="1063" y="4170"/>
                  </a:cubicBezTo>
                  <a:lnTo>
                    <a:pt x="0" y="6075"/>
                  </a:lnTo>
                  <a:cubicBezTo>
                    <a:pt x="212" y="6227"/>
                    <a:pt x="4235" y="9110"/>
                    <a:pt x="5685" y="10160"/>
                  </a:cubicBezTo>
                  <a:cubicBezTo>
                    <a:pt x="7178" y="11247"/>
                    <a:pt x="8634" y="12665"/>
                    <a:pt x="10532" y="14090"/>
                  </a:cubicBezTo>
                  <a:cubicBezTo>
                    <a:pt x="12622" y="15654"/>
                    <a:pt x="15248" y="18332"/>
                    <a:pt x="15386" y="18474"/>
                  </a:cubicBezTo>
                  <a:lnTo>
                    <a:pt x="16416" y="16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1" name="Freeform 181"/>
            <p:cNvSpPr>
              <a:spLocks/>
            </p:cNvSpPr>
            <p:nvPr/>
          </p:nvSpPr>
          <p:spPr bwMode="auto">
            <a:xfrm>
              <a:off x="10550537" y="3035308"/>
              <a:ext cx="36513" cy="36513"/>
            </a:xfrm>
            <a:custGeom>
              <a:avLst/>
              <a:gdLst>
                <a:gd name="T0" fmla="*/ 956 w 4252"/>
                <a:gd name="T1" fmla="*/ 3600 h 4249"/>
                <a:gd name="T2" fmla="*/ 3605 w 4252"/>
                <a:gd name="T3" fmla="*/ 3295 h 4249"/>
                <a:gd name="T4" fmla="*/ 3298 w 4252"/>
                <a:gd name="T5" fmla="*/ 645 h 4249"/>
                <a:gd name="T6" fmla="*/ 647 w 4252"/>
                <a:gd name="T7" fmla="*/ 951 h 4249"/>
                <a:gd name="T8" fmla="*/ 956 w 4252"/>
                <a:gd name="T9" fmla="*/ 3600 h 4249"/>
              </a:gdLst>
              <a:ahLst/>
              <a:cxnLst>
                <a:cxn ang="0">
                  <a:pos x="T0" y="T1"/>
                </a:cxn>
                <a:cxn ang="0">
                  <a:pos x="T2" y="T3"/>
                </a:cxn>
                <a:cxn ang="0">
                  <a:pos x="T4" y="T5"/>
                </a:cxn>
                <a:cxn ang="0">
                  <a:pos x="T6" y="T7"/>
                </a:cxn>
                <a:cxn ang="0">
                  <a:pos x="T8" y="T9"/>
                </a:cxn>
              </a:cxnLst>
              <a:rect l="0" t="0" r="r" b="b"/>
              <a:pathLst>
                <a:path w="4252" h="4249">
                  <a:moveTo>
                    <a:pt x="956" y="3600"/>
                  </a:moveTo>
                  <a:cubicBezTo>
                    <a:pt x="1774" y="4249"/>
                    <a:pt x="2958" y="4114"/>
                    <a:pt x="3605" y="3295"/>
                  </a:cubicBezTo>
                  <a:cubicBezTo>
                    <a:pt x="4252" y="2477"/>
                    <a:pt x="4115" y="1292"/>
                    <a:pt x="3298" y="645"/>
                  </a:cubicBezTo>
                  <a:cubicBezTo>
                    <a:pt x="2483" y="0"/>
                    <a:pt x="1296" y="133"/>
                    <a:pt x="647" y="951"/>
                  </a:cubicBezTo>
                  <a:cubicBezTo>
                    <a:pt x="0" y="1770"/>
                    <a:pt x="144" y="2957"/>
                    <a:pt x="956" y="3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2" name="Freeform 182"/>
            <p:cNvSpPr>
              <a:spLocks/>
            </p:cNvSpPr>
            <p:nvPr/>
          </p:nvSpPr>
          <p:spPr bwMode="auto">
            <a:xfrm>
              <a:off x="10421950" y="2970220"/>
              <a:ext cx="19050" cy="19050"/>
            </a:xfrm>
            <a:custGeom>
              <a:avLst/>
              <a:gdLst>
                <a:gd name="T0" fmla="*/ 1907 w 2261"/>
                <a:gd name="T1" fmla="*/ 1715 h 2197"/>
                <a:gd name="T2" fmla="*/ 2020 w 2261"/>
                <a:gd name="T3" fmla="*/ 1535 h 2197"/>
                <a:gd name="T4" fmla="*/ 1565 w 2261"/>
                <a:gd name="T5" fmla="*/ 207 h 2197"/>
                <a:gd name="T6" fmla="*/ 356 w 2261"/>
                <a:gd name="T7" fmla="*/ 480 h 2197"/>
                <a:gd name="T8" fmla="*/ 241 w 2261"/>
                <a:gd name="T9" fmla="*/ 660 h 2197"/>
                <a:gd name="T10" fmla="*/ 694 w 2261"/>
                <a:gd name="T11" fmla="*/ 1986 h 2197"/>
                <a:gd name="T12" fmla="*/ 1907 w 2261"/>
                <a:gd name="T13" fmla="*/ 1715 h 2197"/>
              </a:gdLst>
              <a:ahLst/>
              <a:cxnLst>
                <a:cxn ang="0">
                  <a:pos x="T0" y="T1"/>
                </a:cxn>
                <a:cxn ang="0">
                  <a:pos x="T2" y="T3"/>
                </a:cxn>
                <a:cxn ang="0">
                  <a:pos x="T4" y="T5"/>
                </a:cxn>
                <a:cxn ang="0">
                  <a:pos x="T6" y="T7"/>
                </a:cxn>
                <a:cxn ang="0">
                  <a:pos x="T8" y="T9"/>
                </a:cxn>
                <a:cxn ang="0">
                  <a:pos x="T10" y="T11"/>
                </a:cxn>
                <a:cxn ang="0">
                  <a:pos x="T12" y="T13"/>
                </a:cxn>
              </a:cxnLst>
              <a:rect l="0" t="0" r="r" b="b"/>
              <a:pathLst>
                <a:path w="2261" h="2197">
                  <a:moveTo>
                    <a:pt x="1907" y="1715"/>
                  </a:moveTo>
                  <a:cubicBezTo>
                    <a:pt x="1948" y="1661"/>
                    <a:pt x="1988" y="1604"/>
                    <a:pt x="2020" y="1535"/>
                  </a:cubicBezTo>
                  <a:cubicBezTo>
                    <a:pt x="2261" y="1043"/>
                    <a:pt x="2058" y="452"/>
                    <a:pt x="1565" y="207"/>
                  </a:cubicBezTo>
                  <a:cubicBezTo>
                    <a:pt x="1138" y="0"/>
                    <a:pt x="638" y="124"/>
                    <a:pt x="356" y="480"/>
                  </a:cubicBezTo>
                  <a:cubicBezTo>
                    <a:pt x="311" y="534"/>
                    <a:pt x="273" y="595"/>
                    <a:pt x="241" y="660"/>
                  </a:cubicBezTo>
                  <a:cubicBezTo>
                    <a:pt x="0" y="1152"/>
                    <a:pt x="201" y="1746"/>
                    <a:pt x="694" y="1986"/>
                  </a:cubicBezTo>
                  <a:cubicBezTo>
                    <a:pt x="1120" y="2197"/>
                    <a:pt x="1621" y="2073"/>
                    <a:pt x="1907" y="17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3" name="Freeform 183"/>
            <p:cNvSpPr>
              <a:spLocks/>
            </p:cNvSpPr>
            <p:nvPr/>
          </p:nvSpPr>
          <p:spPr bwMode="auto">
            <a:xfrm>
              <a:off x="10229862" y="2860683"/>
              <a:ext cx="19050" cy="19050"/>
            </a:xfrm>
            <a:custGeom>
              <a:avLst/>
              <a:gdLst>
                <a:gd name="T0" fmla="*/ 835 w 2243"/>
                <a:gd name="T1" fmla="*/ 2056 h 2174"/>
                <a:gd name="T2" fmla="*/ 1912 w 2243"/>
                <a:gd name="T3" fmla="*/ 1709 h 2174"/>
                <a:gd name="T4" fmla="*/ 2090 w 2243"/>
                <a:gd name="T5" fmla="*/ 1371 h 2174"/>
                <a:gd name="T6" fmla="*/ 1403 w 2243"/>
                <a:gd name="T7" fmla="*/ 122 h 2174"/>
                <a:gd name="T8" fmla="*/ 332 w 2243"/>
                <a:gd name="T9" fmla="*/ 458 h 2174"/>
                <a:gd name="T10" fmla="*/ 156 w 2243"/>
                <a:gd name="T11" fmla="*/ 803 h 2174"/>
                <a:gd name="T12" fmla="*/ 835 w 2243"/>
                <a:gd name="T13" fmla="*/ 2056 h 2174"/>
              </a:gdLst>
              <a:ahLst/>
              <a:cxnLst>
                <a:cxn ang="0">
                  <a:pos x="T0" y="T1"/>
                </a:cxn>
                <a:cxn ang="0">
                  <a:pos x="T2" y="T3"/>
                </a:cxn>
                <a:cxn ang="0">
                  <a:pos x="T4" y="T5"/>
                </a:cxn>
                <a:cxn ang="0">
                  <a:pos x="T6" y="T7"/>
                </a:cxn>
                <a:cxn ang="0">
                  <a:pos x="T8" y="T9"/>
                </a:cxn>
                <a:cxn ang="0">
                  <a:pos x="T10" y="T11"/>
                </a:cxn>
                <a:cxn ang="0">
                  <a:pos x="T12" y="T13"/>
                </a:cxn>
              </a:cxnLst>
              <a:rect l="0" t="0" r="r" b="b"/>
              <a:pathLst>
                <a:path w="2243" h="2174">
                  <a:moveTo>
                    <a:pt x="835" y="2056"/>
                  </a:moveTo>
                  <a:cubicBezTo>
                    <a:pt x="1242" y="2174"/>
                    <a:pt x="1666" y="2023"/>
                    <a:pt x="1912" y="1709"/>
                  </a:cubicBezTo>
                  <a:cubicBezTo>
                    <a:pt x="1991" y="1614"/>
                    <a:pt x="2049" y="1500"/>
                    <a:pt x="2090" y="1371"/>
                  </a:cubicBezTo>
                  <a:cubicBezTo>
                    <a:pt x="2243" y="837"/>
                    <a:pt x="1937" y="276"/>
                    <a:pt x="1403" y="122"/>
                  </a:cubicBezTo>
                  <a:cubicBezTo>
                    <a:pt x="999" y="0"/>
                    <a:pt x="578" y="147"/>
                    <a:pt x="332" y="458"/>
                  </a:cubicBezTo>
                  <a:cubicBezTo>
                    <a:pt x="253" y="555"/>
                    <a:pt x="192" y="674"/>
                    <a:pt x="156" y="803"/>
                  </a:cubicBezTo>
                  <a:cubicBezTo>
                    <a:pt x="0" y="1339"/>
                    <a:pt x="302" y="1894"/>
                    <a:pt x="835" y="20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4" name="Freeform 184"/>
            <p:cNvSpPr>
              <a:spLocks/>
            </p:cNvSpPr>
            <p:nvPr/>
          </p:nvSpPr>
          <p:spPr bwMode="auto">
            <a:xfrm>
              <a:off x="10390200" y="2935295"/>
              <a:ext cx="74613" cy="112713"/>
            </a:xfrm>
            <a:custGeom>
              <a:avLst/>
              <a:gdLst>
                <a:gd name="T0" fmla="*/ 5663 w 8664"/>
                <a:gd name="T1" fmla="*/ 10184 h 13163"/>
                <a:gd name="T2" fmla="*/ 6543 w 8664"/>
                <a:gd name="T3" fmla="*/ 13163 h 13163"/>
                <a:gd name="T4" fmla="*/ 7377 w 8664"/>
                <a:gd name="T5" fmla="*/ 12736 h 13163"/>
                <a:gd name="T6" fmla="*/ 6962 w 8664"/>
                <a:gd name="T7" fmla="*/ 8997 h 13163"/>
                <a:gd name="T8" fmla="*/ 7809 w 8664"/>
                <a:gd name="T9" fmla="*/ 12583 h 13163"/>
                <a:gd name="T10" fmla="*/ 8664 w 8664"/>
                <a:gd name="T11" fmla="*/ 12227 h 13163"/>
                <a:gd name="T12" fmla="*/ 8199 w 8664"/>
                <a:gd name="T13" fmla="*/ 8686 h 13163"/>
                <a:gd name="T14" fmla="*/ 7358 w 8664"/>
                <a:gd name="T15" fmla="*/ 4817 h 13163"/>
                <a:gd name="T16" fmla="*/ 6522 w 8664"/>
                <a:gd name="T17" fmla="*/ 0 h 13163"/>
                <a:gd name="T18" fmla="*/ 5278 w 8664"/>
                <a:gd name="T19" fmla="*/ 486 h 13163"/>
                <a:gd name="T20" fmla="*/ 6240 w 8664"/>
                <a:gd name="T21" fmla="*/ 4253 h 13163"/>
                <a:gd name="T22" fmla="*/ 6107 w 8664"/>
                <a:gd name="T23" fmla="*/ 6693 h 13163"/>
                <a:gd name="T24" fmla="*/ 6004 w 8664"/>
                <a:gd name="T25" fmla="*/ 6801 h 13163"/>
                <a:gd name="T26" fmla="*/ 3280 w 8664"/>
                <a:gd name="T27" fmla="*/ 5982 h 13163"/>
                <a:gd name="T28" fmla="*/ 690 w 8664"/>
                <a:gd name="T29" fmla="*/ 3710 h 13163"/>
                <a:gd name="T30" fmla="*/ 0 w 8664"/>
                <a:gd name="T31" fmla="*/ 5108 h 13163"/>
                <a:gd name="T32" fmla="*/ 3889 w 8664"/>
                <a:gd name="T33" fmla="*/ 7313 h 13163"/>
                <a:gd name="T34" fmla="*/ 5663 w 8664"/>
                <a:gd name="T35" fmla="*/ 10184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64" h="13163">
                  <a:moveTo>
                    <a:pt x="5663" y="10184"/>
                  </a:moveTo>
                  <a:cubicBezTo>
                    <a:pt x="6186" y="11233"/>
                    <a:pt x="6525" y="13068"/>
                    <a:pt x="6543" y="13163"/>
                  </a:cubicBezTo>
                  <a:lnTo>
                    <a:pt x="7377" y="12736"/>
                  </a:lnTo>
                  <a:lnTo>
                    <a:pt x="6962" y="8997"/>
                  </a:lnTo>
                  <a:lnTo>
                    <a:pt x="7809" y="12583"/>
                  </a:lnTo>
                  <a:lnTo>
                    <a:pt x="8664" y="12227"/>
                  </a:lnTo>
                  <a:cubicBezTo>
                    <a:pt x="8655" y="12132"/>
                    <a:pt x="8492" y="10322"/>
                    <a:pt x="8199" y="8686"/>
                  </a:cubicBezTo>
                  <a:cubicBezTo>
                    <a:pt x="7938" y="7204"/>
                    <a:pt x="7550" y="5976"/>
                    <a:pt x="7358" y="4817"/>
                  </a:cubicBezTo>
                  <a:cubicBezTo>
                    <a:pt x="7176" y="3697"/>
                    <a:pt x="6552" y="187"/>
                    <a:pt x="6522" y="0"/>
                  </a:cubicBezTo>
                  <a:lnTo>
                    <a:pt x="5278" y="486"/>
                  </a:lnTo>
                  <a:cubicBezTo>
                    <a:pt x="5318" y="590"/>
                    <a:pt x="5965" y="2581"/>
                    <a:pt x="6240" y="4253"/>
                  </a:cubicBezTo>
                  <a:cubicBezTo>
                    <a:pt x="6445" y="5487"/>
                    <a:pt x="6436" y="6276"/>
                    <a:pt x="6107" y="6693"/>
                  </a:cubicBezTo>
                  <a:cubicBezTo>
                    <a:pt x="6074" y="6733"/>
                    <a:pt x="6040" y="6769"/>
                    <a:pt x="6004" y="6801"/>
                  </a:cubicBezTo>
                  <a:cubicBezTo>
                    <a:pt x="5718" y="7047"/>
                    <a:pt x="4725" y="7040"/>
                    <a:pt x="3280" y="5982"/>
                  </a:cubicBezTo>
                  <a:cubicBezTo>
                    <a:pt x="1923" y="4984"/>
                    <a:pt x="751" y="3773"/>
                    <a:pt x="690" y="3710"/>
                  </a:cubicBezTo>
                  <a:lnTo>
                    <a:pt x="0" y="5108"/>
                  </a:lnTo>
                  <a:cubicBezTo>
                    <a:pt x="100" y="5124"/>
                    <a:pt x="2047" y="5471"/>
                    <a:pt x="3889" y="7313"/>
                  </a:cubicBezTo>
                  <a:cubicBezTo>
                    <a:pt x="4894" y="8311"/>
                    <a:pt x="5140" y="9138"/>
                    <a:pt x="5663" y="10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5" name="Freeform 185"/>
            <p:cNvSpPr>
              <a:spLocks/>
            </p:cNvSpPr>
            <p:nvPr/>
          </p:nvSpPr>
          <p:spPr bwMode="auto">
            <a:xfrm>
              <a:off x="10198112" y="2833695"/>
              <a:ext cx="80963" cy="107950"/>
            </a:xfrm>
            <a:custGeom>
              <a:avLst/>
              <a:gdLst>
                <a:gd name="T0" fmla="*/ 7391 w 9499"/>
                <a:gd name="T1" fmla="*/ 12628 h 12628"/>
                <a:gd name="T2" fmla="*/ 8341 w 9499"/>
                <a:gd name="T3" fmla="*/ 11704 h 12628"/>
                <a:gd name="T4" fmla="*/ 6222 w 9499"/>
                <a:gd name="T5" fmla="*/ 8336 h 12628"/>
                <a:gd name="T6" fmla="*/ 8710 w 9499"/>
                <a:gd name="T7" fmla="*/ 11382 h 12628"/>
                <a:gd name="T8" fmla="*/ 9499 w 9499"/>
                <a:gd name="T9" fmla="*/ 10690 h 12628"/>
                <a:gd name="T10" fmla="*/ 8011 w 9499"/>
                <a:gd name="T11" fmla="*/ 8181 h 12628"/>
                <a:gd name="T12" fmla="*/ 7076 w 9499"/>
                <a:gd name="T13" fmla="*/ 4882 h 12628"/>
                <a:gd name="T14" fmla="*/ 8099 w 9499"/>
                <a:gd name="T15" fmla="*/ 446 h 12628"/>
                <a:gd name="T16" fmla="*/ 6575 w 9499"/>
                <a:gd name="T17" fmla="*/ 0 h 12628"/>
                <a:gd name="T18" fmla="*/ 6497 w 9499"/>
                <a:gd name="T19" fmla="*/ 3501 h 12628"/>
                <a:gd name="T20" fmla="*/ 5752 w 9499"/>
                <a:gd name="T21" fmla="*/ 5746 h 12628"/>
                <a:gd name="T22" fmla="*/ 5236 w 9499"/>
                <a:gd name="T23" fmla="*/ 6113 h 12628"/>
                <a:gd name="T24" fmla="*/ 3162 w 9499"/>
                <a:gd name="T25" fmla="*/ 4533 h 12628"/>
                <a:gd name="T26" fmla="*/ 994 w 9499"/>
                <a:gd name="T27" fmla="*/ 1230 h 12628"/>
                <a:gd name="T28" fmla="*/ 0 w 9499"/>
                <a:gd name="T29" fmla="*/ 2225 h 12628"/>
                <a:gd name="T30" fmla="*/ 2818 w 9499"/>
                <a:gd name="T31" fmla="*/ 5760 h 12628"/>
                <a:gd name="T32" fmla="*/ 5142 w 9499"/>
                <a:gd name="T33" fmla="*/ 9058 h 12628"/>
                <a:gd name="T34" fmla="*/ 7391 w 9499"/>
                <a:gd name="T35" fmla="*/ 12628 h 1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99" h="12628">
                  <a:moveTo>
                    <a:pt x="7391" y="12628"/>
                  </a:moveTo>
                  <a:lnTo>
                    <a:pt x="8341" y="11704"/>
                  </a:lnTo>
                  <a:lnTo>
                    <a:pt x="6222" y="8336"/>
                  </a:lnTo>
                  <a:lnTo>
                    <a:pt x="8710" y="11382"/>
                  </a:lnTo>
                  <a:lnTo>
                    <a:pt x="9499" y="10690"/>
                  </a:lnTo>
                  <a:cubicBezTo>
                    <a:pt x="9445" y="10620"/>
                    <a:pt x="8435" y="9296"/>
                    <a:pt x="8011" y="8181"/>
                  </a:cubicBezTo>
                  <a:cubicBezTo>
                    <a:pt x="7583" y="7063"/>
                    <a:pt x="7135" y="6316"/>
                    <a:pt x="7076" y="4882"/>
                  </a:cubicBezTo>
                  <a:cubicBezTo>
                    <a:pt x="6957" y="2225"/>
                    <a:pt x="8039" y="536"/>
                    <a:pt x="8099" y="446"/>
                  </a:cubicBezTo>
                  <a:lnTo>
                    <a:pt x="6575" y="0"/>
                  </a:lnTo>
                  <a:cubicBezTo>
                    <a:pt x="6582" y="88"/>
                    <a:pt x="6683" y="1805"/>
                    <a:pt x="6497" y="3501"/>
                  </a:cubicBezTo>
                  <a:cubicBezTo>
                    <a:pt x="6372" y="4637"/>
                    <a:pt x="6061" y="5354"/>
                    <a:pt x="5752" y="5746"/>
                  </a:cubicBezTo>
                  <a:cubicBezTo>
                    <a:pt x="5566" y="5980"/>
                    <a:pt x="5380" y="6096"/>
                    <a:pt x="5236" y="6113"/>
                  </a:cubicBezTo>
                  <a:cubicBezTo>
                    <a:pt x="4655" y="6177"/>
                    <a:pt x="4015" y="5635"/>
                    <a:pt x="3162" y="4533"/>
                  </a:cubicBezTo>
                  <a:cubicBezTo>
                    <a:pt x="2096" y="3180"/>
                    <a:pt x="1048" y="1327"/>
                    <a:pt x="994" y="1230"/>
                  </a:cubicBezTo>
                  <a:lnTo>
                    <a:pt x="0" y="2225"/>
                  </a:lnTo>
                  <a:cubicBezTo>
                    <a:pt x="103" y="2358"/>
                    <a:pt x="2101" y="4853"/>
                    <a:pt x="2818" y="5760"/>
                  </a:cubicBezTo>
                  <a:cubicBezTo>
                    <a:pt x="3555" y="6702"/>
                    <a:pt x="4210" y="7833"/>
                    <a:pt x="5142" y="9058"/>
                  </a:cubicBezTo>
                  <a:cubicBezTo>
                    <a:pt x="6167" y="10392"/>
                    <a:pt x="7328" y="12516"/>
                    <a:pt x="7391" y="12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6" name="Freeform 186"/>
            <p:cNvSpPr>
              <a:spLocks/>
            </p:cNvSpPr>
            <p:nvPr/>
          </p:nvSpPr>
          <p:spPr bwMode="auto">
            <a:xfrm>
              <a:off x="10436237" y="2974983"/>
              <a:ext cx="207963" cy="122238"/>
            </a:xfrm>
            <a:custGeom>
              <a:avLst/>
              <a:gdLst>
                <a:gd name="T0" fmla="*/ 11955 w 24099"/>
                <a:gd name="T1" fmla="*/ 6350 h 14295"/>
                <a:gd name="T2" fmla="*/ 5897 w 24099"/>
                <a:gd name="T3" fmla="*/ 8485 h 14295"/>
                <a:gd name="T4" fmla="*/ 0 w 24099"/>
                <a:gd name="T5" fmla="*/ 8914 h 14295"/>
                <a:gd name="T6" fmla="*/ 462 w 24099"/>
                <a:gd name="T7" fmla="*/ 10638 h 14295"/>
                <a:gd name="T8" fmla="*/ 7588 w 24099"/>
                <a:gd name="T9" fmla="*/ 11382 h 14295"/>
                <a:gd name="T10" fmla="*/ 568 w 24099"/>
                <a:gd name="T11" fmla="*/ 11501 h 14295"/>
                <a:gd name="T12" fmla="*/ 871 w 24099"/>
                <a:gd name="T13" fmla="*/ 13801 h 14295"/>
                <a:gd name="T14" fmla="*/ 7661 w 24099"/>
                <a:gd name="T15" fmla="*/ 13810 h 14295"/>
                <a:gd name="T16" fmla="*/ 15208 w 24099"/>
                <a:gd name="T17" fmla="*/ 13808 h 14295"/>
                <a:gd name="T18" fmla="*/ 23657 w 24099"/>
                <a:gd name="T19" fmla="*/ 14295 h 14295"/>
                <a:gd name="T20" fmla="*/ 24099 w 24099"/>
                <a:gd name="T21" fmla="*/ 11696 h 14295"/>
                <a:gd name="T22" fmla="*/ 16714 w 24099"/>
                <a:gd name="T23" fmla="*/ 11961 h 14295"/>
                <a:gd name="T24" fmla="*/ 12057 w 24099"/>
                <a:gd name="T25" fmla="*/ 10483 h 14295"/>
                <a:gd name="T26" fmla="*/ 13172 w 24099"/>
                <a:gd name="T27" fmla="*/ 7311 h 14295"/>
                <a:gd name="T28" fmla="*/ 14681 w 24099"/>
                <a:gd name="T29" fmla="*/ 5742 h 14295"/>
                <a:gd name="T30" fmla="*/ 19956 w 24099"/>
                <a:gd name="T31" fmla="*/ 1842 h 14295"/>
                <a:gd name="T32" fmla="*/ 17629 w 24099"/>
                <a:gd name="T33" fmla="*/ 0 h 14295"/>
                <a:gd name="T34" fmla="*/ 15900 w 24099"/>
                <a:gd name="T35" fmla="*/ 2775 h 14295"/>
                <a:gd name="T36" fmla="*/ 11955 w 24099"/>
                <a:gd name="T37" fmla="*/ 6350 h 1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99" h="14295">
                  <a:moveTo>
                    <a:pt x="11955" y="6350"/>
                  </a:moveTo>
                  <a:cubicBezTo>
                    <a:pt x="9694" y="7800"/>
                    <a:pt x="8055" y="7931"/>
                    <a:pt x="5897" y="8485"/>
                  </a:cubicBezTo>
                  <a:cubicBezTo>
                    <a:pt x="3736" y="9029"/>
                    <a:pt x="187" y="8920"/>
                    <a:pt x="0" y="8914"/>
                  </a:cubicBezTo>
                  <a:lnTo>
                    <a:pt x="462" y="10638"/>
                  </a:lnTo>
                  <a:lnTo>
                    <a:pt x="7588" y="11382"/>
                  </a:lnTo>
                  <a:lnTo>
                    <a:pt x="568" y="11501"/>
                  </a:lnTo>
                  <a:lnTo>
                    <a:pt x="871" y="13801"/>
                  </a:lnTo>
                  <a:cubicBezTo>
                    <a:pt x="1053" y="13796"/>
                    <a:pt x="4504" y="13693"/>
                    <a:pt x="7661" y="13810"/>
                  </a:cubicBezTo>
                  <a:cubicBezTo>
                    <a:pt x="10533" y="13918"/>
                    <a:pt x="12976" y="13693"/>
                    <a:pt x="15208" y="13808"/>
                  </a:cubicBezTo>
                  <a:cubicBezTo>
                    <a:pt x="17365" y="13918"/>
                    <a:pt x="23340" y="14275"/>
                    <a:pt x="23657" y="14295"/>
                  </a:cubicBezTo>
                  <a:lnTo>
                    <a:pt x="24099" y="11696"/>
                  </a:lnTo>
                  <a:cubicBezTo>
                    <a:pt x="23890" y="11720"/>
                    <a:pt x="19931" y="12119"/>
                    <a:pt x="16714" y="11961"/>
                  </a:cubicBezTo>
                  <a:cubicBezTo>
                    <a:pt x="14103" y="11831"/>
                    <a:pt x="12588" y="11443"/>
                    <a:pt x="12057" y="10483"/>
                  </a:cubicBezTo>
                  <a:cubicBezTo>
                    <a:pt x="11791" y="10007"/>
                    <a:pt x="11968" y="8832"/>
                    <a:pt x="13172" y="7311"/>
                  </a:cubicBezTo>
                  <a:cubicBezTo>
                    <a:pt x="13560" y="6821"/>
                    <a:pt x="14058" y="6294"/>
                    <a:pt x="14681" y="5742"/>
                  </a:cubicBezTo>
                  <a:cubicBezTo>
                    <a:pt x="17082" y="3620"/>
                    <a:pt x="19812" y="1932"/>
                    <a:pt x="19956" y="1842"/>
                  </a:cubicBezTo>
                  <a:lnTo>
                    <a:pt x="17629" y="0"/>
                  </a:lnTo>
                  <a:cubicBezTo>
                    <a:pt x="17604" y="63"/>
                    <a:pt x="17127" y="1222"/>
                    <a:pt x="15900" y="2775"/>
                  </a:cubicBezTo>
                  <a:cubicBezTo>
                    <a:pt x="15001" y="3907"/>
                    <a:pt x="13716" y="5214"/>
                    <a:pt x="11955" y="6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7" name="Freeform 187"/>
            <p:cNvSpPr>
              <a:spLocks/>
            </p:cNvSpPr>
            <p:nvPr/>
          </p:nvSpPr>
          <p:spPr bwMode="auto">
            <a:xfrm>
              <a:off x="10523550" y="3155958"/>
              <a:ext cx="17463" cy="17463"/>
            </a:xfrm>
            <a:custGeom>
              <a:avLst/>
              <a:gdLst>
                <a:gd name="T0" fmla="*/ 1621 w 1880"/>
                <a:gd name="T1" fmla="*/ 1524 h 1964"/>
                <a:gd name="T2" fmla="*/ 1632 w 1880"/>
                <a:gd name="T3" fmla="*/ 451 h 1964"/>
                <a:gd name="T4" fmla="*/ 406 w 1880"/>
                <a:gd name="T5" fmla="*/ 289 h 1964"/>
                <a:gd name="T6" fmla="*/ 255 w 1880"/>
                <a:gd name="T7" fmla="*/ 438 h 1964"/>
                <a:gd name="T8" fmla="*/ 246 w 1880"/>
                <a:gd name="T9" fmla="*/ 1515 h 1964"/>
                <a:gd name="T10" fmla="*/ 1468 w 1880"/>
                <a:gd name="T11" fmla="*/ 1675 h 1964"/>
                <a:gd name="T12" fmla="*/ 1621 w 1880"/>
                <a:gd name="T13" fmla="*/ 1524 h 1964"/>
              </a:gdLst>
              <a:ahLst/>
              <a:cxnLst>
                <a:cxn ang="0">
                  <a:pos x="T0" y="T1"/>
                </a:cxn>
                <a:cxn ang="0">
                  <a:pos x="T2" y="T3"/>
                </a:cxn>
                <a:cxn ang="0">
                  <a:pos x="T4" y="T5"/>
                </a:cxn>
                <a:cxn ang="0">
                  <a:pos x="T6" y="T7"/>
                </a:cxn>
                <a:cxn ang="0">
                  <a:pos x="T8" y="T9"/>
                </a:cxn>
                <a:cxn ang="0">
                  <a:pos x="T10" y="T11"/>
                </a:cxn>
                <a:cxn ang="0">
                  <a:pos x="T12" y="T13"/>
                </a:cxn>
              </a:cxnLst>
              <a:rect l="0" t="0" r="r" b="b"/>
              <a:pathLst>
                <a:path w="1880" h="1964">
                  <a:moveTo>
                    <a:pt x="1621" y="1524"/>
                  </a:moveTo>
                  <a:cubicBezTo>
                    <a:pt x="1862" y="1220"/>
                    <a:pt x="1880" y="780"/>
                    <a:pt x="1632" y="451"/>
                  </a:cubicBezTo>
                  <a:cubicBezTo>
                    <a:pt x="1341" y="73"/>
                    <a:pt x="791" y="0"/>
                    <a:pt x="406" y="289"/>
                  </a:cubicBezTo>
                  <a:cubicBezTo>
                    <a:pt x="349" y="334"/>
                    <a:pt x="297" y="384"/>
                    <a:pt x="255" y="438"/>
                  </a:cubicBezTo>
                  <a:cubicBezTo>
                    <a:pt x="13" y="744"/>
                    <a:pt x="0" y="1186"/>
                    <a:pt x="246" y="1515"/>
                  </a:cubicBezTo>
                  <a:cubicBezTo>
                    <a:pt x="537" y="1892"/>
                    <a:pt x="1084" y="1964"/>
                    <a:pt x="1468" y="1675"/>
                  </a:cubicBezTo>
                  <a:cubicBezTo>
                    <a:pt x="1528" y="1630"/>
                    <a:pt x="1578" y="1581"/>
                    <a:pt x="1621" y="1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8" name="Freeform 188"/>
            <p:cNvSpPr>
              <a:spLocks/>
            </p:cNvSpPr>
            <p:nvPr/>
          </p:nvSpPr>
          <p:spPr bwMode="auto">
            <a:xfrm>
              <a:off x="10496562" y="3101983"/>
              <a:ext cx="57150" cy="96838"/>
            </a:xfrm>
            <a:custGeom>
              <a:avLst/>
              <a:gdLst>
                <a:gd name="T0" fmla="*/ 5345 w 6721"/>
                <a:gd name="T1" fmla="*/ 3589 h 11217"/>
                <a:gd name="T2" fmla="*/ 5159 w 6721"/>
                <a:gd name="T3" fmla="*/ 195 h 11217"/>
                <a:gd name="T4" fmla="*/ 4261 w 6721"/>
                <a:gd name="T5" fmla="*/ 274 h 11217"/>
                <a:gd name="T6" fmla="*/ 4015 w 6721"/>
                <a:gd name="T7" fmla="*/ 2783 h 11217"/>
                <a:gd name="T8" fmla="*/ 2981 w 6721"/>
                <a:gd name="T9" fmla="*/ 5563 h 11217"/>
                <a:gd name="T10" fmla="*/ 2625 w 6721"/>
                <a:gd name="T11" fmla="*/ 6048 h 11217"/>
                <a:gd name="T12" fmla="*/ 0 w 6721"/>
                <a:gd name="T13" fmla="*/ 8131 h 11217"/>
                <a:gd name="T14" fmla="*/ 832 w 6721"/>
                <a:gd name="T15" fmla="*/ 9224 h 11217"/>
                <a:gd name="T16" fmla="*/ 1944 w 6721"/>
                <a:gd name="T17" fmla="*/ 7689 h 11217"/>
                <a:gd name="T18" fmla="*/ 2679 w 6721"/>
                <a:gd name="T19" fmla="*/ 6819 h 11217"/>
                <a:gd name="T20" fmla="*/ 4890 w 6721"/>
                <a:gd name="T21" fmla="*/ 5647 h 11217"/>
                <a:gd name="T22" fmla="*/ 5535 w 6721"/>
                <a:gd name="T23" fmla="*/ 7806 h 11217"/>
                <a:gd name="T24" fmla="*/ 5348 w 6721"/>
                <a:gd name="T25" fmla="*/ 11217 h 11217"/>
                <a:gd name="T26" fmla="*/ 6554 w 6721"/>
                <a:gd name="T27" fmla="*/ 11034 h 11217"/>
                <a:gd name="T28" fmla="*/ 6400 w 6721"/>
                <a:gd name="T29" fmla="*/ 7126 h 11217"/>
                <a:gd name="T30" fmla="*/ 6464 w 6721"/>
                <a:gd name="T31" fmla="*/ 3640 h 11217"/>
                <a:gd name="T32" fmla="*/ 6721 w 6721"/>
                <a:gd name="T33" fmla="*/ 0 h 11217"/>
                <a:gd name="T34" fmla="*/ 5585 w 6721"/>
                <a:gd name="T35" fmla="*/ 157 h 11217"/>
                <a:gd name="T36" fmla="*/ 5345 w 6721"/>
                <a:gd name="T37" fmla="*/ 3589 h 1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21" h="11217">
                  <a:moveTo>
                    <a:pt x="5345" y="3589"/>
                  </a:moveTo>
                  <a:lnTo>
                    <a:pt x="5159" y="195"/>
                  </a:lnTo>
                  <a:lnTo>
                    <a:pt x="4261" y="274"/>
                  </a:lnTo>
                  <a:cubicBezTo>
                    <a:pt x="4261" y="351"/>
                    <a:pt x="4288" y="1785"/>
                    <a:pt x="4015" y="2783"/>
                  </a:cubicBezTo>
                  <a:cubicBezTo>
                    <a:pt x="3743" y="3778"/>
                    <a:pt x="3670" y="4531"/>
                    <a:pt x="2981" y="5563"/>
                  </a:cubicBezTo>
                  <a:cubicBezTo>
                    <a:pt x="2866" y="5734"/>
                    <a:pt x="2746" y="5895"/>
                    <a:pt x="2625" y="6048"/>
                  </a:cubicBezTo>
                  <a:cubicBezTo>
                    <a:pt x="1410" y="7581"/>
                    <a:pt x="68" y="8104"/>
                    <a:pt x="0" y="8131"/>
                  </a:cubicBezTo>
                  <a:lnTo>
                    <a:pt x="832" y="9224"/>
                  </a:lnTo>
                  <a:cubicBezTo>
                    <a:pt x="855" y="9186"/>
                    <a:pt x="1295" y="8503"/>
                    <a:pt x="1944" y="7689"/>
                  </a:cubicBezTo>
                  <a:cubicBezTo>
                    <a:pt x="2171" y="7403"/>
                    <a:pt x="2422" y="7103"/>
                    <a:pt x="2679" y="6819"/>
                  </a:cubicBezTo>
                  <a:cubicBezTo>
                    <a:pt x="3741" y="5654"/>
                    <a:pt x="4602" y="5475"/>
                    <a:pt x="4890" y="5647"/>
                  </a:cubicBezTo>
                  <a:cubicBezTo>
                    <a:pt x="5325" y="5899"/>
                    <a:pt x="5496" y="6602"/>
                    <a:pt x="5535" y="7806"/>
                  </a:cubicBezTo>
                  <a:cubicBezTo>
                    <a:pt x="5573" y="9294"/>
                    <a:pt x="5359" y="11120"/>
                    <a:pt x="5348" y="11217"/>
                  </a:cubicBezTo>
                  <a:lnTo>
                    <a:pt x="6554" y="11034"/>
                  </a:lnTo>
                  <a:cubicBezTo>
                    <a:pt x="6547" y="10888"/>
                    <a:pt x="6430" y="8127"/>
                    <a:pt x="6400" y="7126"/>
                  </a:cubicBezTo>
                  <a:cubicBezTo>
                    <a:pt x="6367" y="6097"/>
                    <a:pt x="6489" y="4968"/>
                    <a:pt x="6464" y="3640"/>
                  </a:cubicBezTo>
                  <a:cubicBezTo>
                    <a:pt x="6434" y="2188"/>
                    <a:pt x="6707" y="112"/>
                    <a:pt x="6721" y="0"/>
                  </a:cubicBezTo>
                  <a:lnTo>
                    <a:pt x="5585" y="157"/>
                  </a:lnTo>
                  <a:lnTo>
                    <a:pt x="5345" y="3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9" name="Freeform 189"/>
            <p:cNvSpPr>
              <a:spLocks/>
            </p:cNvSpPr>
            <p:nvPr/>
          </p:nvSpPr>
          <p:spPr bwMode="auto">
            <a:xfrm>
              <a:off x="10131437" y="2884495"/>
              <a:ext cx="25400" cy="26988"/>
            </a:xfrm>
            <a:custGeom>
              <a:avLst/>
              <a:gdLst>
                <a:gd name="T0" fmla="*/ 411 w 3040"/>
                <a:gd name="T1" fmla="*/ 703 h 3159"/>
                <a:gd name="T2" fmla="*/ 445 w 3040"/>
                <a:gd name="T3" fmla="*/ 2498 h 3159"/>
                <a:gd name="T4" fmla="*/ 2433 w 3040"/>
                <a:gd name="T5" fmla="*/ 2651 h 3159"/>
                <a:gd name="T6" fmla="*/ 2625 w 3040"/>
                <a:gd name="T7" fmla="*/ 2453 h 3159"/>
                <a:gd name="T8" fmla="*/ 2591 w 3040"/>
                <a:gd name="T9" fmla="*/ 663 h 3159"/>
                <a:gd name="T10" fmla="*/ 602 w 3040"/>
                <a:gd name="T11" fmla="*/ 507 h 3159"/>
                <a:gd name="T12" fmla="*/ 411 w 3040"/>
                <a:gd name="T13" fmla="*/ 703 h 3159"/>
              </a:gdLst>
              <a:ahLst/>
              <a:cxnLst>
                <a:cxn ang="0">
                  <a:pos x="T0" y="T1"/>
                </a:cxn>
                <a:cxn ang="0">
                  <a:pos x="T2" y="T3"/>
                </a:cxn>
                <a:cxn ang="0">
                  <a:pos x="T4" y="T5"/>
                </a:cxn>
                <a:cxn ang="0">
                  <a:pos x="T6" y="T7"/>
                </a:cxn>
                <a:cxn ang="0">
                  <a:pos x="T8" y="T9"/>
                </a:cxn>
                <a:cxn ang="0">
                  <a:pos x="T10" y="T11"/>
                </a:cxn>
                <a:cxn ang="0">
                  <a:pos x="T12" y="T13"/>
                </a:cxn>
              </a:cxnLst>
              <a:rect l="0" t="0" r="r" b="b"/>
              <a:pathLst>
                <a:path w="3040" h="3159">
                  <a:moveTo>
                    <a:pt x="411" y="703"/>
                  </a:moveTo>
                  <a:cubicBezTo>
                    <a:pt x="1" y="1224"/>
                    <a:pt x="0" y="1977"/>
                    <a:pt x="445" y="2498"/>
                  </a:cubicBezTo>
                  <a:cubicBezTo>
                    <a:pt x="954" y="3091"/>
                    <a:pt x="1842" y="3159"/>
                    <a:pt x="2433" y="2651"/>
                  </a:cubicBezTo>
                  <a:cubicBezTo>
                    <a:pt x="2505" y="2590"/>
                    <a:pt x="2570" y="2523"/>
                    <a:pt x="2625" y="2453"/>
                  </a:cubicBezTo>
                  <a:cubicBezTo>
                    <a:pt x="3037" y="1935"/>
                    <a:pt x="3040" y="1184"/>
                    <a:pt x="2591" y="663"/>
                  </a:cubicBezTo>
                  <a:cubicBezTo>
                    <a:pt x="2084" y="68"/>
                    <a:pt x="1191" y="0"/>
                    <a:pt x="602" y="507"/>
                  </a:cubicBezTo>
                  <a:cubicBezTo>
                    <a:pt x="530" y="566"/>
                    <a:pt x="467" y="632"/>
                    <a:pt x="411" y="7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0" name="Freeform 190"/>
            <p:cNvSpPr>
              <a:spLocks/>
            </p:cNvSpPr>
            <p:nvPr/>
          </p:nvSpPr>
          <p:spPr bwMode="auto">
            <a:xfrm>
              <a:off x="10258437" y="2978158"/>
              <a:ext cx="68263" cy="68263"/>
            </a:xfrm>
            <a:custGeom>
              <a:avLst/>
              <a:gdLst>
                <a:gd name="T0" fmla="*/ 1772 w 7893"/>
                <a:gd name="T1" fmla="*/ 6691 h 7891"/>
                <a:gd name="T2" fmla="*/ 6693 w 7893"/>
                <a:gd name="T3" fmla="*/ 6119 h 7891"/>
                <a:gd name="T4" fmla="*/ 6121 w 7893"/>
                <a:gd name="T5" fmla="*/ 1202 h 7891"/>
                <a:gd name="T6" fmla="*/ 1199 w 7893"/>
                <a:gd name="T7" fmla="*/ 1766 h 7891"/>
                <a:gd name="T8" fmla="*/ 1772 w 7893"/>
                <a:gd name="T9" fmla="*/ 6691 h 7891"/>
              </a:gdLst>
              <a:ahLst/>
              <a:cxnLst>
                <a:cxn ang="0">
                  <a:pos x="T0" y="T1"/>
                </a:cxn>
                <a:cxn ang="0">
                  <a:pos x="T2" y="T3"/>
                </a:cxn>
                <a:cxn ang="0">
                  <a:pos x="T4" y="T5"/>
                </a:cxn>
                <a:cxn ang="0">
                  <a:pos x="T6" y="T7"/>
                </a:cxn>
                <a:cxn ang="0">
                  <a:pos x="T8" y="T9"/>
                </a:cxn>
              </a:cxnLst>
              <a:rect l="0" t="0" r="r" b="b"/>
              <a:pathLst>
                <a:path w="7893" h="7891">
                  <a:moveTo>
                    <a:pt x="1772" y="6691"/>
                  </a:moveTo>
                  <a:cubicBezTo>
                    <a:pt x="3285" y="7891"/>
                    <a:pt x="5490" y="7636"/>
                    <a:pt x="6693" y="6119"/>
                  </a:cubicBezTo>
                  <a:cubicBezTo>
                    <a:pt x="7893" y="4601"/>
                    <a:pt x="7636" y="2403"/>
                    <a:pt x="6121" y="1202"/>
                  </a:cubicBezTo>
                  <a:cubicBezTo>
                    <a:pt x="4601" y="0"/>
                    <a:pt x="2401" y="251"/>
                    <a:pt x="1199" y="1766"/>
                  </a:cubicBezTo>
                  <a:cubicBezTo>
                    <a:pt x="0" y="3287"/>
                    <a:pt x="255" y="5490"/>
                    <a:pt x="1772" y="66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1" name="Freeform 191"/>
            <p:cNvSpPr>
              <a:spLocks/>
            </p:cNvSpPr>
            <p:nvPr/>
          </p:nvSpPr>
          <p:spPr bwMode="auto">
            <a:xfrm>
              <a:off x="10107624" y="2841633"/>
              <a:ext cx="93663" cy="157163"/>
            </a:xfrm>
            <a:custGeom>
              <a:avLst/>
              <a:gdLst>
                <a:gd name="T0" fmla="*/ 2633 w 10868"/>
                <a:gd name="T1" fmla="*/ 12347 h 18274"/>
                <a:gd name="T2" fmla="*/ 3223 w 10868"/>
                <a:gd name="T3" fmla="*/ 17823 h 18274"/>
                <a:gd name="T4" fmla="*/ 4675 w 10868"/>
                <a:gd name="T5" fmla="*/ 17614 h 18274"/>
                <a:gd name="T6" fmla="*/ 4853 w 10868"/>
                <a:gd name="T7" fmla="*/ 13531 h 18274"/>
                <a:gd name="T8" fmla="*/ 6282 w 10868"/>
                <a:gd name="T9" fmla="*/ 8941 h 18274"/>
                <a:gd name="T10" fmla="*/ 7218 w 10868"/>
                <a:gd name="T11" fmla="*/ 7575 h 18274"/>
                <a:gd name="T12" fmla="*/ 10868 w 10868"/>
                <a:gd name="T13" fmla="*/ 4516 h 18274"/>
                <a:gd name="T14" fmla="*/ 9423 w 10868"/>
                <a:gd name="T15" fmla="*/ 2827 h 18274"/>
                <a:gd name="T16" fmla="*/ 6871 w 10868"/>
                <a:gd name="T17" fmla="*/ 6610 h 18274"/>
                <a:gd name="T18" fmla="*/ 6654 w 10868"/>
                <a:gd name="T19" fmla="*/ 6878 h 18274"/>
                <a:gd name="T20" fmla="*/ 3185 w 10868"/>
                <a:gd name="T21" fmla="*/ 8979 h 18274"/>
                <a:gd name="T22" fmla="*/ 1947 w 10868"/>
                <a:gd name="T23" fmla="*/ 5537 h 18274"/>
                <a:gd name="T24" fmla="*/ 1936 w 10868"/>
                <a:gd name="T25" fmla="*/ 0 h 18274"/>
                <a:gd name="T26" fmla="*/ 0 w 10868"/>
                <a:gd name="T27" fmla="*/ 408 h 18274"/>
                <a:gd name="T28" fmla="*/ 604 w 10868"/>
                <a:gd name="T29" fmla="*/ 6714 h 18274"/>
                <a:gd name="T30" fmla="*/ 811 w 10868"/>
                <a:gd name="T31" fmla="*/ 12359 h 18274"/>
                <a:gd name="T32" fmla="*/ 721 w 10868"/>
                <a:gd name="T33" fmla="*/ 18274 h 18274"/>
                <a:gd name="T34" fmla="*/ 2547 w 10868"/>
                <a:gd name="T35" fmla="*/ 17918 h 18274"/>
                <a:gd name="T36" fmla="*/ 2633 w 10868"/>
                <a:gd name="T37" fmla="*/ 12347 h 18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68" h="18274">
                  <a:moveTo>
                    <a:pt x="2633" y="12347"/>
                  </a:moveTo>
                  <a:lnTo>
                    <a:pt x="3223" y="17823"/>
                  </a:lnTo>
                  <a:lnTo>
                    <a:pt x="4675" y="17614"/>
                  </a:lnTo>
                  <a:cubicBezTo>
                    <a:pt x="4668" y="17494"/>
                    <a:pt x="4502" y="15163"/>
                    <a:pt x="4853" y="13531"/>
                  </a:cubicBezTo>
                  <a:cubicBezTo>
                    <a:pt x="5203" y="11899"/>
                    <a:pt x="5257" y="10668"/>
                    <a:pt x="6282" y="8941"/>
                  </a:cubicBezTo>
                  <a:cubicBezTo>
                    <a:pt x="6578" y="8436"/>
                    <a:pt x="6895" y="7983"/>
                    <a:pt x="7218" y="7575"/>
                  </a:cubicBezTo>
                  <a:cubicBezTo>
                    <a:pt x="8951" y="5386"/>
                    <a:pt x="10773" y="4559"/>
                    <a:pt x="10868" y="4516"/>
                  </a:cubicBezTo>
                  <a:lnTo>
                    <a:pt x="9423" y="2827"/>
                  </a:lnTo>
                  <a:cubicBezTo>
                    <a:pt x="9369" y="2929"/>
                    <a:pt x="8291" y="4818"/>
                    <a:pt x="6871" y="6610"/>
                  </a:cubicBezTo>
                  <a:cubicBezTo>
                    <a:pt x="6799" y="6702"/>
                    <a:pt x="6726" y="6790"/>
                    <a:pt x="6654" y="6878"/>
                  </a:cubicBezTo>
                  <a:cubicBezTo>
                    <a:pt x="5036" y="8860"/>
                    <a:pt x="3660" y="9220"/>
                    <a:pt x="3185" y="8979"/>
                  </a:cubicBezTo>
                  <a:cubicBezTo>
                    <a:pt x="2446" y="8607"/>
                    <a:pt x="2116" y="7487"/>
                    <a:pt x="1947" y="5537"/>
                  </a:cubicBezTo>
                  <a:cubicBezTo>
                    <a:pt x="1735" y="3132"/>
                    <a:pt x="1927" y="158"/>
                    <a:pt x="1936" y="0"/>
                  </a:cubicBezTo>
                  <a:lnTo>
                    <a:pt x="0" y="408"/>
                  </a:lnTo>
                  <a:cubicBezTo>
                    <a:pt x="24" y="643"/>
                    <a:pt x="459" y="5100"/>
                    <a:pt x="604" y="6714"/>
                  </a:cubicBezTo>
                  <a:cubicBezTo>
                    <a:pt x="748" y="8378"/>
                    <a:pt x="649" y="10212"/>
                    <a:pt x="811" y="12359"/>
                  </a:cubicBezTo>
                  <a:cubicBezTo>
                    <a:pt x="991" y="14719"/>
                    <a:pt x="734" y="18098"/>
                    <a:pt x="721" y="18274"/>
                  </a:cubicBezTo>
                  <a:lnTo>
                    <a:pt x="2547" y="17918"/>
                  </a:lnTo>
                  <a:lnTo>
                    <a:pt x="2633" y="12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2" name="Freeform 192"/>
            <p:cNvSpPr>
              <a:spLocks/>
            </p:cNvSpPr>
            <p:nvPr/>
          </p:nvSpPr>
          <p:spPr bwMode="auto">
            <a:xfrm>
              <a:off x="10045712" y="2867033"/>
              <a:ext cx="392113" cy="227013"/>
            </a:xfrm>
            <a:custGeom>
              <a:avLst/>
              <a:gdLst>
                <a:gd name="T0" fmla="*/ 14094 w 45511"/>
                <a:gd name="T1" fmla="*/ 21141 h 26369"/>
                <a:gd name="T2" fmla="*/ 1057 w 45511"/>
                <a:gd name="T3" fmla="*/ 21364 h 26369"/>
                <a:gd name="T4" fmla="*/ 1650 w 45511"/>
                <a:gd name="T5" fmla="*/ 24593 h 26369"/>
                <a:gd name="T6" fmla="*/ 14227 w 45511"/>
                <a:gd name="T7" fmla="*/ 25648 h 26369"/>
                <a:gd name="T8" fmla="*/ 28238 w 45511"/>
                <a:gd name="T9" fmla="*/ 25646 h 26369"/>
                <a:gd name="T10" fmla="*/ 45511 w 45511"/>
                <a:gd name="T11" fmla="*/ 26369 h 26369"/>
                <a:gd name="T12" fmla="*/ 44758 w 45511"/>
                <a:gd name="T13" fmla="*/ 21725 h 26369"/>
                <a:gd name="T14" fmla="*/ 31038 w 45511"/>
                <a:gd name="T15" fmla="*/ 22210 h 26369"/>
                <a:gd name="T16" fmla="*/ 22394 w 45511"/>
                <a:gd name="T17" fmla="*/ 19468 h 26369"/>
                <a:gd name="T18" fmla="*/ 24459 w 45511"/>
                <a:gd name="T19" fmla="*/ 13589 h 26369"/>
                <a:gd name="T20" fmla="*/ 27266 w 45511"/>
                <a:gd name="T21" fmla="*/ 10672 h 26369"/>
                <a:gd name="T22" fmla="*/ 37063 w 45511"/>
                <a:gd name="T23" fmla="*/ 3426 h 26369"/>
                <a:gd name="T24" fmla="*/ 32738 w 45511"/>
                <a:gd name="T25" fmla="*/ 0 h 26369"/>
                <a:gd name="T26" fmla="*/ 29527 w 45511"/>
                <a:gd name="T27" fmla="*/ 5156 h 26369"/>
                <a:gd name="T28" fmla="*/ 22201 w 45511"/>
                <a:gd name="T29" fmla="*/ 11795 h 26369"/>
                <a:gd name="T30" fmla="*/ 10952 w 45511"/>
                <a:gd name="T31" fmla="*/ 15753 h 26369"/>
                <a:gd name="T32" fmla="*/ 0 w 45511"/>
                <a:gd name="T33" fmla="*/ 16551 h 26369"/>
                <a:gd name="T34" fmla="*/ 850 w 45511"/>
                <a:gd name="T35" fmla="*/ 19755 h 26369"/>
                <a:gd name="T36" fmla="*/ 14094 w 45511"/>
                <a:gd name="T37" fmla="*/ 21141 h 2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511" h="26369">
                  <a:moveTo>
                    <a:pt x="14094" y="21141"/>
                  </a:moveTo>
                  <a:lnTo>
                    <a:pt x="1057" y="21364"/>
                  </a:lnTo>
                  <a:lnTo>
                    <a:pt x="1650" y="24593"/>
                  </a:lnTo>
                  <a:cubicBezTo>
                    <a:pt x="1986" y="24633"/>
                    <a:pt x="8370" y="25431"/>
                    <a:pt x="14227" y="25648"/>
                  </a:cubicBezTo>
                  <a:cubicBezTo>
                    <a:pt x="19561" y="25849"/>
                    <a:pt x="24092" y="25438"/>
                    <a:pt x="28238" y="25646"/>
                  </a:cubicBezTo>
                  <a:cubicBezTo>
                    <a:pt x="32253" y="25848"/>
                    <a:pt x="44850" y="26342"/>
                    <a:pt x="45511" y="26369"/>
                  </a:cubicBezTo>
                  <a:lnTo>
                    <a:pt x="44758" y="21725"/>
                  </a:lnTo>
                  <a:cubicBezTo>
                    <a:pt x="44372" y="21764"/>
                    <a:pt x="37014" y="22503"/>
                    <a:pt x="31038" y="22210"/>
                  </a:cubicBezTo>
                  <a:cubicBezTo>
                    <a:pt x="26191" y="21975"/>
                    <a:pt x="23378" y="21254"/>
                    <a:pt x="22394" y="19468"/>
                  </a:cubicBezTo>
                  <a:cubicBezTo>
                    <a:pt x="21905" y="18587"/>
                    <a:pt x="22226" y="16407"/>
                    <a:pt x="24459" y="13589"/>
                  </a:cubicBezTo>
                  <a:cubicBezTo>
                    <a:pt x="25179" y="12676"/>
                    <a:pt x="26103" y="11696"/>
                    <a:pt x="27266" y="10672"/>
                  </a:cubicBezTo>
                  <a:cubicBezTo>
                    <a:pt x="31723" y="6732"/>
                    <a:pt x="36795" y="3591"/>
                    <a:pt x="37063" y="3426"/>
                  </a:cubicBezTo>
                  <a:lnTo>
                    <a:pt x="32738" y="0"/>
                  </a:lnTo>
                  <a:cubicBezTo>
                    <a:pt x="32692" y="115"/>
                    <a:pt x="31807" y="2277"/>
                    <a:pt x="29527" y="5156"/>
                  </a:cubicBezTo>
                  <a:cubicBezTo>
                    <a:pt x="27859" y="7261"/>
                    <a:pt x="25472" y="9689"/>
                    <a:pt x="22201" y="11795"/>
                  </a:cubicBezTo>
                  <a:cubicBezTo>
                    <a:pt x="18005" y="14491"/>
                    <a:pt x="14969" y="14730"/>
                    <a:pt x="10952" y="15753"/>
                  </a:cubicBezTo>
                  <a:cubicBezTo>
                    <a:pt x="6941" y="16777"/>
                    <a:pt x="347" y="16560"/>
                    <a:pt x="0" y="16551"/>
                  </a:cubicBezTo>
                  <a:lnTo>
                    <a:pt x="850" y="19755"/>
                  </a:lnTo>
                  <a:lnTo>
                    <a:pt x="14094" y="2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3" name="Freeform 193"/>
            <p:cNvSpPr>
              <a:spLocks/>
            </p:cNvSpPr>
            <p:nvPr/>
          </p:nvSpPr>
          <p:spPr bwMode="auto">
            <a:xfrm>
              <a:off x="9394836" y="1665292"/>
              <a:ext cx="38100" cy="41275"/>
            </a:xfrm>
            <a:custGeom>
              <a:avLst/>
              <a:gdLst>
                <a:gd name="T0" fmla="*/ 47 w 4335"/>
                <a:gd name="T1" fmla="*/ 2707 h 4833"/>
                <a:gd name="T2" fmla="*/ 1440 w 4335"/>
                <a:gd name="T3" fmla="*/ 4423 h 4833"/>
                <a:gd name="T4" fmla="*/ 4182 w 4335"/>
                <a:gd name="T5" fmla="*/ 3147 h 4833"/>
                <a:gd name="T6" fmla="*/ 4290 w 4335"/>
                <a:gd name="T7" fmla="*/ 2126 h 4833"/>
                <a:gd name="T8" fmla="*/ 2895 w 4335"/>
                <a:gd name="T9" fmla="*/ 406 h 4833"/>
                <a:gd name="T10" fmla="*/ 153 w 4335"/>
                <a:gd name="T11" fmla="*/ 1686 h 4833"/>
                <a:gd name="T12" fmla="*/ 47 w 4335"/>
                <a:gd name="T13" fmla="*/ 2707 h 4833"/>
              </a:gdLst>
              <a:ahLst/>
              <a:cxnLst>
                <a:cxn ang="0">
                  <a:pos x="T0" y="T1"/>
                </a:cxn>
                <a:cxn ang="0">
                  <a:pos x="T2" y="T3"/>
                </a:cxn>
                <a:cxn ang="0">
                  <a:pos x="T4" y="T5"/>
                </a:cxn>
                <a:cxn ang="0">
                  <a:pos x="T6" y="T7"/>
                </a:cxn>
                <a:cxn ang="0">
                  <a:pos x="T8" y="T9"/>
                </a:cxn>
                <a:cxn ang="0">
                  <a:pos x="T10" y="T11"/>
                </a:cxn>
                <a:cxn ang="0">
                  <a:pos x="T12" y="T13"/>
                </a:cxn>
              </a:cxnLst>
              <a:rect l="0" t="0" r="r" b="b"/>
              <a:pathLst>
                <a:path w="4335" h="4833">
                  <a:moveTo>
                    <a:pt x="47" y="2707"/>
                  </a:moveTo>
                  <a:cubicBezTo>
                    <a:pt x="153" y="3469"/>
                    <a:pt x="669" y="4148"/>
                    <a:pt x="1440" y="4423"/>
                  </a:cubicBezTo>
                  <a:cubicBezTo>
                    <a:pt x="2550" y="4833"/>
                    <a:pt x="3774" y="4258"/>
                    <a:pt x="4182" y="3147"/>
                  </a:cubicBezTo>
                  <a:cubicBezTo>
                    <a:pt x="4303" y="2809"/>
                    <a:pt x="4335" y="2458"/>
                    <a:pt x="4290" y="2126"/>
                  </a:cubicBezTo>
                  <a:cubicBezTo>
                    <a:pt x="4182" y="1364"/>
                    <a:pt x="3668" y="685"/>
                    <a:pt x="2895" y="406"/>
                  </a:cubicBezTo>
                  <a:cubicBezTo>
                    <a:pt x="1783" y="0"/>
                    <a:pt x="554" y="575"/>
                    <a:pt x="153" y="1686"/>
                  </a:cubicBezTo>
                  <a:cubicBezTo>
                    <a:pt x="31" y="2024"/>
                    <a:pt x="0" y="2372"/>
                    <a:pt x="47" y="27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4" name="Freeform 194"/>
            <p:cNvSpPr>
              <a:spLocks/>
            </p:cNvSpPr>
            <p:nvPr/>
          </p:nvSpPr>
          <p:spPr bwMode="auto">
            <a:xfrm>
              <a:off x="9553586" y="1728792"/>
              <a:ext cx="19050" cy="20638"/>
            </a:xfrm>
            <a:custGeom>
              <a:avLst/>
              <a:gdLst>
                <a:gd name="T0" fmla="*/ 117 w 2167"/>
                <a:gd name="T1" fmla="*/ 769 h 2432"/>
                <a:gd name="T2" fmla="*/ 29 w 2167"/>
                <a:gd name="T3" fmla="*/ 1361 h 2432"/>
                <a:gd name="T4" fmla="*/ 631 w 2167"/>
                <a:gd name="T5" fmla="*/ 2186 h 2432"/>
                <a:gd name="T6" fmla="*/ 2049 w 2167"/>
                <a:gd name="T7" fmla="*/ 1663 h 2432"/>
                <a:gd name="T8" fmla="*/ 2140 w 2167"/>
                <a:gd name="T9" fmla="*/ 1064 h 2432"/>
                <a:gd name="T10" fmla="*/ 1533 w 2167"/>
                <a:gd name="T11" fmla="*/ 245 h 2432"/>
                <a:gd name="T12" fmla="*/ 117 w 2167"/>
                <a:gd name="T13" fmla="*/ 769 h 2432"/>
              </a:gdLst>
              <a:ahLst/>
              <a:cxnLst>
                <a:cxn ang="0">
                  <a:pos x="T0" y="T1"/>
                </a:cxn>
                <a:cxn ang="0">
                  <a:pos x="T2" y="T3"/>
                </a:cxn>
                <a:cxn ang="0">
                  <a:pos x="T4" y="T5"/>
                </a:cxn>
                <a:cxn ang="0">
                  <a:pos x="T6" y="T7"/>
                </a:cxn>
                <a:cxn ang="0">
                  <a:pos x="T8" y="T9"/>
                </a:cxn>
                <a:cxn ang="0">
                  <a:pos x="T10" y="T11"/>
                </a:cxn>
                <a:cxn ang="0">
                  <a:pos x="T12" y="T13"/>
                </a:cxn>
              </a:cxnLst>
              <a:rect l="0" t="0" r="r" b="b"/>
              <a:pathLst>
                <a:path w="2167" h="2432">
                  <a:moveTo>
                    <a:pt x="117" y="769"/>
                  </a:moveTo>
                  <a:cubicBezTo>
                    <a:pt x="29" y="960"/>
                    <a:pt x="0" y="1165"/>
                    <a:pt x="29" y="1361"/>
                  </a:cubicBezTo>
                  <a:cubicBezTo>
                    <a:pt x="75" y="1707"/>
                    <a:pt x="293" y="2024"/>
                    <a:pt x="631" y="2186"/>
                  </a:cubicBezTo>
                  <a:cubicBezTo>
                    <a:pt x="1168" y="2432"/>
                    <a:pt x="1804" y="2196"/>
                    <a:pt x="2049" y="1663"/>
                  </a:cubicBezTo>
                  <a:cubicBezTo>
                    <a:pt x="2140" y="1467"/>
                    <a:pt x="2167" y="1262"/>
                    <a:pt x="2140" y="1064"/>
                  </a:cubicBezTo>
                  <a:cubicBezTo>
                    <a:pt x="2094" y="721"/>
                    <a:pt x="1874" y="404"/>
                    <a:pt x="1533" y="245"/>
                  </a:cubicBezTo>
                  <a:cubicBezTo>
                    <a:pt x="997" y="0"/>
                    <a:pt x="361" y="234"/>
                    <a:pt x="117" y="7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5" name="Freeform 195"/>
            <p:cNvSpPr>
              <a:spLocks/>
            </p:cNvSpPr>
            <p:nvPr/>
          </p:nvSpPr>
          <p:spPr bwMode="auto">
            <a:xfrm>
              <a:off x="9490086" y="1693867"/>
              <a:ext cx="122238" cy="80963"/>
            </a:xfrm>
            <a:custGeom>
              <a:avLst/>
              <a:gdLst>
                <a:gd name="T0" fmla="*/ 6233 w 14173"/>
                <a:gd name="T1" fmla="*/ 4243 h 9496"/>
                <a:gd name="T2" fmla="*/ 3188 w 14173"/>
                <a:gd name="T3" fmla="*/ 6216 h 9496"/>
                <a:gd name="T4" fmla="*/ 0 w 14173"/>
                <a:gd name="T5" fmla="*/ 7232 h 9496"/>
                <a:gd name="T6" fmla="*/ 480 w 14173"/>
                <a:gd name="T7" fmla="*/ 8123 h 9496"/>
                <a:gd name="T8" fmla="*/ 4504 w 14173"/>
                <a:gd name="T9" fmla="*/ 7587 h 9496"/>
                <a:gd name="T10" fmla="*/ 658 w 14173"/>
                <a:gd name="T11" fmla="*/ 8581 h 9496"/>
                <a:gd name="T12" fmla="*/ 1062 w 14173"/>
                <a:gd name="T13" fmla="*/ 9496 h 9496"/>
                <a:gd name="T14" fmla="*/ 4860 w 14173"/>
                <a:gd name="T15" fmla="*/ 8908 h 9496"/>
                <a:gd name="T16" fmla="*/ 9011 w 14173"/>
                <a:gd name="T17" fmla="*/ 7907 h 9496"/>
                <a:gd name="T18" fmla="*/ 14173 w 14173"/>
                <a:gd name="T19" fmla="*/ 6888 h 9496"/>
                <a:gd name="T20" fmla="*/ 13623 w 14173"/>
                <a:gd name="T21" fmla="*/ 5566 h 9496"/>
                <a:gd name="T22" fmla="*/ 9590 w 14173"/>
                <a:gd name="T23" fmla="*/ 6694 h 9496"/>
                <a:gd name="T24" fmla="*/ 6838 w 14173"/>
                <a:gd name="T25" fmla="*/ 6497 h 9496"/>
                <a:gd name="T26" fmla="*/ 6696 w 14173"/>
                <a:gd name="T27" fmla="*/ 6139 h 9496"/>
                <a:gd name="T28" fmla="*/ 7656 w 14173"/>
                <a:gd name="T29" fmla="*/ 3544 h 9496"/>
                <a:gd name="T30" fmla="*/ 10036 w 14173"/>
                <a:gd name="T31" fmla="*/ 697 h 9496"/>
                <a:gd name="T32" fmla="*/ 8515 w 14173"/>
                <a:gd name="T33" fmla="*/ 0 h 9496"/>
                <a:gd name="T34" fmla="*/ 6233 w 14173"/>
                <a:gd name="T35" fmla="*/ 4243 h 9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73" h="9496">
                  <a:moveTo>
                    <a:pt x="6233" y="4243"/>
                  </a:moveTo>
                  <a:cubicBezTo>
                    <a:pt x="5185" y="5336"/>
                    <a:pt x="4303" y="5627"/>
                    <a:pt x="3188" y="6216"/>
                  </a:cubicBezTo>
                  <a:cubicBezTo>
                    <a:pt x="2070" y="6804"/>
                    <a:pt x="104" y="7210"/>
                    <a:pt x="0" y="7232"/>
                  </a:cubicBezTo>
                  <a:lnTo>
                    <a:pt x="480" y="8123"/>
                  </a:lnTo>
                  <a:lnTo>
                    <a:pt x="4504" y="7587"/>
                  </a:lnTo>
                  <a:lnTo>
                    <a:pt x="658" y="8581"/>
                  </a:lnTo>
                  <a:lnTo>
                    <a:pt x="1062" y="9496"/>
                  </a:lnTo>
                  <a:cubicBezTo>
                    <a:pt x="1166" y="9485"/>
                    <a:pt x="3113" y="9264"/>
                    <a:pt x="4860" y="8908"/>
                  </a:cubicBezTo>
                  <a:cubicBezTo>
                    <a:pt x="6457" y="8588"/>
                    <a:pt x="7766" y="8141"/>
                    <a:pt x="9011" y="7907"/>
                  </a:cubicBezTo>
                  <a:cubicBezTo>
                    <a:pt x="10212" y="7681"/>
                    <a:pt x="13975" y="6928"/>
                    <a:pt x="14173" y="6888"/>
                  </a:cubicBezTo>
                  <a:lnTo>
                    <a:pt x="13623" y="5566"/>
                  </a:lnTo>
                  <a:cubicBezTo>
                    <a:pt x="13510" y="5605"/>
                    <a:pt x="11384" y="6347"/>
                    <a:pt x="9590" y="6694"/>
                  </a:cubicBezTo>
                  <a:cubicBezTo>
                    <a:pt x="8145" y="6967"/>
                    <a:pt x="7255" y="6958"/>
                    <a:pt x="6838" y="6497"/>
                  </a:cubicBezTo>
                  <a:cubicBezTo>
                    <a:pt x="6770" y="6425"/>
                    <a:pt x="6720" y="6302"/>
                    <a:pt x="6696" y="6139"/>
                  </a:cubicBezTo>
                  <a:cubicBezTo>
                    <a:pt x="6625" y="5639"/>
                    <a:pt x="6822" y="4737"/>
                    <a:pt x="7656" y="3544"/>
                  </a:cubicBezTo>
                  <a:cubicBezTo>
                    <a:pt x="8693" y="2061"/>
                    <a:pt x="9967" y="767"/>
                    <a:pt x="10036" y="697"/>
                  </a:cubicBezTo>
                  <a:lnTo>
                    <a:pt x="8515" y="0"/>
                  </a:lnTo>
                  <a:cubicBezTo>
                    <a:pt x="8497" y="111"/>
                    <a:pt x="8176" y="2205"/>
                    <a:pt x="6233" y="4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6" name="Freeform 196"/>
            <p:cNvSpPr>
              <a:spLocks/>
            </p:cNvSpPr>
            <p:nvPr/>
          </p:nvSpPr>
          <p:spPr bwMode="auto">
            <a:xfrm>
              <a:off x="9304348" y="1804992"/>
              <a:ext cx="30163" cy="31750"/>
            </a:xfrm>
            <a:custGeom>
              <a:avLst/>
              <a:gdLst>
                <a:gd name="T0" fmla="*/ 3399 w 3467"/>
                <a:gd name="T1" fmla="*/ 1617 h 3700"/>
                <a:gd name="T2" fmla="*/ 2906 w 3467"/>
                <a:gd name="T3" fmla="*/ 650 h 3700"/>
                <a:gd name="T4" fmla="*/ 529 w 3467"/>
                <a:gd name="T5" fmla="*/ 674 h 3700"/>
                <a:gd name="T6" fmla="*/ 67 w 3467"/>
                <a:gd name="T7" fmla="*/ 2084 h 3700"/>
                <a:gd name="T8" fmla="*/ 557 w 3467"/>
                <a:gd name="T9" fmla="*/ 3051 h 3700"/>
                <a:gd name="T10" fmla="*/ 2937 w 3467"/>
                <a:gd name="T11" fmla="*/ 3023 h 3700"/>
                <a:gd name="T12" fmla="*/ 3399 w 3467"/>
                <a:gd name="T13" fmla="*/ 1617 h 3700"/>
              </a:gdLst>
              <a:ahLst/>
              <a:cxnLst>
                <a:cxn ang="0">
                  <a:pos x="T0" y="T1"/>
                </a:cxn>
                <a:cxn ang="0">
                  <a:pos x="T2" y="T3"/>
                </a:cxn>
                <a:cxn ang="0">
                  <a:pos x="T4" y="T5"/>
                </a:cxn>
                <a:cxn ang="0">
                  <a:pos x="T6" y="T7"/>
                </a:cxn>
                <a:cxn ang="0">
                  <a:pos x="T8" y="T9"/>
                </a:cxn>
                <a:cxn ang="0">
                  <a:pos x="T10" y="T11"/>
                </a:cxn>
                <a:cxn ang="0">
                  <a:pos x="T12" y="T13"/>
                </a:cxn>
              </a:cxnLst>
              <a:rect l="0" t="0" r="r" b="b"/>
              <a:pathLst>
                <a:path w="3467" h="3700">
                  <a:moveTo>
                    <a:pt x="3399" y="1617"/>
                  </a:moveTo>
                  <a:cubicBezTo>
                    <a:pt x="3348" y="1261"/>
                    <a:pt x="3185" y="920"/>
                    <a:pt x="2906" y="650"/>
                  </a:cubicBezTo>
                  <a:cubicBezTo>
                    <a:pt x="2245" y="0"/>
                    <a:pt x="1177" y="9"/>
                    <a:pt x="529" y="674"/>
                  </a:cubicBezTo>
                  <a:cubicBezTo>
                    <a:pt x="151" y="1064"/>
                    <a:pt x="0" y="1587"/>
                    <a:pt x="67" y="2084"/>
                  </a:cubicBezTo>
                  <a:cubicBezTo>
                    <a:pt x="117" y="2438"/>
                    <a:pt x="279" y="2780"/>
                    <a:pt x="557" y="3051"/>
                  </a:cubicBezTo>
                  <a:cubicBezTo>
                    <a:pt x="1226" y="3700"/>
                    <a:pt x="2288" y="3684"/>
                    <a:pt x="2937" y="3023"/>
                  </a:cubicBezTo>
                  <a:cubicBezTo>
                    <a:pt x="3314" y="2636"/>
                    <a:pt x="3467" y="2113"/>
                    <a:pt x="3399" y="16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7" name="Freeform 197"/>
            <p:cNvSpPr>
              <a:spLocks/>
            </p:cNvSpPr>
            <p:nvPr/>
          </p:nvSpPr>
          <p:spPr bwMode="auto">
            <a:xfrm>
              <a:off x="9323398" y="1592267"/>
              <a:ext cx="187325" cy="233363"/>
            </a:xfrm>
            <a:custGeom>
              <a:avLst/>
              <a:gdLst>
                <a:gd name="T0" fmla="*/ 15791 w 21757"/>
                <a:gd name="T1" fmla="*/ 26894 h 26894"/>
                <a:gd name="T2" fmla="*/ 17958 w 21757"/>
                <a:gd name="T3" fmla="*/ 26418 h 26894"/>
                <a:gd name="T4" fmla="*/ 15873 w 21757"/>
                <a:gd name="T5" fmla="*/ 18337 h 26894"/>
                <a:gd name="T6" fmla="*/ 18975 w 21757"/>
                <a:gd name="T7" fmla="*/ 26189 h 26894"/>
                <a:gd name="T8" fmla="*/ 21757 w 21757"/>
                <a:gd name="T9" fmla="*/ 25718 h 26894"/>
                <a:gd name="T10" fmla="*/ 18463 w 21757"/>
                <a:gd name="T11" fmla="*/ 17385 h 26894"/>
                <a:gd name="T12" fmla="*/ 15740 w 21757"/>
                <a:gd name="T13" fmla="*/ 9268 h 26894"/>
                <a:gd name="T14" fmla="*/ 13222 w 21757"/>
                <a:gd name="T15" fmla="*/ 0 h 26894"/>
                <a:gd name="T16" fmla="*/ 10266 w 21757"/>
                <a:gd name="T17" fmla="*/ 453 h 26894"/>
                <a:gd name="T18" fmla="*/ 13206 w 21757"/>
                <a:gd name="T19" fmla="*/ 8312 h 26894"/>
                <a:gd name="T20" fmla="*/ 13788 w 21757"/>
                <a:gd name="T21" fmla="*/ 10917 h 26894"/>
                <a:gd name="T22" fmla="*/ 13294 w 21757"/>
                <a:gd name="T23" fmla="*/ 13853 h 26894"/>
                <a:gd name="T24" fmla="*/ 7245 w 21757"/>
                <a:gd name="T25" fmla="*/ 12728 h 26894"/>
                <a:gd name="T26" fmla="*/ 1147 w 21757"/>
                <a:gd name="T27" fmla="*/ 8458 h 26894"/>
                <a:gd name="T28" fmla="*/ 0 w 21757"/>
                <a:gd name="T29" fmla="*/ 11626 h 26894"/>
                <a:gd name="T30" fmla="*/ 8877 w 21757"/>
                <a:gd name="T31" fmla="*/ 15451 h 26894"/>
                <a:gd name="T32" fmla="*/ 13357 w 21757"/>
                <a:gd name="T33" fmla="*/ 21195 h 26894"/>
                <a:gd name="T34" fmla="*/ 15791 w 21757"/>
                <a:gd name="T35" fmla="*/ 26894 h 2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57" h="26894">
                  <a:moveTo>
                    <a:pt x="15791" y="26894"/>
                  </a:moveTo>
                  <a:lnTo>
                    <a:pt x="17958" y="26418"/>
                  </a:lnTo>
                  <a:lnTo>
                    <a:pt x="15873" y="18337"/>
                  </a:lnTo>
                  <a:lnTo>
                    <a:pt x="18975" y="26189"/>
                  </a:lnTo>
                  <a:lnTo>
                    <a:pt x="21757" y="25718"/>
                  </a:lnTo>
                  <a:cubicBezTo>
                    <a:pt x="21644" y="25472"/>
                    <a:pt x="19469" y="20821"/>
                    <a:pt x="18463" y="17385"/>
                  </a:cubicBezTo>
                  <a:cubicBezTo>
                    <a:pt x="17539" y="14252"/>
                    <a:pt x="16425" y="11711"/>
                    <a:pt x="15740" y="9268"/>
                  </a:cubicBezTo>
                  <a:cubicBezTo>
                    <a:pt x="15079" y="6902"/>
                    <a:pt x="13314" y="345"/>
                    <a:pt x="13222" y="0"/>
                  </a:cubicBezTo>
                  <a:lnTo>
                    <a:pt x="10266" y="453"/>
                  </a:lnTo>
                  <a:cubicBezTo>
                    <a:pt x="10365" y="672"/>
                    <a:pt x="12214" y="4790"/>
                    <a:pt x="13206" y="8312"/>
                  </a:cubicBezTo>
                  <a:cubicBezTo>
                    <a:pt x="13485" y="9308"/>
                    <a:pt x="13684" y="10173"/>
                    <a:pt x="13788" y="10917"/>
                  </a:cubicBezTo>
                  <a:cubicBezTo>
                    <a:pt x="13979" y="12297"/>
                    <a:pt x="13844" y="13257"/>
                    <a:pt x="13294" y="13853"/>
                  </a:cubicBezTo>
                  <a:cubicBezTo>
                    <a:pt x="12744" y="14448"/>
                    <a:pt x="10597" y="14667"/>
                    <a:pt x="7245" y="12728"/>
                  </a:cubicBezTo>
                  <a:cubicBezTo>
                    <a:pt x="4092" y="10906"/>
                    <a:pt x="1294" y="8580"/>
                    <a:pt x="1147" y="8458"/>
                  </a:cubicBezTo>
                  <a:lnTo>
                    <a:pt x="0" y="11626"/>
                  </a:lnTo>
                  <a:cubicBezTo>
                    <a:pt x="223" y="11641"/>
                    <a:pt x="4481" y="11919"/>
                    <a:pt x="8877" y="15451"/>
                  </a:cubicBezTo>
                  <a:cubicBezTo>
                    <a:pt x="11253" y="17358"/>
                    <a:pt x="11988" y="19071"/>
                    <a:pt x="13357" y="21195"/>
                  </a:cubicBezTo>
                  <a:cubicBezTo>
                    <a:pt x="14734" y="23326"/>
                    <a:pt x="15737" y="26714"/>
                    <a:pt x="15791" y="268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8" name="Freeform 198"/>
            <p:cNvSpPr>
              <a:spLocks/>
            </p:cNvSpPr>
            <p:nvPr/>
          </p:nvSpPr>
          <p:spPr bwMode="auto">
            <a:xfrm>
              <a:off x="9255136" y="1754192"/>
              <a:ext cx="188913" cy="114300"/>
            </a:xfrm>
            <a:custGeom>
              <a:avLst/>
              <a:gdLst>
                <a:gd name="T0" fmla="*/ 21175 w 21797"/>
                <a:gd name="T1" fmla="*/ 8422 h 13307"/>
                <a:gd name="T2" fmla="*/ 14563 w 21797"/>
                <a:gd name="T3" fmla="*/ 8915 h 13307"/>
                <a:gd name="T4" fmla="*/ 20984 w 21797"/>
                <a:gd name="T5" fmla="*/ 7630 h 13307"/>
                <a:gd name="T6" fmla="*/ 20585 w 21797"/>
                <a:gd name="T7" fmla="*/ 5931 h 13307"/>
                <a:gd name="T8" fmla="*/ 15722 w 21797"/>
                <a:gd name="T9" fmla="*/ 6161 h 13307"/>
                <a:gd name="T10" fmla="*/ 10133 w 21797"/>
                <a:gd name="T11" fmla="*/ 4959 h 13307"/>
                <a:gd name="T12" fmla="*/ 4394 w 21797"/>
                <a:gd name="T13" fmla="*/ 0 h 13307"/>
                <a:gd name="T14" fmla="*/ 2550 w 21797"/>
                <a:gd name="T15" fmla="*/ 1893 h 13307"/>
                <a:gd name="T16" fmla="*/ 7653 w 21797"/>
                <a:gd name="T17" fmla="*/ 4740 h 13307"/>
                <a:gd name="T18" fmla="*/ 10546 w 21797"/>
                <a:gd name="T19" fmla="*/ 8163 h 13307"/>
                <a:gd name="T20" fmla="*/ 10512 w 21797"/>
                <a:gd name="T21" fmla="*/ 8629 h 13307"/>
                <a:gd name="T22" fmla="*/ 6565 w 21797"/>
                <a:gd name="T23" fmla="*/ 10457 h 13307"/>
                <a:gd name="T24" fmla="*/ 0 w 21797"/>
                <a:gd name="T25" fmla="*/ 11062 h 13307"/>
                <a:gd name="T26" fmla="*/ 692 w 21797"/>
                <a:gd name="T27" fmla="*/ 13307 h 13307"/>
                <a:gd name="T28" fmla="*/ 8102 w 21797"/>
                <a:gd name="T29" fmla="*/ 11920 h 13307"/>
                <a:gd name="T30" fmla="*/ 14771 w 21797"/>
                <a:gd name="T31" fmla="*/ 11069 h 13307"/>
                <a:gd name="T32" fmla="*/ 21797 w 21797"/>
                <a:gd name="T33" fmla="*/ 10550 h 13307"/>
                <a:gd name="T34" fmla="*/ 21175 w 21797"/>
                <a:gd name="T35" fmla="*/ 8422 h 1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97" h="13307">
                  <a:moveTo>
                    <a:pt x="21175" y="8422"/>
                  </a:moveTo>
                  <a:lnTo>
                    <a:pt x="14563" y="8915"/>
                  </a:lnTo>
                  <a:lnTo>
                    <a:pt x="20984" y="7630"/>
                  </a:lnTo>
                  <a:lnTo>
                    <a:pt x="20585" y="5931"/>
                  </a:lnTo>
                  <a:cubicBezTo>
                    <a:pt x="20442" y="5955"/>
                    <a:pt x="17701" y="6404"/>
                    <a:pt x="15722" y="6161"/>
                  </a:cubicBezTo>
                  <a:cubicBezTo>
                    <a:pt x="13754" y="5922"/>
                    <a:pt x="12293" y="5992"/>
                    <a:pt x="10133" y="4959"/>
                  </a:cubicBezTo>
                  <a:cubicBezTo>
                    <a:pt x="6136" y="3063"/>
                    <a:pt x="4479" y="153"/>
                    <a:pt x="4394" y="0"/>
                  </a:cubicBezTo>
                  <a:lnTo>
                    <a:pt x="2550" y="1893"/>
                  </a:lnTo>
                  <a:cubicBezTo>
                    <a:pt x="2687" y="1952"/>
                    <a:pt x="5287" y="3140"/>
                    <a:pt x="7653" y="4740"/>
                  </a:cubicBezTo>
                  <a:cubicBezTo>
                    <a:pt x="9665" y="6107"/>
                    <a:pt x="10440" y="7399"/>
                    <a:pt x="10546" y="8163"/>
                  </a:cubicBezTo>
                  <a:cubicBezTo>
                    <a:pt x="10573" y="8352"/>
                    <a:pt x="10559" y="8510"/>
                    <a:pt x="10512" y="8629"/>
                  </a:cubicBezTo>
                  <a:cubicBezTo>
                    <a:pt x="10149" y="9536"/>
                    <a:pt x="8851" y="10054"/>
                    <a:pt x="6565" y="10457"/>
                  </a:cubicBezTo>
                  <a:cubicBezTo>
                    <a:pt x="3738" y="10958"/>
                    <a:pt x="187" y="11057"/>
                    <a:pt x="0" y="11062"/>
                  </a:cubicBezTo>
                  <a:lnTo>
                    <a:pt x="692" y="13307"/>
                  </a:lnTo>
                  <a:cubicBezTo>
                    <a:pt x="969" y="13253"/>
                    <a:pt x="6208" y="12266"/>
                    <a:pt x="8102" y="11920"/>
                  </a:cubicBezTo>
                  <a:cubicBezTo>
                    <a:pt x="10063" y="11565"/>
                    <a:pt x="12248" y="11486"/>
                    <a:pt x="14771" y="11069"/>
                  </a:cubicBezTo>
                  <a:cubicBezTo>
                    <a:pt x="17543" y="10604"/>
                    <a:pt x="21581" y="10554"/>
                    <a:pt x="21797" y="10550"/>
                  </a:cubicBezTo>
                  <a:lnTo>
                    <a:pt x="21175" y="8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9" name="Freeform 199"/>
            <p:cNvSpPr>
              <a:spLocks/>
            </p:cNvSpPr>
            <p:nvPr/>
          </p:nvSpPr>
          <p:spPr bwMode="auto">
            <a:xfrm>
              <a:off x="9764724" y="1765305"/>
              <a:ext cx="38100" cy="38100"/>
            </a:xfrm>
            <a:custGeom>
              <a:avLst/>
              <a:gdLst>
                <a:gd name="T0" fmla="*/ 2448 w 4337"/>
                <a:gd name="T1" fmla="*/ 4179 h 4331"/>
                <a:gd name="T2" fmla="*/ 4183 w 4337"/>
                <a:gd name="T3" fmla="*/ 1887 h 4331"/>
                <a:gd name="T4" fmla="*/ 1889 w 4337"/>
                <a:gd name="T5" fmla="*/ 155 h 4331"/>
                <a:gd name="T6" fmla="*/ 157 w 4337"/>
                <a:gd name="T7" fmla="*/ 2448 h 4331"/>
                <a:gd name="T8" fmla="*/ 2448 w 4337"/>
                <a:gd name="T9" fmla="*/ 4179 h 4331"/>
              </a:gdLst>
              <a:ahLst/>
              <a:cxnLst>
                <a:cxn ang="0">
                  <a:pos x="T0" y="T1"/>
                </a:cxn>
                <a:cxn ang="0">
                  <a:pos x="T2" y="T3"/>
                </a:cxn>
                <a:cxn ang="0">
                  <a:pos x="T4" y="T5"/>
                </a:cxn>
                <a:cxn ang="0">
                  <a:pos x="T6" y="T7"/>
                </a:cxn>
                <a:cxn ang="0">
                  <a:pos x="T8" y="T9"/>
                </a:cxn>
              </a:cxnLst>
              <a:rect l="0" t="0" r="r" b="b"/>
              <a:pathLst>
                <a:path w="4337" h="4331">
                  <a:moveTo>
                    <a:pt x="2448" y="4179"/>
                  </a:moveTo>
                  <a:cubicBezTo>
                    <a:pt x="3561" y="4024"/>
                    <a:pt x="4337" y="3000"/>
                    <a:pt x="4183" y="1887"/>
                  </a:cubicBezTo>
                  <a:cubicBezTo>
                    <a:pt x="4026" y="776"/>
                    <a:pt x="3002" y="0"/>
                    <a:pt x="1889" y="155"/>
                  </a:cubicBezTo>
                  <a:cubicBezTo>
                    <a:pt x="782" y="309"/>
                    <a:pt x="0" y="1334"/>
                    <a:pt x="157" y="2448"/>
                  </a:cubicBezTo>
                  <a:cubicBezTo>
                    <a:pt x="310" y="3560"/>
                    <a:pt x="1343" y="4331"/>
                    <a:pt x="2448" y="4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0" name="Freeform 200"/>
            <p:cNvSpPr>
              <a:spLocks/>
            </p:cNvSpPr>
            <p:nvPr/>
          </p:nvSpPr>
          <p:spPr bwMode="auto">
            <a:xfrm>
              <a:off x="9617086" y="1827217"/>
              <a:ext cx="19050" cy="20638"/>
            </a:xfrm>
            <a:custGeom>
              <a:avLst/>
              <a:gdLst>
                <a:gd name="T0" fmla="*/ 2185 w 2250"/>
                <a:gd name="T1" fmla="*/ 1061 h 2410"/>
                <a:gd name="T2" fmla="*/ 2128 w 2250"/>
                <a:gd name="T3" fmla="*/ 839 h 2410"/>
                <a:gd name="T4" fmla="*/ 756 w 2250"/>
                <a:gd name="T5" fmla="*/ 205 h 2410"/>
                <a:gd name="T6" fmla="*/ 68 w 2250"/>
                <a:gd name="T7" fmla="*/ 1348 h 2410"/>
                <a:gd name="T8" fmla="*/ 124 w 2250"/>
                <a:gd name="T9" fmla="*/ 1573 h 2410"/>
                <a:gd name="T10" fmla="*/ 1493 w 2250"/>
                <a:gd name="T11" fmla="*/ 2207 h 2410"/>
                <a:gd name="T12" fmla="*/ 2185 w 2250"/>
                <a:gd name="T13" fmla="*/ 1061 h 2410"/>
              </a:gdLst>
              <a:ahLst/>
              <a:cxnLst>
                <a:cxn ang="0">
                  <a:pos x="T0" y="T1"/>
                </a:cxn>
                <a:cxn ang="0">
                  <a:pos x="T2" y="T3"/>
                </a:cxn>
                <a:cxn ang="0">
                  <a:pos x="T4" y="T5"/>
                </a:cxn>
                <a:cxn ang="0">
                  <a:pos x="T6" y="T7"/>
                </a:cxn>
                <a:cxn ang="0">
                  <a:pos x="T8" y="T9"/>
                </a:cxn>
                <a:cxn ang="0">
                  <a:pos x="T10" y="T11"/>
                </a:cxn>
                <a:cxn ang="0">
                  <a:pos x="T12" y="T13"/>
                </a:cxn>
              </a:cxnLst>
              <a:rect l="0" t="0" r="r" b="b"/>
              <a:pathLst>
                <a:path w="2250" h="2410">
                  <a:moveTo>
                    <a:pt x="2185" y="1061"/>
                  </a:moveTo>
                  <a:cubicBezTo>
                    <a:pt x="2173" y="987"/>
                    <a:pt x="2158" y="913"/>
                    <a:pt x="2128" y="839"/>
                  </a:cubicBezTo>
                  <a:cubicBezTo>
                    <a:pt x="1925" y="284"/>
                    <a:pt x="1312" y="0"/>
                    <a:pt x="756" y="205"/>
                  </a:cubicBezTo>
                  <a:cubicBezTo>
                    <a:pt x="277" y="381"/>
                    <a:pt x="0" y="863"/>
                    <a:pt x="68" y="1348"/>
                  </a:cubicBezTo>
                  <a:cubicBezTo>
                    <a:pt x="79" y="1424"/>
                    <a:pt x="97" y="1497"/>
                    <a:pt x="124" y="1573"/>
                  </a:cubicBezTo>
                  <a:cubicBezTo>
                    <a:pt x="329" y="2124"/>
                    <a:pt x="941" y="2410"/>
                    <a:pt x="1493" y="2207"/>
                  </a:cubicBezTo>
                  <a:cubicBezTo>
                    <a:pt x="1975" y="2031"/>
                    <a:pt x="2250" y="1546"/>
                    <a:pt x="2185" y="1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1" name="Freeform 201"/>
            <p:cNvSpPr>
              <a:spLocks/>
            </p:cNvSpPr>
            <p:nvPr/>
          </p:nvSpPr>
          <p:spPr bwMode="auto">
            <a:xfrm>
              <a:off x="9386898" y="1893893"/>
              <a:ext cx="19050" cy="22225"/>
            </a:xfrm>
            <a:custGeom>
              <a:avLst/>
              <a:gdLst>
                <a:gd name="T0" fmla="*/ 1675 w 2268"/>
                <a:gd name="T1" fmla="*/ 2182 h 2477"/>
                <a:gd name="T2" fmla="*/ 2209 w 2268"/>
                <a:gd name="T3" fmla="*/ 1084 h 2477"/>
                <a:gd name="T4" fmla="*/ 2078 w 2268"/>
                <a:gd name="T5" fmla="*/ 696 h 2477"/>
                <a:gd name="T6" fmla="*/ 593 w 2268"/>
                <a:gd name="T7" fmla="*/ 301 h 2477"/>
                <a:gd name="T8" fmla="*/ 57 w 2268"/>
                <a:gd name="T9" fmla="*/ 1384 h 2477"/>
                <a:gd name="T10" fmla="*/ 194 w 2268"/>
                <a:gd name="T11" fmla="*/ 1778 h 2477"/>
                <a:gd name="T12" fmla="*/ 1675 w 2268"/>
                <a:gd name="T13" fmla="*/ 2182 h 2477"/>
              </a:gdLst>
              <a:ahLst/>
              <a:cxnLst>
                <a:cxn ang="0">
                  <a:pos x="T0" y="T1"/>
                </a:cxn>
                <a:cxn ang="0">
                  <a:pos x="T2" y="T3"/>
                </a:cxn>
                <a:cxn ang="0">
                  <a:pos x="T4" y="T5"/>
                </a:cxn>
                <a:cxn ang="0">
                  <a:pos x="T6" y="T7"/>
                </a:cxn>
                <a:cxn ang="0">
                  <a:pos x="T8" y="T9"/>
                </a:cxn>
                <a:cxn ang="0">
                  <a:pos x="T10" y="T11"/>
                </a:cxn>
                <a:cxn ang="0">
                  <a:pos x="T12" y="T13"/>
                </a:cxn>
              </a:cxnLst>
              <a:rect l="0" t="0" r="r" b="b"/>
              <a:pathLst>
                <a:path w="2268" h="2477">
                  <a:moveTo>
                    <a:pt x="1675" y="2182"/>
                  </a:moveTo>
                  <a:cubicBezTo>
                    <a:pt x="2070" y="1952"/>
                    <a:pt x="2268" y="1510"/>
                    <a:pt x="2209" y="1084"/>
                  </a:cubicBezTo>
                  <a:cubicBezTo>
                    <a:pt x="2191" y="951"/>
                    <a:pt x="2148" y="822"/>
                    <a:pt x="2078" y="696"/>
                  </a:cubicBezTo>
                  <a:cubicBezTo>
                    <a:pt x="1776" y="178"/>
                    <a:pt x="1111" y="0"/>
                    <a:pt x="593" y="301"/>
                  </a:cubicBezTo>
                  <a:cubicBezTo>
                    <a:pt x="198" y="525"/>
                    <a:pt x="0" y="960"/>
                    <a:pt x="57" y="1384"/>
                  </a:cubicBezTo>
                  <a:cubicBezTo>
                    <a:pt x="75" y="1519"/>
                    <a:pt x="122" y="1654"/>
                    <a:pt x="194" y="1778"/>
                  </a:cubicBezTo>
                  <a:cubicBezTo>
                    <a:pt x="496" y="2297"/>
                    <a:pt x="1156" y="2477"/>
                    <a:pt x="1675" y="2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2" name="Freeform 202"/>
            <p:cNvSpPr>
              <a:spLocks/>
            </p:cNvSpPr>
            <p:nvPr/>
          </p:nvSpPr>
          <p:spPr bwMode="auto">
            <a:xfrm>
              <a:off x="9588511" y="1792292"/>
              <a:ext cx="109538" cy="84138"/>
            </a:xfrm>
            <a:custGeom>
              <a:avLst/>
              <a:gdLst>
                <a:gd name="T0" fmla="*/ 8742 w 12566"/>
                <a:gd name="T1" fmla="*/ 8244 h 9775"/>
                <a:gd name="T2" fmla="*/ 11718 w 12566"/>
                <a:gd name="T3" fmla="*/ 9775 h 9775"/>
                <a:gd name="T4" fmla="*/ 12006 w 12566"/>
                <a:gd name="T5" fmla="*/ 8808 h 9775"/>
                <a:gd name="T6" fmla="*/ 8787 w 12566"/>
                <a:gd name="T7" fmla="*/ 6350 h 9775"/>
                <a:gd name="T8" fmla="*/ 12207 w 12566"/>
                <a:gd name="T9" fmla="*/ 8357 h 9775"/>
                <a:gd name="T10" fmla="*/ 12566 w 12566"/>
                <a:gd name="T11" fmla="*/ 7428 h 9775"/>
                <a:gd name="T12" fmla="*/ 9464 w 12566"/>
                <a:gd name="T13" fmla="*/ 5158 h 9775"/>
                <a:gd name="T14" fmla="*/ 5823 w 12566"/>
                <a:gd name="T15" fmla="*/ 2933 h 9775"/>
                <a:gd name="T16" fmla="*/ 1452 w 12566"/>
                <a:gd name="T17" fmla="*/ 0 h 9775"/>
                <a:gd name="T18" fmla="*/ 906 w 12566"/>
                <a:gd name="T19" fmla="*/ 1327 h 9775"/>
                <a:gd name="T20" fmla="*/ 4554 w 12566"/>
                <a:gd name="T21" fmla="*/ 3383 h 9775"/>
                <a:gd name="T22" fmla="*/ 6355 w 12566"/>
                <a:gd name="T23" fmla="*/ 5302 h 9775"/>
                <a:gd name="T24" fmla="*/ 6364 w 12566"/>
                <a:gd name="T25" fmla="*/ 5462 h 9775"/>
                <a:gd name="T26" fmla="*/ 3695 w 12566"/>
                <a:gd name="T27" fmla="*/ 6973 h 9775"/>
                <a:gd name="T28" fmla="*/ 0 w 12566"/>
                <a:gd name="T29" fmla="*/ 7301 h 9775"/>
                <a:gd name="T30" fmla="*/ 575 w 12566"/>
                <a:gd name="T31" fmla="*/ 8879 h 9775"/>
                <a:gd name="T32" fmla="*/ 5189 w 12566"/>
                <a:gd name="T33" fmla="*/ 7489 h 9775"/>
                <a:gd name="T34" fmla="*/ 8742 w 12566"/>
                <a:gd name="T35" fmla="*/ 8244 h 9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66" h="9775">
                  <a:moveTo>
                    <a:pt x="8742" y="8244"/>
                  </a:moveTo>
                  <a:cubicBezTo>
                    <a:pt x="9950" y="8620"/>
                    <a:pt x="11630" y="9718"/>
                    <a:pt x="11718" y="9775"/>
                  </a:cubicBezTo>
                  <a:lnTo>
                    <a:pt x="12006" y="8808"/>
                  </a:lnTo>
                  <a:lnTo>
                    <a:pt x="8787" y="6350"/>
                  </a:lnTo>
                  <a:lnTo>
                    <a:pt x="12207" y="8357"/>
                  </a:lnTo>
                  <a:lnTo>
                    <a:pt x="12566" y="7428"/>
                  </a:lnTo>
                  <a:cubicBezTo>
                    <a:pt x="12486" y="7362"/>
                    <a:pt x="10954" y="6145"/>
                    <a:pt x="9464" y="5158"/>
                  </a:cubicBezTo>
                  <a:cubicBezTo>
                    <a:pt x="8115" y="4256"/>
                    <a:pt x="6869" y="3643"/>
                    <a:pt x="5823" y="2933"/>
                  </a:cubicBezTo>
                  <a:cubicBezTo>
                    <a:pt x="4817" y="2241"/>
                    <a:pt x="1621" y="114"/>
                    <a:pt x="1452" y="0"/>
                  </a:cubicBezTo>
                  <a:lnTo>
                    <a:pt x="906" y="1327"/>
                  </a:lnTo>
                  <a:cubicBezTo>
                    <a:pt x="1014" y="1375"/>
                    <a:pt x="3047" y="2355"/>
                    <a:pt x="4554" y="3383"/>
                  </a:cubicBezTo>
                  <a:cubicBezTo>
                    <a:pt x="5669" y="4141"/>
                    <a:pt x="6274" y="4734"/>
                    <a:pt x="6355" y="5302"/>
                  </a:cubicBezTo>
                  <a:cubicBezTo>
                    <a:pt x="6362" y="5356"/>
                    <a:pt x="6364" y="5410"/>
                    <a:pt x="6364" y="5462"/>
                  </a:cubicBezTo>
                  <a:cubicBezTo>
                    <a:pt x="6341" y="5868"/>
                    <a:pt x="5597" y="6636"/>
                    <a:pt x="3695" y="6973"/>
                  </a:cubicBezTo>
                  <a:cubicBezTo>
                    <a:pt x="1911" y="7288"/>
                    <a:pt x="96" y="7299"/>
                    <a:pt x="0" y="7301"/>
                  </a:cubicBezTo>
                  <a:lnTo>
                    <a:pt x="575" y="8879"/>
                  </a:lnTo>
                  <a:cubicBezTo>
                    <a:pt x="665" y="8812"/>
                    <a:pt x="2383" y="7554"/>
                    <a:pt x="5189" y="7489"/>
                  </a:cubicBezTo>
                  <a:cubicBezTo>
                    <a:pt x="6713" y="7452"/>
                    <a:pt x="7538" y="7874"/>
                    <a:pt x="8742" y="8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3" name="Freeform 203"/>
            <p:cNvSpPr>
              <a:spLocks/>
            </p:cNvSpPr>
            <p:nvPr/>
          </p:nvSpPr>
          <p:spPr bwMode="auto">
            <a:xfrm>
              <a:off x="9351973" y="1858967"/>
              <a:ext cx="117475" cy="82550"/>
            </a:xfrm>
            <a:custGeom>
              <a:avLst/>
              <a:gdLst>
                <a:gd name="T0" fmla="*/ 13634 w 13697"/>
                <a:gd name="T1" fmla="*/ 9615 h 9615"/>
                <a:gd name="T2" fmla="*/ 13623 w 13697"/>
                <a:gd name="T3" fmla="*/ 8188 h 9615"/>
                <a:gd name="T4" fmla="*/ 9425 w 13697"/>
                <a:gd name="T5" fmla="*/ 7330 h 9615"/>
                <a:gd name="T6" fmla="*/ 13648 w 13697"/>
                <a:gd name="T7" fmla="*/ 7659 h 9615"/>
                <a:gd name="T8" fmla="*/ 13697 w 13697"/>
                <a:gd name="T9" fmla="*/ 6531 h 9615"/>
                <a:gd name="T10" fmla="*/ 10634 w 13697"/>
                <a:gd name="T11" fmla="*/ 5823 h 9615"/>
                <a:gd name="T12" fmla="*/ 7371 w 13697"/>
                <a:gd name="T13" fmla="*/ 4094 h 9615"/>
                <a:gd name="T14" fmla="*/ 4677 w 13697"/>
                <a:gd name="T15" fmla="*/ 0 h 9615"/>
                <a:gd name="T16" fmla="*/ 3198 w 13697"/>
                <a:gd name="T17" fmla="*/ 851 h 9615"/>
                <a:gd name="T18" fmla="*/ 5865 w 13697"/>
                <a:gd name="T19" fmla="*/ 3520 h 9615"/>
                <a:gd name="T20" fmla="*/ 7056 w 13697"/>
                <a:gd name="T21" fmla="*/ 5769 h 9615"/>
                <a:gd name="T22" fmla="*/ 6961 w 13697"/>
                <a:gd name="T23" fmla="*/ 6443 h 9615"/>
                <a:gd name="T24" fmla="*/ 4186 w 13697"/>
                <a:gd name="T25" fmla="*/ 6883 h 9615"/>
                <a:gd name="T26" fmla="*/ 0 w 13697"/>
                <a:gd name="T27" fmla="*/ 6115 h 9615"/>
                <a:gd name="T28" fmla="*/ 36 w 13697"/>
                <a:gd name="T29" fmla="*/ 7629 h 9615"/>
                <a:gd name="T30" fmla="*/ 4887 w 13697"/>
                <a:gd name="T31" fmla="*/ 8064 h 9615"/>
                <a:gd name="T32" fmla="*/ 9184 w 13697"/>
                <a:gd name="T33" fmla="*/ 8709 h 9615"/>
                <a:gd name="T34" fmla="*/ 13634 w 13697"/>
                <a:gd name="T35" fmla="*/ 9615 h 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97" h="9615">
                  <a:moveTo>
                    <a:pt x="13634" y="9615"/>
                  </a:moveTo>
                  <a:lnTo>
                    <a:pt x="13623" y="8188"/>
                  </a:lnTo>
                  <a:lnTo>
                    <a:pt x="9425" y="7330"/>
                  </a:lnTo>
                  <a:lnTo>
                    <a:pt x="13648" y="7659"/>
                  </a:lnTo>
                  <a:lnTo>
                    <a:pt x="13697" y="6531"/>
                  </a:lnTo>
                  <a:cubicBezTo>
                    <a:pt x="13602" y="6522"/>
                    <a:pt x="11819" y="6322"/>
                    <a:pt x="10634" y="5823"/>
                  </a:cubicBezTo>
                  <a:cubicBezTo>
                    <a:pt x="9448" y="5325"/>
                    <a:pt x="8532" y="5116"/>
                    <a:pt x="7371" y="4094"/>
                  </a:cubicBezTo>
                  <a:cubicBezTo>
                    <a:pt x="5214" y="2212"/>
                    <a:pt x="4704" y="111"/>
                    <a:pt x="4677" y="0"/>
                  </a:cubicBezTo>
                  <a:lnTo>
                    <a:pt x="3198" y="851"/>
                  </a:lnTo>
                  <a:cubicBezTo>
                    <a:pt x="3271" y="914"/>
                    <a:pt x="4682" y="2111"/>
                    <a:pt x="5865" y="3520"/>
                  </a:cubicBezTo>
                  <a:cubicBezTo>
                    <a:pt x="6657" y="4460"/>
                    <a:pt x="6984" y="5238"/>
                    <a:pt x="7056" y="5769"/>
                  </a:cubicBezTo>
                  <a:cubicBezTo>
                    <a:pt x="7103" y="6087"/>
                    <a:pt x="7054" y="6319"/>
                    <a:pt x="6961" y="6443"/>
                  </a:cubicBezTo>
                  <a:cubicBezTo>
                    <a:pt x="6578" y="6944"/>
                    <a:pt x="5679" y="7037"/>
                    <a:pt x="4186" y="6883"/>
                  </a:cubicBezTo>
                  <a:cubicBezTo>
                    <a:pt x="2340" y="6707"/>
                    <a:pt x="119" y="6142"/>
                    <a:pt x="0" y="6115"/>
                  </a:cubicBezTo>
                  <a:lnTo>
                    <a:pt x="36" y="7629"/>
                  </a:lnTo>
                  <a:cubicBezTo>
                    <a:pt x="218" y="7645"/>
                    <a:pt x="3647" y="7949"/>
                    <a:pt x="4887" y="8064"/>
                  </a:cubicBezTo>
                  <a:cubicBezTo>
                    <a:pt x="6168" y="8193"/>
                    <a:pt x="7534" y="8522"/>
                    <a:pt x="9184" y="8709"/>
                  </a:cubicBezTo>
                  <a:cubicBezTo>
                    <a:pt x="10983" y="8903"/>
                    <a:pt x="13503" y="9581"/>
                    <a:pt x="13634" y="96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4" name="Freeform 204"/>
            <p:cNvSpPr>
              <a:spLocks/>
            </p:cNvSpPr>
            <p:nvPr/>
          </p:nvSpPr>
          <p:spPr bwMode="auto">
            <a:xfrm>
              <a:off x="9685349" y="1708155"/>
              <a:ext cx="187325" cy="204788"/>
            </a:xfrm>
            <a:custGeom>
              <a:avLst/>
              <a:gdLst>
                <a:gd name="T0" fmla="*/ 6899 w 21791"/>
                <a:gd name="T1" fmla="*/ 9584 h 23757"/>
                <a:gd name="T2" fmla="*/ 4054 w 21791"/>
                <a:gd name="T3" fmla="*/ 15889 h 23757"/>
                <a:gd name="T4" fmla="*/ 0 w 21791"/>
                <a:gd name="T5" fmla="*/ 20801 h 23757"/>
                <a:gd name="T6" fmla="*/ 1686 w 21791"/>
                <a:gd name="T7" fmla="*/ 21725 h 23757"/>
                <a:gd name="T8" fmla="*/ 7568 w 21791"/>
                <a:gd name="T9" fmla="*/ 16728 h 23757"/>
                <a:gd name="T10" fmla="*/ 2437 w 21791"/>
                <a:gd name="T11" fmla="*/ 22284 h 23757"/>
                <a:gd name="T12" fmla="*/ 4453 w 21791"/>
                <a:gd name="T13" fmla="*/ 23757 h 23757"/>
                <a:gd name="T14" fmla="*/ 9511 w 21791"/>
                <a:gd name="T15" fmla="*/ 18477 h 23757"/>
                <a:gd name="T16" fmla="*/ 15125 w 21791"/>
                <a:gd name="T17" fmla="*/ 12602 h 23757"/>
                <a:gd name="T18" fmla="*/ 21791 w 21791"/>
                <a:gd name="T19" fmla="*/ 6385 h 23757"/>
                <a:gd name="T20" fmla="*/ 20100 w 21791"/>
                <a:gd name="T21" fmla="*/ 4107 h 23757"/>
                <a:gd name="T22" fmla="*/ 14809 w 21791"/>
                <a:gd name="T23" fmla="*/ 10054 h 23757"/>
                <a:gd name="T24" fmla="*/ 10194 w 21791"/>
                <a:gd name="T25" fmla="*/ 12580 h 23757"/>
                <a:gd name="T26" fmla="*/ 8553 w 21791"/>
                <a:gd name="T27" fmla="*/ 9351 h 23757"/>
                <a:gd name="T28" fmla="*/ 8454 w 21791"/>
                <a:gd name="T29" fmla="*/ 7011 h 23757"/>
                <a:gd name="T30" fmla="*/ 9342 w 21791"/>
                <a:gd name="T31" fmla="*/ 0 h 23757"/>
                <a:gd name="T32" fmla="*/ 6175 w 21791"/>
                <a:gd name="T33" fmla="*/ 440 h 23757"/>
                <a:gd name="T34" fmla="*/ 7050 w 21791"/>
                <a:gd name="T35" fmla="*/ 3853 h 23757"/>
                <a:gd name="T36" fmla="*/ 6899 w 21791"/>
                <a:gd name="T37" fmla="*/ 9584 h 23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91" h="23757">
                  <a:moveTo>
                    <a:pt x="6899" y="9584"/>
                  </a:moveTo>
                  <a:cubicBezTo>
                    <a:pt x="6346" y="12424"/>
                    <a:pt x="5228" y="13797"/>
                    <a:pt x="4054" y="15889"/>
                  </a:cubicBezTo>
                  <a:cubicBezTo>
                    <a:pt x="2870" y="17977"/>
                    <a:pt x="145" y="20661"/>
                    <a:pt x="0" y="20801"/>
                  </a:cubicBezTo>
                  <a:lnTo>
                    <a:pt x="1686" y="21725"/>
                  </a:lnTo>
                  <a:lnTo>
                    <a:pt x="7568" y="16728"/>
                  </a:lnTo>
                  <a:lnTo>
                    <a:pt x="2437" y="22284"/>
                  </a:lnTo>
                  <a:lnTo>
                    <a:pt x="4453" y="23757"/>
                  </a:lnTo>
                  <a:cubicBezTo>
                    <a:pt x="4584" y="23612"/>
                    <a:pt x="7072" y="20849"/>
                    <a:pt x="9511" y="18477"/>
                  </a:cubicBezTo>
                  <a:cubicBezTo>
                    <a:pt x="11734" y="16324"/>
                    <a:pt x="13376" y="14255"/>
                    <a:pt x="15125" y="12602"/>
                  </a:cubicBezTo>
                  <a:cubicBezTo>
                    <a:pt x="16816" y="11002"/>
                    <a:pt x="21541" y="6615"/>
                    <a:pt x="21791" y="6385"/>
                  </a:cubicBezTo>
                  <a:lnTo>
                    <a:pt x="20100" y="4107"/>
                  </a:lnTo>
                  <a:cubicBezTo>
                    <a:pt x="19960" y="4284"/>
                    <a:pt x="17325" y="7665"/>
                    <a:pt x="14809" y="10054"/>
                  </a:cubicBezTo>
                  <a:cubicBezTo>
                    <a:pt x="12767" y="11989"/>
                    <a:pt x="11335" y="12882"/>
                    <a:pt x="10194" y="12580"/>
                  </a:cubicBezTo>
                  <a:cubicBezTo>
                    <a:pt x="9624" y="12433"/>
                    <a:pt x="8840" y="11421"/>
                    <a:pt x="8553" y="9351"/>
                  </a:cubicBezTo>
                  <a:cubicBezTo>
                    <a:pt x="8459" y="8686"/>
                    <a:pt x="8418" y="7906"/>
                    <a:pt x="8454" y="7011"/>
                  </a:cubicBezTo>
                  <a:cubicBezTo>
                    <a:pt x="8589" y="3560"/>
                    <a:pt x="9306" y="180"/>
                    <a:pt x="9342" y="0"/>
                  </a:cubicBezTo>
                  <a:lnTo>
                    <a:pt x="6175" y="440"/>
                  </a:lnTo>
                  <a:cubicBezTo>
                    <a:pt x="6206" y="507"/>
                    <a:pt x="6756" y="1741"/>
                    <a:pt x="7050" y="3853"/>
                  </a:cubicBezTo>
                  <a:cubicBezTo>
                    <a:pt x="7264" y="5393"/>
                    <a:pt x="7325" y="7368"/>
                    <a:pt x="6899" y="9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 name="Freeform 206"/>
            <p:cNvSpPr>
              <a:spLocks/>
            </p:cNvSpPr>
            <p:nvPr/>
          </p:nvSpPr>
          <p:spPr bwMode="auto">
            <a:xfrm>
              <a:off x="9836150" y="1887538"/>
              <a:ext cx="15875" cy="15875"/>
            </a:xfrm>
            <a:custGeom>
              <a:avLst/>
              <a:gdLst>
                <a:gd name="T0" fmla="*/ 1874 w 1887"/>
                <a:gd name="T1" fmla="*/ 861 h 1979"/>
                <a:gd name="T2" fmla="*/ 1048 w 1887"/>
                <a:gd name="T3" fmla="*/ 56 h 1979"/>
                <a:gd name="T4" fmla="*/ 11 w 1887"/>
                <a:gd name="T5" fmla="*/ 888 h 1979"/>
                <a:gd name="T6" fmla="*/ 14 w 1887"/>
                <a:gd name="T7" fmla="*/ 1118 h 1979"/>
                <a:gd name="T8" fmla="*/ 843 w 1887"/>
                <a:gd name="T9" fmla="*/ 1923 h 1979"/>
                <a:gd name="T10" fmla="*/ 1878 w 1887"/>
                <a:gd name="T11" fmla="*/ 1093 h 1979"/>
                <a:gd name="T12" fmla="*/ 1874 w 1887"/>
                <a:gd name="T13" fmla="*/ 861 h 1979"/>
              </a:gdLst>
              <a:ahLst/>
              <a:cxnLst>
                <a:cxn ang="0">
                  <a:pos x="T0" y="T1"/>
                </a:cxn>
                <a:cxn ang="0">
                  <a:pos x="T2" y="T3"/>
                </a:cxn>
                <a:cxn ang="0">
                  <a:pos x="T4" y="T5"/>
                </a:cxn>
                <a:cxn ang="0">
                  <a:pos x="T6" y="T7"/>
                </a:cxn>
                <a:cxn ang="0">
                  <a:pos x="T8" y="T9"/>
                </a:cxn>
                <a:cxn ang="0">
                  <a:pos x="T10" y="T11"/>
                </a:cxn>
                <a:cxn ang="0">
                  <a:pos x="T12" y="T13"/>
                </a:cxn>
              </a:cxnLst>
              <a:rect l="0" t="0" r="r" b="b"/>
              <a:pathLst>
                <a:path w="1887" h="1979">
                  <a:moveTo>
                    <a:pt x="1874" y="861"/>
                  </a:moveTo>
                  <a:cubicBezTo>
                    <a:pt x="1817" y="446"/>
                    <a:pt x="1486" y="108"/>
                    <a:pt x="1048" y="56"/>
                  </a:cubicBezTo>
                  <a:cubicBezTo>
                    <a:pt x="534" y="0"/>
                    <a:pt x="72" y="372"/>
                    <a:pt x="11" y="888"/>
                  </a:cubicBezTo>
                  <a:cubicBezTo>
                    <a:pt x="0" y="967"/>
                    <a:pt x="3" y="1042"/>
                    <a:pt x="14" y="1118"/>
                  </a:cubicBezTo>
                  <a:cubicBezTo>
                    <a:pt x="72" y="1533"/>
                    <a:pt x="404" y="1871"/>
                    <a:pt x="843" y="1923"/>
                  </a:cubicBezTo>
                  <a:cubicBezTo>
                    <a:pt x="1355" y="1979"/>
                    <a:pt x="1817" y="1607"/>
                    <a:pt x="1878" y="1093"/>
                  </a:cubicBezTo>
                  <a:cubicBezTo>
                    <a:pt x="1887" y="1013"/>
                    <a:pt x="1887" y="936"/>
                    <a:pt x="1874" y="8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 name="Freeform 207"/>
            <p:cNvSpPr>
              <a:spLocks/>
            </p:cNvSpPr>
            <p:nvPr/>
          </p:nvSpPr>
          <p:spPr bwMode="auto">
            <a:xfrm>
              <a:off x="9798050" y="1831975"/>
              <a:ext cx="87312" cy="100012"/>
            </a:xfrm>
            <a:custGeom>
              <a:avLst/>
              <a:gdLst>
                <a:gd name="T0" fmla="*/ 3386 w 10082"/>
                <a:gd name="T1" fmla="*/ 3742 h 11446"/>
                <a:gd name="T2" fmla="*/ 606 w 10082"/>
                <a:gd name="T3" fmla="*/ 1359 h 11446"/>
                <a:gd name="T4" fmla="*/ 0 w 10082"/>
                <a:gd name="T5" fmla="*/ 2119 h 11446"/>
                <a:gd name="T6" fmla="*/ 1768 w 10082"/>
                <a:gd name="T7" fmla="*/ 4177 h 11446"/>
                <a:gd name="T8" fmla="*/ 3163 w 10082"/>
                <a:gd name="T9" fmla="*/ 7050 h 11446"/>
                <a:gd name="T10" fmla="*/ 3276 w 10082"/>
                <a:gd name="T11" fmla="*/ 7687 h 11446"/>
                <a:gd name="T12" fmla="*/ 2946 w 10082"/>
                <a:gd name="T13" fmla="*/ 11285 h 11446"/>
                <a:gd name="T14" fmla="*/ 4416 w 10082"/>
                <a:gd name="T15" fmla="*/ 11446 h 11446"/>
                <a:gd name="T16" fmla="*/ 4049 w 10082"/>
                <a:gd name="T17" fmla="*/ 9439 h 11446"/>
                <a:gd name="T18" fmla="*/ 3918 w 10082"/>
                <a:gd name="T19" fmla="*/ 8219 h 11446"/>
                <a:gd name="T20" fmla="*/ 4649 w 10082"/>
                <a:gd name="T21" fmla="*/ 5627 h 11446"/>
                <a:gd name="T22" fmla="*/ 6811 w 10082"/>
                <a:gd name="T23" fmla="*/ 6730 h 11446"/>
                <a:gd name="T24" fmla="*/ 9328 w 10082"/>
                <a:gd name="T25" fmla="*/ 9414 h 11446"/>
                <a:gd name="T26" fmla="*/ 10082 w 10082"/>
                <a:gd name="T27" fmla="*/ 8337 h 11446"/>
                <a:gd name="T28" fmla="*/ 6925 w 10082"/>
                <a:gd name="T29" fmla="*/ 5550 h 11446"/>
                <a:gd name="T30" fmla="*/ 4259 w 10082"/>
                <a:gd name="T31" fmla="*/ 2908 h 11446"/>
                <a:gd name="T32" fmla="*/ 1616 w 10082"/>
                <a:gd name="T33" fmla="*/ 0 h 11446"/>
                <a:gd name="T34" fmla="*/ 893 w 10082"/>
                <a:gd name="T35" fmla="*/ 999 h 11446"/>
                <a:gd name="T36" fmla="*/ 3386 w 10082"/>
                <a:gd name="T37" fmla="*/ 3742 h 1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82" h="11446">
                  <a:moveTo>
                    <a:pt x="3386" y="3742"/>
                  </a:moveTo>
                  <a:lnTo>
                    <a:pt x="606" y="1359"/>
                  </a:lnTo>
                  <a:lnTo>
                    <a:pt x="0" y="2119"/>
                  </a:lnTo>
                  <a:cubicBezTo>
                    <a:pt x="59" y="2174"/>
                    <a:pt x="1197" y="3224"/>
                    <a:pt x="1768" y="4177"/>
                  </a:cubicBezTo>
                  <a:cubicBezTo>
                    <a:pt x="2342" y="5129"/>
                    <a:pt x="2874" y="5746"/>
                    <a:pt x="3163" y="7050"/>
                  </a:cubicBezTo>
                  <a:cubicBezTo>
                    <a:pt x="3213" y="7268"/>
                    <a:pt x="3249" y="7480"/>
                    <a:pt x="3276" y="7687"/>
                  </a:cubicBezTo>
                  <a:cubicBezTo>
                    <a:pt x="3569" y="9773"/>
                    <a:pt x="2976" y="11209"/>
                    <a:pt x="2946" y="11285"/>
                  </a:cubicBezTo>
                  <a:lnTo>
                    <a:pt x="4416" y="11446"/>
                  </a:lnTo>
                  <a:cubicBezTo>
                    <a:pt x="4405" y="11403"/>
                    <a:pt x="4200" y="10549"/>
                    <a:pt x="4049" y="9439"/>
                  </a:cubicBezTo>
                  <a:cubicBezTo>
                    <a:pt x="3993" y="9049"/>
                    <a:pt x="3947" y="8632"/>
                    <a:pt x="3918" y="8219"/>
                  </a:cubicBezTo>
                  <a:cubicBezTo>
                    <a:pt x="3803" y="6527"/>
                    <a:pt x="4302" y="5724"/>
                    <a:pt x="4649" y="5627"/>
                  </a:cubicBezTo>
                  <a:cubicBezTo>
                    <a:pt x="5171" y="5474"/>
                    <a:pt x="5843" y="5864"/>
                    <a:pt x="6811" y="6730"/>
                  </a:cubicBezTo>
                  <a:cubicBezTo>
                    <a:pt x="7999" y="7807"/>
                    <a:pt x="9261" y="9335"/>
                    <a:pt x="9328" y="9414"/>
                  </a:cubicBezTo>
                  <a:lnTo>
                    <a:pt x="10082" y="8337"/>
                  </a:lnTo>
                  <a:cubicBezTo>
                    <a:pt x="9966" y="8235"/>
                    <a:pt x="7726" y="6272"/>
                    <a:pt x="6925" y="5550"/>
                  </a:cubicBezTo>
                  <a:cubicBezTo>
                    <a:pt x="6100" y="4809"/>
                    <a:pt x="5313" y="3875"/>
                    <a:pt x="4259" y="2908"/>
                  </a:cubicBezTo>
                  <a:cubicBezTo>
                    <a:pt x="3106" y="1849"/>
                    <a:pt x="1691" y="91"/>
                    <a:pt x="1616" y="0"/>
                  </a:cubicBezTo>
                  <a:lnTo>
                    <a:pt x="893" y="999"/>
                  </a:lnTo>
                  <a:lnTo>
                    <a:pt x="3386" y="37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 name="Freeform 208"/>
            <p:cNvSpPr>
              <a:spLocks/>
            </p:cNvSpPr>
            <p:nvPr/>
          </p:nvSpPr>
          <p:spPr bwMode="auto">
            <a:xfrm>
              <a:off x="9334500" y="1985963"/>
              <a:ext cx="25400" cy="26987"/>
            </a:xfrm>
            <a:custGeom>
              <a:avLst/>
              <a:gdLst>
                <a:gd name="T0" fmla="*/ 18 w 3044"/>
                <a:gd name="T1" fmla="*/ 1774 h 3130"/>
                <a:gd name="T2" fmla="*/ 1439 w 3044"/>
                <a:gd name="T3" fmla="*/ 3084 h 3130"/>
                <a:gd name="T4" fmla="*/ 3039 w 3044"/>
                <a:gd name="T5" fmla="*/ 1650 h 3130"/>
                <a:gd name="T6" fmla="*/ 3026 w 3044"/>
                <a:gd name="T7" fmla="*/ 1351 h 3130"/>
                <a:gd name="T8" fmla="*/ 1608 w 3044"/>
                <a:gd name="T9" fmla="*/ 46 h 3130"/>
                <a:gd name="T10" fmla="*/ 7 w 3044"/>
                <a:gd name="T11" fmla="*/ 1481 h 3130"/>
                <a:gd name="T12" fmla="*/ 18 w 3044"/>
                <a:gd name="T13" fmla="*/ 1774 h 3130"/>
              </a:gdLst>
              <a:ahLst/>
              <a:cxnLst>
                <a:cxn ang="0">
                  <a:pos x="T0" y="T1"/>
                </a:cxn>
                <a:cxn ang="0">
                  <a:pos x="T2" y="T3"/>
                </a:cxn>
                <a:cxn ang="0">
                  <a:pos x="T4" y="T5"/>
                </a:cxn>
                <a:cxn ang="0">
                  <a:pos x="T6" y="T7"/>
                </a:cxn>
                <a:cxn ang="0">
                  <a:pos x="T8" y="T9"/>
                </a:cxn>
                <a:cxn ang="0">
                  <a:pos x="T10" y="T11"/>
                </a:cxn>
                <a:cxn ang="0">
                  <a:pos x="T12" y="T13"/>
                </a:cxn>
              </a:cxnLst>
              <a:rect l="0" t="0" r="r" b="b"/>
              <a:pathLst>
                <a:path w="3044" h="3130">
                  <a:moveTo>
                    <a:pt x="18" y="1774"/>
                  </a:moveTo>
                  <a:cubicBezTo>
                    <a:pt x="116" y="2482"/>
                    <a:pt x="702" y="3042"/>
                    <a:pt x="1439" y="3084"/>
                  </a:cubicBezTo>
                  <a:cubicBezTo>
                    <a:pt x="2280" y="3130"/>
                    <a:pt x="2992" y="2489"/>
                    <a:pt x="3039" y="1650"/>
                  </a:cubicBezTo>
                  <a:cubicBezTo>
                    <a:pt x="3044" y="1547"/>
                    <a:pt x="3041" y="1448"/>
                    <a:pt x="3026" y="1351"/>
                  </a:cubicBezTo>
                  <a:cubicBezTo>
                    <a:pt x="2929" y="649"/>
                    <a:pt x="2347" y="86"/>
                    <a:pt x="1608" y="46"/>
                  </a:cubicBezTo>
                  <a:cubicBezTo>
                    <a:pt x="769" y="0"/>
                    <a:pt x="50" y="643"/>
                    <a:pt x="7" y="1481"/>
                  </a:cubicBezTo>
                  <a:cubicBezTo>
                    <a:pt x="0" y="1579"/>
                    <a:pt x="3" y="1678"/>
                    <a:pt x="18" y="17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 name="Freeform 209"/>
            <p:cNvSpPr>
              <a:spLocks/>
            </p:cNvSpPr>
            <p:nvPr/>
          </p:nvSpPr>
          <p:spPr bwMode="auto">
            <a:xfrm>
              <a:off x="9512300" y="1935163"/>
              <a:ext cx="69850" cy="69850"/>
            </a:xfrm>
            <a:custGeom>
              <a:avLst/>
              <a:gdLst>
                <a:gd name="T0" fmla="*/ 4549 w 8050"/>
                <a:gd name="T1" fmla="*/ 7759 h 8046"/>
                <a:gd name="T2" fmla="*/ 7762 w 8050"/>
                <a:gd name="T3" fmla="*/ 3501 h 8046"/>
                <a:gd name="T4" fmla="*/ 3510 w 8050"/>
                <a:gd name="T5" fmla="*/ 288 h 8046"/>
                <a:gd name="T6" fmla="*/ 286 w 8050"/>
                <a:gd name="T7" fmla="*/ 4540 h 8046"/>
                <a:gd name="T8" fmla="*/ 4549 w 8050"/>
                <a:gd name="T9" fmla="*/ 7759 h 8046"/>
              </a:gdLst>
              <a:ahLst/>
              <a:cxnLst>
                <a:cxn ang="0">
                  <a:pos x="T0" y="T1"/>
                </a:cxn>
                <a:cxn ang="0">
                  <a:pos x="T2" y="T3"/>
                </a:cxn>
                <a:cxn ang="0">
                  <a:pos x="T4" y="T5"/>
                </a:cxn>
                <a:cxn ang="0">
                  <a:pos x="T6" y="T7"/>
                </a:cxn>
                <a:cxn ang="0">
                  <a:pos x="T8" y="T9"/>
                </a:cxn>
              </a:cxnLst>
              <a:rect l="0" t="0" r="r" b="b"/>
              <a:pathLst>
                <a:path w="8050" h="8046">
                  <a:moveTo>
                    <a:pt x="4549" y="7759"/>
                  </a:moveTo>
                  <a:cubicBezTo>
                    <a:pt x="6607" y="7471"/>
                    <a:pt x="8050" y="5564"/>
                    <a:pt x="7762" y="3501"/>
                  </a:cubicBezTo>
                  <a:cubicBezTo>
                    <a:pt x="7475" y="1436"/>
                    <a:pt x="5568" y="0"/>
                    <a:pt x="3510" y="288"/>
                  </a:cubicBezTo>
                  <a:cubicBezTo>
                    <a:pt x="1443" y="575"/>
                    <a:pt x="0" y="2477"/>
                    <a:pt x="286" y="4540"/>
                  </a:cubicBezTo>
                  <a:cubicBezTo>
                    <a:pt x="577" y="6605"/>
                    <a:pt x="2482" y="8046"/>
                    <a:pt x="4549" y="77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 name="Freeform 210"/>
            <p:cNvSpPr>
              <a:spLocks/>
            </p:cNvSpPr>
            <p:nvPr/>
          </p:nvSpPr>
          <p:spPr bwMode="auto">
            <a:xfrm>
              <a:off x="9280525" y="1941513"/>
              <a:ext cx="144462" cy="157162"/>
            </a:xfrm>
            <a:custGeom>
              <a:avLst/>
              <a:gdLst>
                <a:gd name="T0" fmla="*/ 11256 w 16876"/>
                <a:gd name="T1" fmla="*/ 12370 h 18269"/>
                <a:gd name="T2" fmla="*/ 15958 w 16876"/>
                <a:gd name="T3" fmla="*/ 15984 h 18269"/>
                <a:gd name="T4" fmla="*/ 16876 w 16876"/>
                <a:gd name="T5" fmla="*/ 14699 h 18269"/>
                <a:gd name="T6" fmla="*/ 13830 w 16876"/>
                <a:gd name="T7" fmla="*/ 11524 h 18269"/>
                <a:gd name="T8" fmla="*/ 11317 w 16876"/>
                <a:gd name="T9" fmla="*/ 6995 h 18269"/>
                <a:gd name="T10" fmla="*/ 10951 w 16876"/>
                <a:gd name="T11" fmla="*/ 5249 h 18269"/>
                <a:gd name="T12" fmla="*/ 11285 w 16876"/>
                <a:gd name="T13" fmla="*/ 131 h 18269"/>
                <a:gd name="T14" fmla="*/ 8897 w 16876"/>
                <a:gd name="T15" fmla="*/ 0 h 18269"/>
                <a:gd name="T16" fmla="*/ 9943 w 16876"/>
                <a:gd name="T17" fmla="*/ 4802 h 18269"/>
                <a:gd name="T18" fmla="*/ 9989 w 16876"/>
                <a:gd name="T19" fmla="*/ 5170 h 18269"/>
                <a:gd name="T20" fmla="*/ 9044 w 16876"/>
                <a:gd name="T21" fmla="*/ 9433 h 18269"/>
                <a:gd name="T22" fmla="*/ 5442 w 16876"/>
                <a:gd name="T23" fmla="*/ 7837 h 18269"/>
                <a:gd name="T24" fmla="*/ 1124 w 16876"/>
                <a:gd name="T25" fmla="*/ 3727 h 18269"/>
                <a:gd name="T26" fmla="*/ 0 w 16876"/>
                <a:gd name="T27" fmla="*/ 5537 h 18269"/>
                <a:gd name="T28" fmla="*/ 5361 w 16876"/>
                <a:gd name="T29" fmla="*/ 9759 h 18269"/>
                <a:gd name="T30" fmla="*/ 9912 w 16876"/>
                <a:gd name="T31" fmla="*/ 13801 h 18269"/>
                <a:gd name="T32" fmla="*/ 14450 w 16876"/>
                <a:gd name="T33" fmla="*/ 18269 h 18269"/>
                <a:gd name="T34" fmla="*/ 15530 w 16876"/>
                <a:gd name="T35" fmla="*/ 16581 h 18269"/>
                <a:gd name="T36" fmla="*/ 11256 w 16876"/>
                <a:gd name="T37" fmla="*/ 12370 h 18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76" h="18269">
                  <a:moveTo>
                    <a:pt x="11256" y="12370"/>
                  </a:moveTo>
                  <a:lnTo>
                    <a:pt x="15958" y="15984"/>
                  </a:lnTo>
                  <a:lnTo>
                    <a:pt x="16876" y="14699"/>
                  </a:lnTo>
                  <a:cubicBezTo>
                    <a:pt x="16777" y="14615"/>
                    <a:pt x="14840" y="13010"/>
                    <a:pt x="13830" y="11524"/>
                  </a:cubicBezTo>
                  <a:cubicBezTo>
                    <a:pt x="12820" y="10035"/>
                    <a:pt x="11903" y="9078"/>
                    <a:pt x="11317" y="6995"/>
                  </a:cubicBezTo>
                  <a:cubicBezTo>
                    <a:pt x="11147" y="6389"/>
                    <a:pt x="11028" y="5807"/>
                    <a:pt x="10951" y="5249"/>
                  </a:cubicBezTo>
                  <a:cubicBezTo>
                    <a:pt x="10537" y="2270"/>
                    <a:pt x="11249" y="239"/>
                    <a:pt x="11285" y="131"/>
                  </a:cubicBezTo>
                  <a:lnTo>
                    <a:pt x="8897" y="0"/>
                  </a:lnTo>
                  <a:cubicBezTo>
                    <a:pt x="8934" y="117"/>
                    <a:pt x="9603" y="2363"/>
                    <a:pt x="9943" y="4802"/>
                  </a:cubicBezTo>
                  <a:cubicBezTo>
                    <a:pt x="9959" y="4924"/>
                    <a:pt x="9975" y="5048"/>
                    <a:pt x="9989" y="5170"/>
                  </a:cubicBezTo>
                  <a:cubicBezTo>
                    <a:pt x="10329" y="7904"/>
                    <a:pt x="9585" y="9243"/>
                    <a:pt x="9044" y="9433"/>
                  </a:cubicBezTo>
                  <a:cubicBezTo>
                    <a:pt x="8206" y="9734"/>
                    <a:pt x="7087" y="9157"/>
                    <a:pt x="5442" y="7837"/>
                  </a:cubicBezTo>
                  <a:cubicBezTo>
                    <a:pt x="3413" y="6213"/>
                    <a:pt x="1240" y="3853"/>
                    <a:pt x="1124" y="3727"/>
                  </a:cubicBezTo>
                  <a:lnTo>
                    <a:pt x="0" y="5537"/>
                  </a:lnTo>
                  <a:cubicBezTo>
                    <a:pt x="200" y="5693"/>
                    <a:pt x="3996" y="8671"/>
                    <a:pt x="5361" y="9759"/>
                  </a:cubicBezTo>
                  <a:cubicBezTo>
                    <a:pt x="6767" y="10884"/>
                    <a:pt x="8118" y="12325"/>
                    <a:pt x="9912" y="13801"/>
                  </a:cubicBezTo>
                  <a:cubicBezTo>
                    <a:pt x="11880" y="15413"/>
                    <a:pt x="14321" y="18127"/>
                    <a:pt x="14450" y="18269"/>
                  </a:cubicBezTo>
                  <a:lnTo>
                    <a:pt x="15530" y="16581"/>
                  </a:lnTo>
                  <a:lnTo>
                    <a:pt x="11256" y="12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 name="Freeform 211"/>
            <p:cNvSpPr>
              <a:spLocks/>
            </p:cNvSpPr>
            <p:nvPr/>
          </p:nvSpPr>
          <p:spPr bwMode="auto">
            <a:xfrm>
              <a:off x="9361488" y="1827213"/>
              <a:ext cx="358775" cy="373062"/>
            </a:xfrm>
            <a:custGeom>
              <a:avLst/>
              <a:gdLst>
                <a:gd name="T0" fmla="*/ 14061 w 41506"/>
                <a:gd name="T1" fmla="*/ 31067 h 43324"/>
                <a:gd name="T2" fmla="*/ 4534 w 41506"/>
                <a:gd name="T3" fmla="*/ 41383 h 43324"/>
                <a:gd name="T4" fmla="*/ 7489 w 41506"/>
                <a:gd name="T5" fmla="*/ 43324 h 43324"/>
                <a:gd name="T6" fmla="*/ 17670 w 41506"/>
                <a:gd name="T7" fmla="*/ 34314 h 43324"/>
                <a:gd name="T8" fmla="*/ 28092 w 41506"/>
                <a:gd name="T9" fmla="*/ 23403 h 43324"/>
                <a:gd name="T10" fmla="*/ 41506 w 41506"/>
                <a:gd name="T11" fmla="*/ 10490 h 43324"/>
                <a:gd name="T12" fmla="*/ 37330 w 41506"/>
                <a:gd name="T13" fmla="*/ 7624 h 43324"/>
                <a:gd name="T14" fmla="*/ 27501 w 41506"/>
                <a:gd name="T15" fmla="*/ 18668 h 43324"/>
                <a:gd name="T16" fmla="*/ 18933 w 41506"/>
                <a:gd name="T17" fmla="*/ 23358 h 43324"/>
                <a:gd name="T18" fmla="*/ 15892 w 41506"/>
                <a:gd name="T19" fmla="*/ 17375 h 43324"/>
                <a:gd name="T20" fmla="*/ 15709 w 41506"/>
                <a:gd name="T21" fmla="*/ 13019 h 43324"/>
                <a:gd name="T22" fmla="*/ 17355 w 41506"/>
                <a:gd name="T23" fmla="*/ 0 h 43324"/>
                <a:gd name="T24" fmla="*/ 11471 w 41506"/>
                <a:gd name="T25" fmla="*/ 819 h 43324"/>
                <a:gd name="T26" fmla="*/ 13096 w 41506"/>
                <a:gd name="T27" fmla="*/ 7156 h 43324"/>
                <a:gd name="T28" fmla="*/ 12814 w 41506"/>
                <a:gd name="T29" fmla="*/ 17798 h 43324"/>
                <a:gd name="T30" fmla="*/ 7528 w 41506"/>
                <a:gd name="T31" fmla="*/ 29503 h 43324"/>
                <a:gd name="T32" fmla="*/ 0 w 41506"/>
                <a:gd name="T33" fmla="*/ 38624 h 43324"/>
                <a:gd name="T34" fmla="*/ 3130 w 41506"/>
                <a:gd name="T35" fmla="*/ 40348 h 43324"/>
                <a:gd name="T36" fmla="*/ 14061 w 41506"/>
                <a:gd name="T37" fmla="*/ 31067 h 4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06" h="43324">
                  <a:moveTo>
                    <a:pt x="14061" y="31067"/>
                  </a:moveTo>
                  <a:lnTo>
                    <a:pt x="4534" y="41383"/>
                  </a:lnTo>
                  <a:lnTo>
                    <a:pt x="7489" y="43324"/>
                  </a:lnTo>
                  <a:cubicBezTo>
                    <a:pt x="7773" y="43094"/>
                    <a:pt x="13141" y="38714"/>
                    <a:pt x="17670" y="34314"/>
                  </a:cubicBezTo>
                  <a:cubicBezTo>
                    <a:pt x="21795" y="30310"/>
                    <a:pt x="24846" y="26477"/>
                    <a:pt x="28092" y="23403"/>
                  </a:cubicBezTo>
                  <a:cubicBezTo>
                    <a:pt x="31237" y="20429"/>
                    <a:pt x="40994" y="10988"/>
                    <a:pt x="41506" y="10490"/>
                  </a:cubicBezTo>
                  <a:lnTo>
                    <a:pt x="37330" y="7624"/>
                  </a:lnTo>
                  <a:cubicBezTo>
                    <a:pt x="37075" y="7953"/>
                    <a:pt x="32173" y="14232"/>
                    <a:pt x="27501" y="18668"/>
                  </a:cubicBezTo>
                  <a:cubicBezTo>
                    <a:pt x="23710" y="22266"/>
                    <a:pt x="21056" y="23919"/>
                    <a:pt x="18933" y="23358"/>
                  </a:cubicBezTo>
                  <a:cubicBezTo>
                    <a:pt x="17884" y="23085"/>
                    <a:pt x="16426" y="21213"/>
                    <a:pt x="15892" y="17375"/>
                  </a:cubicBezTo>
                  <a:cubicBezTo>
                    <a:pt x="15720" y="16135"/>
                    <a:pt x="15643" y="14687"/>
                    <a:pt x="15709" y="13019"/>
                  </a:cubicBezTo>
                  <a:cubicBezTo>
                    <a:pt x="15957" y="6617"/>
                    <a:pt x="17285" y="331"/>
                    <a:pt x="17355" y="0"/>
                  </a:cubicBezTo>
                  <a:lnTo>
                    <a:pt x="11471" y="819"/>
                  </a:lnTo>
                  <a:cubicBezTo>
                    <a:pt x="11525" y="940"/>
                    <a:pt x="12551" y="3239"/>
                    <a:pt x="13096" y="7156"/>
                  </a:cubicBezTo>
                  <a:cubicBezTo>
                    <a:pt x="13495" y="10021"/>
                    <a:pt x="13608" y="13686"/>
                    <a:pt x="12814" y="17798"/>
                  </a:cubicBezTo>
                  <a:cubicBezTo>
                    <a:pt x="11791" y="23074"/>
                    <a:pt x="9719" y="25616"/>
                    <a:pt x="7528" y="29503"/>
                  </a:cubicBezTo>
                  <a:cubicBezTo>
                    <a:pt x="5341" y="33389"/>
                    <a:pt x="266" y="38363"/>
                    <a:pt x="0" y="38624"/>
                  </a:cubicBezTo>
                  <a:lnTo>
                    <a:pt x="3130" y="40348"/>
                  </a:lnTo>
                  <a:lnTo>
                    <a:pt x="14061" y="310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 name="Freeform 212"/>
            <p:cNvSpPr>
              <a:spLocks/>
            </p:cNvSpPr>
            <p:nvPr/>
          </p:nvSpPr>
          <p:spPr bwMode="auto">
            <a:xfrm>
              <a:off x="9196388" y="1662113"/>
              <a:ext cx="22225" cy="23812"/>
            </a:xfrm>
            <a:custGeom>
              <a:avLst/>
              <a:gdLst>
                <a:gd name="T0" fmla="*/ 2647 w 2663"/>
                <a:gd name="T1" fmla="*/ 1215 h 2795"/>
                <a:gd name="T2" fmla="*/ 1477 w 2663"/>
                <a:gd name="T3" fmla="*/ 79 h 2795"/>
                <a:gd name="T4" fmla="*/ 11 w 2663"/>
                <a:gd name="T5" fmla="*/ 1254 h 2795"/>
                <a:gd name="T6" fmla="*/ 16 w 2663"/>
                <a:gd name="T7" fmla="*/ 1578 h 2795"/>
                <a:gd name="T8" fmla="*/ 1190 w 2663"/>
                <a:gd name="T9" fmla="*/ 2717 h 2795"/>
                <a:gd name="T10" fmla="*/ 2652 w 2663"/>
                <a:gd name="T11" fmla="*/ 1544 h 2795"/>
                <a:gd name="T12" fmla="*/ 2647 w 2663"/>
                <a:gd name="T13" fmla="*/ 1215 h 2795"/>
              </a:gdLst>
              <a:ahLst/>
              <a:cxnLst>
                <a:cxn ang="0">
                  <a:pos x="T0" y="T1"/>
                </a:cxn>
                <a:cxn ang="0">
                  <a:pos x="T2" y="T3"/>
                </a:cxn>
                <a:cxn ang="0">
                  <a:pos x="T4" y="T5"/>
                </a:cxn>
                <a:cxn ang="0">
                  <a:pos x="T6" y="T7"/>
                </a:cxn>
                <a:cxn ang="0">
                  <a:pos x="T8" y="T9"/>
                </a:cxn>
                <a:cxn ang="0">
                  <a:pos x="T10" y="T11"/>
                </a:cxn>
                <a:cxn ang="0">
                  <a:pos x="T12" y="T13"/>
                </a:cxn>
              </a:cxnLst>
              <a:rect l="0" t="0" r="r" b="b"/>
              <a:pathLst>
                <a:path w="2663" h="2795">
                  <a:moveTo>
                    <a:pt x="2647" y="1215"/>
                  </a:moveTo>
                  <a:cubicBezTo>
                    <a:pt x="2564" y="631"/>
                    <a:pt x="2097" y="151"/>
                    <a:pt x="1477" y="79"/>
                  </a:cubicBezTo>
                  <a:cubicBezTo>
                    <a:pt x="753" y="0"/>
                    <a:pt x="99" y="525"/>
                    <a:pt x="11" y="1254"/>
                  </a:cubicBezTo>
                  <a:cubicBezTo>
                    <a:pt x="0" y="1364"/>
                    <a:pt x="2" y="1472"/>
                    <a:pt x="16" y="1578"/>
                  </a:cubicBezTo>
                  <a:cubicBezTo>
                    <a:pt x="99" y="2166"/>
                    <a:pt x="569" y="2644"/>
                    <a:pt x="1190" y="2717"/>
                  </a:cubicBezTo>
                  <a:cubicBezTo>
                    <a:pt x="1912" y="2795"/>
                    <a:pt x="2564" y="2270"/>
                    <a:pt x="2652" y="1544"/>
                  </a:cubicBezTo>
                  <a:cubicBezTo>
                    <a:pt x="2663" y="1432"/>
                    <a:pt x="2663" y="1323"/>
                    <a:pt x="2647" y="1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 name="Freeform 213"/>
            <p:cNvSpPr>
              <a:spLocks/>
            </p:cNvSpPr>
            <p:nvPr/>
          </p:nvSpPr>
          <p:spPr bwMode="auto">
            <a:xfrm>
              <a:off x="9142413" y="1585913"/>
              <a:ext cx="122237" cy="138112"/>
            </a:xfrm>
            <a:custGeom>
              <a:avLst/>
              <a:gdLst>
                <a:gd name="T0" fmla="*/ 4781 w 14239"/>
                <a:gd name="T1" fmla="*/ 5286 h 16168"/>
                <a:gd name="T2" fmla="*/ 855 w 14239"/>
                <a:gd name="T3" fmla="*/ 1920 h 16168"/>
                <a:gd name="T4" fmla="*/ 0 w 14239"/>
                <a:gd name="T5" fmla="*/ 2993 h 16168"/>
                <a:gd name="T6" fmla="*/ 2496 w 14239"/>
                <a:gd name="T7" fmla="*/ 5899 h 16168"/>
                <a:gd name="T8" fmla="*/ 4468 w 14239"/>
                <a:gd name="T9" fmla="*/ 9960 h 16168"/>
                <a:gd name="T10" fmla="*/ 4628 w 14239"/>
                <a:gd name="T11" fmla="*/ 10857 h 16168"/>
                <a:gd name="T12" fmla="*/ 4160 w 14239"/>
                <a:gd name="T13" fmla="*/ 15938 h 16168"/>
                <a:gd name="T14" fmla="*/ 6236 w 14239"/>
                <a:gd name="T15" fmla="*/ 16168 h 16168"/>
                <a:gd name="T16" fmla="*/ 5719 w 14239"/>
                <a:gd name="T17" fmla="*/ 13334 h 16168"/>
                <a:gd name="T18" fmla="*/ 5534 w 14239"/>
                <a:gd name="T19" fmla="*/ 11608 h 16168"/>
                <a:gd name="T20" fmla="*/ 6567 w 14239"/>
                <a:gd name="T21" fmla="*/ 7948 h 16168"/>
                <a:gd name="T22" fmla="*/ 9620 w 14239"/>
                <a:gd name="T23" fmla="*/ 9507 h 16168"/>
                <a:gd name="T24" fmla="*/ 13174 w 14239"/>
                <a:gd name="T25" fmla="*/ 13296 h 16168"/>
                <a:gd name="T26" fmla="*/ 14239 w 14239"/>
                <a:gd name="T27" fmla="*/ 11777 h 16168"/>
                <a:gd name="T28" fmla="*/ 9780 w 14239"/>
                <a:gd name="T29" fmla="*/ 7841 h 16168"/>
                <a:gd name="T30" fmla="*/ 6015 w 14239"/>
                <a:gd name="T31" fmla="*/ 4109 h 16168"/>
                <a:gd name="T32" fmla="*/ 2281 w 14239"/>
                <a:gd name="T33" fmla="*/ 0 h 16168"/>
                <a:gd name="T34" fmla="*/ 1262 w 14239"/>
                <a:gd name="T35" fmla="*/ 1413 h 16168"/>
                <a:gd name="T36" fmla="*/ 4781 w 14239"/>
                <a:gd name="T37" fmla="*/ 5286 h 1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39" h="16168">
                  <a:moveTo>
                    <a:pt x="4781" y="5286"/>
                  </a:moveTo>
                  <a:lnTo>
                    <a:pt x="855" y="1920"/>
                  </a:lnTo>
                  <a:lnTo>
                    <a:pt x="0" y="2993"/>
                  </a:lnTo>
                  <a:cubicBezTo>
                    <a:pt x="83" y="3073"/>
                    <a:pt x="1689" y="4554"/>
                    <a:pt x="2496" y="5899"/>
                  </a:cubicBezTo>
                  <a:cubicBezTo>
                    <a:pt x="3307" y="7245"/>
                    <a:pt x="4058" y="8116"/>
                    <a:pt x="4468" y="9960"/>
                  </a:cubicBezTo>
                  <a:cubicBezTo>
                    <a:pt x="4538" y="10264"/>
                    <a:pt x="4590" y="10566"/>
                    <a:pt x="4628" y="10857"/>
                  </a:cubicBezTo>
                  <a:cubicBezTo>
                    <a:pt x="5039" y="13806"/>
                    <a:pt x="4204" y="15832"/>
                    <a:pt x="4160" y="15938"/>
                  </a:cubicBezTo>
                  <a:lnTo>
                    <a:pt x="6236" y="16168"/>
                  </a:lnTo>
                  <a:cubicBezTo>
                    <a:pt x="6222" y="16105"/>
                    <a:pt x="5933" y="14901"/>
                    <a:pt x="5719" y="13334"/>
                  </a:cubicBezTo>
                  <a:cubicBezTo>
                    <a:pt x="5641" y="12780"/>
                    <a:pt x="5573" y="12193"/>
                    <a:pt x="5534" y="11608"/>
                  </a:cubicBezTo>
                  <a:cubicBezTo>
                    <a:pt x="5372" y="9220"/>
                    <a:pt x="6076" y="8084"/>
                    <a:pt x="6567" y="7948"/>
                  </a:cubicBezTo>
                  <a:cubicBezTo>
                    <a:pt x="7304" y="7734"/>
                    <a:pt x="8251" y="8284"/>
                    <a:pt x="9620" y="9507"/>
                  </a:cubicBezTo>
                  <a:cubicBezTo>
                    <a:pt x="11299" y="11028"/>
                    <a:pt x="13082" y="13183"/>
                    <a:pt x="13174" y="13296"/>
                  </a:cubicBezTo>
                  <a:lnTo>
                    <a:pt x="14239" y="11777"/>
                  </a:lnTo>
                  <a:cubicBezTo>
                    <a:pt x="14074" y="11632"/>
                    <a:pt x="10913" y="8861"/>
                    <a:pt x="9780" y="7841"/>
                  </a:cubicBezTo>
                  <a:cubicBezTo>
                    <a:pt x="8614" y="6794"/>
                    <a:pt x="7503" y="5475"/>
                    <a:pt x="6015" y="4109"/>
                  </a:cubicBezTo>
                  <a:cubicBezTo>
                    <a:pt x="4385" y="2615"/>
                    <a:pt x="2388" y="131"/>
                    <a:pt x="2281" y="0"/>
                  </a:cubicBezTo>
                  <a:lnTo>
                    <a:pt x="1262" y="1413"/>
                  </a:lnTo>
                  <a:lnTo>
                    <a:pt x="4781" y="5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 name="Freeform 214"/>
            <p:cNvSpPr>
              <a:spLocks/>
            </p:cNvSpPr>
            <p:nvPr/>
          </p:nvSpPr>
          <p:spPr bwMode="auto">
            <a:xfrm>
              <a:off x="8572500" y="1349375"/>
              <a:ext cx="53975" cy="58737"/>
            </a:xfrm>
            <a:custGeom>
              <a:avLst/>
              <a:gdLst>
                <a:gd name="T0" fmla="*/ 64 w 6123"/>
                <a:gd name="T1" fmla="*/ 3823 h 6824"/>
                <a:gd name="T2" fmla="*/ 2032 w 6123"/>
                <a:gd name="T3" fmla="*/ 6247 h 6824"/>
                <a:gd name="T4" fmla="*/ 5905 w 6123"/>
                <a:gd name="T5" fmla="*/ 4443 h 6824"/>
                <a:gd name="T6" fmla="*/ 6056 w 6123"/>
                <a:gd name="T7" fmla="*/ 3002 h 6824"/>
                <a:gd name="T8" fmla="*/ 4088 w 6123"/>
                <a:gd name="T9" fmla="*/ 574 h 6824"/>
                <a:gd name="T10" fmla="*/ 215 w 6123"/>
                <a:gd name="T11" fmla="*/ 2380 h 6824"/>
                <a:gd name="T12" fmla="*/ 64 w 6123"/>
                <a:gd name="T13" fmla="*/ 3823 h 6824"/>
              </a:gdLst>
              <a:ahLst/>
              <a:cxnLst>
                <a:cxn ang="0">
                  <a:pos x="T0" y="T1"/>
                </a:cxn>
                <a:cxn ang="0">
                  <a:pos x="T2" y="T3"/>
                </a:cxn>
                <a:cxn ang="0">
                  <a:pos x="T4" y="T5"/>
                </a:cxn>
                <a:cxn ang="0">
                  <a:pos x="T6" y="T7"/>
                </a:cxn>
                <a:cxn ang="0">
                  <a:pos x="T8" y="T9"/>
                </a:cxn>
                <a:cxn ang="0">
                  <a:pos x="T10" y="T11"/>
                </a:cxn>
                <a:cxn ang="0">
                  <a:pos x="T12" y="T13"/>
                </a:cxn>
              </a:cxnLst>
              <a:rect l="0" t="0" r="r" b="b"/>
              <a:pathLst>
                <a:path w="6123" h="6824">
                  <a:moveTo>
                    <a:pt x="64" y="3823"/>
                  </a:moveTo>
                  <a:cubicBezTo>
                    <a:pt x="214" y="4898"/>
                    <a:pt x="943" y="5857"/>
                    <a:pt x="2032" y="6247"/>
                  </a:cubicBezTo>
                  <a:cubicBezTo>
                    <a:pt x="3601" y="6824"/>
                    <a:pt x="5330" y="6014"/>
                    <a:pt x="5905" y="4443"/>
                  </a:cubicBezTo>
                  <a:cubicBezTo>
                    <a:pt x="6076" y="3967"/>
                    <a:pt x="6123" y="3473"/>
                    <a:pt x="6056" y="3002"/>
                  </a:cubicBezTo>
                  <a:cubicBezTo>
                    <a:pt x="5907" y="1927"/>
                    <a:pt x="5179" y="967"/>
                    <a:pt x="4088" y="574"/>
                  </a:cubicBezTo>
                  <a:cubicBezTo>
                    <a:pt x="2516" y="0"/>
                    <a:pt x="782" y="813"/>
                    <a:pt x="215" y="2380"/>
                  </a:cubicBezTo>
                  <a:cubicBezTo>
                    <a:pt x="43" y="2858"/>
                    <a:pt x="0" y="3350"/>
                    <a:pt x="64" y="38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 name="Freeform 215"/>
            <p:cNvSpPr>
              <a:spLocks/>
            </p:cNvSpPr>
            <p:nvPr/>
          </p:nvSpPr>
          <p:spPr bwMode="auto">
            <a:xfrm>
              <a:off x="8797925" y="1438275"/>
              <a:ext cx="26987" cy="30162"/>
            </a:xfrm>
            <a:custGeom>
              <a:avLst/>
              <a:gdLst>
                <a:gd name="T0" fmla="*/ 162 w 3060"/>
                <a:gd name="T1" fmla="*/ 1086 h 3435"/>
                <a:gd name="T2" fmla="*/ 39 w 3060"/>
                <a:gd name="T3" fmla="*/ 1923 h 3435"/>
                <a:gd name="T4" fmla="*/ 889 w 3060"/>
                <a:gd name="T5" fmla="*/ 3086 h 3435"/>
                <a:gd name="T6" fmla="*/ 2892 w 3060"/>
                <a:gd name="T7" fmla="*/ 2349 h 3435"/>
                <a:gd name="T8" fmla="*/ 3021 w 3060"/>
                <a:gd name="T9" fmla="*/ 1504 h 3435"/>
                <a:gd name="T10" fmla="*/ 2164 w 3060"/>
                <a:gd name="T11" fmla="*/ 347 h 3435"/>
                <a:gd name="T12" fmla="*/ 162 w 3060"/>
                <a:gd name="T13" fmla="*/ 1086 h 3435"/>
              </a:gdLst>
              <a:ahLst/>
              <a:cxnLst>
                <a:cxn ang="0">
                  <a:pos x="T0" y="T1"/>
                </a:cxn>
                <a:cxn ang="0">
                  <a:pos x="T2" y="T3"/>
                </a:cxn>
                <a:cxn ang="0">
                  <a:pos x="T4" y="T5"/>
                </a:cxn>
                <a:cxn ang="0">
                  <a:pos x="T6" y="T7"/>
                </a:cxn>
                <a:cxn ang="0">
                  <a:pos x="T8" y="T9"/>
                </a:cxn>
                <a:cxn ang="0">
                  <a:pos x="T10" y="T11"/>
                </a:cxn>
                <a:cxn ang="0">
                  <a:pos x="T12" y="T13"/>
                </a:cxn>
              </a:cxnLst>
              <a:rect l="0" t="0" r="r" b="b"/>
              <a:pathLst>
                <a:path w="3060" h="3435">
                  <a:moveTo>
                    <a:pt x="162" y="1086"/>
                  </a:moveTo>
                  <a:cubicBezTo>
                    <a:pt x="36" y="1357"/>
                    <a:pt x="0" y="1646"/>
                    <a:pt x="39" y="1923"/>
                  </a:cubicBezTo>
                  <a:cubicBezTo>
                    <a:pt x="106" y="2414"/>
                    <a:pt x="411" y="2860"/>
                    <a:pt x="889" y="3086"/>
                  </a:cubicBezTo>
                  <a:cubicBezTo>
                    <a:pt x="1648" y="3435"/>
                    <a:pt x="2546" y="3104"/>
                    <a:pt x="2892" y="2349"/>
                  </a:cubicBezTo>
                  <a:cubicBezTo>
                    <a:pt x="3021" y="2072"/>
                    <a:pt x="3060" y="1783"/>
                    <a:pt x="3021" y="1504"/>
                  </a:cubicBezTo>
                  <a:cubicBezTo>
                    <a:pt x="2954" y="1019"/>
                    <a:pt x="2645" y="574"/>
                    <a:pt x="2164" y="347"/>
                  </a:cubicBezTo>
                  <a:cubicBezTo>
                    <a:pt x="1407" y="0"/>
                    <a:pt x="507" y="331"/>
                    <a:pt x="162"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 name="Freeform 216"/>
            <p:cNvSpPr>
              <a:spLocks/>
            </p:cNvSpPr>
            <p:nvPr/>
          </p:nvSpPr>
          <p:spPr bwMode="auto">
            <a:xfrm>
              <a:off x="8707438" y="1389063"/>
              <a:ext cx="173037" cy="115887"/>
            </a:xfrm>
            <a:custGeom>
              <a:avLst/>
              <a:gdLst>
                <a:gd name="T0" fmla="*/ 8805 w 20020"/>
                <a:gd name="T1" fmla="*/ 5993 h 13414"/>
                <a:gd name="T2" fmla="*/ 4504 w 20020"/>
                <a:gd name="T3" fmla="*/ 8779 h 13414"/>
                <a:gd name="T4" fmla="*/ 0 w 20020"/>
                <a:gd name="T5" fmla="*/ 10213 h 13414"/>
                <a:gd name="T6" fmla="*/ 678 w 20020"/>
                <a:gd name="T7" fmla="*/ 11473 h 13414"/>
                <a:gd name="T8" fmla="*/ 6361 w 20020"/>
                <a:gd name="T9" fmla="*/ 10718 h 13414"/>
                <a:gd name="T10" fmla="*/ 931 w 20020"/>
                <a:gd name="T11" fmla="*/ 12122 h 13414"/>
                <a:gd name="T12" fmla="*/ 1503 w 20020"/>
                <a:gd name="T13" fmla="*/ 13414 h 13414"/>
                <a:gd name="T14" fmla="*/ 6866 w 20020"/>
                <a:gd name="T15" fmla="*/ 12584 h 13414"/>
                <a:gd name="T16" fmla="*/ 12728 w 20020"/>
                <a:gd name="T17" fmla="*/ 11169 h 13414"/>
                <a:gd name="T18" fmla="*/ 20020 w 20020"/>
                <a:gd name="T19" fmla="*/ 9728 h 13414"/>
                <a:gd name="T20" fmla="*/ 19240 w 20020"/>
                <a:gd name="T21" fmla="*/ 7861 h 13414"/>
                <a:gd name="T22" fmla="*/ 13548 w 20020"/>
                <a:gd name="T23" fmla="*/ 9455 h 13414"/>
                <a:gd name="T24" fmla="*/ 9659 w 20020"/>
                <a:gd name="T25" fmla="*/ 9178 h 13414"/>
                <a:gd name="T26" fmla="*/ 9457 w 20020"/>
                <a:gd name="T27" fmla="*/ 8673 h 13414"/>
                <a:gd name="T28" fmla="*/ 10812 w 20020"/>
                <a:gd name="T29" fmla="*/ 5005 h 13414"/>
                <a:gd name="T30" fmla="*/ 14175 w 20020"/>
                <a:gd name="T31" fmla="*/ 986 h 13414"/>
                <a:gd name="T32" fmla="*/ 12027 w 20020"/>
                <a:gd name="T33" fmla="*/ 0 h 13414"/>
                <a:gd name="T34" fmla="*/ 8805 w 20020"/>
                <a:gd name="T35" fmla="*/ 5993 h 1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20" h="13414">
                  <a:moveTo>
                    <a:pt x="8805" y="5993"/>
                  </a:moveTo>
                  <a:cubicBezTo>
                    <a:pt x="7324" y="7535"/>
                    <a:pt x="6077" y="7947"/>
                    <a:pt x="4504" y="8779"/>
                  </a:cubicBezTo>
                  <a:cubicBezTo>
                    <a:pt x="2924" y="9611"/>
                    <a:pt x="150" y="10183"/>
                    <a:pt x="0" y="10213"/>
                  </a:cubicBezTo>
                  <a:lnTo>
                    <a:pt x="678" y="11473"/>
                  </a:lnTo>
                  <a:lnTo>
                    <a:pt x="6361" y="10718"/>
                  </a:lnTo>
                  <a:lnTo>
                    <a:pt x="931" y="12122"/>
                  </a:lnTo>
                  <a:lnTo>
                    <a:pt x="1503" y="13414"/>
                  </a:lnTo>
                  <a:cubicBezTo>
                    <a:pt x="1648" y="13396"/>
                    <a:pt x="4396" y="13085"/>
                    <a:pt x="6866" y="12584"/>
                  </a:cubicBezTo>
                  <a:cubicBezTo>
                    <a:pt x="9121" y="12131"/>
                    <a:pt x="10969" y="11500"/>
                    <a:pt x="12728" y="11169"/>
                  </a:cubicBezTo>
                  <a:cubicBezTo>
                    <a:pt x="14423" y="10849"/>
                    <a:pt x="19739" y="9784"/>
                    <a:pt x="20020" y="9728"/>
                  </a:cubicBezTo>
                  <a:lnTo>
                    <a:pt x="19240" y="7861"/>
                  </a:lnTo>
                  <a:cubicBezTo>
                    <a:pt x="19081" y="7916"/>
                    <a:pt x="16078" y="8966"/>
                    <a:pt x="13548" y="9455"/>
                  </a:cubicBezTo>
                  <a:cubicBezTo>
                    <a:pt x="11504" y="9841"/>
                    <a:pt x="10250" y="9829"/>
                    <a:pt x="9659" y="9178"/>
                  </a:cubicBezTo>
                  <a:cubicBezTo>
                    <a:pt x="9562" y="9074"/>
                    <a:pt x="9491" y="8903"/>
                    <a:pt x="9457" y="8673"/>
                  </a:cubicBezTo>
                  <a:cubicBezTo>
                    <a:pt x="9358" y="7967"/>
                    <a:pt x="9637" y="6691"/>
                    <a:pt x="10812" y="5005"/>
                  </a:cubicBezTo>
                  <a:cubicBezTo>
                    <a:pt x="12279" y="2911"/>
                    <a:pt x="14080" y="1083"/>
                    <a:pt x="14175" y="986"/>
                  </a:cubicBezTo>
                  <a:lnTo>
                    <a:pt x="12027" y="0"/>
                  </a:lnTo>
                  <a:cubicBezTo>
                    <a:pt x="12002" y="158"/>
                    <a:pt x="11547" y="3114"/>
                    <a:pt x="8805" y="59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 name="Freeform 217"/>
            <p:cNvSpPr>
              <a:spLocks/>
            </p:cNvSpPr>
            <p:nvPr/>
          </p:nvSpPr>
          <p:spPr bwMode="auto">
            <a:xfrm>
              <a:off x="8445500" y="1546225"/>
              <a:ext cx="42862" cy="44450"/>
            </a:xfrm>
            <a:custGeom>
              <a:avLst/>
              <a:gdLst>
                <a:gd name="T0" fmla="*/ 4800 w 4897"/>
                <a:gd name="T1" fmla="*/ 2285 h 5227"/>
                <a:gd name="T2" fmla="*/ 4105 w 4897"/>
                <a:gd name="T3" fmla="*/ 919 h 5227"/>
                <a:gd name="T4" fmla="*/ 747 w 4897"/>
                <a:gd name="T5" fmla="*/ 951 h 5227"/>
                <a:gd name="T6" fmla="*/ 95 w 4897"/>
                <a:gd name="T7" fmla="*/ 2944 h 5227"/>
                <a:gd name="T8" fmla="*/ 787 w 4897"/>
                <a:gd name="T9" fmla="*/ 4310 h 5227"/>
                <a:gd name="T10" fmla="*/ 4148 w 4897"/>
                <a:gd name="T11" fmla="*/ 4269 h 5227"/>
                <a:gd name="T12" fmla="*/ 4800 w 4897"/>
                <a:gd name="T13" fmla="*/ 2285 h 5227"/>
              </a:gdLst>
              <a:ahLst/>
              <a:cxnLst>
                <a:cxn ang="0">
                  <a:pos x="T0" y="T1"/>
                </a:cxn>
                <a:cxn ang="0">
                  <a:pos x="T2" y="T3"/>
                </a:cxn>
                <a:cxn ang="0">
                  <a:pos x="T4" y="T5"/>
                </a:cxn>
                <a:cxn ang="0">
                  <a:pos x="T6" y="T7"/>
                </a:cxn>
                <a:cxn ang="0">
                  <a:pos x="T8" y="T9"/>
                </a:cxn>
                <a:cxn ang="0">
                  <a:pos x="T10" y="T11"/>
                </a:cxn>
                <a:cxn ang="0">
                  <a:pos x="T12" y="T13"/>
                </a:cxn>
              </a:cxnLst>
              <a:rect l="0" t="0" r="r" b="b"/>
              <a:pathLst>
                <a:path w="4897" h="5227">
                  <a:moveTo>
                    <a:pt x="4800" y="2285"/>
                  </a:moveTo>
                  <a:cubicBezTo>
                    <a:pt x="4730" y="1781"/>
                    <a:pt x="4498" y="1300"/>
                    <a:pt x="4105" y="919"/>
                  </a:cubicBezTo>
                  <a:cubicBezTo>
                    <a:pt x="3170" y="0"/>
                    <a:pt x="1664" y="13"/>
                    <a:pt x="747" y="951"/>
                  </a:cubicBezTo>
                  <a:cubicBezTo>
                    <a:pt x="214" y="1503"/>
                    <a:pt x="0" y="2243"/>
                    <a:pt x="95" y="2944"/>
                  </a:cubicBezTo>
                  <a:cubicBezTo>
                    <a:pt x="167" y="3444"/>
                    <a:pt x="395" y="3927"/>
                    <a:pt x="787" y="4310"/>
                  </a:cubicBezTo>
                  <a:cubicBezTo>
                    <a:pt x="1730" y="5227"/>
                    <a:pt x="3229" y="5203"/>
                    <a:pt x="4148" y="4269"/>
                  </a:cubicBezTo>
                  <a:cubicBezTo>
                    <a:pt x="4680" y="3724"/>
                    <a:pt x="4897" y="2985"/>
                    <a:pt x="4800" y="2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 name="Freeform 218"/>
            <p:cNvSpPr>
              <a:spLocks/>
            </p:cNvSpPr>
            <p:nvPr/>
          </p:nvSpPr>
          <p:spPr bwMode="auto">
            <a:xfrm>
              <a:off x="8470900" y="1246188"/>
              <a:ext cx="265112" cy="328612"/>
            </a:xfrm>
            <a:custGeom>
              <a:avLst/>
              <a:gdLst>
                <a:gd name="T0" fmla="*/ 22300 w 30729"/>
                <a:gd name="T1" fmla="*/ 37983 h 37983"/>
                <a:gd name="T2" fmla="*/ 25360 w 30729"/>
                <a:gd name="T3" fmla="*/ 37309 h 37983"/>
                <a:gd name="T4" fmla="*/ 22418 w 30729"/>
                <a:gd name="T5" fmla="*/ 25898 h 37983"/>
                <a:gd name="T6" fmla="*/ 26798 w 30729"/>
                <a:gd name="T7" fmla="*/ 36989 h 37983"/>
                <a:gd name="T8" fmla="*/ 30729 w 30729"/>
                <a:gd name="T9" fmla="*/ 36322 h 37983"/>
                <a:gd name="T10" fmla="*/ 26074 w 30729"/>
                <a:gd name="T11" fmla="*/ 24554 h 37983"/>
                <a:gd name="T12" fmla="*/ 22228 w 30729"/>
                <a:gd name="T13" fmla="*/ 13089 h 37983"/>
                <a:gd name="T14" fmla="*/ 18673 w 30729"/>
                <a:gd name="T15" fmla="*/ 0 h 37983"/>
                <a:gd name="T16" fmla="*/ 14500 w 30729"/>
                <a:gd name="T17" fmla="*/ 642 h 37983"/>
                <a:gd name="T18" fmla="*/ 18649 w 30729"/>
                <a:gd name="T19" fmla="*/ 11740 h 37983"/>
                <a:gd name="T20" fmla="*/ 19473 w 30729"/>
                <a:gd name="T21" fmla="*/ 15417 h 37983"/>
                <a:gd name="T22" fmla="*/ 18775 w 30729"/>
                <a:gd name="T23" fmla="*/ 19565 h 37983"/>
                <a:gd name="T24" fmla="*/ 10231 w 30729"/>
                <a:gd name="T25" fmla="*/ 17976 h 37983"/>
                <a:gd name="T26" fmla="*/ 1619 w 30729"/>
                <a:gd name="T27" fmla="*/ 11946 h 37983"/>
                <a:gd name="T28" fmla="*/ 0 w 30729"/>
                <a:gd name="T29" fmla="*/ 16421 h 37983"/>
                <a:gd name="T30" fmla="*/ 12537 w 30729"/>
                <a:gd name="T31" fmla="*/ 21822 h 37983"/>
                <a:gd name="T32" fmla="*/ 18863 w 30729"/>
                <a:gd name="T33" fmla="*/ 29935 h 37983"/>
                <a:gd name="T34" fmla="*/ 22300 w 30729"/>
                <a:gd name="T35" fmla="*/ 37983 h 37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29" h="37983">
                  <a:moveTo>
                    <a:pt x="22300" y="37983"/>
                  </a:moveTo>
                  <a:lnTo>
                    <a:pt x="25360" y="37309"/>
                  </a:lnTo>
                  <a:lnTo>
                    <a:pt x="22418" y="25898"/>
                  </a:lnTo>
                  <a:lnTo>
                    <a:pt x="26798" y="36989"/>
                  </a:lnTo>
                  <a:lnTo>
                    <a:pt x="30729" y="36322"/>
                  </a:lnTo>
                  <a:cubicBezTo>
                    <a:pt x="30567" y="35977"/>
                    <a:pt x="27497" y="29406"/>
                    <a:pt x="26074" y="24554"/>
                  </a:cubicBezTo>
                  <a:cubicBezTo>
                    <a:pt x="24769" y="20129"/>
                    <a:pt x="23196" y="16540"/>
                    <a:pt x="22228" y="13089"/>
                  </a:cubicBezTo>
                  <a:cubicBezTo>
                    <a:pt x="21297" y="9746"/>
                    <a:pt x="18802" y="489"/>
                    <a:pt x="18673" y="0"/>
                  </a:cubicBezTo>
                  <a:lnTo>
                    <a:pt x="14500" y="642"/>
                  </a:lnTo>
                  <a:cubicBezTo>
                    <a:pt x="14638" y="949"/>
                    <a:pt x="17249" y="6765"/>
                    <a:pt x="18649" y="11740"/>
                  </a:cubicBezTo>
                  <a:cubicBezTo>
                    <a:pt x="19043" y="13147"/>
                    <a:pt x="19325" y="14367"/>
                    <a:pt x="19473" y="15417"/>
                  </a:cubicBezTo>
                  <a:cubicBezTo>
                    <a:pt x="19742" y="17368"/>
                    <a:pt x="19552" y="18722"/>
                    <a:pt x="18775" y="19565"/>
                  </a:cubicBezTo>
                  <a:cubicBezTo>
                    <a:pt x="17999" y="20404"/>
                    <a:pt x="14965" y="20717"/>
                    <a:pt x="10231" y="17976"/>
                  </a:cubicBezTo>
                  <a:cubicBezTo>
                    <a:pt x="5778" y="15401"/>
                    <a:pt x="1826" y="12119"/>
                    <a:pt x="1619" y="11946"/>
                  </a:cubicBezTo>
                  <a:lnTo>
                    <a:pt x="0" y="16421"/>
                  </a:lnTo>
                  <a:cubicBezTo>
                    <a:pt x="316" y="16441"/>
                    <a:pt x="6328" y="16835"/>
                    <a:pt x="12537" y="21822"/>
                  </a:cubicBezTo>
                  <a:cubicBezTo>
                    <a:pt x="15893" y="24514"/>
                    <a:pt x="16930" y="26933"/>
                    <a:pt x="18863" y="29935"/>
                  </a:cubicBezTo>
                  <a:cubicBezTo>
                    <a:pt x="20808" y="32943"/>
                    <a:pt x="22226" y="37729"/>
                    <a:pt x="22300" y="379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 name="Freeform 219"/>
            <p:cNvSpPr>
              <a:spLocks/>
            </p:cNvSpPr>
            <p:nvPr/>
          </p:nvSpPr>
          <p:spPr bwMode="auto">
            <a:xfrm>
              <a:off x="8375650" y="1474788"/>
              <a:ext cx="266700" cy="161925"/>
            </a:xfrm>
            <a:custGeom>
              <a:avLst/>
              <a:gdLst>
                <a:gd name="T0" fmla="*/ 29904 w 30783"/>
                <a:gd name="T1" fmla="*/ 11894 h 18790"/>
                <a:gd name="T2" fmla="*/ 20566 w 30783"/>
                <a:gd name="T3" fmla="*/ 12590 h 18790"/>
                <a:gd name="T4" fmla="*/ 29635 w 30783"/>
                <a:gd name="T5" fmla="*/ 10773 h 18790"/>
                <a:gd name="T6" fmla="*/ 29071 w 30783"/>
                <a:gd name="T7" fmla="*/ 8375 h 18790"/>
                <a:gd name="T8" fmla="*/ 22203 w 30783"/>
                <a:gd name="T9" fmla="*/ 8699 h 18790"/>
                <a:gd name="T10" fmla="*/ 14310 w 30783"/>
                <a:gd name="T11" fmla="*/ 7002 h 18790"/>
                <a:gd name="T12" fmla="*/ 6204 w 30783"/>
                <a:gd name="T13" fmla="*/ 0 h 18790"/>
                <a:gd name="T14" fmla="*/ 3600 w 30783"/>
                <a:gd name="T15" fmla="*/ 2671 h 18790"/>
                <a:gd name="T16" fmla="*/ 10807 w 30783"/>
                <a:gd name="T17" fmla="*/ 6693 h 18790"/>
                <a:gd name="T18" fmla="*/ 14894 w 30783"/>
                <a:gd name="T19" fmla="*/ 11528 h 18790"/>
                <a:gd name="T20" fmla="*/ 14844 w 30783"/>
                <a:gd name="T21" fmla="*/ 12186 h 18790"/>
                <a:gd name="T22" fmla="*/ 9271 w 30783"/>
                <a:gd name="T23" fmla="*/ 14766 h 18790"/>
                <a:gd name="T24" fmla="*/ 0 w 30783"/>
                <a:gd name="T25" fmla="*/ 15620 h 18790"/>
                <a:gd name="T26" fmla="*/ 976 w 30783"/>
                <a:gd name="T27" fmla="*/ 18790 h 18790"/>
                <a:gd name="T28" fmla="*/ 11442 w 30783"/>
                <a:gd name="T29" fmla="*/ 16831 h 18790"/>
                <a:gd name="T30" fmla="*/ 20861 w 30783"/>
                <a:gd name="T31" fmla="*/ 15631 h 18790"/>
                <a:gd name="T32" fmla="*/ 30783 w 30783"/>
                <a:gd name="T33" fmla="*/ 14899 h 18790"/>
                <a:gd name="T34" fmla="*/ 29904 w 30783"/>
                <a:gd name="T35" fmla="*/ 11894 h 18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83" h="18790">
                  <a:moveTo>
                    <a:pt x="29904" y="11894"/>
                  </a:moveTo>
                  <a:lnTo>
                    <a:pt x="20566" y="12590"/>
                  </a:lnTo>
                  <a:lnTo>
                    <a:pt x="29635" y="10773"/>
                  </a:lnTo>
                  <a:lnTo>
                    <a:pt x="29071" y="8375"/>
                  </a:lnTo>
                  <a:cubicBezTo>
                    <a:pt x="28871" y="8410"/>
                    <a:pt x="24998" y="9044"/>
                    <a:pt x="22203" y="8699"/>
                  </a:cubicBezTo>
                  <a:cubicBezTo>
                    <a:pt x="19425" y="8363"/>
                    <a:pt x="17360" y="8460"/>
                    <a:pt x="14310" y="7002"/>
                  </a:cubicBezTo>
                  <a:cubicBezTo>
                    <a:pt x="8665" y="4326"/>
                    <a:pt x="6325" y="214"/>
                    <a:pt x="6204" y="0"/>
                  </a:cubicBezTo>
                  <a:lnTo>
                    <a:pt x="3600" y="2671"/>
                  </a:lnTo>
                  <a:cubicBezTo>
                    <a:pt x="3794" y="2757"/>
                    <a:pt x="7466" y="4432"/>
                    <a:pt x="10807" y="6693"/>
                  </a:cubicBezTo>
                  <a:cubicBezTo>
                    <a:pt x="13649" y="8623"/>
                    <a:pt x="14745" y="10449"/>
                    <a:pt x="14894" y="11528"/>
                  </a:cubicBezTo>
                  <a:cubicBezTo>
                    <a:pt x="14932" y="11796"/>
                    <a:pt x="14912" y="12018"/>
                    <a:pt x="14844" y="12186"/>
                  </a:cubicBezTo>
                  <a:cubicBezTo>
                    <a:pt x="14332" y="13467"/>
                    <a:pt x="12500" y="14197"/>
                    <a:pt x="9271" y="14766"/>
                  </a:cubicBezTo>
                  <a:cubicBezTo>
                    <a:pt x="5279" y="15476"/>
                    <a:pt x="265" y="15615"/>
                    <a:pt x="0" y="15620"/>
                  </a:cubicBezTo>
                  <a:lnTo>
                    <a:pt x="976" y="18790"/>
                  </a:lnTo>
                  <a:cubicBezTo>
                    <a:pt x="1368" y="18717"/>
                    <a:pt x="8767" y="17322"/>
                    <a:pt x="11442" y="16831"/>
                  </a:cubicBezTo>
                  <a:cubicBezTo>
                    <a:pt x="14211" y="16333"/>
                    <a:pt x="17299" y="16220"/>
                    <a:pt x="20861" y="15631"/>
                  </a:cubicBezTo>
                  <a:cubicBezTo>
                    <a:pt x="24775" y="14975"/>
                    <a:pt x="30480" y="14905"/>
                    <a:pt x="30783" y="14899"/>
                  </a:cubicBezTo>
                  <a:lnTo>
                    <a:pt x="29904" y="118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0" name="Freeform 220"/>
            <p:cNvSpPr>
              <a:spLocks/>
            </p:cNvSpPr>
            <p:nvPr/>
          </p:nvSpPr>
          <p:spPr bwMode="auto">
            <a:xfrm>
              <a:off x="9096375" y="1490663"/>
              <a:ext cx="52387" cy="52387"/>
            </a:xfrm>
            <a:custGeom>
              <a:avLst/>
              <a:gdLst>
                <a:gd name="T0" fmla="*/ 3456 w 6125"/>
                <a:gd name="T1" fmla="*/ 5900 h 6118"/>
                <a:gd name="T2" fmla="*/ 5906 w 6125"/>
                <a:gd name="T3" fmla="*/ 2665 h 6118"/>
                <a:gd name="T4" fmla="*/ 2667 w 6125"/>
                <a:gd name="T5" fmla="*/ 219 h 6118"/>
                <a:gd name="T6" fmla="*/ 219 w 6125"/>
                <a:gd name="T7" fmla="*/ 3458 h 6118"/>
                <a:gd name="T8" fmla="*/ 3456 w 6125"/>
                <a:gd name="T9" fmla="*/ 5900 h 6118"/>
              </a:gdLst>
              <a:ahLst/>
              <a:cxnLst>
                <a:cxn ang="0">
                  <a:pos x="T0" y="T1"/>
                </a:cxn>
                <a:cxn ang="0">
                  <a:pos x="T2" y="T3"/>
                </a:cxn>
                <a:cxn ang="0">
                  <a:pos x="T4" y="T5"/>
                </a:cxn>
                <a:cxn ang="0">
                  <a:pos x="T6" y="T7"/>
                </a:cxn>
                <a:cxn ang="0">
                  <a:pos x="T8" y="T9"/>
                </a:cxn>
              </a:cxnLst>
              <a:rect l="0" t="0" r="r" b="b"/>
              <a:pathLst>
                <a:path w="6125" h="6118">
                  <a:moveTo>
                    <a:pt x="3456" y="5900"/>
                  </a:moveTo>
                  <a:cubicBezTo>
                    <a:pt x="5027" y="5683"/>
                    <a:pt x="6125" y="4236"/>
                    <a:pt x="5906" y="2665"/>
                  </a:cubicBezTo>
                  <a:cubicBezTo>
                    <a:pt x="5686" y="1096"/>
                    <a:pt x="4240" y="0"/>
                    <a:pt x="2667" y="219"/>
                  </a:cubicBezTo>
                  <a:cubicBezTo>
                    <a:pt x="1104" y="437"/>
                    <a:pt x="0" y="1884"/>
                    <a:pt x="219" y="3458"/>
                  </a:cubicBezTo>
                  <a:cubicBezTo>
                    <a:pt x="439" y="5027"/>
                    <a:pt x="1894" y="6118"/>
                    <a:pt x="3456" y="5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1" name="Freeform 221"/>
            <p:cNvSpPr>
              <a:spLocks/>
            </p:cNvSpPr>
            <p:nvPr/>
          </p:nvSpPr>
          <p:spPr bwMode="auto">
            <a:xfrm>
              <a:off x="8886825" y="1576388"/>
              <a:ext cx="26987" cy="30162"/>
            </a:xfrm>
            <a:custGeom>
              <a:avLst/>
              <a:gdLst>
                <a:gd name="T0" fmla="*/ 3084 w 3175"/>
                <a:gd name="T1" fmla="*/ 1495 h 3404"/>
                <a:gd name="T2" fmla="*/ 3003 w 3175"/>
                <a:gd name="T3" fmla="*/ 1185 h 3404"/>
                <a:gd name="T4" fmla="*/ 1065 w 3175"/>
                <a:gd name="T5" fmla="*/ 288 h 3404"/>
                <a:gd name="T6" fmla="*/ 95 w 3175"/>
                <a:gd name="T7" fmla="*/ 1902 h 3404"/>
                <a:gd name="T8" fmla="*/ 174 w 3175"/>
                <a:gd name="T9" fmla="*/ 2218 h 3404"/>
                <a:gd name="T10" fmla="*/ 2106 w 3175"/>
                <a:gd name="T11" fmla="*/ 3117 h 3404"/>
                <a:gd name="T12" fmla="*/ 3084 w 3175"/>
                <a:gd name="T13" fmla="*/ 1495 h 3404"/>
              </a:gdLst>
              <a:ahLst/>
              <a:cxnLst>
                <a:cxn ang="0">
                  <a:pos x="T0" y="T1"/>
                </a:cxn>
                <a:cxn ang="0">
                  <a:pos x="T2" y="T3"/>
                </a:cxn>
                <a:cxn ang="0">
                  <a:pos x="T4" y="T5"/>
                </a:cxn>
                <a:cxn ang="0">
                  <a:pos x="T6" y="T7"/>
                </a:cxn>
                <a:cxn ang="0">
                  <a:pos x="T8" y="T9"/>
                </a:cxn>
                <a:cxn ang="0">
                  <a:pos x="T10" y="T11"/>
                </a:cxn>
                <a:cxn ang="0">
                  <a:pos x="T12" y="T13"/>
                </a:cxn>
              </a:cxnLst>
              <a:rect l="0" t="0" r="r" b="b"/>
              <a:pathLst>
                <a:path w="3175" h="3404">
                  <a:moveTo>
                    <a:pt x="3084" y="1495"/>
                  </a:moveTo>
                  <a:cubicBezTo>
                    <a:pt x="3067" y="1393"/>
                    <a:pt x="3046" y="1289"/>
                    <a:pt x="3003" y="1185"/>
                  </a:cubicBezTo>
                  <a:cubicBezTo>
                    <a:pt x="2717" y="399"/>
                    <a:pt x="1851" y="0"/>
                    <a:pt x="1065" y="288"/>
                  </a:cubicBezTo>
                  <a:cubicBezTo>
                    <a:pt x="390" y="538"/>
                    <a:pt x="0" y="1219"/>
                    <a:pt x="95" y="1902"/>
                  </a:cubicBezTo>
                  <a:cubicBezTo>
                    <a:pt x="111" y="2009"/>
                    <a:pt x="134" y="2112"/>
                    <a:pt x="174" y="2218"/>
                  </a:cubicBezTo>
                  <a:cubicBezTo>
                    <a:pt x="461" y="3000"/>
                    <a:pt x="1326" y="3404"/>
                    <a:pt x="2106" y="3117"/>
                  </a:cubicBezTo>
                  <a:cubicBezTo>
                    <a:pt x="2787" y="2867"/>
                    <a:pt x="3175" y="2182"/>
                    <a:pt x="3084" y="1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2" name="Freeform 222"/>
            <p:cNvSpPr>
              <a:spLocks/>
            </p:cNvSpPr>
            <p:nvPr/>
          </p:nvSpPr>
          <p:spPr bwMode="auto">
            <a:xfrm>
              <a:off x="8561388" y="1671638"/>
              <a:ext cx="28575" cy="30162"/>
            </a:xfrm>
            <a:custGeom>
              <a:avLst/>
              <a:gdLst>
                <a:gd name="T0" fmla="*/ 2367 w 3204"/>
                <a:gd name="T1" fmla="*/ 3082 h 3499"/>
                <a:gd name="T2" fmla="*/ 3120 w 3204"/>
                <a:gd name="T3" fmla="*/ 1531 h 3499"/>
                <a:gd name="T4" fmla="*/ 2935 w 3204"/>
                <a:gd name="T5" fmla="*/ 983 h 3499"/>
                <a:gd name="T6" fmla="*/ 838 w 3204"/>
                <a:gd name="T7" fmla="*/ 424 h 3499"/>
                <a:gd name="T8" fmla="*/ 83 w 3204"/>
                <a:gd name="T9" fmla="*/ 1957 h 3499"/>
                <a:gd name="T10" fmla="*/ 275 w 3204"/>
                <a:gd name="T11" fmla="*/ 2510 h 3499"/>
                <a:gd name="T12" fmla="*/ 2367 w 3204"/>
                <a:gd name="T13" fmla="*/ 3082 h 3499"/>
              </a:gdLst>
              <a:ahLst/>
              <a:cxnLst>
                <a:cxn ang="0">
                  <a:pos x="T0" y="T1"/>
                </a:cxn>
                <a:cxn ang="0">
                  <a:pos x="T2" y="T3"/>
                </a:cxn>
                <a:cxn ang="0">
                  <a:pos x="T4" y="T5"/>
                </a:cxn>
                <a:cxn ang="0">
                  <a:pos x="T6" y="T7"/>
                </a:cxn>
                <a:cxn ang="0">
                  <a:pos x="T8" y="T9"/>
                </a:cxn>
                <a:cxn ang="0">
                  <a:pos x="T10" y="T11"/>
                </a:cxn>
                <a:cxn ang="0">
                  <a:pos x="T12" y="T13"/>
                </a:cxn>
              </a:cxnLst>
              <a:rect l="0" t="0" r="r" b="b"/>
              <a:pathLst>
                <a:path w="3204" h="3499">
                  <a:moveTo>
                    <a:pt x="2367" y="3082"/>
                  </a:moveTo>
                  <a:cubicBezTo>
                    <a:pt x="2926" y="2757"/>
                    <a:pt x="3204" y="2133"/>
                    <a:pt x="3120" y="1531"/>
                  </a:cubicBezTo>
                  <a:cubicBezTo>
                    <a:pt x="3095" y="1344"/>
                    <a:pt x="3034" y="1159"/>
                    <a:pt x="2935" y="983"/>
                  </a:cubicBezTo>
                  <a:cubicBezTo>
                    <a:pt x="2509" y="251"/>
                    <a:pt x="1569" y="0"/>
                    <a:pt x="838" y="424"/>
                  </a:cubicBezTo>
                  <a:cubicBezTo>
                    <a:pt x="279" y="742"/>
                    <a:pt x="0" y="1357"/>
                    <a:pt x="83" y="1957"/>
                  </a:cubicBezTo>
                  <a:cubicBezTo>
                    <a:pt x="108" y="2145"/>
                    <a:pt x="173" y="2334"/>
                    <a:pt x="275" y="2510"/>
                  </a:cubicBezTo>
                  <a:cubicBezTo>
                    <a:pt x="701" y="3245"/>
                    <a:pt x="1632" y="3499"/>
                    <a:pt x="2367" y="30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 name="Freeform 223"/>
            <p:cNvSpPr>
              <a:spLocks/>
            </p:cNvSpPr>
            <p:nvPr/>
          </p:nvSpPr>
          <p:spPr bwMode="auto">
            <a:xfrm>
              <a:off x="8847138" y="1528763"/>
              <a:ext cx="152400" cy="119062"/>
            </a:xfrm>
            <a:custGeom>
              <a:avLst/>
              <a:gdLst>
                <a:gd name="T0" fmla="*/ 12345 w 17747"/>
                <a:gd name="T1" fmla="*/ 11644 h 13808"/>
                <a:gd name="T2" fmla="*/ 16549 w 17747"/>
                <a:gd name="T3" fmla="*/ 13808 h 13808"/>
                <a:gd name="T4" fmla="*/ 16955 w 17747"/>
                <a:gd name="T5" fmla="*/ 12440 h 13808"/>
                <a:gd name="T6" fmla="*/ 12408 w 17747"/>
                <a:gd name="T7" fmla="*/ 8968 h 13808"/>
                <a:gd name="T8" fmla="*/ 17241 w 17747"/>
                <a:gd name="T9" fmla="*/ 11804 h 13808"/>
                <a:gd name="T10" fmla="*/ 17747 w 17747"/>
                <a:gd name="T11" fmla="*/ 10490 h 13808"/>
                <a:gd name="T12" fmla="*/ 13364 w 17747"/>
                <a:gd name="T13" fmla="*/ 7284 h 13808"/>
                <a:gd name="T14" fmla="*/ 8226 w 17747"/>
                <a:gd name="T15" fmla="*/ 4142 h 13808"/>
                <a:gd name="T16" fmla="*/ 2050 w 17747"/>
                <a:gd name="T17" fmla="*/ 0 h 13808"/>
                <a:gd name="T18" fmla="*/ 1278 w 17747"/>
                <a:gd name="T19" fmla="*/ 1873 h 13808"/>
                <a:gd name="T20" fmla="*/ 6430 w 17747"/>
                <a:gd name="T21" fmla="*/ 4777 h 13808"/>
                <a:gd name="T22" fmla="*/ 8973 w 17747"/>
                <a:gd name="T23" fmla="*/ 7487 h 13808"/>
                <a:gd name="T24" fmla="*/ 8988 w 17747"/>
                <a:gd name="T25" fmla="*/ 7714 h 13808"/>
                <a:gd name="T26" fmla="*/ 5219 w 17747"/>
                <a:gd name="T27" fmla="*/ 9850 h 13808"/>
                <a:gd name="T28" fmla="*/ 0 w 17747"/>
                <a:gd name="T29" fmla="*/ 10311 h 13808"/>
                <a:gd name="T30" fmla="*/ 812 w 17747"/>
                <a:gd name="T31" fmla="*/ 12539 h 13808"/>
                <a:gd name="T32" fmla="*/ 7329 w 17747"/>
                <a:gd name="T33" fmla="*/ 10576 h 13808"/>
                <a:gd name="T34" fmla="*/ 12345 w 17747"/>
                <a:gd name="T35" fmla="*/ 11644 h 13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47" h="13808">
                  <a:moveTo>
                    <a:pt x="12345" y="11644"/>
                  </a:moveTo>
                  <a:cubicBezTo>
                    <a:pt x="14052" y="12172"/>
                    <a:pt x="16425" y="13725"/>
                    <a:pt x="16549" y="13808"/>
                  </a:cubicBezTo>
                  <a:lnTo>
                    <a:pt x="16955" y="12440"/>
                  </a:lnTo>
                  <a:lnTo>
                    <a:pt x="12408" y="8968"/>
                  </a:lnTo>
                  <a:lnTo>
                    <a:pt x="17241" y="11804"/>
                  </a:lnTo>
                  <a:lnTo>
                    <a:pt x="17747" y="10490"/>
                  </a:lnTo>
                  <a:cubicBezTo>
                    <a:pt x="17634" y="10399"/>
                    <a:pt x="15470" y="8679"/>
                    <a:pt x="13364" y="7284"/>
                  </a:cubicBezTo>
                  <a:cubicBezTo>
                    <a:pt x="11461" y="6010"/>
                    <a:pt x="9701" y="5147"/>
                    <a:pt x="8226" y="4142"/>
                  </a:cubicBezTo>
                  <a:cubicBezTo>
                    <a:pt x="6802" y="3165"/>
                    <a:pt x="2289" y="160"/>
                    <a:pt x="2050" y="0"/>
                  </a:cubicBezTo>
                  <a:lnTo>
                    <a:pt x="1278" y="1873"/>
                  </a:lnTo>
                  <a:cubicBezTo>
                    <a:pt x="1432" y="1943"/>
                    <a:pt x="4302" y="3325"/>
                    <a:pt x="6430" y="4777"/>
                  </a:cubicBezTo>
                  <a:cubicBezTo>
                    <a:pt x="8003" y="5848"/>
                    <a:pt x="8862" y="6687"/>
                    <a:pt x="8973" y="7487"/>
                  </a:cubicBezTo>
                  <a:cubicBezTo>
                    <a:pt x="8984" y="7564"/>
                    <a:pt x="8989" y="7640"/>
                    <a:pt x="8988" y="7714"/>
                  </a:cubicBezTo>
                  <a:cubicBezTo>
                    <a:pt x="8955" y="8289"/>
                    <a:pt x="7904" y="9372"/>
                    <a:pt x="5219" y="9850"/>
                  </a:cubicBezTo>
                  <a:cubicBezTo>
                    <a:pt x="2699" y="10293"/>
                    <a:pt x="135" y="10309"/>
                    <a:pt x="0" y="10311"/>
                  </a:cubicBezTo>
                  <a:lnTo>
                    <a:pt x="812" y="12539"/>
                  </a:lnTo>
                  <a:cubicBezTo>
                    <a:pt x="938" y="12444"/>
                    <a:pt x="3364" y="10668"/>
                    <a:pt x="7329" y="10576"/>
                  </a:cubicBezTo>
                  <a:cubicBezTo>
                    <a:pt x="9480" y="10523"/>
                    <a:pt x="10647" y="11119"/>
                    <a:pt x="12345" y="116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 name="Freeform 224"/>
            <p:cNvSpPr>
              <a:spLocks/>
            </p:cNvSpPr>
            <p:nvPr/>
          </p:nvSpPr>
          <p:spPr bwMode="auto">
            <a:xfrm>
              <a:off x="8512175" y="1622425"/>
              <a:ext cx="166687" cy="117475"/>
            </a:xfrm>
            <a:custGeom>
              <a:avLst/>
              <a:gdLst>
                <a:gd name="T0" fmla="*/ 19255 w 19341"/>
                <a:gd name="T1" fmla="*/ 13578 h 13578"/>
                <a:gd name="T2" fmla="*/ 19239 w 19341"/>
                <a:gd name="T3" fmla="*/ 11562 h 13578"/>
                <a:gd name="T4" fmla="*/ 13312 w 19341"/>
                <a:gd name="T5" fmla="*/ 10354 h 13578"/>
                <a:gd name="T6" fmla="*/ 19273 w 19341"/>
                <a:gd name="T7" fmla="*/ 10817 h 13578"/>
                <a:gd name="T8" fmla="*/ 19341 w 19341"/>
                <a:gd name="T9" fmla="*/ 9223 h 13578"/>
                <a:gd name="T10" fmla="*/ 15019 w 19341"/>
                <a:gd name="T11" fmla="*/ 8224 h 13578"/>
                <a:gd name="T12" fmla="*/ 10409 w 19341"/>
                <a:gd name="T13" fmla="*/ 5782 h 13578"/>
                <a:gd name="T14" fmla="*/ 6603 w 19341"/>
                <a:gd name="T15" fmla="*/ 0 h 13578"/>
                <a:gd name="T16" fmla="*/ 4512 w 19341"/>
                <a:gd name="T17" fmla="*/ 1202 h 13578"/>
                <a:gd name="T18" fmla="*/ 8283 w 19341"/>
                <a:gd name="T19" fmla="*/ 4971 h 13578"/>
                <a:gd name="T20" fmla="*/ 9965 w 19341"/>
                <a:gd name="T21" fmla="*/ 8147 h 13578"/>
                <a:gd name="T22" fmla="*/ 9830 w 19341"/>
                <a:gd name="T23" fmla="*/ 9099 h 13578"/>
                <a:gd name="T24" fmla="*/ 5911 w 19341"/>
                <a:gd name="T25" fmla="*/ 9721 h 13578"/>
                <a:gd name="T26" fmla="*/ 0 w 19341"/>
                <a:gd name="T27" fmla="*/ 8636 h 13578"/>
                <a:gd name="T28" fmla="*/ 50 w 19341"/>
                <a:gd name="T29" fmla="*/ 10773 h 13578"/>
                <a:gd name="T30" fmla="*/ 6901 w 19341"/>
                <a:gd name="T31" fmla="*/ 11387 h 13578"/>
                <a:gd name="T32" fmla="*/ 12970 w 19341"/>
                <a:gd name="T33" fmla="*/ 12298 h 13578"/>
                <a:gd name="T34" fmla="*/ 19255 w 19341"/>
                <a:gd name="T35" fmla="*/ 13578 h 1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41" h="13578">
                  <a:moveTo>
                    <a:pt x="19255" y="13578"/>
                  </a:moveTo>
                  <a:lnTo>
                    <a:pt x="19239" y="11562"/>
                  </a:lnTo>
                  <a:lnTo>
                    <a:pt x="13312" y="10354"/>
                  </a:lnTo>
                  <a:lnTo>
                    <a:pt x="19273" y="10817"/>
                  </a:lnTo>
                  <a:lnTo>
                    <a:pt x="19341" y="9223"/>
                  </a:lnTo>
                  <a:cubicBezTo>
                    <a:pt x="19208" y="9211"/>
                    <a:pt x="16690" y="8929"/>
                    <a:pt x="15019" y="8224"/>
                  </a:cubicBezTo>
                  <a:cubicBezTo>
                    <a:pt x="13342" y="7521"/>
                    <a:pt x="12048" y="7227"/>
                    <a:pt x="10409" y="5782"/>
                  </a:cubicBezTo>
                  <a:cubicBezTo>
                    <a:pt x="7361" y="3124"/>
                    <a:pt x="6642" y="158"/>
                    <a:pt x="6603" y="0"/>
                  </a:cubicBezTo>
                  <a:lnTo>
                    <a:pt x="4512" y="1202"/>
                  </a:lnTo>
                  <a:cubicBezTo>
                    <a:pt x="4619" y="1290"/>
                    <a:pt x="6612" y="2982"/>
                    <a:pt x="8283" y="4971"/>
                  </a:cubicBezTo>
                  <a:cubicBezTo>
                    <a:pt x="9401" y="6299"/>
                    <a:pt x="9863" y="7397"/>
                    <a:pt x="9965" y="8147"/>
                  </a:cubicBezTo>
                  <a:cubicBezTo>
                    <a:pt x="10028" y="8598"/>
                    <a:pt x="9962" y="8925"/>
                    <a:pt x="9830" y="9099"/>
                  </a:cubicBezTo>
                  <a:cubicBezTo>
                    <a:pt x="9289" y="9807"/>
                    <a:pt x="8021" y="9939"/>
                    <a:pt x="5911" y="9721"/>
                  </a:cubicBezTo>
                  <a:cubicBezTo>
                    <a:pt x="3303" y="9473"/>
                    <a:pt x="165" y="8677"/>
                    <a:pt x="0" y="8636"/>
                  </a:cubicBezTo>
                  <a:lnTo>
                    <a:pt x="50" y="10773"/>
                  </a:lnTo>
                  <a:cubicBezTo>
                    <a:pt x="305" y="10798"/>
                    <a:pt x="5149" y="11225"/>
                    <a:pt x="6901" y="11387"/>
                  </a:cubicBezTo>
                  <a:cubicBezTo>
                    <a:pt x="8709" y="11570"/>
                    <a:pt x="10641" y="12034"/>
                    <a:pt x="12970" y="12298"/>
                  </a:cubicBezTo>
                  <a:cubicBezTo>
                    <a:pt x="15511" y="12573"/>
                    <a:pt x="19070" y="13529"/>
                    <a:pt x="19255" y="13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 name="Freeform 225"/>
            <p:cNvSpPr>
              <a:spLocks/>
            </p:cNvSpPr>
            <p:nvPr/>
          </p:nvSpPr>
          <p:spPr bwMode="auto">
            <a:xfrm>
              <a:off x="8982075" y="1408113"/>
              <a:ext cx="265112" cy="288925"/>
            </a:xfrm>
            <a:custGeom>
              <a:avLst/>
              <a:gdLst>
                <a:gd name="T0" fmla="*/ 9743 w 30776"/>
                <a:gd name="T1" fmla="*/ 13537 h 33552"/>
                <a:gd name="T2" fmla="*/ 5724 w 30776"/>
                <a:gd name="T3" fmla="*/ 22442 h 33552"/>
                <a:gd name="T4" fmla="*/ 0 w 30776"/>
                <a:gd name="T5" fmla="*/ 29377 h 33552"/>
                <a:gd name="T6" fmla="*/ 2380 w 30776"/>
                <a:gd name="T7" fmla="*/ 30680 h 33552"/>
                <a:gd name="T8" fmla="*/ 10688 w 30776"/>
                <a:gd name="T9" fmla="*/ 23624 h 33552"/>
                <a:gd name="T10" fmla="*/ 3442 w 30776"/>
                <a:gd name="T11" fmla="*/ 31471 h 33552"/>
                <a:gd name="T12" fmla="*/ 6290 w 30776"/>
                <a:gd name="T13" fmla="*/ 33552 h 33552"/>
                <a:gd name="T14" fmla="*/ 13434 w 30776"/>
                <a:gd name="T15" fmla="*/ 26096 h 33552"/>
                <a:gd name="T16" fmla="*/ 21362 w 30776"/>
                <a:gd name="T17" fmla="*/ 17796 h 33552"/>
                <a:gd name="T18" fmla="*/ 30776 w 30776"/>
                <a:gd name="T19" fmla="*/ 9018 h 33552"/>
                <a:gd name="T20" fmla="*/ 28385 w 30776"/>
                <a:gd name="T21" fmla="*/ 5800 h 33552"/>
                <a:gd name="T22" fmla="*/ 20914 w 30776"/>
                <a:gd name="T23" fmla="*/ 14198 h 33552"/>
                <a:gd name="T24" fmla="*/ 14398 w 30776"/>
                <a:gd name="T25" fmla="*/ 17767 h 33552"/>
                <a:gd name="T26" fmla="*/ 12079 w 30776"/>
                <a:gd name="T27" fmla="*/ 13208 h 33552"/>
                <a:gd name="T28" fmla="*/ 11939 w 30776"/>
                <a:gd name="T29" fmla="*/ 9901 h 33552"/>
                <a:gd name="T30" fmla="*/ 13195 w 30776"/>
                <a:gd name="T31" fmla="*/ 0 h 33552"/>
                <a:gd name="T32" fmla="*/ 8722 w 30776"/>
                <a:gd name="T33" fmla="*/ 622 h 33552"/>
                <a:gd name="T34" fmla="*/ 9957 w 30776"/>
                <a:gd name="T35" fmla="*/ 5440 h 33552"/>
                <a:gd name="T36" fmla="*/ 9743 w 30776"/>
                <a:gd name="T37" fmla="*/ 13537 h 3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76" h="33552">
                  <a:moveTo>
                    <a:pt x="9743" y="13537"/>
                  </a:moveTo>
                  <a:cubicBezTo>
                    <a:pt x="8963" y="17546"/>
                    <a:pt x="7385" y="19487"/>
                    <a:pt x="5724" y="22442"/>
                  </a:cubicBezTo>
                  <a:cubicBezTo>
                    <a:pt x="4053" y="25389"/>
                    <a:pt x="205" y="29178"/>
                    <a:pt x="0" y="29377"/>
                  </a:cubicBezTo>
                  <a:lnTo>
                    <a:pt x="2380" y="30680"/>
                  </a:lnTo>
                  <a:lnTo>
                    <a:pt x="10688" y="23624"/>
                  </a:lnTo>
                  <a:lnTo>
                    <a:pt x="3442" y="31471"/>
                  </a:lnTo>
                  <a:lnTo>
                    <a:pt x="6290" y="33552"/>
                  </a:lnTo>
                  <a:cubicBezTo>
                    <a:pt x="6476" y="33347"/>
                    <a:pt x="9989" y="29446"/>
                    <a:pt x="13434" y="26096"/>
                  </a:cubicBezTo>
                  <a:cubicBezTo>
                    <a:pt x="16572" y="23053"/>
                    <a:pt x="18893" y="20132"/>
                    <a:pt x="21362" y="17796"/>
                  </a:cubicBezTo>
                  <a:cubicBezTo>
                    <a:pt x="23749" y="15539"/>
                    <a:pt x="30425" y="9342"/>
                    <a:pt x="30776" y="9018"/>
                  </a:cubicBezTo>
                  <a:lnTo>
                    <a:pt x="28385" y="5800"/>
                  </a:lnTo>
                  <a:cubicBezTo>
                    <a:pt x="28191" y="6051"/>
                    <a:pt x="24467" y="10826"/>
                    <a:pt x="20914" y="14198"/>
                  </a:cubicBezTo>
                  <a:cubicBezTo>
                    <a:pt x="18030" y="16933"/>
                    <a:pt x="16008" y="18193"/>
                    <a:pt x="14398" y="17767"/>
                  </a:cubicBezTo>
                  <a:cubicBezTo>
                    <a:pt x="13593" y="17559"/>
                    <a:pt x="12487" y="16130"/>
                    <a:pt x="12079" y="13208"/>
                  </a:cubicBezTo>
                  <a:cubicBezTo>
                    <a:pt x="11948" y="12266"/>
                    <a:pt x="11891" y="11166"/>
                    <a:pt x="11939" y="9901"/>
                  </a:cubicBezTo>
                  <a:cubicBezTo>
                    <a:pt x="12130" y="5027"/>
                    <a:pt x="13141" y="252"/>
                    <a:pt x="13195" y="0"/>
                  </a:cubicBezTo>
                  <a:lnTo>
                    <a:pt x="8722" y="622"/>
                  </a:lnTo>
                  <a:cubicBezTo>
                    <a:pt x="8763" y="717"/>
                    <a:pt x="9542" y="2459"/>
                    <a:pt x="9957" y="5440"/>
                  </a:cubicBezTo>
                  <a:cubicBezTo>
                    <a:pt x="10259" y="7618"/>
                    <a:pt x="10347" y="10406"/>
                    <a:pt x="9743" y="13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 name="Freeform 226"/>
            <p:cNvSpPr>
              <a:spLocks/>
            </p:cNvSpPr>
            <p:nvPr/>
          </p:nvSpPr>
          <p:spPr bwMode="auto">
            <a:xfrm>
              <a:off x="8486775" y="1801813"/>
              <a:ext cx="38100" cy="38100"/>
            </a:xfrm>
            <a:custGeom>
              <a:avLst/>
              <a:gdLst>
                <a:gd name="T0" fmla="*/ 23 w 4297"/>
                <a:gd name="T1" fmla="*/ 2505 h 4419"/>
                <a:gd name="T2" fmla="*/ 2032 w 4297"/>
                <a:gd name="T3" fmla="*/ 4354 h 4419"/>
                <a:gd name="T4" fmla="*/ 4290 w 4297"/>
                <a:gd name="T5" fmla="*/ 2329 h 4419"/>
                <a:gd name="T6" fmla="*/ 4274 w 4297"/>
                <a:gd name="T7" fmla="*/ 1908 h 4419"/>
                <a:gd name="T8" fmla="*/ 2270 w 4297"/>
                <a:gd name="T9" fmla="*/ 64 h 4419"/>
                <a:gd name="T10" fmla="*/ 7 w 4297"/>
                <a:gd name="T11" fmla="*/ 2092 h 4419"/>
                <a:gd name="T12" fmla="*/ 23 w 4297"/>
                <a:gd name="T13" fmla="*/ 2505 h 4419"/>
              </a:gdLst>
              <a:ahLst/>
              <a:cxnLst>
                <a:cxn ang="0">
                  <a:pos x="T0" y="T1"/>
                </a:cxn>
                <a:cxn ang="0">
                  <a:pos x="T2" y="T3"/>
                </a:cxn>
                <a:cxn ang="0">
                  <a:pos x="T4" y="T5"/>
                </a:cxn>
                <a:cxn ang="0">
                  <a:pos x="T6" y="T7"/>
                </a:cxn>
                <a:cxn ang="0">
                  <a:pos x="T8" y="T9"/>
                </a:cxn>
                <a:cxn ang="0">
                  <a:pos x="T10" y="T11"/>
                </a:cxn>
                <a:cxn ang="0">
                  <a:pos x="T12" y="T13"/>
                </a:cxn>
              </a:cxnLst>
              <a:rect l="0" t="0" r="r" b="b"/>
              <a:pathLst>
                <a:path w="4297" h="4419">
                  <a:moveTo>
                    <a:pt x="23" y="2505"/>
                  </a:moveTo>
                  <a:cubicBezTo>
                    <a:pt x="163" y="3504"/>
                    <a:pt x="990" y="4295"/>
                    <a:pt x="2032" y="4354"/>
                  </a:cubicBezTo>
                  <a:cubicBezTo>
                    <a:pt x="3219" y="4419"/>
                    <a:pt x="4225" y="3513"/>
                    <a:pt x="4290" y="2329"/>
                  </a:cubicBezTo>
                  <a:cubicBezTo>
                    <a:pt x="4297" y="2185"/>
                    <a:pt x="4292" y="2045"/>
                    <a:pt x="4274" y="1908"/>
                  </a:cubicBezTo>
                  <a:cubicBezTo>
                    <a:pt x="4135" y="915"/>
                    <a:pt x="3314" y="122"/>
                    <a:pt x="2270" y="64"/>
                  </a:cubicBezTo>
                  <a:cubicBezTo>
                    <a:pt x="1085" y="0"/>
                    <a:pt x="70" y="907"/>
                    <a:pt x="7" y="2092"/>
                  </a:cubicBezTo>
                  <a:cubicBezTo>
                    <a:pt x="0" y="2230"/>
                    <a:pt x="5" y="2370"/>
                    <a:pt x="23" y="25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 name="Freeform 227"/>
            <p:cNvSpPr>
              <a:spLocks/>
            </p:cNvSpPr>
            <p:nvPr/>
          </p:nvSpPr>
          <p:spPr bwMode="auto">
            <a:xfrm>
              <a:off x="8739188" y="1730375"/>
              <a:ext cx="96837" cy="96837"/>
            </a:xfrm>
            <a:custGeom>
              <a:avLst/>
              <a:gdLst>
                <a:gd name="T0" fmla="*/ 6423 w 11367"/>
                <a:gd name="T1" fmla="*/ 10956 h 11364"/>
                <a:gd name="T2" fmla="*/ 10963 w 11367"/>
                <a:gd name="T3" fmla="*/ 4942 h 11364"/>
                <a:gd name="T4" fmla="*/ 4956 w 11367"/>
                <a:gd name="T5" fmla="*/ 404 h 11364"/>
                <a:gd name="T6" fmla="*/ 402 w 11367"/>
                <a:gd name="T7" fmla="*/ 6410 h 11364"/>
                <a:gd name="T8" fmla="*/ 6423 w 11367"/>
                <a:gd name="T9" fmla="*/ 10956 h 11364"/>
              </a:gdLst>
              <a:ahLst/>
              <a:cxnLst>
                <a:cxn ang="0">
                  <a:pos x="T0" y="T1"/>
                </a:cxn>
                <a:cxn ang="0">
                  <a:pos x="T2" y="T3"/>
                </a:cxn>
                <a:cxn ang="0">
                  <a:pos x="T4" y="T5"/>
                </a:cxn>
                <a:cxn ang="0">
                  <a:pos x="T6" y="T7"/>
                </a:cxn>
                <a:cxn ang="0">
                  <a:pos x="T8" y="T9"/>
                </a:cxn>
              </a:cxnLst>
              <a:rect l="0" t="0" r="r" b="b"/>
              <a:pathLst>
                <a:path w="11367" h="11364">
                  <a:moveTo>
                    <a:pt x="6423" y="10956"/>
                  </a:moveTo>
                  <a:cubicBezTo>
                    <a:pt x="9331" y="10551"/>
                    <a:pt x="11367" y="7859"/>
                    <a:pt x="10963" y="4942"/>
                  </a:cubicBezTo>
                  <a:cubicBezTo>
                    <a:pt x="10556" y="2027"/>
                    <a:pt x="7864" y="0"/>
                    <a:pt x="4956" y="404"/>
                  </a:cubicBezTo>
                  <a:cubicBezTo>
                    <a:pt x="2036" y="810"/>
                    <a:pt x="0" y="3497"/>
                    <a:pt x="402" y="6410"/>
                  </a:cubicBezTo>
                  <a:cubicBezTo>
                    <a:pt x="812" y="9327"/>
                    <a:pt x="3504" y="11364"/>
                    <a:pt x="6423" y="109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 name="Freeform 228"/>
            <p:cNvSpPr>
              <a:spLocks/>
            </p:cNvSpPr>
            <p:nvPr/>
          </p:nvSpPr>
          <p:spPr bwMode="auto">
            <a:xfrm>
              <a:off x="8410575" y="1738313"/>
              <a:ext cx="206375" cy="222250"/>
            </a:xfrm>
            <a:custGeom>
              <a:avLst/>
              <a:gdLst>
                <a:gd name="T0" fmla="*/ 15899 w 23837"/>
                <a:gd name="T1" fmla="*/ 17470 h 25800"/>
                <a:gd name="T2" fmla="*/ 22538 w 23837"/>
                <a:gd name="T3" fmla="*/ 22574 h 25800"/>
                <a:gd name="T4" fmla="*/ 23837 w 23837"/>
                <a:gd name="T5" fmla="*/ 20759 h 25800"/>
                <a:gd name="T6" fmla="*/ 19533 w 23837"/>
                <a:gd name="T7" fmla="*/ 16273 h 25800"/>
                <a:gd name="T8" fmla="*/ 15985 w 23837"/>
                <a:gd name="T9" fmla="*/ 9879 h 25800"/>
                <a:gd name="T10" fmla="*/ 15467 w 23837"/>
                <a:gd name="T11" fmla="*/ 7415 h 25800"/>
                <a:gd name="T12" fmla="*/ 15940 w 23837"/>
                <a:gd name="T13" fmla="*/ 185 h 25800"/>
                <a:gd name="T14" fmla="*/ 12565 w 23837"/>
                <a:gd name="T15" fmla="*/ 0 h 25800"/>
                <a:gd name="T16" fmla="*/ 14042 w 23837"/>
                <a:gd name="T17" fmla="*/ 6781 h 25800"/>
                <a:gd name="T18" fmla="*/ 14109 w 23837"/>
                <a:gd name="T19" fmla="*/ 7302 h 25800"/>
                <a:gd name="T20" fmla="*/ 12773 w 23837"/>
                <a:gd name="T21" fmla="*/ 13324 h 25800"/>
                <a:gd name="T22" fmla="*/ 7687 w 23837"/>
                <a:gd name="T23" fmla="*/ 11067 h 25800"/>
                <a:gd name="T24" fmla="*/ 1587 w 23837"/>
                <a:gd name="T25" fmla="*/ 5264 h 25800"/>
                <a:gd name="T26" fmla="*/ 0 w 23837"/>
                <a:gd name="T27" fmla="*/ 7819 h 25800"/>
                <a:gd name="T28" fmla="*/ 7572 w 23837"/>
                <a:gd name="T29" fmla="*/ 13781 h 25800"/>
                <a:gd name="T30" fmla="*/ 13999 w 23837"/>
                <a:gd name="T31" fmla="*/ 19489 h 25800"/>
                <a:gd name="T32" fmla="*/ 20410 w 23837"/>
                <a:gd name="T33" fmla="*/ 25800 h 25800"/>
                <a:gd name="T34" fmla="*/ 21934 w 23837"/>
                <a:gd name="T35" fmla="*/ 23416 h 25800"/>
                <a:gd name="T36" fmla="*/ 15899 w 23837"/>
                <a:gd name="T37" fmla="*/ 17470 h 25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37" h="25800">
                  <a:moveTo>
                    <a:pt x="15899" y="17470"/>
                  </a:moveTo>
                  <a:lnTo>
                    <a:pt x="22538" y="22574"/>
                  </a:lnTo>
                  <a:lnTo>
                    <a:pt x="23837" y="20759"/>
                  </a:lnTo>
                  <a:cubicBezTo>
                    <a:pt x="23695" y="20641"/>
                    <a:pt x="20958" y="18374"/>
                    <a:pt x="19533" y="16273"/>
                  </a:cubicBezTo>
                  <a:cubicBezTo>
                    <a:pt x="18106" y="14172"/>
                    <a:pt x="16810" y="12821"/>
                    <a:pt x="15985" y="9879"/>
                  </a:cubicBezTo>
                  <a:cubicBezTo>
                    <a:pt x="15742" y="9022"/>
                    <a:pt x="15575" y="8199"/>
                    <a:pt x="15467" y="7415"/>
                  </a:cubicBezTo>
                  <a:cubicBezTo>
                    <a:pt x="14881" y="3206"/>
                    <a:pt x="15888" y="336"/>
                    <a:pt x="15940" y="185"/>
                  </a:cubicBezTo>
                  <a:lnTo>
                    <a:pt x="12565" y="0"/>
                  </a:lnTo>
                  <a:cubicBezTo>
                    <a:pt x="12617" y="167"/>
                    <a:pt x="13564" y="3337"/>
                    <a:pt x="14042" y="6781"/>
                  </a:cubicBezTo>
                  <a:cubicBezTo>
                    <a:pt x="14066" y="6955"/>
                    <a:pt x="14089" y="7129"/>
                    <a:pt x="14109" y="7302"/>
                  </a:cubicBezTo>
                  <a:cubicBezTo>
                    <a:pt x="14588" y="11164"/>
                    <a:pt x="13537" y="13055"/>
                    <a:pt x="12773" y="13324"/>
                  </a:cubicBezTo>
                  <a:cubicBezTo>
                    <a:pt x="11591" y="13745"/>
                    <a:pt x="10009" y="12932"/>
                    <a:pt x="7687" y="11067"/>
                  </a:cubicBezTo>
                  <a:cubicBezTo>
                    <a:pt x="4822" y="8774"/>
                    <a:pt x="1753" y="5440"/>
                    <a:pt x="1587" y="5264"/>
                  </a:cubicBezTo>
                  <a:lnTo>
                    <a:pt x="0" y="7819"/>
                  </a:lnTo>
                  <a:cubicBezTo>
                    <a:pt x="283" y="8040"/>
                    <a:pt x="5644" y="12246"/>
                    <a:pt x="7572" y="13781"/>
                  </a:cubicBezTo>
                  <a:cubicBezTo>
                    <a:pt x="9556" y="15371"/>
                    <a:pt x="11465" y="17404"/>
                    <a:pt x="13999" y="19489"/>
                  </a:cubicBezTo>
                  <a:cubicBezTo>
                    <a:pt x="16779" y="21769"/>
                    <a:pt x="20226" y="25601"/>
                    <a:pt x="20410" y="25800"/>
                  </a:cubicBezTo>
                  <a:lnTo>
                    <a:pt x="21934" y="23416"/>
                  </a:lnTo>
                  <a:lnTo>
                    <a:pt x="15899" y="17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 name="Freeform 229"/>
            <p:cNvSpPr>
              <a:spLocks/>
            </p:cNvSpPr>
            <p:nvPr/>
          </p:nvSpPr>
          <p:spPr bwMode="auto">
            <a:xfrm>
              <a:off x="8526463" y="1576388"/>
              <a:ext cx="504825" cy="528637"/>
            </a:xfrm>
            <a:custGeom>
              <a:avLst/>
              <a:gdLst>
                <a:gd name="T0" fmla="*/ 19861 w 58621"/>
                <a:gd name="T1" fmla="*/ 43873 h 61186"/>
                <a:gd name="T2" fmla="*/ 6405 w 58621"/>
                <a:gd name="T3" fmla="*/ 58445 h 61186"/>
                <a:gd name="T4" fmla="*/ 10578 w 58621"/>
                <a:gd name="T5" fmla="*/ 61186 h 61186"/>
                <a:gd name="T6" fmla="*/ 24956 w 58621"/>
                <a:gd name="T7" fmla="*/ 48462 h 61186"/>
                <a:gd name="T8" fmla="*/ 39677 w 58621"/>
                <a:gd name="T9" fmla="*/ 33052 h 61186"/>
                <a:gd name="T10" fmla="*/ 58621 w 58621"/>
                <a:gd name="T11" fmla="*/ 14816 h 61186"/>
                <a:gd name="T12" fmla="*/ 52723 w 58621"/>
                <a:gd name="T13" fmla="*/ 10765 h 61186"/>
                <a:gd name="T14" fmla="*/ 38839 w 58621"/>
                <a:gd name="T15" fmla="*/ 26363 h 61186"/>
                <a:gd name="T16" fmla="*/ 26741 w 58621"/>
                <a:gd name="T17" fmla="*/ 32988 h 61186"/>
                <a:gd name="T18" fmla="*/ 22445 w 58621"/>
                <a:gd name="T19" fmla="*/ 24541 h 61186"/>
                <a:gd name="T20" fmla="*/ 22186 w 58621"/>
                <a:gd name="T21" fmla="*/ 18387 h 61186"/>
                <a:gd name="T22" fmla="*/ 24512 w 58621"/>
                <a:gd name="T23" fmla="*/ 0 h 61186"/>
                <a:gd name="T24" fmla="*/ 16202 w 58621"/>
                <a:gd name="T25" fmla="*/ 1155 h 61186"/>
                <a:gd name="T26" fmla="*/ 18495 w 58621"/>
                <a:gd name="T27" fmla="*/ 10107 h 61186"/>
                <a:gd name="T28" fmla="*/ 18098 w 58621"/>
                <a:gd name="T29" fmla="*/ 25137 h 61186"/>
                <a:gd name="T30" fmla="*/ 10632 w 58621"/>
                <a:gd name="T31" fmla="*/ 41666 h 61186"/>
                <a:gd name="T32" fmla="*/ 0 w 58621"/>
                <a:gd name="T33" fmla="*/ 54551 h 61186"/>
                <a:gd name="T34" fmla="*/ 4421 w 58621"/>
                <a:gd name="T35" fmla="*/ 56982 h 61186"/>
                <a:gd name="T36" fmla="*/ 19861 w 58621"/>
                <a:gd name="T37" fmla="*/ 43873 h 6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621" h="61186">
                  <a:moveTo>
                    <a:pt x="19861" y="43873"/>
                  </a:moveTo>
                  <a:lnTo>
                    <a:pt x="6405" y="58445"/>
                  </a:lnTo>
                  <a:lnTo>
                    <a:pt x="10578" y="61186"/>
                  </a:lnTo>
                  <a:cubicBezTo>
                    <a:pt x="10977" y="60861"/>
                    <a:pt x="18560" y="54676"/>
                    <a:pt x="24956" y="48462"/>
                  </a:cubicBezTo>
                  <a:cubicBezTo>
                    <a:pt x="30781" y="42808"/>
                    <a:pt x="35090" y="37394"/>
                    <a:pt x="39677" y="33052"/>
                  </a:cubicBezTo>
                  <a:cubicBezTo>
                    <a:pt x="44116" y="28850"/>
                    <a:pt x="57897" y="15519"/>
                    <a:pt x="58621" y="14816"/>
                  </a:cubicBezTo>
                  <a:lnTo>
                    <a:pt x="52723" y="10765"/>
                  </a:lnTo>
                  <a:cubicBezTo>
                    <a:pt x="52362" y="11230"/>
                    <a:pt x="45441" y="20100"/>
                    <a:pt x="38839" y="26363"/>
                  </a:cubicBezTo>
                  <a:cubicBezTo>
                    <a:pt x="33487" y="31444"/>
                    <a:pt x="29740" y="33780"/>
                    <a:pt x="26741" y="32988"/>
                  </a:cubicBezTo>
                  <a:cubicBezTo>
                    <a:pt x="25258" y="32601"/>
                    <a:pt x="23198" y="29957"/>
                    <a:pt x="22445" y="24541"/>
                  </a:cubicBezTo>
                  <a:cubicBezTo>
                    <a:pt x="22201" y="22787"/>
                    <a:pt x="22091" y="20741"/>
                    <a:pt x="22186" y="18387"/>
                  </a:cubicBezTo>
                  <a:cubicBezTo>
                    <a:pt x="22539" y="9345"/>
                    <a:pt x="24411" y="469"/>
                    <a:pt x="24512" y="0"/>
                  </a:cubicBezTo>
                  <a:lnTo>
                    <a:pt x="16202" y="1155"/>
                  </a:lnTo>
                  <a:cubicBezTo>
                    <a:pt x="16279" y="1326"/>
                    <a:pt x="17728" y="4572"/>
                    <a:pt x="18495" y="10107"/>
                  </a:cubicBezTo>
                  <a:cubicBezTo>
                    <a:pt x="19059" y="14153"/>
                    <a:pt x="19221" y="19327"/>
                    <a:pt x="18098" y="25137"/>
                  </a:cubicBezTo>
                  <a:cubicBezTo>
                    <a:pt x="16653" y="32587"/>
                    <a:pt x="13727" y="36176"/>
                    <a:pt x="10632" y="41666"/>
                  </a:cubicBezTo>
                  <a:cubicBezTo>
                    <a:pt x="7544" y="47155"/>
                    <a:pt x="377" y="54179"/>
                    <a:pt x="0" y="54551"/>
                  </a:cubicBezTo>
                  <a:lnTo>
                    <a:pt x="4421" y="56982"/>
                  </a:lnTo>
                  <a:lnTo>
                    <a:pt x="19861" y="438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 name="Freeform 230"/>
            <p:cNvSpPr>
              <a:spLocks/>
            </p:cNvSpPr>
            <p:nvPr/>
          </p:nvSpPr>
          <p:spPr bwMode="auto">
            <a:xfrm>
              <a:off x="6821488" y="1463675"/>
              <a:ext cx="50800" cy="50800"/>
            </a:xfrm>
            <a:custGeom>
              <a:avLst/>
              <a:gdLst>
                <a:gd name="T0" fmla="*/ 383 w 5893"/>
                <a:gd name="T1" fmla="*/ 4330 h 5872"/>
                <a:gd name="T2" fmla="*/ 2992 w 5893"/>
                <a:gd name="T3" fmla="*/ 5852 h 5872"/>
                <a:gd name="T4" fmla="*/ 5875 w 5893"/>
                <a:gd name="T5" fmla="*/ 2894 h 5872"/>
                <a:gd name="T6" fmla="*/ 5519 w 5893"/>
                <a:gd name="T7" fmla="*/ 1539 h 5872"/>
                <a:gd name="T8" fmla="*/ 2908 w 5893"/>
                <a:gd name="T9" fmla="*/ 18 h 5872"/>
                <a:gd name="T10" fmla="*/ 27 w 5893"/>
                <a:gd name="T11" fmla="*/ 2977 h 5872"/>
                <a:gd name="T12" fmla="*/ 383 w 5893"/>
                <a:gd name="T13" fmla="*/ 4330 h 5872"/>
              </a:gdLst>
              <a:ahLst/>
              <a:cxnLst>
                <a:cxn ang="0">
                  <a:pos x="T0" y="T1"/>
                </a:cxn>
                <a:cxn ang="0">
                  <a:pos x="T2" y="T3"/>
                </a:cxn>
                <a:cxn ang="0">
                  <a:pos x="T4" y="T5"/>
                </a:cxn>
                <a:cxn ang="0">
                  <a:pos x="T6" y="T7"/>
                </a:cxn>
                <a:cxn ang="0">
                  <a:pos x="T8" y="T9"/>
                </a:cxn>
                <a:cxn ang="0">
                  <a:pos x="T10" y="T11"/>
                </a:cxn>
                <a:cxn ang="0">
                  <a:pos x="T12" y="T13"/>
                </a:cxn>
              </a:cxnLst>
              <a:rect l="0" t="0" r="r" b="b"/>
              <a:pathLst>
                <a:path w="5893" h="5872">
                  <a:moveTo>
                    <a:pt x="383" y="4330"/>
                  </a:moveTo>
                  <a:cubicBezTo>
                    <a:pt x="886" y="5252"/>
                    <a:pt x="1871" y="5872"/>
                    <a:pt x="2992" y="5852"/>
                  </a:cubicBezTo>
                  <a:cubicBezTo>
                    <a:pt x="4608" y="5834"/>
                    <a:pt x="5893" y="4511"/>
                    <a:pt x="5875" y="2894"/>
                  </a:cubicBezTo>
                  <a:cubicBezTo>
                    <a:pt x="5866" y="2403"/>
                    <a:pt x="5739" y="1943"/>
                    <a:pt x="5519" y="1539"/>
                  </a:cubicBezTo>
                  <a:cubicBezTo>
                    <a:pt x="5016" y="619"/>
                    <a:pt x="4029" y="0"/>
                    <a:pt x="2908" y="18"/>
                  </a:cubicBezTo>
                  <a:cubicBezTo>
                    <a:pt x="1290" y="38"/>
                    <a:pt x="0" y="1366"/>
                    <a:pt x="27" y="2977"/>
                  </a:cubicBezTo>
                  <a:cubicBezTo>
                    <a:pt x="36" y="3465"/>
                    <a:pt x="162" y="3927"/>
                    <a:pt x="383" y="4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 name="Freeform 231"/>
            <p:cNvSpPr>
              <a:spLocks/>
            </p:cNvSpPr>
            <p:nvPr/>
          </p:nvSpPr>
          <p:spPr bwMode="auto">
            <a:xfrm>
              <a:off x="7051675" y="1471613"/>
              <a:ext cx="25400" cy="26987"/>
            </a:xfrm>
            <a:custGeom>
              <a:avLst/>
              <a:gdLst>
                <a:gd name="T0" fmla="*/ 20 w 2944"/>
                <a:gd name="T1" fmla="*/ 1409 h 3022"/>
                <a:gd name="T2" fmla="*/ 194 w 2944"/>
                <a:gd name="T3" fmla="*/ 2207 h 3022"/>
                <a:gd name="T4" fmla="*/ 1363 w 2944"/>
                <a:gd name="T5" fmla="*/ 2968 h 3022"/>
                <a:gd name="T6" fmla="*/ 2919 w 2944"/>
                <a:gd name="T7" fmla="*/ 1616 h 3022"/>
                <a:gd name="T8" fmla="*/ 2748 w 2944"/>
                <a:gd name="T9" fmla="*/ 809 h 3022"/>
                <a:gd name="T10" fmla="*/ 1576 w 2944"/>
                <a:gd name="T11" fmla="*/ 54 h 3022"/>
                <a:gd name="T12" fmla="*/ 20 w 2944"/>
                <a:gd name="T13" fmla="*/ 1409 h 3022"/>
              </a:gdLst>
              <a:ahLst/>
              <a:cxnLst>
                <a:cxn ang="0">
                  <a:pos x="T0" y="T1"/>
                </a:cxn>
                <a:cxn ang="0">
                  <a:pos x="T2" y="T3"/>
                </a:cxn>
                <a:cxn ang="0">
                  <a:pos x="T4" y="T5"/>
                </a:cxn>
                <a:cxn ang="0">
                  <a:pos x="T6" y="T7"/>
                </a:cxn>
                <a:cxn ang="0">
                  <a:pos x="T8" y="T9"/>
                </a:cxn>
                <a:cxn ang="0">
                  <a:pos x="T10" y="T11"/>
                </a:cxn>
                <a:cxn ang="0">
                  <a:pos x="T12" y="T13"/>
                </a:cxn>
              </a:cxnLst>
              <a:rect l="0" t="0" r="r" b="b"/>
              <a:pathLst>
                <a:path w="2944" h="3022">
                  <a:moveTo>
                    <a:pt x="20" y="1409"/>
                  </a:moveTo>
                  <a:cubicBezTo>
                    <a:pt x="0" y="1695"/>
                    <a:pt x="65" y="1970"/>
                    <a:pt x="194" y="2207"/>
                  </a:cubicBezTo>
                  <a:cubicBezTo>
                    <a:pt x="423" y="2626"/>
                    <a:pt x="852" y="2926"/>
                    <a:pt x="1363" y="2968"/>
                  </a:cubicBezTo>
                  <a:cubicBezTo>
                    <a:pt x="2166" y="3022"/>
                    <a:pt x="2865" y="2418"/>
                    <a:pt x="2919" y="1616"/>
                  </a:cubicBezTo>
                  <a:cubicBezTo>
                    <a:pt x="2944" y="1323"/>
                    <a:pt x="2879" y="1048"/>
                    <a:pt x="2748" y="809"/>
                  </a:cubicBezTo>
                  <a:cubicBezTo>
                    <a:pt x="2522" y="390"/>
                    <a:pt x="2090" y="96"/>
                    <a:pt x="1576" y="54"/>
                  </a:cubicBezTo>
                  <a:cubicBezTo>
                    <a:pt x="775" y="0"/>
                    <a:pt x="74" y="606"/>
                    <a:pt x="20" y="1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 name="Freeform 232"/>
            <p:cNvSpPr>
              <a:spLocks/>
            </p:cNvSpPr>
            <p:nvPr/>
          </p:nvSpPr>
          <p:spPr bwMode="auto">
            <a:xfrm>
              <a:off x="6978650" y="1427163"/>
              <a:ext cx="155575" cy="134937"/>
            </a:xfrm>
            <a:custGeom>
              <a:avLst/>
              <a:gdLst>
                <a:gd name="T0" fmla="*/ 6515 w 17929"/>
                <a:gd name="T1" fmla="*/ 6523 h 15728"/>
                <a:gd name="T2" fmla="*/ 3580 w 17929"/>
                <a:gd name="T3" fmla="*/ 10512 h 15728"/>
                <a:gd name="T4" fmla="*/ 0 w 17929"/>
                <a:gd name="T5" fmla="*/ 13350 h 15728"/>
                <a:gd name="T6" fmla="*/ 1044 w 17929"/>
                <a:gd name="T7" fmla="*/ 14256 h 15728"/>
                <a:gd name="T8" fmla="*/ 5924 w 17929"/>
                <a:gd name="T9" fmla="*/ 11630 h 15728"/>
                <a:gd name="T10" fmla="*/ 1495 w 17929"/>
                <a:gd name="T11" fmla="*/ 14756 h 15728"/>
                <a:gd name="T12" fmla="*/ 2453 w 17929"/>
                <a:gd name="T13" fmla="*/ 15728 h 15728"/>
                <a:gd name="T14" fmla="*/ 7016 w 17929"/>
                <a:gd name="T15" fmla="*/ 13140 h 15728"/>
                <a:gd name="T16" fmla="*/ 11833 w 17929"/>
                <a:gd name="T17" fmla="*/ 9858 h 15728"/>
                <a:gd name="T18" fmla="*/ 17929 w 17929"/>
                <a:gd name="T19" fmla="*/ 6063 h 15728"/>
                <a:gd name="T20" fmla="*/ 16587 w 17929"/>
                <a:gd name="T21" fmla="*/ 4639 h 15728"/>
                <a:gd name="T22" fmla="*/ 11986 w 17929"/>
                <a:gd name="T23" fmla="*/ 8029 h 15728"/>
                <a:gd name="T24" fmla="*/ 8377 w 17929"/>
                <a:gd name="T25" fmla="*/ 9109 h 15728"/>
                <a:gd name="T26" fmla="*/ 8021 w 17929"/>
                <a:gd name="T27" fmla="*/ 8719 h 15728"/>
                <a:gd name="T28" fmla="*/ 7992 w 17929"/>
                <a:gd name="T29" fmla="*/ 4941 h 15728"/>
                <a:gd name="T30" fmla="*/ 9656 w 17929"/>
                <a:gd name="T31" fmla="*/ 157 h 15728"/>
                <a:gd name="T32" fmla="*/ 7376 w 17929"/>
                <a:gd name="T33" fmla="*/ 0 h 15728"/>
                <a:gd name="T34" fmla="*/ 6515 w 17929"/>
                <a:gd name="T35" fmla="*/ 6523 h 1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9" h="15728">
                  <a:moveTo>
                    <a:pt x="6515" y="6523"/>
                  </a:moveTo>
                  <a:cubicBezTo>
                    <a:pt x="5703" y="8424"/>
                    <a:pt x="4718" y="9222"/>
                    <a:pt x="3580" y="10512"/>
                  </a:cubicBezTo>
                  <a:cubicBezTo>
                    <a:pt x="2437" y="11803"/>
                    <a:pt x="124" y="13273"/>
                    <a:pt x="0" y="13350"/>
                  </a:cubicBezTo>
                  <a:lnTo>
                    <a:pt x="1044" y="14256"/>
                  </a:lnTo>
                  <a:lnTo>
                    <a:pt x="5924" y="11630"/>
                  </a:lnTo>
                  <a:lnTo>
                    <a:pt x="1495" y="14756"/>
                  </a:lnTo>
                  <a:lnTo>
                    <a:pt x="2453" y="15728"/>
                  </a:lnTo>
                  <a:cubicBezTo>
                    <a:pt x="2577" y="15663"/>
                    <a:pt x="4957" y="14443"/>
                    <a:pt x="7016" y="13140"/>
                  </a:cubicBezTo>
                  <a:cubicBezTo>
                    <a:pt x="8902" y="11961"/>
                    <a:pt x="10354" y="10760"/>
                    <a:pt x="11833" y="9858"/>
                  </a:cubicBezTo>
                  <a:cubicBezTo>
                    <a:pt x="13255" y="8988"/>
                    <a:pt x="17695" y="6206"/>
                    <a:pt x="17929" y="6063"/>
                  </a:cubicBezTo>
                  <a:lnTo>
                    <a:pt x="16587" y="4639"/>
                  </a:lnTo>
                  <a:cubicBezTo>
                    <a:pt x="16463" y="4745"/>
                    <a:pt x="14108" y="6720"/>
                    <a:pt x="11986" y="8029"/>
                  </a:cubicBezTo>
                  <a:cubicBezTo>
                    <a:pt x="10271" y="9076"/>
                    <a:pt x="9133" y="9493"/>
                    <a:pt x="8377" y="9109"/>
                  </a:cubicBezTo>
                  <a:cubicBezTo>
                    <a:pt x="8253" y="9048"/>
                    <a:pt x="8129" y="8918"/>
                    <a:pt x="8021" y="8719"/>
                  </a:cubicBezTo>
                  <a:cubicBezTo>
                    <a:pt x="7689" y="8117"/>
                    <a:pt x="7507" y="6868"/>
                    <a:pt x="7992" y="4941"/>
                  </a:cubicBezTo>
                  <a:cubicBezTo>
                    <a:pt x="8602" y="2547"/>
                    <a:pt x="9603" y="279"/>
                    <a:pt x="9656" y="157"/>
                  </a:cubicBezTo>
                  <a:lnTo>
                    <a:pt x="7376" y="0"/>
                  </a:lnTo>
                  <a:cubicBezTo>
                    <a:pt x="7408" y="153"/>
                    <a:pt x="8010" y="2982"/>
                    <a:pt x="6515" y="6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 name="Freeform 233"/>
            <p:cNvSpPr>
              <a:spLocks/>
            </p:cNvSpPr>
            <p:nvPr/>
          </p:nvSpPr>
          <p:spPr bwMode="auto">
            <a:xfrm>
              <a:off x="6772275" y="1684338"/>
              <a:ext cx="41275" cy="46037"/>
            </a:xfrm>
            <a:custGeom>
              <a:avLst/>
              <a:gdLst>
                <a:gd name="T0" fmla="*/ 4410 w 4795"/>
                <a:gd name="T1" fmla="*/ 1506 h 5215"/>
                <a:gd name="T2" fmla="*/ 3316 w 4795"/>
                <a:gd name="T3" fmla="*/ 508 h 5215"/>
                <a:gd name="T4" fmla="*/ 289 w 4795"/>
                <a:gd name="T5" fmla="*/ 1687 h 5215"/>
                <a:gd name="T6" fmla="*/ 384 w 4795"/>
                <a:gd name="T7" fmla="*/ 3711 h 5215"/>
                <a:gd name="T8" fmla="*/ 1473 w 4795"/>
                <a:gd name="T9" fmla="*/ 4708 h 5215"/>
                <a:gd name="T10" fmla="*/ 4498 w 4795"/>
                <a:gd name="T11" fmla="*/ 3524 h 5215"/>
                <a:gd name="T12" fmla="*/ 4410 w 4795"/>
                <a:gd name="T13" fmla="*/ 1506 h 5215"/>
              </a:gdLst>
              <a:ahLst/>
              <a:cxnLst>
                <a:cxn ang="0">
                  <a:pos x="T0" y="T1"/>
                </a:cxn>
                <a:cxn ang="0">
                  <a:pos x="T2" y="T3"/>
                </a:cxn>
                <a:cxn ang="0">
                  <a:pos x="T4" y="T5"/>
                </a:cxn>
                <a:cxn ang="0">
                  <a:pos x="T6" y="T7"/>
                </a:cxn>
                <a:cxn ang="0">
                  <a:pos x="T8" y="T9"/>
                </a:cxn>
                <a:cxn ang="0">
                  <a:pos x="T10" y="T11"/>
                </a:cxn>
                <a:cxn ang="0">
                  <a:pos x="T12" y="T13"/>
                </a:cxn>
              </a:cxnLst>
              <a:rect l="0" t="0" r="r" b="b"/>
              <a:pathLst>
                <a:path w="4795" h="5215">
                  <a:moveTo>
                    <a:pt x="4410" y="1506"/>
                  </a:moveTo>
                  <a:cubicBezTo>
                    <a:pt x="4173" y="1076"/>
                    <a:pt x="3801" y="718"/>
                    <a:pt x="3316" y="508"/>
                  </a:cubicBezTo>
                  <a:cubicBezTo>
                    <a:pt x="2155" y="0"/>
                    <a:pt x="796" y="528"/>
                    <a:pt x="289" y="1687"/>
                  </a:cubicBezTo>
                  <a:cubicBezTo>
                    <a:pt x="0" y="2368"/>
                    <a:pt x="55" y="3109"/>
                    <a:pt x="384" y="3711"/>
                  </a:cubicBezTo>
                  <a:cubicBezTo>
                    <a:pt x="618" y="4139"/>
                    <a:pt x="990" y="4498"/>
                    <a:pt x="1473" y="4708"/>
                  </a:cubicBezTo>
                  <a:cubicBezTo>
                    <a:pt x="2643" y="5215"/>
                    <a:pt x="3988" y="4683"/>
                    <a:pt x="4498" y="3524"/>
                  </a:cubicBezTo>
                  <a:cubicBezTo>
                    <a:pt x="4795" y="2846"/>
                    <a:pt x="4739" y="2106"/>
                    <a:pt x="4410" y="1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 name="Freeform 234"/>
            <p:cNvSpPr>
              <a:spLocks/>
            </p:cNvSpPr>
            <p:nvPr/>
          </p:nvSpPr>
          <p:spPr bwMode="auto">
            <a:xfrm>
              <a:off x="6734175" y="1358900"/>
              <a:ext cx="298450" cy="285750"/>
            </a:xfrm>
            <a:custGeom>
              <a:avLst/>
              <a:gdLst>
                <a:gd name="T0" fmla="*/ 27604 w 34654"/>
                <a:gd name="T1" fmla="*/ 33091 h 33091"/>
                <a:gd name="T2" fmla="*/ 30140 w 34654"/>
                <a:gd name="T3" fmla="*/ 31434 h 33091"/>
                <a:gd name="T4" fmla="*/ 23574 w 34654"/>
                <a:gd name="T5" fmla="*/ 22126 h 33091"/>
                <a:gd name="T6" fmla="*/ 31329 w 34654"/>
                <a:gd name="T7" fmla="*/ 30654 h 33091"/>
                <a:gd name="T8" fmla="*/ 34654 w 34654"/>
                <a:gd name="T9" fmla="*/ 28707 h 33091"/>
                <a:gd name="T10" fmla="*/ 26419 w 34654"/>
                <a:gd name="T11" fmla="*/ 19662 h 33091"/>
                <a:gd name="T12" fmla="*/ 19022 w 34654"/>
                <a:gd name="T13" fmla="*/ 10613 h 33091"/>
                <a:gd name="T14" fmla="*/ 11326 w 34654"/>
                <a:gd name="T15" fmla="*/ 0 h 33091"/>
                <a:gd name="T16" fmla="*/ 7775 w 34654"/>
                <a:gd name="T17" fmla="*/ 2004 h 33091"/>
                <a:gd name="T18" fmla="*/ 15323 w 34654"/>
                <a:gd name="T19" fmla="*/ 10620 h 33091"/>
                <a:gd name="T20" fmla="*/ 17325 w 34654"/>
                <a:gd name="T21" fmla="*/ 13661 h 33091"/>
                <a:gd name="T22" fmla="*/ 18114 w 34654"/>
                <a:gd name="T23" fmla="*/ 17649 h 33091"/>
                <a:gd name="T24" fmla="*/ 9847 w 34654"/>
                <a:gd name="T25" fmla="*/ 19137 h 33091"/>
                <a:gd name="T26" fmla="*/ 0 w 34654"/>
                <a:gd name="T27" fmla="*/ 16632 h 33091"/>
                <a:gd name="T28" fmla="*/ 69 w 34654"/>
                <a:gd name="T29" fmla="*/ 21231 h 33091"/>
                <a:gd name="T30" fmla="*/ 13249 w 34654"/>
                <a:gd name="T31" fmla="*/ 21822 h 33091"/>
                <a:gd name="T32" fmla="*/ 21743 w 34654"/>
                <a:gd name="T33" fmla="*/ 26991 h 33091"/>
                <a:gd name="T34" fmla="*/ 27604 w 34654"/>
                <a:gd name="T35" fmla="*/ 33091 h 3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54" h="33091">
                  <a:moveTo>
                    <a:pt x="27604" y="33091"/>
                  </a:moveTo>
                  <a:lnTo>
                    <a:pt x="30140" y="31434"/>
                  </a:lnTo>
                  <a:lnTo>
                    <a:pt x="23574" y="22126"/>
                  </a:lnTo>
                  <a:lnTo>
                    <a:pt x="31329" y="30654"/>
                  </a:lnTo>
                  <a:lnTo>
                    <a:pt x="34654" y="28707"/>
                  </a:lnTo>
                  <a:cubicBezTo>
                    <a:pt x="34388" y="28448"/>
                    <a:pt x="29365" y="23558"/>
                    <a:pt x="26419" y="19662"/>
                  </a:cubicBezTo>
                  <a:cubicBezTo>
                    <a:pt x="23724" y="16107"/>
                    <a:pt x="21074" y="13402"/>
                    <a:pt x="19022" y="10613"/>
                  </a:cubicBezTo>
                  <a:cubicBezTo>
                    <a:pt x="17032" y="7910"/>
                    <a:pt x="11610" y="394"/>
                    <a:pt x="11326" y="0"/>
                  </a:cubicBezTo>
                  <a:lnTo>
                    <a:pt x="7775" y="2004"/>
                  </a:lnTo>
                  <a:cubicBezTo>
                    <a:pt x="8003" y="2236"/>
                    <a:pt x="12356" y="6600"/>
                    <a:pt x="15323" y="10620"/>
                  </a:cubicBezTo>
                  <a:cubicBezTo>
                    <a:pt x="16161" y="11756"/>
                    <a:pt x="16833" y="12762"/>
                    <a:pt x="17325" y="13661"/>
                  </a:cubicBezTo>
                  <a:cubicBezTo>
                    <a:pt x="18237" y="15331"/>
                    <a:pt x="18526" y="16619"/>
                    <a:pt x="18114" y="17649"/>
                  </a:cubicBezTo>
                  <a:cubicBezTo>
                    <a:pt x="17701" y="18673"/>
                    <a:pt x="15065" y="19993"/>
                    <a:pt x="9847" y="19137"/>
                  </a:cubicBezTo>
                  <a:cubicBezTo>
                    <a:pt x="4944" y="18332"/>
                    <a:pt x="245" y="16716"/>
                    <a:pt x="0" y="16632"/>
                  </a:cubicBezTo>
                  <a:lnTo>
                    <a:pt x="69" y="21231"/>
                  </a:lnTo>
                  <a:cubicBezTo>
                    <a:pt x="360" y="21141"/>
                    <a:pt x="5929" y="19439"/>
                    <a:pt x="13249" y="21822"/>
                  </a:cubicBezTo>
                  <a:cubicBezTo>
                    <a:pt x="17203" y="23109"/>
                    <a:pt x="18968" y="24940"/>
                    <a:pt x="21743" y="26991"/>
                  </a:cubicBezTo>
                  <a:cubicBezTo>
                    <a:pt x="24529" y="29045"/>
                    <a:pt x="27449" y="32886"/>
                    <a:pt x="27604" y="330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 name="Freeform 235"/>
            <p:cNvSpPr>
              <a:spLocks/>
            </p:cNvSpPr>
            <p:nvPr/>
          </p:nvSpPr>
          <p:spPr bwMode="auto">
            <a:xfrm>
              <a:off x="6715125" y="1631950"/>
              <a:ext cx="247650" cy="165100"/>
            </a:xfrm>
            <a:custGeom>
              <a:avLst/>
              <a:gdLst>
                <a:gd name="T0" fmla="*/ 26933 w 28757"/>
                <a:gd name="T1" fmla="*/ 2899 h 19029"/>
                <a:gd name="T2" fmla="*/ 18731 w 28757"/>
                <a:gd name="T3" fmla="*/ 6720 h 19029"/>
                <a:gd name="T4" fmla="*/ 26306 w 28757"/>
                <a:gd name="T5" fmla="*/ 1975 h 19029"/>
                <a:gd name="T6" fmla="*/ 24976 w 28757"/>
                <a:gd name="T7" fmla="*/ 0 h 19029"/>
                <a:gd name="T8" fmla="*/ 18880 w 28757"/>
                <a:gd name="T9" fmla="*/ 2642 h 19029"/>
                <a:gd name="T10" fmla="*/ 11163 w 28757"/>
                <a:gd name="T11" fmla="*/ 3813 h 19029"/>
                <a:gd name="T12" fmla="*/ 1440 w 28757"/>
                <a:gd name="T13" fmla="*/ 255 h 19029"/>
                <a:gd name="T14" fmla="*/ 0 w 28757"/>
                <a:gd name="T15" fmla="*/ 3560 h 19029"/>
                <a:gd name="T16" fmla="*/ 7892 w 28757"/>
                <a:gd name="T17" fmla="*/ 4730 h 19029"/>
                <a:gd name="T18" fmla="*/ 13240 w 28757"/>
                <a:gd name="T19" fmla="*/ 7701 h 19029"/>
                <a:gd name="T20" fmla="*/ 13420 w 28757"/>
                <a:gd name="T21" fmla="*/ 8312 h 19029"/>
                <a:gd name="T22" fmla="*/ 9265 w 28757"/>
                <a:gd name="T23" fmla="*/ 12553 h 19029"/>
                <a:gd name="T24" fmla="*/ 1177 w 28757"/>
                <a:gd name="T25" fmla="*/ 16498 h 19029"/>
                <a:gd name="T26" fmla="*/ 3147 w 28757"/>
                <a:gd name="T27" fmla="*/ 19029 h 19029"/>
                <a:gd name="T28" fmla="*/ 11935 w 28757"/>
                <a:gd name="T29" fmla="*/ 13677 h 19029"/>
                <a:gd name="T30" fmla="*/ 20037 w 28757"/>
                <a:gd name="T31" fmla="*/ 9369 h 19029"/>
                <a:gd name="T32" fmla="*/ 28757 w 28757"/>
                <a:gd name="T33" fmla="*/ 5312 h 19029"/>
                <a:gd name="T34" fmla="*/ 26933 w 28757"/>
                <a:gd name="T35" fmla="*/ 2899 h 19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57" h="19029">
                  <a:moveTo>
                    <a:pt x="26933" y="2899"/>
                  </a:moveTo>
                  <a:lnTo>
                    <a:pt x="18731" y="6720"/>
                  </a:lnTo>
                  <a:lnTo>
                    <a:pt x="26306" y="1975"/>
                  </a:lnTo>
                  <a:lnTo>
                    <a:pt x="24976" y="0"/>
                  </a:lnTo>
                  <a:cubicBezTo>
                    <a:pt x="24805" y="102"/>
                    <a:pt x="21522" y="1998"/>
                    <a:pt x="18880" y="2642"/>
                  </a:cubicBezTo>
                  <a:cubicBezTo>
                    <a:pt x="16252" y="3292"/>
                    <a:pt x="14421" y="4087"/>
                    <a:pt x="11163" y="3813"/>
                  </a:cubicBezTo>
                  <a:cubicBezTo>
                    <a:pt x="5144" y="3325"/>
                    <a:pt x="1625" y="408"/>
                    <a:pt x="1440" y="255"/>
                  </a:cubicBezTo>
                  <a:lnTo>
                    <a:pt x="0" y="3560"/>
                  </a:lnTo>
                  <a:cubicBezTo>
                    <a:pt x="207" y="3573"/>
                    <a:pt x="4100" y="3828"/>
                    <a:pt x="7892" y="4730"/>
                  </a:cubicBezTo>
                  <a:cubicBezTo>
                    <a:pt x="11120" y="5501"/>
                    <a:pt x="12735" y="6777"/>
                    <a:pt x="13240" y="7701"/>
                  </a:cubicBezTo>
                  <a:cubicBezTo>
                    <a:pt x="13364" y="7931"/>
                    <a:pt x="13424" y="8139"/>
                    <a:pt x="13420" y="8312"/>
                  </a:cubicBezTo>
                  <a:cubicBezTo>
                    <a:pt x="13395" y="9647"/>
                    <a:pt x="11988" y="10932"/>
                    <a:pt x="9265" y="12553"/>
                  </a:cubicBezTo>
                  <a:cubicBezTo>
                    <a:pt x="5900" y="14559"/>
                    <a:pt x="1413" y="16401"/>
                    <a:pt x="1177" y="16498"/>
                  </a:cubicBezTo>
                  <a:lnTo>
                    <a:pt x="3147" y="19029"/>
                  </a:lnTo>
                  <a:cubicBezTo>
                    <a:pt x="3472" y="18829"/>
                    <a:pt x="9685" y="15037"/>
                    <a:pt x="11935" y="13677"/>
                  </a:cubicBezTo>
                  <a:cubicBezTo>
                    <a:pt x="14266" y="12282"/>
                    <a:pt x="17018" y="11121"/>
                    <a:pt x="20037" y="9369"/>
                  </a:cubicBezTo>
                  <a:cubicBezTo>
                    <a:pt x="23353" y="7437"/>
                    <a:pt x="28484" y="5418"/>
                    <a:pt x="28757" y="5312"/>
                  </a:cubicBezTo>
                  <a:lnTo>
                    <a:pt x="26933" y="28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 name="Freeform 236"/>
            <p:cNvSpPr>
              <a:spLocks/>
            </p:cNvSpPr>
            <p:nvPr/>
          </p:nvSpPr>
          <p:spPr bwMode="auto">
            <a:xfrm>
              <a:off x="6918325" y="1763713"/>
              <a:ext cx="26987" cy="28575"/>
            </a:xfrm>
            <a:custGeom>
              <a:avLst/>
              <a:gdLst>
                <a:gd name="T0" fmla="*/ 2729 w 3164"/>
                <a:gd name="T1" fmla="*/ 2606 h 3323"/>
                <a:gd name="T2" fmla="*/ 2881 w 3164"/>
                <a:gd name="T3" fmla="*/ 947 h 3323"/>
                <a:gd name="T4" fmla="*/ 2524 w 3164"/>
                <a:gd name="T5" fmla="*/ 514 h 3323"/>
                <a:gd name="T6" fmla="*/ 437 w 3164"/>
                <a:gd name="T7" fmla="*/ 727 h 3323"/>
                <a:gd name="T8" fmla="*/ 281 w 3164"/>
                <a:gd name="T9" fmla="*/ 2370 h 3323"/>
                <a:gd name="T10" fmla="*/ 644 w 3164"/>
                <a:gd name="T11" fmla="*/ 2805 h 3323"/>
                <a:gd name="T12" fmla="*/ 2729 w 3164"/>
                <a:gd name="T13" fmla="*/ 2606 h 3323"/>
              </a:gdLst>
              <a:ahLst/>
              <a:cxnLst>
                <a:cxn ang="0">
                  <a:pos x="T0" y="T1"/>
                </a:cxn>
                <a:cxn ang="0">
                  <a:pos x="T2" y="T3"/>
                </a:cxn>
                <a:cxn ang="0">
                  <a:pos x="T4" y="T5"/>
                </a:cxn>
                <a:cxn ang="0">
                  <a:pos x="T6" y="T7"/>
                </a:cxn>
                <a:cxn ang="0">
                  <a:pos x="T8" y="T9"/>
                </a:cxn>
                <a:cxn ang="0">
                  <a:pos x="T10" y="T11"/>
                </a:cxn>
                <a:cxn ang="0">
                  <a:pos x="T12" y="T13"/>
                </a:cxn>
              </a:cxnLst>
              <a:rect l="0" t="0" r="r" b="b"/>
              <a:pathLst>
                <a:path w="3164" h="3323">
                  <a:moveTo>
                    <a:pt x="2729" y="2606"/>
                  </a:moveTo>
                  <a:cubicBezTo>
                    <a:pt x="3124" y="2122"/>
                    <a:pt x="3164" y="1461"/>
                    <a:pt x="2881" y="947"/>
                  </a:cubicBezTo>
                  <a:cubicBezTo>
                    <a:pt x="2793" y="785"/>
                    <a:pt x="2673" y="639"/>
                    <a:pt x="2524" y="514"/>
                  </a:cubicBezTo>
                  <a:cubicBezTo>
                    <a:pt x="1889" y="0"/>
                    <a:pt x="955" y="91"/>
                    <a:pt x="437" y="727"/>
                  </a:cubicBezTo>
                  <a:cubicBezTo>
                    <a:pt x="42" y="1205"/>
                    <a:pt x="0" y="1858"/>
                    <a:pt x="281" y="2370"/>
                  </a:cubicBezTo>
                  <a:cubicBezTo>
                    <a:pt x="369" y="2534"/>
                    <a:pt x="491" y="2681"/>
                    <a:pt x="644" y="2805"/>
                  </a:cubicBezTo>
                  <a:cubicBezTo>
                    <a:pt x="1280" y="3323"/>
                    <a:pt x="2209" y="3233"/>
                    <a:pt x="2729" y="2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 name="Freeform 237"/>
            <p:cNvSpPr>
              <a:spLocks/>
            </p:cNvSpPr>
            <p:nvPr/>
          </p:nvSpPr>
          <p:spPr bwMode="auto">
            <a:xfrm>
              <a:off x="6877050" y="1720850"/>
              <a:ext cx="165100" cy="103187"/>
            </a:xfrm>
            <a:custGeom>
              <a:avLst/>
              <a:gdLst>
                <a:gd name="T0" fmla="*/ 19098 w 19098"/>
                <a:gd name="T1" fmla="*/ 7943 h 11982"/>
                <a:gd name="T2" fmla="*/ 18393 w 19098"/>
                <a:gd name="T3" fmla="*/ 6126 h 11982"/>
                <a:gd name="T4" fmla="*/ 12622 w 19098"/>
                <a:gd name="T5" fmla="*/ 7061 h 11982"/>
                <a:gd name="T6" fmla="*/ 18170 w 19098"/>
                <a:gd name="T7" fmla="*/ 5442 h 11982"/>
                <a:gd name="T8" fmla="*/ 17687 w 19098"/>
                <a:gd name="T9" fmla="*/ 3977 h 11982"/>
                <a:gd name="T10" fmla="*/ 13435 w 19098"/>
                <a:gd name="T11" fmla="*/ 4554 h 11982"/>
                <a:gd name="T12" fmla="*/ 8435 w 19098"/>
                <a:gd name="T13" fmla="*/ 3923 h 11982"/>
                <a:gd name="T14" fmla="*/ 3014 w 19098"/>
                <a:gd name="T15" fmla="*/ 0 h 11982"/>
                <a:gd name="T16" fmla="*/ 1539 w 19098"/>
                <a:gd name="T17" fmla="*/ 1802 h 11982"/>
                <a:gd name="T18" fmla="*/ 6237 w 19098"/>
                <a:gd name="T19" fmla="*/ 3916 h 11982"/>
                <a:gd name="T20" fmla="*/ 8843 w 19098"/>
                <a:gd name="T21" fmla="*/ 6211 h 11982"/>
                <a:gd name="T22" fmla="*/ 9046 w 19098"/>
                <a:gd name="T23" fmla="*/ 7120 h 11982"/>
                <a:gd name="T24" fmla="*/ 5716 w 19098"/>
                <a:gd name="T25" fmla="*/ 9024 h 11982"/>
                <a:gd name="T26" fmla="*/ 0 w 19098"/>
                <a:gd name="T27" fmla="*/ 10064 h 11982"/>
                <a:gd name="T28" fmla="*/ 779 w 19098"/>
                <a:gd name="T29" fmla="*/ 11982 h 11982"/>
                <a:gd name="T30" fmla="*/ 7182 w 19098"/>
                <a:gd name="T31" fmla="*/ 10190 h 11982"/>
                <a:gd name="T32" fmla="*/ 12978 w 19098"/>
                <a:gd name="T33" fmla="*/ 8939 h 11982"/>
                <a:gd name="T34" fmla="*/ 19098 w 19098"/>
                <a:gd name="T35" fmla="*/ 7943 h 1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98" h="11982">
                  <a:moveTo>
                    <a:pt x="19098" y="7943"/>
                  </a:moveTo>
                  <a:lnTo>
                    <a:pt x="18393" y="6126"/>
                  </a:lnTo>
                  <a:lnTo>
                    <a:pt x="12622" y="7061"/>
                  </a:lnTo>
                  <a:lnTo>
                    <a:pt x="18170" y="5442"/>
                  </a:lnTo>
                  <a:lnTo>
                    <a:pt x="17687" y="3977"/>
                  </a:lnTo>
                  <a:cubicBezTo>
                    <a:pt x="17561" y="4009"/>
                    <a:pt x="15189" y="4619"/>
                    <a:pt x="13435" y="4554"/>
                  </a:cubicBezTo>
                  <a:cubicBezTo>
                    <a:pt x="11681" y="4489"/>
                    <a:pt x="10412" y="4667"/>
                    <a:pt x="8435" y="3923"/>
                  </a:cubicBezTo>
                  <a:cubicBezTo>
                    <a:pt x="4770" y="2561"/>
                    <a:pt x="3104" y="127"/>
                    <a:pt x="3014" y="0"/>
                  </a:cubicBezTo>
                  <a:lnTo>
                    <a:pt x="1539" y="1802"/>
                  </a:lnTo>
                  <a:cubicBezTo>
                    <a:pt x="1665" y="1847"/>
                    <a:pt x="4042" y="2690"/>
                    <a:pt x="6237" y="3916"/>
                  </a:cubicBezTo>
                  <a:cubicBezTo>
                    <a:pt x="7698" y="4735"/>
                    <a:pt x="8492" y="5569"/>
                    <a:pt x="8843" y="6211"/>
                  </a:cubicBezTo>
                  <a:cubicBezTo>
                    <a:pt x="9055" y="6596"/>
                    <a:pt x="9105" y="6915"/>
                    <a:pt x="9046" y="7120"/>
                  </a:cubicBezTo>
                  <a:cubicBezTo>
                    <a:pt x="8798" y="7943"/>
                    <a:pt x="7698" y="8497"/>
                    <a:pt x="5716" y="9024"/>
                  </a:cubicBezTo>
                  <a:cubicBezTo>
                    <a:pt x="3271" y="9690"/>
                    <a:pt x="164" y="10044"/>
                    <a:pt x="0" y="10064"/>
                  </a:cubicBezTo>
                  <a:lnTo>
                    <a:pt x="779" y="11982"/>
                  </a:lnTo>
                  <a:cubicBezTo>
                    <a:pt x="1019" y="11915"/>
                    <a:pt x="5541" y="10641"/>
                    <a:pt x="7182" y="10190"/>
                  </a:cubicBezTo>
                  <a:cubicBezTo>
                    <a:pt x="8879" y="9737"/>
                    <a:pt x="10784" y="9496"/>
                    <a:pt x="12978" y="8939"/>
                  </a:cubicBezTo>
                  <a:cubicBezTo>
                    <a:pt x="15372" y="8319"/>
                    <a:pt x="18913" y="7963"/>
                    <a:pt x="19098" y="7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 name="Freeform 238"/>
            <p:cNvSpPr>
              <a:spLocks/>
            </p:cNvSpPr>
            <p:nvPr/>
          </p:nvSpPr>
          <p:spPr bwMode="auto">
            <a:xfrm>
              <a:off x="7340600" y="1408113"/>
              <a:ext cx="53975" cy="55562"/>
            </a:xfrm>
            <a:custGeom>
              <a:avLst/>
              <a:gdLst>
                <a:gd name="T0" fmla="*/ 4498 w 6339"/>
                <a:gd name="T1" fmla="*/ 5600 h 6333"/>
                <a:gd name="T2" fmla="*/ 5605 w 6339"/>
                <a:gd name="T3" fmla="*/ 1838 h 6333"/>
                <a:gd name="T4" fmla="*/ 1840 w 6339"/>
                <a:gd name="T5" fmla="*/ 735 h 6333"/>
                <a:gd name="T6" fmla="*/ 737 w 6339"/>
                <a:gd name="T7" fmla="*/ 4500 h 6333"/>
                <a:gd name="T8" fmla="*/ 4498 w 6339"/>
                <a:gd name="T9" fmla="*/ 5600 h 6333"/>
              </a:gdLst>
              <a:ahLst/>
              <a:cxnLst>
                <a:cxn ang="0">
                  <a:pos x="T0" y="T1"/>
                </a:cxn>
                <a:cxn ang="0">
                  <a:pos x="T2" y="T3"/>
                </a:cxn>
                <a:cxn ang="0">
                  <a:pos x="T4" y="T5"/>
                </a:cxn>
                <a:cxn ang="0">
                  <a:pos x="T6" y="T7"/>
                </a:cxn>
                <a:cxn ang="0">
                  <a:pos x="T8" y="T9"/>
                </a:cxn>
              </a:cxnLst>
              <a:rect l="0" t="0" r="r" b="b"/>
              <a:pathLst>
                <a:path w="6339" h="6333">
                  <a:moveTo>
                    <a:pt x="4498" y="5600"/>
                  </a:moveTo>
                  <a:cubicBezTo>
                    <a:pt x="5844" y="4865"/>
                    <a:pt x="6339" y="3184"/>
                    <a:pt x="5605" y="1838"/>
                  </a:cubicBezTo>
                  <a:cubicBezTo>
                    <a:pt x="4868" y="494"/>
                    <a:pt x="3186" y="0"/>
                    <a:pt x="1840" y="735"/>
                  </a:cubicBezTo>
                  <a:cubicBezTo>
                    <a:pt x="501" y="1468"/>
                    <a:pt x="0" y="3152"/>
                    <a:pt x="737" y="4500"/>
                  </a:cubicBezTo>
                  <a:cubicBezTo>
                    <a:pt x="1470" y="5844"/>
                    <a:pt x="3159" y="6333"/>
                    <a:pt x="4498" y="5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 name="Freeform 239"/>
            <p:cNvSpPr>
              <a:spLocks/>
            </p:cNvSpPr>
            <p:nvPr/>
          </p:nvSpPr>
          <p:spPr bwMode="auto">
            <a:xfrm>
              <a:off x="7177088" y="1565275"/>
              <a:ext cx="28575" cy="28575"/>
            </a:xfrm>
            <a:custGeom>
              <a:avLst/>
              <a:gdLst>
                <a:gd name="T0" fmla="*/ 2884 w 3204"/>
                <a:gd name="T1" fmla="*/ 933 h 3258"/>
                <a:gd name="T2" fmla="*/ 2704 w 3204"/>
                <a:gd name="T3" fmla="*/ 677 h 3258"/>
                <a:gd name="T4" fmla="*/ 645 w 3204"/>
                <a:gd name="T5" fmla="*/ 530 h 3258"/>
                <a:gd name="T6" fmla="*/ 321 w 3204"/>
                <a:gd name="T7" fmla="*/ 2324 h 3258"/>
                <a:gd name="T8" fmla="*/ 501 w 3204"/>
                <a:gd name="T9" fmla="*/ 2582 h 3258"/>
                <a:gd name="T10" fmla="*/ 2555 w 3204"/>
                <a:gd name="T11" fmla="*/ 2732 h 3258"/>
                <a:gd name="T12" fmla="*/ 2884 w 3204"/>
                <a:gd name="T13" fmla="*/ 933 h 3258"/>
              </a:gdLst>
              <a:ahLst/>
              <a:cxnLst>
                <a:cxn ang="0">
                  <a:pos x="T0" y="T1"/>
                </a:cxn>
                <a:cxn ang="0">
                  <a:pos x="T2" y="T3"/>
                </a:cxn>
                <a:cxn ang="0">
                  <a:pos x="T4" y="T5"/>
                </a:cxn>
                <a:cxn ang="0">
                  <a:pos x="T6" y="T7"/>
                </a:cxn>
                <a:cxn ang="0">
                  <a:pos x="T8" y="T9"/>
                </a:cxn>
                <a:cxn ang="0">
                  <a:pos x="T10" y="T11"/>
                </a:cxn>
                <a:cxn ang="0">
                  <a:pos x="T12" y="T13"/>
                </a:cxn>
              </a:cxnLst>
              <a:rect l="0" t="0" r="r" b="b"/>
              <a:pathLst>
                <a:path w="3204" h="3258">
                  <a:moveTo>
                    <a:pt x="2884" y="933"/>
                  </a:moveTo>
                  <a:cubicBezTo>
                    <a:pt x="2834" y="845"/>
                    <a:pt x="2774" y="758"/>
                    <a:pt x="2704" y="677"/>
                  </a:cubicBezTo>
                  <a:cubicBezTo>
                    <a:pt x="2176" y="66"/>
                    <a:pt x="1258" y="0"/>
                    <a:pt x="645" y="530"/>
                  </a:cubicBezTo>
                  <a:cubicBezTo>
                    <a:pt x="120" y="986"/>
                    <a:pt x="0" y="1738"/>
                    <a:pt x="321" y="2324"/>
                  </a:cubicBezTo>
                  <a:cubicBezTo>
                    <a:pt x="370" y="2413"/>
                    <a:pt x="429" y="2500"/>
                    <a:pt x="501" y="2582"/>
                  </a:cubicBezTo>
                  <a:cubicBezTo>
                    <a:pt x="1028" y="3192"/>
                    <a:pt x="1948" y="3258"/>
                    <a:pt x="2555" y="2732"/>
                  </a:cubicBezTo>
                  <a:cubicBezTo>
                    <a:pt x="3084" y="2272"/>
                    <a:pt x="3204" y="1520"/>
                    <a:pt x="2884" y="9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 name="Freeform 240"/>
            <p:cNvSpPr>
              <a:spLocks/>
            </p:cNvSpPr>
            <p:nvPr/>
          </p:nvSpPr>
          <p:spPr bwMode="auto">
            <a:xfrm>
              <a:off x="7137400" y="1535113"/>
              <a:ext cx="153987" cy="100012"/>
            </a:xfrm>
            <a:custGeom>
              <a:avLst/>
              <a:gdLst>
                <a:gd name="T0" fmla="*/ 13348 w 17890"/>
                <a:gd name="T1" fmla="*/ 7000 h 11757"/>
                <a:gd name="T2" fmla="*/ 17890 w 17890"/>
                <a:gd name="T3" fmla="*/ 7518 h 11757"/>
                <a:gd name="T4" fmla="*/ 17789 w 17890"/>
                <a:gd name="T5" fmla="*/ 6143 h 11757"/>
                <a:gd name="T6" fmla="*/ 12491 w 17890"/>
                <a:gd name="T7" fmla="*/ 4559 h 11757"/>
                <a:gd name="T8" fmla="*/ 17829 w 17890"/>
                <a:gd name="T9" fmla="*/ 5469 h 11757"/>
                <a:gd name="T10" fmla="*/ 17839 w 17890"/>
                <a:gd name="T11" fmla="*/ 4110 h 11757"/>
                <a:gd name="T12" fmla="*/ 12780 w 17890"/>
                <a:gd name="T13" fmla="*/ 2712 h 11757"/>
                <a:gd name="T14" fmla="*/ 7056 w 17890"/>
                <a:gd name="T15" fmla="*/ 1630 h 11757"/>
                <a:gd name="T16" fmla="*/ 59 w 17890"/>
                <a:gd name="T17" fmla="*/ 0 h 11757"/>
                <a:gd name="T18" fmla="*/ 0 w 17890"/>
                <a:gd name="T19" fmla="*/ 1955 h 11757"/>
                <a:gd name="T20" fmla="*/ 5652 w 17890"/>
                <a:gd name="T21" fmla="*/ 2816 h 11757"/>
                <a:gd name="T22" fmla="*/ 8880 w 17890"/>
                <a:gd name="T23" fmla="*/ 4398 h 11757"/>
                <a:gd name="T24" fmla="*/ 8968 w 17890"/>
                <a:gd name="T25" fmla="*/ 4597 h 11757"/>
                <a:gd name="T26" fmla="*/ 6294 w 17890"/>
                <a:gd name="T27" fmla="*/ 7816 h 11757"/>
                <a:gd name="T28" fmla="*/ 1733 w 17890"/>
                <a:gd name="T29" fmla="*/ 10019 h 11757"/>
                <a:gd name="T30" fmla="*/ 3230 w 17890"/>
                <a:gd name="T31" fmla="*/ 11757 h 11757"/>
                <a:gd name="T32" fmla="*/ 8451 w 17890"/>
                <a:gd name="T33" fmla="*/ 7755 h 11757"/>
                <a:gd name="T34" fmla="*/ 13348 w 17890"/>
                <a:gd name="T35" fmla="*/ 7000 h 1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90" h="11757">
                  <a:moveTo>
                    <a:pt x="13348" y="7000"/>
                  </a:moveTo>
                  <a:cubicBezTo>
                    <a:pt x="15073" y="6892"/>
                    <a:pt x="17749" y="7485"/>
                    <a:pt x="17890" y="7518"/>
                  </a:cubicBezTo>
                  <a:lnTo>
                    <a:pt x="17789" y="6143"/>
                  </a:lnTo>
                  <a:lnTo>
                    <a:pt x="12491" y="4559"/>
                  </a:lnTo>
                  <a:lnTo>
                    <a:pt x="17829" y="5469"/>
                  </a:lnTo>
                  <a:lnTo>
                    <a:pt x="17839" y="4110"/>
                  </a:lnTo>
                  <a:cubicBezTo>
                    <a:pt x="17703" y="4065"/>
                    <a:pt x="15158" y="3251"/>
                    <a:pt x="12780" y="2712"/>
                  </a:cubicBezTo>
                  <a:cubicBezTo>
                    <a:pt x="10620" y="2210"/>
                    <a:pt x="8736" y="2029"/>
                    <a:pt x="7056" y="1630"/>
                  </a:cubicBezTo>
                  <a:cubicBezTo>
                    <a:pt x="5439" y="1233"/>
                    <a:pt x="329" y="61"/>
                    <a:pt x="59" y="0"/>
                  </a:cubicBezTo>
                  <a:lnTo>
                    <a:pt x="0" y="1955"/>
                  </a:lnTo>
                  <a:cubicBezTo>
                    <a:pt x="164" y="1968"/>
                    <a:pt x="3232" y="2232"/>
                    <a:pt x="5652" y="2816"/>
                  </a:cubicBezTo>
                  <a:cubicBezTo>
                    <a:pt x="7442" y="3246"/>
                    <a:pt x="8503" y="3711"/>
                    <a:pt x="8880" y="4398"/>
                  </a:cubicBezTo>
                  <a:cubicBezTo>
                    <a:pt x="8914" y="4464"/>
                    <a:pt x="8945" y="4529"/>
                    <a:pt x="8968" y="4597"/>
                  </a:cubicBezTo>
                  <a:cubicBezTo>
                    <a:pt x="9137" y="5127"/>
                    <a:pt x="8558" y="6466"/>
                    <a:pt x="6294" y="7816"/>
                  </a:cubicBezTo>
                  <a:cubicBezTo>
                    <a:pt x="4166" y="9081"/>
                    <a:pt x="1855" y="9973"/>
                    <a:pt x="1733" y="10019"/>
                  </a:cubicBezTo>
                  <a:lnTo>
                    <a:pt x="3230" y="11757"/>
                  </a:lnTo>
                  <a:cubicBezTo>
                    <a:pt x="3312" y="11628"/>
                    <a:pt x="4898" y="9193"/>
                    <a:pt x="8451" y="7755"/>
                  </a:cubicBezTo>
                  <a:cubicBezTo>
                    <a:pt x="10374" y="6969"/>
                    <a:pt x="11635" y="7110"/>
                    <a:pt x="13348" y="70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 name="Freeform 241"/>
            <p:cNvSpPr>
              <a:spLocks/>
            </p:cNvSpPr>
            <p:nvPr/>
          </p:nvSpPr>
          <p:spPr bwMode="auto">
            <a:xfrm>
              <a:off x="7273925" y="1346200"/>
              <a:ext cx="195262" cy="282575"/>
            </a:xfrm>
            <a:custGeom>
              <a:avLst/>
              <a:gdLst>
                <a:gd name="T0" fmla="*/ 5345 w 22808"/>
                <a:gd name="T1" fmla="*/ 13416 h 32691"/>
                <a:gd name="T2" fmla="*/ 4757 w 22808"/>
                <a:gd name="T3" fmla="*/ 22840 h 32691"/>
                <a:gd name="T4" fmla="*/ 1957 w 22808"/>
                <a:gd name="T5" fmla="*/ 31070 h 32691"/>
                <a:gd name="T6" fmla="*/ 4554 w 22808"/>
                <a:gd name="T7" fmla="*/ 31433 h 32691"/>
                <a:gd name="T8" fmla="*/ 9649 w 22808"/>
                <a:gd name="T9" fmla="*/ 22211 h 32691"/>
                <a:gd name="T10" fmla="*/ 5785 w 22808"/>
                <a:gd name="T11" fmla="*/ 31783 h 32691"/>
                <a:gd name="T12" fmla="*/ 9072 w 22808"/>
                <a:gd name="T13" fmla="*/ 32691 h 32691"/>
                <a:gd name="T14" fmla="*/ 12977 w 22808"/>
                <a:gd name="T15" fmla="*/ 23505 h 32691"/>
                <a:gd name="T16" fmla="*/ 17303 w 22808"/>
                <a:gd name="T17" fmla="*/ 13292 h 32691"/>
                <a:gd name="T18" fmla="*/ 22808 w 22808"/>
                <a:gd name="T19" fmla="*/ 2135 h 32691"/>
                <a:gd name="T20" fmla="*/ 19546 w 22808"/>
                <a:gd name="T21" fmla="*/ 43 h 32691"/>
                <a:gd name="T22" fmla="*/ 15666 w 22808"/>
                <a:gd name="T23" fmla="*/ 10190 h 32691"/>
                <a:gd name="T24" fmla="*/ 10999 w 22808"/>
                <a:gd name="T25" fmla="*/ 15648 h 32691"/>
                <a:gd name="T26" fmla="*/ 7343 w 22808"/>
                <a:gd name="T27" fmla="*/ 12320 h 32691"/>
                <a:gd name="T28" fmla="*/ 6083 w 22808"/>
                <a:gd name="T29" fmla="*/ 9379 h 32691"/>
                <a:gd name="T30" fmla="*/ 3831 w 22808"/>
                <a:gd name="T31" fmla="*/ 0 h 32691"/>
                <a:gd name="T32" fmla="*/ 0 w 22808"/>
                <a:gd name="T33" fmla="*/ 2093 h 32691"/>
                <a:gd name="T34" fmla="*/ 2766 w 22808"/>
                <a:gd name="T35" fmla="*/ 6026 h 32691"/>
                <a:gd name="T36" fmla="*/ 5345 w 22808"/>
                <a:gd name="T37" fmla="*/ 13416 h 3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8" h="32691">
                  <a:moveTo>
                    <a:pt x="5345" y="13416"/>
                  </a:moveTo>
                  <a:cubicBezTo>
                    <a:pt x="6010" y="17307"/>
                    <a:pt x="5247" y="19602"/>
                    <a:pt x="4757" y="22840"/>
                  </a:cubicBezTo>
                  <a:cubicBezTo>
                    <a:pt x="4257" y="26079"/>
                    <a:pt x="2074" y="30818"/>
                    <a:pt x="1957" y="31070"/>
                  </a:cubicBezTo>
                  <a:lnTo>
                    <a:pt x="4554" y="31433"/>
                  </a:lnTo>
                  <a:lnTo>
                    <a:pt x="9649" y="22211"/>
                  </a:lnTo>
                  <a:lnTo>
                    <a:pt x="5785" y="31783"/>
                  </a:lnTo>
                  <a:lnTo>
                    <a:pt x="9072" y="32691"/>
                  </a:lnTo>
                  <a:cubicBezTo>
                    <a:pt x="9169" y="32443"/>
                    <a:pt x="11008" y="27713"/>
                    <a:pt x="12977" y="23505"/>
                  </a:cubicBezTo>
                  <a:cubicBezTo>
                    <a:pt x="14771" y="19681"/>
                    <a:pt x="15869" y="16248"/>
                    <a:pt x="17303" y="13292"/>
                  </a:cubicBezTo>
                  <a:cubicBezTo>
                    <a:pt x="18689" y="10434"/>
                    <a:pt x="22601" y="2548"/>
                    <a:pt x="22808" y="2135"/>
                  </a:cubicBezTo>
                  <a:lnTo>
                    <a:pt x="19546" y="43"/>
                  </a:lnTo>
                  <a:cubicBezTo>
                    <a:pt x="19456" y="337"/>
                    <a:pt x="17726" y="5927"/>
                    <a:pt x="15666" y="10190"/>
                  </a:cubicBezTo>
                  <a:cubicBezTo>
                    <a:pt x="13996" y="13648"/>
                    <a:pt x="12598" y="15483"/>
                    <a:pt x="10999" y="15648"/>
                  </a:cubicBezTo>
                  <a:cubicBezTo>
                    <a:pt x="10201" y="15732"/>
                    <a:pt x="8711" y="14821"/>
                    <a:pt x="7343" y="12320"/>
                  </a:cubicBezTo>
                  <a:cubicBezTo>
                    <a:pt x="6901" y="11513"/>
                    <a:pt x="6473" y="10538"/>
                    <a:pt x="6083" y="9379"/>
                  </a:cubicBezTo>
                  <a:cubicBezTo>
                    <a:pt x="4588" y="4910"/>
                    <a:pt x="3869" y="244"/>
                    <a:pt x="3831" y="0"/>
                  </a:cubicBezTo>
                  <a:lnTo>
                    <a:pt x="0" y="2093"/>
                  </a:lnTo>
                  <a:cubicBezTo>
                    <a:pt x="70" y="2163"/>
                    <a:pt x="1371" y="3472"/>
                    <a:pt x="2766" y="6026"/>
                  </a:cubicBezTo>
                  <a:cubicBezTo>
                    <a:pt x="3785" y="7891"/>
                    <a:pt x="4818" y="10380"/>
                    <a:pt x="5345" y="1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 name="Freeform 242"/>
            <p:cNvSpPr>
              <a:spLocks/>
            </p:cNvSpPr>
            <p:nvPr/>
          </p:nvSpPr>
          <p:spPr bwMode="auto">
            <a:xfrm>
              <a:off x="7485063" y="1536700"/>
              <a:ext cx="25400" cy="23812"/>
            </a:xfrm>
            <a:custGeom>
              <a:avLst/>
              <a:gdLst>
                <a:gd name="T0" fmla="*/ 2540 w 2826"/>
                <a:gd name="T1" fmla="*/ 773 h 2775"/>
                <a:gd name="T2" fmla="*/ 1091 w 2826"/>
                <a:gd name="T3" fmla="*/ 146 h 2775"/>
                <a:gd name="T4" fmla="*/ 171 w 2826"/>
                <a:gd name="T5" fmla="*/ 1710 h 2775"/>
                <a:gd name="T6" fmla="*/ 286 w 2826"/>
                <a:gd name="T7" fmla="*/ 1999 h 2775"/>
                <a:gd name="T8" fmla="*/ 1735 w 2826"/>
                <a:gd name="T9" fmla="*/ 2628 h 2775"/>
                <a:gd name="T10" fmla="*/ 2655 w 2826"/>
                <a:gd name="T11" fmla="*/ 1066 h 2775"/>
                <a:gd name="T12" fmla="*/ 2540 w 2826"/>
                <a:gd name="T13" fmla="*/ 773 h 2775"/>
              </a:gdLst>
              <a:ahLst/>
              <a:cxnLst>
                <a:cxn ang="0">
                  <a:pos x="T0" y="T1"/>
                </a:cxn>
                <a:cxn ang="0">
                  <a:pos x="T2" y="T3"/>
                </a:cxn>
                <a:cxn ang="0">
                  <a:pos x="T4" y="T5"/>
                </a:cxn>
                <a:cxn ang="0">
                  <a:pos x="T6" y="T7"/>
                </a:cxn>
                <a:cxn ang="0">
                  <a:pos x="T8" y="T9"/>
                </a:cxn>
                <a:cxn ang="0">
                  <a:pos x="T10" y="T11"/>
                </a:cxn>
                <a:cxn ang="0">
                  <a:pos x="T12" y="T13"/>
                </a:cxn>
              </a:cxnLst>
              <a:rect l="0" t="0" r="r" b="b"/>
              <a:pathLst>
                <a:path w="2826" h="2775">
                  <a:moveTo>
                    <a:pt x="2540" y="773"/>
                  </a:moveTo>
                  <a:cubicBezTo>
                    <a:pt x="2265" y="272"/>
                    <a:pt x="1675" y="0"/>
                    <a:pt x="1091" y="146"/>
                  </a:cubicBezTo>
                  <a:cubicBezTo>
                    <a:pt x="410" y="324"/>
                    <a:pt x="0" y="1023"/>
                    <a:pt x="171" y="1710"/>
                  </a:cubicBezTo>
                  <a:cubicBezTo>
                    <a:pt x="198" y="1812"/>
                    <a:pt x="236" y="1909"/>
                    <a:pt x="286" y="1999"/>
                  </a:cubicBezTo>
                  <a:cubicBezTo>
                    <a:pt x="561" y="2502"/>
                    <a:pt x="1149" y="2775"/>
                    <a:pt x="1735" y="2628"/>
                  </a:cubicBezTo>
                  <a:cubicBezTo>
                    <a:pt x="2416" y="2452"/>
                    <a:pt x="2826" y="1755"/>
                    <a:pt x="2655" y="1066"/>
                  </a:cubicBezTo>
                  <a:cubicBezTo>
                    <a:pt x="2628" y="964"/>
                    <a:pt x="2588" y="865"/>
                    <a:pt x="2540"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 name="Freeform 243"/>
            <p:cNvSpPr>
              <a:spLocks/>
            </p:cNvSpPr>
            <p:nvPr/>
          </p:nvSpPr>
          <p:spPr bwMode="auto">
            <a:xfrm>
              <a:off x="7418388" y="1484313"/>
              <a:ext cx="136525" cy="119062"/>
            </a:xfrm>
            <a:custGeom>
              <a:avLst/>
              <a:gdLst>
                <a:gd name="T0" fmla="*/ 5106 w 15879"/>
                <a:gd name="T1" fmla="*/ 3923 h 13767"/>
                <a:gd name="T2" fmla="*/ 406 w 15879"/>
                <a:gd name="T3" fmla="*/ 2227 h 13767"/>
                <a:gd name="T4" fmla="*/ 0 w 15879"/>
                <a:gd name="T5" fmla="*/ 3489 h 13767"/>
                <a:gd name="T6" fmla="*/ 3253 w 15879"/>
                <a:gd name="T7" fmla="*/ 5261 h 13767"/>
                <a:gd name="T8" fmla="*/ 6424 w 15879"/>
                <a:gd name="T9" fmla="*/ 8257 h 13767"/>
                <a:gd name="T10" fmla="*/ 6878 w 15879"/>
                <a:gd name="T11" fmla="*/ 9011 h 13767"/>
                <a:gd name="T12" fmla="*/ 8190 w 15879"/>
                <a:gd name="T13" fmla="*/ 13767 h 13767"/>
                <a:gd name="T14" fmla="*/ 10147 w 15879"/>
                <a:gd name="T15" fmla="*/ 13264 h 13767"/>
                <a:gd name="T16" fmla="*/ 8708 w 15879"/>
                <a:gd name="T17" fmla="*/ 10879 h 13767"/>
                <a:gd name="T18" fmla="*/ 7953 w 15879"/>
                <a:gd name="T19" fmla="*/ 9382 h 13767"/>
                <a:gd name="T20" fmla="*/ 7633 w 15879"/>
                <a:gd name="T21" fmla="*/ 5719 h 13767"/>
                <a:gd name="T22" fmla="*/ 10929 w 15879"/>
                <a:gd name="T23" fmla="*/ 6084 h 13767"/>
                <a:gd name="T24" fmla="*/ 15435 w 15879"/>
                <a:gd name="T25" fmla="*/ 8294 h 13767"/>
                <a:gd name="T26" fmla="*/ 15879 w 15879"/>
                <a:gd name="T27" fmla="*/ 6556 h 13767"/>
                <a:gd name="T28" fmla="*/ 10503 w 15879"/>
                <a:gd name="T29" fmla="*/ 4524 h 13767"/>
                <a:gd name="T30" fmla="*/ 5820 w 15879"/>
                <a:gd name="T31" fmla="*/ 2435 h 13767"/>
                <a:gd name="T32" fmla="*/ 1041 w 15879"/>
                <a:gd name="T33" fmla="*/ 0 h 13767"/>
                <a:gd name="T34" fmla="*/ 601 w 15879"/>
                <a:gd name="T35" fmla="*/ 1628 h 13767"/>
                <a:gd name="T36" fmla="*/ 5106 w 15879"/>
                <a:gd name="T37" fmla="*/ 3923 h 13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79" h="13767">
                  <a:moveTo>
                    <a:pt x="5106" y="3923"/>
                  </a:moveTo>
                  <a:lnTo>
                    <a:pt x="406" y="2227"/>
                  </a:lnTo>
                  <a:lnTo>
                    <a:pt x="0" y="3489"/>
                  </a:lnTo>
                  <a:cubicBezTo>
                    <a:pt x="104" y="3532"/>
                    <a:pt x="2063" y="4321"/>
                    <a:pt x="3253" y="5261"/>
                  </a:cubicBezTo>
                  <a:cubicBezTo>
                    <a:pt x="4447" y="6199"/>
                    <a:pt x="5424" y="6733"/>
                    <a:pt x="6424" y="8257"/>
                  </a:cubicBezTo>
                  <a:cubicBezTo>
                    <a:pt x="6592" y="8510"/>
                    <a:pt x="6742" y="8763"/>
                    <a:pt x="6878" y="9011"/>
                  </a:cubicBezTo>
                  <a:cubicBezTo>
                    <a:pt x="8258" y="11538"/>
                    <a:pt x="8194" y="13655"/>
                    <a:pt x="8190" y="13767"/>
                  </a:cubicBezTo>
                  <a:lnTo>
                    <a:pt x="10147" y="13264"/>
                  </a:lnTo>
                  <a:cubicBezTo>
                    <a:pt x="10113" y="13212"/>
                    <a:pt x="9441" y="12221"/>
                    <a:pt x="8708" y="10879"/>
                  </a:cubicBezTo>
                  <a:cubicBezTo>
                    <a:pt x="8449" y="10406"/>
                    <a:pt x="8187" y="9896"/>
                    <a:pt x="7953" y="9382"/>
                  </a:cubicBezTo>
                  <a:cubicBezTo>
                    <a:pt x="6988" y="7279"/>
                    <a:pt x="7236" y="6012"/>
                    <a:pt x="7633" y="5719"/>
                  </a:cubicBezTo>
                  <a:cubicBezTo>
                    <a:pt x="8228" y="5277"/>
                    <a:pt x="9270" y="5448"/>
                    <a:pt x="10929" y="6084"/>
                  </a:cubicBezTo>
                  <a:cubicBezTo>
                    <a:pt x="12964" y="6885"/>
                    <a:pt x="15313" y="8224"/>
                    <a:pt x="15435" y="8294"/>
                  </a:cubicBezTo>
                  <a:lnTo>
                    <a:pt x="15879" y="6556"/>
                  </a:lnTo>
                  <a:cubicBezTo>
                    <a:pt x="15679" y="6479"/>
                    <a:pt x="11873" y="5056"/>
                    <a:pt x="10503" y="4524"/>
                  </a:cubicBezTo>
                  <a:cubicBezTo>
                    <a:pt x="9089" y="3976"/>
                    <a:pt x="7635" y="3165"/>
                    <a:pt x="5820" y="2435"/>
                  </a:cubicBezTo>
                  <a:cubicBezTo>
                    <a:pt x="3836" y="1645"/>
                    <a:pt x="1183" y="85"/>
                    <a:pt x="1041" y="0"/>
                  </a:cubicBezTo>
                  <a:lnTo>
                    <a:pt x="601" y="1628"/>
                  </a:lnTo>
                  <a:lnTo>
                    <a:pt x="5106" y="39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9" name="Freeform 244"/>
            <p:cNvSpPr>
              <a:spLocks/>
            </p:cNvSpPr>
            <p:nvPr/>
          </p:nvSpPr>
          <p:spPr bwMode="auto">
            <a:xfrm>
              <a:off x="6870700" y="2128838"/>
              <a:ext cx="30162" cy="30162"/>
            </a:xfrm>
            <a:custGeom>
              <a:avLst/>
              <a:gdLst>
                <a:gd name="T0" fmla="*/ 3183 w 3560"/>
                <a:gd name="T1" fmla="*/ 1098 h 3568"/>
                <a:gd name="T2" fmla="*/ 1096 w 3560"/>
                <a:gd name="T3" fmla="*/ 381 h 3568"/>
                <a:gd name="T4" fmla="*/ 377 w 3560"/>
                <a:gd name="T5" fmla="*/ 2470 h 3568"/>
                <a:gd name="T6" fmla="*/ 2467 w 3560"/>
                <a:gd name="T7" fmla="*/ 3189 h 3568"/>
                <a:gd name="T8" fmla="*/ 3183 w 3560"/>
                <a:gd name="T9" fmla="*/ 1098 h 3568"/>
              </a:gdLst>
              <a:ahLst/>
              <a:cxnLst>
                <a:cxn ang="0">
                  <a:pos x="T0" y="T1"/>
                </a:cxn>
                <a:cxn ang="0">
                  <a:pos x="T2" y="T3"/>
                </a:cxn>
                <a:cxn ang="0">
                  <a:pos x="T4" y="T5"/>
                </a:cxn>
                <a:cxn ang="0">
                  <a:pos x="T6" y="T7"/>
                </a:cxn>
                <a:cxn ang="0">
                  <a:pos x="T8" y="T9"/>
                </a:cxn>
              </a:cxnLst>
              <a:rect l="0" t="0" r="r" b="b"/>
              <a:pathLst>
                <a:path w="3560" h="3568">
                  <a:moveTo>
                    <a:pt x="3183" y="1098"/>
                  </a:moveTo>
                  <a:cubicBezTo>
                    <a:pt x="2803" y="324"/>
                    <a:pt x="1871" y="0"/>
                    <a:pt x="1096" y="381"/>
                  </a:cubicBezTo>
                  <a:cubicBezTo>
                    <a:pt x="320" y="760"/>
                    <a:pt x="0" y="1695"/>
                    <a:pt x="377" y="2470"/>
                  </a:cubicBezTo>
                  <a:cubicBezTo>
                    <a:pt x="756" y="3242"/>
                    <a:pt x="1691" y="3568"/>
                    <a:pt x="2467" y="3189"/>
                  </a:cubicBezTo>
                  <a:cubicBezTo>
                    <a:pt x="3242" y="2809"/>
                    <a:pt x="3560" y="1871"/>
                    <a:pt x="3183" y="1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0" name="Freeform 245"/>
            <p:cNvSpPr>
              <a:spLocks/>
            </p:cNvSpPr>
            <p:nvPr/>
          </p:nvSpPr>
          <p:spPr bwMode="auto">
            <a:xfrm>
              <a:off x="6834188" y="2084388"/>
              <a:ext cx="158750" cy="111125"/>
            </a:xfrm>
            <a:custGeom>
              <a:avLst/>
              <a:gdLst>
                <a:gd name="T0" fmla="*/ 7585 w 18523"/>
                <a:gd name="T1" fmla="*/ 10114 h 12828"/>
                <a:gd name="T2" fmla="*/ 12870 w 18523"/>
                <a:gd name="T3" fmla="*/ 10686 h 12828"/>
                <a:gd name="T4" fmla="*/ 17428 w 18523"/>
                <a:gd name="T5" fmla="*/ 12472 h 12828"/>
                <a:gd name="T6" fmla="*/ 17700 w 18523"/>
                <a:gd name="T7" fmla="*/ 11020 h 12828"/>
                <a:gd name="T8" fmla="*/ 12642 w 18523"/>
                <a:gd name="T9" fmla="*/ 7918 h 12828"/>
                <a:gd name="T10" fmla="*/ 17928 w 18523"/>
                <a:gd name="T11" fmla="*/ 10337 h 12828"/>
                <a:gd name="T12" fmla="*/ 18523 w 18523"/>
                <a:gd name="T13" fmla="*/ 8511 h 12828"/>
                <a:gd name="T14" fmla="*/ 13456 w 18523"/>
                <a:gd name="T15" fmla="*/ 6078 h 12828"/>
                <a:gd name="T16" fmla="*/ 7822 w 18523"/>
                <a:gd name="T17" fmla="*/ 3382 h 12828"/>
                <a:gd name="T18" fmla="*/ 1686 w 18523"/>
                <a:gd name="T19" fmla="*/ 0 h 12828"/>
                <a:gd name="T20" fmla="*/ 426 w 18523"/>
                <a:gd name="T21" fmla="*/ 1783 h 12828"/>
                <a:gd name="T22" fmla="*/ 6036 w 18523"/>
                <a:gd name="T23" fmla="*/ 4225 h 12828"/>
                <a:gd name="T24" fmla="*/ 8985 w 18523"/>
                <a:gd name="T25" fmla="*/ 6991 h 12828"/>
                <a:gd name="T26" fmla="*/ 7019 w 18523"/>
                <a:gd name="T27" fmla="*/ 8961 h 12828"/>
                <a:gd name="T28" fmla="*/ 5333 w 18523"/>
                <a:gd name="T29" fmla="*/ 9593 h 12828"/>
                <a:gd name="T30" fmla="*/ 0 w 18523"/>
                <a:gd name="T31" fmla="*/ 10621 h 12828"/>
                <a:gd name="T32" fmla="*/ 1079 w 18523"/>
                <a:gd name="T33" fmla="*/ 12828 h 12828"/>
                <a:gd name="T34" fmla="*/ 3363 w 18523"/>
                <a:gd name="T35" fmla="*/ 11376 h 12828"/>
                <a:gd name="T36" fmla="*/ 7585 w 18523"/>
                <a:gd name="T37" fmla="*/ 10114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23" h="12828">
                  <a:moveTo>
                    <a:pt x="7585" y="10114"/>
                  </a:moveTo>
                  <a:cubicBezTo>
                    <a:pt x="9790" y="9840"/>
                    <a:pt x="11062" y="10327"/>
                    <a:pt x="12870" y="10686"/>
                  </a:cubicBezTo>
                  <a:cubicBezTo>
                    <a:pt x="14680" y="11051"/>
                    <a:pt x="17290" y="12401"/>
                    <a:pt x="17428" y="12472"/>
                  </a:cubicBezTo>
                  <a:lnTo>
                    <a:pt x="17700" y="11020"/>
                  </a:lnTo>
                  <a:lnTo>
                    <a:pt x="12642" y="7918"/>
                  </a:lnTo>
                  <a:lnTo>
                    <a:pt x="17928" y="10337"/>
                  </a:lnTo>
                  <a:lnTo>
                    <a:pt x="18523" y="8511"/>
                  </a:lnTo>
                  <a:cubicBezTo>
                    <a:pt x="18386" y="8450"/>
                    <a:pt x="15771" y="7295"/>
                    <a:pt x="13456" y="6078"/>
                  </a:cubicBezTo>
                  <a:cubicBezTo>
                    <a:pt x="11350" y="4971"/>
                    <a:pt x="9448" y="4265"/>
                    <a:pt x="7822" y="3382"/>
                  </a:cubicBezTo>
                  <a:cubicBezTo>
                    <a:pt x="6249" y="2530"/>
                    <a:pt x="1915" y="126"/>
                    <a:pt x="1686" y="0"/>
                  </a:cubicBezTo>
                  <a:lnTo>
                    <a:pt x="426" y="1783"/>
                  </a:lnTo>
                  <a:cubicBezTo>
                    <a:pt x="588" y="1840"/>
                    <a:pt x="3690" y="2956"/>
                    <a:pt x="6036" y="4225"/>
                  </a:cubicBezTo>
                  <a:cubicBezTo>
                    <a:pt x="7939" y="5253"/>
                    <a:pt x="8933" y="6085"/>
                    <a:pt x="8985" y="6991"/>
                  </a:cubicBezTo>
                  <a:cubicBezTo>
                    <a:pt x="9014" y="7442"/>
                    <a:pt x="8462" y="8256"/>
                    <a:pt x="7019" y="8961"/>
                  </a:cubicBezTo>
                  <a:cubicBezTo>
                    <a:pt x="6553" y="9189"/>
                    <a:pt x="5996" y="9405"/>
                    <a:pt x="5333" y="9593"/>
                  </a:cubicBezTo>
                  <a:cubicBezTo>
                    <a:pt x="2781" y="10321"/>
                    <a:pt x="137" y="10605"/>
                    <a:pt x="0" y="10621"/>
                  </a:cubicBezTo>
                  <a:lnTo>
                    <a:pt x="1079" y="12828"/>
                  </a:lnTo>
                  <a:cubicBezTo>
                    <a:pt x="1120" y="12791"/>
                    <a:pt x="1889" y="12095"/>
                    <a:pt x="3363" y="11376"/>
                  </a:cubicBezTo>
                  <a:cubicBezTo>
                    <a:pt x="4436" y="10850"/>
                    <a:pt x="5863" y="10332"/>
                    <a:pt x="7585" y="10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1" name="Freeform 246"/>
            <p:cNvSpPr>
              <a:spLocks/>
            </p:cNvSpPr>
            <p:nvPr/>
          </p:nvSpPr>
          <p:spPr bwMode="auto">
            <a:xfrm>
              <a:off x="6945313" y="2066925"/>
              <a:ext cx="14287" cy="14287"/>
            </a:xfrm>
            <a:custGeom>
              <a:avLst/>
              <a:gdLst>
                <a:gd name="T0" fmla="*/ 457 w 1547"/>
                <a:gd name="T1" fmla="*/ 135 h 1569"/>
                <a:gd name="T2" fmla="*/ 68 w 1547"/>
                <a:gd name="T3" fmla="*/ 933 h 1569"/>
                <a:gd name="T4" fmla="*/ 924 w 1547"/>
                <a:gd name="T5" fmla="*/ 1492 h 1569"/>
                <a:gd name="T6" fmla="*/ 1089 w 1547"/>
                <a:gd name="T7" fmla="*/ 1434 h 1569"/>
                <a:gd name="T8" fmla="*/ 1481 w 1547"/>
                <a:gd name="T9" fmla="*/ 635 h 1569"/>
                <a:gd name="T10" fmla="*/ 625 w 1547"/>
                <a:gd name="T11" fmla="*/ 77 h 1569"/>
                <a:gd name="T12" fmla="*/ 457 w 1547"/>
                <a:gd name="T13" fmla="*/ 135 h 1569"/>
              </a:gdLst>
              <a:ahLst/>
              <a:cxnLst>
                <a:cxn ang="0">
                  <a:pos x="T0" y="T1"/>
                </a:cxn>
                <a:cxn ang="0">
                  <a:pos x="T2" y="T3"/>
                </a:cxn>
                <a:cxn ang="0">
                  <a:pos x="T4" y="T5"/>
                </a:cxn>
                <a:cxn ang="0">
                  <a:pos x="T6" y="T7"/>
                </a:cxn>
                <a:cxn ang="0">
                  <a:pos x="T8" y="T9"/>
                </a:cxn>
                <a:cxn ang="0">
                  <a:pos x="T10" y="T11"/>
                </a:cxn>
                <a:cxn ang="0">
                  <a:pos x="T12" y="T13"/>
                </a:cxn>
              </a:cxnLst>
              <a:rect l="0" t="0" r="r" b="b"/>
              <a:pathLst>
                <a:path w="1547" h="1569">
                  <a:moveTo>
                    <a:pt x="457" y="135"/>
                  </a:moveTo>
                  <a:cubicBezTo>
                    <a:pt x="169" y="277"/>
                    <a:pt x="0" y="600"/>
                    <a:pt x="68" y="933"/>
                  </a:cubicBezTo>
                  <a:cubicBezTo>
                    <a:pt x="149" y="1321"/>
                    <a:pt x="532" y="1569"/>
                    <a:pt x="924" y="1492"/>
                  </a:cubicBezTo>
                  <a:cubicBezTo>
                    <a:pt x="981" y="1479"/>
                    <a:pt x="1037" y="1459"/>
                    <a:pt x="1089" y="1434"/>
                  </a:cubicBezTo>
                  <a:cubicBezTo>
                    <a:pt x="1380" y="1292"/>
                    <a:pt x="1547" y="969"/>
                    <a:pt x="1481" y="635"/>
                  </a:cubicBezTo>
                  <a:cubicBezTo>
                    <a:pt x="1398" y="246"/>
                    <a:pt x="1015" y="0"/>
                    <a:pt x="625" y="77"/>
                  </a:cubicBezTo>
                  <a:cubicBezTo>
                    <a:pt x="566" y="90"/>
                    <a:pt x="510" y="110"/>
                    <a:pt x="45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2" name="Freeform 247"/>
            <p:cNvSpPr>
              <a:spLocks/>
            </p:cNvSpPr>
            <p:nvPr/>
          </p:nvSpPr>
          <p:spPr bwMode="auto">
            <a:xfrm>
              <a:off x="6913563" y="2041525"/>
              <a:ext cx="68262" cy="76200"/>
            </a:xfrm>
            <a:custGeom>
              <a:avLst/>
              <a:gdLst>
                <a:gd name="T0" fmla="*/ 2311 w 7927"/>
                <a:gd name="T1" fmla="*/ 5992 h 8853"/>
                <a:gd name="T2" fmla="*/ 1234 w 7927"/>
                <a:gd name="T3" fmla="*/ 8593 h 8853"/>
                <a:gd name="T4" fmla="*/ 1935 w 7927"/>
                <a:gd name="T5" fmla="*/ 8853 h 8853"/>
                <a:gd name="T6" fmla="*/ 3015 w 7927"/>
                <a:gd name="T7" fmla="*/ 7070 h 8853"/>
                <a:gd name="T8" fmla="*/ 4782 w 7927"/>
                <a:gd name="T9" fmla="*/ 5363 h 8853"/>
                <a:gd name="T10" fmla="*/ 5219 w 7927"/>
                <a:gd name="T11" fmla="*/ 5128 h 8853"/>
                <a:gd name="T12" fmla="*/ 7927 w 7927"/>
                <a:gd name="T13" fmla="*/ 4509 h 8853"/>
                <a:gd name="T14" fmla="*/ 7694 w 7927"/>
                <a:gd name="T15" fmla="*/ 3397 h 8853"/>
                <a:gd name="T16" fmla="*/ 6315 w 7927"/>
                <a:gd name="T17" fmla="*/ 4144 h 8853"/>
                <a:gd name="T18" fmla="*/ 5454 w 7927"/>
                <a:gd name="T19" fmla="*/ 4533 h 8853"/>
                <a:gd name="T20" fmla="*/ 3386 w 7927"/>
                <a:gd name="T21" fmla="*/ 4617 h 8853"/>
                <a:gd name="T22" fmla="*/ 3675 w 7927"/>
                <a:gd name="T23" fmla="*/ 2773 h 8853"/>
                <a:gd name="T24" fmla="*/ 5034 w 7927"/>
                <a:gd name="T25" fmla="*/ 295 h 8853"/>
                <a:gd name="T26" fmla="*/ 4069 w 7927"/>
                <a:gd name="T27" fmla="*/ 0 h 8853"/>
                <a:gd name="T28" fmla="*/ 2785 w 7927"/>
                <a:gd name="T29" fmla="*/ 2973 h 8853"/>
                <a:gd name="T30" fmla="*/ 1493 w 7927"/>
                <a:gd name="T31" fmla="*/ 5554 h 8853"/>
                <a:gd name="T32" fmla="*/ 0 w 7927"/>
                <a:gd name="T33" fmla="*/ 8179 h 8853"/>
                <a:gd name="T34" fmla="*/ 904 w 7927"/>
                <a:gd name="T35" fmla="*/ 8469 h 8853"/>
                <a:gd name="T36" fmla="*/ 2311 w 7927"/>
                <a:gd name="T37" fmla="*/ 5992 h 8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27" h="8853">
                  <a:moveTo>
                    <a:pt x="2311" y="5992"/>
                  </a:moveTo>
                  <a:lnTo>
                    <a:pt x="1234" y="8593"/>
                  </a:lnTo>
                  <a:lnTo>
                    <a:pt x="1935" y="8853"/>
                  </a:lnTo>
                  <a:cubicBezTo>
                    <a:pt x="1960" y="8797"/>
                    <a:pt x="2455" y="7714"/>
                    <a:pt x="3015" y="7070"/>
                  </a:cubicBezTo>
                  <a:cubicBezTo>
                    <a:pt x="3573" y="6422"/>
                    <a:pt x="3898" y="5886"/>
                    <a:pt x="4782" y="5363"/>
                  </a:cubicBezTo>
                  <a:cubicBezTo>
                    <a:pt x="4928" y="5277"/>
                    <a:pt x="5075" y="5198"/>
                    <a:pt x="5219" y="5128"/>
                  </a:cubicBezTo>
                  <a:cubicBezTo>
                    <a:pt x="6675" y="4416"/>
                    <a:pt x="7864" y="4506"/>
                    <a:pt x="7927" y="4509"/>
                  </a:cubicBezTo>
                  <a:lnTo>
                    <a:pt x="7694" y="3397"/>
                  </a:lnTo>
                  <a:cubicBezTo>
                    <a:pt x="7665" y="3415"/>
                    <a:pt x="7090" y="3767"/>
                    <a:pt x="6315" y="4144"/>
                  </a:cubicBezTo>
                  <a:cubicBezTo>
                    <a:pt x="6044" y="4279"/>
                    <a:pt x="5749" y="4412"/>
                    <a:pt x="5454" y="4533"/>
                  </a:cubicBezTo>
                  <a:cubicBezTo>
                    <a:pt x="4247" y="5022"/>
                    <a:pt x="3540" y="4849"/>
                    <a:pt x="3386" y="4617"/>
                  </a:cubicBezTo>
                  <a:cubicBezTo>
                    <a:pt x="3152" y="4272"/>
                    <a:pt x="3276" y="3690"/>
                    <a:pt x="3675" y="2773"/>
                  </a:cubicBezTo>
                  <a:cubicBezTo>
                    <a:pt x="4178" y="1648"/>
                    <a:pt x="4992" y="361"/>
                    <a:pt x="5034" y="295"/>
                  </a:cubicBezTo>
                  <a:lnTo>
                    <a:pt x="4069" y="0"/>
                  </a:lnTo>
                  <a:cubicBezTo>
                    <a:pt x="4020" y="112"/>
                    <a:pt x="3121" y="2216"/>
                    <a:pt x="2785" y="2973"/>
                  </a:cubicBezTo>
                  <a:cubicBezTo>
                    <a:pt x="2442" y="3754"/>
                    <a:pt x="1948" y="4551"/>
                    <a:pt x="1493" y="5554"/>
                  </a:cubicBezTo>
                  <a:cubicBezTo>
                    <a:pt x="995" y="6650"/>
                    <a:pt x="50" y="8102"/>
                    <a:pt x="0" y="8179"/>
                  </a:cubicBezTo>
                  <a:lnTo>
                    <a:pt x="904" y="8469"/>
                  </a:lnTo>
                  <a:lnTo>
                    <a:pt x="2311" y="59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3" name="Freeform 248"/>
            <p:cNvSpPr>
              <a:spLocks/>
            </p:cNvSpPr>
            <p:nvPr/>
          </p:nvSpPr>
          <p:spPr bwMode="auto">
            <a:xfrm>
              <a:off x="6894513" y="1901825"/>
              <a:ext cx="39687" cy="39687"/>
            </a:xfrm>
            <a:custGeom>
              <a:avLst/>
              <a:gdLst>
                <a:gd name="T0" fmla="*/ 506 w 4649"/>
                <a:gd name="T1" fmla="*/ 3282 h 4570"/>
                <a:gd name="T2" fmla="*/ 2954 w 4649"/>
                <a:gd name="T3" fmla="*/ 4267 h 4570"/>
                <a:gd name="T4" fmla="*/ 4300 w 4649"/>
                <a:gd name="T5" fmla="*/ 1662 h 4570"/>
                <a:gd name="T6" fmla="*/ 4142 w 4649"/>
                <a:gd name="T7" fmla="*/ 1289 h 4570"/>
                <a:gd name="T8" fmla="*/ 1702 w 4649"/>
                <a:gd name="T9" fmla="*/ 305 h 4570"/>
                <a:gd name="T10" fmla="*/ 347 w 4649"/>
                <a:gd name="T11" fmla="*/ 2913 h 4570"/>
                <a:gd name="T12" fmla="*/ 506 w 4649"/>
                <a:gd name="T13" fmla="*/ 3282 h 4570"/>
              </a:gdLst>
              <a:ahLst/>
              <a:cxnLst>
                <a:cxn ang="0">
                  <a:pos x="T0" y="T1"/>
                </a:cxn>
                <a:cxn ang="0">
                  <a:pos x="T2" y="T3"/>
                </a:cxn>
                <a:cxn ang="0">
                  <a:pos x="T4" y="T5"/>
                </a:cxn>
                <a:cxn ang="0">
                  <a:pos x="T6" y="T7"/>
                </a:cxn>
                <a:cxn ang="0">
                  <a:pos x="T8" y="T9"/>
                </a:cxn>
                <a:cxn ang="0">
                  <a:pos x="T10" y="T11"/>
                </a:cxn>
                <a:cxn ang="0">
                  <a:pos x="T12" y="T13"/>
                </a:cxn>
              </a:cxnLst>
              <a:rect l="0" t="0" r="r" b="b"/>
              <a:pathLst>
                <a:path w="4649" h="4570">
                  <a:moveTo>
                    <a:pt x="506" y="3282"/>
                  </a:moveTo>
                  <a:cubicBezTo>
                    <a:pt x="974" y="4137"/>
                    <a:pt x="1991" y="4570"/>
                    <a:pt x="2954" y="4267"/>
                  </a:cubicBezTo>
                  <a:cubicBezTo>
                    <a:pt x="4049" y="3920"/>
                    <a:pt x="4649" y="2755"/>
                    <a:pt x="4300" y="1662"/>
                  </a:cubicBezTo>
                  <a:cubicBezTo>
                    <a:pt x="4257" y="1529"/>
                    <a:pt x="4207" y="1405"/>
                    <a:pt x="4142" y="1289"/>
                  </a:cubicBezTo>
                  <a:cubicBezTo>
                    <a:pt x="3679" y="438"/>
                    <a:pt x="2663" y="0"/>
                    <a:pt x="1702" y="305"/>
                  </a:cubicBezTo>
                  <a:cubicBezTo>
                    <a:pt x="609" y="654"/>
                    <a:pt x="0" y="1821"/>
                    <a:pt x="347" y="2913"/>
                  </a:cubicBezTo>
                  <a:cubicBezTo>
                    <a:pt x="390" y="3043"/>
                    <a:pt x="444" y="3167"/>
                    <a:pt x="506" y="3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4" name="Freeform 249"/>
            <p:cNvSpPr>
              <a:spLocks/>
            </p:cNvSpPr>
            <p:nvPr/>
          </p:nvSpPr>
          <p:spPr bwMode="auto">
            <a:xfrm>
              <a:off x="7104063" y="1736725"/>
              <a:ext cx="101600" cy="101600"/>
            </a:xfrm>
            <a:custGeom>
              <a:avLst/>
              <a:gdLst>
                <a:gd name="T0" fmla="*/ 8355 w 11766"/>
                <a:gd name="T1" fmla="*/ 10393 h 11761"/>
                <a:gd name="T2" fmla="*/ 10402 w 11766"/>
                <a:gd name="T3" fmla="*/ 3406 h 11761"/>
                <a:gd name="T4" fmla="*/ 3420 w 11766"/>
                <a:gd name="T5" fmla="*/ 1359 h 11761"/>
                <a:gd name="T6" fmla="*/ 1362 w 11766"/>
                <a:gd name="T7" fmla="*/ 8345 h 11761"/>
                <a:gd name="T8" fmla="*/ 8355 w 11766"/>
                <a:gd name="T9" fmla="*/ 10393 h 11761"/>
              </a:gdLst>
              <a:ahLst/>
              <a:cxnLst>
                <a:cxn ang="0">
                  <a:pos x="T0" y="T1"/>
                </a:cxn>
                <a:cxn ang="0">
                  <a:pos x="T2" y="T3"/>
                </a:cxn>
                <a:cxn ang="0">
                  <a:pos x="T4" y="T5"/>
                </a:cxn>
                <a:cxn ang="0">
                  <a:pos x="T6" y="T7"/>
                </a:cxn>
                <a:cxn ang="0">
                  <a:pos x="T8" y="T9"/>
                </a:cxn>
              </a:cxnLst>
              <a:rect l="0" t="0" r="r" b="b"/>
              <a:pathLst>
                <a:path w="11766" h="11761">
                  <a:moveTo>
                    <a:pt x="8355" y="10393"/>
                  </a:moveTo>
                  <a:cubicBezTo>
                    <a:pt x="10846" y="9035"/>
                    <a:pt x="11766" y="5900"/>
                    <a:pt x="10402" y="3406"/>
                  </a:cubicBezTo>
                  <a:cubicBezTo>
                    <a:pt x="9038" y="908"/>
                    <a:pt x="5909" y="0"/>
                    <a:pt x="3420" y="1359"/>
                  </a:cubicBezTo>
                  <a:cubicBezTo>
                    <a:pt x="920" y="2725"/>
                    <a:pt x="0" y="5848"/>
                    <a:pt x="1362" y="8345"/>
                  </a:cubicBezTo>
                  <a:cubicBezTo>
                    <a:pt x="2728" y="10841"/>
                    <a:pt x="5859" y="11761"/>
                    <a:pt x="8355" y="103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5" name="Freeform 250"/>
            <p:cNvSpPr>
              <a:spLocks/>
            </p:cNvSpPr>
            <p:nvPr/>
          </p:nvSpPr>
          <p:spPr bwMode="auto">
            <a:xfrm>
              <a:off x="6823075" y="1833563"/>
              <a:ext cx="223837" cy="187325"/>
            </a:xfrm>
            <a:custGeom>
              <a:avLst/>
              <a:gdLst>
                <a:gd name="T0" fmla="*/ 17674 w 25975"/>
                <a:gd name="T1" fmla="*/ 15639 h 21629"/>
                <a:gd name="T2" fmla="*/ 25422 w 25975"/>
                <a:gd name="T3" fmla="*/ 17983 h 21629"/>
                <a:gd name="T4" fmla="*/ 25975 w 25975"/>
                <a:gd name="T5" fmla="*/ 15896 h 21629"/>
                <a:gd name="T6" fmla="*/ 20550 w 25975"/>
                <a:gd name="T7" fmla="*/ 13315 h 21629"/>
                <a:gd name="T8" fmla="*/ 15153 w 25975"/>
                <a:gd name="T9" fmla="*/ 8748 h 21629"/>
                <a:gd name="T10" fmla="*/ 13842 w 25975"/>
                <a:gd name="T11" fmla="*/ 6698 h 21629"/>
                <a:gd name="T12" fmla="*/ 11795 w 25975"/>
                <a:gd name="T13" fmla="*/ 0 h 21629"/>
                <a:gd name="T14" fmla="*/ 8681 w 25975"/>
                <a:gd name="T15" fmla="*/ 988 h 21629"/>
                <a:gd name="T16" fmla="*/ 12336 w 25975"/>
                <a:gd name="T17" fmla="*/ 6613 h 21629"/>
                <a:gd name="T18" fmla="*/ 12577 w 25975"/>
                <a:gd name="T19" fmla="*/ 7063 h 21629"/>
                <a:gd name="T20" fmla="*/ 13429 w 25975"/>
                <a:gd name="T21" fmla="*/ 12961 h 21629"/>
                <a:gd name="T22" fmla="*/ 8059 w 25975"/>
                <a:gd name="T23" fmla="*/ 12663 h 21629"/>
                <a:gd name="T24" fmla="*/ 561 w 25975"/>
                <a:gd name="T25" fmla="*/ 9503 h 21629"/>
                <a:gd name="T26" fmla="*/ 0 w 25975"/>
                <a:gd name="T27" fmla="*/ 12357 h 21629"/>
                <a:gd name="T28" fmla="*/ 8886 w 25975"/>
                <a:gd name="T29" fmla="*/ 15156 h 21629"/>
                <a:gd name="T30" fmla="*/ 16646 w 25975"/>
                <a:gd name="T31" fmla="*/ 18116 h 21629"/>
                <a:gd name="T32" fmla="*/ 24602 w 25975"/>
                <a:gd name="T33" fmla="*/ 21629 h 21629"/>
                <a:gd name="T34" fmla="*/ 25165 w 25975"/>
                <a:gd name="T35" fmla="*/ 18951 h 21629"/>
                <a:gd name="T36" fmla="*/ 17674 w 25975"/>
                <a:gd name="T37" fmla="*/ 15639 h 2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75" h="21629">
                  <a:moveTo>
                    <a:pt x="17674" y="15639"/>
                  </a:moveTo>
                  <a:lnTo>
                    <a:pt x="25422" y="17983"/>
                  </a:lnTo>
                  <a:lnTo>
                    <a:pt x="25975" y="15896"/>
                  </a:lnTo>
                  <a:cubicBezTo>
                    <a:pt x="25807" y="15839"/>
                    <a:pt x="22559" y="14726"/>
                    <a:pt x="20550" y="13315"/>
                  </a:cubicBezTo>
                  <a:cubicBezTo>
                    <a:pt x="18540" y="11904"/>
                    <a:pt x="16908" y="11126"/>
                    <a:pt x="15153" y="8748"/>
                  </a:cubicBezTo>
                  <a:cubicBezTo>
                    <a:pt x="14642" y="8058"/>
                    <a:pt x="14209" y="7370"/>
                    <a:pt x="13842" y="6698"/>
                  </a:cubicBezTo>
                  <a:cubicBezTo>
                    <a:pt x="11873" y="3094"/>
                    <a:pt x="11803" y="158"/>
                    <a:pt x="11795" y="0"/>
                  </a:cubicBezTo>
                  <a:lnTo>
                    <a:pt x="8681" y="988"/>
                  </a:lnTo>
                  <a:cubicBezTo>
                    <a:pt x="8785" y="1121"/>
                    <a:pt x="10726" y="3666"/>
                    <a:pt x="12336" y="6613"/>
                  </a:cubicBezTo>
                  <a:cubicBezTo>
                    <a:pt x="12417" y="6763"/>
                    <a:pt x="12498" y="6914"/>
                    <a:pt x="12577" y="7063"/>
                  </a:cubicBezTo>
                  <a:cubicBezTo>
                    <a:pt x="14329" y="10389"/>
                    <a:pt x="14028" y="12458"/>
                    <a:pt x="13429" y="12961"/>
                  </a:cubicBezTo>
                  <a:cubicBezTo>
                    <a:pt x="12502" y="13747"/>
                    <a:pt x="10796" y="13554"/>
                    <a:pt x="8059" y="12663"/>
                  </a:cubicBezTo>
                  <a:cubicBezTo>
                    <a:pt x="4686" y="11570"/>
                    <a:pt x="769" y="9608"/>
                    <a:pt x="561" y="9503"/>
                  </a:cubicBezTo>
                  <a:lnTo>
                    <a:pt x="0" y="12357"/>
                  </a:lnTo>
                  <a:cubicBezTo>
                    <a:pt x="333" y="12460"/>
                    <a:pt x="6618" y="14428"/>
                    <a:pt x="8886" y="15156"/>
                  </a:cubicBezTo>
                  <a:cubicBezTo>
                    <a:pt x="11222" y="15912"/>
                    <a:pt x="13647" y="17098"/>
                    <a:pt x="16646" y="18116"/>
                  </a:cubicBezTo>
                  <a:cubicBezTo>
                    <a:pt x="19940" y="19223"/>
                    <a:pt x="24367" y="21509"/>
                    <a:pt x="24602" y="21629"/>
                  </a:cubicBezTo>
                  <a:lnTo>
                    <a:pt x="25165" y="18951"/>
                  </a:lnTo>
                  <a:lnTo>
                    <a:pt x="17674" y="156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6" name="Freeform 251"/>
            <p:cNvSpPr>
              <a:spLocks/>
            </p:cNvSpPr>
            <p:nvPr/>
          </p:nvSpPr>
          <p:spPr bwMode="auto">
            <a:xfrm>
              <a:off x="6978650" y="1620838"/>
              <a:ext cx="371475" cy="519112"/>
            </a:xfrm>
            <a:custGeom>
              <a:avLst/>
              <a:gdLst>
                <a:gd name="T0" fmla="*/ 17924 w 43017"/>
                <a:gd name="T1" fmla="*/ 41248 h 60076"/>
                <a:gd name="T2" fmla="*/ 10748 w 43017"/>
                <a:gd name="T3" fmla="*/ 59024 h 60076"/>
                <a:gd name="T4" fmla="*/ 15456 w 43017"/>
                <a:gd name="T5" fmla="*/ 60076 h 60076"/>
                <a:gd name="T6" fmla="*/ 24099 w 43017"/>
                <a:gd name="T7" fmla="*/ 43655 h 60076"/>
                <a:gd name="T8" fmla="*/ 32133 w 43017"/>
                <a:gd name="T9" fmla="*/ 24688 h 60076"/>
                <a:gd name="T10" fmla="*/ 43017 w 43017"/>
                <a:gd name="T11" fmla="*/ 1718 h 60076"/>
                <a:gd name="T12" fmla="*/ 36299 w 43017"/>
                <a:gd name="T13" fmla="*/ 76 h 60076"/>
                <a:gd name="T14" fmla="*/ 29085 w 43017"/>
                <a:gd name="T15" fmla="*/ 18928 h 60076"/>
                <a:gd name="T16" fmla="*/ 20417 w 43017"/>
                <a:gd name="T17" fmla="*/ 29056 h 60076"/>
                <a:gd name="T18" fmla="*/ 13645 w 43017"/>
                <a:gd name="T19" fmla="*/ 22889 h 60076"/>
                <a:gd name="T20" fmla="*/ 11305 w 43017"/>
                <a:gd name="T21" fmla="*/ 17415 h 60076"/>
                <a:gd name="T22" fmla="*/ 7114 w 43017"/>
                <a:gd name="T23" fmla="*/ 0 h 60076"/>
                <a:gd name="T24" fmla="*/ 0 w 43017"/>
                <a:gd name="T25" fmla="*/ 3889 h 60076"/>
                <a:gd name="T26" fmla="*/ 5135 w 43017"/>
                <a:gd name="T27" fmla="*/ 11195 h 60076"/>
                <a:gd name="T28" fmla="*/ 9919 w 43017"/>
                <a:gd name="T29" fmla="*/ 24917 h 60076"/>
                <a:gd name="T30" fmla="*/ 8826 w 43017"/>
                <a:gd name="T31" fmla="*/ 42413 h 60076"/>
                <a:gd name="T32" fmla="*/ 3623 w 43017"/>
                <a:gd name="T33" fmla="*/ 57696 h 60076"/>
                <a:gd name="T34" fmla="*/ 8453 w 43017"/>
                <a:gd name="T35" fmla="*/ 58383 h 60076"/>
                <a:gd name="T36" fmla="*/ 17924 w 43017"/>
                <a:gd name="T37" fmla="*/ 41248 h 60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17" h="60076">
                  <a:moveTo>
                    <a:pt x="17924" y="41248"/>
                  </a:moveTo>
                  <a:lnTo>
                    <a:pt x="10748" y="59024"/>
                  </a:lnTo>
                  <a:lnTo>
                    <a:pt x="15456" y="60076"/>
                  </a:lnTo>
                  <a:cubicBezTo>
                    <a:pt x="15706" y="59644"/>
                    <a:pt x="20444" y="51458"/>
                    <a:pt x="24099" y="43655"/>
                  </a:cubicBezTo>
                  <a:cubicBezTo>
                    <a:pt x="27429" y="36548"/>
                    <a:pt x="29473" y="30181"/>
                    <a:pt x="32133" y="24688"/>
                  </a:cubicBezTo>
                  <a:cubicBezTo>
                    <a:pt x="34710" y="19369"/>
                    <a:pt x="42602" y="2602"/>
                    <a:pt x="43017" y="1718"/>
                  </a:cubicBezTo>
                  <a:lnTo>
                    <a:pt x="36299" y="76"/>
                  </a:lnTo>
                  <a:cubicBezTo>
                    <a:pt x="36132" y="622"/>
                    <a:pt x="32909" y="11004"/>
                    <a:pt x="29085" y="18928"/>
                  </a:cubicBezTo>
                  <a:cubicBezTo>
                    <a:pt x="25990" y="25352"/>
                    <a:pt x="23398" y="28745"/>
                    <a:pt x="20417" y="29056"/>
                  </a:cubicBezTo>
                  <a:cubicBezTo>
                    <a:pt x="18947" y="29214"/>
                    <a:pt x="16179" y="27528"/>
                    <a:pt x="13645" y="22889"/>
                  </a:cubicBezTo>
                  <a:cubicBezTo>
                    <a:pt x="12823" y="21387"/>
                    <a:pt x="12024" y="19575"/>
                    <a:pt x="11305" y="17415"/>
                  </a:cubicBezTo>
                  <a:cubicBezTo>
                    <a:pt x="8528" y="9121"/>
                    <a:pt x="7186" y="457"/>
                    <a:pt x="7114" y="0"/>
                  </a:cubicBezTo>
                  <a:lnTo>
                    <a:pt x="0" y="3889"/>
                  </a:lnTo>
                  <a:cubicBezTo>
                    <a:pt x="126" y="4015"/>
                    <a:pt x="2543" y="6452"/>
                    <a:pt x="5135" y="11195"/>
                  </a:cubicBezTo>
                  <a:cubicBezTo>
                    <a:pt x="7027" y="14656"/>
                    <a:pt x="8943" y="19279"/>
                    <a:pt x="9919" y="24917"/>
                  </a:cubicBezTo>
                  <a:cubicBezTo>
                    <a:pt x="11163" y="32145"/>
                    <a:pt x="9747" y="36390"/>
                    <a:pt x="8826" y="42413"/>
                  </a:cubicBezTo>
                  <a:cubicBezTo>
                    <a:pt x="7915" y="48432"/>
                    <a:pt x="3837" y="57233"/>
                    <a:pt x="3623" y="57696"/>
                  </a:cubicBezTo>
                  <a:lnTo>
                    <a:pt x="8453" y="58383"/>
                  </a:lnTo>
                  <a:lnTo>
                    <a:pt x="17924" y="41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7" name="Freeform 252"/>
            <p:cNvSpPr>
              <a:spLocks/>
            </p:cNvSpPr>
            <p:nvPr/>
          </p:nvSpPr>
          <p:spPr bwMode="auto">
            <a:xfrm>
              <a:off x="9753600" y="2105025"/>
              <a:ext cx="42862" cy="46037"/>
            </a:xfrm>
            <a:custGeom>
              <a:avLst/>
              <a:gdLst>
                <a:gd name="T0" fmla="*/ 131 w 4953"/>
                <a:gd name="T1" fmla="*/ 3345 h 5331"/>
                <a:gd name="T2" fmla="*/ 1990 w 4953"/>
                <a:gd name="T3" fmla="*/ 5052 h 5331"/>
                <a:gd name="T4" fmla="*/ 4874 w 4953"/>
                <a:gd name="T5" fmla="*/ 3154 h 5331"/>
                <a:gd name="T6" fmla="*/ 4826 w 4953"/>
                <a:gd name="T7" fmla="*/ 1984 h 5331"/>
                <a:gd name="T8" fmla="*/ 2966 w 4953"/>
                <a:gd name="T9" fmla="*/ 273 h 5331"/>
                <a:gd name="T10" fmla="*/ 83 w 4953"/>
                <a:gd name="T11" fmla="*/ 2175 h 5331"/>
                <a:gd name="T12" fmla="*/ 131 w 4953"/>
                <a:gd name="T13" fmla="*/ 3345 h 5331"/>
              </a:gdLst>
              <a:ahLst/>
              <a:cxnLst>
                <a:cxn ang="0">
                  <a:pos x="T0" y="T1"/>
                </a:cxn>
                <a:cxn ang="0">
                  <a:pos x="T2" y="T3"/>
                </a:cxn>
                <a:cxn ang="0">
                  <a:pos x="T4" y="T5"/>
                </a:cxn>
                <a:cxn ang="0">
                  <a:pos x="T6" y="T7"/>
                </a:cxn>
                <a:cxn ang="0">
                  <a:pos x="T8" y="T9"/>
                </a:cxn>
                <a:cxn ang="0">
                  <a:pos x="T10" y="T11"/>
                </a:cxn>
                <a:cxn ang="0">
                  <a:pos x="T12" y="T13"/>
                </a:cxn>
              </a:cxnLst>
              <a:rect l="0" t="0" r="r" b="b"/>
              <a:pathLst>
                <a:path w="4953" h="5331">
                  <a:moveTo>
                    <a:pt x="131" y="3345"/>
                  </a:moveTo>
                  <a:cubicBezTo>
                    <a:pt x="378" y="4188"/>
                    <a:pt x="1071" y="4869"/>
                    <a:pt x="1990" y="5052"/>
                  </a:cubicBezTo>
                  <a:cubicBezTo>
                    <a:pt x="3312" y="5331"/>
                    <a:pt x="4597" y="4479"/>
                    <a:pt x="4874" y="3154"/>
                  </a:cubicBezTo>
                  <a:cubicBezTo>
                    <a:pt x="4953" y="2754"/>
                    <a:pt x="4934" y="2355"/>
                    <a:pt x="4826" y="1984"/>
                  </a:cubicBezTo>
                  <a:cubicBezTo>
                    <a:pt x="4579" y="1143"/>
                    <a:pt x="3886" y="460"/>
                    <a:pt x="2966" y="273"/>
                  </a:cubicBezTo>
                  <a:cubicBezTo>
                    <a:pt x="1641" y="0"/>
                    <a:pt x="351" y="856"/>
                    <a:pt x="83" y="2175"/>
                  </a:cubicBezTo>
                  <a:cubicBezTo>
                    <a:pt x="0" y="2576"/>
                    <a:pt x="24" y="2976"/>
                    <a:pt x="131" y="3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8" name="Freeform 253"/>
            <p:cNvSpPr>
              <a:spLocks/>
            </p:cNvSpPr>
            <p:nvPr/>
          </p:nvSpPr>
          <p:spPr bwMode="auto">
            <a:xfrm>
              <a:off x="9942513" y="2152650"/>
              <a:ext cx="20637" cy="22225"/>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9" name="Freeform 254"/>
            <p:cNvSpPr>
              <a:spLocks/>
            </p:cNvSpPr>
            <p:nvPr/>
          </p:nvSpPr>
          <p:spPr bwMode="auto">
            <a:xfrm>
              <a:off x="9872663" y="2112963"/>
              <a:ext cx="138112" cy="101600"/>
            </a:xfrm>
            <a:custGeom>
              <a:avLst/>
              <a:gdLst>
                <a:gd name="T0" fmla="*/ 6542 w 15949"/>
                <a:gd name="T1" fmla="*/ 5171 h 11961"/>
                <a:gd name="T2" fmla="*/ 3433 w 15949"/>
                <a:gd name="T3" fmla="*/ 7903 h 11961"/>
                <a:gd name="T4" fmla="*/ 0 w 15949"/>
                <a:gd name="T5" fmla="*/ 9579 h 11961"/>
                <a:gd name="T6" fmla="*/ 689 w 15949"/>
                <a:gd name="T7" fmla="*/ 10505 h 11961"/>
                <a:gd name="T8" fmla="*/ 5146 w 15949"/>
                <a:gd name="T9" fmla="*/ 9236 h 11961"/>
                <a:gd name="T10" fmla="*/ 969 w 15949"/>
                <a:gd name="T11" fmla="*/ 10996 h 11961"/>
                <a:gd name="T12" fmla="*/ 1576 w 15949"/>
                <a:gd name="T13" fmla="*/ 11961 h 11961"/>
                <a:gd name="T14" fmla="*/ 5768 w 15949"/>
                <a:gd name="T15" fmla="*/ 10667 h 11961"/>
                <a:gd name="T16" fmla="*/ 10289 w 15949"/>
                <a:gd name="T17" fmla="*/ 8848 h 11961"/>
                <a:gd name="T18" fmla="*/ 15949 w 15949"/>
                <a:gd name="T19" fmla="*/ 6841 h 11961"/>
                <a:gd name="T20" fmla="*/ 15106 w 15949"/>
                <a:gd name="T21" fmla="*/ 5439 h 11961"/>
                <a:gd name="T22" fmla="*/ 10740 w 15949"/>
                <a:gd name="T23" fmla="*/ 7381 h 11961"/>
                <a:gd name="T24" fmla="*/ 7599 w 15949"/>
                <a:gd name="T25" fmla="*/ 7617 h 11961"/>
                <a:gd name="T26" fmla="*/ 7380 w 15949"/>
                <a:gd name="T27" fmla="*/ 7236 h 11961"/>
                <a:gd name="T28" fmla="*/ 8034 w 15949"/>
                <a:gd name="T29" fmla="*/ 4146 h 11961"/>
                <a:gd name="T30" fmla="*/ 10250 w 15949"/>
                <a:gd name="T31" fmla="*/ 536 h 11961"/>
                <a:gd name="T32" fmla="*/ 8417 w 15949"/>
                <a:gd name="T33" fmla="*/ 0 h 11961"/>
                <a:gd name="T34" fmla="*/ 6542 w 15949"/>
                <a:gd name="T35" fmla="*/ 5171 h 1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49" h="11961">
                  <a:moveTo>
                    <a:pt x="6542" y="5171"/>
                  </a:moveTo>
                  <a:cubicBezTo>
                    <a:pt x="5541" y="6578"/>
                    <a:pt x="4592" y="7054"/>
                    <a:pt x="3433" y="7903"/>
                  </a:cubicBezTo>
                  <a:cubicBezTo>
                    <a:pt x="2268" y="8753"/>
                    <a:pt x="115" y="9538"/>
                    <a:pt x="0" y="9579"/>
                  </a:cubicBezTo>
                  <a:lnTo>
                    <a:pt x="689" y="10505"/>
                  </a:lnTo>
                  <a:lnTo>
                    <a:pt x="5146" y="9236"/>
                  </a:lnTo>
                  <a:lnTo>
                    <a:pt x="969" y="10996"/>
                  </a:lnTo>
                  <a:lnTo>
                    <a:pt x="1576" y="11961"/>
                  </a:lnTo>
                  <a:cubicBezTo>
                    <a:pt x="1691" y="11930"/>
                    <a:pt x="3852" y="11359"/>
                    <a:pt x="5768" y="10667"/>
                  </a:cubicBezTo>
                  <a:cubicBezTo>
                    <a:pt x="7518" y="10041"/>
                    <a:pt x="8922" y="9321"/>
                    <a:pt x="10289" y="8848"/>
                  </a:cubicBezTo>
                  <a:cubicBezTo>
                    <a:pt x="11607" y="8393"/>
                    <a:pt x="15731" y="6918"/>
                    <a:pt x="15949" y="6841"/>
                  </a:cubicBezTo>
                  <a:lnTo>
                    <a:pt x="15106" y="5439"/>
                  </a:lnTo>
                  <a:cubicBezTo>
                    <a:pt x="14985" y="5502"/>
                    <a:pt x="12708" y="6693"/>
                    <a:pt x="10740" y="7381"/>
                  </a:cubicBezTo>
                  <a:cubicBezTo>
                    <a:pt x="9154" y="7931"/>
                    <a:pt x="8149" y="8068"/>
                    <a:pt x="7599" y="7617"/>
                  </a:cubicBezTo>
                  <a:cubicBezTo>
                    <a:pt x="7511" y="7545"/>
                    <a:pt x="7434" y="7416"/>
                    <a:pt x="7380" y="7236"/>
                  </a:cubicBezTo>
                  <a:cubicBezTo>
                    <a:pt x="7218" y="6684"/>
                    <a:pt x="7290" y="5631"/>
                    <a:pt x="8034" y="4146"/>
                  </a:cubicBezTo>
                  <a:cubicBezTo>
                    <a:pt x="8959" y="2299"/>
                    <a:pt x="10183" y="626"/>
                    <a:pt x="10250" y="536"/>
                  </a:cubicBezTo>
                  <a:lnTo>
                    <a:pt x="8417" y="0"/>
                  </a:lnTo>
                  <a:cubicBezTo>
                    <a:pt x="8413" y="131"/>
                    <a:pt x="8397" y="2547"/>
                    <a:pt x="6542" y="5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0" name="Freeform 255"/>
            <p:cNvSpPr>
              <a:spLocks/>
            </p:cNvSpPr>
            <p:nvPr/>
          </p:nvSpPr>
          <p:spPr bwMode="auto">
            <a:xfrm>
              <a:off x="9674225" y="2278063"/>
              <a:ext cx="33337" cy="36512"/>
            </a:xfrm>
            <a:custGeom>
              <a:avLst/>
              <a:gdLst>
                <a:gd name="T0" fmla="*/ 3844 w 4004"/>
                <a:gd name="T1" fmla="*/ 1634 h 4346"/>
                <a:gd name="T2" fmla="*/ 3127 w 4004"/>
                <a:gd name="T3" fmla="*/ 624 h 4346"/>
                <a:gd name="T4" fmla="*/ 447 w 4004"/>
                <a:gd name="T5" fmla="*/ 1046 h 4346"/>
                <a:gd name="T6" fmla="*/ 160 w 4004"/>
                <a:gd name="T7" fmla="*/ 2716 h 4346"/>
                <a:gd name="T8" fmla="*/ 872 w 4004"/>
                <a:gd name="T9" fmla="*/ 3726 h 4346"/>
                <a:gd name="T10" fmla="*/ 3553 w 4004"/>
                <a:gd name="T11" fmla="*/ 3298 h 4346"/>
                <a:gd name="T12" fmla="*/ 3844 w 4004"/>
                <a:gd name="T13" fmla="*/ 1634 h 4346"/>
              </a:gdLst>
              <a:ahLst/>
              <a:cxnLst>
                <a:cxn ang="0">
                  <a:pos x="T0" y="T1"/>
                </a:cxn>
                <a:cxn ang="0">
                  <a:pos x="T2" y="T3"/>
                </a:cxn>
                <a:cxn ang="0">
                  <a:pos x="T4" y="T5"/>
                </a:cxn>
                <a:cxn ang="0">
                  <a:pos x="T6" y="T7"/>
                </a:cxn>
                <a:cxn ang="0">
                  <a:pos x="T8" y="T9"/>
                </a:cxn>
                <a:cxn ang="0">
                  <a:pos x="T10" y="T11"/>
                </a:cxn>
                <a:cxn ang="0">
                  <a:pos x="T12" y="T13"/>
                </a:cxn>
              </a:cxnLst>
              <a:rect l="0" t="0" r="r" b="b"/>
              <a:pathLst>
                <a:path w="4004" h="4346">
                  <a:moveTo>
                    <a:pt x="3844" y="1634"/>
                  </a:moveTo>
                  <a:cubicBezTo>
                    <a:pt x="3727" y="1240"/>
                    <a:pt x="3486" y="883"/>
                    <a:pt x="3127" y="624"/>
                  </a:cubicBezTo>
                  <a:cubicBezTo>
                    <a:pt x="2272" y="0"/>
                    <a:pt x="1067" y="187"/>
                    <a:pt x="447" y="1046"/>
                  </a:cubicBezTo>
                  <a:cubicBezTo>
                    <a:pt x="84" y="1549"/>
                    <a:pt x="0" y="2166"/>
                    <a:pt x="160" y="2716"/>
                  </a:cubicBezTo>
                  <a:cubicBezTo>
                    <a:pt x="275" y="3106"/>
                    <a:pt x="514" y="3465"/>
                    <a:pt x="872" y="3726"/>
                  </a:cubicBezTo>
                  <a:cubicBezTo>
                    <a:pt x="1734" y="4346"/>
                    <a:pt x="2931" y="4152"/>
                    <a:pt x="3553" y="3298"/>
                  </a:cubicBezTo>
                  <a:cubicBezTo>
                    <a:pt x="3916" y="2800"/>
                    <a:pt x="4004" y="2184"/>
                    <a:pt x="3844" y="16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1" name="Freeform 256"/>
            <p:cNvSpPr>
              <a:spLocks/>
            </p:cNvSpPr>
            <p:nvPr/>
          </p:nvSpPr>
          <p:spPr bwMode="auto">
            <a:xfrm>
              <a:off x="9672638" y="2019300"/>
              <a:ext cx="231775" cy="258762"/>
            </a:xfrm>
            <a:custGeom>
              <a:avLst/>
              <a:gdLst>
                <a:gd name="T0" fmla="*/ 20363 w 26907"/>
                <a:gd name="T1" fmla="*/ 29942 h 29942"/>
                <a:gd name="T2" fmla="*/ 22730 w 26907"/>
                <a:gd name="T3" fmla="*/ 29045 h 29942"/>
                <a:gd name="T4" fmla="*/ 19037 w 26907"/>
                <a:gd name="T5" fmla="*/ 20268 h 29942"/>
                <a:gd name="T6" fmla="*/ 23842 w 26907"/>
                <a:gd name="T7" fmla="*/ 28619 h 29942"/>
                <a:gd name="T8" fmla="*/ 26907 w 26907"/>
                <a:gd name="T9" fmla="*/ 27626 h 29942"/>
                <a:gd name="T10" fmla="*/ 21801 w 26907"/>
                <a:gd name="T11" fmla="*/ 18762 h 29942"/>
                <a:gd name="T12" fmla="*/ 17379 w 26907"/>
                <a:gd name="T13" fmla="*/ 10049 h 29942"/>
                <a:gd name="T14" fmla="*/ 13000 w 26907"/>
                <a:gd name="T15" fmla="*/ 0 h 29942"/>
                <a:gd name="T16" fmla="*/ 9740 w 26907"/>
                <a:gd name="T17" fmla="*/ 1003 h 29942"/>
                <a:gd name="T18" fmla="*/ 14362 w 26907"/>
                <a:gd name="T19" fmla="*/ 9391 h 29942"/>
                <a:gd name="T20" fmla="*/ 15451 w 26907"/>
                <a:gd name="T21" fmla="*/ 12232 h 29942"/>
                <a:gd name="T22" fmla="*/ 15381 w 26907"/>
                <a:gd name="T23" fmla="*/ 15633 h 29942"/>
                <a:gd name="T24" fmla="*/ 8363 w 26907"/>
                <a:gd name="T25" fmla="*/ 15365 h 29942"/>
                <a:gd name="T26" fmla="*/ 770 w 26907"/>
                <a:gd name="T27" fmla="*/ 11555 h 29942"/>
                <a:gd name="T28" fmla="*/ 0 w 26907"/>
                <a:gd name="T29" fmla="*/ 15322 h 29942"/>
                <a:gd name="T30" fmla="*/ 10658 w 26907"/>
                <a:gd name="T31" fmla="*/ 18169 h 29942"/>
                <a:gd name="T32" fmla="*/ 16668 w 26907"/>
                <a:gd name="T33" fmla="*/ 23912 h 29942"/>
                <a:gd name="T34" fmla="*/ 20363 w 26907"/>
                <a:gd name="T35" fmla="*/ 29942 h 29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07" h="29942">
                  <a:moveTo>
                    <a:pt x="20363" y="29942"/>
                  </a:moveTo>
                  <a:lnTo>
                    <a:pt x="22730" y="29045"/>
                  </a:lnTo>
                  <a:lnTo>
                    <a:pt x="19037" y="20268"/>
                  </a:lnTo>
                  <a:lnTo>
                    <a:pt x="23842" y="28619"/>
                  </a:lnTo>
                  <a:lnTo>
                    <a:pt x="26907" y="27626"/>
                  </a:lnTo>
                  <a:cubicBezTo>
                    <a:pt x="26736" y="27367"/>
                    <a:pt x="23510" y="22475"/>
                    <a:pt x="21801" y="18762"/>
                  </a:cubicBezTo>
                  <a:cubicBezTo>
                    <a:pt x="20239" y="15377"/>
                    <a:pt x="18560" y="12694"/>
                    <a:pt x="17379" y="10049"/>
                  </a:cubicBezTo>
                  <a:cubicBezTo>
                    <a:pt x="16244" y="7486"/>
                    <a:pt x="13161" y="376"/>
                    <a:pt x="13000" y="0"/>
                  </a:cubicBezTo>
                  <a:lnTo>
                    <a:pt x="9740" y="1003"/>
                  </a:lnTo>
                  <a:cubicBezTo>
                    <a:pt x="9885" y="1233"/>
                    <a:pt x="12656" y="5575"/>
                    <a:pt x="14362" y="9391"/>
                  </a:cubicBezTo>
                  <a:cubicBezTo>
                    <a:pt x="14842" y="10467"/>
                    <a:pt x="15208" y="11411"/>
                    <a:pt x="15451" y="12232"/>
                  </a:cubicBezTo>
                  <a:cubicBezTo>
                    <a:pt x="15897" y="13762"/>
                    <a:pt x="15902" y="14865"/>
                    <a:pt x="15381" y="15633"/>
                  </a:cubicBezTo>
                  <a:cubicBezTo>
                    <a:pt x="14858" y="16395"/>
                    <a:pt x="12469" y="16999"/>
                    <a:pt x="8363" y="15365"/>
                  </a:cubicBezTo>
                  <a:cubicBezTo>
                    <a:pt x="4501" y="13828"/>
                    <a:pt x="955" y="11668"/>
                    <a:pt x="770" y="11555"/>
                  </a:cubicBezTo>
                  <a:lnTo>
                    <a:pt x="0" y="15322"/>
                  </a:lnTo>
                  <a:cubicBezTo>
                    <a:pt x="256" y="15302"/>
                    <a:pt x="5110" y="14910"/>
                    <a:pt x="10658" y="18169"/>
                  </a:cubicBezTo>
                  <a:cubicBezTo>
                    <a:pt x="13657" y="19928"/>
                    <a:pt x="14772" y="21740"/>
                    <a:pt x="16668" y="23912"/>
                  </a:cubicBezTo>
                  <a:cubicBezTo>
                    <a:pt x="18576" y="26089"/>
                    <a:pt x="20271" y="29748"/>
                    <a:pt x="20363" y="299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2" name="Freeform 257"/>
            <p:cNvSpPr>
              <a:spLocks/>
            </p:cNvSpPr>
            <p:nvPr/>
          </p:nvSpPr>
          <p:spPr bwMode="auto">
            <a:xfrm>
              <a:off x="9623425" y="2225675"/>
              <a:ext cx="211137" cy="134937"/>
            </a:xfrm>
            <a:custGeom>
              <a:avLst/>
              <a:gdLst>
                <a:gd name="T0" fmla="*/ 23474 w 24527"/>
                <a:gd name="T1" fmla="*/ 6727 h 15637"/>
                <a:gd name="T2" fmla="*/ 16087 w 24527"/>
                <a:gd name="T3" fmla="*/ 8378 h 15637"/>
                <a:gd name="T4" fmla="*/ 23125 w 24527"/>
                <a:gd name="T5" fmla="*/ 5862 h 15637"/>
                <a:gd name="T6" fmla="*/ 22394 w 24527"/>
                <a:gd name="T7" fmla="*/ 4009 h 15637"/>
                <a:gd name="T8" fmla="*/ 16941 w 24527"/>
                <a:gd name="T9" fmla="*/ 5077 h 15637"/>
                <a:gd name="T10" fmla="*/ 10430 w 24527"/>
                <a:gd name="T11" fmla="*/ 4647 h 15637"/>
                <a:gd name="T12" fmla="*/ 3128 w 24527"/>
                <a:gd name="T13" fmla="*/ 0 h 15637"/>
                <a:gd name="T14" fmla="*/ 1359 w 24527"/>
                <a:gd name="T15" fmla="*/ 2442 h 15637"/>
                <a:gd name="T16" fmla="*/ 7594 w 24527"/>
                <a:gd name="T17" fmla="*/ 4811 h 15637"/>
                <a:gd name="T18" fmla="*/ 11427 w 24527"/>
                <a:gd name="T19" fmla="*/ 8197 h 15637"/>
                <a:gd name="T20" fmla="*/ 11467 w 24527"/>
                <a:gd name="T21" fmla="*/ 8727 h 15637"/>
                <a:gd name="T22" fmla="*/ 7313 w 24527"/>
                <a:gd name="T23" fmla="*/ 11444 h 15637"/>
                <a:gd name="T24" fmla="*/ 0 w 24527"/>
                <a:gd name="T25" fmla="*/ 13218 h 15637"/>
                <a:gd name="T26" fmla="*/ 1156 w 24527"/>
                <a:gd name="T27" fmla="*/ 15637 h 15637"/>
                <a:gd name="T28" fmla="*/ 9292 w 24527"/>
                <a:gd name="T29" fmla="*/ 12843 h 15637"/>
                <a:gd name="T30" fmla="*/ 16680 w 24527"/>
                <a:gd name="T31" fmla="*/ 10776 h 15637"/>
                <a:gd name="T32" fmla="*/ 24527 w 24527"/>
                <a:gd name="T33" fmla="*/ 9025 h 15637"/>
                <a:gd name="T34" fmla="*/ 23474 w 24527"/>
                <a:gd name="T35" fmla="*/ 6727 h 15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27" h="15637">
                  <a:moveTo>
                    <a:pt x="23474" y="6727"/>
                  </a:moveTo>
                  <a:lnTo>
                    <a:pt x="16087" y="8378"/>
                  </a:lnTo>
                  <a:lnTo>
                    <a:pt x="23125" y="5862"/>
                  </a:lnTo>
                  <a:lnTo>
                    <a:pt x="22394" y="4009"/>
                  </a:lnTo>
                  <a:cubicBezTo>
                    <a:pt x="22236" y="4062"/>
                    <a:pt x="19215" y="5023"/>
                    <a:pt x="16941" y="5077"/>
                  </a:cubicBezTo>
                  <a:cubicBezTo>
                    <a:pt x="14680" y="5133"/>
                    <a:pt x="13039" y="5454"/>
                    <a:pt x="10430" y="4647"/>
                  </a:cubicBezTo>
                  <a:cubicBezTo>
                    <a:pt x="5602" y="3170"/>
                    <a:pt x="3250" y="158"/>
                    <a:pt x="3128" y="0"/>
                  </a:cubicBezTo>
                  <a:lnTo>
                    <a:pt x="1359" y="2442"/>
                  </a:lnTo>
                  <a:cubicBezTo>
                    <a:pt x="1525" y="2487"/>
                    <a:pt x="4657" y="3397"/>
                    <a:pt x="7594" y="4811"/>
                  </a:cubicBezTo>
                  <a:cubicBezTo>
                    <a:pt x="10092" y="6019"/>
                    <a:pt x="11183" y="7350"/>
                    <a:pt x="11427" y="8197"/>
                  </a:cubicBezTo>
                  <a:cubicBezTo>
                    <a:pt x="11488" y="8405"/>
                    <a:pt x="11499" y="8585"/>
                    <a:pt x="11467" y="8727"/>
                  </a:cubicBezTo>
                  <a:cubicBezTo>
                    <a:pt x="11206" y="9813"/>
                    <a:pt x="9828" y="10611"/>
                    <a:pt x="7313" y="11444"/>
                  </a:cubicBezTo>
                  <a:cubicBezTo>
                    <a:pt x="4206" y="12481"/>
                    <a:pt x="213" y="13181"/>
                    <a:pt x="0" y="13218"/>
                  </a:cubicBezTo>
                  <a:lnTo>
                    <a:pt x="1156" y="15637"/>
                  </a:lnTo>
                  <a:cubicBezTo>
                    <a:pt x="1460" y="15533"/>
                    <a:pt x="7211" y="13549"/>
                    <a:pt x="9292" y="12843"/>
                  </a:cubicBezTo>
                  <a:cubicBezTo>
                    <a:pt x="11447" y="12117"/>
                    <a:pt x="13902" y="11666"/>
                    <a:pt x="16680" y="10776"/>
                  </a:cubicBezTo>
                  <a:cubicBezTo>
                    <a:pt x="19736" y="9793"/>
                    <a:pt x="24286" y="9065"/>
                    <a:pt x="24527" y="9025"/>
                  </a:cubicBezTo>
                  <a:lnTo>
                    <a:pt x="23474" y="6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3" name="Freeform 258"/>
            <p:cNvSpPr>
              <a:spLocks/>
            </p:cNvSpPr>
            <p:nvPr/>
          </p:nvSpPr>
          <p:spPr bwMode="auto">
            <a:xfrm>
              <a:off x="10001250" y="2217738"/>
              <a:ext cx="122237" cy="87312"/>
            </a:xfrm>
            <a:custGeom>
              <a:avLst/>
              <a:gdLst>
                <a:gd name="T0" fmla="*/ 10027 w 14211"/>
                <a:gd name="T1" fmla="*/ 8098 h 10170"/>
                <a:gd name="T2" fmla="*/ 13641 w 14211"/>
                <a:gd name="T3" fmla="*/ 9335 h 10170"/>
                <a:gd name="T4" fmla="*/ 13805 w 14211"/>
                <a:gd name="T5" fmla="*/ 8195 h 10170"/>
                <a:gd name="T6" fmla="*/ 9763 w 14211"/>
                <a:gd name="T7" fmla="*/ 5954 h 10170"/>
                <a:gd name="T8" fmla="*/ 13958 w 14211"/>
                <a:gd name="T9" fmla="*/ 7654 h 10170"/>
                <a:gd name="T10" fmla="*/ 14211 w 14211"/>
                <a:gd name="T11" fmla="*/ 6543 h 10170"/>
                <a:gd name="T12" fmla="*/ 10329 w 14211"/>
                <a:gd name="T13" fmla="*/ 4495 h 10170"/>
                <a:gd name="T14" fmla="*/ 5850 w 14211"/>
                <a:gd name="T15" fmla="*/ 2586 h 10170"/>
                <a:gd name="T16" fmla="*/ 428 w 14211"/>
                <a:gd name="T17" fmla="*/ 0 h 10170"/>
                <a:gd name="T18" fmla="*/ 31 w 14211"/>
                <a:gd name="T19" fmla="*/ 1587 h 10170"/>
                <a:gd name="T20" fmla="*/ 4492 w 14211"/>
                <a:gd name="T21" fmla="*/ 3305 h 10170"/>
                <a:gd name="T22" fmla="*/ 6842 w 14211"/>
                <a:gd name="T23" fmla="*/ 5172 h 10170"/>
                <a:gd name="T24" fmla="*/ 6880 w 14211"/>
                <a:gd name="T25" fmla="*/ 5352 h 10170"/>
                <a:gd name="T26" fmla="*/ 4120 w 14211"/>
                <a:gd name="T27" fmla="*/ 7501 h 10170"/>
                <a:gd name="T28" fmla="*/ 0 w 14211"/>
                <a:gd name="T29" fmla="*/ 8483 h 10170"/>
                <a:gd name="T30" fmla="*/ 912 w 14211"/>
                <a:gd name="T31" fmla="*/ 10170 h 10170"/>
                <a:gd name="T32" fmla="*/ 5890 w 14211"/>
                <a:gd name="T33" fmla="*/ 7837 h 10170"/>
                <a:gd name="T34" fmla="*/ 10027 w 14211"/>
                <a:gd name="T35" fmla="*/ 8098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1" h="10170">
                  <a:moveTo>
                    <a:pt x="10027" y="8098"/>
                  </a:moveTo>
                  <a:cubicBezTo>
                    <a:pt x="11452" y="8323"/>
                    <a:pt x="13532" y="9284"/>
                    <a:pt x="13641" y="9335"/>
                  </a:cubicBezTo>
                  <a:lnTo>
                    <a:pt x="13805" y="8195"/>
                  </a:lnTo>
                  <a:lnTo>
                    <a:pt x="9763" y="5954"/>
                  </a:lnTo>
                  <a:lnTo>
                    <a:pt x="13958" y="7654"/>
                  </a:lnTo>
                  <a:lnTo>
                    <a:pt x="14211" y="6543"/>
                  </a:lnTo>
                  <a:cubicBezTo>
                    <a:pt x="14109" y="6482"/>
                    <a:pt x="12177" y="5361"/>
                    <a:pt x="10329" y="4495"/>
                  </a:cubicBezTo>
                  <a:cubicBezTo>
                    <a:pt x="8656" y="3700"/>
                    <a:pt x="7150" y="3215"/>
                    <a:pt x="5850" y="2586"/>
                  </a:cubicBezTo>
                  <a:cubicBezTo>
                    <a:pt x="4599" y="1971"/>
                    <a:pt x="638" y="100"/>
                    <a:pt x="428" y="0"/>
                  </a:cubicBezTo>
                  <a:lnTo>
                    <a:pt x="31" y="1587"/>
                  </a:lnTo>
                  <a:cubicBezTo>
                    <a:pt x="162" y="1626"/>
                    <a:pt x="2619" y="2392"/>
                    <a:pt x="4492" y="3305"/>
                  </a:cubicBezTo>
                  <a:cubicBezTo>
                    <a:pt x="5875" y="3975"/>
                    <a:pt x="6659" y="4545"/>
                    <a:pt x="6842" y="5172"/>
                  </a:cubicBezTo>
                  <a:cubicBezTo>
                    <a:pt x="6860" y="5233"/>
                    <a:pt x="6871" y="5293"/>
                    <a:pt x="6880" y="5352"/>
                  </a:cubicBezTo>
                  <a:cubicBezTo>
                    <a:pt x="6921" y="5814"/>
                    <a:pt x="6208" y="6806"/>
                    <a:pt x="4120" y="7501"/>
                  </a:cubicBezTo>
                  <a:cubicBezTo>
                    <a:pt x="2155" y="8152"/>
                    <a:pt x="106" y="8467"/>
                    <a:pt x="0" y="8483"/>
                  </a:cubicBezTo>
                  <a:lnTo>
                    <a:pt x="912" y="10170"/>
                  </a:lnTo>
                  <a:cubicBezTo>
                    <a:pt x="1001" y="10080"/>
                    <a:pt x="2730" y="8375"/>
                    <a:pt x="5890" y="7837"/>
                  </a:cubicBezTo>
                  <a:cubicBezTo>
                    <a:pt x="7603" y="7541"/>
                    <a:pt x="8607" y="7881"/>
                    <a:pt x="10027" y="8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4" name="Freeform 259"/>
            <p:cNvSpPr>
              <a:spLocks/>
            </p:cNvSpPr>
            <p:nvPr/>
          </p:nvSpPr>
          <p:spPr bwMode="auto">
            <a:xfrm>
              <a:off x="10029825" y="2252663"/>
              <a:ext cx="22225" cy="23812"/>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88" name="Group 287"/>
          <p:cNvGrpSpPr/>
          <p:nvPr/>
        </p:nvGrpSpPr>
        <p:grpSpPr>
          <a:xfrm>
            <a:off x="5873757" y="1893893"/>
            <a:ext cx="4551368" cy="2319343"/>
            <a:chOff x="5873757" y="1893893"/>
            <a:chExt cx="4551368" cy="2319343"/>
          </a:xfrm>
          <a:solidFill>
            <a:srgbClr val="6F732D"/>
          </a:solidFill>
        </p:grpSpPr>
        <p:sp>
          <p:nvSpPr>
            <p:cNvPr id="114" name="Freeform 44"/>
            <p:cNvSpPr>
              <a:spLocks/>
            </p:cNvSpPr>
            <p:nvPr/>
          </p:nvSpPr>
          <p:spPr bwMode="auto">
            <a:xfrm>
              <a:off x="9424998" y="2695582"/>
              <a:ext cx="60325" cy="60325"/>
            </a:xfrm>
            <a:custGeom>
              <a:avLst/>
              <a:gdLst>
                <a:gd name="T0" fmla="*/ 6945 w 6945"/>
                <a:gd name="T1" fmla="*/ 3481 h 6949"/>
                <a:gd name="T2" fmla="*/ 3465 w 6945"/>
                <a:gd name="T3" fmla="*/ 0 h 6949"/>
                <a:gd name="T4" fmla="*/ 0 w 6945"/>
                <a:gd name="T5" fmla="*/ 3481 h 6949"/>
                <a:gd name="T6" fmla="*/ 3465 w 6945"/>
                <a:gd name="T7" fmla="*/ 6949 h 6949"/>
                <a:gd name="T8" fmla="*/ 6945 w 6945"/>
                <a:gd name="T9" fmla="*/ 3481 h 6949"/>
              </a:gdLst>
              <a:ahLst/>
              <a:cxnLst>
                <a:cxn ang="0">
                  <a:pos x="T0" y="T1"/>
                </a:cxn>
                <a:cxn ang="0">
                  <a:pos x="T2" y="T3"/>
                </a:cxn>
                <a:cxn ang="0">
                  <a:pos x="T4" y="T5"/>
                </a:cxn>
                <a:cxn ang="0">
                  <a:pos x="T6" y="T7"/>
                </a:cxn>
                <a:cxn ang="0">
                  <a:pos x="T8" y="T9"/>
                </a:cxn>
              </a:cxnLst>
              <a:rect l="0" t="0" r="r" b="b"/>
              <a:pathLst>
                <a:path w="6945" h="6949">
                  <a:moveTo>
                    <a:pt x="6945" y="3481"/>
                  </a:moveTo>
                  <a:cubicBezTo>
                    <a:pt x="6945" y="1554"/>
                    <a:pt x="5388" y="0"/>
                    <a:pt x="3465" y="0"/>
                  </a:cubicBezTo>
                  <a:cubicBezTo>
                    <a:pt x="1559" y="0"/>
                    <a:pt x="0" y="1554"/>
                    <a:pt x="0" y="3481"/>
                  </a:cubicBezTo>
                  <a:cubicBezTo>
                    <a:pt x="0" y="5411"/>
                    <a:pt x="1559" y="6949"/>
                    <a:pt x="3465" y="6949"/>
                  </a:cubicBezTo>
                  <a:cubicBezTo>
                    <a:pt x="5388" y="6949"/>
                    <a:pt x="6945" y="5411"/>
                    <a:pt x="6945" y="3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287" name="Group 286"/>
            <p:cNvGrpSpPr/>
            <p:nvPr/>
          </p:nvGrpSpPr>
          <p:grpSpPr>
            <a:xfrm>
              <a:off x="5873757" y="1893893"/>
              <a:ext cx="4551368" cy="2319343"/>
              <a:chOff x="5873757" y="1893893"/>
              <a:chExt cx="4551368" cy="2319343"/>
            </a:xfrm>
            <a:grpFill/>
          </p:grpSpPr>
          <p:sp>
            <p:nvSpPr>
              <p:cNvPr id="78" name="Freeform 8"/>
              <p:cNvSpPr>
                <a:spLocks/>
              </p:cNvSpPr>
              <p:nvPr/>
            </p:nvSpPr>
            <p:spPr bwMode="auto">
              <a:xfrm>
                <a:off x="9799649" y="3363921"/>
                <a:ext cx="74613" cy="74613"/>
              </a:xfrm>
              <a:custGeom>
                <a:avLst/>
                <a:gdLst>
                  <a:gd name="T0" fmla="*/ 0 w 8659"/>
                  <a:gd name="T1" fmla="*/ 4322 h 8664"/>
                  <a:gd name="T2" fmla="*/ 4336 w 8659"/>
                  <a:gd name="T3" fmla="*/ 8664 h 8664"/>
                  <a:gd name="T4" fmla="*/ 8659 w 8659"/>
                  <a:gd name="T5" fmla="*/ 4322 h 8664"/>
                  <a:gd name="T6" fmla="*/ 4318 w 8659"/>
                  <a:gd name="T7" fmla="*/ 0 h 8664"/>
                  <a:gd name="T8" fmla="*/ 0 w 8659"/>
                  <a:gd name="T9" fmla="*/ 4322 h 8664"/>
                </a:gdLst>
                <a:ahLst/>
                <a:cxnLst>
                  <a:cxn ang="0">
                    <a:pos x="T0" y="T1"/>
                  </a:cxn>
                  <a:cxn ang="0">
                    <a:pos x="T2" y="T3"/>
                  </a:cxn>
                  <a:cxn ang="0">
                    <a:pos x="T4" y="T5"/>
                  </a:cxn>
                  <a:cxn ang="0">
                    <a:pos x="T6" y="T7"/>
                  </a:cxn>
                  <a:cxn ang="0">
                    <a:pos x="T8" y="T9"/>
                  </a:cxn>
                </a:cxnLst>
                <a:rect l="0" t="0" r="r" b="b"/>
                <a:pathLst>
                  <a:path w="8659" h="8664">
                    <a:moveTo>
                      <a:pt x="0" y="4322"/>
                    </a:moveTo>
                    <a:cubicBezTo>
                      <a:pt x="0" y="6716"/>
                      <a:pt x="1946" y="8664"/>
                      <a:pt x="4336" y="8664"/>
                    </a:cubicBezTo>
                    <a:cubicBezTo>
                      <a:pt x="6712" y="8664"/>
                      <a:pt x="8659" y="6736"/>
                      <a:pt x="8659" y="4322"/>
                    </a:cubicBezTo>
                    <a:cubicBezTo>
                      <a:pt x="8659" y="1950"/>
                      <a:pt x="6712" y="0"/>
                      <a:pt x="4318" y="0"/>
                    </a:cubicBezTo>
                    <a:cubicBezTo>
                      <a:pt x="1946" y="0"/>
                      <a:pt x="0" y="1950"/>
                      <a:pt x="0" y="4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9" name="Freeform 9"/>
              <p:cNvSpPr>
                <a:spLocks/>
              </p:cNvSpPr>
              <p:nvPr/>
            </p:nvSpPr>
            <p:spPr bwMode="auto">
              <a:xfrm>
                <a:off x="6094420" y="3856048"/>
                <a:ext cx="138113" cy="119063"/>
              </a:xfrm>
              <a:custGeom>
                <a:avLst/>
                <a:gdLst>
                  <a:gd name="T0" fmla="*/ 7951 w 15932"/>
                  <a:gd name="T1" fmla="*/ 13952 h 13952"/>
                  <a:gd name="T2" fmla="*/ 14124 w 15932"/>
                  <a:gd name="T3" fmla="*/ 10225 h 13952"/>
                  <a:gd name="T4" fmla="*/ 11225 w 15932"/>
                  <a:gd name="T5" fmla="*/ 804 h 13952"/>
                  <a:gd name="T6" fmla="*/ 7983 w 15932"/>
                  <a:gd name="T7" fmla="*/ 0 h 13952"/>
                  <a:gd name="T8" fmla="*/ 1809 w 15932"/>
                  <a:gd name="T9" fmla="*/ 3724 h 13952"/>
                  <a:gd name="T10" fmla="*/ 4708 w 15932"/>
                  <a:gd name="T11" fmla="*/ 13147 h 13952"/>
                  <a:gd name="T12" fmla="*/ 7951 w 15932"/>
                  <a:gd name="T13" fmla="*/ 13952 h 13952"/>
                </a:gdLst>
                <a:ahLst/>
                <a:cxnLst>
                  <a:cxn ang="0">
                    <a:pos x="T0" y="T1"/>
                  </a:cxn>
                  <a:cxn ang="0">
                    <a:pos x="T2" y="T3"/>
                  </a:cxn>
                  <a:cxn ang="0">
                    <a:pos x="T4" y="T5"/>
                  </a:cxn>
                  <a:cxn ang="0">
                    <a:pos x="T6" y="T7"/>
                  </a:cxn>
                  <a:cxn ang="0">
                    <a:pos x="T8" y="T9"/>
                  </a:cxn>
                  <a:cxn ang="0">
                    <a:pos x="T10" y="T11"/>
                  </a:cxn>
                  <a:cxn ang="0">
                    <a:pos x="T12" y="T13"/>
                  </a:cxn>
                </a:cxnLst>
                <a:rect l="0" t="0" r="r" b="b"/>
                <a:pathLst>
                  <a:path w="15932" h="13952">
                    <a:moveTo>
                      <a:pt x="7951" y="13952"/>
                    </a:moveTo>
                    <a:cubicBezTo>
                      <a:pt x="10456" y="13952"/>
                      <a:pt x="12879" y="12597"/>
                      <a:pt x="14124" y="10225"/>
                    </a:cubicBezTo>
                    <a:cubicBezTo>
                      <a:pt x="15932" y="6821"/>
                      <a:pt x="14631" y="2617"/>
                      <a:pt x="11225" y="804"/>
                    </a:cubicBezTo>
                    <a:cubicBezTo>
                      <a:pt x="10188" y="261"/>
                      <a:pt x="9079" y="0"/>
                      <a:pt x="7983" y="0"/>
                    </a:cubicBezTo>
                    <a:cubicBezTo>
                      <a:pt x="5476" y="0"/>
                      <a:pt x="3053" y="1355"/>
                      <a:pt x="1809" y="3724"/>
                    </a:cubicBezTo>
                    <a:cubicBezTo>
                      <a:pt x="0" y="7133"/>
                      <a:pt x="1303" y="11357"/>
                      <a:pt x="4708" y="13147"/>
                    </a:cubicBezTo>
                    <a:cubicBezTo>
                      <a:pt x="5744" y="13691"/>
                      <a:pt x="6852" y="13952"/>
                      <a:pt x="7951" y="139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0" name="Freeform 10"/>
              <p:cNvSpPr>
                <a:spLocks/>
              </p:cNvSpPr>
              <p:nvPr/>
            </p:nvSpPr>
            <p:spPr bwMode="auto">
              <a:xfrm>
                <a:off x="6367470" y="3425834"/>
                <a:ext cx="68263" cy="58738"/>
              </a:xfrm>
              <a:custGeom>
                <a:avLst/>
                <a:gdLst>
                  <a:gd name="T0" fmla="*/ 2083 w 7918"/>
                  <a:gd name="T1" fmla="*/ 6402 h 6950"/>
                  <a:gd name="T2" fmla="*/ 3955 w 7918"/>
                  <a:gd name="T3" fmla="*/ 6950 h 6950"/>
                  <a:gd name="T4" fmla="*/ 6887 w 7918"/>
                  <a:gd name="T5" fmla="*/ 5371 h 6950"/>
                  <a:gd name="T6" fmla="*/ 5837 w 7918"/>
                  <a:gd name="T7" fmla="*/ 563 h 6950"/>
                  <a:gd name="T8" fmla="*/ 3952 w 7918"/>
                  <a:gd name="T9" fmla="*/ 0 h 6950"/>
                  <a:gd name="T10" fmla="*/ 1029 w 7918"/>
                  <a:gd name="T11" fmla="*/ 1595 h 6950"/>
                  <a:gd name="T12" fmla="*/ 2083 w 7918"/>
                  <a:gd name="T13" fmla="*/ 6402 h 6950"/>
                </a:gdLst>
                <a:ahLst/>
                <a:cxnLst>
                  <a:cxn ang="0">
                    <a:pos x="T0" y="T1"/>
                  </a:cxn>
                  <a:cxn ang="0">
                    <a:pos x="T2" y="T3"/>
                  </a:cxn>
                  <a:cxn ang="0">
                    <a:pos x="T4" y="T5"/>
                  </a:cxn>
                  <a:cxn ang="0">
                    <a:pos x="T6" y="T7"/>
                  </a:cxn>
                  <a:cxn ang="0">
                    <a:pos x="T8" y="T9"/>
                  </a:cxn>
                  <a:cxn ang="0">
                    <a:pos x="T10" y="T11"/>
                  </a:cxn>
                  <a:cxn ang="0">
                    <a:pos x="T12" y="T13"/>
                  </a:cxn>
                </a:cxnLst>
                <a:rect l="0" t="0" r="r" b="b"/>
                <a:pathLst>
                  <a:path w="7918" h="6950">
                    <a:moveTo>
                      <a:pt x="2083" y="6402"/>
                    </a:moveTo>
                    <a:cubicBezTo>
                      <a:pt x="2663" y="6774"/>
                      <a:pt x="3314" y="6950"/>
                      <a:pt x="3955" y="6950"/>
                    </a:cubicBezTo>
                    <a:cubicBezTo>
                      <a:pt x="5097" y="6950"/>
                      <a:pt x="6214" y="6393"/>
                      <a:pt x="6887" y="5371"/>
                    </a:cubicBezTo>
                    <a:cubicBezTo>
                      <a:pt x="7918" y="3755"/>
                      <a:pt x="7451" y="1595"/>
                      <a:pt x="5837" y="563"/>
                    </a:cubicBezTo>
                    <a:cubicBezTo>
                      <a:pt x="5251" y="180"/>
                      <a:pt x="4597" y="0"/>
                      <a:pt x="3952" y="0"/>
                    </a:cubicBezTo>
                    <a:cubicBezTo>
                      <a:pt x="2816" y="0"/>
                      <a:pt x="1702" y="563"/>
                      <a:pt x="1029" y="1595"/>
                    </a:cubicBezTo>
                    <a:cubicBezTo>
                      <a:pt x="0" y="3210"/>
                      <a:pt x="465" y="5371"/>
                      <a:pt x="2083" y="6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1" name="Freeform 11"/>
              <p:cNvSpPr>
                <a:spLocks/>
              </p:cNvSpPr>
              <p:nvPr/>
            </p:nvSpPr>
            <p:spPr bwMode="auto">
              <a:xfrm>
                <a:off x="6254757" y="3303596"/>
                <a:ext cx="236538" cy="395289"/>
              </a:xfrm>
              <a:custGeom>
                <a:avLst/>
                <a:gdLst>
                  <a:gd name="T0" fmla="*/ 12667 w 27472"/>
                  <a:gd name="T1" fmla="*/ 24429 h 45883"/>
                  <a:gd name="T2" fmla="*/ 17668 w 27472"/>
                  <a:gd name="T3" fmla="*/ 35139 h 45883"/>
                  <a:gd name="T4" fmla="*/ 19514 w 27472"/>
                  <a:gd name="T5" fmla="*/ 45883 h 45883"/>
                  <a:gd name="T6" fmla="*/ 22611 w 27472"/>
                  <a:gd name="T7" fmla="*/ 44736 h 45883"/>
                  <a:gd name="T8" fmla="*/ 22688 w 27472"/>
                  <a:gd name="T9" fmla="*/ 31516 h 45883"/>
                  <a:gd name="T10" fmla="*/ 24165 w 27472"/>
                  <a:gd name="T11" fmla="*/ 44364 h 45883"/>
                  <a:gd name="T12" fmla="*/ 27298 w 27472"/>
                  <a:gd name="T13" fmla="*/ 43469 h 45883"/>
                  <a:gd name="T14" fmla="*/ 27102 w 27472"/>
                  <a:gd name="T15" fmla="*/ 30953 h 45883"/>
                  <a:gd name="T16" fmla="*/ 25741 w 27472"/>
                  <a:gd name="T17" fmla="*/ 17111 h 45883"/>
                  <a:gd name="T18" fmla="*/ 24769 w 27472"/>
                  <a:gd name="T19" fmla="*/ 0 h 45883"/>
                  <a:gd name="T20" fmla="*/ 20255 w 27472"/>
                  <a:gd name="T21" fmla="*/ 1186 h 45883"/>
                  <a:gd name="T22" fmla="*/ 22082 w 27472"/>
                  <a:gd name="T23" fmla="*/ 14696 h 45883"/>
                  <a:gd name="T24" fmla="*/ 20217 w 27472"/>
                  <a:gd name="T25" fmla="*/ 23495 h 45883"/>
                  <a:gd name="T26" fmla="*/ 18996 w 27472"/>
                  <a:gd name="T27" fmla="*/ 23790 h 45883"/>
                  <a:gd name="T28" fmla="*/ 11051 w 27472"/>
                  <a:gd name="T29" fmla="*/ 19523 h 45883"/>
                  <a:gd name="T30" fmla="*/ 2940 w 27472"/>
                  <a:gd name="T31" fmla="*/ 10569 h 45883"/>
                  <a:gd name="T32" fmla="*/ 0 w 27472"/>
                  <a:gd name="T33" fmla="*/ 15163 h 45883"/>
                  <a:gd name="T34" fmla="*/ 12667 w 27472"/>
                  <a:gd name="T35" fmla="*/ 24429 h 45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72" h="45883">
                    <a:moveTo>
                      <a:pt x="12667" y="24429"/>
                    </a:moveTo>
                    <a:cubicBezTo>
                      <a:pt x="15722" y="28304"/>
                      <a:pt x="16265" y="31282"/>
                      <a:pt x="17668" y="35139"/>
                    </a:cubicBezTo>
                    <a:cubicBezTo>
                      <a:pt x="19067" y="39014"/>
                      <a:pt x="19494" y="45541"/>
                      <a:pt x="19514" y="45883"/>
                    </a:cubicBezTo>
                    <a:lnTo>
                      <a:pt x="22611" y="44736"/>
                    </a:lnTo>
                    <a:lnTo>
                      <a:pt x="22688" y="31516"/>
                    </a:lnTo>
                    <a:lnTo>
                      <a:pt x="24165" y="44364"/>
                    </a:lnTo>
                    <a:lnTo>
                      <a:pt x="27298" y="43469"/>
                    </a:lnTo>
                    <a:cubicBezTo>
                      <a:pt x="27307" y="43135"/>
                      <a:pt x="27472" y="36753"/>
                      <a:pt x="27102" y="30953"/>
                    </a:cubicBezTo>
                    <a:cubicBezTo>
                      <a:pt x="26791" y="25655"/>
                      <a:pt x="25936" y="21238"/>
                      <a:pt x="25741" y="17111"/>
                    </a:cubicBezTo>
                    <a:cubicBezTo>
                      <a:pt x="25547" y="13139"/>
                      <a:pt x="24807" y="654"/>
                      <a:pt x="24769" y="0"/>
                    </a:cubicBezTo>
                    <a:lnTo>
                      <a:pt x="20255" y="1186"/>
                    </a:lnTo>
                    <a:cubicBezTo>
                      <a:pt x="20330" y="1565"/>
                      <a:pt x="21771" y="8758"/>
                      <a:pt x="22082" y="14696"/>
                    </a:cubicBezTo>
                    <a:cubicBezTo>
                      <a:pt x="22318" y="19485"/>
                      <a:pt x="21890" y="22348"/>
                      <a:pt x="20217" y="23495"/>
                    </a:cubicBezTo>
                    <a:cubicBezTo>
                      <a:pt x="19947" y="23678"/>
                      <a:pt x="19534" y="23790"/>
                      <a:pt x="18996" y="23790"/>
                    </a:cubicBezTo>
                    <a:cubicBezTo>
                      <a:pt x="17348" y="23790"/>
                      <a:pt x="14527" y="22751"/>
                      <a:pt x="11051" y="19523"/>
                    </a:cubicBezTo>
                    <a:cubicBezTo>
                      <a:pt x="6734" y="15513"/>
                      <a:pt x="3129" y="10817"/>
                      <a:pt x="2940" y="10569"/>
                    </a:cubicBezTo>
                    <a:lnTo>
                      <a:pt x="0" y="15163"/>
                    </a:lnTo>
                    <a:cubicBezTo>
                      <a:pt x="350" y="15269"/>
                      <a:pt x="6966" y="17248"/>
                      <a:pt x="12667" y="24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3" name="Freeform 13"/>
              <p:cNvSpPr>
                <a:spLocks/>
              </p:cNvSpPr>
              <p:nvPr/>
            </p:nvSpPr>
            <p:spPr bwMode="auto">
              <a:xfrm>
                <a:off x="5873757" y="3662372"/>
                <a:ext cx="757238" cy="550864"/>
              </a:xfrm>
              <a:custGeom>
                <a:avLst/>
                <a:gdLst>
                  <a:gd name="T0" fmla="*/ 87924 w 87924"/>
                  <a:gd name="T1" fmla="*/ 19782 h 63877"/>
                  <a:gd name="T2" fmla="*/ 87359 w 87924"/>
                  <a:gd name="T3" fmla="*/ 12577 h 63877"/>
                  <a:gd name="T4" fmla="*/ 60356 w 87924"/>
                  <a:gd name="T5" fmla="*/ 15674 h 63877"/>
                  <a:gd name="T6" fmla="*/ 87086 w 87924"/>
                  <a:gd name="T7" fmla="*/ 9191 h 63877"/>
                  <a:gd name="T8" fmla="*/ 86815 w 87924"/>
                  <a:gd name="T9" fmla="*/ 0 h 63877"/>
                  <a:gd name="T10" fmla="*/ 58446 w 87924"/>
                  <a:gd name="T11" fmla="*/ 6894 h 63877"/>
                  <a:gd name="T12" fmla="*/ 31035 w 87924"/>
                  <a:gd name="T13" fmla="*/ 12032 h 63877"/>
                  <a:gd name="T14" fmla="*/ 0 w 87924"/>
                  <a:gd name="T15" fmla="*/ 16004 h 63877"/>
                  <a:gd name="T16" fmla="*/ 137 w 87924"/>
                  <a:gd name="T17" fmla="*/ 25738 h 63877"/>
                  <a:gd name="T18" fmla="*/ 26813 w 87924"/>
                  <a:gd name="T19" fmla="*/ 19782 h 63877"/>
                  <a:gd name="T20" fmla="*/ 35475 w 87924"/>
                  <a:gd name="T21" fmla="*/ 19072 h 63877"/>
                  <a:gd name="T22" fmla="*/ 44731 w 87924"/>
                  <a:gd name="T23" fmla="*/ 21982 h 63877"/>
                  <a:gd name="T24" fmla="*/ 38387 w 87924"/>
                  <a:gd name="T25" fmla="*/ 41002 h 63877"/>
                  <a:gd name="T26" fmla="*/ 21871 w 87924"/>
                  <a:gd name="T27" fmla="*/ 58757 h 63877"/>
                  <a:gd name="T28" fmla="*/ 31577 w 87924"/>
                  <a:gd name="T29" fmla="*/ 63877 h 63877"/>
                  <a:gd name="T30" fmla="*/ 47901 w 87924"/>
                  <a:gd name="T31" fmla="*/ 36951 h 63877"/>
                  <a:gd name="T32" fmla="*/ 68447 w 87924"/>
                  <a:gd name="T33" fmla="*/ 25075 h 63877"/>
                  <a:gd name="T34" fmla="*/ 87924 w 87924"/>
                  <a:gd name="T35" fmla="*/ 19782 h 6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24" h="63877">
                    <a:moveTo>
                      <a:pt x="87924" y="19782"/>
                    </a:moveTo>
                    <a:lnTo>
                      <a:pt x="87359" y="12577"/>
                    </a:lnTo>
                    <a:lnTo>
                      <a:pt x="60356" y="15674"/>
                    </a:lnTo>
                    <a:lnTo>
                      <a:pt x="87086" y="9191"/>
                    </a:lnTo>
                    <a:lnTo>
                      <a:pt x="86815" y="0"/>
                    </a:lnTo>
                    <a:cubicBezTo>
                      <a:pt x="85974" y="261"/>
                      <a:pt x="69986" y="5181"/>
                      <a:pt x="58446" y="6894"/>
                    </a:cubicBezTo>
                    <a:cubicBezTo>
                      <a:pt x="47921" y="8472"/>
                      <a:pt x="39226" y="10922"/>
                      <a:pt x="31035" y="12032"/>
                    </a:cubicBezTo>
                    <a:cubicBezTo>
                      <a:pt x="23096" y="13104"/>
                      <a:pt x="1156" y="15861"/>
                      <a:pt x="0" y="16004"/>
                    </a:cubicBezTo>
                    <a:lnTo>
                      <a:pt x="137" y="25738"/>
                    </a:lnTo>
                    <a:cubicBezTo>
                      <a:pt x="881" y="25521"/>
                      <a:pt x="15002" y="21398"/>
                      <a:pt x="26813" y="19782"/>
                    </a:cubicBezTo>
                    <a:cubicBezTo>
                      <a:pt x="30152" y="19326"/>
                      <a:pt x="33031" y="19072"/>
                      <a:pt x="35475" y="19072"/>
                    </a:cubicBezTo>
                    <a:cubicBezTo>
                      <a:pt x="40015" y="19072"/>
                      <a:pt x="43049" y="19942"/>
                      <a:pt x="44731" y="21982"/>
                    </a:cubicBezTo>
                    <a:cubicBezTo>
                      <a:pt x="46404" y="24023"/>
                      <a:pt x="46153" y="31051"/>
                      <a:pt x="38387" y="41002"/>
                    </a:cubicBezTo>
                    <a:cubicBezTo>
                      <a:pt x="31090" y="50347"/>
                      <a:pt x="22329" y="58334"/>
                      <a:pt x="21871" y="58757"/>
                    </a:cubicBezTo>
                    <a:lnTo>
                      <a:pt x="31577" y="63877"/>
                    </a:lnTo>
                    <a:cubicBezTo>
                      <a:pt x="31726" y="63160"/>
                      <a:pt x="34536" y="49549"/>
                      <a:pt x="47901" y="36951"/>
                    </a:cubicBezTo>
                    <a:cubicBezTo>
                      <a:pt x="55121" y="30138"/>
                      <a:pt x="60976" y="28540"/>
                      <a:pt x="68447" y="25075"/>
                    </a:cubicBezTo>
                    <a:cubicBezTo>
                      <a:pt x="75938" y="21590"/>
                      <a:pt x="87323" y="19872"/>
                      <a:pt x="87924" y="19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5" name="Freeform 15"/>
              <p:cNvSpPr>
                <a:spLocks/>
              </p:cNvSpPr>
              <p:nvPr/>
            </p:nvSpPr>
            <p:spPr bwMode="auto">
              <a:xfrm>
                <a:off x="6589720" y="2706695"/>
                <a:ext cx="114300" cy="114300"/>
              </a:xfrm>
              <a:custGeom>
                <a:avLst/>
                <a:gdLst>
                  <a:gd name="T0" fmla="*/ 13230 w 13230"/>
                  <a:gd name="T1" fmla="*/ 6619 h 13242"/>
                  <a:gd name="T2" fmla="*/ 6618 w 13230"/>
                  <a:gd name="T3" fmla="*/ 0 h 13242"/>
                  <a:gd name="T4" fmla="*/ 0 w 13230"/>
                  <a:gd name="T5" fmla="*/ 6619 h 13242"/>
                  <a:gd name="T6" fmla="*/ 6618 w 13230"/>
                  <a:gd name="T7" fmla="*/ 13242 h 13242"/>
                  <a:gd name="T8" fmla="*/ 13230 w 13230"/>
                  <a:gd name="T9" fmla="*/ 6619 h 13242"/>
                </a:gdLst>
                <a:ahLst/>
                <a:cxnLst>
                  <a:cxn ang="0">
                    <a:pos x="T0" y="T1"/>
                  </a:cxn>
                  <a:cxn ang="0">
                    <a:pos x="T2" y="T3"/>
                  </a:cxn>
                  <a:cxn ang="0">
                    <a:pos x="T4" y="T5"/>
                  </a:cxn>
                  <a:cxn ang="0">
                    <a:pos x="T6" y="T7"/>
                  </a:cxn>
                  <a:cxn ang="0">
                    <a:pos x="T8" y="T9"/>
                  </a:cxn>
                </a:cxnLst>
                <a:rect l="0" t="0" r="r" b="b"/>
                <a:pathLst>
                  <a:path w="13230" h="13242">
                    <a:moveTo>
                      <a:pt x="13230" y="6619"/>
                    </a:moveTo>
                    <a:cubicBezTo>
                      <a:pt x="13230" y="2962"/>
                      <a:pt x="10273" y="0"/>
                      <a:pt x="6618" y="0"/>
                    </a:cubicBezTo>
                    <a:cubicBezTo>
                      <a:pt x="2959" y="0"/>
                      <a:pt x="0" y="2962"/>
                      <a:pt x="0" y="6619"/>
                    </a:cubicBezTo>
                    <a:cubicBezTo>
                      <a:pt x="0" y="10262"/>
                      <a:pt x="2959" y="13242"/>
                      <a:pt x="6618" y="13242"/>
                    </a:cubicBezTo>
                    <a:cubicBezTo>
                      <a:pt x="10273" y="13242"/>
                      <a:pt x="13230" y="10262"/>
                      <a:pt x="13230" y="6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6" name="Freeform 16"/>
              <p:cNvSpPr>
                <a:spLocks/>
              </p:cNvSpPr>
              <p:nvPr/>
            </p:nvSpPr>
            <p:spPr bwMode="auto">
              <a:xfrm>
                <a:off x="6711958" y="3267084"/>
                <a:ext cx="65088" cy="58738"/>
              </a:xfrm>
              <a:custGeom>
                <a:avLst/>
                <a:gdLst>
                  <a:gd name="T0" fmla="*/ 3814 w 7610"/>
                  <a:gd name="T1" fmla="*/ 0 h 6955"/>
                  <a:gd name="T2" fmla="*/ 3075 w 7610"/>
                  <a:gd name="T3" fmla="*/ 79 h 6955"/>
                  <a:gd name="T4" fmla="*/ 410 w 7610"/>
                  <a:gd name="T5" fmla="*/ 4227 h 6955"/>
                  <a:gd name="T6" fmla="*/ 3793 w 7610"/>
                  <a:gd name="T7" fmla="*/ 6955 h 6955"/>
                  <a:gd name="T8" fmla="*/ 4535 w 7610"/>
                  <a:gd name="T9" fmla="*/ 6875 h 6955"/>
                  <a:gd name="T10" fmla="*/ 7200 w 7610"/>
                  <a:gd name="T11" fmla="*/ 2746 h 6955"/>
                  <a:gd name="T12" fmla="*/ 3814 w 7610"/>
                  <a:gd name="T13" fmla="*/ 0 h 6955"/>
                </a:gdLst>
                <a:ahLst/>
                <a:cxnLst>
                  <a:cxn ang="0">
                    <a:pos x="T0" y="T1"/>
                  </a:cxn>
                  <a:cxn ang="0">
                    <a:pos x="T2" y="T3"/>
                  </a:cxn>
                  <a:cxn ang="0">
                    <a:pos x="T4" y="T5"/>
                  </a:cxn>
                  <a:cxn ang="0">
                    <a:pos x="T6" y="T7"/>
                  </a:cxn>
                  <a:cxn ang="0">
                    <a:pos x="T8" y="T9"/>
                  </a:cxn>
                  <a:cxn ang="0">
                    <a:pos x="T10" y="T11"/>
                  </a:cxn>
                  <a:cxn ang="0">
                    <a:pos x="T12" y="T13"/>
                  </a:cxn>
                </a:cxnLst>
                <a:rect l="0" t="0" r="r" b="b"/>
                <a:pathLst>
                  <a:path w="7610" h="6955">
                    <a:moveTo>
                      <a:pt x="3814" y="0"/>
                    </a:moveTo>
                    <a:cubicBezTo>
                      <a:pt x="3573" y="0"/>
                      <a:pt x="3323" y="24"/>
                      <a:pt x="3075" y="79"/>
                    </a:cubicBezTo>
                    <a:cubicBezTo>
                      <a:pt x="1188" y="487"/>
                      <a:pt x="0" y="2337"/>
                      <a:pt x="410" y="4227"/>
                    </a:cubicBezTo>
                    <a:cubicBezTo>
                      <a:pt x="764" y="5848"/>
                      <a:pt x="2198" y="6955"/>
                      <a:pt x="3793" y="6955"/>
                    </a:cubicBezTo>
                    <a:cubicBezTo>
                      <a:pt x="4037" y="6955"/>
                      <a:pt x="4287" y="6930"/>
                      <a:pt x="4535" y="6875"/>
                    </a:cubicBezTo>
                    <a:cubicBezTo>
                      <a:pt x="6422" y="6467"/>
                      <a:pt x="7610" y="4617"/>
                      <a:pt x="7200" y="2746"/>
                    </a:cubicBezTo>
                    <a:cubicBezTo>
                      <a:pt x="6846" y="1111"/>
                      <a:pt x="5408" y="0"/>
                      <a:pt x="38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8" name="Freeform 18"/>
              <p:cNvSpPr>
                <a:spLocks/>
              </p:cNvSpPr>
              <p:nvPr/>
            </p:nvSpPr>
            <p:spPr bwMode="auto">
              <a:xfrm>
                <a:off x="6589720" y="3076583"/>
                <a:ext cx="311150" cy="349251"/>
              </a:xfrm>
              <a:custGeom>
                <a:avLst/>
                <a:gdLst>
                  <a:gd name="T0" fmla="*/ 29867 w 36150"/>
                  <a:gd name="T1" fmla="*/ 12711 h 40489"/>
                  <a:gd name="T2" fmla="*/ 36150 w 36150"/>
                  <a:gd name="T3" fmla="*/ 3793 h 40489"/>
                  <a:gd name="T4" fmla="*/ 33156 w 36150"/>
                  <a:gd name="T5" fmla="*/ 2433 h 40489"/>
                  <a:gd name="T6" fmla="*/ 23778 w 36150"/>
                  <a:gd name="T7" fmla="*/ 11717 h 40489"/>
                  <a:gd name="T8" fmla="*/ 31791 w 36150"/>
                  <a:gd name="T9" fmla="*/ 1576 h 40489"/>
                  <a:gd name="T10" fmla="*/ 28952 w 36150"/>
                  <a:gd name="T11" fmla="*/ 0 h 40489"/>
                  <a:gd name="T12" fmla="*/ 20235 w 36150"/>
                  <a:gd name="T13" fmla="*/ 8991 h 40489"/>
                  <a:gd name="T14" fmla="*/ 11422 w 36150"/>
                  <a:gd name="T15" fmla="*/ 19740 h 40489"/>
                  <a:gd name="T16" fmla="*/ 0 w 36150"/>
                  <a:gd name="T17" fmla="*/ 32531 h 40489"/>
                  <a:gd name="T18" fmla="*/ 4028 w 36150"/>
                  <a:gd name="T19" fmla="*/ 34885 h 40489"/>
                  <a:gd name="T20" fmla="*/ 12297 w 36150"/>
                  <a:gd name="T21" fmla="*/ 24039 h 40489"/>
                  <a:gd name="T22" fmla="*/ 19306 w 36150"/>
                  <a:gd name="T23" fmla="*/ 19091 h 40489"/>
                  <a:gd name="T24" fmla="*/ 19826 w 36150"/>
                  <a:gd name="T25" fmla="*/ 19135 h 40489"/>
                  <a:gd name="T26" fmla="*/ 23505 w 36150"/>
                  <a:gd name="T27" fmla="*/ 28419 h 40489"/>
                  <a:gd name="T28" fmla="*/ 22901 w 36150"/>
                  <a:gd name="T29" fmla="*/ 40489 h 40489"/>
                  <a:gd name="T30" fmla="*/ 28251 w 36150"/>
                  <a:gd name="T31" fmla="*/ 39344 h 40489"/>
                  <a:gd name="T32" fmla="*/ 25839 w 36150"/>
                  <a:gd name="T33" fmla="*/ 23827 h 40489"/>
                  <a:gd name="T34" fmla="*/ 29867 w 36150"/>
                  <a:gd name="T35" fmla="*/ 12711 h 40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150" h="40489">
                    <a:moveTo>
                      <a:pt x="29867" y="12711"/>
                    </a:moveTo>
                    <a:cubicBezTo>
                      <a:pt x="31617" y="8973"/>
                      <a:pt x="35923" y="4052"/>
                      <a:pt x="36150" y="3793"/>
                    </a:cubicBezTo>
                    <a:lnTo>
                      <a:pt x="33156" y="2433"/>
                    </a:lnTo>
                    <a:lnTo>
                      <a:pt x="23778" y="11717"/>
                    </a:lnTo>
                    <a:lnTo>
                      <a:pt x="31791" y="1576"/>
                    </a:lnTo>
                    <a:lnTo>
                      <a:pt x="28952" y="0"/>
                    </a:lnTo>
                    <a:cubicBezTo>
                      <a:pt x="28707" y="231"/>
                      <a:pt x="24087" y="4633"/>
                      <a:pt x="20235" y="8991"/>
                    </a:cubicBezTo>
                    <a:cubicBezTo>
                      <a:pt x="16713" y="12943"/>
                      <a:pt x="14184" y="16681"/>
                      <a:pt x="11422" y="19740"/>
                    </a:cubicBezTo>
                    <a:cubicBezTo>
                      <a:pt x="8739" y="22677"/>
                      <a:pt x="437" y="32037"/>
                      <a:pt x="0" y="32531"/>
                    </a:cubicBezTo>
                    <a:lnTo>
                      <a:pt x="4028" y="34885"/>
                    </a:lnTo>
                    <a:cubicBezTo>
                      <a:pt x="4244" y="34564"/>
                      <a:pt x="8309" y="28441"/>
                      <a:pt x="12297" y="24039"/>
                    </a:cubicBezTo>
                    <a:cubicBezTo>
                      <a:pt x="15248" y="20784"/>
                      <a:pt x="17435" y="19091"/>
                      <a:pt x="19306" y="19091"/>
                    </a:cubicBezTo>
                    <a:cubicBezTo>
                      <a:pt x="19482" y="19091"/>
                      <a:pt x="19655" y="19106"/>
                      <a:pt x="19826" y="19135"/>
                    </a:cubicBezTo>
                    <a:cubicBezTo>
                      <a:pt x="21130" y="19386"/>
                      <a:pt x="23269" y="22132"/>
                      <a:pt x="23505" y="28419"/>
                    </a:cubicBezTo>
                    <a:cubicBezTo>
                      <a:pt x="23717" y="34319"/>
                      <a:pt x="22940" y="40184"/>
                      <a:pt x="22901" y="40489"/>
                    </a:cubicBezTo>
                    <a:lnTo>
                      <a:pt x="28251" y="39344"/>
                    </a:lnTo>
                    <a:cubicBezTo>
                      <a:pt x="28077" y="39023"/>
                      <a:pt x="24788" y="32917"/>
                      <a:pt x="25839" y="23827"/>
                    </a:cubicBezTo>
                    <a:cubicBezTo>
                      <a:pt x="26402" y="18899"/>
                      <a:pt x="28134" y="16428"/>
                      <a:pt x="29867" y="127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0" name="Freeform 20"/>
              <p:cNvSpPr>
                <a:spLocks/>
              </p:cNvSpPr>
              <p:nvPr/>
            </p:nvSpPr>
            <p:spPr bwMode="auto">
              <a:xfrm>
                <a:off x="6389695" y="2468569"/>
                <a:ext cx="641351" cy="661989"/>
              </a:xfrm>
              <a:custGeom>
                <a:avLst/>
                <a:gdLst>
                  <a:gd name="T0" fmla="*/ 29829 w 74461"/>
                  <a:gd name="T1" fmla="*/ 49486 h 76781"/>
                  <a:gd name="T2" fmla="*/ 48894 w 74461"/>
                  <a:gd name="T3" fmla="*/ 61497 h 76781"/>
                  <a:gd name="T4" fmla="*/ 62923 w 74461"/>
                  <a:gd name="T5" fmla="*/ 76781 h 76781"/>
                  <a:gd name="T6" fmla="*/ 66656 w 74461"/>
                  <a:gd name="T7" fmla="*/ 71756 h 76781"/>
                  <a:gd name="T8" fmla="*/ 53173 w 74461"/>
                  <a:gd name="T9" fmla="*/ 50536 h 76781"/>
                  <a:gd name="T10" fmla="*/ 68798 w 74461"/>
                  <a:gd name="T11" fmla="*/ 69577 h 76781"/>
                  <a:gd name="T12" fmla="*/ 74461 w 74461"/>
                  <a:gd name="T13" fmla="*/ 63735 h 76781"/>
                  <a:gd name="T14" fmla="*/ 59693 w 74461"/>
                  <a:gd name="T15" fmla="*/ 45045 h 76781"/>
                  <a:gd name="T16" fmla="*/ 43252 w 74461"/>
                  <a:gd name="T17" fmla="*/ 24295 h 76781"/>
                  <a:gd name="T18" fmla="*/ 26189 w 74461"/>
                  <a:gd name="T19" fmla="*/ 0 h 76781"/>
                  <a:gd name="T20" fmla="*/ 18075 w 74461"/>
                  <a:gd name="T21" fmla="*/ 4435 h 76781"/>
                  <a:gd name="T22" fmla="*/ 34886 w 74461"/>
                  <a:gd name="T23" fmla="*/ 24176 h 76781"/>
                  <a:gd name="T24" fmla="*/ 40975 w 74461"/>
                  <a:gd name="T25" fmla="*/ 40200 h 76781"/>
                  <a:gd name="T26" fmla="*/ 29818 w 74461"/>
                  <a:gd name="T27" fmla="*/ 44042 h 76781"/>
                  <a:gd name="T28" fmla="*/ 22219 w 74461"/>
                  <a:gd name="T29" fmla="*/ 43313 h 76781"/>
                  <a:gd name="T30" fmla="*/ 0 w 74461"/>
                  <a:gd name="T31" fmla="*/ 37297 h 76781"/>
                  <a:gd name="T32" fmla="*/ 0 w 74461"/>
                  <a:gd name="T33" fmla="*/ 47714 h 76781"/>
                  <a:gd name="T34" fmla="*/ 11400 w 74461"/>
                  <a:gd name="T35" fmla="*/ 46425 h 76781"/>
                  <a:gd name="T36" fmla="*/ 29829 w 74461"/>
                  <a:gd name="T37" fmla="*/ 49486 h 76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61" h="76781">
                    <a:moveTo>
                      <a:pt x="29829" y="49486"/>
                    </a:moveTo>
                    <a:cubicBezTo>
                      <a:pt x="38736" y="52543"/>
                      <a:pt x="42670" y="56765"/>
                      <a:pt x="48894" y="61497"/>
                    </a:cubicBezTo>
                    <a:cubicBezTo>
                      <a:pt x="55101" y="66249"/>
                      <a:pt x="62529" y="76254"/>
                      <a:pt x="62923" y="76781"/>
                    </a:cubicBezTo>
                    <a:lnTo>
                      <a:pt x="66656" y="71756"/>
                    </a:lnTo>
                    <a:lnTo>
                      <a:pt x="53173" y="50536"/>
                    </a:lnTo>
                    <a:lnTo>
                      <a:pt x="68798" y="69577"/>
                    </a:lnTo>
                    <a:lnTo>
                      <a:pt x="74461" y="63735"/>
                    </a:lnTo>
                    <a:cubicBezTo>
                      <a:pt x="74049" y="63247"/>
                      <a:pt x="66248" y="53983"/>
                      <a:pt x="59693" y="45045"/>
                    </a:cubicBezTo>
                    <a:cubicBezTo>
                      <a:pt x="53737" y="36911"/>
                      <a:pt x="47805" y="30680"/>
                      <a:pt x="43252" y="24295"/>
                    </a:cubicBezTo>
                    <a:cubicBezTo>
                      <a:pt x="38853" y="18123"/>
                      <a:pt x="26822" y="906"/>
                      <a:pt x="26189" y="0"/>
                    </a:cubicBezTo>
                    <a:lnTo>
                      <a:pt x="18075" y="4435"/>
                    </a:lnTo>
                    <a:cubicBezTo>
                      <a:pt x="18587" y="4964"/>
                      <a:pt x="28312" y="14989"/>
                      <a:pt x="34886" y="24176"/>
                    </a:cubicBezTo>
                    <a:cubicBezTo>
                      <a:pt x="40215" y="31634"/>
                      <a:pt x="42453" y="36656"/>
                      <a:pt x="40975" y="40200"/>
                    </a:cubicBezTo>
                    <a:cubicBezTo>
                      <a:pt x="40240" y="41967"/>
                      <a:pt x="36626" y="44042"/>
                      <a:pt x="29818" y="44042"/>
                    </a:cubicBezTo>
                    <a:cubicBezTo>
                      <a:pt x="27620" y="44042"/>
                      <a:pt x="25093" y="43829"/>
                      <a:pt x="22219" y="43313"/>
                    </a:cubicBezTo>
                    <a:cubicBezTo>
                      <a:pt x="11149" y="41329"/>
                      <a:pt x="559" y="37499"/>
                      <a:pt x="0" y="37297"/>
                    </a:cubicBezTo>
                    <a:lnTo>
                      <a:pt x="0" y="47714"/>
                    </a:lnTo>
                    <a:cubicBezTo>
                      <a:pt x="223" y="47651"/>
                      <a:pt x="4456" y="46425"/>
                      <a:pt x="11400" y="46425"/>
                    </a:cubicBezTo>
                    <a:cubicBezTo>
                      <a:pt x="16470" y="46425"/>
                      <a:pt x="22866" y="47110"/>
                      <a:pt x="29829" y="49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5" name="Freeform 25"/>
              <p:cNvSpPr>
                <a:spLocks/>
              </p:cNvSpPr>
              <p:nvPr/>
            </p:nvSpPr>
            <p:spPr bwMode="auto">
              <a:xfrm>
                <a:off x="7451734" y="2876558"/>
                <a:ext cx="127000" cy="119063"/>
              </a:xfrm>
              <a:custGeom>
                <a:avLst/>
                <a:gdLst>
                  <a:gd name="T0" fmla="*/ 7380 w 14806"/>
                  <a:gd name="T1" fmla="*/ 0 h 13953"/>
                  <a:gd name="T2" fmla="*/ 487 w 14806"/>
                  <a:gd name="T3" fmla="*/ 6108 h 13953"/>
                  <a:gd name="T4" fmla="*/ 6517 w 14806"/>
                  <a:gd name="T5" fmla="*/ 13894 h 13953"/>
                  <a:gd name="T6" fmla="*/ 7408 w 14806"/>
                  <a:gd name="T7" fmla="*/ 13953 h 13953"/>
                  <a:gd name="T8" fmla="*/ 14317 w 14806"/>
                  <a:gd name="T9" fmla="*/ 7861 h 13953"/>
                  <a:gd name="T10" fmla="*/ 8269 w 14806"/>
                  <a:gd name="T11" fmla="*/ 54 h 13953"/>
                  <a:gd name="T12" fmla="*/ 7380 w 14806"/>
                  <a:gd name="T13" fmla="*/ 0 h 13953"/>
                </a:gdLst>
                <a:ahLst/>
                <a:cxnLst>
                  <a:cxn ang="0">
                    <a:pos x="T0" y="T1"/>
                  </a:cxn>
                  <a:cxn ang="0">
                    <a:pos x="T2" y="T3"/>
                  </a:cxn>
                  <a:cxn ang="0">
                    <a:pos x="T4" y="T5"/>
                  </a:cxn>
                  <a:cxn ang="0">
                    <a:pos x="T6" y="T7"/>
                  </a:cxn>
                  <a:cxn ang="0">
                    <a:pos x="T8" y="T9"/>
                  </a:cxn>
                  <a:cxn ang="0">
                    <a:pos x="T10" y="T11"/>
                  </a:cxn>
                  <a:cxn ang="0">
                    <a:pos x="T12" y="T13"/>
                  </a:cxn>
                </a:cxnLst>
                <a:rect l="0" t="0" r="r" b="b"/>
                <a:pathLst>
                  <a:path w="14806" h="13953">
                    <a:moveTo>
                      <a:pt x="7380" y="0"/>
                    </a:moveTo>
                    <a:cubicBezTo>
                      <a:pt x="3931" y="0"/>
                      <a:pt x="935" y="2573"/>
                      <a:pt x="487" y="6108"/>
                    </a:cubicBezTo>
                    <a:cubicBezTo>
                      <a:pt x="0" y="9924"/>
                      <a:pt x="2703" y="13409"/>
                      <a:pt x="6517" y="13894"/>
                    </a:cubicBezTo>
                    <a:cubicBezTo>
                      <a:pt x="6817" y="13933"/>
                      <a:pt x="7114" y="13953"/>
                      <a:pt x="7408" y="13953"/>
                    </a:cubicBezTo>
                    <a:cubicBezTo>
                      <a:pt x="10879" y="13953"/>
                      <a:pt x="13868" y="11380"/>
                      <a:pt x="14317" y="7861"/>
                    </a:cubicBezTo>
                    <a:cubicBezTo>
                      <a:pt x="14806" y="4025"/>
                      <a:pt x="12101" y="542"/>
                      <a:pt x="8269" y="54"/>
                    </a:cubicBezTo>
                    <a:cubicBezTo>
                      <a:pt x="7967" y="16"/>
                      <a:pt x="7674" y="0"/>
                      <a:pt x="73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6" name="Freeform 26"/>
              <p:cNvSpPr>
                <a:spLocks/>
              </p:cNvSpPr>
              <p:nvPr/>
            </p:nvSpPr>
            <p:spPr bwMode="auto">
              <a:xfrm>
                <a:off x="7212021" y="2670182"/>
                <a:ext cx="638176" cy="736602"/>
              </a:xfrm>
              <a:custGeom>
                <a:avLst/>
                <a:gdLst>
                  <a:gd name="T0" fmla="*/ 42627 w 74166"/>
                  <a:gd name="T1" fmla="*/ 63485 h 85424"/>
                  <a:gd name="T2" fmla="*/ 61887 w 74166"/>
                  <a:gd name="T3" fmla="*/ 85424 h 85424"/>
                  <a:gd name="T4" fmla="*/ 67396 w 74166"/>
                  <a:gd name="T5" fmla="*/ 78047 h 85424"/>
                  <a:gd name="T6" fmla="*/ 49224 w 74166"/>
                  <a:gd name="T7" fmla="*/ 57391 h 85424"/>
                  <a:gd name="T8" fmla="*/ 69554 w 74166"/>
                  <a:gd name="T9" fmla="*/ 75437 h 85424"/>
                  <a:gd name="T10" fmla="*/ 74166 w 74166"/>
                  <a:gd name="T11" fmla="*/ 69851 h 85424"/>
                  <a:gd name="T12" fmla="*/ 61246 w 74166"/>
                  <a:gd name="T13" fmla="*/ 54357 h 85424"/>
                  <a:gd name="T14" fmla="*/ 51226 w 74166"/>
                  <a:gd name="T15" fmla="*/ 32825 h 85424"/>
                  <a:gd name="T16" fmla="*/ 53329 w 74166"/>
                  <a:gd name="T17" fmla="*/ 1383 h 85424"/>
                  <a:gd name="T18" fmla="*/ 42433 w 74166"/>
                  <a:gd name="T19" fmla="*/ 0 h 85424"/>
                  <a:gd name="T20" fmla="*/ 45761 w 74166"/>
                  <a:gd name="T21" fmla="*/ 24042 h 85424"/>
                  <a:gd name="T22" fmla="*/ 40042 w 74166"/>
                  <a:gd name="T23" fmla="*/ 43240 h 85424"/>
                  <a:gd name="T24" fmla="*/ 38403 w 74166"/>
                  <a:gd name="T25" fmla="*/ 43459 h 85424"/>
                  <a:gd name="T26" fmla="*/ 24106 w 74166"/>
                  <a:gd name="T27" fmla="*/ 34769 h 85424"/>
                  <a:gd name="T28" fmla="*/ 5701 w 74166"/>
                  <a:gd name="T29" fmla="*/ 14563 h 85424"/>
                  <a:gd name="T30" fmla="*/ 0 w 74166"/>
                  <a:gd name="T31" fmla="*/ 22466 h 85424"/>
                  <a:gd name="T32" fmla="*/ 23112 w 74166"/>
                  <a:gd name="T33" fmla="*/ 43529 h 85424"/>
                  <a:gd name="T34" fmla="*/ 42627 w 74166"/>
                  <a:gd name="T35" fmla="*/ 63485 h 85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166" h="85424">
                    <a:moveTo>
                      <a:pt x="42627" y="63485"/>
                    </a:moveTo>
                    <a:cubicBezTo>
                      <a:pt x="51090" y="71505"/>
                      <a:pt x="61350" y="84730"/>
                      <a:pt x="61887" y="85424"/>
                    </a:cubicBezTo>
                    <a:lnTo>
                      <a:pt x="67396" y="78047"/>
                    </a:lnTo>
                    <a:lnTo>
                      <a:pt x="49224" y="57391"/>
                    </a:lnTo>
                    <a:lnTo>
                      <a:pt x="69554" y="75437"/>
                    </a:lnTo>
                    <a:lnTo>
                      <a:pt x="74166" y="69851"/>
                    </a:lnTo>
                    <a:cubicBezTo>
                      <a:pt x="73728" y="69434"/>
                      <a:pt x="65372" y="61482"/>
                      <a:pt x="61246" y="54357"/>
                    </a:cubicBezTo>
                    <a:cubicBezTo>
                      <a:pt x="57121" y="47210"/>
                      <a:pt x="53230" y="42537"/>
                      <a:pt x="51226" y="32825"/>
                    </a:cubicBezTo>
                    <a:cubicBezTo>
                      <a:pt x="47529" y="14815"/>
                      <a:pt x="53036" y="2055"/>
                      <a:pt x="53329" y="1383"/>
                    </a:cubicBezTo>
                    <a:lnTo>
                      <a:pt x="42433" y="0"/>
                    </a:lnTo>
                    <a:cubicBezTo>
                      <a:pt x="42567" y="610"/>
                      <a:pt x="45157" y="12205"/>
                      <a:pt x="45761" y="24042"/>
                    </a:cubicBezTo>
                    <a:cubicBezTo>
                      <a:pt x="46422" y="36639"/>
                      <a:pt x="42609" y="42537"/>
                      <a:pt x="40042" y="43240"/>
                    </a:cubicBezTo>
                    <a:cubicBezTo>
                      <a:pt x="39514" y="43385"/>
                      <a:pt x="38968" y="43459"/>
                      <a:pt x="38403" y="43459"/>
                    </a:cubicBezTo>
                    <a:cubicBezTo>
                      <a:pt x="34762" y="43459"/>
                      <a:pt x="30235" y="40449"/>
                      <a:pt x="24106" y="34769"/>
                    </a:cubicBezTo>
                    <a:cubicBezTo>
                      <a:pt x="15392" y="26653"/>
                      <a:pt x="6184" y="15167"/>
                      <a:pt x="5701" y="14563"/>
                    </a:cubicBezTo>
                    <a:lnTo>
                      <a:pt x="0" y="22466"/>
                    </a:lnTo>
                    <a:cubicBezTo>
                      <a:pt x="861" y="23249"/>
                      <a:pt x="17237" y="38102"/>
                      <a:pt x="23112" y="43529"/>
                    </a:cubicBezTo>
                    <a:cubicBezTo>
                      <a:pt x="29182" y="49138"/>
                      <a:pt x="34904" y="56167"/>
                      <a:pt x="42627" y="63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7" name="Freeform 27"/>
              <p:cNvSpPr>
                <a:spLocks/>
              </p:cNvSpPr>
              <p:nvPr/>
            </p:nvSpPr>
            <p:spPr bwMode="auto">
              <a:xfrm>
                <a:off x="8023234" y="2957520"/>
                <a:ext cx="90488" cy="79375"/>
              </a:xfrm>
              <a:custGeom>
                <a:avLst/>
                <a:gdLst>
                  <a:gd name="T0" fmla="*/ 5257 w 10505"/>
                  <a:gd name="T1" fmla="*/ 0 h 9304"/>
                  <a:gd name="T2" fmla="*/ 915 w 10505"/>
                  <a:gd name="T3" fmla="*/ 2990 h 9304"/>
                  <a:gd name="T4" fmla="*/ 3598 w 10505"/>
                  <a:gd name="T5" fmla="*/ 8986 h 9304"/>
                  <a:gd name="T6" fmla="*/ 5272 w 10505"/>
                  <a:gd name="T7" fmla="*/ 9304 h 9304"/>
                  <a:gd name="T8" fmla="*/ 9590 w 10505"/>
                  <a:gd name="T9" fmla="*/ 6319 h 9304"/>
                  <a:gd name="T10" fmla="*/ 6907 w 10505"/>
                  <a:gd name="T11" fmla="*/ 303 h 9304"/>
                  <a:gd name="T12" fmla="*/ 5257 w 10505"/>
                  <a:gd name="T13" fmla="*/ 0 h 9304"/>
                </a:gdLst>
                <a:ahLst/>
                <a:cxnLst>
                  <a:cxn ang="0">
                    <a:pos x="T0" y="T1"/>
                  </a:cxn>
                  <a:cxn ang="0">
                    <a:pos x="T2" y="T3"/>
                  </a:cxn>
                  <a:cxn ang="0">
                    <a:pos x="T4" y="T5"/>
                  </a:cxn>
                  <a:cxn ang="0">
                    <a:pos x="T6" y="T7"/>
                  </a:cxn>
                  <a:cxn ang="0">
                    <a:pos x="T8" y="T9"/>
                  </a:cxn>
                  <a:cxn ang="0">
                    <a:pos x="T10" y="T11"/>
                  </a:cxn>
                  <a:cxn ang="0">
                    <a:pos x="T12" y="T13"/>
                  </a:cxn>
                </a:cxnLst>
                <a:rect l="0" t="0" r="r" b="b"/>
                <a:pathLst>
                  <a:path w="10505" h="9304">
                    <a:moveTo>
                      <a:pt x="5257" y="0"/>
                    </a:moveTo>
                    <a:cubicBezTo>
                      <a:pt x="3385" y="0"/>
                      <a:pt x="1621" y="1139"/>
                      <a:pt x="915" y="2990"/>
                    </a:cubicBezTo>
                    <a:cubicBezTo>
                      <a:pt x="0" y="5384"/>
                      <a:pt x="1187" y="8075"/>
                      <a:pt x="3598" y="8986"/>
                    </a:cubicBezTo>
                    <a:cubicBezTo>
                      <a:pt x="4148" y="9202"/>
                      <a:pt x="4716" y="9304"/>
                      <a:pt x="5272" y="9304"/>
                    </a:cubicBezTo>
                    <a:cubicBezTo>
                      <a:pt x="7134" y="9304"/>
                      <a:pt x="8888" y="8165"/>
                      <a:pt x="9590" y="6319"/>
                    </a:cubicBezTo>
                    <a:cubicBezTo>
                      <a:pt x="10505" y="3927"/>
                      <a:pt x="9301" y="1220"/>
                      <a:pt x="6907" y="303"/>
                    </a:cubicBezTo>
                    <a:cubicBezTo>
                      <a:pt x="6364" y="99"/>
                      <a:pt x="5805" y="0"/>
                      <a:pt x="5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8" name="Freeform 28"/>
              <p:cNvSpPr>
                <a:spLocks/>
              </p:cNvSpPr>
              <p:nvPr/>
            </p:nvSpPr>
            <p:spPr bwMode="auto">
              <a:xfrm>
                <a:off x="7727959" y="2811470"/>
                <a:ext cx="503238" cy="349251"/>
              </a:xfrm>
              <a:custGeom>
                <a:avLst/>
                <a:gdLst>
                  <a:gd name="T0" fmla="*/ 0 w 58346"/>
                  <a:gd name="T1" fmla="*/ 30136 h 40553"/>
                  <a:gd name="T2" fmla="*/ 3910 w 58346"/>
                  <a:gd name="T3" fmla="*/ 34866 h 40553"/>
                  <a:gd name="T4" fmla="*/ 20136 w 58346"/>
                  <a:gd name="T5" fmla="*/ 26360 h 40553"/>
                  <a:gd name="T6" fmla="*/ 5251 w 58346"/>
                  <a:gd name="T7" fmla="*/ 36678 h 40553"/>
                  <a:gd name="T8" fmla="*/ 8130 w 58346"/>
                  <a:gd name="T9" fmla="*/ 40553 h 40553"/>
                  <a:gd name="T10" fmla="*/ 20213 w 58346"/>
                  <a:gd name="T11" fmla="*/ 34636 h 40553"/>
                  <a:gd name="T12" fmla="*/ 34555 w 58346"/>
                  <a:gd name="T13" fmla="*/ 31518 h 40553"/>
                  <a:gd name="T14" fmla="*/ 35721 w 58346"/>
                  <a:gd name="T15" fmla="*/ 31538 h 40553"/>
                  <a:gd name="T16" fmla="*/ 55740 w 58346"/>
                  <a:gd name="T17" fmla="*/ 37868 h 40553"/>
                  <a:gd name="T18" fmla="*/ 58346 w 58346"/>
                  <a:gd name="T19" fmla="*/ 31031 h 40553"/>
                  <a:gd name="T20" fmla="*/ 42258 w 58346"/>
                  <a:gd name="T21" fmla="*/ 29399 h 40553"/>
                  <a:gd name="T22" fmla="*/ 30741 w 58346"/>
                  <a:gd name="T23" fmla="*/ 22660 h 40553"/>
                  <a:gd name="T24" fmla="*/ 38755 w 58346"/>
                  <a:gd name="T25" fmla="*/ 13668 h 40553"/>
                  <a:gd name="T26" fmla="*/ 54747 w 58346"/>
                  <a:gd name="T27" fmla="*/ 4945 h 40553"/>
                  <a:gd name="T28" fmla="*/ 50527 w 58346"/>
                  <a:gd name="T29" fmla="*/ 0 h 40553"/>
                  <a:gd name="T30" fmla="*/ 33228 w 58346"/>
                  <a:gd name="T31" fmla="*/ 11645 h 40553"/>
                  <a:gd name="T32" fmla="*/ 17237 w 58346"/>
                  <a:gd name="T33" fmla="*/ 21123 h 40553"/>
                  <a:gd name="T34" fmla="*/ 0 w 58346"/>
                  <a:gd name="T35" fmla="*/ 30136 h 4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46" h="40553">
                    <a:moveTo>
                      <a:pt x="0" y="30136"/>
                    </a:moveTo>
                    <a:lnTo>
                      <a:pt x="3910" y="34866"/>
                    </a:lnTo>
                    <a:lnTo>
                      <a:pt x="20136" y="26360"/>
                    </a:lnTo>
                    <a:lnTo>
                      <a:pt x="5251" y="36678"/>
                    </a:lnTo>
                    <a:lnTo>
                      <a:pt x="8130" y="40553"/>
                    </a:lnTo>
                    <a:cubicBezTo>
                      <a:pt x="8472" y="40334"/>
                      <a:pt x="14942" y="36171"/>
                      <a:pt x="20213" y="34636"/>
                    </a:cubicBezTo>
                    <a:cubicBezTo>
                      <a:pt x="25170" y="33170"/>
                      <a:pt x="28665" y="31518"/>
                      <a:pt x="34555" y="31518"/>
                    </a:cubicBezTo>
                    <a:cubicBezTo>
                      <a:pt x="34934" y="31518"/>
                      <a:pt x="35320" y="31525"/>
                      <a:pt x="35721" y="31538"/>
                    </a:cubicBezTo>
                    <a:cubicBezTo>
                      <a:pt x="47958" y="31986"/>
                      <a:pt x="55350" y="37573"/>
                      <a:pt x="55740" y="37868"/>
                    </a:cubicBezTo>
                    <a:lnTo>
                      <a:pt x="58346" y="31031"/>
                    </a:lnTo>
                    <a:cubicBezTo>
                      <a:pt x="57931" y="31024"/>
                      <a:pt x="50022" y="30877"/>
                      <a:pt x="42258" y="29399"/>
                    </a:cubicBezTo>
                    <a:cubicBezTo>
                      <a:pt x="34007" y="27821"/>
                      <a:pt x="30797" y="24412"/>
                      <a:pt x="30741" y="22660"/>
                    </a:cubicBezTo>
                    <a:cubicBezTo>
                      <a:pt x="30662" y="19955"/>
                      <a:pt x="33385" y="17211"/>
                      <a:pt x="38755" y="13668"/>
                    </a:cubicBezTo>
                    <a:cubicBezTo>
                      <a:pt x="45370" y="9287"/>
                      <a:pt x="54278" y="5164"/>
                      <a:pt x="54747" y="4945"/>
                    </a:cubicBezTo>
                    <a:lnTo>
                      <a:pt x="50527" y="0"/>
                    </a:lnTo>
                    <a:cubicBezTo>
                      <a:pt x="49885" y="434"/>
                      <a:pt x="37687" y="8703"/>
                      <a:pt x="33228" y="11645"/>
                    </a:cubicBezTo>
                    <a:cubicBezTo>
                      <a:pt x="28638" y="14678"/>
                      <a:pt x="23209" y="17288"/>
                      <a:pt x="17237" y="21123"/>
                    </a:cubicBezTo>
                    <a:cubicBezTo>
                      <a:pt x="10720" y="25327"/>
                      <a:pt x="535" y="29897"/>
                      <a:pt x="0" y="30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1" name="Freeform 31"/>
              <p:cNvSpPr>
                <a:spLocks/>
              </p:cNvSpPr>
              <p:nvPr/>
            </p:nvSpPr>
            <p:spPr bwMode="auto">
              <a:xfrm>
                <a:off x="8316922" y="2197106"/>
                <a:ext cx="146050" cy="146050"/>
              </a:xfrm>
              <a:custGeom>
                <a:avLst/>
                <a:gdLst>
                  <a:gd name="T0" fmla="*/ 16905 w 16905"/>
                  <a:gd name="T1" fmla="*/ 8468 h 16937"/>
                  <a:gd name="T2" fmla="*/ 8440 w 16905"/>
                  <a:gd name="T3" fmla="*/ 0 h 16937"/>
                  <a:gd name="T4" fmla="*/ 0 w 16905"/>
                  <a:gd name="T5" fmla="*/ 8468 h 16937"/>
                  <a:gd name="T6" fmla="*/ 8440 w 16905"/>
                  <a:gd name="T7" fmla="*/ 16937 h 16937"/>
                  <a:gd name="T8" fmla="*/ 16905 w 16905"/>
                  <a:gd name="T9" fmla="*/ 8468 h 16937"/>
                </a:gdLst>
                <a:ahLst/>
                <a:cxnLst>
                  <a:cxn ang="0">
                    <a:pos x="T0" y="T1"/>
                  </a:cxn>
                  <a:cxn ang="0">
                    <a:pos x="T2" y="T3"/>
                  </a:cxn>
                  <a:cxn ang="0">
                    <a:pos x="T4" y="T5"/>
                  </a:cxn>
                  <a:cxn ang="0">
                    <a:pos x="T6" y="T7"/>
                  </a:cxn>
                  <a:cxn ang="0">
                    <a:pos x="T8" y="T9"/>
                  </a:cxn>
                </a:cxnLst>
                <a:rect l="0" t="0" r="r" b="b"/>
                <a:pathLst>
                  <a:path w="16905" h="16937">
                    <a:moveTo>
                      <a:pt x="16905" y="8468"/>
                    </a:moveTo>
                    <a:cubicBezTo>
                      <a:pt x="16905" y="3794"/>
                      <a:pt x="13133" y="0"/>
                      <a:pt x="8440" y="0"/>
                    </a:cubicBezTo>
                    <a:cubicBezTo>
                      <a:pt x="3775" y="0"/>
                      <a:pt x="0" y="3778"/>
                      <a:pt x="0" y="8468"/>
                    </a:cubicBezTo>
                    <a:cubicBezTo>
                      <a:pt x="0" y="13139"/>
                      <a:pt x="3775" y="16937"/>
                      <a:pt x="8440" y="16937"/>
                    </a:cubicBezTo>
                    <a:cubicBezTo>
                      <a:pt x="13133" y="16937"/>
                      <a:pt x="16905" y="13139"/>
                      <a:pt x="16905" y="84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2" name="Freeform 32"/>
              <p:cNvSpPr>
                <a:spLocks/>
              </p:cNvSpPr>
              <p:nvPr/>
            </p:nvSpPr>
            <p:spPr bwMode="auto">
              <a:xfrm>
                <a:off x="8061334" y="1893893"/>
                <a:ext cx="803276" cy="846140"/>
              </a:xfrm>
              <a:custGeom>
                <a:avLst/>
                <a:gdLst>
                  <a:gd name="T0" fmla="*/ 38149 w 93252"/>
                  <a:gd name="T1" fmla="*/ 63326 h 98252"/>
                  <a:gd name="T2" fmla="*/ 62548 w 93252"/>
                  <a:gd name="T3" fmla="*/ 78687 h 98252"/>
                  <a:gd name="T4" fmla="*/ 80488 w 93252"/>
                  <a:gd name="T5" fmla="*/ 98252 h 98252"/>
                  <a:gd name="T6" fmla="*/ 85294 w 93252"/>
                  <a:gd name="T7" fmla="*/ 91829 h 98252"/>
                  <a:gd name="T8" fmla="*/ 68037 w 93252"/>
                  <a:gd name="T9" fmla="*/ 64653 h 98252"/>
                  <a:gd name="T10" fmla="*/ 88038 w 93252"/>
                  <a:gd name="T11" fmla="*/ 89023 h 98252"/>
                  <a:gd name="T12" fmla="*/ 93252 w 93252"/>
                  <a:gd name="T13" fmla="*/ 83051 h 98252"/>
                  <a:gd name="T14" fmla="*/ 76383 w 93252"/>
                  <a:gd name="T15" fmla="*/ 57642 h 98252"/>
                  <a:gd name="T16" fmla="*/ 55349 w 93252"/>
                  <a:gd name="T17" fmla="*/ 31090 h 98252"/>
                  <a:gd name="T18" fmla="*/ 33503 w 93252"/>
                  <a:gd name="T19" fmla="*/ 0 h 98252"/>
                  <a:gd name="T20" fmla="*/ 23112 w 93252"/>
                  <a:gd name="T21" fmla="*/ 5664 h 98252"/>
                  <a:gd name="T22" fmla="*/ 44630 w 93252"/>
                  <a:gd name="T23" fmla="*/ 30932 h 98252"/>
                  <a:gd name="T24" fmla="*/ 52414 w 93252"/>
                  <a:gd name="T25" fmla="*/ 51432 h 98252"/>
                  <a:gd name="T26" fmla="*/ 38173 w 93252"/>
                  <a:gd name="T27" fmla="*/ 56344 h 98252"/>
                  <a:gd name="T28" fmla="*/ 28423 w 93252"/>
                  <a:gd name="T29" fmla="*/ 55404 h 98252"/>
                  <a:gd name="T30" fmla="*/ 0 w 93252"/>
                  <a:gd name="T31" fmla="*/ 47716 h 98252"/>
                  <a:gd name="T32" fmla="*/ 0 w 93252"/>
                  <a:gd name="T33" fmla="*/ 61051 h 98252"/>
                  <a:gd name="T34" fmla="*/ 14564 w 93252"/>
                  <a:gd name="T35" fmla="*/ 59407 h 98252"/>
                  <a:gd name="T36" fmla="*/ 38149 w 93252"/>
                  <a:gd name="T37" fmla="*/ 63326 h 98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252" h="98252">
                    <a:moveTo>
                      <a:pt x="38149" y="63326"/>
                    </a:moveTo>
                    <a:cubicBezTo>
                      <a:pt x="49554" y="67223"/>
                      <a:pt x="54594" y="72613"/>
                      <a:pt x="62548" y="78687"/>
                    </a:cubicBezTo>
                    <a:cubicBezTo>
                      <a:pt x="70508" y="84762"/>
                      <a:pt x="79988" y="97576"/>
                      <a:pt x="80488" y="98252"/>
                    </a:cubicBezTo>
                    <a:lnTo>
                      <a:pt x="85294" y="91829"/>
                    </a:lnTo>
                    <a:lnTo>
                      <a:pt x="68037" y="64653"/>
                    </a:lnTo>
                    <a:lnTo>
                      <a:pt x="88038" y="89023"/>
                    </a:lnTo>
                    <a:lnTo>
                      <a:pt x="93252" y="83051"/>
                    </a:lnTo>
                    <a:cubicBezTo>
                      <a:pt x="92826" y="82348"/>
                      <a:pt x="84749" y="69049"/>
                      <a:pt x="76383" y="57642"/>
                    </a:cubicBezTo>
                    <a:cubicBezTo>
                      <a:pt x="68738" y="47229"/>
                      <a:pt x="61170" y="39263"/>
                      <a:pt x="55349" y="31090"/>
                    </a:cubicBezTo>
                    <a:cubicBezTo>
                      <a:pt x="49709" y="23164"/>
                      <a:pt x="34312" y="1157"/>
                      <a:pt x="33503" y="0"/>
                    </a:cubicBezTo>
                    <a:lnTo>
                      <a:pt x="23112" y="5664"/>
                    </a:lnTo>
                    <a:cubicBezTo>
                      <a:pt x="23766" y="6340"/>
                      <a:pt x="36208" y="19172"/>
                      <a:pt x="44630" y="30932"/>
                    </a:cubicBezTo>
                    <a:cubicBezTo>
                      <a:pt x="51461" y="40471"/>
                      <a:pt x="54321" y="46876"/>
                      <a:pt x="52414" y="51432"/>
                    </a:cubicBezTo>
                    <a:cubicBezTo>
                      <a:pt x="51486" y="53683"/>
                      <a:pt x="46873" y="56344"/>
                      <a:pt x="38173" y="56344"/>
                    </a:cubicBezTo>
                    <a:cubicBezTo>
                      <a:pt x="35356" y="56344"/>
                      <a:pt x="32111" y="56064"/>
                      <a:pt x="28423" y="55404"/>
                    </a:cubicBezTo>
                    <a:cubicBezTo>
                      <a:pt x="14279" y="52872"/>
                      <a:pt x="713" y="47973"/>
                      <a:pt x="0" y="47716"/>
                    </a:cubicBezTo>
                    <a:lnTo>
                      <a:pt x="0" y="61051"/>
                    </a:lnTo>
                    <a:cubicBezTo>
                      <a:pt x="284" y="60968"/>
                      <a:pt x="5691" y="59407"/>
                      <a:pt x="14564" y="59407"/>
                    </a:cubicBezTo>
                    <a:cubicBezTo>
                      <a:pt x="21054" y="59407"/>
                      <a:pt x="29242" y="60286"/>
                      <a:pt x="38149" y="63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5" name="Freeform 35"/>
              <p:cNvSpPr>
                <a:spLocks/>
              </p:cNvSpPr>
              <p:nvPr/>
            </p:nvSpPr>
            <p:spPr bwMode="auto">
              <a:xfrm>
                <a:off x="8408997" y="2689232"/>
                <a:ext cx="66675" cy="65088"/>
              </a:xfrm>
              <a:custGeom>
                <a:avLst/>
                <a:gdLst>
                  <a:gd name="T0" fmla="*/ 7689 w 7689"/>
                  <a:gd name="T1" fmla="*/ 3835 h 7670"/>
                  <a:gd name="T2" fmla="*/ 3855 w 7689"/>
                  <a:gd name="T3" fmla="*/ 0 h 7670"/>
                  <a:gd name="T4" fmla="*/ 0 w 7689"/>
                  <a:gd name="T5" fmla="*/ 3835 h 7670"/>
                  <a:gd name="T6" fmla="*/ 3855 w 7689"/>
                  <a:gd name="T7" fmla="*/ 7670 h 7670"/>
                  <a:gd name="T8" fmla="*/ 7689 w 7689"/>
                  <a:gd name="T9" fmla="*/ 3835 h 7670"/>
                </a:gdLst>
                <a:ahLst/>
                <a:cxnLst>
                  <a:cxn ang="0">
                    <a:pos x="T0" y="T1"/>
                  </a:cxn>
                  <a:cxn ang="0">
                    <a:pos x="T2" y="T3"/>
                  </a:cxn>
                  <a:cxn ang="0">
                    <a:pos x="T4" y="T5"/>
                  </a:cxn>
                  <a:cxn ang="0">
                    <a:pos x="T6" y="T7"/>
                  </a:cxn>
                  <a:cxn ang="0">
                    <a:pos x="T8" y="T9"/>
                  </a:cxn>
                </a:cxnLst>
                <a:rect l="0" t="0" r="r" b="b"/>
                <a:pathLst>
                  <a:path w="7689" h="7670">
                    <a:moveTo>
                      <a:pt x="7689" y="3835"/>
                    </a:moveTo>
                    <a:cubicBezTo>
                      <a:pt x="7689" y="1712"/>
                      <a:pt x="5974" y="0"/>
                      <a:pt x="3855" y="0"/>
                    </a:cubicBezTo>
                    <a:cubicBezTo>
                      <a:pt x="1733" y="0"/>
                      <a:pt x="0" y="1712"/>
                      <a:pt x="0" y="3835"/>
                    </a:cubicBezTo>
                    <a:cubicBezTo>
                      <a:pt x="0" y="5957"/>
                      <a:pt x="1733" y="7670"/>
                      <a:pt x="3855" y="7670"/>
                    </a:cubicBezTo>
                    <a:cubicBezTo>
                      <a:pt x="5974" y="7670"/>
                      <a:pt x="7689" y="5957"/>
                      <a:pt x="7689"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6" name="Freeform 36"/>
              <p:cNvSpPr>
                <a:spLocks/>
              </p:cNvSpPr>
              <p:nvPr/>
            </p:nvSpPr>
            <p:spPr bwMode="auto">
              <a:xfrm>
                <a:off x="8293110" y="2540007"/>
                <a:ext cx="363538" cy="395289"/>
              </a:xfrm>
              <a:custGeom>
                <a:avLst/>
                <a:gdLst>
                  <a:gd name="T0" fmla="*/ 0 w 42260"/>
                  <a:gd name="T1" fmla="*/ 22875 h 45769"/>
                  <a:gd name="T2" fmla="*/ 0 w 42260"/>
                  <a:gd name="T3" fmla="*/ 28911 h 45769"/>
                  <a:gd name="T4" fmla="*/ 6605 w 42260"/>
                  <a:gd name="T5" fmla="*/ 28164 h 45769"/>
                  <a:gd name="T6" fmla="*/ 17298 w 42260"/>
                  <a:gd name="T7" fmla="*/ 29945 h 45769"/>
                  <a:gd name="T8" fmla="*/ 28346 w 42260"/>
                  <a:gd name="T9" fmla="*/ 36891 h 45769"/>
                  <a:gd name="T10" fmla="*/ 36480 w 42260"/>
                  <a:gd name="T11" fmla="*/ 45769 h 45769"/>
                  <a:gd name="T12" fmla="*/ 38658 w 42260"/>
                  <a:gd name="T13" fmla="*/ 42849 h 45769"/>
                  <a:gd name="T14" fmla="*/ 30839 w 42260"/>
                  <a:gd name="T15" fmla="*/ 30545 h 45769"/>
                  <a:gd name="T16" fmla="*/ 39884 w 42260"/>
                  <a:gd name="T17" fmla="*/ 41584 h 45769"/>
                  <a:gd name="T18" fmla="*/ 42260 w 42260"/>
                  <a:gd name="T19" fmla="*/ 38877 h 45769"/>
                  <a:gd name="T20" fmla="*/ 34611 w 42260"/>
                  <a:gd name="T21" fmla="*/ 27351 h 45769"/>
                  <a:gd name="T22" fmla="*/ 25080 w 42260"/>
                  <a:gd name="T23" fmla="*/ 15321 h 45769"/>
                  <a:gd name="T24" fmla="*/ 13952 w 42260"/>
                  <a:gd name="T25" fmla="*/ 0 h 45769"/>
                  <a:gd name="T26" fmla="*/ 10467 w 42260"/>
                  <a:gd name="T27" fmla="*/ 3817 h 45769"/>
                  <a:gd name="T28" fmla="*/ 20215 w 42260"/>
                  <a:gd name="T29" fmla="*/ 15263 h 45769"/>
                  <a:gd name="T30" fmla="*/ 23756 w 42260"/>
                  <a:gd name="T31" fmla="*/ 24550 h 45769"/>
                  <a:gd name="T32" fmla="*/ 17300 w 42260"/>
                  <a:gd name="T33" fmla="*/ 26769 h 45769"/>
                  <a:gd name="T34" fmla="*/ 12881 w 42260"/>
                  <a:gd name="T35" fmla="*/ 26343 h 45769"/>
                  <a:gd name="T36" fmla="*/ 0 w 42260"/>
                  <a:gd name="T37" fmla="*/ 22875 h 45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60" h="45769">
                    <a:moveTo>
                      <a:pt x="0" y="22875"/>
                    </a:moveTo>
                    <a:lnTo>
                      <a:pt x="0" y="28911"/>
                    </a:lnTo>
                    <a:cubicBezTo>
                      <a:pt x="129" y="28872"/>
                      <a:pt x="2579" y="28164"/>
                      <a:pt x="6605" y="28164"/>
                    </a:cubicBezTo>
                    <a:cubicBezTo>
                      <a:pt x="9545" y="28164"/>
                      <a:pt x="13255" y="28561"/>
                      <a:pt x="17298" y="29945"/>
                    </a:cubicBezTo>
                    <a:cubicBezTo>
                      <a:pt x="22451" y="31695"/>
                      <a:pt x="24730" y="34147"/>
                      <a:pt x="28346" y="36891"/>
                    </a:cubicBezTo>
                    <a:cubicBezTo>
                      <a:pt x="31946" y="39655"/>
                      <a:pt x="36254" y="45464"/>
                      <a:pt x="36480" y="45769"/>
                    </a:cubicBezTo>
                    <a:lnTo>
                      <a:pt x="38658" y="42849"/>
                    </a:lnTo>
                    <a:lnTo>
                      <a:pt x="30839" y="30545"/>
                    </a:lnTo>
                    <a:lnTo>
                      <a:pt x="39884" y="41584"/>
                    </a:lnTo>
                    <a:lnTo>
                      <a:pt x="42260" y="38877"/>
                    </a:lnTo>
                    <a:cubicBezTo>
                      <a:pt x="42066" y="38561"/>
                      <a:pt x="38407" y="32531"/>
                      <a:pt x="34611" y="27351"/>
                    </a:cubicBezTo>
                    <a:cubicBezTo>
                      <a:pt x="31151" y="22643"/>
                      <a:pt x="27726" y="19041"/>
                      <a:pt x="25080" y="15321"/>
                    </a:cubicBezTo>
                    <a:cubicBezTo>
                      <a:pt x="22528" y="11741"/>
                      <a:pt x="14380" y="589"/>
                      <a:pt x="13952" y="0"/>
                    </a:cubicBezTo>
                    <a:lnTo>
                      <a:pt x="10467" y="3817"/>
                    </a:lnTo>
                    <a:cubicBezTo>
                      <a:pt x="10762" y="4122"/>
                      <a:pt x="16400" y="9929"/>
                      <a:pt x="20215" y="15263"/>
                    </a:cubicBezTo>
                    <a:cubicBezTo>
                      <a:pt x="23328" y="19586"/>
                      <a:pt x="24611" y="22485"/>
                      <a:pt x="23756" y="24550"/>
                    </a:cubicBezTo>
                    <a:cubicBezTo>
                      <a:pt x="23330" y="25565"/>
                      <a:pt x="21241" y="26769"/>
                      <a:pt x="17300" y="26769"/>
                    </a:cubicBezTo>
                    <a:cubicBezTo>
                      <a:pt x="16024" y="26769"/>
                      <a:pt x="14552" y="26642"/>
                      <a:pt x="12881" y="26343"/>
                    </a:cubicBezTo>
                    <a:cubicBezTo>
                      <a:pt x="6461" y="25191"/>
                      <a:pt x="324" y="22991"/>
                      <a:pt x="0" y="228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7" name="Freeform 37"/>
              <p:cNvSpPr>
                <a:spLocks/>
              </p:cNvSpPr>
              <p:nvPr/>
            </p:nvSpPr>
            <p:spPr bwMode="auto">
              <a:xfrm>
                <a:off x="8899535" y="2760670"/>
                <a:ext cx="127000" cy="120650"/>
              </a:xfrm>
              <a:custGeom>
                <a:avLst/>
                <a:gdLst>
                  <a:gd name="T0" fmla="*/ 7382 w 14788"/>
                  <a:gd name="T1" fmla="*/ 0 h 13957"/>
                  <a:gd name="T2" fmla="*/ 468 w 14788"/>
                  <a:gd name="T3" fmla="*/ 6111 h 13957"/>
                  <a:gd name="T4" fmla="*/ 6521 w 14788"/>
                  <a:gd name="T5" fmla="*/ 13898 h 13957"/>
                  <a:gd name="T6" fmla="*/ 7407 w 14788"/>
                  <a:gd name="T7" fmla="*/ 13957 h 13957"/>
                  <a:gd name="T8" fmla="*/ 14301 w 14788"/>
                  <a:gd name="T9" fmla="*/ 7863 h 13957"/>
                  <a:gd name="T10" fmla="*/ 8271 w 14788"/>
                  <a:gd name="T11" fmla="*/ 59 h 13957"/>
                  <a:gd name="T12" fmla="*/ 7382 w 14788"/>
                  <a:gd name="T13" fmla="*/ 0 h 13957"/>
                </a:gdLst>
                <a:ahLst/>
                <a:cxnLst>
                  <a:cxn ang="0">
                    <a:pos x="T0" y="T1"/>
                  </a:cxn>
                  <a:cxn ang="0">
                    <a:pos x="T2" y="T3"/>
                  </a:cxn>
                  <a:cxn ang="0">
                    <a:pos x="T4" y="T5"/>
                  </a:cxn>
                  <a:cxn ang="0">
                    <a:pos x="T6" y="T7"/>
                  </a:cxn>
                  <a:cxn ang="0">
                    <a:pos x="T8" y="T9"/>
                  </a:cxn>
                  <a:cxn ang="0">
                    <a:pos x="T10" y="T11"/>
                  </a:cxn>
                  <a:cxn ang="0">
                    <a:pos x="T12" y="T13"/>
                  </a:cxn>
                </a:cxnLst>
                <a:rect l="0" t="0" r="r" b="b"/>
                <a:pathLst>
                  <a:path w="14788" h="13957">
                    <a:moveTo>
                      <a:pt x="7382" y="0"/>
                    </a:moveTo>
                    <a:cubicBezTo>
                      <a:pt x="3927" y="0"/>
                      <a:pt x="917" y="2576"/>
                      <a:pt x="468" y="6111"/>
                    </a:cubicBezTo>
                    <a:cubicBezTo>
                      <a:pt x="0" y="9930"/>
                      <a:pt x="2687" y="13411"/>
                      <a:pt x="6521" y="13898"/>
                    </a:cubicBezTo>
                    <a:cubicBezTo>
                      <a:pt x="6817" y="13938"/>
                      <a:pt x="7114" y="13957"/>
                      <a:pt x="7407" y="13957"/>
                    </a:cubicBezTo>
                    <a:cubicBezTo>
                      <a:pt x="10859" y="13957"/>
                      <a:pt x="13852" y="11380"/>
                      <a:pt x="14301" y="7863"/>
                    </a:cubicBezTo>
                    <a:cubicBezTo>
                      <a:pt x="14788" y="4028"/>
                      <a:pt x="12083" y="545"/>
                      <a:pt x="8271" y="59"/>
                    </a:cubicBezTo>
                    <a:cubicBezTo>
                      <a:pt x="7975" y="20"/>
                      <a:pt x="7675" y="0"/>
                      <a:pt x="7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8" name="Freeform 38"/>
              <p:cNvSpPr>
                <a:spLocks/>
              </p:cNvSpPr>
              <p:nvPr/>
            </p:nvSpPr>
            <p:spPr bwMode="auto">
              <a:xfrm>
                <a:off x="8491547" y="2516194"/>
                <a:ext cx="736601" cy="641352"/>
              </a:xfrm>
              <a:custGeom>
                <a:avLst/>
                <a:gdLst>
                  <a:gd name="T0" fmla="*/ 21924 w 85353"/>
                  <a:gd name="T1" fmla="*/ 42654 h 74213"/>
                  <a:gd name="T2" fmla="*/ 0 w 85353"/>
                  <a:gd name="T3" fmla="*/ 61947 h 74213"/>
                  <a:gd name="T4" fmla="*/ 7354 w 85353"/>
                  <a:gd name="T5" fmla="*/ 67436 h 74213"/>
                  <a:gd name="T6" fmla="*/ 27997 w 85353"/>
                  <a:gd name="T7" fmla="*/ 49255 h 74213"/>
                  <a:gd name="T8" fmla="*/ 9960 w 85353"/>
                  <a:gd name="T9" fmla="*/ 69598 h 74213"/>
                  <a:gd name="T10" fmla="*/ 15546 w 85353"/>
                  <a:gd name="T11" fmla="*/ 74213 h 74213"/>
                  <a:gd name="T12" fmla="*/ 31050 w 85353"/>
                  <a:gd name="T13" fmla="*/ 61287 h 74213"/>
                  <a:gd name="T14" fmla="*/ 52551 w 85353"/>
                  <a:gd name="T15" fmla="*/ 51257 h 74213"/>
                  <a:gd name="T16" fmla="*/ 64675 w 85353"/>
                  <a:gd name="T17" fmla="*/ 50028 h 74213"/>
                  <a:gd name="T18" fmla="*/ 83971 w 85353"/>
                  <a:gd name="T19" fmla="*/ 53364 h 74213"/>
                  <a:gd name="T20" fmla="*/ 85353 w 85353"/>
                  <a:gd name="T21" fmla="*/ 42480 h 74213"/>
                  <a:gd name="T22" fmla="*/ 61325 w 85353"/>
                  <a:gd name="T23" fmla="*/ 45808 h 74213"/>
                  <a:gd name="T24" fmla="*/ 58578 w 85353"/>
                  <a:gd name="T25" fmla="*/ 45882 h 74213"/>
                  <a:gd name="T26" fmla="*/ 42141 w 85353"/>
                  <a:gd name="T27" fmla="*/ 40084 h 74213"/>
                  <a:gd name="T28" fmla="*/ 50622 w 85353"/>
                  <a:gd name="T29" fmla="*/ 24139 h 74213"/>
                  <a:gd name="T30" fmla="*/ 70819 w 85353"/>
                  <a:gd name="T31" fmla="*/ 5725 h 74213"/>
                  <a:gd name="T32" fmla="*/ 62922 w 85353"/>
                  <a:gd name="T33" fmla="*/ 0 h 74213"/>
                  <a:gd name="T34" fmla="*/ 41850 w 85353"/>
                  <a:gd name="T35" fmla="*/ 23147 h 74213"/>
                  <a:gd name="T36" fmla="*/ 21924 w 85353"/>
                  <a:gd name="T37" fmla="*/ 42654 h 7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353" h="74213">
                    <a:moveTo>
                      <a:pt x="21924" y="42654"/>
                    </a:moveTo>
                    <a:cubicBezTo>
                      <a:pt x="13891" y="51122"/>
                      <a:pt x="694" y="61406"/>
                      <a:pt x="0" y="61947"/>
                    </a:cubicBezTo>
                    <a:lnTo>
                      <a:pt x="7354" y="67436"/>
                    </a:lnTo>
                    <a:lnTo>
                      <a:pt x="27997" y="49255"/>
                    </a:lnTo>
                    <a:lnTo>
                      <a:pt x="9960" y="69598"/>
                    </a:lnTo>
                    <a:lnTo>
                      <a:pt x="15546" y="74213"/>
                    </a:lnTo>
                    <a:cubicBezTo>
                      <a:pt x="15966" y="73775"/>
                      <a:pt x="23908" y="65434"/>
                      <a:pt x="31050" y="61287"/>
                    </a:cubicBezTo>
                    <a:cubicBezTo>
                      <a:pt x="38171" y="57157"/>
                      <a:pt x="42842" y="53266"/>
                      <a:pt x="52551" y="51257"/>
                    </a:cubicBezTo>
                    <a:cubicBezTo>
                      <a:pt x="56900" y="50366"/>
                      <a:pt x="60981" y="50028"/>
                      <a:pt x="64675" y="50028"/>
                    </a:cubicBezTo>
                    <a:cubicBezTo>
                      <a:pt x="76252" y="50028"/>
                      <a:pt x="83583" y="53195"/>
                      <a:pt x="83971" y="53364"/>
                    </a:cubicBezTo>
                    <a:lnTo>
                      <a:pt x="85353" y="42480"/>
                    </a:lnTo>
                    <a:cubicBezTo>
                      <a:pt x="84744" y="42614"/>
                      <a:pt x="73154" y="45206"/>
                      <a:pt x="61325" y="45808"/>
                    </a:cubicBezTo>
                    <a:cubicBezTo>
                      <a:pt x="60374" y="45857"/>
                      <a:pt x="59457" y="45882"/>
                      <a:pt x="58578" y="45882"/>
                    </a:cubicBezTo>
                    <a:cubicBezTo>
                      <a:pt x="47874" y="45882"/>
                      <a:pt x="42792" y="42442"/>
                      <a:pt x="42141" y="40084"/>
                    </a:cubicBezTo>
                    <a:cubicBezTo>
                      <a:pt x="41070" y="36170"/>
                      <a:pt x="44066" y="31207"/>
                      <a:pt x="50622" y="24139"/>
                    </a:cubicBezTo>
                    <a:cubicBezTo>
                      <a:pt x="58717" y="15399"/>
                      <a:pt x="70214" y="6208"/>
                      <a:pt x="70819" y="5725"/>
                    </a:cubicBezTo>
                    <a:lnTo>
                      <a:pt x="62922" y="0"/>
                    </a:lnTo>
                    <a:cubicBezTo>
                      <a:pt x="62139" y="863"/>
                      <a:pt x="47276" y="17268"/>
                      <a:pt x="41850" y="23147"/>
                    </a:cubicBezTo>
                    <a:cubicBezTo>
                      <a:pt x="36246" y="29221"/>
                      <a:pt x="29242" y="34944"/>
                      <a:pt x="21924" y="42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1" name="Freeform 41"/>
              <p:cNvSpPr>
                <a:spLocks/>
              </p:cNvSpPr>
              <p:nvPr/>
            </p:nvSpPr>
            <p:spPr bwMode="auto">
              <a:xfrm>
                <a:off x="9267836" y="2347919"/>
                <a:ext cx="69850" cy="65088"/>
              </a:xfrm>
              <a:custGeom>
                <a:avLst/>
                <a:gdLst>
                  <a:gd name="T0" fmla="*/ 4021 w 8075"/>
                  <a:gd name="T1" fmla="*/ 0 h 7598"/>
                  <a:gd name="T2" fmla="*/ 272 w 8075"/>
                  <a:gd name="T3" fmla="*/ 3326 h 7598"/>
                  <a:gd name="T4" fmla="*/ 3561 w 8075"/>
                  <a:gd name="T5" fmla="*/ 7568 h 7598"/>
                  <a:gd name="T6" fmla="*/ 4030 w 8075"/>
                  <a:gd name="T7" fmla="*/ 7598 h 7598"/>
                  <a:gd name="T8" fmla="*/ 7802 w 8075"/>
                  <a:gd name="T9" fmla="*/ 4277 h 7598"/>
                  <a:gd name="T10" fmla="*/ 4515 w 8075"/>
                  <a:gd name="T11" fmla="*/ 36 h 7598"/>
                  <a:gd name="T12" fmla="*/ 4021 w 8075"/>
                  <a:gd name="T13" fmla="*/ 0 h 7598"/>
                </a:gdLst>
                <a:ahLst/>
                <a:cxnLst>
                  <a:cxn ang="0">
                    <a:pos x="T0" y="T1"/>
                  </a:cxn>
                  <a:cxn ang="0">
                    <a:pos x="T2" y="T3"/>
                  </a:cxn>
                  <a:cxn ang="0">
                    <a:pos x="T4" y="T5"/>
                  </a:cxn>
                  <a:cxn ang="0">
                    <a:pos x="T6" y="T7"/>
                  </a:cxn>
                  <a:cxn ang="0">
                    <a:pos x="T8" y="T9"/>
                  </a:cxn>
                  <a:cxn ang="0">
                    <a:pos x="T10" y="T11"/>
                  </a:cxn>
                  <a:cxn ang="0">
                    <a:pos x="T12" y="T13"/>
                  </a:cxn>
                </a:cxnLst>
                <a:rect l="0" t="0" r="r" b="b"/>
                <a:pathLst>
                  <a:path w="8075" h="7598">
                    <a:moveTo>
                      <a:pt x="4021" y="0"/>
                    </a:moveTo>
                    <a:cubicBezTo>
                      <a:pt x="2139" y="0"/>
                      <a:pt x="507" y="1407"/>
                      <a:pt x="272" y="3326"/>
                    </a:cubicBezTo>
                    <a:cubicBezTo>
                      <a:pt x="0" y="5408"/>
                      <a:pt x="1479" y="7295"/>
                      <a:pt x="3561" y="7568"/>
                    </a:cubicBezTo>
                    <a:cubicBezTo>
                      <a:pt x="3719" y="7588"/>
                      <a:pt x="3877" y="7598"/>
                      <a:pt x="4030" y="7598"/>
                    </a:cubicBezTo>
                    <a:cubicBezTo>
                      <a:pt x="5919" y="7598"/>
                      <a:pt x="7552" y="6206"/>
                      <a:pt x="7802" y="4277"/>
                    </a:cubicBezTo>
                    <a:cubicBezTo>
                      <a:pt x="8075" y="2196"/>
                      <a:pt x="6596" y="285"/>
                      <a:pt x="4515" y="36"/>
                    </a:cubicBezTo>
                    <a:cubicBezTo>
                      <a:pt x="4348" y="12"/>
                      <a:pt x="4182" y="0"/>
                      <a:pt x="40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2" name="Freeform 42"/>
              <p:cNvSpPr>
                <a:spLocks/>
              </p:cNvSpPr>
              <p:nvPr/>
            </p:nvSpPr>
            <p:spPr bwMode="auto">
              <a:xfrm>
                <a:off x="9047173" y="2214568"/>
                <a:ext cx="400050" cy="349251"/>
              </a:xfrm>
              <a:custGeom>
                <a:avLst/>
                <a:gdLst>
                  <a:gd name="T0" fmla="*/ 15253 w 46482"/>
                  <a:gd name="T1" fmla="*/ 26808 h 40414"/>
                  <a:gd name="T2" fmla="*/ 5428 w 46482"/>
                  <a:gd name="T3" fmla="*/ 37904 h 40414"/>
                  <a:gd name="T4" fmla="*/ 8485 w 46482"/>
                  <a:gd name="T5" fmla="*/ 40414 h 40414"/>
                  <a:gd name="T6" fmla="*/ 16908 w 46482"/>
                  <a:gd name="T7" fmla="*/ 33366 h 40414"/>
                  <a:gd name="T8" fmla="*/ 28639 w 46482"/>
                  <a:gd name="T9" fmla="*/ 27915 h 40414"/>
                  <a:gd name="T10" fmla="*/ 35263 w 46482"/>
                  <a:gd name="T11" fmla="*/ 27237 h 40414"/>
                  <a:gd name="T12" fmla="*/ 45739 w 46482"/>
                  <a:gd name="T13" fmla="*/ 29045 h 40414"/>
                  <a:gd name="T14" fmla="*/ 46482 w 46482"/>
                  <a:gd name="T15" fmla="*/ 23125 h 40414"/>
                  <a:gd name="T16" fmla="*/ 33405 w 46482"/>
                  <a:gd name="T17" fmla="*/ 24937 h 40414"/>
                  <a:gd name="T18" fmla="*/ 31912 w 46482"/>
                  <a:gd name="T19" fmla="*/ 24974 h 40414"/>
                  <a:gd name="T20" fmla="*/ 22958 w 46482"/>
                  <a:gd name="T21" fmla="*/ 21820 h 40414"/>
                  <a:gd name="T22" fmla="*/ 27571 w 46482"/>
                  <a:gd name="T23" fmla="*/ 13138 h 40414"/>
                  <a:gd name="T24" fmla="*/ 38583 w 46482"/>
                  <a:gd name="T25" fmla="*/ 3115 h 40414"/>
                  <a:gd name="T26" fmla="*/ 34262 w 46482"/>
                  <a:gd name="T27" fmla="*/ 0 h 40414"/>
                  <a:gd name="T28" fmla="*/ 22805 w 46482"/>
                  <a:gd name="T29" fmla="*/ 12593 h 40414"/>
                  <a:gd name="T30" fmla="*/ 11944 w 46482"/>
                  <a:gd name="T31" fmla="*/ 23222 h 40414"/>
                  <a:gd name="T32" fmla="*/ 0 w 46482"/>
                  <a:gd name="T33" fmla="*/ 33716 h 40414"/>
                  <a:gd name="T34" fmla="*/ 4026 w 46482"/>
                  <a:gd name="T35" fmla="*/ 36714 h 40414"/>
                  <a:gd name="T36" fmla="*/ 15253 w 46482"/>
                  <a:gd name="T37" fmla="*/ 26808 h 40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482" h="40414">
                    <a:moveTo>
                      <a:pt x="15253" y="26808"/>
                    </a:moveTo>
                    <a:lnTo>
                      <a:pt x="5428" y="37904"/>
                    </a:lnTo>
                    <a:lnTo>
                      <a:pt x="8485" y="40414"/>
                    </a:lnTo>
                    <a:cubicBezTo>
                      <a:pt x="8711" y="40175"/>
                      <a:pt x="13035" y="35625"/>
                      <a:pt x="16908" y="33366"/>
                    </a:cubicBezTo>
                    <a:cubicBezTo>
                      <a:pt x="20799" y="31126"/>
                      <a:pt x="23348" y="29006"/>
                      <a:pt x="28639" y="27915"/>
                    </a:cubicBezTo>
                    <a:cubicBezTo>
                      <a:pt x="31018" y="27424"/>
                      <a:pt x="33250" y="27237"/>
                      <a:pt x="35263" y="27237"/>
                    </a:cubicBezTo>
                    <a:cubicBezTo>
                      <a:pt x="41552" y="27237"/>
                      <a:pt x="45529" y="28954"/>
                      <a:pt x="45739" y="29045"/>
                    </a:cubicBezTo>
                    <a:lnTo>
                      <a:pt x="46482" y="23125"/>
                    </a:lnTo>
                    <a:cubicBezTo>
                      <a:pt x="46149" y="23201"/>
                      <a:pt x="39846" y="24608"/>
                      <a:pt x="33405" y="24937"/>
                    </a:cubicBezTo>
                    <a:cubicBezTo>
                      <a:pt x="32889" y="24964"/>
                      <a:pt x="32388" y="24974"/>
                      <a:pt x="31912" y="24974"/>
                    </a:cubicBezTo>
                    <a:cubicBezTo>
                      <a:pt x="26087" y="24974"/>
                      <a:pt x="23317" y="23098"/>
                      <a:pt x="22958" y="21820"/>
                    </a:cubicBezTo>
                    <a:cubicBezTo>
                      <a:pt x="22374" y="19680"/>
                      <a:pt x="24009" y="16995"/>
                      <a:pt x="27571" y="13138"/>
                    </a:cubicBezTo>
                    <a:cubicBezTo>
                      <a:pt x="31985" y="8370"/>
                      <a:pt x="38250" y="3376"/>
                      <a:pt x="38583" y="3115"/>
                    </a:cubicBezTo>
                    <a:lnTo>
                      <a:pt x="34262" y="0"/>
                    </a:lnTo>
                    <a:cubicBezTo>
                      <a:pt x="33835" y="468"/>
                      <a:pt x="25760" y="9382"/>
                      <a:pt x="22805" y="12593"/>
                    </a:cubicBezTo>
                    <a:cubicBezTo>
                      <a:pt x="19750" y="15904"/>
                      <a:pt x="15934" y="19019"/>
                      <a:pt x="11944" y="23222"/>
                    </a:cubicBezTo>
                    <a:cubicBezTo>
                      <a:pt x="7570" y="27837"/>
                      <a:pt x="379" y="33425"/>
                      <a:pt x="0" y="33716"/>
                    </a:cubicBezTo>
                    <a:lnTo>
                      <a:pt x="4026" y="36714"/>
                    </a:lnTo>
                    <a:lnTo>
                      <a:pt x="15253" y="268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7" name="Freeform 47"/>
              <p:cNvSpPr>
                <a:spLocks/>
              </p:cNvSpPr>
              <p:nvPr/>
            </p:nvSpPr>
            <p:spPr bwMode="auto">
              <a:xfrm>
                <a:off x="9320223" y="2562232"/>
                <a:ext cx="330200" cy="357188"/>
              </a:xfrm>
              <a:custGeom>
                <a:avLst/>
                <a:gdLst>
                  <a:gd name="T0" fmla="*/ 9493 w 38268"/>
                  <a:gd name="T1" fmla="*/ 3449 h 41451"/>
                  <a:gd name="T2" fmla="*/ 18326 w 38268"/>
                  <a:gd name="T3" fmla="*/ 13826 h 41451"/>
                  <a:gd name="T4" fmla="*/ 21518 w 38268"/>
                  <a:gd name="T5" fmla="*/ 22234 h 41451"/>
                  <a:gd name="T6" fmla="*/ 15670 w 38268"/>
                  <a:gd name="T7" fmla="*/ 24254 h 41451"/>
                  <a:gd name="T8" fmla="*/ 11671 w 38268"/>
                  <a:gd name="T9" fmla="*/ 23871 h 41451"/>
                  <a:gd name="T10" fmla="*/ 0 w 38268"/>
                  <a:gd name="T11" fmla="*/ 20717 h 41451"/>
                  <a:gd name="T12" fmla="*/ 0 w 38268"/>
                  <a:gd name="T13" fmla="*/ 26186 h 41451"/>
                  <a:gd name="T14" fmla="*/ 5983 w 38268"/>
                  <a:gd name="T15" fmla="*/ 25512 h 41451"/>
                  <a:gd name="T16" fmla="*/ 15662 w 38268"/>
                  <a:gd name="T17" fmla="*/ 27122 h 41451"/>
                  <a:gd name="T18" fmla="*/ 25682 w 38268"/>
                  <a:gd name="T19" fmla="*/ 33429 h 41451"/>
                  <a:gd name="T20" fmla="*/ 33036 w 38268"/>
                  <a:gd name="T21" fmla="*/ 41451 h 41451"/>
                  <a:gd name="T22" fmla="*/ 35020 w 38268"/>
                  <a:gd name="T23" fmla="*/ 38800 h 41451"/>
                  <a:gd name="T24" fmla="*/ 27937 w 38268"/>
                  <a:gd name="T25" fmla="*/ 27665 h 41451"/>
                  <a:gd name="T26" fmla="*/ 36129 w 38268"/>
                  <a:gd name="T27" fmla="*/ 37654 h 41451"/>
                  <a:gd name="T28" fmla="*/ 38268 w 38268"/>
                  <a:gd name="T29" fmla="*/ 35199 h 41451"/>
                  <a:gd name="T30" fmla="*/ 31361 w 38268"/>
                  <a:gd name="T31" fmla="*/ 24784 h 41451"/>
                  <a:gd name="T32" fmla="*/ 22722 w 38268"/>
                  <a:gd name="T33" fmla="*/ 13882 h 41451"/>
                  <a:gd name="T34" fmla="*/ 12645 w 38268"/>
                  <a:gd name="T35" fmla="*/ 0 h 41451"/>
                  <a:gd name="T36" fmla="*/ 9493 w 38268"/>
                  <a:gd name="T37" fmla="*/ 3449 h 4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68" h="41451">
                    <a:moveTo>
                      <a:pt x="9493" y="3449"/>
                    </a:moveTo>
                    <a:cubicBezTo>
                      <a:pt x="9760" y="3726"/>
                      <a:pt x="14864" y="8997"/>
                      <a:pt x="18326" y="13826"/>
                    </a:cubicBezTo>
                    <a:cubicBezTo>
                      <a:pt x="21126" y="17739"/>
                      <a:pt x="22294" y="20365"/>
                      <a:pt x="21518" y="22234"/>
                    </a:cubicBezTo>
                    <a:cubicBezTo>
                      <a:pt x="21135" y="23161"/>
                      <a:pt x="19242" y="24254"/>
                      <a:pt x="15670" y="24254"/>
                    </a:cubicBezTo>
                    <a:cubicBezTo>
                      <a:pt x="14514" y="24254"/>
                      <a:pt x="13184" y="24142"/>
                      <a:pt x="11671" y="23871"/>
                    </a:cubicBezTo>
                    <a:cubicBezTo>
                      <a:pt x="5857" y="22818"/>
                      <a:pt x="291" y="20821"/>
                      <a:pt x="0" y="20717"/>
                    </a:cubicBezTo>
                    <a:lnTo>
                      <a:pt x="0" y="26186"/>
                    </a:lnTo>
                    <a:cubicBezTo>
                      <a:pt x="116" y="26153"/>
                      <a:pt x="2338" y="25512"/>
                      <a:pt x="5983" y="25512"/>
                    </a:cubicBezTo>
                    <a:cubicBezTo>
                      <a:pt x="8644" y="25512"/>
                      <a:pt x="12005" y="25871"/>
                      <a:pt x="15662" y="27122"/>
                    </a:cubicBezTo>
                    <a:cubicBezTo>
                      <a:pt x="20350" y="28716"/>
                      <a:pt x="22413" y="30939"/>
                      <a:pt x="25682" y="33429"/>
                    </a:cubicBezTo>
                    <a:cubicBezTo>
                      <a:pt x="28947" y="35919"/>
                      <a:pt x="32829" y="41175"/>
                      <a:pt x="33036" y="41451"/>
                    </a:cubicBezTo>
                    <a:lnTo>
                      <a:pt x="35020" y="38800"/>
                    </a:lnTo>
                    <a:lnTo>
                      <a:pt x="27937" y="27665"/>
                    </a:lnTo>
                    <a:lnTo>
                      <a:pt x="36129" y="37654"/>
                    </a:lnTo>
                    <a:lnTo>
                      <a:pt x="38268" y="35199"/>
                    </a:lnTo>
                    <a:cubicBezTo>
                      <a:pt x="38095" y="34915"/>
                      <a:pt x="34787" y="29476"/>
                      <a:pt x="31361" y="24784"/>
                    </a:cubicBezTo>
                    <a:cubicBezTo>
                      <a:pt x="28229" y="20501"/>
                      <a:pt x="25118" y="17230"/>
                      <a:pt x="22722" y="13882"/>
                    </a:cubicBezTo>
                    <a:cubicBezTo>
                      <a:pt x="20405" y="10631"/>
                      <a:pt x="13031" y="534"/>
                      <a:pt x="12645" y="0"/>
                    </a:cubicBezTo>
                    <a:lnTo>
                      <a:pt x="9493" y="3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9" name="Freeform 49"/>
              <p:cNvSpPr>
                <a:spLocks/>
              </p:cNvSpPr>
              <p:nvPr/>
            </p:nvSpPr>
            <p:spPr bwMode="auto">
              <a:xfrm>
                <a:off x="9698049" y="2928945"/>
                <a:ext cx="104775" cy="106363"/>
              </a:xfrm>
              <a:custGeom>
                <a:avLst/>
                <a:gdLst>
                  <a:gd name="T0" fmla="*/ 0 w 12295"/>
                  <a:gd name="T1" fmla="*/ 6134 h 12285"/>
                  <a:gd name="T2" fmla="*/ 6149 w 12295"/>
                  <a:gd name="T3" fmla="*/ 12285 h 12285"/>
                  <a:gd name="T4" fmla="*/ 12277 w 12295"/>
                  <a:gd name="T5" fmla="*/ 6134 h 12285"/>
                  <a:gd name="T6" fmla="*/ 6149 w 12295"/>
                  <a:gd name="T7" fmla="*/ 0 h 12285"/>
                  <a:gd name="T8" fmla="*/ 0 w 12295"/>
                  <a:gd name="T9" fmla="*/ 6134 h 12285"/>
                </a:gdLst>
                <a:ahLst/>
                <a:cxnLst>
                  <a:cxn ang="0">
                    <a:pos x="T0" y="T1"/>
                  </a:cxn>
                  <a:cxn ang="0">
                    <a:pos x="T2" y="T3"/>
                  </a:cxn>
                  <a:cxn ang="0">
                    <a:pos x="T4" y="T5"/>
                  </a:cxn>
                  <a:cxn ang="0">
                    <a:pos x="T6" y="T7"/>
                  </a:cxn>
                  <a:cxn ang="0">
                    <a:pos x="T8" y="T9"/>
                  </a:cxn>
                </a:cxnLst>
                <a:rect l="0" t="0" r="r" b="b"/>
                <a:pathLst>
                  <a:path w="12295" h="12285">
                    <a:moveTo>
                      <a:pt x="0" y="6134"/>
                    </a:moveTo>
                    <a:cubicBezTo>
                      <a:pt x="0" y="9541"/>
                      <a:pt x="2765" y="12285"/>
                      <a:pt x="6149" y="12285"/>
                    </a:cubicBezTo>
                    <a:cubicBezTo>
                      <a:pt x="9535" y="12285"/>
                      <a:pt x="12295" y="9541"/>
                      <a:pt x="12277" y="6134"/>
                    </a:cubicBezTo>
                    <a:cubicBezTo>
                      <a:pt x="12277" y="2746"/>
                      <a:pt x="9535" y="0"/>
                      <a:pt x="6149" y="0"/>
                    </a:cubicBezTo>
                    <a:cubicBezTo>
                      <a:pt x="2765" y="0"/>
                      <a:pt x="0" y="2746"/>
                      <a:pt x="0" y="6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2" name="Freeform 52"/>
              <p:cNvSpPr>
                <a:spLocks/>
              </p:cNvSpPr>
              <p:nvPr/>
            </p:nvSpPr>
            <p:spPr bwMode="auto">
              <a:xfrm>
                <a:off x="9390073" y="2708282"/>
                <a:ext cx="638176" cy="860427"/>
              </a:xfrm>
              <a:custGeom>
                <a:avLst/>
                <a:gdLst>
                  <a:gd name="T0" fmla="*/ 14164 w 74245"/>
                  <a:gd name="T1" fmla="*/ 41817 h 99733"/>
                  <a:gd name="T2" fmla="*/ 0 w 74245"/>
                  <a:gd name="T3" fmla="*/ 61342 h 99733"/>
                  <a:gd name="T4" fmla="*/ 4671 w 74245"/>
                  <a:gd name="T5" fmla="*/ 64928 h 99733"/>
                  <a:gd name="T6" fmla="*/ 21443 w 74245"/>
                  <a:gd name="T7" fmla="*/ 47852 h 99733"/>
                  <a:gd name="T8" fmla="*/ 7218 w 74245"/>
                  <a:gd name="T9" fmla="*/ 67048 h 99733"/>
                  <a:gd name="T10" fmla="*/ 11109 w 74245"/>
                  <a:gd name="T11" fmla="*/ 70979 h 99733"/>
                  <a:gd name="T12" fmla="*/ 24205 w 74245"/>
                  <a:gd name="T13" fmla="*/ 57081 h 99733"/>
                  <a:gd name="T14" fmla="*/ 28950 w 74245"/>
                  <a:gd name="T15" fmla="*/ 53321 h 99733"/>
                  <a:gd name="T16" fmla="*/ 28484 w 74245"/>
                  <a:gd name="T17" fmla="*/ 53927 h 99733"/>
                  <a:gd name="T18" fmla="*/ 40508 w 74245"/>
                  <a:gd name="T19" fmla="*/ 65762 h 99733"/>
                  <a:gd name="T20" fmla="*/ 26964 w 74245"/>
                  <a:gd name="T21" fmla="*/ 55715 h 99733"/>
                  <a:gd name="T22" fmla="*/ 24205 w 74245"/>
                  <a:gd name="T23" fmla="*/ 58460 h 99733"/>
                  <a:gd name="T24" fmla="*/ 34009 w 74245"/>
                  <a:gd name="T25" fmla="*/ 67708 h 99733"/>
                  <a:gd name="T26" fmla="*/ 41872 w 74245"/>
                  <a:gd name="T27" fmla="*/ 80188 h 99733"/>
                  <a:gd name="T28" fmla="*/ 43020 w 74245"/>
                  <a:gd name="T29" fmla="*/ 99733 h 99733"/>
                  <a:gd name="T30" fmla="*/ 49846 w 74245"/>
                  <a:gd name="T31" fmla="*/ 99733 h 99733"/>
                  <a:gd name="T32" fmla="*/ 45919 w 74245"/>
                  <a:gd name="T33" fmla="*/ 85190 h 99733"/>
                  <a:gd name="T34" fmla="*/ 47941 w 74245"/>
                  <a:gd name="T35" fmla="*/ 72909 h 99733"/>
                  <a:gd name="T36" fmla="*/ 49487 w 74245"/>
                  <a:gd name="T37" fmla="*/ 72613 h 99733"/>
                  <a:gd name="T38" fmla="*/ 58428 w 74245"/>
                  <a:gd name="T39" fmla="*/ 76877 h 99733"/>
                  <a:gd name="T40" fmla="*/ 71344 w 74245"/>
                  <a:gd name="T41" fmla="*/ 87896 h 99733"/>
                  <a:gd name="T42" fmla="*/ 74245 w 74245"/>
                  <a:gd name="T43" fmla="*/ 82582 h 99733"/>
                  <a:gd name="T44" fmla="*/ 58349 w 74245"/>
                  <a:gd name="T45" fmla="*/ 71409 h 99733"/>
                  <a:gd name="T46" fmla="*/ 44769 w 74245"/>
                  <a:gd name="T47" fmla="*/ 60622 h 99733"/>
                  <a:gd name="T48" fmla="*/ 31755 w 74245"/>
                  <a:gd name="T49" fmla="*/ 51183 h 99733"/>
                  <a:gd name="T50" fmla="*/ 41890 w 74245"/>
                  <a:gd name="T51" fmla="*/ 45944 h 99733"/>
                  <a:gd name="T52" fmla="*/ 59006 w 74245"/>
                  <a:gd name="T53" fmla="*/ 43095 h 99733"/>
                  <a:gd name="T54" fmla="*/ 69574 w 74245"/>
                  <a:gd name="T55" fmla="*/ 44290 h 99733"/>
                  <a:gd name="T56" fmla="*/ 69574 w 74245"/>
                  <a:gd name="T57" fmla="*/ 34612 h 99733"/>
                  <a:gd name="T58" fmla="*/ 48949 w 74245"/>
                  <a:gd name="T59" fmla="*/ 40200 h 99733"/>
                  <a:gd name="T60" fmla="*/ 41893 w 74245"/>
                  <a:gd name="T61" fmla="*/ 40876 h 99733"/>
                  <a:gd name="T62" fmla="*/ 31540 w 74245"/>
                  <a:gd name="T63" fmla="*/ 37319 h 99733"/>
                  <a:gd name="T64" fmla="*/ 37201 w 74245"/>
                  <a:gd name="T65" fmla="*/ 22445 h 99733"/>
                  <a:gd name="T66" fmla="*/ 52806 w 74245"/>
                  <a:gd name="T67" fmla="*/ 4106 h 99733"/>
                  <a:gd name="T68" fmla="*/ 45254 w 74245"/>
                  <a:gd name="T69" fmla="*/ 0 h 99733"/>
                  <a:gd name="T70" fmla="*/ 29417 w 74245"/>
                  <a:gd name="T71" fmla="*/ 22542 h 99733"/>
                  <a:gd name="T72" fmla="*/ 14164 w 74245"/>
                  <a:gd name="T73" fmla="*/ 41817 h 99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45" h="99733">
                    <a:moveTo>
                      <a:pt x="14164" y="41817"/>
                    </a:moveTo>
                    <a:cubicBezTo>
                      <a:pt x="8077" y="50088"/>
                      <a:pt x="405" y="60780"/>
                      <a:pt x="0" y="61342"/>
                    </a:cubicBezTo>
                    <a:lnTo>
                      <a:pt x="4671" y="64928"/>
                    </a:lnTo>
                    <a:lnTo>
                      <a:pt x="21443" y="47852"/>
                    </a:lnTo>
                    <a:lnTo>
                      <a:pt x="7218" y="67048"/>
                    </a:lnTo>
                    <a:lnTo>
                      <a:pt x="11109" y="70979"/>
                    </a:lnTo>
                    <a:cubicBezTo>
                      <a:pt x="11475" y="70505"/>
                      <a:pt x="18427" y="61477"/>
                      <a:pt x="24205" y="57081"/>
                    </a:cubicBezTo>
                    <a:cubicBezTo>
                      <a:pt x="25916" y="55776"/>
                      <a:pt x="27435" y="54529"/>
                      <a:pt x="28950" y="53321"/>
                    </a:cubicBezTo>
                    <a:lnTo>
                      <a:pt x="28484" y="53927"/>
                    </a:lnTo>
                    <a:lnTo>
                      <a:pt x="40508" y="65762"/>
                    </a:lnTo>
                    <a:lnTo>
                      <a:pt x="26964" y="55715"/>
                    </a:lnTo>
                    <a:lnTo>
                      <a:pt x="24205" y="58460"/>
                    </a:lnTo>
                    <a:cubicBezTo>
                      <a:pt x="24539" y="58720"/>
                      <a:pt x="30898" y="63639"/>
                      <a:pt x="34009" y="67708"/>
                    </a:cubicBezTo>
                    <a:cubicBezTo>
                      <a:pt x="37104" y="71779"/>
                      <a:pt x="39866" y="74365"/>
                      <a:pt x="41872" y="80188"/>
                    </a:cubicBezTo>
                    <a:cubicBezTo>
                      <a:pt x="45549" y="91013"/>
                      <a:pt x="43144" y="99298"/>
                      <a:pt x="43020" y="99733"/>
                    </a:cubicBezTo>
                    <a:lnTo>
                      <a:pt x="49846" y="99733"/>
                    </a:lnTo>
                    <a:cubicBezTo>
                      <a:pt x="49715" y="99370"/>
                      <a:pt x="47220" y="92432"/>
                      <a:pt x="45919" y="85190"/>
                    </a:cubicBezTo>
                    <a:cubicBezTo>
                      <a:pt x="44533" y="77463"/>
                      <a:pt x="46422" y="73531"/>
                      <a:pt x="47941" y="72909"/>
                    </a:cubicBezTo>
                    <a:cubicBezTo>
                      <a:pt x="48414" y="72710"/>
                      <a:pt x="48931" y="72613"/>
                      <a:pt x="49487" y="72613"/>
                    </a:cubicBezTo>
                    <a:cubicBezTo>
                      <a:pt x="51672" y="72613"/>
                      <a:pt x="54537" y="74103"/>
                      <a:pt x="58428" y="76877"/>
                    </a:cubicBezTo>
                    <a:cubicBezTo>
                      <a:pt x="64438" y="81202"/>
                      <a:pt x="71001" y="87562"/>
                      <a:pt x="71344" y="87896"/>
                    </a:cubicBezTo>
                    <a:lnTo>
                      <a:pt x="74245" y="82582"/>
                    </a:lnTo>
                    <a:cubicBezTo>
                      <a:pt x="73650" y="82168"/>
                      <a:pt x="62396" y="74288"/>
                      <a:pt x="58349" y="71409"/>
                    </a:cubicBezTo>
                    <a:cubicBezTo>
                      <a:pt x="54163" y="68409"/>
                      <a:pt x="50103" y="64534"/>
                      <a:pt x="44769" y="60622"/>
                    </a:cubicBezTo>
                    <a:cubicBezTo>
                      <a:pt x="40019" y="57140"/>
                      <a:pt x="33874" y="52699"/>
                      <a:pt x="31755" y="51183"/>
                    </a:cubicBezTo>
                    <a:cubicBezTo>
                      <a:pt x="34514" y="49197"/>
                      <a:pt x="37571" y="47405"/>
                      <a:pt x="41890" y="45944"/>
                    </a:cubicBezTo>
                    <a:cubicBezTo>
                      <a:pt x="48356" y="43731"/>
                      <a:pt x="54298" y="43095"/>
                      <a:pt x="59006" y="43095"/>
                    </a:cubicBezTo>
                    <a:cubicBezTo>
                      <a:pt x="65448" y="43095"/>
                      <a:pt x="69367" y="44229"/>
                      <a:pt x="69574" y="44290"/>
                    </a:cubicBezTo>
                    <a:lnTo>
                      <a:pt x="69574" y="34612"/>
                    </a:lnTo>
                    <a:cubicBezTo>
                      <a:pt x="69057" y="34801"/>
                      <a:pt x="59226" y="38350"/>
                      <a:pt x="48949" y="40200"/>
                    </a:cubicBezTo>
                    <a:cubicBezTo>
                      <a:pt x="46286" y="40676"/>
                      <a:pt x="43935" y="40876"/>
                      <a:pt x="41893" y="40876"/>
                    </a:cubicBezTo>
                    <a:cubicBezTo>
                      <a:pt x="35573" y="40876"/>
                      <a:pt x="32217" y="38954"/>
                      <a:pt x="31540" y="37319"/>
                    </a:cubicBezTo>
                    <a:cubicBezTo>
                      <a:pt x="30177" y="34012"/>
                      <a:pt x="32240" y="29355"/>
                      <a:pt x="37201" y="22445"/>
                    </a:cubicBezTo>
                    <a:cubicBezTo>
                      <a:pt x="43292" y="13898"/>
                      <a:pt x="52330" y="4597"/>
                      <a:pt x="52806" y="4106"/>
                    </a:cubicBezTo>
                    <a:lnTo>
                      <a:pt x="45254" y="0"/>
                    </a:lnTo>
                    <a:cubicBezTo>
                      <a:pt x="44668" y="841"/>
                      <a:pt x="33504" y="16802"/>
                      <a:pt x="29417" y="22542"/>
                    </a:cubicBezTo>
                    <a:cubicBezTo>
                      <a:pt x="25199" y="28480"/>
                      <a:pt x="19691" y="34262"/>
                      <a:pt x="14164" y="418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3" name="Freeform 53"/>
              <p:cNvSpPr>
                <a:spLocks/>
              </p:cNvSpPr>
              <p:nvPr/>
            </p:nvSpPr>
            <p:spPr bwMode="auto">
              <a:xfrm>
                <a:off x="10133024" y="3840173"/>
                <a:ext cx="115888" cy="106363"/>
              </a:xfrm>
              <a:custGeom>
                <a:avLst/>
                <a:gdLst>
                  <a:gd name="T0" fmla="*/ 2392 w 13483"/>
                  <a:gd name="T1" fmla="*/ 1811 h 12291"/>
                  <a:gd name="T2" fmla="*/ 2392 w 13483"/>
                  <a:gd name="T3" fmla="*/ 10493 h 12291"/>
                  <a:gd name="T4" fmla="*/ 6733 w 13483"/>
                  <a:gd name="T5" fmla="*/ 12291 h 12291"/>
                  <a:gd name="T6" fmla="*/ 11071 w 13483"/>
                  <a:gd name="T7" fmla="*/ 10493 h 12291"/>
                  <a:gd name="T8" fmla="*/ 11071 w 13483"/>
                  <a:gd name="T9" fmla="*/ 1811 h 12291"/>
                  <a:gd name="T10" fmla="*/ 6733 w 13483"/>
                  <a:gd name="T11" fmla="*/ 0 h 12291"/>
                  <a:gd name="T12" fmla="*/ 2392 w 13483"/>
                  <a:gd name="T13" fmla="*/ 1811 h 12291"/>
                </a:gdLst>
                <a:ahLst/>
                <a:cxnLst>
                  <a:cxn ang="0">
                    <a:pos x="T0" y="T1"/>
                  </a:cxn>
                  <a:cxn ang="0">
                    <a:pos x="T2" y="T3"/>
                  </a:cxn>
                  <a:cxn ang="0">
                    <a:pos x="T4" y="T5"/>
                  </a:cxn>
                  <a:cxn ang="0">
                    <a:pos x="T6" y="T7"/>
                  </a:cxn>
                  <a:cxn ang="0">
                    <a:pos x="T8" y="T9"/>
                  </a:cxn>
                  <a:cxn ang="0">
                    <a:pos x="T10" y="T11"/>
                  </a:cxn>
                  <a:cxn ang="0">
                    <a:pos x="T12" y="T13"/>
                  </a:cxn>
                </a:cxnLst>
                <a:rect l="0" t="0" r="r" b="b"/>
                <a:pathLst>
                  <a:path w="13483" h="12291">
                    <a:moveTo>
                      <a:pt x="2392" y="1811"/>
                    </a:moveTo>
                    <a:cubicBezTo>
                      <a:pt x="0" y="4207"/>
                      <a:pt x="0" y="8098"/>
                      <a:pt x="2392" y="10493"/>
                    </a:cubicBezTo>
                    <a:cubicBezTo>
                      <a:pt x="3588" y="11692"/>
                      <a:pt x="5164" y="12291"/>
                      <a:pt x="6733" y="12291"/>
                    </a:cubicBezTo>
                    <a:cubicBezTo>
                      <a:pt x="8305" y="12291"/>
                      <a:pt x="9874" y="11692"/>
                      <a:pt x="11071" y="10493"/>
                    </a:cubicBezTo>
                    <a:cubicBezTo>
                      <a:pt x="13483" y="8098"/>
                      <a:pt x="13483" y="4207"/>
                      <a:pt x="11071" y="1811"/>
                    </a:cubicBezTo>
                    <a:cubicBezTo>
                      <a:pt x="9874" y="605"/>
                      <a:pt x="8305" y="0"/>
                      <a:pt x="6733" y="0"/>
                    </a:cubicBezTo>
                    <a:cubicBezTo>
                      <a:pt x="5164" y="0"/>
                      <a:pt x="3588" y="605"/>
                      <a:pt x="2392" y="18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4" name="Freeform 54"/>
              <p:cNvSpPr>
                <a:spLocks/>
              </p:cNvSpPr>
              <p:nvPr/>
            </p:nvSpPr>
            <p:spPr bwMode="auto">
              <a:xfrm>
                <a:off x="9755199" y="3721110"/>
                <a:ext cx="669926" cy="417514"/>
              </a:xfrm>
              <a:custGeom>
                <a:avLst/>
                <a:gdLst>
                  <a:gd name="T0" fmla="*/ 39282 w 77786"/>
                  <a:gd name="T1" fmla="*/ 16685 h 48514"/>
                  <a:gd name="T2" fmla="*/ 53800 w 77786"/>
                  <a:gd name="T3" fmla="*/ 10163 h 48514"/>
                  <a:gd name="T4" fmla="*/ 77786 w 77786"/>
                  <a:gd name="T5" fmla="*/ 8234 h 48514"/>
                  <a:gd name="T6" fmla="*/ 75354 w 77786"/>
                  <a:gd name="T7" fmla="*/ 0 h 48514"/>
                  <a:gd name="T8" fmla="*/ 48234 w 77786"/>
                  <a:gd name="T9" fmla="*/ 4730 h 48514"/>
                  <a:gd name="T10" fmla="*/ 23817 w 77786"/>
                  <a:gd name="T11" fmla="*/ 7553 h 48514"/>
                  <a:gd name="T12" fmla="*/ 0 w 77786"/>
                  <a:gd name="T13" fmla="*/ 11349 h 48514"/>
                  <a:gd name="T14" fmla="*/ 782 w 77786"/>
                  <a:gd name="T15" fmla="*/ 17192 h 48514"/>
                  <a:gd name="T16" fmla="*/ 24690 w 77786"/>
                  <a:gd name="T17" fmla="*/ 16994 h 48514"/>
                  <a:gd name="T18" fmla="*/ 1071 w 77786"/>
                  <a:gd name="T19" fmla="*/ 20499 h 48514"/>
                  <a:gd name="T20" fmla="*/ 1052 w 77786"/>
                  <a:gd name="T21" fmla="*/ 26009 h 48514"/>
                  <a:gd name="T22" fmla="*/ 14299 w 77786"/>
                  <a:gd name="T23" fmla="*/ 25139 h 48514"/>
                  <a:gd name="T24" fmla="*/ 20120 w 77786"/>
                  <a:gd name="T25" fmla="*/ 25463 h 48514"/>
                  <a:gd name="T26" fmla="*/ 40510 w 77786"/>
                  <a:gd name="T27" fmla="*/ 30096 h 48514"/>
                  <a:gd name="T28" fmla="*/ 61250 w 77786"/>
                  <a:gd name="T29" fmla="*/ 48514 h 48514"/>
                  <a:gd name="T30" fmla="*/ 68077 w 77786"/>
                  <a:gd name="T31" fmla="*/ 41682 h 48514"/>
                  <a:gd name="T32" fmla="*/ 49557 w 77786"/>
                  <a:gd name="T33" fmla="*/ 31032 h 48514"/>
                  <a:gd name="T34" fmla="*/ 39282 w 77786"/>
                  <a:gd name="T35" fmla="*/ 16685 h 4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786" h="48514">
                    <a:moveTo>
                      <a:pt x="39282" y="16685"/>
                    </a:moveTo>
                    <a:cubicBezTo>
                      <a:pt x="40646" y="13374"/>
                      <a:pt x="45412" y="11543"/>
                      <a:pt x="53800" y="10163"/>
                    </a:cubicBezTo>
                    <a:cubicBezTo>
                      <a:pt x="64150" y="8450"/>
                      <a:pt x="77106" y="8245"/>
                      <a:pt x="77786" y="8234"/>
                    </a:cubicBezTo>
                    <a:lnTo>
                      <a:pt x="75354" y="0"/>
                    </a:lnTo>
                    <a:cubicBezTo>
                      <a:pt x="74349" y="179"/>
                      <a:pt x="55180" y="3563"/>
                      <a:pt x="48234" y="4730"/>
                    </a:cubicBezTo>
                    <a:cubicBezTo>
                      <a:pt x="41054" y="5938"/>
                      <a:pt x="33078" y="6132"/>
                      <a:pt x="23817" y="7553"/>
                    </a:cubicBezTo>
                    <a:cubicBezTo>
                      <a:pt x="13681" y="9110"/>
                      <a:pt x="685" y="11239"/>
                      <a:pt x="0" y="11349"/>
                    </a:cubicBezTo>
                    <a:lnTo>
                      <a:pt x="782" y="17192"/>
                    </a:lnTo>
                    <a:lnTo>
                      <a:pt x="24690" y="16994"/>
                    </a:lnTo>
                    <a:lnTo>
                      <a:pt x="1071" y="20499"/>
                    </a:lnTo>
                    <a:lnTo>
                      <a:pt x="1052" y="26009"/>
                    </a:lnTo>
                    <a:cubicBezTo>
                      <a:pt x="1393" y="25966"/>
                      <a:pt x="7870" y="25139"/>
                      <a:pt x="14299" y="25139"/>
                    </a:cubicBezTo>
                    <a:cubicBezTo>
                      <a:pt x="16359" y="25139"/>
                      <a:pt x="18377" y="25227"/>
                      <a:pt x="20120" y="25463"/>
                    </a:cubicBezTo>
                    <a:cubicBezTo>
                      <a:pt x="27318" y="26437"/>
                      <a:pt x="32668" y="26244"/>
                      <a:pt x="40510" y="30096"/>
                    </a:cubicBezTo>
                    <a:cubicBezTo>
                      <a:pt x="55042" y="37222"/>
                      <a:pt x="60939" y="47948"/>
                      <a:pt x="61250" y="48514"/>
                    </a:cubicBezTo>
                    <a:lnTo>
                      <a:pt x="68077" y="41682"/>
                    </a:lnTo>
                    <a:cubicBezTo>
                      <a:pt x="67583" y="41447"/>
                      <a:pt x="58137" y="36988"/>
                      <a:pt x="49557" y="31032"/>
                    </a:cubicBezTo>
                    <a:cubicBezTo>
                      <a:pt x="40450" y="24684"/>
                      <a:pt x="38409" y="18843"/>
                      <a:pt x="39282" y="166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5" name="Freeform 55"/>
              <p:cNvSpPr>
                <a:spLocks/>
              </p:cNvSpPr>
              <p:nvPr/>
            </p:nvSpPr>
            <p:spPr bwMode="auto">
              <a:xfrm>
                <a:off x="7340609" y="2432056"/>
                <a:ext cx="68263" cy="58738"/>
              </a:xfrm>
              <a:custGeom>
                <a:avLst/>
                <a:gdLst>
                  <a:gd name="T0" fmla="*/ 3943 w 7863"/>
                  <a:gd name="T1" fmla="*/ 6957 h 6957"/>
                  <a:gd name="T2" fmla="*/ 5216 w 7863"/>
                  <a:gd name="T3" fmla="*/ 6717 h 6957"/>
                  <a:gd name="T4" fmla="*/ 7160 w 7863"/>
                  <a:gd name="T5" fmla="*/ 2200 h 6957"/>
                  <a:gd name="T6" fmla="*/ 3940 w 7863"/>
                  <a:gd name="T7" fmla="*/ 0 h 6957"/>
                  <a:gd name="T8" fmla="*/ 2648 w 7863"/>
                  <a:gd name="T9" fmla="*/ 252 h 6957"/>
                  <a:gd name="T10" fmla="*/ 701 w 7863"/>
                  <a:gd name="T11" fmla="*/ 4770 h 6957"/>
                  <a:gd name="T12" fmla="*/ 3943 w 7863"/>
                  <a:gd name="T13" fmla="*/ 6957 h 6957"/>
                </a:gdLst>
                <a:ahLst/>
                <a:cxnLst>
                  <a:cxn ang="0">
                    <a:pos x="T0" y="T1"/>
                  </a:cxn>
                  <a:cxn ang="0">
                    <a:pos x="T2" y="T3"/>
                  </a:cxn>
                  <a:cxn ang="0">
                    <a:pos x="T4" y="T5"/>
                  </a:cxn>
                  <a:cxn ang="0">
                    <a:pos x="T6" y="T7"/>
                  </a:cxn>
                  <a:cxn ang="0">
                    <a:pos x="T8" y="T9"/>
                  </a:cxn>
                  <a:cxn ang="0">
                    <a:pos x="T10" y="T11"/>
                  </a:cxn>
                  <a:cxn ang="0">
                    <a:pos x="T12" y="T13"/>
                  </a:cxn>
                </a:cxnLst>
                <a:rect l="0" t="0" r="r" b="b"/>
                <a:pathLst>
                  <a:path w="7863" h="6957">
                    <a:moveTo>
                      <a:pt x="3943" y="6957"/>
                    </a:moveTo>
                    <a:cubicBezTo>
                      <a:pt x="4366" y="6957"/>
                      <a:pt x="4795" y="6878"/>
                      <a:pt x="5216" y="6717"/>
                    </a:cubicBezTo>
                    <a:cubicBezTo>
                      <a:pt x="7006" y="5996"/>
                      <a:pt x="7863" y="3970"/>
                      <a:pt x="7160" y="2200"/>
                    </a:cubicBezTo>
                    <a:cubicBezTo>
                      <a:pt x="6610" y="834"/>
                      <a:pt x="5316" y="0"/>
                      <a:pt x="3940" y="0"/>
                    </a:cubicBezTo>
                    <a:cubicBezTo>
                      <a:pt x="3508" y="0"/>
                      <a:pt x="3072" y="81"/>
                      <a:pt x="2648" y="252"/>
                    </a:cubicBezTo>
                    <a:cubicBezTo>
                      <a:pt x="858" y="953"/>
                      <a:pt x="0" y="2977"/>
                      <a:pt x="701" y="4770"/>
                    </a:cubicBezTo>
                    <a:cubicBezTo>
                      <a:pt x="1253" y="6127"/>
                      <a:pt x="2558" y="6957"/>
                      <a:pt x="3943" y="69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6" name="Freeform 56"/>
              <p:cNvSpPr>
                <a:spLocks/>
              </p:cNvSpPr>
              <p:nvPr/>
            </p:nvSpPr>
            <p:spPr bwMode="auto">
              <a:xfrm>
                <a:off x="7254883" y="2317756"/>
                <a:ext cx="352425" cy="268288"/>
              </a:xfrm>
              <a:custGeom>
                <a:avLst/>
                <a:gdLst>
                  <a:gd name="T0" fmla="*/ 2027 w 40915"/>
                  <a:gd name="T1" fmla="*/ 28989 h 30955"/>
                  <a:gd name="T2" fmla="*/ 16930 w 40915"/>
                  <a:gd name="T3" fmla="*/ 24065 h 30955"/>
                  <a:gd name="T4" fmla="*/ 18148 w 40915"/>
                  <a:gd name="T5" fmla="*/ 24034 h 30955"/>
                  <a:gd name="T6" fmla="*/ 28563 w 40915"/>
                  <a:gd name="T7" fmla="*/ 26225 h 30955"/>
                  <a:gd name="T8" fmla="*/ 38371 w 40915"/>
                  <a:gd name="T9" fmla="*/ 30955 h 30955"/>
                  <a:gd name="T10" fmla="*/ 39224 w 40915"/>
                  <a:gd name="T11" fmla="*/ 27785 h 30955"/>
                  <a:gd name="T12" fmla="*/ 28524 w 40915"/>
                  <a:gd name="T13" fmla="*/ 20037 h 30955"/>
                  <a:gd name="T14" fmla="*/ 39848 w 40915"/>
                  <a:gd name="T15" fmla="*/ 26284 h 30955"/>
                  <a:gd name="T16" fmla="*/ 40915 w 40915"/>
                  <a:gd name="T17" fmla="*/ 23227 h 30955"/>
                  <a:gd name="T18" fmla="*/ 30644 w 40915"/>
                  <a:gd name="T19" fmla="*/ 16082 h 30955"/>
                  <a:gd name="T20" fmla="*/ 18583 w 40915"/>
                  <a:gd name="T21" fmla="*/ 9173 h 30955"/>
                  <a:gd name="T22" fmla="*/ 4089 w 40915"/>
                  <a:gd name="T23" fmla="*/ 0 h 30955"/>
                  <a:gd name="T24" fmla="*/ 2455 w 40915"/>
                  <a:gd name="T25" fmla="*/ 4364 h 30955"/>
                  <a:gd name="T26" fmla="*/ 14478 w 40915"/>
                  <a:gd name="T27" fmla="*/ 10728 h 30955"/>
                  <a:gd name="T28" fmla="*/ 20566 w 40915"/>
                  <a:gd name="T29" fmla="*/ 17367 h 30955"/>
                  <a:gd name="T30" fmla="*/ 12027 w 40915"/>
                  <a:gd name="T31" fmla="*/ 22526 h 30955"/>
                  <a:gd name="T32" fmla="*/ 0 w 40915"/>
                  <a:gd name="T33" fmla="*/ 23910 h 30955"/>
                  <a:gd name="T34" fmla="*/ 2027 w 40915"/>
                  <a:gd name="T35" fmla="*/ 28989 h 30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15" h="30955">
                    <a:moveTo>
                      <a:pt x="2027" y="28989"/>
                    </a:moveTo>
                    <a:cubicBezTo>
                      <a:pt x="2313" y="28766"/>
                      <a:pt x="7786" y="24532"/>
                      <a:pt x="16930" y="24065"/>
                    </a:cubicBezTo>
                    <a:cubicBezTo>
                      <a:pt x="17349" y="24045"/>
                      <a:pt x="17757" y="24034"/>
                      <a:pt x="18148" y="24034"/>
                    </a:cubicBezTo>
                    <a:cubicBezTo>
                      <a:pt x="22345" y="24034"/>
                      <a:pt x="24933" y="25211"/>
                      <a:pt x="28563" y="26225"/>
                    </a:cubicBezTo>
                    <a:cubicBezTo>
                      <a:pt x="32513" y="27338"/>
                      <a:pt x="38076" y="30776"/>
                      <a:pt x="38371" y="30955"/>
                    </a:cubicBezTo>
                    <a:lnTo>
                      <a:pt x="39224" y="27785"/>
                    </a:lnTo>
                    <a:lnTo>
                      <a:pt x="28524" y="20037"/>
                    </a:lnTo>
                    <a:lnTo>
                      <a:pt x="39848" y="26284"/>
                    </a:lnTo>
                    <a:lnTo>
                      <a:pt x="40915" y="23227"/>
                    </a:lnTo>
                    <a:cubicBezTo>
                      <a:pt x="40649" y="23022"/>
                      <a:pt x="35567" y="19180"/>
                      <a:pt x="30644" y="16082"/>
                    </a:cubicBezTo>
                    <a:cubicBezTo>
                      <a:pt x="26151" y="13282"/>
                      <a:pt x="22046" y="11391"/>
                      <a:pt x="18583" y="9173"/>
                    </a:cubicBezTo>
                    <a:cubicBezTo>
                      <a:pt x="15237" y="7013"/>
                      <a:pt x="4644" y="352"/>
                      <a:pt x="4089" y="0"/>
                    </a:cubicBezTo>
                    <a:lnTo>
                      <a:pt x="2455" y="4364"/>
                    </a:lnTo>
                    <a:cubicBezTo>
                      <a:pt x="2805" y="4522"/>
                      <a:pt x="9498" y="7536"/>
                      <a:pt x="14478" y="10728"/>
                    </a:cubicBezTo>
                    <a:cubicBezTo>
                      <a:pt x="18524" y="13335"/>
                      <a:pt x="20587" y="15345"/>
                      <a:pt x="20566" y="17367"/>
                    </a:cubicBezTo>
                    <a:cubicBezTo>
                      <a:pt x="20546" y="18693"/>
                      <a:pt x="18173" y="21263"/>
                      <a:pt x="12027" y="22526"/>
                    </a:cubicBezTo>
                    <a:cubicBezTo>
                      <a:pt x="6227" y="23713"/>
                      <a:pt x="315" y="23900"/>
                      <a:pt x="0" y="23910"/>
                    </a:cubicBezTo>
                    <a:lnTo>
                      <a:pt x="2027" y="289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7" name="Freeform 57"/>
              <p:cNvSpPr>
                <a:spLocks/>
              </p:cNvSpPr>
              <p:nvPr/>
            </p:nvSpPr>
            <p:spPr bwMode="auto">
              <a:xfrm>
                <a:off x="7704146" y="23733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8" name="Freeform 58"/>
              <p:cNvSpPr>
                <a:spLocks/>
              </p:cNvSpPr>
              <p:nvPr/>
            </p:nvSpPr>
            <p:spPr bwMode="auto">
              <a:xfrm>
                <a:off x="7581909" y="22415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1" name="Freeform 131"/>
              <p:cNvSpPr>
                <a:spLocks/>
              </p:cNvSpPr>
              <p:nvPr/>
            </p:nvSpPr>
            <p:spPr bwMode="auto">
              <a:xfrm>
                <a:off x="7002471" y="2593982"/>
                <a:ext cx="58738" cy="52388"/>
              </a:xfrm>
              <a:custGeom>
                <a:avLst/>
                <a:gdLst>
                  <a:gd name="T0" fmla="*/ 3382 w 6752"/>
                  <a:gd name="T1" fmla="*/ 0 h 6122"/>
                  <a:gd name="T2" fmla="*/ 408 w 6752"/>
                  <a:gd name="T3" fmla="*/ 2312 h 6122"/>
                  <a:gd name="T4" fmla="*/ 2625 w 6752"/>
                  <a:gd name="T5" fmla="*/ 6028 h 6122"/>
                  <a:gd name="T6" fmla="*/ 3369 w 6752"/>
                  <a:gd name="T7" fmla="*/ 6122 h 6122"/>
                  <a:gd name="T8" fmla="*/ 6342 w 6752"/>
                  <a:gd name="T9" fmla="*/ 3809 h 6122"/>
                  <a:gd name="T10" fmla="*/ 4122 w 6752"/>
                  <a:gd name="T11" fmla="*/ 90 h 6122"/>
                  <a:gd name="T12" fmla="*/ 3382 w 6752"/>
                  <a:gd name="T13" fmla="*/ 0 h 6122"/>
                </a:gdLst>
                <a:ahLst/>
                <a:cxnLst>
                  <a:cxn ang="0">
                    <a:pos x="T0" y="T1"/>
                  </a:cxn>
                  <a:cxn ang="0">
                    <a:pos x="T2" y="T3"/>
                  </a:cxn>
                  <a:cxn ang="0">
                    <a:pos x="T4" y="T5"/>
                  </a:cxn>
                  <a:cxn ang="0">
                    <a:pos x="T6" y="T7"/>
                  </a:cxn>
                  <a:cxn ang="0">
                    <a:pos x="T8" y="T9"/>
                  </a:cxn>
                  <a:cxn ang="0">
                    <a:pos x="T10" y="T11"/>
                  </a:cxn>
                  <a:cxn ang="0">
                    <a:pos x="T12" y="T13"/>
                  </a:cxn>
                </a:cxnLst>
                <a:rect l="0" t="0" r="r" b="b"/>
                <a:pathLst>
                  <a:path w="6752" h="6122">
                    <a:moveTo>
                      <a:pt x="3382" y="0"/>
                    </a:moveTo>
                    <a:cubicBezTo>
                      <a:pt x="2014" y="0"/>
                      <a:pt x="769" y="924"/>
                      <a:pt x="408" y="2312"/>
                    </a:cubicBezTo>
                    <a:cubicBezTo>
                      <a:pt x="0" y="3945"/>
                      <a:pt x="992" y="5602"/>
                      <a:pt x="2625" y="6028"/>
                    </a:cubicBezTo>
                    <a:cubicBezTo>
                      <a:pt x="2871" y="6091"/>
                      <a:pt x="3123" y="6122"/>
                      <a:pt x="3369" y="6122"/>
                    </a:cubicBezTo>
                    <a:cubicBezTo>
                      <a:pt x="4735" y="6122"/>
                      <a:pt x="5979" y="5198"/>
                      <a:pt x="6342" y="3809"/>
                    </a:cubicBezTo>
                    <a:cubicBezTo>
                      <a:pt x="6752" y="2175"/>
                      <a:pt x="5760" y="520"/>
                      <a:pt x="4122" y="90"/>
                    </a:cubicBezTo>
                    <a:cubicBezTo>
                      <a:pt x="3876" y="31"/>
                      <a:pt x="3625" y="0"/>
                      <a:pt x="3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2" name="Freeform 132"/>
              <p:cNvSpPr>
                <a:spLocks/>
              </p:cNvSpPr>
              <p:nvPr/>
            </p:nvSpPr>
            <p:spPr bwMode="auto">
              <a:xfrm>
                <a:off x="6815145" y="2490794"/>
                <a:ext cx="328613" cy="257176"/>
              </a:xfrm>
              <a:custGeom>
                <a:avLst/>
                <a:gdLst>
                  <a:gd name="T0" fmla="*/ 12861 w 38191"/>
                  <a:gd name="T1" fmla="*/ 19549 h 29746"/>
                  <a:gd name="T2" fmla="*/ 3933 w 38191"/>
                  <a:gd name="T3" fmla="*/ 27451 h 29746"/>
                  <a:gd name="T4" fmla="*/ 6111 w 38191"/>
                  <a:gd name="T5" fmla="*/ 29746 h 29746"/>
                  <a:gd name="T6" fmla="*/ 13541 w 38191"/>
                  <a:gd name="T7" fmla="*/ 24960 h 29746"/>
                  <a:gd name="T8" fmla="*/ 23445 w 38191"/>
                  <a:gd name="T9" fmla="*/ 21749 h 29746"/>
                  <a:gd name="T10" fmla="*/ 25546 w 38191"/>
                  <a:gd name="T11" fmla="*/ 21664 h 29746"/>
                  <a:gd name="T12" fmla="*/ 37007 w 38191"/>
                  <a:gd name="T13" fmla="*/ 24355 h 29746"/>
                  <a:gd name="T14" fmla="*/ 38191 w 38191"/>
                  <a:gd name="T15" fmla="*/ 19685 h 29746"/>
                  <a:gd name="T16" fmla="*/ 31549 w 38191"/>
                  <a:gd name="T17" fmla="*/ 19969 h 29746"/>
                  <a:gd name="T18" fmla="*/ 27550 w 38191"/>
                  <a:gd name="T19" fmla="*/ 19838 h 29746"/>
                  <a:gd name="T20" fmla="*/ 19515 w 38191"/>
                  <a:gd name="T21" fmla="*/ 16316 h 29746"/>
                  <a:gd name="T22" fmla="*/ 24049 w 38191"/>
                  <a:gd name="T23" fmla="*/ 9831 h 29746"/>
                  <a:gd name="T24" fmla="*/ 33835 w 38191"/>
                  <a:gd name="T25" fmla="*/ 2923 h 29746"/>
                  <a:gd name="T26" fmla="*/ 30702 w 38191"/>
                  <a:gd name="T27" fmla="*/ 0 h 29746"/>
                  <a:gd name="T28" fmla="*/ 20295 w 38191"/>
                  <a:gd name="T29" fmla="*/ 8936 h 29746"/>
                  <a:gd name="T30" fmla="*/ 10566 w 38191"/>
                  <a:gd name="T31" fmla="*/ 16353 h 29746"/>
                  <a:gd name="T32" fmla="*/ 0 w 38191"/>
                  <a:gd name="T33" fmla="*/ 23576 h 29746"/>
                  <a:gd name="T34" fmla="*/ 2901 w 38191"/>
                  <a:gd name="T35" fmla="*/ 26360 h 29746"/>
                  <a:gd name="T36" fmla="*/ 12861 w 38191"/>
                  <a:gd name="T37" fmla="*/ 19549 h 29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91" h="29746">
                    <a:moveTo>
                      <a:pt x="12861" y="19549"/>
                    </a:moveTo>
                    <a:lnTo>
                      <a:pt x="3933" y="27451"/>
                    </a:lnTo>
                    <a:lnTo>
                      <a:pt x="6111" y="29746"/>
                    </a:lnTo>
                    <a:cubicBezTo>
                      <a:pt x="6316" y="29581"/>
                      <a:pt x="10214" y="26378"/>
                      <a:pt x="13541" y="24960"/>
                    </a:cubicBezTo>
                    <a:cubicBezTo>
                      <a:pt x="16869" y="23537"/>
                      <a:pt x="19107" y="22097"/>
                      <a:pt x="23445" y="21749"/>
                    </a:cubicBezTo>
                    <a:cubicBezTo>
                      <a:pt x="24166" y="21689"/>
                      <a:pt x="24867" y="21664"/>
                      <a:pt x="25546" y="21664"/>
                    </a:cubicBezTo>
                    <a:cubicBezTo>
                      <a:pt x="32413" y="21664"/>
                      <a:pt x="36777" y="24222"/>
                      <a:pt x="37007" y="24355"/>
                    </a:cubicBezTo>
                    <a:lnTo>
                      <a:pt x="38191" y="19685"/>
                    </a:lnTo>
                    <a:cubicBezTo>
                      <a:pt x="38044" y="19698"/>
                      <a:pt x="35201" y="19969"/>
                      <a:pt x="31549" y="19969"/>
                    </a:cubicBezTo>
                    <a:cubicBezTo>
                      <a:pt x="30264" y="19969"/>
                      <a:pt x="28898" y="19935"/>
                      <a:pt x="27550" y="19838"/>
                    </a:cubicBezTo>
                    <a:cubicBezTo>
                      <a:pt x="22045" y="19450"/>
                      <a:pt x="19671" y="17482"/>
                      <a:pt x="19515" y="16316"/>
                    </a:cubicBezTo>
                    <a:cubicBezTo>
                      <a:pt x="19261" y="14562"/>
                      <a:pt x="20819" y="12577"/>
                      <a:pt x="24049" y="9831"/>
                    </a:cubicBezTo>
                    <a:cubicBezTo>
                      <a:pt x="28055" y="6483"/>
                      <a:pt x="33547" y="3101"/>
                      <a:pt x="33835" y="2923"/>
                    </a:cubicBezTo>
                    <a:lnTo>
                      <a:pt x="30702" y="0"/>
                    </a:lnTo>
                    <a:cubicBezTo>
                      <a:pt x="30316" y="335"/>
                      <a:pt x="22978" y="6677"/>
                      <a:pt x="20295" y="8936"/>
                    </a:cubicBezTo>
                    <a:cubicBezTo>
                      <a:pt x="17532" y="11273"/>
                      <a:pt x="14166" y="13393"/>
                      <a:pt x="10566" y="16353"/>
                    </a:cubicBezTo>
                    <a:cubicBezTo>
                      <a:pt x="6638" y="19605"/>
                      <a:pt x="333" y="23379"/>
                      <a:pt x="0" y="23576"/>
                    </a:cubicBezTo>
                    <a:lnTo>
                      <a:pt x="2901" y="26360"/>
                    </a:lnTo>
                    <a:lnTo>
                      <a:pt x="12861" y="195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277" name="Group 276"/>
              <p:cNvGrpSpPr/>
              <p:nvPr/>
            </p:nvGrpSpPr>
            <p:grpSpPr>
              <a:xfrm rot="19507001">
                <a:off x="7787489" y="2449228"/>
                <a:ext cx="325438" cy="420689"/>
                <a:chOff x="7734309" y="2393956"/>
                <a:chExt cx="325438" cy="420689"/>
              </a:xfrm>
              <a:grpFill/>
            </p:grpSpPr>
            <p:sp>
              <p:nvSpPr>
                <p:cNvPr id="275"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6"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78" name="Group 277"/>
              <p:cNvGrpSpPr/>
              <p:nvPr/>
            </p:nvGrpSpPr>
            <p:grpSpPr>
              <a:xfrm rot="18686637" flipH="1">
                <a:off x="7364621" y="2063919"/>
                <a:ext cx="232160" cy="300110"/>
                <a:chOff x="7734309" y="2393956"/>
                <a:chExt cx="325438" cy="420689"/>
              </a:xfrm>
              <a:grpFill/>
            </p:grpSpPr>
            <p:sp>
              <p:nvSpPr>
                <p:cNvPr id="279"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0"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81" name="Group 280"/>
              <p:cNvGrpSpPr/>
              <p:nvPr/>
            </p:nvGrpSpPr>
            <p:grpSpPr>
              <a:xfrm rot="19368660">
                <a:off x="8985830" y="1901674"/>
                <a:ext cx="321993" cy="416236"/>
                <a:chOff x="7734309" y="2393956"/>
                <a:chExt cx="325438" cy="420689"/>
              </a:xfrm>
              <a:grpFill/>
            </p:grpSpPr>
            <p:sp>
              <p:nvSpPr>
                <p:cNvPr id="282"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3"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fill="hold" nodeType="withEffect">
                                  <p:stCondLst>
                                    <p:cond delay="0"/>
                                  </p:stCondLst>
                                  <p:childTnLst>
                                    <p:animMotion origin="layout" path="M 2.08333E-7 3.33333E-6 L -0.13542 0.15046 " pathEditMode="relative" rAng="0" ptsTypes="AA">
                                      <p:cBhvr>
                                        <p:cTn id="6" dur="500" fill="hold"/>
                                        <p:tgtEl>
                                          <p:spTgt spid="14"/>
                                        </p:tgtEl>
                                        <p:attrNameLst>
                                          <p:attrName>ppt_x</p:attrName>
                                          <p:attrName>ppt_y</p:attrName>
                                        </p:attrNameLst>
                                      </p:cBhvr>
                                      <p:rCtr x="-6771" y="752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32" fill="hold" nodeType="click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circle(out)">
                                      <p:cBhvr>
                                        <p:cTn id="11" dur="750"/>
                                        <p:tgtEl>
                                          <p:spTgt spid="2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circle(out)">
                                      <p:cBhvr>
                                        <p:cTn id="16" dur="750"/>
                                        <p:tgtEl>
                                          <p:spTgt spid="2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32" fill="hold" nodeType="clickEffect">
                                  <p:stCondLst>
                                    <p:cond delay="0"/>
                                  </p:stCondLst>
                                  <p:childTnLst>
                                    <p:set>
                                      <p:cBhvr>
                                        <p:cTn id="20" dur="1" fill="hold">
                                          <p:stCondLst>
                                            <p:cond delay="0"/>
                                          </p:stCondLst>
                                        </p:cTn>
                                        <p:tgtEl>
                                          <p:spTgt spid="289"/>
                                        </p:tgtEl>
                                        <p:attrNameLst>
                                          <p:attrName>style.visibility</p:attrName>
                                        </p:attrNameLst>
                                      </p:cBhvr>
                                      <p:to>
                                        <p:strVal val="visible"/>
                                      </p:to>
                                    </p:set>
                                    <p:animEffect transition="in" filter="circle(out)">
                                      <p:cBhvr>
                                        <p:cTn id="21" dur="75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1203" name="Rectangle 19"/>
          <p:cNvSpPr>
            <a:spLocks noChangeArrowheads="1"/>
          </p:cNvSpPr>
          <p:nvPr/>
        </p:nvSpPr>
        <p:spPr bwMode="auto">
          <a:xfrm>
            <a:off x="0" y="4227513"/>
            <a:ext cx="8170863"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grpSp>
        <p:nvGrpSpPr>
          <p:cNvPr id="38" name="Group 37"/>
          <p:cNvGrpSpPr>
            <a:grpSpLocks/>
          </p:cNvGrpSpPr>
          <p:nvPr/>
        </p:nvGrpSpPr>
        <p:grpSpPr bwMode="auto">
          <a:xfrm>
            <a:off x="908050" y="2559050"/>
            <a:ext cx="1917700" cy="1662113"/>
            <a:chOff x="8106795" y="1305010"/>
            <a:chExt cx="1346200" cy="1166812"/>
          </a:xfrm>
        </p:grpSpPr>
        <p:sp>
          <p:nvSpPr>
            <p:cNvPr id="36" name="Freeform 5"/>
            <p:cNvSpPr>
              <a:spLocks/>
            </p:cNvSpPr>
            <p:nvPr/>
          </p:nvSpPr>
          <p:spPr bwMode="auto">
            <a:xfrm>
              <a:off x="8106795" y="1305010"/>
              <a:ext cx="1346200" cy="1166812"/>
            </a:xfrm>
            <a:custGeom>
              <a:avLst/>
              <a:gdLst>
                <a:gd name="T0" fmla="*/ 0 w 611656"/>
                <a:gd name="T1" fmla="*/ 264859 h 529714"/>
                <a:gd name="T2" fmla="*/ 152914 w 611656"/>
                <a:gd name="T3" fmla="*/ 529714 h 529714"/>
                <a:gd name="T4" fmla="*/ 458742 w 611656"/>
                <a:gd name="T5" fmla="*/ 529714 h 529714"/>
                <a:gd name="T6" fmla="*/ 611656 w 611656"/>
                <a:gd name="T7" fmla="*/ 264855 h 529714"/>
                <a:gd name="T8" fmla="*/ 458742 w 611656"/>
                <a:gd name="T9" fmla="*/ 0 h 529714"/>
                <a:gd name="T10" fmla="*/ 152914 w 611656"/>
                <a:gd name="T11" fmla="*/ 0 h 529714"/>
                <a:gd name="T12" fmla="*/ 0 w 611656"/>
                <a:gd name="T13" fmla="*/ 264859 h 529714"/>
              </a:gdLst>
              <a:ahLst/>
              <a:cxnLst>
                <a:cxn ang="0">
                  <a:pos x="T0" y="T1"/>
                </a:cxn>
                <a:cxn ang="0">
                  <a:pos x="T2" y="T3"/>
                </a:cxn>
                <a:cxn ang="0">
                  <a:pos x="T4" y="T5"/>
                </a:cxn>
                <a:cxn ang="0">
                  <a:pos x="T6" y="T7"/>
                </a:cxn>
                <a:cxn ang="0">
                  <a:pos x="T8" y="T9"/>
                </a:cxn>
                <a:cxn ang="0">
                  <a:pos x="T10" y="T11"/>
                </a:cxn>
                <a:cxn ang="0">
                  <a:pos x="T12" y="T13"/>
                </a:cxn>
              </a:cxnLst>
              <a:rect l="0" t="0" r="r" b="b"/>
              <a:pathLst>
                <a:path w="611656" h="529714">
                  <a:moveTo>
                    <a:pt x="0" y="264859"/>
                  </a:moveTo>
                  <a:lnTo>
                    <a:pt x="152914" y="529714"/>
                  </a:lnTo>
                  <a:lnTo>
                    <a:pt x="458742" y="529714"/>
                  </a:lnTo>
                  <a:lnTo>
                    <a:pt x="611656" y="264855"/>
                  </a:lnTo>
                  <a:lnTo>
                    <a:pt x="458742" y="0"/>
                  </a:lnTo>
                  <a:lnTo>
                    <a:pt x="152914" y="0"/>
                  </a:lnTo>
                  <a:lnTo>
                    <a:pt x="0" y="264859"/>
                  </a:lnTo>
                  <a:close/>
                </a:path>
              </a:pathLst>
            </a:custGeom>
            <a:solidFill>
              <a:srgbClr val="FFFFFF"/>
            </a:solidFill>
            <a:ln w="38100">
              <a:solidFill>
                <a:srgbClr val="6F732D"/>
              </a:solidFill>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pic>
          <p:nvPicPr>
            <p:cNvPr id="51221" name="Picture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8935" y="1470816"/>
              <a:ext cx="798932" cy="88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a:grpSpLocks/>
          </p:cNvGrpSpPr>
          <p:nvPr/>
        </p:nvGrpSpPr>
        <p:grpSpPr bwMode="auto">
          <a:xfrm>
            <a:off x="7043738" y="1143000"/>
            <a:ext cx="4951412" cy="4725988"/>
            <a:chOff x="6276897" y="1143668"/>
            <a:chExt cx="4951984" cy="4725747"/>
          </a:xfrm>
        </p:grpSpPr>
        <p:sp>
          <p:nvSpPr>
            <p:cNvPr id="51214" name="Rectangle 10"/>
            <p:cNvSpPr>
              <a:spLocks noChangeArrowheads="1"/>
            </p:cNvSpPr>
            <p:nvPr/>
          </p:nvSpPr>
          <p:spPr bwMode="auto">
            <a:xfrm>
              <a:off x="6276897" y="2084168"/>
              <a:ext cx="166435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2F509D"/>
                  </a:solidFill>
                  <a:latin typeface="Roboto Condensed" panose="02000000000000000000" pitchFamily="2" charset="0"/>
                </a:rPr>
                <a:t>Обучения и система за пълна подкрепа</a:t>
              </a:r>
              <a:endParaRPr lang="en-GB" altLang="en-US" sz="1800">
                <a:solidFill>
                  <a:srgbClr val="2F509D"/>
                </a:solidFill>
                <a:latin typeface="Roboto Condensed" panose="02000000000000000000" pitchFamily="2" charset="0"/>
              </a:endParaRPr>
            </a:p>
          </p:txBody>
        </p:sp>
        <p:pic>
          <p:nvPicPr>
            <p:cNvPr id="5121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3808" y="1143668"/>
              <a:ext cx="4045527" cy="4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Rectangle 12"/>
            <p:cNvSpPr>
              <a:spLocks noChangeArrowheads="1"/>
            </p:cNvSpPr>
            <p:nvPr/>
          </p:nvSpPr>
          <p:spPr bwMode="auto">
            <a:xfrm>
              <a:off x="7757534" y="2835597"/>
              <a:ext cx="17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bg-BG" altLang="en-US" sz="2400">
                  <a:solidFill>
                    <a:srgbClr val="2943A1"/>
                  </a:solidFill>
                  <a:latin typeface="Roboto Condensed" panose="02000000000000000000" pitchFamily="2" charset="0"/>
                </a:rPr>
                <a:t>Предимства</a:t>
              </a:r>
              <a:endParaRPr lang="en-US" altLang="en-US" sz="2400">
                <a:solidFill>
                  <a:srgbClr val="2943A1"/>
                </a:solidFill>
                <a:latin typeface="Roboto Condensed" panose="02000000000000000000" pitchFamily="2" charset="0"/>
              </a:endParaRPr>
            </a:p>
          </p:txBody>
        </p:sp>
        <p:sp>
          <p:nvSpPr>
            <p:cNvPr id="51217" name="Rectangle 13"/>
            <p:cNvSpPr>
              <a:spLocks noChangeArrowheads="1"/>
            </p:cNvSpPr>
            <p:nvPr/>
          </p:nvSpPr>
          <p:spPr bwMode="auto">
            <a:xfrm>
              <a:off x="8613364" y="1187602"/>
              <a:ext cx="1243917"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31B2F0"/>
                  </a:solidFill>
                  <a:latin typeface="Roboto Condensed" panose="02000000000000000000" pitchFamily="2" charset="0"/>
                </a:rPr>
                <a:t>ВИЕ решавате какво искате</a:t>
              </a:r>
              <a:endParaRPr lang="en-GB" altLang="en-US" sz="1800">
                <a:solidFill>
                  <a:srgbClr val="31B2F0"/>
                </a:solidFill>
                <a:latin typeface="Roboto Condensed" panose="02000000000000000000" pitchFamily="2" charset="0"/>
              </a:endParaRPr>
            </a:p>
          </p:txBody>
        </p:sp>
        <p:sp>
          <p:nvSpPr>
            <p:cNvPr id="15" name="Rectangle 14"/>
            <p:cNvSpPr/>
            <p:nvPr/>
          </p:nvSpPr>
          <p:spPr>
            <a:xfrm>
              <a:off x="9690416" y="3166040"/>
              <a:ext cx="1538465" cy="1034997"/>
            </a:xfrm>
            <a:prstGeom prst="rect">
              <a:avLst/>
            </a:prstGeom>
          </p:spPr>
          <p:txBody>
            <a:bodyPr>
              <a:spAutoFit/>
            </a:bodyPr>
            <a:lstStyle/>
            <a:p>
              <a:pPr eaLnBrk="1" fontAlgn="auto" hangingPunct="1">
                <a:lnSpc>
                  <a:spcPct val="85000"/>
                </a:lnSpc>
                <a:spcBef>
                  <a:spcPts val="0"/>
                </a:spcBef>
                <a:spcAft>
                  <a:spcPts val="0"/>
                </a:spcAft>
                <a:defRPr/>
              </a:pPr>
              <a:r>
                <a:rPr lang="bg-BG" dirty="0">
                  <a:solidFill>
                    <a:schemeClr val="accent3">
                      <a:lumMod val="75000"/>
                    </a:schemeClr>
                  </a:solidFill>
                  <a:latin typeface="Roboto Condensed" panose="02000000000000000000" pitchFamily="2" charset="0"/>
                  <a:cs typeface="+mn-cs"/>
                </a:rPr>
                <a:t>ВИЕ определяте работното</a:t>
              </a:r>
              <a:br>
                <a:rPr lang="bg-BG" dirty="0">
                  <a:solidFill>
                    <a:schemeClr val="accent3">
                      <a:lumMod val="75000"/>
                    </a:schemeClr>
                  </a:solidFill>
                  <a:latin typeface="Roboto Condensed" panose="02000000000000000000" pitchFamily="2" charset="0"/>
                  <a:cs typeface="+mn-cs"/>
                </a:rPr>
              </a:br>
              <a:r>
                <a:rPr lang="bg-BG" dirty="0">
                  <a:solidFill>
                    <a:schemeClr val="accent3">
                      <a:lumMod val="75000"/>
                    </a:schemeClr>
                  </a:solidFill>
                  <a:latin typeface="Roboto Condensed" panose="02000000000000000000" pitchFamily="2" charset="0"/>
                  <a:cs typeface="+mn-cs"/>
                </a:rPr>
                <a:t>си време</a:t>
              </a:r>
              <a:endParaRPr lang="en-GB" dirty="0">
                <a:solidFill>
                  <a:schemeClr val="accent3">
                    <a:lumMod val="75000"/>
                  </a:schemeClr>
                </a:solidFill>
                <a:latin typeface="Roboto Condensed" panose="02000000000000000000" pitchFamily="2" charset="0"/>
                <a:cs typeface="+mn-cs"/>
              </a:endParaRPr>
            </a:p>
          </p:txBody>
        </p:sp>
        <p:sp>
          <p:nvSpPr>
            <p:cNvPr id="51219" name="Rectangle 15"/>
            <p:cNvSpPr>
              <a:spLocks noChangeArrowheads="1"/>
            </p:cNvSpPr>
            <p:nvPr/>
          </p:nvSpPr>
          <p:spPr bwMode="auto">
            <a:xfrm>
              <a:off x="6931735" y="4128939"/>
              <a:ext cx="1682661" cy="174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1800">
                  <a:solidFill>
                    <a:srgbClr val="EB852B"/>
                  </a:solidFill>
                  <a:latin typeface="Roboto Condensed" panose="02000000000000000000" pitchFamily="2" charset="0"/>
                </a:rPr>
                <a:t>Проста и доказана локална и глобална система за изграждане на бизнес</a:t>
              </a:r>
              <a:endParaRPr lang="en-GB" altLang="en-US" sz="1800">
                <a:solidFill>
                  <a:srgbClr val="EB852B"/>
                </a:solidFill>
                <a:latin typeface="Roboto Condensed" panose="02000000000000000000" pitchFamily="2" charset="0"/>
              </a:endParaRPr>
            </a:p>
          </p:txBody>
        </p:sp>
      </p:grpSp>
      <p:grpSp>
        <p:nvGrpSpPr>
          <p:cNvPr id="5" name="Group 4"/>
          <p:cNvGrpSpPr>
            <a:grpSpLocks/>
          </p:cNvGrpSpPr>
          <p:nvPr/>
        </p:nvGrpSpPr>
        <p:grpSpPr bwMode="auto">
          <a:xfrm>
            <a:off x="5907088" y="1114425"/>
            <a:ext cx="6118225" cy="4859338"/>
            <a:chOff x="5140331" y="1114428"/>
            <a:chExt cx="6118232" cy="4859758"/>
          </a:xfrm>
        </p:grpSpPr>
        <p:grpSp>
          <p:nvGrpSpPr>
            <p:cNvPr id="17" name="Group 16"/>
            <p:cNvGrpSpPr/>
            <p:nvPr/>
          </p:nvGrpSpPr>
          <p:grpSpPr>
            <a:xfrm>
              <a:off x="7683729" y="4118265"/>
              <a:ext cx="1136730" cy="1855921"/>
              <a:chOff x="5453596" y="-1315389"/>
              <a:chExt cx="2117725" cy="3457575"/>
            </a:xfrm>
            <a:solidFill>
              <a:srgbClr val="C69200"/>
            </a:solidFill>
          </p:grpSpPr>
          <p:sp>
            <p:nvSpPr>
              <p:cNvPr id="19" name="Freeform 5"/>
              <p:cNvSpPr>
                <a:spLocks/>
              </p:cNvSpPr>
              <p:nvPr/>
            </p:nvSpPr>
            <p:spPr bwMode="auto">
              <a:xfrm>
                <a:off x="6344782" y="-475880"/>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 name="Freeform 6"/>
              <p:cNvSpPr>
                <a:spLocks/>
              </p:cNvSpPr>
              <p:nvPr/>
            </p:nvSpPr>
            <p:spPr bwMode="auto">
              <a:xfrm>
                <a:off x="5453596" y="-1315389"/>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51208" name="Freeform 5"/>
            <p:cNvSpPr>
              <a:spLocks/>
            </p:cNvSpPr>
            <p:nvPr/>
          </p:nvSpPr>
          <p:spPr bwMode="auto">
            <a:xfrm>
              <a:off x="8266122" y="4933963"/>
              <a:ext cx="36513" cy="0"/>
            </a:xfrm>
            <a:custGeom>
              <a:avLst/>
              <a:gdLst>
                <a:gd name="T0" fmla="*/ 0 w 4380"/>
                <a:gd name="T1" fmla="*/ 0 h 16"/>
                <a:gd name="T2" fmla="*/ 2147483646 w 4380"/>
                <a:gd name="T3" fmla="*/ 0 h 16"/>
                <a:gd name="T4" fmla="*/ 2147483646 w 4380"/>
                <a:gd name="T5" fmla="*/ 0 h 16"/>
                <a:gd name="T6" fmla="*/ 1689808894 w 4380"/>
                <a:gd name="T7" fmla="*/ 0 h 16"/>
                <a:gd name="T8" fmla="*/ 0 w 438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0" h="16">
                  <a:moveTo>
                    <a:pt x="0" y="0"/>
                  </a:moveTo>
                  <a:lnTo>
                    <a:pt x="3776" y="0"/>
                  </a:lnTo>
                  <a:cubicBezTo>
                    <a:pt x="3974" y="11"/>
                    <a:pt x="4175" y="16"/>
                    <a:pt x="4380" y="16"/>
                  </a:cubicBezTo>
                  <a:lnTo>
                    <a:pt x="604" y="16"/>
                  </a:lnTo>
                  <a:cubicBezTo>
                    <a:pt x="403" y="16"/>
                    <a:pt x="201" y="11"/>
                    <a:pt x="0"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1209" name="Freeform 6"/>
            <p:cNvSpPr>
              <a:spLocks/>
            </p:cNvSpPr>
            <p:nvPr/>
          </p:nvSpPr>
          <p:spPr bwMode="auto">
            <a:xfrm>
              <a:off x="8266122" y="4933963"/>
              <a:ext cx="33338" cy="0"/>
            </a:xfrm>
            <a:custGeom>
              <a:avLst/>
              <a:gdLst>
                <a:gd name="T0" fmla="*/ 0 w 4028"/>
                <a:gd name="T1" fmla="*/ 0 h 11"/>
                <a:gd name="T2" fmla="*/ 2147483646 w 4028"/>
                <a:gd name="T3" fmla="*/ 0 h 11"/>
                <a:gd name="T4" fmla="*/ 2147483646 w 4028"/>
                <a:gd name="T5" fmla="*/ 0 h 11"/>
                <a:gd name="T6" fmla="*/ 1002900160 w 4028"/>
                <a:gd name="T7" fmla="*/ 0 h 11"/>
                <a:gd name="T8" fmla="*/ 0 w 4028"/>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8" h="11">
                  <a:moveTo>
                    <a:pt x="0" y="0"/>
                  </a:moveTo>
                  <a:lnTo>
                    <a:pt x="3776" y="0"/>
                  </a:lnTo>
                  <a:cubicBezTo>
                    <a:pt x="3860" y="4"/>
                    <a:pt x="3943" y="7"/>
                    <a:pt x="4028" y="11"/>
                  </a:cubicBezTo>
                  <a:lnTo>
                    <a:pt x="377" y="11"/>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1210" name="Freeform 7"/>
            <p:cNvSpPr>
              <a:spLocks/>
            </p:cNvSpPr>
            <p:nvPr/>
          </p:nvSpPr>
          <p:spPr bwMode="auto">
            <a:xfrm>
              <a:off x="8269297" y="4933963"/>
              <a:ext cx="33338" cy="0"/>
            </a:xfrm>
            <a:custGeom>
              <a:avLst/>
              <a:gdLst>
                <a:gd name="T0" fmla="*/ 0 w 4003"/>
                <a:gd name="T1" fmla="*/ 0 h 5"/>
                <a:gd name="T2" fmla="*/ 2147483646 w 4003"/>
                <a:gd name="T3" fmla="*/ 0 h 5"/>
                <a:gd name="T4" fmla="*/ 2147483646 w 4003"/>
                <a:gd name="T5" fmla="*/ 0 h 5"/>
                <a:gd name="T6" fmla="*/ 630991732 w 4003"/>
                <a:gd name="T7" fmla="*/ 0 h 5"/>
                <a:gd name="T8" fmla="*/ 0 w 400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3" h="5">
                  <a:moveTo>
                    <a:pt x="0" y="0"/>
                  </a:moveTo>
                  <a:lnTo>
                    <a:pt x="3651" y="0"/>
                  </a:lnTo>
                  <a:cubicBezTo>
                    <a:pt x="3771" y="4"/>
                    <a:pt x="3888" y="5"/>
                    <a:pt x="4003" y="5"/>
                  </a:cubicBezTo>
                  <a:lnTo>
                    <a:pt x="227" y="5"/>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nvGrpSpPr>
            <p:cNvPr id="26" name="Group 25"/>
            <p:cNvGrpSpPr/>
            <p:nvPr/>
          </p:nvGrpSpPr>
          <p:grpSpPr>
            <a:xfrm>
              <a:off x="6327782" y="3030546"/>
              <a:ext cx="3660780" cy="1782767"/>
              <a:chOff x="6327782" y="3030546"/>
              <a:chExt cx="3660780" cy="1782767"/>
            </a:xfrm>
            <a:solidFill>
              <a:srgbClr val="6F732D"/>
            </a:solidFill>
          </p:grpSpPr>
          <p:sp>
            <p:nvSpPr>
              <p:cNvPr id="27" name="Freeform 12"/>
              <p:cNvSpPr>
                <a:spLocks/>
              </p:cNvSpPr>
              <p:nvPr/>
            </p:nvSpPr>
            <p:spPr bwMode="auto">
              <a:xfrm>
                <a:off x="6502408" y="4232286"/>
                <a:ext cx="106363" cy="95250"/>
              </a:xfrm>
              <a:custGeom>
                <a:avLst/>
                <a:gdLst>
                  <a:gd name="T0" fmla="*/ 6180 w 12354"/>
                  <a:gd name="T1" fmla="*/ 0 h 10958"/>
                  <a:gd name="T2" fmla="*/ 2839 w 12354"/>
                  <a:gd name="T3" fmla="*/ 1154 h 10958"/>
                  <a:gd name="T4" fmla="*/ 1847 w 12354"/>
                  <a:gd name="T5" fmla="*/ 8841 h 10958"/>
                  <a:gd name="T6" fmla="*/ 6193 w 12354"/>
                  <a:gd name="T7" fmla="*/ 10958 h 10958"/>
                  <a:gd name="T8" fmla="*/ 9532 w 12354"/>
                  <a:gd name="T9" fmla="*/ 9815 h 10958"/>
                  <a:gd name="T10" fmla="*/ 10504 w 12354"/>
                  <a:gd name="T11" fmla="*/ 2126 h 10958"/>
                  <a:gd name="T12" fmla="*/ 6180 w 12354"/>
                  <a:gd name="T13" fmla="*/ 0 h 10958"/>
                </a:gdLst>
                <a:ahLst/>
                <a:cxnLst>
                  <a:cxn ang="0">
                    <a:pos x="T0" y="T1"/>
                  </a:cxn>
                  <a:cxn ang="0">
                    <a:pos x="T2" y="T3"/>
                  </a:cxn>
                  <a:cxn ang="0">
                    <a:pos x="T4" y="T5"/>
                  </a:cxn>
                  <a:cxn ang="0">
                    <a:pos x="T6" y="T7"/>
                  </a:cxn>
                  <a:cxn ang="0">
                    <a:pos x="T8" y="T9"/>
                  </a:cxn>
                  <a:cxn ang="0">
                    <a:pos x="T10" y="T11"/>
                  </a:cxn>
                  <a:cxn ang="0">
                    <a:pos x="T12" y="T13"/>
                  </a:cxn>
                </a:cxnLst>
                <a:rect l="0" t="0" r="r" b="b"/>
                <a:pathLst>
                  <a:path w="12354" h="10958">
                    <a:moveTo>
                      <a:pt x="6180" y="0"/>
                    </a:moveTo>
                    <a:cubicBezTo>
                      <a:pt x="5009" y="0"/>
                      <a:pt x="3833" y="377"/>
                      <a:pt x="2839" y="1154"/>
                    </a:cubicBezTo>
                    <a:cubicBezTo>
                      <a:pt x="447" y="3000"/>
                      <a:pt x="0" y="6449"/>
                      <a:pt x="1847" y="8841"/>
                    </a:cubicBezTo>
                    <a:cubicBezTo>
                      <a:pt x="2936" y="10226"/>
                      <a:pt x="4557" y="10958"/>
                      <a:pt x="6193" y="10958"/>
                    </a:cubicBezTo>
                    <a:cubicBezTo>
                      <a:pt x="7359" y="10958"/>
                      <a:pt x="8535" y="10586"/>
                      <a:pt x="9532" y="9815"/>
                    </a:cubicBezTo>
                    <a:cubicBezTo>
                      <a:pt x="11924" y="7944"/>
                      <a:pt x="12354" y="4518"/>
                      <a:pt x="10504" y="2126"/>
                    </a:cubicBezTo>
                    <a:cubicBezTo>
                      <a:pt x="9428" y="730"/>
                      <a:pt x="7812" y="0"/>
                      <a:pt x="6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 name="Freeform 14"/>
              <p:cNvSpPr>
                <a:spLocks/>
              </p:cNvSpPr>
              <p:nvPr/>
            </p:nvSpPr>
            <p:spPr bwMode="auto">
              <a:xfrm>
                <a:off x="6327782" y="3890973"/>
                <a:ext cx="361950" cy="608014"/>
              </a:xfrm>
              <a:custGeom>
                <a:avLst/>
                <a:gdLst>
                  <a:gd name="T0" fmla="*/ 34712 w 41852"/>
                  <a:gd name="T1" fmla="*/ 1052 h 70554"/>
                  <a:gd name="T2" fmla="*/ 33330 w 41852"/>
                  <a:gd name="T3" fmla="*/ 22604 h 70554"/>
                  <a:gd name="T4" fmla="*/ 32066 w 41852"/>
                  <a:gd name="T5" fmla="*/ 1307 h 70554"/>
                  <a:gd name="T6" fmla="*/ 26403 w 41852"/>
                  <a:gd name="T7" fmla="*/ 1832 h 70554"/>
                  <a:gd name="T8" fmla="*/ 24962 w 41852"/>
                  <a:gd name="T9" fmla="*/ 17622 h 70554"/>
                  <a:gd name="T10" fmla="*/ 18580 w 41852"/>
                  <a:gd name="T11" fmla="*/ 35124 h 70554"/>
                  <a:gd name="T12" fmla="*/ 0 w 41852"/>
                  <a:gd name="T13" fmla="*/ 51415 h 70554"/>
                  <a:gd name="T14" fmla="*/ 5273 w 41852"/>
                  <a:gd name="T15" fmla="*/ 58212 h 70554"/>
                  <a:gd name="T16" fmla="*/ 16754 w 41852"/>
                  <a:gd name="T17" fmla="*/ 43024 h 70554"/>
                  <a:gd name="T18" fmla="*/ 29099 w 41852"/>
                  <a:gd name="T19" fmla="*/ 35226 h 70554"/>
                  <a:gd name="T20" fmla="*/ 30585 w 41852"/>
                  <a:gd name="T21" fmla="*/ 35549 h 70554"/>
                  <a:gd name="T22" fmla="*/ 34712 w 41852"/>
                  <a:gd name="T23" fmla="*/ 49100 h 70554"/>
                  <a:gd name="T24" fmla="*/ 33720 w 41852"/>
                  <a:gd name="T25" fmla="*/ 70554 h 70554"/>
                  <a:gd name="T26" fmla="*/ 41268 w 41852"/>
                  <a:gd name="T27" fmla="*/ 69325 h 70554"/>
                  <a:gd name="T28" fmla="*/ 40120 w 41852"/>
                  <a:gd name="T29" fmla="*/ 44796 h 70554"/>
                  <a:gd name="T30" fmla="*/ 40373 w 41852"/>
                  <a:gd name="T31" fmla="*/ 22895 h 70554"/>
                  <a:gd name="T32" fmla="*/ 41852 w 41852"/>
                  <a:gd name="T33" fmla="*/ 0 h 70554"/>
                  <a:gd name="T34" fmla="*/ 34712 w 41852"/>
                  <a:gd name="T35" fmla="*/ 1052 h 70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852" h="70554">
                    <a:moveTo>
                      <a:pt x="34712" y="1052"/>
                    </a:moveTo>
                    <a:lnTo>
                      <a:pt x="33330" y="22604"/>
                    </a:lnTo>
                    <a:lnTo>
                      <a:pt x="32066" y="1307"/>
                    </a:lnTo>
                    <a:lnTo>
                      <a:pt x="26403" y="1832"/>
                    </a:lnTo>
                    <a:cubicBezTo>
                      <a:pt x="26416" y="2308"/>
                      <a:pt x="26637" y="11353"/>
                      <a:pt x="24962" y="17622"/>
                    </a:cubicBezTo>
                    <a:cubicBezTo>
                      <a:pt x="23310" y="23869"/>
                      <a:pt x="22882" y="28618"/>
                      <a:pt x="18580" y="35124"/>
                    </a:cubicBezTo>
                    <a:cubicBezTo>
                      <a:pt x="10665" y="47170"/>
                      <a:pt x="534" y="51203"/>
                      <a:pt x="0" y="51415"/>
                    </a:cubicBezTo>
                    <a:lnTo>
                      <a:pt x="5273" y="58212"/>
                    </a:lnTo>
                    <a:cubicBezTo>
                      <a:pt x="5534" y="57795"/>
                      <a:pt x="10528" y="49936"/>
                      <a:pt x="16754" y="43024"/>
                    </a:cubicBezTo>
                    <a:cubicBezTo>
                      <a:pt x="22068" y="37145"/>
                      <a:pt x="26585" y="35226"/>
                      <a:pt x="29099" y="35226"/>
                    </a:cubicBezTo>
                    <a:cubicBezTo>
                      <a:pt x="29726" y="35226"/>
                      <a:pt x="30226" y="35343"/>
                      <a:pt x="30585" y="35549"/>
                    </a:cubicBezTo>
                    <a:cubicBezTo>
                      <a:pt x="33349" y="37127"/>
                      <a:pt x="34439" y="41547"/>
                      <a:pt x="34712" y="49100"/>
                    </a:cubicBezTo>
                    <a:cubicBezTo>
                      <a:pt x="35062" y="58442"/>
                      <a:pt x="33784" y="69946"/>
                      <a:pt x="33720" y="70554"/>
                    </a:cubicBezTo>
                    <a:lnTo>
                      <a:pt x="41268" y="69325"/>
                    </a:lnTo>
                    <a:cubicBezTo>
                      <a:pt x="41225" y="68412"/>
                      <a:pt x="40393" y="51068"/>
                      <a:pt x="40120" y="44796"/>
                    </a:cubicBezTo>
                    <a:cubicBezTo>
                      <a:pt x="39864" y="38314"/>
                      <a:pt x="40587" y="31227"/>
                      <a:pt x="40373" y="22895"/>
                    </a:cubicBezTo>
                    <a:cubicBezTo>
                      <a:pt x="40120" y="13746"/>
                      <a:pt x="41764" y="687"/>
                      <a:pt x="41852" y="0"/>
                    </a:cubicBezTo>
                    <a:lnTo>
                      <a:pt x="34712" y="10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 name="Freeform 17"/>
              <p:cNvSpPr>
                <a:spLocks/>
              </p:cNvSpPr>
              <p:nvPr/>
            </p:nvSpPr>
            <p:spPr bwMode="auto">
              <a:xfrm>
                <a:off x="6826258" y="4038611"/>
                <a:ext cx="69850" cy="60325"/>
              </a:xfrm>
              <a:custGeom>
                <a:avLst/>
                <a:gdLst>
                  <a:gd name="T0" fmla="*/ 7296 w 8015"/>
                  <a:gd name="T1" fmla="*/ 2217 h 7075"/>
                  <a:gd name="T2" fmla="*/ 3995 w 8015"/>
                  <a:gd name="T3" fmla="*/ 0 h 7075"/>
                  <a:gd name="T4" fmla="*/ 2685 w 8015"/>
                  <a:gd name="T5" fmla="*/ 251 h 7075"/>
                  <a:gd name="T6" fmla="*/ 738 w 8015"/>
                  <a:gd name="T7" fmla="*/ 4866 h 7075"/>
                  <a:gd name="T8" fmla="*/ 4000 w 8015"/>
                  <a:gd name="T9" fmla="*/ 7075 h 7075"/>
                  <a:gd name="T10" fmla="*/ 5328 w 8015"/>
                  <a:gd name="T11" fmla="*/ 6811 h 7075"/>
                  <a:gd name="T12" fmla="*/ 7296 w 8015"/>
                  <a:gd name="T13" fmla="*/ 2217 h 7075"/>
                </a:gdLst>
                <a:ahLst/>
                <a:cxnLst>
                  <a:cxn ang="0">
                    <a:pos x="T0" y="T1"/>
                  </a:cxn>
                  <a:cxn ang="0">
                    <a:pos x="T2" y="T3"/>
                  </a:cxn>
                  <a:cxn ang="0">
                    <a:pos x="T4" y="T5"/>
                  </a:cxn>
                  <a:cxn ang="0">
                    <a:pos x="T6" y="T7"/>
                  </a:cxn>
                  <a:cxn ang="0">
                    <a:pos x="T8" y="T9"/>
                  </a:cxn>
                  <a:cxn ang="0">
                    <a:pos x="T10" y="T11"/>
                  </a:cxn>
                  <a:cxn ang="0">
                    <a:pos x="T12" y="T13"/>
                  </a:cxn>
                </a:cxnLst>
                <a:rect l="0" t="0" r="r" b="b"/>
                <a:pathLst>
                  <a:path w="8015" h="7075">
                    <a:moveTo>
                      <a:pt x="7296" y="2217"/>
                    </a:moveTo>
                    <a:cubicBezTo>
                      <a:pt x="6732" y="835"/>
                      <a:pt x="5398" y="0"/>
                      <a:pt x="3995" y="0"/>
                    </a:cubicBezTo>
                    <a:cubicBezTo>
                      <a:pt x="3556" y="0"/>
                      <a:pt x="3112" y="79"/>
                      <a:pt x="2685" y="251"/>
                    </a:cubicBezTo>
                    <a:cubicBezTo>
                      <a:pt x="875" y="990"/>
                      <a:pt x="0" y="3053"/>
                      <a:pt x="738" y="4866"/>
                    </a:cubicBezTo>
                    <a:cubicBezTo>
                      <a:pt x="1286" y="6240"/>
                      <a:pt x="2606" y="7075"/>
                      <a:pt x="4000" y="7075"/>
                    </a:cubicBezTo>
                    <a:cubicBezTo>
                      <a:pt x="4444" y="7075"/>
                      <a:pt x="4895" y="6991"/>
                      <a:pt x="5328" y="6811"/>
                    </a:cubicBezTo>
                    <a:cubicBezTo>
                      <a:pt x="7138" y="6071"/>
                      <a:pt x="8015" y="4027"/>
                      <a:pt x="7296" y="2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0" name="Freeform 19"/>
              <p:cNvSpPr>
                <a:spLocks/>
              </p:cNvSpPr>
              <p:nvPr/>
            </p:nvSpPr>
            <p:spPr bwMode="auto">
              <a:xfrm>
                <a:off x="6710370" y="3836998"/>
                <a:ext cx="301625" cy="384176"/>
              </a:xfrm>
              <a:custGeom>
                <a:avLst/>
                <a:gdLst>
                  <a:gd name="T0" fmla="*/ 35042 w 35042"/>
                  <a:gd name="T1" fmla="*/ 1578 h 44564"/>
                  <a:gd name="T2" fmla="*/ 30429 w 35042"/>
                  <a:gd name="T3" fmla="*/ 974 h 44564"/>
                  <a:gd name="T4" fmla="*/ 25781 w 35042"/>
                  <a:gd name="T5" fmla="*/ 14133 h 44564"/>
                  <a:gd name="T6" fmla="*/ 28738 w 35042"/>
                  <a:gd name="T7" fmla="*/ 663 h 44564"/>
                  <a:gd name="T8" fmla="*/ 25120 w 35042"/>
                  <a:gd name="T9" fmla="*/ 0 h 44564"/>
                  <a:gd name="T10" fmla="*/ 21461 w 35042"/>
                  <a:gd name="T11" fmla="*/ 9559 h 44564"/>
                  <a:gd name="T12" fmla="*/ 14419 w 35042"/>
                  <a:gd name="T13" fmla="*/ 19311 h 44564"/>
                  <a:gd name="T14" fmla="*/ 0 w 35042"/>
                  <a:gd name="T15" fmla="*/ 26166 h 44564"/>
                  <a:gd name="T16" fmla="*/ 2083 w 35042"/>
                  <a:gd name="T17" fmla="*/ 31326 h 44564"/>
                  <a:gd name="T18" fmla="*/ 11889 w 35042"/>
                  <a:gd name="T19" fmla="*/ 23910 h 44564"/>
                  <a:gd name="T20" fmla="*/ 19678 w 35042"/>
                  <a:gd name="T21" fmla="*/ 21072 h 44564"/>
                  <a:gd name="T22" fmla="*/ 21811 w 35042"/>
                  <a:gd name="T23" fmla="*/ 21689 h 44564"/>
                  <a:gd name="T24" fmla="*/ 21987 w 35042"/>
                  <a:gd name="T25" fmla="*/ 30837 h 44564"/>
                  <a:gd name="T26" fmla="*/ 17627 w 35042"/>
                  <a:gd name="T27" fmla="*/ 43998 h 44564"/>
                  <a:gd name="T28" fmla="*/ 22532 w 35042"/>
                  <a:gd name="T29" fmla="*/ 44564 h 44564"/>
                  <a:gd name="T30" fmla="*/ 26110 w 35042"/>
                  <a:gd name="T31" fmla="*/ 29104 h 44564"/>
                  <a:gd name="T32" fmla="*/ 30118 w 35042"/>
                  <a:gd name="T33" fmla="*/ 15535 h 44564"/>
                  <a:gd name="T34" fmla="*/ 35042 w 35042"/>
                  <a:gd name="T35" fmla="*/ 1578 h 4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42" h="44564">
                    <a:moveTo>
                      <a:pt x="35042" y="1578"/>
                    </a:moveTo>
                    <a:lnTo>
                      <a:pt x="30429" y="974"/>
                    </a:lnTo>
                    <a:lnTo>
                      <a:pt x="25781" y="14133"/>
                    </a:lnTo>
                    <a:lnTo>
                      <a:pt x="28738" y="663"/>
                    </a:lnTo>
                    <a:lnTo>
                      <a:pt x="25120" y="0"/>
                    </a:lnTo>
                    <a:cubicBezTo>
                      <a:pt x="25042" y="300"/>
                      <a:pt x="23603" y="5960"/>
                      <a:pt x="21461" y="9559"/>
                    </a:cubicBezTo>
                    <a:cubicBezTo>
                      <a:pt x="19322" y="13161"/>
                      <a:pt x="18233" y="16022"/>
                      <a:pt x="14419" y="19311"/>
                    </a:cubicBezTo>
                    <a:cubicBezTo>
                      <a:pt x="7376" y="25427"/>
                      <a:pt x="368" y="26128"/>
                      <a:pt x="0" y="26166"/>
                    </a:cubicBezTo>
                    <a:lnTo>
                      <a:pt x="2083" y="31326"/>
                    </a:lnTo>
                    <a:cubicBezTo>
                      <a:pt x="2320" y="31113"/>
                      <a:pt x="6811" y="27100"/>
                      <a:pt x="11889" y="23910"/>
                    </a:cubicBezTo>
                    <a:cubicBezTo>
                      <a:pt x="15276" y="21782"/>
                      <a:pt x="17931" y="21072"/>
                      <a:pt x="19678" y="21072"/>
                    </a:cubicBezTo>
                    <a:cubicBezTo>
                      <a:pt x="20731" y="21072"/>
                      <a:pt x="21453" y="21329"/>
                      <a:pt x="21811" y="21689"/>
                    </a:cubicBezTo>
                    <a:cubicBezTo>
                      <a:pt x="23252" y="23148"/>
                      <a:pt x="23155" y="26087"/>
                      <a:pt x="21987" y="30837"/>
                    </a:cubicBezTo>
                    <a:cubicBezTo>
                      <a:pt x="20587" y="36719"/>
                      <a:pt x="17775" y="43635"/>
                      <a:pt x="17627" y="43998"/>
                    </a:cubicBezTo>
                    <a:lnTo>
                      <a:pt x="22532" y="44564"/>
                    </a:lnTo>
                    <a:cubicBezTo>
                      <a:pt x="22663" y="43989"/>
                      <a:pt x="25177" y="33056"/>
                      <a:pt x="26110" y="29104"/>
                    </a:cubicBezTo>
                    <a:cubicBezTo>
                      <a:pt x="27104" y="25035"/>
                      <a:pt x="28777" y="20772"/>
                      <a:pt x="30118" y="15535"/>
                    </a:cubicBezTo>
                    <a:cubicBezTo>
                      <a:pt x="31559" y="9811"/>
                      <a:pt x="34868" y="1991"/>
                      <a:pt x="35042" y="1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1" name="Freeform 21"/>
              <p:cNvSpPr>
                <a:spLocks/>
              </p:cNvSpPr>
              <p:nvPr/>
            </p:nvSpPr>
            <p:spPr bwMode="auto">
              <a:xfrm>
                <a:off x="7097721" y="4227524"/>
                <a:ext cx="93663" cy="85725"/>
              </a:xfrm>
              <a:custGeom>
                <a:avLst/>
                <a:gdLst>
                  <a:gd name="T0" fmla="*/ 5392 w 10778"/>
                  <a:gd name="T1" fmla="*/ 9899 h 9899"/>
                  <a:gd name="T2" fmla="*/ 10255 w 10778"/>
                  <a:gd name="T3" fmla="*/ 5895 h 9899"/>
                  <a:gd name="T4" fmla="*/ 6344 w 10778"/>
                  <a:gd name="T5" fmla="*/ 96 h 9899"/>
                  <a:gd name="T6" fmla="*/ 5379 w 10778"/>
                  <a:gd name="T7" fmla="*/ 0 h 9899"/>
                  <a:gd name="T8" fmla="*/ 525 w 10778"/>
                  <a:gd name="T9" fmla="*/ 3988 h 9899"/>
                  <a:gd name="T10" fmla="*/ 4436 w 10778"/>
                  <a:gd name="T11" fmla="*/ 9806 h 9899"/>
                  <a:gd name="T12" fmla="*/ 5392 w 10778"/>
                  <a:gd name="T13" fmla="*/ 9899 h 9899"/>
                </a:gdLst>
                <a:ahLst/>
                <a:cxnLst>
                  <a:cxn ang="0">
                    <a:pos x="T0" y="T1"/>
                  </a:cxn>
                  <a:cxn ang="0">
                    <a:pos x="T2" y="T3"/>
                  </a:cxn>
                  <a:cxn ang="0">
                    <a:pos x="T4" y="T5"/>
                  </a:cxn>
                  <a:cxn ang="0">
                    <a:pos x="T6" y="T7"/>
                  </a:cxn>
                  <a:cxn ang="0">
                    <a:pos x="T8" y="T9"/>
                  </a:cxn>
                  <a:cxn ang="0">
                    <a:pos x="T10" y="T11"/>
                  </a:cxn>
                  <a:cxn ang="0">
                    <a:pos x="T12" y="T13"/>
                  </a:cxn>
                </a:cxnLst>
                <a:rect l="0" t="0" r="r" b="b"/>
                <a:pathLst>
                  <a:path w="10778" h="9899">
                    <a:moveTo>
                      <a:pt x="5392" y="9899"/>
                    </a:moveTo>
                    <a:cubicBezTo>
                      <a:pt x="7716" y="9899"/>
                      <a:pt x="9791" y="8260"/>
                      <a:pt x="10255" y="5895"/>
                    </a:cubicBezTo>
                    <a:cubicBezTo>
                      <a:pt x="10778" y="3207"/>
                      <a:pt x="9028" y="619"/>
                      <a:pt x="6344" y="96"/>
                    </a:cubicBezTo>
                    <a:cubicBezTo>
                      <a:pt x="6019" y="33"/>
                      <a:pt x="5697" y="0"/>
                      <a:pt x="5379" y="0"/>
                    </a:cubicBezTo>
                    <a:cubicBezTo>
                      <a:pt x="3061" y="0"/>
                      <a:pt x="989" y="1623"/>
                      <a:pt x="525" y="3988"/>
                    </a:cubicBezTo>
                    <a:cubicBezTo>
                      <a:pt x="0" y="6675"/>
                      <a:pt x="1751" y="9283"/>
                      <a:pt x="4436" y="9806"/>
                    </a:cubicBezTo>
                    <a:cubicBezTo>
                      <a:pt x="4757" y="9869"/>
                      <a:pt x="5075" y="9899"/>
                      <a:pt x="5392" y="9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2" name="Freeform 23"/>
              <p:cNvSpPr>
                <a:spLocks/>
              </p:cNvSpPr>
              <p:nvPr/>
            </p:nvSpPr>
            <p:spPr bwMode="auto">
              <a:xfrm>
                <a:off x="6959608" y="4048136"/>
                <a:ext cx="528638" cy="433389"/>
              </a:xfrm>
              <a:custGeom>
                <a:avLst/>
                <a:gdLst>
                  <a:gd name="T0" fmla="*/ 40975 w 61444"/>
                  <a:gd name="T1" fmla="*/ 17094 h 50346"/>
                  <a:gd name="T2" fmla="*/ 54749 w 61444"/>
                  <a:gd name="T3" fmla="*/ 3546 h 50346"/>
                  <a:gd name="T4" fmla="*/ 51013 w 61444"/>
                  <a:gd name="T5" fmla="*/ 0 h 50346"/>
                  <a:gd name="T6" fmla="*/ 39399 w 61444"/>
                  <a:gd name="T7" fmla="*/ 8413 h 50346"/>
                  <a:gd name="T8" fmla="*/ 23659 w 61444"/>
                  <a:gd name="T9" fmla="*/ 14486 h 50346"/>
                  <a:gd name="T10" fmla="*/ 17861 w 61444"/>
                  <a:gd name="T11" fmla="*/ 14883 h 50346"/>
                  <a:gd name="T12" fmla="*/ 1499 w 61444"/>
                  <a:gd name="T13" fmla="*/ 11506 h 50346"/>
                  <a:gd name="T14" fmla="*/ 0 w 61444"/>
                  <a:gd name="T15" fmla="*/ 19159 h 50346"/>
                  <a:gd name="T16" fmla="*/ 15963 w 61444"/>
                  <a:gd name="T17" fmla="*/ 17942 h 50346"/>
                  <a:gd name="T18" fmla="*/ 17180 w 61444"/>
                  <a:gd name="T19" fmla="*/ 17953 h 50346"/>
                  <a:gd name="T20" fmla="*/ 30506 w 61444"/>
                  <a:gd name="T21" fmla="*/ 22917 h 50346"/>
                  <a:gd name="T22" fmla="*/ 23736 w 61444"/>
                  <a:gd name="T23" fmla="*/ 33820 h 50346"/>
                  <a:gd name="T24" fmla="*/ 8543 w 61444"/>
                  <a:gd name="T25" fmla="*/ 45908 h 50346"/>
                  <a:gd name="T26" fmla="*/ 13873 w 61444"/>
                  <a:gd name="T27" fmla="*/ 50346 h 50346"/>
                  <a:gd name="T28" fmla="*/ 29903 w 61444"/>
                  <a:gd name="T29" fmla="*/ 34945 h 50346"/>
                  <a:gd name="T30" fmla="*/ 44983 w 61444"/>
                  <a:gd name="T31" fmla="*/ 22079 h 50346"/>
                  <a:gd name="T32" fmla="*/ 61444 w 61444"/>
                  <a:gd name="T33" fmla="*/ 9443 h 50346"/>
                  <a:gd name="T34" fmla="*/ 56482 w 61444"/>
                  <a:gd name="T35" fmla="*/ 5200 h 50346"/>
                  <a:gd name="T36" fmla="*/ 40975 w 61444"/>
                  <a:gd name="T37" fmla="*/ 17094 h 50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44" h="50346">
                    <a:moveTo>
                      <a:pt x="40975" y="17094"/>
                    </a:moveTo>
                    <a:lnTo>
                      <a:pt x="54749" y="3546"/>
                    </a:lnTo>
                    <a:lnTo>
                      <a:pt x="51013" y="0"/>
                    </a:lnTo>
                    <a:cubicBezTo>
                      <a:pt x="50696" y="293"/>
                      <a:pt x="44650" y="5821"/>
                      <a:pt x="39399" y="8413"/>
                    </a:cubicBezTo>
                    <a:cubicBezTo>
                      <a:pt x="34146" y="11003"/>
                      <a:pt x="30643" y="13533"/>
                      <a:pt x="23659" y="14486"/>
                    </a:cubicBezTo>
                    <a:cubicBezTo>
                      <a:pt x="21628" y="14764"/>
                      <a:pt x="19689" y="14883"/>
                      <a:pt x="17861" y="14883"/>
                    </a:cubicBezTo>
                    <a:cubicBezTo>
                      <a:pt x="8063" y="14883"/>
                      <a:pt x="1828" y="11675"/>
                      <a:pt x="1499" y="11506"/>
                    </a:cubicBezTo>
                    <a:lnTo>
                      <a:pt x="0" y="19159"/>
                    </a:lnTo>
                    <a:cubicBezTo>
                      <a:pt x="398" y="19097"/>
                      <a:pt x="7948" y="17942"/>
                      <a:pt x="15963" y="17942"/>
                    </a:cubicBezTo>
                    <a:cubicBezTo>
                      <a:pt x="16366" y="17942"/>
                      <a:pt x="16774" y="17945"/>
                      <a:pt x="17180" y="17953"/>
                    </a:cubicBezTo>
                    <a:cubicBezTo>
                      <a:pt x="26150" y="18087"/>
                      <a:pt x="30136" y="21087"/>
                      <a:pt x="30506" y="22917"/>
                    </a:cubicBezTo>
                    <a:cubicBezTo>
                      <a:pt x="31092" y="25758"/>
                      <a:pt x="28738" y="29106"/>
                      <a:pt x="23736" y="33820"/>
                    </a:cubicBezTo>
                    <a:cubicBezTo>
                      <a:pt x="17590" y="39638"/>
                      <a:pt x="8995" y="45594"/>
                      <a:pt x="8543" y="45908"/>
                    </a:cubicBezTo>
                    <a:lnTo>
                      <a:pt x="13873" y="50346"/>
                    </a:lnTo>
                    <a:cubicBezTo>
                      <a:pt x="14468" y="49771"/>
                      <a:pt x="25781" y="38861"/>
                      <a:pt x="29903" y="34945"/>
                    </a:cubicBezTo>
                    <a:cubicBezTo>
                      <a:pt x="34164" y="30918"/>
                      <a:pt x="39419" y="27199"/>
                      <a:pt x="44983" y="22079"/>
                    </a:cubicBezTo>
                    <a:cubicBezTo>
                      <a:pt x="51072" y="16452"/>
                      <a:pt x="60924" y="9793"/>
                      <a:pt x="61444" y="9443"/>
                    </a:cubicBezTo>
                    <a:lnTo>
                      <a:pt x="56482" y="5200"/>
                    </a:lnTo>
                    <a:lnTo>
                      <a:pt x="40975" y="170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 name="Freeform 33"/>
              <p:cNvSpPr>
                <a:spLocks/>
              </p:cNvSpPr>
              <p:nvPr/>
            </p:nvSpPr>
            <p:spPr bwMode="auto">
              <a:xfrm>
                <a:off x="8837623" y="3290896"/>
                <a:ext cx="90488" cy="85725"/>
              </a:xfrm>
              <a:custGeom>
                <a:avLst/>
                <a:gdLst>
                  <a:gd name="T0" fmla="*/ 5284 w 10521"/>
                  <a:gd name="T1" fmla="*/ 9913 h 9913"/>
                  <a:gd name="T2" fmla="*/ 10175 w 10521"/>
                  <a:gd name="T3" fmla="*/ 5589 h 9913"/>
                  <a:gd name="T4" fmla="*/ 5894 w 10521"/>
                  <a:gd name="T5" fmla="*/ 43 h 9913"/>
                  <a:gd name="T6" fmla="*/ 5252 w 10521"/>
                  <a:gd name="T7" fmla="*/ 0 h 9913"/>
                  <a:gd name="T8" fmla="*/ 347 w 10521"/>
                  <a:gd name="T9" fmla="*/ 4326 h 9913"/>
                  <a:gd name="T10" fmla="*/ 4648 w 10521"/>
                  <a:gd name="T11" fmla="*/ 9872 h 9913"/>
                  <a:gd name="T12" fmla="*/ 5284 w 10521"/>
                  <a:gd name="T13" fmla="*/ 9913 h 9913"/>
                </a:gdLst>
                <a:ahLst/>
                <a:cxnLst>
                  <a:cxn ang="0">
                    <a:pos x="T0" y="T1"/>
                  </a:cxn>
                  <a:cxn ang="0">
                    <a:pos x="T2" y="T3"/>
                  </a:cxn>
                  <a:cxn ang="0">
                    <a:pos x="T4" y="T5"/>
                  </a:cxn>
                  <a:cxn ang="0">
                    <a:pos x="T6" y="T7"/>
                  </a:cxn>
                  <a:cxn ang="0">
                    <a:pos x="T8" y="T9"/>
                  </a:cxn>
                  <a:cxn ang="0">
                    <a:pos x="T10" y="T11"/>
                  </a:cxn>
                  <a:cxn ang="0">
                    <a:pos x="T12" y="T13"/>
                  </a:cxn>
                </a:cxnLst>
                <a:rect l="0" t="0" r="r" b="b"/>
                <a:pathLst>
                  <a:path w="10521" h="9913">
                    <a:moveTo>
                      <a:pt x="5284" y="9913"/>
                    </a:moveTo>
                    <a:cubicBezTo>
                      <a:pt x="7727" y="9913"/>
                      <a:pt x="9851" y="8084"/>
                      <a:pt x="10175" y="5589"/>
                    </a:cubicBezTo>
                    <a:cubicBezTo>
                      <a:pt x="10521" y="2865"/>
                      <a:pt x="8597" y="394"/>
                      <a:pt x="5894" y="43"/>
                    </a:cubicBezTo>
                    <a:cubicBezTo>
                      <a:pt x="5678" y="14"/>
                      <a:pt x="5462" y="0"/>
                      <a:pt x="5252" y="0"/>
                    </a:cubicBezTo>
                    <a:cubicBezTo>
                      <a:pt x="2792" y="0"/>
                      <a:pt x="671" y="1833"/>
                      <a:pt x="347" y="4326"/>
                    </a:cubicBezTo>
                    <a:cubicBezTo>
                      <a:pt x="0" y="7050"/>
                      <a:pt x="1923" y="9522"/>
                      <a:pt x="4648" y="9872"/>
                    </a:cubicBezTo>
                    <a:cubicBezTo>
                      <a:pt x="4860" y="9901"/>
                      <a:pt x="5072" y="9913"/>
                      <a:pt x="5284" y="99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 name="Freeform 34"/>
              <p:cNvSpPr>
                <a:spLocks/>
              </p:cNvSpPr>
              <p:nvPr/>
            </p:nvSpPr>
            <p:spPr bwMode="auto">
              <a:xfrm>
                <a:off x="8667760" y="3146433"/>
                <a:ext cx="454026" cy="522289"/>
              </a:xfrm>
              <a:custGeom>
                <a:avLst/>
                <a:gdLst>
                  <a:gd name="T0" fmla="*/ 52707 w 52707"/>
                  <a:gd name="T1" fmla="*/ 49641 h 60703"/>
                  <a:gd name="T2" fmla="*/ 43525 w 52707"/>
                  <a:gd name="T3" fmla="*/ 38603 h 60703"/>
                  <a:gd name="T4" fmla="*/ 36403 w 52707"/>
                  <a:gd name="T5" fmla="*/ 23321 h 60703"/>
                  <a:gd name="T6" fmla="*/ 37880 w 52707"/>
                  <a:gd name="T7" fmla="*/ 973 h 60703"/>
                  <a:gd name="T8" fmla="*/ 30161 w 52707"/>
                  <a:gd name="T9" fmla="*/ 0 h 60703"/>
                  <a:gd name="T10" fmla="*/ 32531 w 52707"/>
                  <a:gd name="T11" fmla="*/ 17072 h 60703"/>
                  <a:gd name="T12" fmla="*/ 28446 w 52707"/>
                  <a:gd name="T13" fmla="*/ 30718 h 60703"/>
                  <a:gd name="T14" fmla="*/ 27302 w 52707"/>
                  <a:gd name="T15" fmla="*/ 30869 h 60703"/>
                  <a:gd name="T16" fmla="*/ 17122 w 52707"/>
                  <a:gd name="T17" fmla="*/ 24685 h 60703"/>
                  <a:gd name="T18" fmla="*/ 4047 w 52707"/>
                  <a:gd name="T19" fmla="*/ 10336 h 60703"/>
                  <a:gd name="T20" fmla="*/ 0 w 52707"/>
                  <a:gd name="T21" fmla="*/ 15943 h 60703"/>
                  <a:gd name="T22" fmla="*/ 16419 w 52707"/>
                  <a:gd name="T23" fmla="*/ 30916 h 60703"/>
                  <a:gd name="T24" fmla="*/ 30292 w 52707"/>
                  <a:gd name="T25" fmla="*/ 45107 h 60703"/>
                  <a:gd name="T26" fmla="*/ 43971 w 52707"/>
                  <a:gd name="T27" fmla="*/ 60703 h 60703"/>
                  <a:gd name="T28" fmla="*/ 47882 w 52707"/>
                  <a:gd name="T29" fmla="*/ 55462 h 60703"/>
                  <a:gd name="T30" fmla="*/ 34963 w 52707"/>
                  <a:gd name="T31" fmla="*/ 40765 h 60703"/>
                  <a:gd name="T32" fmla="*/ 49418 w 52707"/>
                  <a:gd name="T33" fmla="*/ 53595 h 60703"/>
                  <a:gd name="T34" fmla="*/ 52707 w 52707"/>
                  <a:gd name="T35" fmla="*/ 49641 h 60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07" h="60703">
                    <a:moveTo>
                      <a:pt x="52707" y="49641"/>
                    </a:moveTo>
                    <a:cubicBezTo>
                      <a:pt x="52394" y="49345"/>
                      <a:pt x="46464" y="43685"/>
                      <a:pt x="43525" y="38603"/>
                    </a:cubicBezTo>
                    <a:cubicBezTo>
                      <a:pt x="40585" y="33542"/>
                      <a:pt x="37824" y="30231"/>
                      <a:pt x="36403" y="23321"/>
                    </a:cubicBezTo>
                    <a:cubicBezTo>
                      <a:pt x="33775" y="10514"/>
                      <a:pt x="37675" y="1451"/>
                      <a:pt x="37880" y="973"/>
                    </a:cubicBezTo>
                    <a:lnTo>
                      <a:pt x="30161" y="0"/>
                    </a:lnTo>
                    <a:cubicBezTo>
                      <a:pt x="30254" y="433"/>
                      <a:pt x="32084" y="8665"/>
                      <a:pt x="32531" y="17072"/>
                    </a:cubicBezTo>
                    <a:cubicBezTo>
                      <a:pt x="32979" y="26028"/>
                      <a:pt x="30272" y="30231"/>
                      <a:pt x="28446" y="30718"/>
                    </a:cubicBezTo>
                    <a:cubicBezTo>
                      <a:pt x="28080" y="30821"/>
                      <a:pt x="27699" y="30869"/>
                      <a:pt x="27302" y="30869"/>
                    </a:cubicBezTo>
                    <a:cubicBezTo>
                      <a:pt x="24721" y="30869"/>
                      <a:pt x="21493" y="28738"/>
                      <a:pt x="17122" y="24685"/>
                    </a:cubicBezTo>
                    <a:cubicBezTo>
                      <a:pt x="10934" y="18941"/>
                      <a:pt x="4391" y="10767"/>
                      <a:pt x="4047" y="10336"/>
                    </a:cubicBezTo>
                    <a:lnTo>
                      <a:pt x="0" y="15943"/>
                    </a:lnTo>
                    <a:cubicBezTo>
                      <a:pt x="613" y="16499"/>
                      <a:pt x="12259" y="27059"/>
                      <a:pt x="16419" y="30916"/>
                    </a:cubicBezTo>
                    <a:cubicBezTo>
                      <a:pt x="20740" y="34906"/>
                      <a:pt x="24807" y="39890"/>
                      <a:pt x="30292" y="45107"/>
                    </a:cubicBezTo>
                    <a:cubicBezTo>
                      <a:pt x="36306" y="50811"/>
                      <a:pt x="43590" y="60205"/>
                      <a:pt x="43971" y="60703"/>
                    </a:cubicBezTo>
                    <a:lnTo>
                      <a:pt x="47882" y="55462"/>
                    </a:lnTo>
                    <a:lnTo>
                      <a:pt x="34963" y="40765"/>
                    </a:lnTo>
                    <a:lnTo>
                      <a:pt x="49418" y="53595"/>
                    </a:lnTo>
                    <a:lnTo>
                      <a:pt x="52707" y="49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 name="Freeform 39"/>
              <p:cNvSpPr>
                <a:spLocks/>
              </p:cNvSpPr>
              <p:nvPr/>
            </p:nvSpPr>
            <p:spPr bwMode="auto">
              <a:xfrm>
                <a:off x="9207511" y="4521212"/>
                <a:ext cx="106363" cy="106363"/>
              </a:xfrm>
              <a:custGeom>
                <a:avLst/>
                <a:gdLst>
                  <a:gd name="T0" fmla="*/ 6150 w 12281"/>
                  <a:gd name="T1" fmla="*/ 0 h 12286"/>
                  <a:gd name="T2" fmla="*/ 0 w 12281"/>
                  <a:gd name="T3" fmla="*/ 6154 h 12286"/>
                  <a:gd name="T4" fmla="*/ 6150 w 12281"/>
                  <a:gd name="T5" fmla="*/ 12286 h 12286"/>
                  <a:gd name="T6" fmla="*/ 12281 w 12281"/>
                  <a:gd name="T7" fmla="*/ 6154 h 12286"/>
                  <a:gd name="T8" fmla="*/ 6150 w 12281"/>
                  <a:gd name="T9" fmla="*/ 0 h 12286"/>
                </a:gdLst>
                <a:ahLst/>
                <a:cxnLst>
                  <a:cxn ang="0">
                    <a:pos x="T0" y="T1"/>
                  </a:cxn>
                  <a:cxn ang="0">
                    <a:pos x="T2" y="T3"/>
                  </a:cxn>
                  <a:cxn ang="0">
                    <a:pos x="T4" y="T5"/>
                  </a:cxn>
                  <a:cxn ang="0">
                    <a:pos x="T6" y="T7"/>
                  </a:cxn>
                  <a:cxn ang="0">
                    <a:pos x="T8" y="T9"/>
                  </a:cxn>
                </a:cxnLst>
                <a:rect l="0" t="0" r="r" b="b"/>
                <a:pathLst>
                  <a:path w="12281" h="12286">
                    <a:moveTo>
                      <a:pt x="6150" y="0"/>
                    </a:moveTo>
                    <a:cubicBezTo>
                      <a:pt x="2743" y="0"/>
                      <a:pt x="0" y="2764"/>
                      <a:pt x="0" y="6154"/>
                    </a:cubicBezTo>
                    <a:cubicBezTo>
                      <a:pt x="0" y="9540"/>
                      <a:pt x="2743" y="12286"/>
                      <a:pt x="6150" y="12286"/>
                    </a:cubicBezTo>
                    <a:cubicBezTo>
                      <a:pt x="9535" y="12286"/>
                      <a:pt x="12281" y="9540"/>
                      <a:pt x="12281" y="6154"/>
                    </a:cubicBezTo>
                    <a:cubicBezTo>
                      <a:pt x="12281" y="2764"/>
                      <a:pt x="9535" y="0"/>
                      <a:pt x="6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 name="Freeform 43"/>
              <p:cNvSpPr>
                <a:spLocks/>
              </p:cNvSpPr>
              <p:nvPr/>
            </p:nvSpPr>
            <p:spPr bwMode="auto">
              <a:xfrm>
                <a:off x="9385311" y="4210061"/>
                <a:ext cx="69850" cy="61913"/>
              </a:xfrm>
              <a:custGeom>
                <a:avLst/>
                <a:gdLst>
                  <a:gd name="T0" fmla="*/ 4064 w 8093"/>
                  <a:gd name="T1" fmla="*/ 7104 h 7104"/>
                  <a:gd name="T2" fmla="*/ 7045 w 8093"/>
                  <a:gd name="T3" fmla="*/ 5476 h 7104"/>
                  <a:gd name="T4" fmla="*/ 5976 w 8093"/>
                  <a:gd name="T5" fmla="*/ 569 h 7104"/>
                  <a:gd name="T6" fmla="*/ 4057 w 8093"/>
                  <a:gd name="T7" fmla="*/ 0 h 7104"/>
                  <a:gd name="T8" fmla="*/ 1071 w 8093"/>
                  <a:gd name="T9" fmla="*/ 1639 h 7104"/>
                  <a:gd name="T10" fmla="*/ 2143 w 8093"/>
                  <a:gd name="T11" fmla="*/ 6547 h 7104"/>
                  <a:gd name="T12" fmla="*/ 4064 w 8093"/>
                  <a:gd name="T13" fmla="*/ 7104 h 7104"/>
                </a:gdLst>
                <a:ahLst/>
                <a:cxnLst>
                  <a:cxn ang="0">
                    <a:pos x="T0" y="T1"/>
                  </a:cxn>
                  <a:cxn ang="0">
                    <a:pos x="T2" y="T3"/>
                  </a:cxn>
                  <a:cxn ang="0">
                    <a:pos x="T4" y="T5"/>
                  </a:cxn>
                  <a:cxn ang="0">
                    <a:pos x="T6" y="T7"/>
                  </a:cxn>
                  <a:cxn ang="0">
                    <a:pos x="T8" y="T9"/>
                  </a:cxn>
                  <a:cxn ang="0">
                    <a:pos x="T10" y="T11"/>
                  </a:cxn>
                  <a:cxn ang="0">
                    <a:pos x="T12" y="T13"/>
                  </a:cxn>
                </a:cxnLst>
                <a:rect l="0" t="0" r="r" b="b"/>
                <a:pathLst>
                  <a:path w="8093" h="7104">
                    <a:moveTo>
                      <a:pt x="4064" y="7104"/>
                    </a:moveTo>
                    <a:cubicBezTo>
                      <a:pt x="5230" y="7104"/>
                      <a:pt x="6371" y="6534"/>
                      <a:pt x="7045" y="5476"/>
                    </a:cubicBezTo>
                    <a:cubicBezTo>
                      <a:pt x="8093" y="3822"/>
                      <a:pt x="7628" y="1619"/>
                      <a:pt x="5976" y="569"/>
                    </a:cubicBezTo>
                    <a:cubicBezTo>
                      <a:pt x="5379" y="183"/>
                      <a:pt x="4713" y="0"/>
                      <a:pt x="4057" y="0"/>
                    </a:cubicBezTo>
                    <a:cubicBezTo>
                      <a:pt x="2887" y="0"/>
                      <a:pt x="1745" y="582"/>
                      <a:pt x="1071" y="1639"/>
                    </a:cubicBezTo>
                    <a:cubicBezTo>
                      <a:pt x="0" y="3296"/>
                      <a:pt x="491" y="5494"/>
                      <a:pt x="2143" y="6547"/>
                    </a:cubicBezTo>
                    <a:cubicBezTo>
                      <a:pt x="2738" y="6924"/>
                      <a:pt x="3402" y="7104"/>
                      <a:pt x="4064" y="7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 name="Freeform 45"/>
              <p:cNvSpPr>
                <a:spLocks/>
              </p:cNvSpPr>
              <p:nvPr/>
            </p:nvSpPr>
            <p:spPr bwMode="auto">
              <a:xfrm>
                <a:off x="8921760" y="4213236"/>
                <a:ext cx="611188" cy="600077"/>
              </a:xfrm>
              <a:custGeom>
                <a:avLst/>
                <a:gdLst>
                  <a:gd name="T0" fmla="*/ 29144 w 70935"/>
                  <a:gd name="T1" fmla="*/ 14173 h 69615"/>
                  <a:gd name="T2" fmla="*/ 9630 w 70935"/>
                  <a:gd name="T3" fmla="*/ 0 h 69615"/>
                  <a:gd name="T4" fmla="*/ 6052 w 70935"/>
                  <a:gd name="T5" fmla="*/ 4673 h 69615"/>
                  <a:gd name="T6" fmla="*/ 23095 w 70935"/>
                  <a:gd name="T7" fmla="*/ 21453 h 69615"/>
                  <a:gd name="T8" fmla="*/ 3929 w 70935"/>
                  <a:gd name="T9" fmla="*/ 7221 h 69615"/>
                  <a:gd name="T10" fmla="*/ 0 w 70935"/>
                  <a:gd name="T11" fmla="*/ 11114 h 69615"/>
                  <a:gd name="T12" fmla="*/ 13891 w 70935"/>
                  <a:gd name="T13" fmla="*/ 24216 h 69615"/>
                  <a:gd name="T14" fmla="*/ 25021 w 70935"/>
                  <a:gd name="T15" fmla="*/ 41915 h 69615"/>
                  <a:gd name="T16" fmla="*/ 26673 w 70935"/>
                  <a:gd name="T17" fmla="*/ 69615 h 69615"/>
                  <a:gd name="T18" fmla="*/ 36342 w 70935"/>
                  <a:gd name="T19" fmla="*/ 69615 h 69615"/>
                  <a:gd name="T20" fmla="*/ 30758 w 70935"/>
                  <a:gd name="T21" fmla="*/ 48979 h 69615"/>
                  <a:gd name="T22" fmla="*/ 33639 w 70935"/>
                  <a:gd name="T23" fmla="*/ 31557 h 69615"/>
                  <a:gd name="T24" fmla="*/ 35817 w 70935"/>
                  <a:gd name="T25" fmla="*/ 31144 h 69615"/>
                  <a:gd name="T26" fmla="*/ 48504 w 70935"/>
                  <a:gd name="T27" fmla="*/ 37200 h 69615"/>
                  <a:gd name="T28" fmla="*/ 66832 w 70935"/>
                  <a:gd name="T29" fmla="*/ 52836 h 69615"/>
                  <a:gd name="T30" fmla="*/ 70935 w 70935"/>
                  <a:gd name="T31" fmla="*/ 45281 h 69615"/>
                  <a:gd name="T32" fmla="*/ 48405 w 70935"/>
                  <a:gd name="T33" fmla="*/ 29433 h 69615"/>
                  <a:gd name="T34" fmla="*/ 29144 w 70935"/>
                  <a:gd name="T35" fmla="*/ 14173 h 6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35" h="69615">
                    <a:moveTo>
                      <a:pt x="29144" y="14173"/>
                    </a:moveTo>
                    <a:cubicBezTo>
                      <a:pt x="20879" y="8078"/>
                      <a:pt x="10192" y="402"/>
                      <a:pt x="9630" y="0"/>
                    </a:cubicBezTo>
                    <a:lnTo>
                      <a:pt x="6052" y="4673"/>
                    </a:lnTo>
                    <a:lnTo>
                      <a:pt x="23095" y="21453"/>
                    </a:lnTo>
                    <a:lnTo>
                      <a:pt x="3929" y="7221"/>
                    </a:lnTo>
                    <a:lnTo>
                      <a:pt x="0" y="11114"/>
                    </a:lnTo>
                    <a:cubicBezTo>
                      <a:pt x="475" y="11480"/>
                      <a:pt x="9493" y="18434"/>
                      <a:pt x="13891" y="24216"/>
                    </a:cubicBezTo>
                    <a:cubicBezTo>
                      <a:pt x="18287" y="29977"/>
                      <a:pt x="22198" y="33640"/>
                      <a:pt x="25021" y="41915"/>
                    </a:cubicBezTo>
                    <a:cubicBezTo>
                      <a:pt x="30255" y="57236"/>
                      <a:pt x="26853" y="68997"/>
                      <a:pt x="26673" y="69615"/>
                    </a:cubicBezTo>
                    <a:lnTo>
                      <a:pt x="36342" y="69615"/>
                    </a:lnTo>
                    <a:cubicBezTo>
                      <a:pt x="36155" y="69098"/>
                      <a:pt x="32605" y="59258"/>
                      <a:pt x="30758" y="48979"/>
                    </a:cubicBezTo>
                    <a:cubicBezTo>
                      <a:pt x="28815" y="38040"/>
                      <a:pt x="31502" y="32452"/>
                      <a:pt x="33639" y="31557"/>
                    </a:cubicBezTo>
                    <a:cubicBezTo>
                      <a:pt x="34309" y="31280"/>
                      <a:pt x="35033" y="31144"/>
                      <a:pt x="35817" y="31144"/>
                    </a:cubicBezTo>
                    <a:cubicBezTo>
                      <a:pt x="38915" y="31144"/>
                      <a:pt x="42992" y="33257"/>
                      <a:pt x="48504" y="37200"/>
                    </a:cubicBezTo>
                    <a:cubicBezTo>
                      <a:pt x="57026" y="43313"/>
                      <a:pt x="66341" y="52360"/>
                      <a:pt x="66832" y="52836"/>
                    </a:cubicBezTo>
                    <a:lnTo>
                      <a:pt x="70935" y="45281"/>
                    </a:lnTo>
                    <a:cubicBezTo>
                      <a:pt x="70097" y="44693"/>
                      <a:pt x="54147" y="33523"/>
                      <a:pt x="48405" y="29433"/>
                    </a:cubicBezTo>
                    <a:cubicBezTo>
                      <a:pt x="42469" y="25208"/>
                      <a:pt x="36692" y="19699"/>
                      <a:pt x="29144" y="14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 name="Freeform 46"/>
              <p:cNvSpPr>
                <a:spLocks/>
              </p:cNvSpPr>
              <p:nvPr/>
            </p:nvSpPr>
            <p:spPr bwMode="auto">
              <a:xfrm>
                <a:off x="9293236" y="3984636"/>
                <a:ext cx="250825" cy="376238"/>
              </a:xfrm>
              <a:custGeom>
                <a:avLst/>
                <a:gdLst>
                  <a:gd name="T0" fmla="*/ 18484 w 29143"/>
                  <a:gd name="T1" fmla="*/ 12985 h 43568"/>
                  <a:gd name="T2" fmla="*/ 13364 w 29143"/>
                  <a:gd name="T3" fmla="*/ 0 h 43568"/>
                  <a:gd name="T4" fmla="*/ 10175 w 29143"/>
                  <a:gd name="T5" fmla="*/ 1150 h 43568"/>
                  <a:gd name="T6" fmla="*/ 13249 w 29143"/>
                  <a:gd name="T7" fmla="*/ 14658 h 43568"/>
                  <a:gd name="T8" fmla="*/ 8344 w 29143"/>
                  <a:gd name="T9" fmla="*/ 1734 h 43568"/>
                  <a:gd name="T10" fmla="*/ 5213 w 29143"/>
                  <a:gd name="T11" fmla="*/ 2415 h 43568"/>
                  <a:gd name="T12" fmla="*/ 7896 w 29143"/>
                  <a:gd name="T13" fmla="*/ 13119 h 43568"/>
                  <a:gd name="T14" fmla="*/ 7819 w 29143"/>
                  <a:gd name="T15" fmla="*/ 25209 h 43568"/>
                  <a:gd name="T16" fmla="*/ 0 w 29143"/>
                  <a:gd name="T17" fmla="*/ 39229 h 43568"/>
                  <a:gd name="T18" fmla="*/ 4710 w 29143"/>
                  <a:gd name="T19" fmla="*/ 42243 h 43568"/>
                  <a:gd name="T20" fmla="*/ 8423 w 29143"/>
                  <a:gd name="T21" fmla="*/ 30446 h 43568"/>
                  <a:gd name="T22" fmla="*/ 15022 w 29143"/>
                  <a:gd name="T23" fmla="*/ 22837 h 43568"/>
                  <a:gd name="T24" fmla="*/ 15254 w 29143"/>
                  <a:gd name="T25" fmla="*/ 22853 h 43568"/>
                  <a:gd name="T26" fmla="*/ 20720 w 29143"/>
                  <a:gd name="T27" fmla="*/ 30252 h 43568"/>
                  <a:gd name="T28" fmla="*/ 24787 w 29143"/>
                  <a:gd name="T29" fmla="*/ 43568 h 43568"/>
                  <a:gd name="T30" fmla="*/ 29143 w 29143"/>
                  <a:gd name="T31" fmla="*/ 41174 h 43568"/>
                  <a:gd name="T32" fmla="*/ 23096 w 29143"/>
                  <a:gd name="T33" fmla="*/ 26419 h 43568"/>
                  <a:gd name="T34" fmla="*/ 18484 w 29143"/>
                  <a:gd name="T35" fmla="*/ 12985 h 43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43" h="43568">
                    <a:moveTo>
                      <a:pt x="18484" y="12985"/>
                    </a:moveTo>
                    <a:cubicBezTo>
                      <a:pt x="16342" y="7435"/>
                      <a:pt x="13515" y="372"/>
                      <a:pt x="13364" y="0"/>
                    </a:cubicBezTo>
                    <a:lnTo>
                      <a:pt x="10175" y="1150"/>
                    </a:lnTo>
                    <a:lnTo>
                      <a:pt x="13249" y="14658"/>
                    </a:lnTo>
                    <a:lnTo>
                      <a:pt x="8344" y="1734"/>
                    </a:lnTo>
                    <a:lnTo>
                      <a:pt x="5213" y="2415"/>
                    </a:lnTo>
                    <a:cubicBezTo>
                      <a:pt x="5330" y="2739"/>
                      <a:pt x="7568" y="8935"/>
                      <a:pt x="7896" y="13119"/>
                    </a:cubicBezTo>
                    <a:cubicBezTo>
                      <a:pt x="8249" y="17309"/>
                      <a:pt x="9029" y="20306"/>
                      <a:pt x="7819" y="25209"/>
                    </a:cubicBezTo>
                    <a:cubicBezTo>
                      <a:pt x="5605" y="34321"/>
                      <a:pt x="282" y="38983"/>
                      <a:pt x="0" y="39229"/>
                    </a:cubicBezTo>
                    <a:lnTo>
                      <a:pt x="4710" y="42243"/>
                    </a:lnTo>
                    <a:cubicBezTo>
                      <a:pt x="4778" y="41934"/>
                      <a:pt x="6106" y="36034"/>
                      <a:pt x="8423" y="30446"/>
                    </a:cubicBezTo>
                    <a:cubicBezTo>
                      <a:pt x="10743" y="24830"/>
                      <a:pt x="13585" y="22837"/>
                      <a:pt x="15022" y="22837"/>
                    </a:cubicBezTo>
                    <a:cubicBezTo>
                      <a:pt x="15103" y="22837"/>
                      <a:pt x="15181" y="22842"/>
                      <a:pt x="15254" y="22853"/>
                    </a:cubicBezTo>
                    <a:cubicBezTo>
                      <a:pt x="17274" y="23223"/>
                      <a:pt x="18912" y="25678"/>
                      <a:pt x="20720" y="30252"/>
                    </a:cubicBezTo>
                    <a:cubicBezTo>
                      <a:pt x="22979" y="35879"/>
                      <a:pt x="24697" y="43185"/>
                      <a:pt x="24787" y="43568"/>
                    </a:cubicBezTo>
                    <a:lnTo>
                      <a:pt x="29143" y="41174"/>
                    </a:lnTo>
                    <a:cubicBezTo>
                      <a:pt x="28919" y="40626"/>
                      <a:pt x="24612" y="30215"/>
                      <a:pt x="23096" y="26419"/>
                    </a:cubicBezTo>
                    <a:cubicBezTo>
                      <a:pt x="21518" y="22522"/>
                      <a:pt x="20425" y="18049"/>
                      <a:pt x="18484" y="129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43" name="Group 42"/>
              <p:cNvGrpSpPr/>
              <p:nvPr/>
            </p:nvGrpSpPr>
            <p:grpSpPr>
              <a:xfrm>
                <a:off x="6659570" y="3030546"/>
                <a:ext cx="3086103" cy="1433515"/>
                <a:chOff x="6659570" y="3030546"/>
                <a:chExt cx="3086103" cy="1433515"/>
              </a:xfrm>
              <a:grpFill/>
            </p:grpSpPr>
            <p:sp>
              <p:nvSpPr>
                <p:cNvPr id="46" name="Freeform 22"/>
                <p:cNvSpPr>
                  <a:spLocks/>
                </p:cNvSpPr>
                <p:nvPr/>
              </p:nvSpPr>
              <p:spPr bwMode="auto">
                <a:xfrm>
                  <a:off x="7031046" y="3506797"/>
                  <a:ext cx="212725" cy="211138"/>
                </a:xfrm>
                <a:custGeom>
                  <a:avLst/>
                  <a:gdLst>
                    <a:gd name="T0" fmla="*/ 24572 w 24572"/>
                    <a:gd name="T1" fmla="*/ 12282 h 24586"/>
                    <a:gd name="T2" fmla="*/ 12275 w 24572"/>
                    <a:gd name="T3" fmla="*/ 0 h 24586"/>
                    <a:gd name="T4" fmla="*/ 0 w 24572"/>
                    <a:gd name="T5" fmla="*/ 12282 h 24586"/>
                    <a:gd name="T6" fmla="*/ 12275 w 24572"/>
                    <a:gd name="T7" fmla="*/ 24586 h 24586"/>
                    <a:gd name="T8" fmla="*/ 24572 w 24572"/>
                    <a:gd name="T9" fmla="*/ 12282 h 24586"/>
                  </a:gdLst>
                  <a:ahLst/>
                  <a:cxnLst>
                    <a:cxn ang="0">
                      <a:pos x="T0" y="T1"/>
                    </a:cxn>
                    <a:cxn ang="0">
                      <a:pos x="T2" y="T3"/>
                    </a:cxn>
                    <a:cxn ang="0">
                      <a:pos x="T4" y="T5"/>
                    </a:cxn>
                    <a:cxn ang="0">
                      <a:pos x="T6" y="T7"/>
                    </a:cxn>
                    <a:cxn ang="0">
                      <a:pos x="T8" y="T9"/>
                    </a:cxn>
                  </a:cxnLst>
                  <a:rect l="0" t="0" r="r" b="b"/>
                  <a:pathLst>
                    <a:path w="24572" h="24586">
                      <a:moveTo>
                        <a:pt x="24572" y="12282"/>
                      </a:moveTo>
                      <a:cubicBezTo>
                        <a:pt x="24572" y="5508"/>
                        <a:pt x="19065" y="0"/>
                        <a:pt x="12275" y="0"/>
                      </a:cubicBezTo>
                      <a:cubicBezTo>
                        <a:pt x="5485" y="0"/>
                        <a:pt x="0" y="5508"/>
                        <a:pt x="0" y="12282"/>
                      </a:cubicBezTo>
                      <a:cubicBezTo>
                        <a:pt x="0" y="19077"/>
                        <a:pt x="5485" y="24586"/>
                        <a:pt x="12275" y="24586"/>
                      </a:cubicBezTo>
                      <a:cubicBezTo>
                        <a:pt x="19065" y="24586"/>
                        <a:pt x="24572" y="19077"/>
                        <a:pt x="24572" y="12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 name="Freeform 24"/>
                <p:cNvSpPr>
                  <a:spLocks/>
                </p:cNvSpPr>
                <p:nvPr/>
              </p:nvSpPr>
              <p:spPr bwMode="auto">
                <a:xfrm>
                  <a:off x="6659570" y="3030546"/>
                  <a:ext cx="1166814" cy="1265241"/>
                </a:xfrm>
                <a:custGeom>
                  <a:avLst/>
                  <a:gdLst>
                    <a:gd name="T0" fmla="*/ 98757 w 135355"/>
                    <a:gd name="T1" fmla="*/ 97790 h 146557"/>
                    <a:gd name="T2" fmla="*/ 127768 w 135355"/>
                    <a:gd name="T3" fmla="*/ 133163 h 146557"/>
                    <a:gd name="T4" fmla="*/ 135355 w 135355"/>
                    <a:gd name="T5" fmla="*/ 124500 h 146557"/>
                    <a:gd name="T6" fmla="*/ 110861 w 135355"/>
                    <a:gd name="T7" fmla="*/ 87605 h 146557"/>
                    <a:gd name="T8" fmla="*/ 80332 w 135355"/>
                    <a:gd name="T9" fmla="*/ 49080 h 146557"/>
                    <a:gd name="T10" fmla="*/ 44689 w 135355"/>
                    <a:gd name="T11" fmla="*/ 0 h 146557"/>
                    <a:gd name="T12" fmla="*/ 33559 w 135355"/>
                    <a:gd name="T13" fmla="*/ 12187 h 146557"/>
                    <a:gd name="T14" fmla="*/ 64786 w 135355"/>
                    <a:gd name="T15" fmla="*/ 48866 h 146557"/>
                    <a:gd name="T16" fmla="*/ 76071 w 135355"/>
                    <a:gd name="T17" fmla="*/ 78612 h 146557"/>
                    <a:gd name="T18" fmla="*/ 55408 w 135355"/>
                    <a:gd name="T19" fmla="*/ 85741 h 146557"/>
                    <a:gd name="T20" fmla="*/ 41266 w 135355"/>
                    <a:gd name="T21" fmla="*/ 84374 h 146557"/>
                    <a:gd name="T22" fmla="*/ 0 w 135355"/>
                    <a:gd name="T23" fmla="*/ 73222 h 146557"/>
                    <a:gd name="T24" fmla="*/ 0 w 135355"/>
                    <a:gd name="T25" fmla="*/ 92569 h 146557"/>
                    <a:gd name="T26" fmla="*/ 21180 w 135355"/>
                    <a:gd name="T27" fmla="*/ 90175 h 146557"/>
                    <a:gd name="T28" fmla="*/ 55390 w 135355"/>
                    <a:gd name="T29" fmla="*/ 95860 h 146557"/>
                    <a:gd name="T30" fmla="*/ 90779 w 135355"/>
                    <a:gd name="T31" fmla="*/ 118170 h 146557"/>
                    <a:gd name="T32" fmla="*/ 116830 w 135355"/>
                    <a:gd name="T33" fmla="*/ 146557 h 146557"/>
                    <a:gd name="T34" fmla="*/ 123798 w 135355"/>
                    <a:gd name="T35" fmla="*/ 137230 h 146557"/>
                    <a:gd name="T36" fmla="*/ 98757 w 135355"/>
                    <a:gd name="T37" fmla="*/ 97790 h 146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355" h="146557">
                      <a:moveTo>
                        <a:pt x="98757" y="97790"/>
                      </a:moveTo>
                      <a:lnTo>
                        <a:pt x="127768" y="133163"/>
                      </a:lnTo>
                      <a:lnTo>
                        <a:pt x="135355" y="124500"/>
                      </a:lnTo>
                      <a:cubicBezTo>
                        <a:pt x="134739" y="123485"/>
                        <a:pt x="123019" y="104192"/>
                        <a:pt x="110861" y="87605"/>
                      </a:cubicBezTo>
                      <a:cubicBezTo>
                        <a:pt x="99789" y="72501"/>
                        <a:pt x="88797" y="60934"/>
                        <a:pt x="80332" y="49080"/>
                      </a:cubicBezTo>
                      <a:cubicBezTo>
                        <a:pt x="72142" y="37592"/>
                        <a:pt x="46062" y="1883"/>
                        <a:pt x="44689" y="0"/>
                      </a:cubicBezTo>
                      <a:lnTo>
                        <a:pt x="33559" y="12187"/>
                      </a:lnTo>
                      <a:cubicBezTo>
                        <a:pt x="34508" y="13168"/>
                        <a:pt x="52570" y="31792"/>
                        <a:pt x="64786" y="48866"/>
                      </a:cubicBezTo>
                      <a:cubicBezTo>
                        <a:pt x="74692" y="62706"/>
                        <a:pt x="78833" y="72012"/>
                        <a:pt x="76071" y="78612"/>
                      </a:cubicBezTo>
                      <a:cubicBezTo>
                        <a:pt x="74719" y="81877"/>
                        <a:pt x="68024" y="85741"/>
                        <a:pt x="55408" y="85741"/>
                      </a:cubicBezTo>
                      <a:cubicBezTo>
                        <a:pt x="51321" y="85741"/>
                        <a:pt x="46614" y="85337"/>
                        <a:pt x="41266" y="84374"/>
                      </a:cubicBezTo>
                      <a:cubicBezTo>
                        <a:pt x="20718" y="80697"/>
                        <a:pt x="1035" y="73594"/>
                        <a:pt x="0" y="73222"/>
                      </a:cubicBezTo>
                      <a:lnTo>
                        <a:pt x="0" y="92569"/>
                      </a:lnTo>
                      <a:cubicBezTo>
                        <a:pt x="413" y="92452"/>
                        <a:pt x="8279" y="90175"/>
                        <a:pt x="21180" y="90175"/>
                      </a:cubicBezTo>
                      <a:cubicBezTo>
                        <a:pt x="30597" y="90175"/>
                        <a:pt x="42470" y="91449"/>
                        <a:pt x="55390" y="95860"/>
                      </a:cubicBezTo>
                      <a:cubicBezTo>
                        <a:pt x="71946" y="101526"/>
                        <a:pt x="79223" y="109353"/>
                        <a:pt x="90779" y="118170"/>
                      </a:cubicBezTo>
                      <a:cubicBezTo>
                        <a:pt x="102337" y="126970"/>
                        <a:pt x="116105" y="145578"/>
                        <a:pt x="116830" y="146557"/>
                      </a:cubicBezTo>
                      <a:lnTo>
                        <a:pt x="123798" y="137230"/>
                      </a:lnTo>
                      <a:lnTo>
                        <a:pt x="98757" y="977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 name="Freeform 29"/>
                <p:cNvSpPr>
                  <a:spLocks/>
                </p:cNvSpPr>
                <p:nvPr/>
              </p:nvSpPr>
              <p:spPr bwMode="auto">
                <a:xfrm>
                  <a:off x="8137534" y="3500447"/>
                  <a:ext cx="231775" cy="212726"/>
                </a:xfrm>
                <a:custGeom>
                  <a:avLst/>
                  <a:gdLst>
                    <a:gd name="T0" fmla="*/ 4806 w 26964"/>
                    <a:gd name="T1" fmla="*/ 3595 h 24583"/>
                    <a:gd name="T2" fmla="*/ 4806 w 26964"/>
                    <a:gd name="T3" fmla="*/ 20976 h 24583"/>
                    <a:gd name="T4" fmla="*/ 13486 w 26964"/>
                    <a:gd name="T5" fmla="*/ 24583 h 24583"/>
                    <a:gd name="T6" fmla="*/ 22179 w 26964"/>
                    <a:gd name="T7" fmla="*/ 20976 h 24583"/>
                    <a:gd name="T8" fmla="*/ 22179 w 26964"/>
                    <a:gd name="T9" fmla="*/ 3595 h 24583"/>
                    <a:gd name="T10" fmla="*/ 13486 w 26964"/>
                    <a:gd name="T11" fmla="*/ 0 h 24583"/>
                    <a:gd name="T12" fmla="*/ 4806 w 26964"/>
                    <a:gd name="T13" fmla="*/ 3595 h 24583"/>
                  </a:gdLst>
                  <a:ahLst/>
                  <a:cxnLst>
                    <a:cxn ang="0">
                      <a:pos x="T0" y="T1"/>
                    </a:cxn>
                    <a:cxn ang="0">
                      <a:pos x="T2" y="T3"/>
                    </a:cxn>
                    <a:cxn ang="0">
                      <a:pos x="T4" y="T5"/>
                    </a:cxn>
                    <a:cxn ang="0">
                      <a:pos x="T6" y="T7"/>
                    </a:cxn>
                    <a:cxn ang="0">
                      <a:pos x="T8" y="T9"/>
                    </a:cxn>
                    <a:cxn ang="0">
                      <a:pos x="T10" y="T11"/>
                    </a:cxn>
                    <a:cxn ang="0">
                      <a:pos x="T12" y="T13"/>
                    </a:cxn>
                  </a:cxnLst>
                  <a:rect l="0" t="0" r="r" b="b"/>
                  <a:pathLst>
                    <a:path w="26964" h="24583">
                      <a:moveTo>
                        <a:pt x="4806" y="3595"/>
                      </a:moveTo>
                      <a:cubicBezTo>
                        <a:pt x="0" y="8401"/>
                        <a:pt x="0" y="16170"/>
                        <a:pt x="4806" y="20976"/>
                      </a:cubicBezTo>
                      <a:cubicBezTo>
                        <a:pt x="7200" y="23382"/>
                        <a:pt x="10341" y="24583"/>
                        <a:pt x="13486" y="24583"/>
                      </a:cubicBezTo>
                      <a:cubicBezTo>
                        <a:pt x="16630" y="24583"/>
                        <a:pt x="19776" y="23382"/>
                        <a:pt x="22179" y="20976"/>
                      </a:cubicBezTo>
                      <a:cubicBezTo>
                        <a:pt x="26964" y="16186"/>
                        <a:pt x="26964" y="8401"/>
                        <a:pt x="22179" y="3595"/>
                      </a:cubicBezTo>
                      <a:cubicBezTo>
                        <a:pt x="19776" y="1197"/>
                        <a:pt x="16630" y="0"/>
                        <a:pt x="13486" y="0"/>
                      </a:cubicBezTo>
                      <a:cubicBezTo>
                        <a:pt x="10341" y="0"/>
                        <a:pt x="7200" y="1197"/>
                        <a:pt x="4806" y="35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 name="Freeform 30"/>
                <p:cNvSpPr>
                  <a:spLocks/>
                </p:cNvSpPr>
                <p:nvPr/>
              </p:nvSpPr>
              <p:spPr bwMode="auto">
                <a:xfrm>
                  <a:off x="7762884" y="3136908"/>
                  <a:ext cx="835026" cy="1327153"/>
                </a:xfrm>
                <a:custGeom>
                  <a:avLst/>
                  <a:gdLst>
                    <a:gd name="T0" fmla="*/ 87528 w 96988"/>
                    <a:gd name="T1" fmla="*/ 59167 h 153916"/>
                    <a:gd name="T2" fmla="*/ 96988 w 96988"/>
                    <a:gd name="T3" fmla="*/ 4851 h 153916"/>
                    <a:gd name="T4" fmla="*/ 80526 w 96988"/>
                    <a:gd name="T5" fmla="*/ 0 h 153916"/>
                    <a:gd name="T6" fmla="*/ 76673 w 96988"/>
                    <a:gd name="T7" fmla="*/ 48010 h 153916"/>
                    <a:gd name="T8" fmla="*/ 63637 w 96988"/>
                    <a:gd name="T9" fmla="*/ 77058 h 153916"/>
                    <a:gd name="T10" fmla="*/ 61452 w 96988"/>
                    <a:gd name="T11" fmla="*/ 77434 h 153916"/>
                    <a:gd name="T12" fmla="*/ 34961 w 96988"/>
                    <a:gd name="T13" fmla="*/ 56478 h 153916"/>
                    <a:gd name="T14" fmla="*/ 13655 w 96988"/>
                    <a:gd name="T15" fmla="*/ 19412 h 153916"/>
                    <a:gd name="T16" fmla="*/ 0 w 96988"/>
                    <a:gd name="T17" fmla="*/ 33076 h 153916"/>
                    <a:gd name="T18" fmla="*/ 36827 w 96988"/>
                    <a:gd name="T19" fmla="*/ 74603 h 153916"/>
                    <a:gd name="T20" fmla="*/ 46088 w 96988"/>
                    <a:gd name="T21" fmla="*/ 115407 h 153916"/>
                    <a:gd name="T22" fmla="*/ 44454 w 96988"/>
                    <a:gd name="T23" fmla="*/ 153916 h 153916"/>
                    <a:gd name="T24" fmla="*/ 55953 w 96988"/>
                    <a:gd name="T25" fmla="*/ 152241 h 153916"/>
                    <a:gd name="T26" fmla="*/ 66128 w 96988"/>
                    <a:gd name="T27" fmla="*/ 106647 h 153916"/>
                    <a:gd name="T28" fmla="*/ 61655 w 96988"/>
                    <a:gd name="T29" fmla="*/ 152203 h 153916"/>
                    <a:gd name="T30" fmla="*/ 73130 w 96988"/>
                    <a:gd name="T31" fmla="*/ 151423 h 153916"/>
                    <a:gd name="T32" fmla="*/ 81890 w 96988"/>
                    <a:gd name="T33" fmla="*/ 108011 h 153916"/>
                    <a:gd name="T34" fmla="*/ 87528 w 96988"/>
                    <a:gd name="T35" fmla="*/ 59167 h 15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88" h="153916">
                      <a:moveTo>
                        <a:pt x="87528" y="59167"/>
                      </a:moveTo>
                      <a:cubicBezTo>
                        <a:pt x="89846" y="45263"/>
                        <a:pt x="96629" y="6871"/>
                        <a:pt x="96988" y="4851"/>
                      </a:cubicBezTo>
                      <a:lnTo>
                        <a:pt x="80526" y="0"/>
                      </a:lnTo>
                      <a:cubicBezTo>
                        <a:pt x="80504" y="1366"/>
                        <a:pt x="80098" y="27298"/>
                        <a:pt x="76673" y="48010"/>
                      </a:cubicBezTo>
                      <a:cubicBezTo>
                        <a:pt x="73912" y="64810"/>
                        <a:pt x="70253" y="74310"/>
                        <a:pt x="63637" y="77058"/>
                      </a:cubicBezTo>
                      <a:cubicBezTo>
                        <a:pt x="63043" y="77299"/>
                        <a:pt x="62309" y="77434"/>
                        <a:pt x="61452" y="77434"/>
                      </a:cubicBezTo>
                      <a:cubicBezTo>
                        <a:pt x="56084" y="77434"/>
                        <a:pt x="45897" y="72225"/>
                        <a:pt x="34961" y="56478"/>
                      </a:cubicBezTo>
                      <a:cubicBezTo>
                        <a:pt x="23035" y="39347"/>
                        <a:pt x="14124" y="20410"/>
                        <a:pt x="13655" y="19412"/>
                      </a:cubicBezTo>
                      <a:lnTo>
                        <a:pt x="0" y="33076"/>
                      </a:lnTo>
                      <a:cubicBezTo>
                        <a:pt x="1125" y="33702"/>
                        <a:pt x="22546" y="45537"/>
                        <a:pt x="36827" y="74603"/>
                      </a:cubicBezTo>
                      <a:cubicBezTo>
                        <a:pt x="44531" y="90312"/>
                        <a:pt x="44143" y="101001"/>
                        <a:pt x="46088" y="115407"/>
                      </a:cubicBezTo>
                      <a:cubicBezTo>
                        <a:pt x="48034" y="129814"/>
                        <a:pt x="44634" y="152712"/>
                        <a:pt x="44454" y="153916"/>
                      </a:cubicBezTo>
                      <a:lnTo>
                        <a:pt x="55953" y="152241"/>
                      </a:lnTo>
                      <a:lnTo>
                        <a:pt x="66128" y="106647"/>
                      </a:lnTo>
                      <a:lnTo>
                        <a:pt x="61655" y="152203"/>
                      </a:lnTo>
                      <a:lnTo>
                        <a:pt x="73130" y="151423"/>
                      </a:lnTo>
                      <a:cubicBezTo>
                        <a:pt x="73411" y="150268"/>
                        <a:pt x="78757" y="128336"/>
                        <a:pt x="81890" y="108011"/>
                      </a:cubicBezTo>
                      <a:cubicBezTo>
                        <a:pt x="84730" y="89475"/>
                        <a:pt x="85118" y="73534"/>
                        <a:pt x="87528" y="59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 name="Freeform 40"/>
                <p:cNvSpPr>
                  <a:spLocks/>
                </p:cNvSpPr>
                <p:nvPr/>
              </p:nvSpPr>
              <p:spPr bwMode="auto">
                <a:xfrm>
                  <a:off x="9204336" y="3678247"/>
                  <a:ext cx="195263" cy="195263"/>
                </a:xfrm>
                <a:custGeom>
                  <a:avLst/>
                  <a:gdLst>
                    <a:gd name="T0" fmla="*/ 0 w 22706"/>
                    <a:gd name="T1" fmla="*/ 11351 h 22717"/>
                    <a:gd name="T2" fmla="*/ 11344 w 22706"/>
                    <a:gd name="T3" fmla="*/ 22717 h 22717"/>
                    <a:gd name="T4" fmla="*/ 22706 w 22706"/>
                    <a:gd name="T5" fmla="*/ 11351 h 22717"/>
                    <a:gd name="T6" fmla="*/ 11344 w 22706"/>
                    <a:gd name="T7" fmla="*/ 0 h 22717"/>
                    <a:gd name="T8" fmla="*/ 0 w 22706"/>
                    <a:gd name="T9" fmla="*/ 11351 h 22717"/>
                  </a:gdLst>
                  <a:ahLst/>
                  <a:cxnLst>
                    <a:cxn ang="0">
                      <a:pos x="T0" y="T1"/>
                    </a:cxn>
                    <a:cxn ang="0">
                      <a:pos x="T2" y="T3"/>
                    </a:cxn>
                    <a:cxn ang="0">
                      <a:pos x="T4" y="T5"/>
                    </a:cxn>
                    <a:cxn ang="0">
                      <a:pos x="T6" y="T7"/>
                    </a:cxn>
                    <a:cxn ang="0">
                      <a:pos x="T8" y="T9"/>
                    </a:cxn>
                  </a:cxnLst>
                  <a:rect l="0" t="0" r="r" b="b"/>
                  <a:pathLst>
                    <a:path w="22706" h="22717">
                      <a:moveTo>
                        <a:pt x="0" y="11351"/>
                      </a:moveTo>
                      <a:cubicBezTo>
                        <a:pt x="0" y="17617"/>
                        <a:pt x="5077" y="22717"/>
                        <a:pt x="11344" y="22717"/>
                      </a:cubicBezTo>
                      <a:cubicBezTo>
                        <a:pt x="17626" y="22717"/>
                        <a:pt x="22706" y="17617"/>
                        <a:pt x="22706" y="11351"/>
                      </a:cubicBezTo>
                      <a:cubicBezTo>
                        <a:pt x="22706" y="5083"/>
                        <a:pt x="17626" y="0"/>
                        <a:pt x="11344" y="0"/>
                      </a:cubicBezTo>
                      <a:cubicBezTo>
                        <a:pt x="5077" y="0"/>
                        <a:pt x="0" y="5083"/>
                        <a:pt x="0" y="11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 name="Freeform 48"/>
                <p:cNvSpPr>
                  <a:spLocks/>
                </p:cNvSpPr>
                <p:nvPr/>
              </p:nvSpPr>
              <p:spPr bwMode="auto">
                <a:xfrm>
                  <a:off x="8634422" y="3270259"/>
                  <a:ext cx="1111251" cy="1131890"/>
                </a:xfrm>
                <a:custGeom>
                  <a:avLst/>
                  <a:gdLst>
                    <a:gd name="T0" fmla="*/ 44730 w 128990"/>
                    <a:gd name="T1" fmla="*/ 105497 h 131178"/>
                    <a:gd name="T2" fmla="*/ 77417 w 128990"/>
                    <a:gd name="T3" fmla="*/ 84899 h 131178"/>
                    <a:gd name="T4" fmla="*/ 119496 w 128990"/>
                    <a:gd name="T5" fmla="*/ 77856 h 131178"/>
                    <a:gd name="T6" fmla="*/ 128990 w 128990"/>
                    <a:gd name="T7" fmla="*/ 78319 h 131178"/>
                    <a:gd name="T8" fmla="*/ 128606 w 128990"/>
                    <a:gd name="T9" fmla="*/ 63992 h 131178"/>
                    <a:gd name="T10" fmla="*/ 90471 w 128990"/>
                    <a:gd name="T11" fmla="*/ 74292 h 131178"/>
                    <a:gd name="T12" fmla="*/ 77434 w 128990"/>
                    <a:gd name="T13" fmla="*/ 75548 h 131178"/>
                    <a:gd name="T14" fmla="*/ 58309 w 128990"/>
                    <a:gd name="T15" fmla="*/ 68956 h 131178"/>
                    <a:gd name="T16" fmla="*/ 68737 w 128990"/>
                    <a:gd name="T17" fmla="*/ 41489 h 131178"/>
                    <a:gd name="T18" fmla="*/ 97591 w 128990"/>
                    <a:gd name="T19" fmla="*/ 7594 h 131178"/>
                    <a:gd name="T20" fmla="*/ 83659 w 128990"/>
                    <a:gd name="T21" fmla="*/ 0 h 131178"/>
                    <a:gd name="T22" fmla="*/ 54379 w 128990"/>
                    <a:gd name="T23" fmla="*/ 41662 h 131178"/>
                    <a:gd name="T24" fmla="*/ 26170 w 128990"/>
                    <a:gd name="T25" fmla="*/ 77270 h 131178"/>
                    <a:gd name="T26" fmla="*/ 0 w 128990"/>
                    <a:gd name="T27" fmla="*/ 113381 h 131178"/>
                    <a:gd name="T28" fmla="*/ 8640 w 128990"/>
                    <a:gd name="T29" fmla="*/ 120004 h 131178"/>
                    <a:gd name="T30" fmla="*/ 39651 w 128990"/>
                    <a:gd name="T31" fmla="*/ 88463 h 131178"/>
                    <a:gd name="T32" fmla="*/ 13347 w 128990"/>
                    <a:gd name="T33" fmla="*/ 123935 h 131178"/>
                    <a:gd name="T34" fmla="*/ 20526 w 128990"/>
                    <a:gd name="T35" fmla="*/ 131178 h 131178"/>
                    <a:gd name="T36" fmla="*/ 44730 w 128990"/>
                    <a:gd name="T37" fmla="*/ 105497 h 13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990" h="131178">
                      <a:moveTo>
                        <a:pt x="44730" y="105497"/>
                      </a:moveTo>
                      <a:cubicBezTo>
                        <a:pt x="55409" y="97363"/>
                        <a:pt x="62141" y="90118"/>
                        <a:pt x="77417" y="84899"/>
                      </a:cubicBezTo>
                      <a:cubicBezTo>
                        <a:pt x="94707" y="79004"/>
                        <a:pt x="110118" y="77856"/>
                        <a:pt x="119496" y="77856"/>
                      </a:cubicBezTo>
                      <a:cubicBezTo>
                        <a:pt x="125471" y="77856"/>
                        <a:pt x="128816" y="78298"/>
                        <a:pt x="128990" y="78319"/>
                      </a:cubicBezTo>
                      <a:lnTo>
                        <a:pt x="128606" y="63992"/>
                      </a:lnTo>
                      <a:cubicBezTo>
                        <a:pt x="127646" y="64337"/>
                        <a:pt x="109458" y="70886"/>
                        <a:pt x="90471" y="74292"/>
                      </a:cubicBezTo>
                      <a:cubicBezTo>
                        <a:pt x="85544" y="75174"/>
                        <a:pt x="81202" y="75548"/>
                        <a:pt x="77434" y="75548"/>
                      </a:cubicBezTo>
                      <a:cubicBezTo>
                        <a:pt x="65755" y="75548"/>
                        <a:pt x="59560" y="71974"/>
                        <a:pt x="58309" y="68956"/>
                      </a:cubicBezTo>
                      <a:cubicBezTo>
                        <a:pt x="55759" y="62863"/>
                        <a:pt x="59593" y="54258"/>
                        <a:pt x="68737" y="41489"/>
                      </a:cubicBezTo>
                      <a:cubicBezTo>
                        <a:pt x="80043" y="25699"/>
                        <a:pt x="96716" y="8499"/>
                        <a:pt x="97591" y="7594"/>
                      </a:cubicBezTo>
                      <a:lnTo>
                        <a:pt x="83659" y="0"/>
                      </a:lnTo>
                      <a:cubicBezTo>
                        <a:pt x="82575" y="1555"/>
                        <a:pt x="61947" y="31072"/>
                        <a:pt x="54379" y="41662"/>
                      </a:cubicBezTo>
                      <a:cubicBezTo>
                        <a:pt x="46577" y="52643"/>
                        <a:pt x="36425" y="63313"/>
                        <a:pt x="26170" y="77270"/>
                      </a:cubicBezTo>
                      <a:cubicBezTo>
                        <a:pt x="14942" y="92593"/>
                        <a:pt x="746" y="112344"/>
                        <a:pt x="0" y="113381"/>
                      </a:cubicBezTo>
                      <a:lnTo>
                        <a:pt x="8640" y="120004"/>
                      </a:lnTo>
                      <a:lnTo>
                        <a:pt x="39651" y="88463"/>
                      </a:lnTo>
                      <a:lnTo>
                        <a:pt x="13347" y="123935"/>
                      </a:lnTo>
                      <a:lnTo>
                        <a:pt x="20526" y="131178"/>
                      </a:lnTo>
                      <a:cubicBezTo>
                        <a:pt x="21200" y="130300"/>
                        <a:pt x="34047" y="113635"/>
                        <a:pt x="44730" y="105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44" name="Freeform 50"/>
              <p:cNvSpPr>
                <a:spLocks/>
              </p:cNvSpPr>
              <p:nvPr/>
            </p:nvSpPr>
            <p:spPr bwMode="auto">
              <a:xfrm>
                <a:off x="9794886" y="4286261"/>
                <a:ext cx="98425" cy="88900"/>
              </a:xfrm>
              <a:custGeom>
                <a:avLst/>
                <a:gdLst>
                  <a:gd name="T0" fmla="*/ 5653 w 11305"/>
                  <a:gd name="T1" fmla="*/ 0 h 10304"/>
                  <a:gd name="T2" fmla="*/ 2004 w 11305"/>
                  <a:gd name="T3" fmla="*/ 1503 h 10304"/>
                  <a:gd name="T4" fmla="*/ 2004 w 11305"/>
                  <a:gd name="T5" fmla="*/ 8787 h 10304"/>
                  <a:gd name="T6" fmla="*/ 5653 w 11305"/>
                  <a:gd name="T7" fmla="*/ 10304 h 10304"/>
                  <a:gd name="T8" fmla="*/ 9299 w 11305"/>
                  <a:gd name="T9" fmla="*/ 8787 h 10304"/>
                  <a:gd name="T10" fmla="*/ 9299 w 11305"/>
                  <a:gd name="T11" fmla="*/ 1503 h 10304"/>
                  <a:gd name="T12" fmla="*/ 5653 w 11305"/>
                  <a:gd name="T13" fmla="*/ 0 h 10304"/>
                </a:gdLst>
                <a:ahLst/>
                <a:cxnLst>
                  <a:cxn ang="0">
                    <a:pos x="T0" y="T1"/>
                  </a:cxn>
                  <a:cxn ang="0">
                    <a:pos x="T2" y="T3"/>
                  </a:cxn>
                  <a:cxn ang="0">
                    <a:pos x="T4" y="T5"/>
                  </a:cxn>
                  <a:cxn ang="0">
                    <a:pos x="T6" y="T7"/>
                  </a:cxn>
                  <a:cxn ang="0">
                    <a:pos x="T8" y="T9"/>
                  </a:cxn>
                  <a:cxn ang="0">
                    <a:pos x="T10" y="T11"/>
                  </a:cxn>
                  <a:cxn ang="0">
                    <a:pos x="T12" y="T13"/>
                  </a:cxn>
                </a:cxnLst>
                <a:rect l="0" t="0" r="r" b="b"/>
                <a:pathLst>
                  <a:path w="11305" h="10304">
                    <a:moveTo>
                      <a:pt x="5653" y="0"/>
                    </a:moveTo>
                    <a:cubicBezTo>
                      <a:pt x="4335" y="0"/>
                      <a:pt x="3018" y="502"/>
                      <a:pt x="2004" y="1503"/>
                    </a:cubicBezTo>
                    <a:cubicBezTo>
                      <a:pt x="0" y="3530"/>
                      <a:pt x="0" y="6781"/>
                      <a:pt x="2004" y="8787"/>
                    </a:cubicBezTo>
                    <a:cubicBezTo>
                      <a:pt x="3018" y="9797"/>
                      <a:pt x="4335" y="10304"/>
                      <a:pt x="5653" y="10304"/>
                    </a:cubicBezTo>
                    <a:cubicBezTo>
                      <a:pt x="6970" y="10304"/>
                      <a:pt x="8289" y="9797"/>
                      <a:pt x="9299" y="8787"/>
                    </a:cubicBezTo>
                    <a:cubicBezTo>
                      <a:pt x="11305" y="6781"/>
                      <a:pt x="11305" y="3530"/>
                      <a:pt x="9299" y="1503"/>
                    </a:cubicBezTo>
                    <a:cubicBezTo>
                      <a:pt x="8289" y="502"/>
                      <a:pt x="6970" y="0"/>
                      <a:pt x="56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 name="Freeform 51"/>
              <p:cNvSpPr>
                <a:spLocks/>
              </p:cNvSpPr>
              <p:nvPr/>
            </p:nvSpPr>
            <p:spPr bwMode="auto">
              <a:xfrm>
                <a:off x="9637724" y="3963998"/>
                <a:ext cx="350838" cy="563564"/>
              </a:xfrm>
              <a:custGeom>
                <a:avLst/>
                <a:gdLst>
                  <a:gd name="T0" fmla="*/ 34340 w 40680"/>
                  <a:gd name="T1" fmla="*/ 20011 h 65313"/>
                  <a:gd name="T2" fmla="*/ 31149 w 40680"/>
                  <a:gd name="T3" fmla="*/ 0 h 65313"/>
                  <a:gd name="T4" fmla="*/ 26263 w 40680"/>
                  <a:gd name="T5" fmla="*/ 664 h 65313"/>
                  <a:gd name="T6" fmla="*/ 26421 w 40680"/>
                  <a:gd name="T7" fmla="*/ 20731 h 65313"/>
                  <a:gd name="T8" fmla="*/ 23483 w 40680"/>
                  <a:gd name="T9" fmla="*/ 897 h 65313"/>
                  <a:gd name="T10" fmla="*/ 18851 w 40680"/>
                  <a:gd name="T11" fmla="*/ 876 h 65313"/>
                  <a:gd name="T12" fmla="*/ 19338 w 40680"/>
                  <a:gd name="T13" fmla="*/ 16900 h 65313"/>
                  <a:gd name="T14" fmla="*/ 15445 w 40680"/>
                  <a:gd name="T15" fmla="*/ 34011 h 65313"/>
                  <a:gd name="T16" fmla="*/ 0 w 40680"/>
                  <a:gd name="T17" fmla="*/ 51433 h 65313"/>
                  <a:gd name="T18" fmla="*/ 5717 w 40680"/>
                  <a:gd name="T19" fmla="*/ 57177 h 65313"/>
                  <a:gd name="T20" fmla="*/ 14647 w 40680"/>
                  <a:gd name="T21" fmla="*/ 41620 h 65313"/>
                  <a:gd name="T22" fmla="*/ 25767 w 40680"/>
                  <a:gd name="T23" fmla="*/ 32834 h 65313"/>
                  <a:gd name="T24" fmla="*/ 26694 w 40680"/>
                  <a:gd name="T25" fmla="*/ 32997 h 65313"/>
                  <a:gd name="T26" fmla="*/ 32158 w 40680"/>
                  <a:gd name="T27" fmla="*/ 45166 h 65313"/>
                  <a:gd name="T28" fmla="*/ 33775 w 40680"/>
                  <a:gd name="T29" fmla="*/ 65313 h 65313"/>
                  <a:gd name="T30" fmla="*/ 40680 w 40680"/>
                  <a:gd name="T31" fmla="*/ 63268 h 65313"/>
                  <a:gd name="T32" fmla="*/ 36712 w 40680"/>
                  <a:gd name="T33" fmla="*/ 40493 h 65313"/>
                  <a:gd name="T34" fmla="*/ 34340 w 40680"/>
                  <a:gd name="T35" fmla="*/ 20011 h 65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680" h="65313">
                    <a:moveTo>
                      <a:pt x="34340" y="20011"/>
                    </a:moveTo>
                    <a:cubicBezTo>
                      <a:pt x="33035" y="11486"/>
                      <a:pt x="31243" y="574"/>
                      <a:pt x="31149" y="0"/>
                    </a:cubicBezTo>
                    <a:lnTo>
                      <a:pt x="26263" y="664"/>
                    </a:lnTo>
                    <a:lnTo>
                      <a:pt x="26421" y="20731"/>
                    </a:lnTo>
                    <a:lnTo>
                      <a:pt x="23483" y="897"/>
                    </a:lnTo>
                    <a:lnTo>
                      <a:pt x="18851" y="876"/>
                    </a:lnTo>
                    <a:cubicBezTo>
                      <a:pt x="18918" y="1373"/>
                      <a:pt x="20134" y="10861"/>
                      <a:pt x="19338" y="16900"/>
                    </a:cubicBezTo>
                    <a:cubicBezTo>
                      <a:pt x="18519" y="22935"/>
                      <a:pt x="18677" y="27431"/>
                      <a:pt x="15445" y="34011"/>
                    </a:cubicBezTo>
                    <a:cubicBezTo>
                      <a:pt x="9455" y="46214"/>
                      <a:pt x="475" y="51171"/>
                      <a:pt x="0" y="51433"/>
                    </a:cubicBezTo>
                    <a:lnTo>
                      <a:pt x="5717" y="57177"/>
                    </a:lnTo>
                    <a:cubicBezTo>
                      <a:pt x="5915" y="56758"/>
                      <a:pt x="9649" y="48806"/>
                      <a:pt x="14647" y="41620"/>
                    </a:cubicBezTo>
                    <a:cubicBezTo>
                      <a:pt x="19238" y="35034"/>
                      <a:pt x="23511" y="32834"/>
                      <a:pt x="25767" y="32834"/>
                    </a:cubicBezTo>
                    <a:cubicBezTo>
                      <a:pt x="26130" y="32834"/>
                      <a:pt x="26441" y="32893"/>
                      <a:pt x="26694" y="32997"/>
                    </a:cubicBezTo>
                    <a:cubicBezTo>
                      <a:pt x="29455" y="34124"/>
                      <a:pt x="30993" y="38137"/>
                      <a:pt x="32158" y="45166"/>
                    </a:cubicBezTo>
                    <a:cubicBezTo>
                      <a:pt x="33599" y="53865"/>
                      <a:pt x="33768" y="64742"/>
                      <a:pt x="33775" y="65313"/>
                    </a:cubicBezTo>
                    <a:lnTo>
                      <a:pt x="40680" y="63268"/>
                    </a:lnTo>
                    <a:cubicBezTo>
                      <a:pt x="40531" y="62421"/>
                      <a:pt x="37686" y="46334"/>
                      <a:pt x="36712" y="40493"/>
                    </a:cubicBezTo>
                    <a:cubicBezTo>
                      <a:pt x="35700" y="34458"/>
                      <a:pt x="35526" y="27782"/>
                      <a:pt x="34340" y="200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52" name="Group 51"/>
            <p:cNvGrpSpPr/>
            <p:nvPr/>
          </p:nvGrpSpPr>
          <p:grpSpPr>
            <a:xfrm>
              <a:off x="5140331" y="1114428"/>
              <a:ext cx="6118232" cy="3233746"/>
              <a:chOff x="5140331" y="1114428"/>
              <a:chExt cx="6118232" cy="3233746"/>
            </a:xfrm>
            <a:solidFill>
              <a:srgbClr val="6F732D"/>
            </a:solidFill>
          </p:grpSpPr>
          <p:sp>
            <p:nvSpPr>
              <p:cNvPr id="53" name="Freeform 59"/>
              <p:cNvSpPr>
                <a:spLocks/>
              </p:cNvSpPr>
              <p:nvPr/>
            </p:nvSpPr>
            <p:spPr bwMode="auto">
              <a:xfrm>
                <a:off x="5715007" y="3267084"/>
                <a:ext cx="58738" cy="60325"/>
              </a:xfrm>
              <a:custGeom>
                <a:avLst/>
                <a:gdLst>
                  <a:gd name="T0" fmla="*/ 5628 w 6750"/>
                  <a:gd name="T1" fmla="*/ 5751 h 7084"/>
                  <a:gd name="T2" fmla="*/ 6376 w 6750"/>
                  <a:gd name="T3" fmla="*/ 2575 h 7084"/>
                  <a:gd name="T4" fmla="*/ 2408 w 6750"/>
                  <a:gd name="T5" fmla="*/ 528 h 7084"/>
                  <a:gd name="T6" fmla="*/ 1121 w 6750"/>
                  <a:gd name="T7" fmla="*/ 1326 h 7084"/>
                  <a:gd name="T8" fmla="*/ 373 w 6750"/>
                  <a:gd name="T9" fmla="*/ 4502 h 7084"/>
                  <a:gd name="T10" fmla="*/ 4342 w 6750"/>
                  <a:gd name="T11" fmla="*/ 6549 h 7084"/>
                  <a:gd name="T12" fmla="*/ 5628 w 6750"/>
                  <a:gd name="T13" fmla="*/ 5751 h 7084"/>
                </a:gdLst>
                <a:ahLst/>
                <a:cxnLst>
                  <a:cxn ang="0">
                    <a:pos x="T0" y="T1"/>
                  </a:cxn>
                  <a:cxn ang="0">
                    <a:pos x="T2" y="T3"/>
                  </a:cxn>
                  <a:cxn ang="0">
                    <a:pos x="T4" y="T5"/>
                  </a:cxn>
                  <a:cxn ang="0">
                    <a:pos x="T6" y="T7"/>
                  </a:cxn>
                  <a:cxn ang="0">
                    <a:pos x="T8" y="T9"/>
                  </a:cxn>
                  <a:cxn ang="0">
                    <a:pos x="T10" y="T11"/>
                  </a:cxn>
                  <a:cxn ang="0">
                    <a:pos x="T12" y="T13"/>
                  </a:cxn>
                </a:cxnLst>
                <a:rect l="0" t="0" r="r" b="b"/>
                <a:pathLst>
                  <a:path w="6750" h="7084">
                    <a:moveTo>
                      <a:pt x="5628" y="5751"/>
                    </a:moveTo>
                    <a:cubicBezTo>
                      <a:pt x="6421" y="4942"/>
                      <a:pt x="6750" y="3727"/>
                      <a:pt x="6376" y="2575"/>
                    </a:cubicBezTo>
                    <a:cubicBezTo>
                      <a:pt x="5848" y="911"/>
                      <a:pt x="4074" y="0"/>
                      <a:pt x="2408" y="528"/>
                    </a:cubicBezTo>
                    <a:cubicBezTo>
                      <a:pt x="1905" y="694"/>
                      <a:pt x="1468" y="970"/>
                      <a:pt x="1121" y="1326"/>
                    </a:cubicBezTo>
                    <a:cubicBezTo>
                      <a:pt x="328" y="2137"/>
                      <a:pt x="0" y="3350"/>
                      <a:pt x="373" y="4502"/>
                    </a:cubicBezTo>
                    <a:cubicBezTo>
                      <a:pt x="904" y="6170"/>
                      <a:pt x="2683" y="7084"/>
                      <a:pt x="4342" y="6549"/>
                    </a:cubicBezTo>
                    <a:cubicBezTo>
                      <a:pt x="4845" y="6385"/>
                      <a:pt x="5280" y="6107"/>
                      <a:pt x="5628" y="57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 name="Freeform 60"/>
              <p:cNvSpPr>
                <a:spLocks/>
              </p:cNvSpPr>
              <p:nvPr/>
            </p:nvSpPr>
            <p:spPr bwMode="auto">
              <a:xfrm>
                <a:off x="5656269" y="3059121"/>
                <a:ext cx="28575" cy="30163"/>
              </a:xfrm>
              <a:custGeom>
                <a:avLst/>
                <a:gdLst>
                  <a:gd name="T0" fmla="*/ 2011 w 3316"/>
                  <a:gd name="T1" fmla="*/ 3258 h 3457"/>
                  <a:gd name="T2" fmla="*/ 2780 w 3316"/>
                  <a:gd name="T3" fmla="*/ 2827 h 3457"/>
                  <a:gd name="T4" fmla="*/ 3197 w 3316"/>
                  <a:gd name="T5" fmla="*/ 1380 h 3457"/>
                  <a:gd name="T6" fmla="*/ 1310 w 3316"/>
                  <a:gd name="T7" fmla="*/ 197 h 3457"/>
                  <a:gd name="T8" fmla="*/ 528 w 3316"/>
                  <a:gd name="T9" fmla="*/ 627 h 3457"/>
                  <a:gd name="T10" fmla="*/ 122 w 3316"/>
                  <a:gd name="T11" fmla="*/ 2079 h 3457"/>
                  <a:gd name="T12" fmla="*/ 2011 w 3316"/>
                  <a:gd name="T13" fmla="*/ 3258 h 3457"/>
                </a:gdLst>
                <a:ahLst/>
                <a:cxnLst>
                  <a:cxn ang="0">
                    <a:pos x="T0" y="T1"/>
                  </a:cxn>
                  <a:cxn ang="0">
                    <a:pos x="T2" y="T3"/>
                  </a:cxn>
                  <a:cxn ang="0">
                    <a:pos x="T4" y="T5"/>
                  </a:cxn>
                  <a:cxn ang="0">
                    <a:pos x="T6" y="T7"/>
                  </a:cxn>
                  <a:cxn ang="0">
                    <a:pos x="T8" y="T9"/>
                  </a:cxn>
                  <a:cxn ang="0">
                    <a:pos x="T10" y="T11"/>
                  </a:cxn>
                  <a:cxn ang="0">
                    <a:pos x="T12" y="T13"/>
                  </a:cxn>
                </a:cxnLst>
                <a:rect l="0" t="0" r="r" b="b"/>
                <a:pathLst>
                  <a:path w="3316" h="3457">
                    <a:moveTo>
                      <a:pt x="2011" y="3258"/>
                    </a:moveTo>
                    <a:cubicBezTo>
                      <a:pt x="2315" y="3190"/>
                      <a:pt x="2577" y="3035"/>
                      <a:pt x="2780" y="2827"/>
                    </a:cubicBezTo>
                    <a:cubicBezTo>
                      <a:pt x="3143" y="2456"/>
                      <a:pt x="3316" y="1919"/>
                      <a:pt x="3197" y="1380"/>
                    </a:cubicBezTo>
                    <a:cubicBezTo>
                      <a:pt x="3001" y="532"/>
                      <a:pt x="2155" y="0"/>
                      <a:pt x="1310" y="197"/>
                    </a:cubicBezTo>
                    <a:cubicBezTo>
                      <a:pt x="999" y="264"/>
                      <a:pt x="735" y="418"/>
                      <a:pt x="528" y="627"/>
                    </a:cubicBezTo>
                    <a:cubicBezTo>
                      <a:pt x="171" y="993"/>
                      <a:pt x="0" y="1534"/>
                      <a:pt x="122" y="2079"/>
                    </a:cubicBezTo>
                    <a:cubicBezTo>
                      <a:pt x="316" y="2924"/>
                      <a:pt x="1166" y="3457"/>
                      <a:pt x="2011" y="3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 name="Freeform 61"/>
              <p:cNvSpPr>
                <a:spLocks/>
              </p:cNvSpPr>
              <p:nvPr/>
            </p:nvSpPr>
            <p:spPr bwMode="auto">
              <a:xfrm>
                <a:off x="5613407" y="3003558"/>
                <a:ext cx="157163" cy="141288"/>
              </a:xfrm>
              <a:custGeom>
                <a:avLst/>
                <a:gdLst>
                  <a:gd name="T0" fmla="*/ 7571 w 18367"/>
                  <a:gd name="T1" fmla="*/ 11653 h 16229"/>
                  <a:gd name="T2" fmla="*/ 12621 w 18367"/>
                  <a:gd name="T3" fmla="*/ 13427 h 16229"/>
                  <a:gd name="T4" fmla="*/ 16683 w 18367"/>
                  <a:gd name="T5" fmla="*/ 16229 h 16229"/>
                  <a:gd name="T6" fmla="*/ 17292 w 18367"/>
                  <a:gd name="T7" fmla="*/ 14864 h 16229"/>
                  <a:gd name="T8" fmla="*/ 13037 w 18367"/>
                  <a:gd name="T9" fmla="*/ 10652 h 16229"/>
                  <a:gd name="T10" fmla="*/ 17664 w 18367"/>
                  <a:gd name="T11" fmla="*/ 14243 h 16229"/>
                  <a:gd name="T12" fmla="*/ 18367 w 18367"/>
                  <a:gd name="T13" fmla="*/ 12945 h 16229"/>
                  <a:gd name="T14" fmla="*/ 14253 w 18367"/>
                  <a:gd name="T15" fmla="*/ 9043 h 16229"/>
                  <a:gd name="T16" fmla="*/ 9338 w 18367"/>
                  <a:gd name="T17" fmla="*/ 5102 h 16229"/>
                  <a:gd name="T18" fmla="*/ 3488 w 18367"/>
                  <a:gd name="T19" fmla="*/ 0 h 16229"/>
                  <a:gd name="T20" fmla="*/ 2444 w 18367"/>
                  <a:gd name="T21" fmla="*/ 1836 h 16229"/>
                  <a:gd name="T22" fmla="*/ 7399 w 18367"/>
                  <a:gd name="T23" fmla="*/ 5523 h 16229"/>
                  <a:gd name="T24" fmla="*/ 9656 w 18367"/>
                  <a:gd name="T25" fmla="*/ 8912 h 16229"/>
                  <a:gd name="T26" fmla="*/ 9365 w 18367"/>
                  <a:gd name="T27" fmla="*/ 9403 h 16229"/>
                  <a:gd name="T28" fmla="*/ 5469 w 18367"/>
                  <a:gd name="T29" fmla="*/ 10623 h 16229"/>
                  <a:gd name="T30" fmla="*/ 0 w 18367"/>
                  <a:gd name="T31" fmla="*/ 10416 h 16229"/>
                  <a:gd name="T32" fmla="*/ 559 w 18367"/>
                  <a:gd name="T33" fmla="*/ 12821 h 16229"/>
                  <a:gd name="T34" fmla="*/ 7571 w 18367"/>
                  <a:gd name="T35" fmla="*/ 11653 h 16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67" h="16229">
                    <a:moveTo>
                      <a:pt x="7571" y="11653"/>
                    </a:moveTo>
                    <a:cubicBezTo>
                      <a:pt x="9791" y="11890"/>
                      <a:pt x="10928" y="12657"/>
                      <a:pt x="12621" y="13427"/>
                    </a:cubicBezTo>
                    <a:cubicBezTo>
                      <a:pt x="14318" y="14199"/>
                      <a:pt x="16566" y="16126"/>
                      <a:pt x="16683" y="16229"/>
                    </a:cubicBezTo>
                    <a:lnTo>
                      <a:pt x="17292" y="14864"/>
                    </a:lnTo>
                    <a:lnTo>
                      <a:pt x="13037" y="10652"/>
                    </a:lnTo>
                    <a:lnTo>
                      <a:pt x="17664" y="14243"/>
                    </a:lnTo>
                    <a:lnTo>
                      <a:pt x="18367" y="12945"/>
                    </a:lnTo>
                    <a:cubicBezTo>
                      <a:pt x="18261" y="12835"/>
                      <a:pt x="16246" y="10761"/>
                      <a:pt x="14253" y="9043"/>
                    </a:cubicBezTo>
                    <a:cubicBezTo>
                      <a:pt x="12438" y="7469"/>
                      <a:pt x="10738" y="6346"/>
                      <a:pt x="9338" y="5102"/>
                    </a:cubicBezTo>
                    <a:cubicBezTo>
                      <a:pt x="7990" y="3907"/>
                      <a:pt x="3713" y="194"/>
                      <a:pt x="3488" y="0"/>
                    </a:cubicBezTo>
                    <a:lnTo>
                      <a:pt x="2444" y="1836"/>
                    </a:lnTo>
                    <a:cubicBezTo>
                      <a:pt x="2591" y="1933"/>
                      <a:pt x="5377" y="3743"/>
                      <a:pt x="7399" y="5523"/>
                    </a:cubicBezTo>
                    <a:cubicBezTo>
                      <a:pt x="9023" y="6962"/>
                      <a:pt x="9816" y="8008"/>
                      <a:pt x="9656" y="8912"/>
                    </a:cubicBezTo>
                    <a:cubicBezTo>
                      <a:pt x="9631" y="9058"/>
                      <a:pt x="9537" y="9227"/>
                      <a:pt x="9365" y="9403"/>
                    </a:cubicBezTo>
                    <a:cubicBezTo>
                      <a:pt x="8846" y="9935"/>
                      <a:pt x="7614" y="10519"/>
                      <a:pt x="5469" y="10623"/>
                    </a:cubicBezTo>
                    <a:cubicBezTo>
                      <a:pt x="2803" y="10751"/>
                      <a:pt x="143" y="10433"/>
                      <a:pt x="0" y="10416"/>
                    </a:cubicBezTo>
                    <a:lnTo>
                      <a:pt x="559" y="12821"/>
                    </a:lnTo>
                    <a:cubicBezTo>
                      <a:pt x="704" y="12740"/>
                      <a:pt x="3439" y="11227"/>
                      <a:pt x="7571" y="11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 name="Freeform 62"/>
              <p:cNvSpPr>
                <a:spLocks/>
              </p:cNvSpPr>
              <p:nvPr/>
            </p:nvSpPr>
            <p:spPr bwMode="auto">
              <a:xfrm>
                <a:off x="5964244" y="3263909"/>
                <a:ext cx="44450" cy="42863"/>
              </a:xfrm>
              <a:custGeom>
                <a:avLst/>
                <a:gdLst>
                  <a:gd name="T0" fmla="*/ 847 w 5236"/>
                  <a:gd name="T1" fmla="*/ 821 h 5106"/>
                  <a:gd name="T2" fmla="*/ 160 w 5236"/>
                  <a:gd name="T3" fmla="*/ 2268 h 5106"/>
                  <a:gd name="T4" fmla="*/ 2335 w 5236"/>
                  <a:gd name="T5" fmla="*/ 5021 h 5106"/>
                  <a:gd name="T6" fmla="*/ 4396 w 5236"/>
                  <a:gd name="T7" fmla="*/ 4284 h 5106"/>
                  <a:gd name="T8" fmla="*/ 5085 w 5236"/>
                  <a:gd name="T9" fmla="*/ 2843 h 5106"/>
                  <a:gd name="T10" fmla="*/ 2905 w 5236"/>
                  <a:gd name="T11" fmla="*/ 91 h 5106"/>
                  <a:gd name="T12" fmla="*/ 847 w 5236"/>
                  <a:gd name="T13" fmla="*/ 821 h 5106"/>
                </a:gdLst>
                <a:ahLst/>
                <a:cxnLst>
                  <a:cxn ang="0">
                    <a:pos x="T0" y="T1"/>
                  </a:cxn>
                  <a:cxn ang="0">
                    <a:pos x="T2" y="T3"/>
                  </a:cxn>
                  <a:cxn ang="0">
                    <a:pos x="T4" y="T5"/>
                  </a:cxn>
                  <a:cxn ang="0">
                    <a:pos x="T6" y="T7"/>
                  </a:cxn>
                  <a:cxn ang="0">
                    <a:pos x="T8" y="T9"/>
                  </a:cxn>
                  <a:cxn ang="0">
                    <a:pos x="T10" y="T11"/>
                  </a:cxn>
                  <a:cxn ang="0">
                    <a:pos x="T12" y="T13"/>
                  </a:cxn>
                </a:cxnLst>
                <a:rect l="0" t="0" r="r" b="b"/>
                <a:pathLst>
                  <a:path w="5236" h="5106">
                    <a:moveTo>
                      <a:pt x="847" y="821"/>
                    </a:moveTo>
                    <a:cubicBezTo>
                      <a:pt x="475" y="1200"/>
                      <a:pt x="225" y="1700"/>
                      <a:pt x="160" y="2268"/>
                    </a:cubicBezTo>
                    <a:cubicBezTo>
                      <a:pt x="0" y="3625"/>
                      <a:pt x="974" y="4863"/>
                      <a:pt x="2335" y="5021"/>
                    </a:cubicBezTo>
                    <a:cubicBezTo>
                      <a:pt x="3129" y="5106"/>
                      <a:pt x="3879" y="4813"/>
                      <a:pt x="4396" y="4284"/>
                    </a:cubicBezTo>
                    <a:cubicBezTo>
                      <a:pt x="4767" y="3907"/>
                      <a:pt x="5018" y="3407"/>
                      <a:pt x="5085" y="2843"/>
                    </a:cubicBezTo>
                    <a:cubicBezTo>
                      <a:pt x="5236" y="1475"/>
                      <a:pt x="4262" y="251"/>
                      <a:pt x="2905" y="91"/>
                    </a:cubicBezTo>
                    <a:cubicBezTo>
                      <a:pt x="2112" y="0"/>
                      <a:pt x="1363" y="291"/>
                      <a:pt x="847" y="8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 name="Freeform 63"/>
              <p:cNvSpPr>
                <a:spLocks/>
              </p:cNvSpPr>
              <p:nvPr/>
            </p:nvSpPr>
            <p:spPr bwMode="auto">
              <a:xfrm>
                <a:off x="5614994" y="3068646"/>
                <a:ext cx="250825" cy="341313"/>
              </a:xfrm>
              <a:custGeom>
                <a:avLst/>
                <a:gdLst>
                  <a:gd name="T0" fmla="*/ 29063 w 29063"/>
                  <a:gd name="T1" fmla="*/ 5903 h 39632"/>
                  <a:gd name="T2" fmla="*/ 26550 w 29063"/>
                  <a:gd name="T3" fmla="*/ 3804 h 39632"/>
                  <a:gd name="T4" fmla="*/ 19004 w 29063"/>
                  <a:gd name="T5" fmla="*/ 13529 h 39632"/>
                  <a:gd name="T6" fmla="*/ 25368 w 29063"/>
                  <a:gd name="T7" fmla="*/ 2823 h 39632"/>
                  <a:gd name="T8" fmla="*/ 22305 w 29063"/>
                  <a:gd name="T9" fmla="*/ 0 h 39632"/>
                  <a:gd name="T10" fmla="*/ 15557 w 29063"/>
                  <a:gd name="T11" fmla="*/ 11369 h 39632"/>
                  <a:gd name="T12" fmla="*/ 8540 w 29063"/>
                  <a:gd name="T13" fmla="*/ 21872 h 39632"/>
                  <a:gd name="T14" fmla="*/ 0 w 29063"/>
                  <a:gd name="T15" fmla="*/ 33178 h 39632"/>
                  <a:gd name="T16" fmla="*/ 3195 w 29063"/>
                  <a:gd name="T17" fmla="*/ 36217 h 39632"/>
                  <a:gd name="T18" fmla="*/ 9714 w 29063"/>
                  <a:gd name="T19" fmla="*/ 25693 h 39632"/>
                  <a:gd name="T20" fmla="*/ 12226 w 29063"/>
                  <a:gd name="T21" fmla="*/ 22663 h 39632"/>
                  <a:gd name="T22" fmla="*/ 16099 w 29063"/>
                  <a:gd name="T23" fmla="*/ 20587 h 39632"/>
                  <a:gd name="T24" fmla="*/ 20249 w 29063"/>
                  <a:gd name="T25" fmla="*/ 28663 h 39632"/>
                  <a:gd name="T26" fmla="*/ 20770 w 29063"/>
                  <a:gd name="T27" fmla="*/ 39632 h 39632"/>
                  <a:gd name="T28" fmla="*/ 25501 w 29063"/>
                  <a:gd name="T29" fmla="*/ 38110 h 39632"/>
                  <a:gd name="T30" fmla="*/ 21949 w 29063"/>
                  <a:gd name="T31" fmla="*/ 24300 h 39632"/>
                  <a:gd name="T32" fmla="*/ 24609 w 29063"/>
                  <a:gd name="T33" fmla="*/ 13887 h 39632"/>
                  <a:gd name="T34" fmla="*/ 29063 w 29063"/>
                  <a:gd name="T35" fmla="*/ 5903 h 39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63" h="39632">
                    <a:moveTo>
                      <a:pt x="29063" y="5903"/>
                    </a:moveTo>
                    <a:lnTo>
                      <a:pt x="26550" y="3804"/>
                    </a:lnTo>
                    <a:lnTo>
                      <a:pt x="19004" y="13529"/>
                    </a:lnTo>
                    <a:lnTo>
                      <a:pt x="25368" y="2823"/>
                    </a:lnTo>
                    <a:lnTo>
                      <a:pt x="22305" y="0"/>
                    </a:lnTo>
                    <a:cubicBezTo>
                      <a:pt x="22124" y="355"/>
                      <a:pt x="18655" y="7090"/>
                      <a:pt x="15557" y="11369"/>
                    </a:cubicBezTo>
                    <a:cubicBezTo>
                      <a:pt x="12733" y="15276"/>
                      <a:pt x="10774" y="18869"/>
                      <a:pt x="8540" y="21872"/>
                    </a:cubicBezTo>
                    <a:cubicBezTo>
                      <a:pt x="6375" y="24781"/>
                      <a:pt x="320" y="32759"/>
                      <a:pt x="0" y="33178"/>
                    </a:cubicBezTo>
                    <a:lnTo>
                      <a:pt x="3195" y="36217"/>
                    </a:lnTo>
                    <a:cubicBezTo>
                      <a:pt x="3361" y="35906"/>
                      <a:pt x="6497" y="30029"/>
                      <a:pt x="9714" y="25693"/>
                    </a:cubicBezTo>
                    <a:cubicBezTo>
                      <a:pt x="10623" y="24469"/>
                      <a:pt x="11454" y="23455"/>
                      <a:pt x="12226" y="22663"/>
                    </a:cubicBezTo>
                    <a:cubicBezTo>
                      <a:pt x="13664" y="21194"/>
                      <a:pt x="14906" y="20486"/>
                      <a:pt x="16099" y="20587"/>
                    </a:cubicBezTo>
                    <a:cubicBezTo>
                      <a:pt x="17289" y="20693"/>
                      <a:pt x="19485" y="23000"/>
                      <a:pt x="20249" y="28663"/>
                    </a:cubicBezTo>
                    <a:cubicBezTo>
                      <a:pt x="20965" y="33985"/>
                      <a:pt x="20778" y="39352"/>
                      <a:pt x="20770" y="39632"/>
                    </a:cubicBezTo>
                    <a:lnTo>
                      <a:pt x="25501" y="38110"/>
                    </a:lnTo>
                    <a:cubicBezTo>
                      <a:pt x="25316" y="37836"/>
                      <a:pt x="21798" y="32617"/>
                      <a:pt x="21949" y="24300"/>
                    </a:cubicBezTo>
                    <a:cubicBezTo>
                      <a:pt x="22030" y="19805"/>
                      <a:pt x="23366" y="17404"/>
                      <a:pt x="24609" y="13887"/>
                    </a:cubicBezTo>
                    <a:cubicBezTo>
                      <a:pt x="25853" y="10357"/>
                      <a:pt x="28901" y="6126"/>
                      <a:pt x="29063" y="59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 name="Freeform 64"/>
              <p:cNvSpPr>
                <a:spLocks/>
              </p:cNvSpPr>
              <p:nvPr/>
            </p:nvSpPr>
            <p:spPr bwMode="auto">
              <a:xfrm>
                <a:off x="5865819" y="3117858"/>
                <a:ext cx="228600" cy="261938"/>
              </a:xfrm>
              <a:custGeom>
                <a:avLst/>
                <a:gdLst>
                  <a:gd name="T0" fmla="*/ 2378 w 26561"/>
                  <a:gd name="T1" fmla="*/ 2645 h 30275"/>
                  <a:gd name="T2" fmla="*/ 8920 w 26561"/>
                  <a:gd name="T3" fmla="*/ 9917 h 30275"/>
                  <a:gd name="T4" fmla="*/ 1621 w 26561"/>
                  <a:gd name="T5" fmla="*/ 3583 h 30275"/>
                  <a:gd name="T6" fmla="*/ 0 w 26561"/>
                  <a:gd name="T7" fmla="*/ 5583 h 30275"/>
                  <a:gd name="T8" fmla="*/ 4657 w 26561"/>
                  <a:gd name="T9" fmla="*/ 11049 h 30275"/>
                  <a:gd name="T10" fmla="*/ 8303 w 26561"/>
                  <a:gd name="T11" fmla="*/ 18656 h 30275"/>
                  <a:gd name="T12" fmla="*/ 7696 w 26561"/>
                  <a:gd name="T13" fmla="*/ 29832 h 30275"/>
                  <a:gd name="T14" fmla="*/ 11567 w 26561"/>
                  <a:gd name="T15" fmla="*/ 30275 h 30275"/>
                  <a:gd name="T16" fmla="*/ 10284 w 26561"/>
                  <a:gd name="T17" fmla="*/ 21749 h 30275"/>
                  <a:gd name="T18" fmla="*/ 11666 w 26561"/>
                  <a:gd name="T19" fmla="*/ 15283 h 30275"/>
                  <a:gd name="T20" fmla="*/ 12241 w 26561"/>
                  <a:gd name="T21" fmla="*/ 14904 h 30275"/>
                  <a:gd name="T22" fmla="*/ 17936 w 26561"/>
                  <a:gd name="T23" fmla="*/ 17859 h 30275"/>
                  <a:gd name="T24" fmla="*/ 24568 w 26561"/>
                  <a:gd name="T25" fmla="*/ 24974 h 30275"/>
                  <a:gd name="T26" fmla="*/ 26561 w 26561"/>
                  <a:gd name="T27" fmla="*/ 22138 h 30275"/>
                  <a:gd name="T28" fmla="*/ 18254 w 26561"/>
                  <a:gd name="T29" fmla="*/ 14744 h 30275"/>
                  <a:gd name="T30" fmla="*/ 11243 w 26561"/>
                  <a:gd name="T31" fmla="*/ 7728 h 30275"/>
                  <a:gd name="T32" fmla="*/ 4297 w 26561"/>
                  <a:gd name="T33" fmla="*/ 0 h 30275"/>
                  <a:gd name="T34" fmla="*/ 2378 w 26561"/>
                  <a:gd name="T35" fmla="*/ 2645 h 30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61" h="30275">
                    <a:moveTo>
                      <a:pt x="2378" y="2645"/>
                    </a:moveTo>
                    <a:lnTo>
                      <a:pt x="8920" y="9917"/>
                    </a:lnTo>
                    <a:lnTo>
                      <a:pt x="1621" y="3583"/>
                    </a:lnTo>
                    <a:lnTo>
                      <a:pt x="0" y="5583"/>
                    </a:lnTo>
                    <a:cubicBezTo>
                      <a:pt x="156" y="5729"/>
                      <a:pt x="3156" y="8522"/>
                      <a:pt x="4657" y="11049"/>
                    </a:cubicBezTo>
                    <a:cubicBezTo>
                      <a:pt x="6155" y="13561"/>
                      <a:pt x="7557" y="15204"/>
                      <a:pt x="8303" y="18656"/>
                    </a:cubicBezTo>
                    <a:cubicBezTo>
                      <a:pt x="9698" y="25033"/>
                      <a:pt x="7796" y="29593"/>
                      <a:pt x="7696" y="29832"/>
                    </a:cubicBezTo>
                    <a:lnTo>
                      <a:pt x="11567" y="30275"/>
                    </a:lnTo>
                    <a:cubicBezTo>
                      <a:pt x="11515" y="30060"/>
                      <a:pt x="10550" y="25953"/>
                      <a:pt x="10284" y="21749"/>
                    </a:cubicBezTo>
                    <a:cubicBezTo>
                      <a:pt x="10061" y="18168"/>
                      <a:pt x="10870" y="16097"/>
                      <a:pt x="11666" y="15283"/>
                    </a:cubicBezTo>
                    <a:cubicBezTo>
                      <a:pt x="11863" y="15082"/>
                      <a:pt x="12061" y="14954"/>
                      <a:pt x="12241" y="14904"/>
                    </a:cubicBezTo>
                    <a:cubicBezTo>
                      <a:pt x="13628" y="14508"/>
                      <a:pt x="15402" y="15554"/>
                      <a:pt x="17936" y="17859"/>
                    </a:cubicBezTo>
                    <a:cubicBezTo>
                      <a:pt x="21072" y="20704"/>
                      <a:pt x="24394" y="24758"/>
                      <a:pt x="24568" y="24974"/>
                    </a:cubicBezTo>
                    <a:lnTo>
                      <a:pt x="26561" y="22138"/>
                    </a:lnTo>
                    <a:cubicBezTo>
                      <a:pt x="26252" y="21865"/>
                      <a:pt x="20371" y="16640"/>
                      <a:pt x="18254" y="14744"/>
                    </a:cubicBezTo>
                    <a:cubicBezTo>
                      <a:pt x="16074" y="12774"/>
                      <a:pt x="14009" y="10298"/>
                      <a:pt x="11243" y="7728"/>
                    </a:cubicBezTo>
                    <a:cubicBezTo>
                      <a:pt x="8199" y="4913"/>
                      <a:pt x="4493" y="246"/>
                      <a:pt x="4297" y="0"/>
                    </a:cubicBezTo>
                    <a:lnTo>
                      <a:pt x="2378" y="2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9" name="Freeform 65"/>
              <p:cNvSpPr>
                <a:spLocks/>
              </p:cNvSpPr>
              <p:nvPr/>
            </p:nvSpPr>
            <p:spPr bwMode="auto">
              <a:xfrm>
                <a:off x="5495931" y="2746382"/>
                <a:ext cx="57150" cy="57150"/>
              </a:xfrm>
              <a:custGeom>
                <a:avLst/>
                <a:gdLst>
                  <a:gd name="T0" fmla="*/ 5394 w 6603"/>
                  <a:gd name="T1" fmla="*/ 1157 h 6594"/>
                  <a:gd name="T2" fmla="*/ 1158 w 6603"/>
                  <a:gd name="T3" fmla="*/ 1202 h 6594"/>
                  <a:gd name="T4" fmla="*/ 1206 w 6603"/>
                  <a:gd name="T5" fmla="*/ 5440 h 6594"/>
                  <a:gd name="T6" fmla="*/ 5446 w 6603"/>
                  <a:gd name="T7" fmla="*/ 5395 h 6594"/>
                  <a:gd name="T8" fmla="*/ 5394 w 6603"/>
                  <a:gd name="T9" fmla="*/ 1157 h 6594"/>
                </a:gdLst>
                <a:ahLst/>
                <a:cxnLst>
                  <a:cxn ang="0">
                    <a:pos x="T0" y="T1"/>
                  </a:cxn>
                  <a:cxn ang="0">
                    <a:pos x="T2" y="T3"/>
                  </a:cxn>
                  <a:cxn ang="0">
                    <a:pos x="T4" y="T5"/>
                  </a:cxn>
                  <a:cxn ang="0">
                    <a:pos x="T6" y="T7"/>
                  </a:cxn>
                  <a:cxn ang="0">
                    <a:pos x="T8" y="T9"/>
                  </a:cxn>
                </a:cxnLst>
                <a:rect l="0" t="0" r="r" b="b"/>
                <a:pathLst>
                  <a:path w="6603" h="6594">
                    <a:moveTo>
                      <a:pt x="5394" y="1157"/>
                    </a:moveTo>
                    <a:cubicBezTo>
                      <a:pt x="4211" y="0"/>
                      <a:pt x="2315" y="18"/>
                      <a:pt x="1158" y="1202"/>
                    </a:cubicBezTo>
                    <a:cubicBezTo>
                      <a:pt x="0" y="2388"/>
                      <a:pt x="22" y="4282"/>
                      <a:pt x="1206" y="5440"/>
                    </a:cubicBezTo>
                    <a:cubicBezTo>
                      <a:pt x="2385" y="6594"/>
                      <a:pt x="4286" y="6579"/>
                      <a:pt x="5446" y="5395"/>
                    </a:cubicBezTo>
                    <a:cubicBezTo>
                      <a:pt x="6603" y="4211"/>
                      <a:pt x="6574" y="2309"/>
                      <a:pt x="5394" y="1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0" name="Freeform 66"/>
              <p:cNvSpPr>
                <a:spLocks/>
              </p:cNvSpPr>
              <p:nvPr/>
            </p:nvSpPr>
            <p:spPr bwMode="auto">
              <a:xfrm>
                <a:off x="5713419" y="2897195"/>
                <a:ext cx="30163" cy="30163"/>
              </a:xfrm>
              <a:custGeom>
                <a:avLst/>
                <a:gdLst>
                  <a:gd name="T0" fmla="*/ 674 w 3592"/>
                  <a:gd name="T1" fmla="*/ 631 h 3471"/>
                  <a:gd name="T2" fmla="*/ 465 w 3592"/>
                  <a:gd name="T3" fmla="*/ 897 h 3471"/>
                  <a:gd name="T4" fmla="*/ 963 w 3592"/>
                  <a:gd name="T5" fmla="*/ 3073 h 3471"/>
                  <a:gd name="T6" fmla="*/ 2919 w 3592"/>
                  <a:gd name="T7" fmla="*/ 2842 h 3471"/>
                  <a:gd name="T8" fmla="*/ 3127 w 3592"/>
                  <a:gd name="T9" fmla="*/ 2574 h 3471"/>
                  <a:gd name="T10" fmla="*/ 2635 w 3592"/>
                  <a:gd name="T11" fmla="*/ 403 h 3471"/>
                  <a:gd name="T12" fmla="*/ 674 w 3592"/>
                  <a:gd name="T13" fmla="*/ 631 h 3471"/>
                </a:gdLst>
                <a:ahLst/>
                <a:cxnLst>
                  <a:cxn ang="0">
                    <a:pos x="T0" y="T1"/>
                  </a:cxn>
                  <a:cxn ang="0">
                    <a:pos x="T2" y="T3"/>
                  </a:cxn>
                  <a:cxn ang="0">
                    <a:pos x="T4" y="T5"/>
                  </a:cxn>
                  <a:cxn ang="0">
                    <a:pos x="T6" y="T7"/>
                  </a:cxn>
                  <a:cxn ang="0">
                    <a:pos x="T8" y="T9"/>
                  </a:cxn>
                  <a:cxn ang="0">
                    <a:pos x="T10" y="T11"/>
                  </a:cxn>
                  <a:cxn ang="0">
                    <a:pos x="T12" y="T13"/>
                  </a:cxn>
                </a:cxnLst>
                <a:rect l="0" t="0" r="r" b="b"/>
                <a:pathLst>
                  <a:path w="3592" h="3471">
                    <a:moveTo>
                      <a:pt x="674" y="631"/>
                    </a:moveTo>
                    <a:cubicBezTo>
                      <a:pt x="597" y="710"/>
                      <a:pt x="526" y="798"/>
                      <a:pt x="465" y="897"/>
                    </a:cubicBezTo>
                    <a:cubicBezTo>
                      <a:pt x="0" y="1636"/>
                      <a:pt x="223" y="2608"/>
                      <a:pt x="963" y="3073"/>
                    </a:cubicBezTo>
                    <a:cubicBezTo>
                      <a:pt x="1601" y="3471"/>
                      <a:pt x="2415" y="3357"/>
                      <a:pt x="2919" y="2842"/>
                    </a:cubicBezTo>
                    <a:cubicBezTo>
                      <a:pt x="2998" y="2761"/>
                      <a:pt x="3066" y="2674"/>
                      <a:pt x="3127" y="2574"/>
                    </a:cubicBezTo>
                    <a:cubicBezTo>
                      <a:pt x="3592" y="1835"/>
                      <a:pt x="3371" y="865"/>
                      <a:pt x="2635" y="403"/>
                    </a:cubicBezTo>
                    <a:cubicBezTo>
                      <a:pt x="1993" y="0"/>
                      <a:pt x="1179" y="117"/>
                      <a:pt x="674" y="6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1" name="Freeform 67"/>
              <p:cNvSpPr>
                <a:spLocks/>
              </p:cNvSpPr>
              <p:nvPr/>
            </p:nvSpPr>
            <p:spPr bwMode="auto">
              <a:xfrm>
                <a:off x="5999169" y="3103571"/>
                <a:ext cx="31750" cy="30163"/>
              </a:xfrm>
              <a:custGeom>
                <a:avLst/>
                <a:gdLst>
                  <a:gd name="T0" fmla="*/ 2428 w 3629"/>
                  <a:gd name="T1" fmla="*/ 255 h 3474"/>
                  <a:gd name="T2" fmla="*/ 667 w 3629"/>
                  <a:gd name="T3" fmla="*/ 622 h 3474"/>
                  <a:gd name="T4" fmla="*/ 332 w 3629"/>
                  <a:gd name="T5" fmla="*/ 1127 h 3474"/>
                  <a:gd name="T6" fmla="*/ 1213 w 3629"/>
                  <a:gd name="T7" fmla="*/ 3219 h 3474"/>
                  <a:gd name="T8" fmla="*/ 2960 w 3629"/>
                  <a:gd name="T9" fmla="*/ 2861 h 3474"/>
                  <a:gd name="T10" fmla="*/ 3296 w 3629"/>
                  <a:gd name="T11" fmla="*/ 2347 h 3474"/>
                  <a:gd name="T12" fmla="*/ 2428 w 3629"/>
                  <a:gd name="T13" fmla="*/ 255 h 3474"/>
                </a:gdLst>
                <a:ahLst/>
                <a:cxnLst>
                  <a:cxn ang="0">
                    <a:pos x="T0" y="T1"/>
                  </a:cxn>
                  <a:cxn ang="0">
                    <a:pos x="T2" y="T3"/>
                  </a:cxn>
                  <a:cxn ang="0">
                    <a:pos x="T4" y="T5"/>
                  </a:cxn>
                  <a:cxn ang="0">
                    <a:pos x="T6" y="T7"/>
                  </a:cxn>
                  <a:cxn ang="0">
                    <a:pos x="T8" y="T9"/>
                  </a:cxn>
                  <a:cxn ang="0">
                    <a:pos x="T10" y="T11"/>
                  </a:cxn>
                  <a:cxn ang="0">
                    <a:pos x="T12" y="T13"/>
                  </a:cxn>
                </a:cxnLst>
                <a:rect l="0" t="0" r="r" b="b"/>
                <a:pathLst>
                  <a:path w="3629" h="3474">
                    <a:moveTo>
                      <a:pt x="2428" y="255"/>
                    </a:moveTo>
                    <a:cubicBezTo>
                      <a:pt x="1804" y="0"/>
                      <a:pt x="1111" y="167"/>
                      <a:pt x="667" y="622"/>
                    </a:cubicBezTo>
                    <a:cubicBezTo>
                      <a:pt x="528" y="764"/>
                      <a:pt x="413" y="933"/>
                      <a:pt x="332" y="1127"/>
                    </a:cubicBezTo>
                    <a:cubicBezTo>
                      <a:pt x="0" y="1946"/>
                      <a:pt x="392" y="2883"/>
                      <a:pt x="1213" y="3219"/>
                    </a:cubicBezTo>
                    <a:cubicBezTo>
                      <a:pt x="1830" y="3474"/>
                      <a:pt x="2518" y="3312"/>
                      <a:pt x="2960" y="2861"/>
                    </a:cubicBezTo>
                    <a:cubicBezTo>
                      <a:pt x="3100" y="2717"/>
                      <a:pt x="3215" y="2543"/>
                      <a:pt x="3296" y="2347"/>
                    </a:cubicBezTo>
                    <a:cubicBezTo>
                      <a:pt x="3629" y="1526"/>
                      <a:pt x="3244" y="595"/>
                      <a:pt x="2428"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2" name="Freeform 68"/>
              <p:cNvSpPr>
                <a:spLocks/>
              </p:cNvSpPr>
              <p:nvPr/>
            </p:nvSpPr>
            <p:spPr bwMode="auto">
              <a:xfrm>
                <a:off x="5686432" y="2801945"/>
                <a:ext cx="107950" cy="179388"/>
              </a:xfrm>
              <a:custGeom>
                <a:avLst/>
                <a:gdLst>
                  <a:gd name="T0" fmla="*/ 4446 w 12559"/>
                  <a:gd name="T1" fmla="*/ 4860 h 20805"/>
                  <a:gd name="T2" fmla="*/ 3548 w 12559"/>
                  <a:gd name="T3" fmla="*/ 0 h 20805"/>
                  <a:gd name="T4" fmla="*/ 2160 w 12559"/>
                  <a:gd name="T5" fmla="*/ 539 h 20805"/>
                  <a:gd name="T6" fmla="*/ 2196 w 12559"/>
                  <a:gd name="T7" fmla="*/ 6517 h 20805"/>
                  <a:gd name="T8" fmla="*/ 1450 w 12559"/>
                  <a:gd name="T9" fmla="*/ 710 h 20805"/>
                  <a:gd name="T10" fmla="*/ 41 w 12559"/>
                  <a:gd name="T11" fmla="*/ 1131 h 20805"/>
                  <a:gd name="T12" fmla="*/ 192 w 12559"/>
                  <a:gd name="T13" fmla="*/ 6803 h 20805"/>
                  <a:gd name="T14" fmla="*/ 884 w 12559"/>
                  <a:gd name="T15" fmla="*/ 13057 h 20805"/>
                  <a:gd name="T16" fmla="*/ 1407 w 12559"/>
                  <a:gd name="T17" fmla="*/ 20805 h 20805"/>
                  <a:gd name="T18" fmla="*/ 3447 w 12559"/>
                  <a:gd name="T19" fmla="*/ 20246 h 20805"/>
                  <a:gd name="T20" fmla="*/ 2552 w 12559"/>
                  <a:gd name="T21" fmla="*/ 14135 h 20805"/>
                  <a:gd name="T22" fmla="*/ 3169 w 12559"/>
                  <a:gd name="T23" fmla="*/ 10298 h 20805"/>
                  <a:gd name="T24" fmla="*/ 3347 w 12559"/>
                  <a:gd name="T25" fmla="*/ 10144 h 20805"/>
                  <a:gd name="T26" fmla="*/ 7518 w 12559"/>
                  <a:gd name="T27" fmla="*/ 11892 h 20805"/>
                  <a:gd name="T28" fmla="*/ 11235 w 12559"/>
                  <a:gd name="T29" fmla="*/ 15911 h 20805"/>
                  <a:gd name="T30" fmla="*/ 12559 w 12559"/>
                  <a:gd name="T31" fmla="*/ 13816 h 20805"/>
                  <a:gd name="T32" fmla="*/ 6772 w 12559"/>
                  <a:gd name="T33" fmla="*/ 9684 h 20805"/>
                  <a:gd name="T34" fmla="*/ 4446 w 12559"/>
                  <a:gd name="T35" fmla="*/ 4860 h 20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9" h="20805">
                    <a:moveTo>
                      <a:pt x="4446" y="4860"/>
                    </a:moveTo>
                    <a:cubicBezTo>
                      <a:pt x="3790" y="3109"/>
                      <a:pt x="3560" y="157"/>
                      <a:pt x="3548" y="0"/>
                    </a:cubicBezTo>
                    <a:lnTo>
                      <a:pt x="2160" y="539"/>
                    </a:lnTo>
                    <a:lnTo>
                      <a:pt x="2196" y="6517"/>
                    </a:lnTo>
                    <a:lnTo>
                      <a:pt x="1450" y="710"/>
                    </a:lnTo>
                    <a:lnTo>
                      <a:pt x="41" y="1131"/>
                    </a:lnTo>
                    <a:cubicBezTo>
                      <a:pt x="40" y="1284"/>
                      <a:pt x="0" y="4172"/>
                      <a:pt x="192" y="6803"/>
                    </a:cubicBezTo>
                    <a:cubicBezTo>
                      <a:pt x="356" y="9191"/>
                      <a:pt x="766" y="11195"/>
                      <a:pt x="884" y="13057"/>
                    </a:cubicBezTo>
                    <a:cubicBezTo>
                      <a:pt x="983" y="14856"/>
                      <a:pt x="1388" y="20507"/>
                      <a:pt x="1407" y="20805"/>
                    </a:cubicBezTo>
                    <a:lnTo>
                      <a:pt x="3447" y="20246"/>
                    </a:lnTo>
                    <a:cubicBezTo>
                      <a:pt x="3409" y="20075"/>
                      <a:pt x="2714" y="16820"/>
                      <a:pt x="2552" y="14135"/>
                    </a:cubicBezTo>
                    <a:cubicBezTo>
                      <a:pt x="2432" y="12149"/>
                      <a:pt x="2577" y="10904"/>
                      <a:pt x="3169" y="10298"/>
                    </a:cubicBezTo>
                    <a:cubicBezTo>
                      <a:pt x="3224" y="10243"/>
                      <a:pt x="3284" y="10191"/>
                      <a:pt x="3347" y="10144"/>
                    </a:cubicBezTo>
                    <a:cubicBezTo>
                      <a:pt x="3843" y="9802"/>
                      <a:pt x="5408" y="9978"/>
                      <a:pt x="7518" y="11892"/>
                    </a:cubicBezTo>
                    <a:cubicBezTo>
                      <a:pt x="9497" y="13692"/>
                      <a:pt x="11150" y="15801"/>
                      <a:pt x="11235" y="15911"/>
                    </a:cubicBezTo>
                    <a:lnTo>
                      <a:pt x="12559" y="13816"/>
                    </a:lnTo>
                    <a:cubicBezTo>
                      <a:pt x="12399" y="13771"/>
                      <a:pt x="9382" y="12901"/>
                      <a:pt x="6772" y="9684"/>
                    </a:cubicBezTo>
                    <a:cubicBezTo>
                      <a:pt x="5354" y="7942"/>
                      <a:pt x="5101" y="6596"/>
                      <a:pt x="4446" y="4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3" name="Freeform 69"/>
              <p:cNvSpPr>
                <a:spLocks/>
              </p:cNvSpPr>
              <p:nvPr/>
            </p:nvSpPr>
            <p:spPr bwMode="auto">
              <a:xfrm>
                <a:off x="5961069" y="3000383"/>
                <a:ext cx="117475" cy="173038"/>
              </a:xfrm>
              <a:custGeom>
                <a:avLst/>
                <a:gdLst>
                  <a:gd name="T0" fmla="*/ 3654 w 13612"/>
                  <a:gd name="T1" fmla="*/ 0 h 20092"/>
                  <a:gd name="T2" fmla="*/ 1997 w 13612"/>
                  <a:gd name="T3" fmla="*/ 1303 h 20092"/>
                  <a:gd name="T4" fmla="*/ 4788 w 13612"/>
                  <a:gd name="T5" fmla="*/ 6975 h 20092"/>
                  <a:gd name="T6" fmla="*/ 1363 w 13612"/>
                  <a:gd name="T7" fmla="*/ 1753 h 20092"/>
                  <a:gd name="T8" fmla="*/ 0 w 13612"/>
                  <a:gd name="T9" fmla="*/ 2714 h 20092"/>
                  <a:gd name="T10" fmla="*/ 1938 w 13612"/>
                  <a:gd name="T11" fmla="*/ 6927 h 20092"/>
                  <a:gd name="T12" fmla="*/ 2867 w 13612"/>
                  <a:gd name="T13" fmla="*/ 12293 h 20092"/>
                  <a:gd name="T14" fmla="*/ 522 w 13612"/>
                  <a:gd name="T15" fmla="*/ 19134 h 20092"/>
                  <a:gd name="T16" fmla="*/ 2851 w 13612"/>
                  <a:gd name="T17" fmla="*/ 20092 h 20092"/>
                  <a:gd name="T18" fmla="*/ 3553 w 13612"/>
                  <a:gd name="T19" fmla="*/ 14569 h 20092"/>
                  <a:gd name="T20" fmla="*/ 5103 w 13612"/>
                  <a:gd name="T21" fmla="*/ 11149 h 20092"/>
                  <a:gd name="T22" fmla="*/ 5978 w 13612"/>
                  <a:gd name="T23" fmla="*/ 10653 h 20092"/>
                  <a:gd name="T24" fmla="*/ 8995 w 13612"/>
                  <a:gd name="T25" fmla="*/ 13492 h 20092"/>
                  <a:gd name="T26" fmla="*/ 11878 w 13612"/>
                  <a:gd name="T27" fmla="*/ 19071 h 20092"/>
                  <a:gd name="T28" fmla="*/ 13612 w 13612"/>
                  <a:gd name="T29" fmla="*/ 17664 h 20092"/>
                  <a:gd name="T30" fmla="*/ 9739 w 13612"/>
                  <a:gd name="T31" fmla="*/ 11609 h 20092"/>
                  <a:gd name="T32" fmla="*/ 6614 w 13612"/>
                  <a:gd name="T33" fmla="*/ 6014 h 20092"/>
                  <a:gd name="T34" fmla="*/ 3654 w 13612"/>
                  <a:gd name="T35" fmla="*/ 0 h 20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2" h="20092">
                    <a:moveTo>
                      <a:pt x="3654" y="0"/>
                    </a:moveTo>
                    <a:lnTo>
                      <a:pt x="1997" y="1303"/>
                    </a:lnTo>
                    <a:lnTo>
                      <a:pt x="4788" y="6975"/>
                    </a:lnTo>
                    <a:lnTo>
                      <a:pt x="1363" y="1753"/>
                    </a:lnTo>
                    <a:lnTo>
                      <a:pt x="0" y="2714"/>
                    </a:lnTo>
                    <a:cubicBezTo>
                      <a:pt x="76" y="2835"/>
                      <a:pt x="1451" y="5092"/>
                      <a:pt x="1938" y="6927"/>
                    </a:cubicBezTo>
                    <a:cubicBezTo>
                      <a:pt x="2428" y="8760"/>
                      <a:pt x="3011" y="10016"/>
                      <a:pt x="2867" y="12293"/>
                    </a:cubicBezTo>
                    <a:cubicBezTo>
                      <a:pt x="2617" y="16512"/>
                      <a:pt x="628" y="19002"/>
                      <a:pt x="522" y="19134"/>
                    </a:cubicBezTo>
                    <a:lnTo>
                      <a:pt x="2851" y="20092"/>
                    </a:lnTo>
                    <a:cubicBezTo>
                      <a:pt x="2858" y="19948"/>
                      <a:pt x="2980" y="17223"/>
                      <a:pt x="3553" y="14569"/>
                    </a:cubicBezTo>
                    <a:cubicBezTo>
                      <a:pt x="3940" y="12798"/>
                      <a:pt x="4549" y="11715"/>
                      <a:pt x="5103" y="11149"/>
                    </a:cubicBezTo>
                    <a:cubicBezTo>
                      <a:pt x="5435" y="10809"/>
                      <a:pt x="5748" y="10656"/>
                      <a:pt x="5978" y="10653"/>
                    </a:cubicBezTo>
                    <a:cubicBezTo>
                      <a:pt x="6907" y="10647"/>
                      <a:pt x="7827" y="11611"/>
                      <a:pt x="8995" y="13492"/>
                    </a:cubicBezTo>
                    <a:cubicBezTo>
                      <a:pt x="10458" y="15807"/>
                      <a:pt x="11806" y="18909"/>
                      <a:pt x="11878" y="19071"/>
                    </a:cubicBezTo>
                    <a:lnTo>
                      <a:pt x="13612" y="17664"/>
                    </a:lnTo>
                    <a:cubicBezTo>
                      <a:pt x="13467" y="17435"/>
                      <a:pt x="10724" y="13162"/>
                      <a:pt x="9739" y="11609"/>
                    </a:cubicBezTo>
                    <a:cubicBezTo>
                      <a:pt x="8737" y="10000"/>
                      <a:pt x="7887" y="8106"/>
                      <a:pt x="6614" y="6014"/>
                    </a:cubicBezTo>
                    <a:cubicBezTo>
                      <a:pt x="5218" y="3737"/>
                      <a:pt x="3733" y="187"/>
                      <a:pt x="36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4" name="Freeform 70"/>
              <p:cNvSpPr>
                <a:spLocks/>
              </p:cNvSpPr>
              <p:nvPr/>
            </p:nvSpPr>
            <p:spPr bwMode="auto">
              <a:xfrm>
                <a:off x="5410206" y="2692407"/>
                <a:ext cx="323850" cy="203201"/>
              </a:xfrm>
              <a:custGeom>
                <a:avLst/>
                <a:gdLst>
                  <a:gd name="T0" fmla="*/ 18308 w 37624"/>
                  <a:gd name="T1" fmla="*/ 14487 h 23587"/>
                  <a:gd name="T2" fmla="*/ 28234 w 37624"/>
                  <a:gd name="T3" fmla="*/ 12117 h 23587"/>
                  <a:gd name="T4" fmla="*/ 37624 w 37624"/>
                  <a:gd name="T5" fmla="*/ 12415 h 23587"/>
                  <a:gd name="T6" fmla="*/ 37181 w 37624"/>
                  <a:gd name="T7" fmla="*/ 9613 h 23587"/>
                  <a:gd name="T8" fmla="*/ 26040 w 37624"/>
                  <a:gd name="T9" fmla="*/ 7261 h 23587"/>
                  <a:gd name="T10" fmla="*/ 37154 w 37624"/>
                  <a:gd name="T11" fmla="*/ 8231 h 23587"/>
                  <a:gd name="T12" fmla="*/ 37053 w 37624"/>
                  <a:gd name="T13" fmla="*/ 4547 h 23587"/>
                  <a:gd name="T14" fmla="*/ 26327 w 37624"/>
                  <a:gd name="T15" fmla="*/ 3411 h 23587"/>
                  <a:gd name="T16" fmla="*/ 14401 w 37624"/>
                  <a:gd name="T17" fmla="*/ 2165 h 23587"/>
                  <a:gd name="T18" fmla="*/ 1132 w 37624"/>
                  <a:gd name="T19" fmla="*/ 0 h 23587"/>
                  <a:gd name="T20" fmla="*/ 0 w 37624"/>
                  <a:gd name="T21" fmla="*/ 4031 h 23587"/>
                  <a:gd name="T22" fmla="*/ 11714 w 37624"/>
                  <a:gd name="T23" fmla="*/ 4836 h 23587"/>
                  <a:gd name="T24" fmla="*/ 18829 w 37624"/>
                  <a:gd name="T25" fmla="*/ 7940 h 23587"/>
                  <a:gd name="T26" fmla="*/ 16543 w 37624"/>
                  <a:gd name="T27" fmla="*/ 12769 h 23587"/>
                  <a:gd name="T28" fmla="*/ 13901 w 37624"/>
                  <a:gd name="T29" fmla="*/ 14998 h 23587"/>
                  <a:gd name="T30" fmla="*/ 4919 w 37624"/>
                  <a:gd name="T31" fmla="*/ 20289 h 23587"/>
                  <a:gd name="T32" fmla="*/ 8292 w 37624"/>
                  <a:gd name="T33" fmla="*/ 23587 h 23587"/>
                  <a:gd name="T34" fmla="*/ 11484 w 37624"/>
                  <a:gd name="T35" fmla="*/ 19487 h 23587"/>
                  <a:gd name="T36" fmla="*/ 18308 w 37624"/>
                  <a:gd name="T37" fmla="*/ 14487 h 23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24" h="23587">
                    <a:moveTo>
                      <a:pt x="18308" y="14487"/>
                    </a:moveTo>
                    <a:cubicBezTo>
                      <a:pt x="22118" y="12571"/>
                      <a:pt x="24731" y="12634"/>
                      <a:pt x="28234" y="12117"/>
                    </a:cubicBezTo>
                    <a:cubicBezTo>
                      <a:pt x="31739" y="11613"/>
                      <a:pt x="37330" y="12374"/>
                      <a:pt x="37624" y="12415"/>
                    </a:cubicBezTo>
                    <a:lnTo>
                      <a:pt x="37181" y="9613"/>
                    </a:lnTo>
                    <a:lnTo>
                      <a:pt x="26040" y="7261"/>
                    </a:lnTo>
                    <a:lnTo>
                      <a:pt x="37154" y="8231"/>
                    </a:lnTo>
                    <a:lnTo>
                      <a:pt x="37053" y="4547"/>
                    </a:lnTo>
                    <a:cubicBezTo>
                      <a:pt x="36765" y="4527"/>
                      <a:pt x="31296" y="4119"/>
                      <a:pt x="26327" y="3411"/>
                    </a:cubicBezTo>
                    <a:cubicBezTo>
                      <a:pt x="21805" y="2764"/>
                      <a:pt x="17909" y="2715"/>
                      <a:pt x="14401" y="2165"/>
                    </a:cubicBezTo>
                    <a:cubicBezTo>
                      <a:pt x="11011" y="1635"/>
                      <a:pt x="1624" y="81"/>
                      <a:pt x="1132" y="0"/>
                    </a:cubicBezTo>
                    <a:lnTo>
                      <a:pt x="0" y="4031"/>
                    </a:lnTo>
                    <a:cubicBezTo>
                      <a:pt x="332" y="4033"/>
                      <a:pt x="6657" y="4056"/>
                      <a:pt x="11714" y="4836"/>
                    </a:cubicBezTo>
                    <a:cubicBezTo>
                      <a:pt x="15817" y="5472"/>
                      <a:pt x="18152" y="6337"/>
                      <a:pt x="18829" y="7940"/>
                    </a:cubicBezTo>
                    <a:cubicBezTo>
                      <a:pt x="19169" y="8736"/>
                      <a:pt x="18698" y="10564"/>
                      <a:pt x="16543" y="12769"/>
                    </a:cubicBezTo>
                    <a:cubicBezTo>
                      <a:pt x="15848" y="13479"/>
                      <a:pt x="14978" y="14230"/>
                      <a:pt x="13901" y="14998"/>
                    </a:cubicBezTo>
                    <a:cubicBezTo>
                      <a:pt x="9753" y="17954"/>
                      <a:pt x="5159" y="20172"/>
                      <a:pt x="4919" y="20289"/>
                    </a:cubicBezTo>
                    <a:lnTo>
                      <a:pt x="8292" y="23587"/>
                    </a:lnTo>
                    <a:cubicBezTo>
                      <a:pt x="8341" y="23493"/>
                      <a:pt x="9284" y="21735"/>
                      <a:pt x="11484" y="19487"/>
                    </a:cubicBezTo>
                    <a:cubicBezTo>
                      <a:pt x="13089" y="17846"/>
                      <a:pt x="15335" y="15991"/>
                      <a:pt x="18308" y="144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5" name="Freeform 71"/>
              <p:cNvSpPr>
                <a:spLocks/>
              </p:cNvSpPr>
              <p:nvPr/>
            </p:nvSpPr>
            <p:spPr bwMode="auto">
              <a:xfrm>
                <a:off x="5588007" y="2590807"/>
                <a:ext cx="25400" cy="28575"/>
              </a:xfrm>
              <a:custGeom>
                <a:avLst/>
                <a:gdLst>
                  <a:gd name="T0" fmla="*/ 527 w 3034"/>
                  <a:gd name="T1" fmla="*/ 605 h 3152"/>
                  <a:gd name="T2" fmla="*/ 334 w 3034"/>
                  <a:gd name="T3" fmla="*/ 2300 h 3152"/>
                  <a:gd name="T4" fmla="*/ 2243 w 3034"/>
                  <a:gd name="T5" fmla="*/ 2758 h 3152"/>
                  <a:gd name="T6" fmla="*/ 2506 w 3034"/>
                  <a:gd name="T7" fmla="*/ 2546 h 3152"/>
                  <a:gd name="T8" fmla="*/ 2700 w 3034"/>
                  <a:gd name="T9" fmla="*/ 852 h 3152"/>
                  <a:gd name="T10" fmla="*/ 793 w 3034"/>
                  <a:gd name="T11" fmla="*/ 393 h 3152"/>
                  <a:gd name="T12" fmla="*/ 527 w 3034"/>
                  <a:gd name="T13" fmla="*/ 605 h 3152"/>
                </a:gdLst>
                <a:ahLst/>
                <a:cxnLst>
                  <a:cxn ang="0">
                    <a:pos x="T0" y="T1"/>
                  </a:cxn>
                  <a:cxn ang="0">
                    <a:pos x="T2" y="T3"/>
                  </a:cxn>
                  <a:cxn ang="0">
                    <a:pos x="T4" y="T5"/>
                  </a:cxn>
                  <a:cxn ang="0">
                    <a:pos x="T6" y="T7"/>
                  </a:cxn>
                  <a:cxn ang="0">
                    <a:pos x="T8" y="T9"/>
                  </a:cxn>
                  <a:cxn ang="0">
                    <a:pos x="T10" y="T11"/>
                  </a:cxn>
                  <a:cxn ang="0">
                    <a:pos x="T12" y="T13"/>
                  </a:cxn>
                </a:cxnLst>
                <a:rect l="0" t="0" r="r" b="b"/>
                <a:pathLst>
                  <a:path w="3034" h="3152">
                    <a:moveTo>
                      <a:pt x="527" y="605"/>
                    </a:moveTo>
                    <a:cubicBezTo>
                      <a:pt x="95" y="1047"/>
                      <a:pt x="0" y="1743"/>
                      <a:pt x="334" y="2300"/>
                    </a:cubicBezTo>
                    <a:cubicBezTo>
                      <a:pt x="735" y="2949"/>
                      <a:pt x="1587" y="3152"/>
                      <a:pt x="2243" y="2758"/>
                    </a:cubicBezTo>
                    <a:cubicBezTo>
                      <a:pt x="2340" y="2697"/>
                      <a:pt x="2428" y="2627"/>
                      <a:pt x="2506" y="2546"/>
                    </a:cubicBezTo>
                    <a:cubicBezTo>
                      <a:pt x="2939" y="2104"/>
                      <a:pt x="3034" y="1411"/>
                      <a:pt x="2700" y="852"/>
                    </a:cubicBezTo>
                    <a:cubicBezTo>
                      <a:pt x="2301" y="203"/>
                      <a:pt x="1449" y="0"/>
                      <a:pt x="793" y="393"/>
                    </a:cubicBezTo>
                    <a:cubicBezTo>
                      <a:pt x="696" y="454"/>
                      <a:pt x="606" y="526"/>
                      <a:pt x="527"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6" name="Freeform 72"/>
              <p:cNvSpPr>
                <a:spLocks/>
              </p:cNvSpPr>
              <p:nvPr/>
            </p:nvSpPr>
            <p:spPr bwMode="auto">
              <a:xfrm>
                <a:off x="5556256" y="2547944"/>
                <a:ext cx="103188" cy="150813"/>
              </a:xfrm>
              <a:custGeom>
                <a:avLst/>
                <a:gdLst>
                  <a:gd name="T0" fmla="*/ 2770 w 11968"/>
                  <a:gd name="T1" fmla="*/ 12058 h 17498"/>
                  <a:gd name="T2" fmla="*/ 2500 w 11968"/>
                  <a:gd name="T3" fmla="*/ 17449 h 17498"/>
                  <a:gd name="T4" fmla="*/ 3933 w 11968"/>
                  <a:gd name="T5" fmla="*/ 17473 h 17498"/>
                  <a:gd name="T6" fmla="*/ 4736 w 11968"/>
                  <a:gd name="T7" fmla="*/ 13549 h 17498"/>
                  <a:gd name="T8" fmla="*/ 6831 w 11968"/>
                  <a:gd name="T9" fmla="*/ 9326 h 17498"/>
                  <a:gd name="T10" fmla="*/ 7469 w 11968"/>
                  <a:gd name="T11" fmla="*/ 8620 h 17498"/>
                  <a:gd name="T12" fmla="*/ 11968 w 11968"/>
                  <a:gd name="T13" fmla="*/ 5760 h 17498"/>
                  <a:gd name="T14" fmla="*/ 10832 w 11968"/>
                  <a:gd name="T15" fmla="*/ 3898 h 17498"/>
                  <a:gd name="T16" fmla="*/ 8821 w 11968"/>
                  <a:gd name="T17" fmla="*/ 6138 h 17498"/>
                  <a:gd name="T18" fmla="*/ 7514 w 11968"/>
                  <a:gd name="T19" fmla="*/ 7392 h 17498"/>
                  <a:gd name="T20" fmla="*/ 3828 w 11968"/>
                  <a:gd name="T21" fmla="*/ 8879 h 17498"/>
                  <a:gd name="T22" fmla="*/ 3163 w 11968"/>
                  <a:gd name="T23" fmla="*/ 5358 h 17498"/>
                  <a:gd name="T24" fmla="*/ 4026 w 11968"/>
                  <a:gd name="T25" fmla="*/ 0 h 17498"/>
                  <a:gd name="T26" fmla="*/ 2087 w 11968"/>
                  <a:gd name="T27" fmla="*/ 92 h 17498"/>
                  <a:gd name="T28" fmla="*/ 1684 w 11968"/>
                  <a:gd name="T29" fmla="*/ 6291 h 17498"/>
                  <a:gd name="T30" fmla="*/ 1007 w 11968"/>
                  <a:gd name="T31" fmla="*/ 11788 h 17498"/>
                  <a:gd name="T32" fmla="*/ 0 w 11968"/>
                  <a:gd name="T33" fmla="*/ 17498 h 17498"/>
                  <a:gd name="T34" fmla="*/ 1821 w 11968"/>
                  <a:gd name="T35" fmla="*/ 17440 h 17498"/>
                  <a:gd name="T36" fmla="*/ 2770 w 11968"/>
                  <a:gd name="T37" fmla="*/ 12058 h 17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8" h="17498">
                    <a:moveTo>
                      <a:pt x="2770" y="12058"/>
                    </a:moveTo>
                    <a:lnTo>
                      <a:pt x="2500" y="17449"/>
                    </a:lnTo>
                    <a:lnTo>
                      <a:pt x="3933" y="17473"/>
                    </a:lnTo>
                    <a:cubicBezTo>
                      <a:pt x="3943" y="17352"/>
                      <a:pt x="4143" y="15077"/>
                      <a:pt x="4736" y="13549"/>
                    </a:cubicBezTo>
                    <a:cubicBezTo>
                      <a:pt x="5331" y="12022"/>
                      <a:pt x="5572" y="10841"/>
                      <a:pt x="6831" y="9326"/>
                    </a:cubicBezTo>
                    <a:cubicBezTo>
                      <a:pt x="7040" y="9074"/>
                      <a:pt x="7256" y="8839"/>
                      <a:pt x="7469" y="8620"/>
                    </a:cubicBezTo>
                    <a:cubicBezTo>
                      <a:pt x="9644" y="6395"/>
                      <a:pt x="11853" y="5793"/>
                      <a:pt x="11968" y="5760"/>
                    </a:cubicBezTo>
                    <a:lnTo>
                      <a:pt x="10832" y="3898"/>
                    </a:lnTo>
                    <a:cubicBezTo>
                      <a:pt x="10789" y="3951"/>
                      <a:pt x="9978" y="4957"/>
                      <a:pt x="8821" y="6138"/>
                    </a:cubicBezTo>
                    <a:cubicBezTo>
                      <a:pt x="8415" y="6555"/>
                      <a:pt x="7971" y="6986"/>
                      <a:pt x="7514" y="7392"/>
                    </a:cubicBezTo>
                    <a:cubicBezTo>
                      <a:pt x="5644" y="9053"/>
                      <a:pt x="4254" y="9198"/>
                      <a:pt x="3828" y="8879"/>
                    </a:cubicBezTo>
                    <a:cubicBezTo>
                      <a:pt x="3181" y="8404"/>
                      <a:pt x="3030" y="7272"/>
                      <a:pt x="3163" y="5358"/>
                    </a:cubicBezTo>
                    <a:cubicBezTo>
                      <a:pt x="3348" y="3002"/>
                      <a:pt x="3990" y="151"/>
                      <a:pt x="4026" y="0"/>
                    </a:cubicBezTo>
                    <a:lnTo>
                      <a:pt x="2087" y="92"/>
                    </a:lnTo>
                    <a:cubicBezTo>
                      <a:pt x="2074" y="324"/>
                      <a:pt x="1803" y="4705"/>
                      <a:pt x="1684" y="6291"/>
                    </a:cubicBezTo>
                    <a:cubicBezTo>
                      <a:pt x="1566" y="7926"/>
                      <a:pt x="1188" y="9685"/>
                      <a:pt x="1007" y="11788"/>
                    </a:cubicBezTo>
                    <a:cubicBezTo>
                      <a:pt x="816" y="14090"/>
                      <a:pt x="42" y="17327"/>
                      <a:pt x="0" y="17498"/>
                    </a:cubicBezTo>
                    <a:lnTo>
                      <a:pt x="1821" y="17440"/>
                    </a:lnTo>
                    <a:lnTo>
                      <a:pt x="2770" y="120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7" name="Freeform 73"/>
              <p:cNvSpPr>
                <a:spLocks/>
              </p:cNvSpPr>
              <p:nvPr/>
            </p:nvSpPr>
            <p:spPr bwMode="auto">
              <a:xfrm>
                <a:off x="6148395" y="3068646"/>
                <a:ext cx="42863" cy="44450"/>
              </a:xfrm>
              <a:custGeom>
                <a:avLst/>
                <a:gdLst>
                  <a:gd name="T0" fmla="*/ 4074 w 4935"/>
                  <a:gd name="T1" fmla="*/ 4116 h 5100"/>
                  <a:gd name="T2" fmla="*/ 4318 w 4935"/>
                  <a:gd name="T3" fmla="*/ 1274 h 5100"/>
                  <a:gd name="T4" fmla="*/ 1200 w 4935"/>
                  <a:gd name="T5" fmla="*/ 703 h 5100"/>
                  <a:gd name="T6" fmla="*/ 864 w 4935"/>
                  <a:gd name="T7" fmla="*/ 985 h 5100"/>
                  <a:gd name="T8" fmla="*/ 620 w 4935"/>
                  <a:gd name="T9" fmla="*/ 3819 h 5100"/>
                  <a:gd name="T10" fmla="*/ 3741 w 4935"/>
                  <a:gd name="T11" fmla="*/ 4396 h 5100"/>
                  <a:gd name="T12" fmla="*/ 4074 w 4935"/>
                  <a:gd name="T13" fmla="*/ 4116 h 5100"/>
                </a:gdLst>
                <a:ahLst/>
                <a:cxnLst>
                  <a:cxn ang="0">
                    <a:pos x="T0" y="T1"/>
                  </a:cxn>
                  <a:cxn ang="0">
                    <a:pos x="T2" y="T3"/>
                  </a:cxn>
                  <a:cxn ang="0">
                    <a:pos x="T4" y="T5"/>
                  </a:cxn>
                  <a:cxn ang="0">
                    <a:pos x="T6" y="T7"/>
                  </a:cxn>
                  <a:cxn ang="0">
                    <a:pos x="T8" y="T9"/>
                  </a:cxn>
                  <a:cxn ang="0">
                    <a:pos x="T10" y="T11"/>
                  </a:cxn>
                  <a:cxn ang="0">
                    <a:pos x="T12" y="T13"/>
                  </a:cxn>
                </a:cxnLst>
                <a:rect l="0" t="0" r="r" b="b"/>
                <a:pathLst>
                  <a:path w="4935" h="5100">
                    <a:moveTo>
                      <a:pt x="4074" y="4116"/>
                    </a:moveTo>
                    <a:cubicBezTo>
                      <a:pt x="4809" y="3363"/>
                      <a:pt x="4935" y="2173"/>
                      <a:pt x="4318" y="1274"/>
                    </a:cubicBezTo>
                    <a:cubicBezTo>
                      <a:pt x="3612" y="253"/>
                      <a:pt x="2221" y="0"/>
                      <a:pt x="1200" y="703"/>
                    </a:cubicBezTo>
                    <a:cubicBezTo>
                      <a:pt x="1078" y="791"/>
                      <a:pt x="965" y="882"/>
                      <a:pt x="864" y="985"/>
                    </a:cubicBezTo>
                    <a:cubicBezTo>
                      <a:pt x="131" y="1736"/>
                      <a:pt x="0" y="2920"/>
                      <a:pt x="620" y="3819"/>
                    </a:cubicBezTo>
                    <a:cubicBezTo>
                      <a:pt x="1324" y="4842"/>
                      <a:pt x="2722" y="5100"/>
                      <a:pt x="3741" y="4396"/>
                    </a:cubicBezTo>
                    <a:cubicBezTo>
                      <a:pt x="3864" y="4312"/>
                      <a:pt x="3973" y="4218"/>
                      <a:pt x="4074" y="4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8" name="Freeform 74"/>
              <p:cNvSpPr>
                <a:spLocks/>
              </p:cNvSpPr>
              <p:nvPr/>
            </p:nvSpPr>
            <p:spPr bwMode="auto">
              <a:xfrm>
                <a:off x="5902332" y="2832107"/>
                <a:ext cx="104775" cy="106363"/>
              </a:xfrm>
              <a:custGeom>
                <a:avLst/>
                <a:gdLst>
                  <a:gd name="T0" fmla="*/ 10019 w 12259"/>
                  <a:gd name="T1" fmla="*/ 2143 h 12254"/>
                  <a:gd name="T2" fmla="*/ 2149 w 12259"/>
                  <a:gd name="T3" fmla="*/ 2236 h 12254"/>
                  <a:gd name="T4" fmla="*/ 2239 w 12259"/>
                  <a:gd name="T5" fmla="*/ 10101 h 12254"/>
                  <a:gd name="T6" fmla="*/ 10109 w 12259"/>
                  <a:gd name="T7" fmla="*/ 10022 h 12254"/>
                  <a:gd name="T8" fmla="*/ 10019 w 12259"/>
                  <a:gd name="T9" fmla="*/ 2143 h 12254"/>
                </a:gdLst>
                <a:ahLst/>
                <a:cxnLst>
                  <a:cxn ang="0">
                    <a:pos x="T0" y="T1"/>
                  </a:cxn>
                  <a:cxn ang="0">
                    <a:pos x="T2" y="T3"/>
                  </a:cxn>
                  <a:cxn ang="0">
                    <a:pos x="T4" y="T5"/>
                  </a:cxn>
                  <a:cxn ang="0">
                    <a:pos x="T6" y="T7"/>
                  </a:cxn>
                  <a:cxn ang="0">
                    <a:pos x="T8" y="T9"/>
                  </a:cxn>
                </a:cxnLst>
                <a:rect l="0" t="0" r="r" b="b"/>
                <a:pathLst>
                  <a:path w="12259" h="12254">
                    <a:moveTo>
                      <a:pt x="10019" y="2143"/>
                    </a:moveTo>
                    <a:cubicBezTo>
                      <a:pt x="7827" y="0"/>
                      <a:pt x="4299" y="38"/>
                      <a:pt x="2149" y="2236"/>
                    </a:cubicBezTo>
                    <a:cubicBezTo>
                      <a:pt x="0" y="4436"/>
                      <a:pt x="46" y="7957"/>
                      <a:pt x="2239" y="10101"/>
                    </a:cubicBezTo>
                    <a:cubicBezTo>
                      <a:pt x="4441" y="12254"/>
                      <a:pt x="7960" y="12220"/>
                      <a:pt x="10109" y="10022"/>
                    </a:cubicBezTo>
                    <a:cubicBezTo>
                      <a:pt x="12259" y="7822"/>
                      <a:pt x="12221" y="4294"/>
                      <a:pt x="10019" y="2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69" name="Freeform 75"/>
              <p:cNvSpPr>
                <a:spLocks/>
              </p:cNvSpPr>
              <p:nvPr/>
            </p:nvSpPr>
            <p:spPr bwMode="auto">
              <a:xfrm>
                <a:off x="6075370" y="2935295"/>
                <a:ext cx="157163" cy="247651"/>
              </a:xfrm>
              <a:custGeom>
                <a:avLst/>
                <a:gdLst>
                  <a:gd name="T0" fmla="*/ 14308 w 18310"/>
                  <a:gd name="T1" fmla="*/ 9051 h 28679"/>
                  <a:gd name="T2" fmla="*/ 14282 w 18310"/>
                  <a:gd name="T3" fmla="*/ 302 h 28679"/>
                  <a:gd name="T4" fmla="*/ 11951 w 18310"/>
                  <a:gd name="T5" fmla="*/ 390 h 28679"/>
                  <a:gd name="T6" fmla="*/ 10997 w 18310"/>
                  <a:gd name="T7" fmla="*/ 6814 h 28679"/>
                  <a:gd name="T8" fmla="*/ 7980 w 18310"/>
                  <a:gd name="T9" fmla="*/ 13835 h 28679"/>
                  <a:gd name="T10" fmla="*/ 6274 w 18310"/>
                  <a:gd name="T11" fmla="*/ 15838 h 28679"/>
                  <a:gd name="T12" fmla="*/ 0 w 18310"/>
                  <a:gd name="T13" fmla="*/ 20068 h 28679"/>
                  <a:gd name="T14" fmla="*/ 2004 w 18310"/>
                  <a:gd name="T15" fmla="*/ 22974 h 28679"/>
                  <a:gd name="T16" fmla="*/ 6664 w 18310"/>
                  <a:gd name="T17" fmla="*/ 17419 h 28679"/>
                  <a:gd name="T18" fmla="*/ 7050 w 18310"/>
                  <a:gd name="T19" fmla="*/ 17029 h 28679"/>
                  <a:gd name="T20" fmla="*/ 12881 w 18310"/>
                  <a:gd name="T21" fmla="*/ 14285 h 28679"/>
                  <a:gd name="T22" fmla="*/ 14266 w 18310"/>
                  <a:gd name="T23" fmla="*/ 19930 h 28679"/>
                  <a:gd name="T24" fmla="*/ 13369 w 18310"/>
                  <a:gd name="T25" fmla="*/ 28679 h 28679"/>
                  <a:gd name="T26" fmla="*/ 16495 w 18310"/>
                  <a:gd name="T27" fmla="*/ 28355 h 28679"/>
                  <a:gd name="T28" fmla="*/ 16583 w 18310"/>
                  <a:gd name="T29" fmla="*/ 18289 h 28679"/>
                  <a:gd name="T30" fmla="*/ 17190 w 18310"/>
                  <a:gd name="T31" fmla="*/ 9333 h 28679"/>
                  <a:gd name="T32" fmla="*/ 18310 w 18310"/>
                  <a:gd name="T33" fmla="*/ 0 h 28679"/>
                  <a:gd name="T34" fmla="*/ 15364 w 18310"/>
                  <a:gd name="T35" fmla="*/ 265 h 28679"/>
                  <a:gd name="T36" fmla="*/ 14308 w 18310"/>
                  <a:gd name="T37" fmla="*/ 9051 h 2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10" h="28679">
                    <a:moveTo>
                      <a:pt x="14308" y="9051"/>
                    </a:moveTo>
                    <a:lnTo>
                      <a:pt x="14282" y="302"/>
                    </a:lnTo>
                    <a:lnTo>
                      <a:pt x="11951" y="390"/>
                    </a:lnTo>
                    <a:cubicBezTo>
                      <a:pt x="11944" y="585"/>
                      <a:pt x="11822" y="4292"/>
                      <a:pt x="10997" y="6814"/>
                    </a:cubicBezTo>
                    <a:cubicBezTo>
                      <a:pt x="10172" y="9335"/>
                      <a:pt x="9885" y="11271"/>
                      <a:pt x="7980" y="13835"/>
                    </a:cubicBezTo>
                    <a:cubicBezTo>
                      <a:pt x="7430" y="14580"/>
                      <a:pt x="6853" y="15246"/>
                      <a:pt x="6274" y="15838"/>
                    </a:cubicBezTo>
                    <a:cubicBezTo>
                      <a:pt x="3172" y="19010"/>
                      <a:pt x="158" y="20013"/>
                      <a:pt x="0" y="20068"/>
                    </a:cubicBezTo>
                    <a:lnTo>
                      <a:pt x="2004" y="22974"/>
                    </a:lnTo>
                    <a:cubicBezTo>
                      <a:pt x="2108" y="22827"/>
                      <a:pt x="4126" y="20014"/>
                      <a:pt x="6664" y="17419"/>
                    </a:cubicBezTo>
                    <a:cubicBezTo>
                      <a:pt x="6792" y="17288"/>
                      <a:pt x="6921" y="17157"/>
                      <a:pt x="7050" y="17029"/>
                    </a:cubicBezTo>
                    <a:cubicBezTo>
                      <a:pt x="9935" y="14166"/>
                      <a:pt x="12169" y="13826"/>
                      <a:pt x="12881" y="14285"/>
                    </a:cubicBezTo>
                    <a:cubicBezTo>
                      <a:pt x="13984" y="14995"/>
                      <a:pt x="14322" y="16819"/>
                      <a:pt x="14266" y="19930"/>
                    </a:cubicBezTo>
                    <a:cubicBezTo>
                      <a:pt x="14203" y="23762"/>
                      <a:pt x="13411" y="28431"/>
                      <a:pt x="13369" y="28679"/>
                    </a:cubicBezTo>
                    <a:lnTo>
                      <a:pt x="16495" y="28355"/>
                    </a:lnTo>
                    <a:cubicBezTo>
                      <a:pt x="16497" y="27981"/>
                      <a:pt x="16545" y="20864"/>
                      <a:pt x="16583" y="18289"/>
                    </a:cubicBezTo>
                    <a:cubicBezTo>
                      <a:pt x="16630" y="15634"/>
                      <a:pt x="17088" y="12757"/>
                      <a:pt x="17190" y="9333"/>
                    </a:cubicBezTo>
                    <a:cubicBezTo>
                      <a:pt x="17296" y="5579"/>
                      <a:pt x="18260" y="281"/>
                      <a:pt x="18310" y="0"/>
                    </a:cubicBezTo>
                    <a:lnTo>
                      <a:pt x="15364" y="265"/>
                    </a:lnTo>
                    <a:lnTo>
                      <a:pt x="14308" y="90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0" name="Freeform 76"/>
              <p:cNvSpPr>
                <a:spLocks/>
              </p:cNvSpPr>
              <p:nvPr/>
            </p:nvSpPr>
            <p:spPr bwMode="auto">
              <a:xfrm>
                <a:off x="5737232" y="2730507"/>
                <a:ext cx="606426" cy="377826"/>
              </a:xfrm>
              <a:custGeom>
                <a:avLst/>
                <a:gdLst>
                  <a:gd name="T0" fmla="*/ 48783 w 70300"/>
                  <a:gd name="T1" fmla="*/ 13456 h 43781"/>
                  <a:gd name="T2" fmla="*/ 69424 w 70300"/>
                  <a:gd name="T3" fmla="*/ 15259 h 43781"/>
                  <a:gd name="T4" fmla="*/ 69022 w 70300"/>
                  <a:gd name="T5" fmla="*/ 10059 h 43781"/>
                  <a:gd name="T6" fmla="*/ 49319 w 70300"/>
                  <a:gd name="T7" fmla="*/ 6312 h 43781"/>
                  <a:gd name="T8" fmla="*/ 27177 w 70300"/>
                  <a:gd name="T9" fmla="*/ 3999 h 43781"/>
                  <a:gd name="T10" fmla="*/ 0 w 70300"/>
                  <a:gd name="T11" fmla="*/ 0 h 43781"/>
                  <a:gd name="T12" fmla="*/ 422 w 70300"/>
                  <a:gd name="T13" fmla="*/ 7464 h 43781"/>
                  <a:gd name="T14" fmla="*/ 22186 w 70300"/>
                  <a:gd name="T15" fmla="*/ 8965 h 43781"/>
                  <a:gd name="T16" fmla="*/ 35392 w 70300"/>
                  <a:gd name="T17" fmla="*/ 14729 h 43781"/>
                  <a:gd name="T18" fmla="*/ 31158 w 70300"/>
                  <a:gd name="T19" fmla="*/ 23675 h 43781"/>
                  <a:gd name="T20" fmla="*/ 26237 w 70300"/>
                  <a:gd name="T21" fmla="*/ 27823 h 43781"/>
                  <a:gd name="T22" fmla="*/ 9561 w 70300"/>
                  <a:gd name="T23" fmla="*/ 37654 h 43781"/>
                  <a:gd name="T24" fmla="*/ 15826 w 70300"/>
                  <a:gd name="T25" fmla="*/ 43781 h 43781"/>
                  <a:gd name="T26" fmla="*/ 21757 w 70300"/>
                  <a:gd name="T27" fmla="*/ 36164 h 43781"/>
                  <a:gd name="T28" fmla="*/ 34429 w 70300"/>
                  <a:gd name="T29" fmla="*/ 26885 h 43781"/>
                  <a:gd name="T30" fmla="*/ 52858 w 70300"/>
                  <a:gd name="T31" fmla="*/ 22489 h 43781"/>
                  <a:gd name="T32" fmla="*/ 70300 w 70300"/>
                  <a:gd name="T33" fmla="*/ 23043 h 43781"/>
                  <a:gd name="T34" fmla="*/ 69484 w 70300"/>
                  <a:gd name="T35" fmla="*/ 17832 h 43781"/>
                  <a:gd name="T36" fmla="*/ 48783 w 70300"/>
                  <a:gd name="T37" fmla="*/ 13456 h 4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300" h="43781">
                    <a:moveTo>
                      <a:pt x="48783" y="13456"/>
                    </a:moveTo>
                    <a:lnTo>
                      <a:pt x="69424" y="15259"/>
                    </a:lnTo>
                    <a:lnTo>
                      <a:pt x="69022" y="10059"/>
                    </a:lnTo>
                    <a:cubicBezTo>
                      <a:pt x="68497" y="9937"/>
                      <a:pt x="58540" y="7624"/>
                      <a:pt x="49319" y="6312"/>
                    </a:cubicBezTo>
                    <a:cubicBezTo>
                      <a:pt x="40924" y="5114"/>
                      <a:pt x="33697" y="5011"/>
                      <a:pt x="27177" y="3999"/>
                    </a:cubicBezTo>
                    <a:cubicBezTo>
                      <a:pt x="20865" y="3014"/>
                      <a:pt x="1044" y="153"/>
                      <a:pt x="0" y="0"/>
                    </a:cubicBezTo>
                    <a:lnTo>
                      <a:pt x="422" y="7464"/>
                    </a:lnTo>
                    <a:cubicBezTo>
                      <a:pt x="1040" y="7466"/>
                      <a:pt x="12789" y="7515"/>
                      <a:pt x="22186" y="8965"/>
                    </a:cubicBezTo>
                    <a:cubicBezTo>
                      <a:pt x="29806" y="10140"/>
                      <a:pt x="34131" y="11745"/>
                      <a:pt x="35392" y="14729"/>
                    </a:cubicBezTo>
                    <a:cubicBezTo>
                      <a:pt x="36021" y="16201"/>
                      <a:pt x="35153" y="19590"/>
                      <a:pt x="31158" y="23675"/>
                    </a:cubicBezTo>
                    <a:cubicBezTo>
                      <a:pt x="29864" y="25000"/>
                      <a:pt x="28243" y="26396"/>
                      <a:pt x="26237" y="27823"/>
                    </a:cubicBezTo>
                    <a:cubicBezTo>
                      <a:pt x="18542" y="33312"/>
                      <a:pt x="10008" y="37438"/>
                      <a:pt x="9561" y="37654"/>
                    </a:cubicBezTo>
                    <a:lnTo>
                      <a:pt x="15826" y="43781"/>
                    </a:lnTo>
                    <a:cubicBezTo>
                      <a:pt x="15919" y="43610"/>
                      <a:pt x="17673" y="40341"/>
                      <a:pt x="21757" y="36164"/>
                    </a:cubicBezTo>
                    <a:cubicBezTo>
                      <a:pt x="24740" y="33114"/>
                      <a:pt x="28911" y="29674"/>
                      <a:pt x="34429" y="26885"/>
                    </a:cubicBezTo>
                    <a:cubicBezTo>
                      <a:pt x="41506" y="23319"/>
                      <a:pt x="46344" y="23442"/>
                      <a:pt x="52858" y="22489"/>
                    </a:cubicBezTo>
                    <a:cubicBezTo>
                      <a:pt x="59369" y="21535"/>
                      <a:pt x="69753" y="22967"/>
                      <a:pt x="70300" y="23043"/>
                    </a:cubicBezTo>
                    <a:lnTo>
                      <a:pt x="69484" y="17832"/>
                    </a:lnTo>
                    <a:lnTo>
                      <a:pt x="48783" y="13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1" name="Freeform 77"/>
              <p:cNvSpPr>
                <a:spLocks/>
              </p:cNvSpPr>
              <p:nvPr/>
            </p:nvSpPr>
            <p:spPr bwMode="auto">
              <a:xfrm>
                <a:off x="6021395" y="2279656"/>
                <a:ext cx="46038" cy="42863"/>
              </a:xfrm>
              <a:custGeom>
                <a:avLst/>
                <a:gdLst>
                  <a:gd name="T0" fmla="*/ 2355 w 5408"/>
                  <a:gd name="T1" fmla="*/ 4842 h 4966"/>
                  <a:gd name="T2" fmla="*/ 4626 w 5408"/>
                  <a:gd name="T3" fmla="*/ 3888 h 4966"/>
                  <a:gd name="T4" fmla="*/ 4112 w 5408"/>
                  <a:gd name="T5" fmla="*/ 556 h 4966"/>
                  <a:gd name="T6" fmla="*/ 3054 w 5408"/>
                  <a:gd name="T7" fmla="*/ 124 h 4966"/>
                  <a:gd name="T8" fmla="*/ 782 w 5408"/>
                  <a:gd name="T9" fmla="*/ 1080 h 4966"/>
                  <a:gd name="T10" fmla="*/ 1298 w 5408"/>
                  <a:gd name="T11" fmla="*/ 4411 h 4966"/>
                  <a:gd name="T12" fmla="*/ 2355 w 5408"/>
                  <a:gd name="T13" fmla="*/ 4842 h 4966"/>
                </a:gdLst>
                <a:ahLst/>
                <a:cxnLst>
                  <a:cxn ang="0">
                    <a:pos x="T0" y="T1"/>
                  </a:cxn>
                  <a:cxn ang="0">
                    <a:pos x="T2" y="T3"/>
                  </a:cxn>
                  <a:cxn ang="0">
                    <a:pos x="T4" y="T5"/>
                  </a:cxn>
                  <a:cxn ang="0">
                    <a:pos x="T6" y="T7"/>
                  </a:cxn>
                  <a:cxn ang="0">
                    <a:pos x="T8" y="T9"/>
                  </a:cxn>
                  <a:cxn ang="0">
                    <a:pos x="T10" y="T11"/>
                  </a:cxn>
                  <a:cxn ang="0">
                    <a:pos x="T12" y="T13"/>
                  </a:cxn>
                </a:cxnLst>
                <a:rect l="0" t="0" r="r" b="b"/>
                <a:pathLst>
                  <a:path w="5408" h="4966">
                    <a:moveTo>
                      <a:pt x="2355" y="4842"/>
                    </a:moveTo>
                    <a:cubicBezTo>
                      <a:pt x="3203" y="4966"/>
                      <a:pt x="4089" y="4628"/>
                      <a:pt x="4626" y="3888"/>
                    </a:cubicBezTo>
                    <a:cubicBezTo>
                      <a:pt x="5408" y="2826"/>
                      <a:pt x="5175" y="1337"/>
                      <a:pt x="4112" y="556"/>
                    </a:cubicBezTo>
                    <a:cubicBezTo>
                      <a:pt x="3787" y="322"/>
                      <a:pt x="3424" y="178"/>
                      <a:pt x="3054" y="124"/>
                    </a:cubicBezTo>
                    <a:cubicBezTo>
                      <a:pt x="2207" y="0"/>
                      <a:pt x="1320" y="340"/>
                      <a:pt x="782" y="1080"/>
                    </a:cubicBezTo>
                    <a:cubicBezTo>
                      <a:pt x="0" y="2144"/>
                      <a:pt x="234" y="3638"/>
                      <a:pt x="1298" y="4411"/>
                    </a:cubicBezTo>
                    <a:cubicBezTo>
                      <a:pt x="1620" y="4644"/>
                      <a:pt x="1983" y="4788"/>
                      <a:pt x="2355" y="4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2" name="Freeform 78"/>
              <p:cNvSpPr>
                <a:spLocks/>
              </p:cNvSpPr>
              <p:nvPr/>
            </p:nvSpPr>
            <p:spPr bwMode="auto">
              <a:xfrm>
                <a:off x="6137282" y="2146306"/>
                <a:ext cx="22225" cy="20638"/>
              </a:xfrm>
              <a:custGeom>
                <a:avLst/>
                <a:gdLst>
                  <a:gd name="T0" fmla="*/ 548 w 2653"/>
                  <a:gd name="T1" fmla="*/ 2132 h 2466"/>
                  <a:gd name="T2" fmla="*/ 1154 w 2653"/>
                  <a:gd name="T3" fmla="*/ 2410 h 2466"/>
                  <a:gd name="T4" fmla="*/ 2223 w 2653"/>
                  <a:gd name="T5" fmla="*/ 2020 h 2466"/>
                  <a:gd name="T6" fmla="*/ 2106 w 2653"/>
                  <a:gd name="T7" fmla="*/ 341 h 2466"/>
                  <a:gd name="T8" fmla="*/ 1497 w 2653"/>
                  <a:gd name="T9" fmla="*/ 58 h 2466"/>
                  <a:gd name="T10" fmla="*/ 430 w 2653"/>
                  <a:gd name="T11" fmla="*/ 453 h 2466"/>
                  <a:gd name="T12" fmla="*/ 548 w 2653"/>
                  <a:gd name="T13" fmla="*/ 2132 h 2466"/>
                </a:gdLst>
                <a:ahLst/>
                <a:cxnLst>
                  <a:cxn ang="0">
                    <a:pos x="T0" y="T1"/>
                  </a:cxn>
                  <a:cxn ang="0">
                    <a:pos x="T2" y="T3"/>
                  </a:cxn>
                  <a:cxn ang="0">
                    <a:pos x="T4" y="T5"/>
                  </a:cxn>
                  <a:cxn ang="0">
                    <a:pos x="T6" y="T7"/>
                  </a:cxn>
                  <a:cxn ang="0">
                    <a:pos x="T8" y="T9"/>
                  </a:cxn>
                  <a:cxn ang="0">
                    <a:pos x="T10" y="T11"/>
                  </a:cxn>
                  <a:cxn ang="0">
                    <a:pos x="T12" y="T13"/>
                  </a:cxn>
                </a:cxnLst>
                <a:rect l="0" t="0" r="r" b="b"/>
                <a:pathLst>
                  <a:path w="2653" h="2466">
                    <a:moveTo>
                      <a:pt x="548" y="2132"/>
                    </a:moveTo>
                    <a:cubicBezTo>
                      <a:pt x="726" y="2284"/>
                      <a:pt x="936" y="2378"/>
                      <a:pt x="1154" y="2410"/>
                    </a:cubicBezTo>
                    <a:cubicBezTo>
                      <a:pt x="1540" y="2466"/>
                      <a:pt x="1946" y="2333"/>
                      <a:pt x="2223" y="2020"/>
                    </a:cubicBezTo>
                    <a:cubicBezTo>
                      <a:pt x="2653" y="1522"/>
                      <a:pt x="2602" y="769"/>
                      <a:pt x="2106" y="341"/>
                    </a:cubicBezTo>
                    <a:cubicBezTo>
                      <a:pt x="1927" y="182"/>
                      <a:pt x="1715" y="90"/>
                      <a:pt x="1497" y="58"/>
                    </a:cubicBezTo>
                    <a:cubicBezTo>
                      <a:pt x="1111" y="0"/>
                      <a:pt x="706" y="137"/>
                      <a:pt x="430" y="453"/>
                    </a:cubicBezTo>
                    <a:cubicBezTo>
                      <a:pt x="0" y="949"/>
                      <a:pt x="50" y="1704"/>
                      <a:pt x="548"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3" name="Freeform 79"/>
              <p:cNvSpPr>
                <a:spLocks/>
              </p:cNvSpPr>
              <p:nvPr/>
            </p:nvSpPr>
            <p:spPr bwMode="auto">
              <a:xfrm>
                <a:off x="6099182" y="2108206"/>
                <a:ext cx="79375" cy="131763"/>
              </a:xfrm>
              <a:custGeom>
                <a:avLst/>
                <a:gdLst>
                  <a:gd name="T0" fmla="*/ 3830 w 9128"/>
                  <a:gd name="T1" fmla="*/ 7672 h 15269"/>
                  <a:gd name="T2" fmla="*/ 4993 w 9128"/>
                  <a:gd name="T3" fmla="*/ 11543 h 15269"/>
                  <a:gd name="T4" fmla="*/ 5088 w 9128"/>
                  <a:gd name="T5" fmla="*/ 15269 h 15269"/>
                  <a:gd name="T6" fmla="*/ 6192 w 9128"/>
                  <a:gd name="T7" fmla="*/ 15033 h 15269"/>
                  <a:gd name="T8" fmla="*/ 6871 w 9128"/>
                  <a:gd name="T9" fmla="*/ 10564 h 15269"/>
                  <a:gd name="T10" fmla="*/ 6736 w 9128"/>
                  <a:gd name="T11" fmla="*/ 14983 h 15269"/>
                  <a:gd name="T12" fmla="*/ 7841 w 9128"/>
                  <a:gd name="T13" fmla="*/ 14836 h 15269"/>
                  <a:gd name="T14" fmla="*/ 8391 w 9128"/>
                  <a:gd name="T15" fmla="*/ 10591 h 15269"/>
                  <a:gd name="T16" fmla="*/ 8614 w 9128"/>
                  <a:gd name="T17" fmla="*/ 5839 h 15269"/>
                  <a:gd name="T18" fmla="*/ 9128 w 9128"/>
                  <a:gd name="T19" fmla="*/ 0 h 15269"/>
                  <a:gd name="T20" fmla="*/ 7543 w 9128"/>
                  <a:gd name="T21" fmla="*/ 179 h 15269"/>
                  <a:gd name="T22" fmla="*/ 7496 w 9128"/>
                  <a:gd name="T23" fmla="*/ 4843 h 15269"/>
                  <a:gd name="T24" fmla="*/ 6429 w 9128"/>
                  <a:gd name="T25" fmla="*/ 7726 h 15269"/>
                  <a:gd name="T26" fmla="*/ 6001 w 9128"/>
                  <a:gd name="T27" fmla="*/ 7767 h 15269"/>
                  <a:gd name="T28" fmla="*/ 3525 w 9128"/>
                  <a:gd name="T29" fmla="*/ 5932 h 15269"/>
                  <a:gd name="T30" fmla="*/ 1220 w 9128"/>
                  <a:gd name="T31" fmla="*/ 2500 h 15269"/>
                  <a:gd name="T32" fmla="*/ 0 w 9128"/>
                  <a:gd name="T33" fmla="*/ 3911 h 15269"/>
                  <a:gd name="T34" fmla="*/ 3830 w 9128"/>
                  <a:gd name="T35" fmla="*/ 7672 h 15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28" h="15269">
                    <a:moveTo>
                      <a:pt x="3830" y="7672"/>
                    </a:moveTo>
                    <a:cubicBezTo>
                      <a:pt x="4673" y="9133"/>
                      <a:pt x="4711" y="10168"/>
                      <a:pt x="4993" y="11543"/>
                    </a:cubicBezTo>
                    <a:cubicBezTo>
                      <a:pt x="5275" y="12922"/>
                      <a:pt x="5099" y="15150"/>
                      <a:pt x="5088" y="15269"/>
                    </a:cubicBezTo>
                    <a:lnTo>
                      <a:pt x="6192" y="15033"/>
                    </a:lnTo>
                    <a:lnTo>
                      <a:pt x="6871" y="10564"/>
                    </a:lnTo>
                    <a:lnTo>
                      <a:pt x="6736" y="14983"/>
                    </a:lnTo>
                    <a:lnTo>
                      <a:pt x="7841" y="14836"/>
                    </a:lnTo>
                    <a:cubicBezTo>
                      <a:pt x="7859" y="14723"/>
                      <a:pt x="8230" y="12571"/>
                      <a:pt x="8391" y="10591"/>
                    </a:cubicBezTo>
                    <a:cubicBezTo>
                      <a:pt x="8548" y="8783"/>
                      <a:pt x="8476" y="7246"/>
                      <a:pt x="8614" y="5839"/>
                    </a:cubicBezTo>
                    <a:cubicBezTo>
                      <a:pt x="8744" y="4486"/>
                      <a:pt x="9108" y="224"/>
                      <a:pt x="9128" y="0"/>
                    </a:cubicBezTo>
                    <a:lnTo>
                      <a:pt x="7543" y="179"/>
                    </a:lnTo>
                    <a:cubicBezTo>
                      <a:pt x="7550" y="312"/>
                      <a:pt x="7683" y="2816"/>
                      <a:pt x="7496" y="4843"/>
                    </a:cubicBezTo>
                    <a:cubicBezTo>
                      <a:pt x="7338" y="6473"/>
                      <a:pt x="7052" y="7422"/>
                      <a:pt x="6429" y="7726"/>
                    </a:cubicBezTo>
                    <a:cubicBezTo>
                      <a:pt x="6330" y="7776"/>
                      <a:pt x="6184" y="7792"/>
                      <a:pt x="6001" y="7767"/>
                    </a:cubicBezTo>
                    <a:cubicBezTo>
                      <a:pt x="5444" y="7686"/>
                      <a:pt x="4542" y="7194"/>
                      <a:pt x="3525" y="5932"/>
                    </a:cubicBezTo>
                    <a:cubicBezTo>
                      <a:pt x="2261" y="4360"/>
                      <a:pt x="1274" y="2595"/>
                      <a:pt x="1220" y="2500"/>
                    </a:cubicBezTo>
                    <a:lnTo>
                      <a:pt x="0" y="3911"/>
                    </a:lnTo>
                    <a:cubicBezTo>
                      <a:pt x="113" y="3964"/>
                      <a:pt x="2254" y="4960"/>
                      <a:pt x="3830" y="7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4" name="Freeform 80"/>
              <p:cNvSpPr>
                <a:spLocks/>
              </p:cNvSpPr>
              <p:nvPr/>
            </p:nvSpPr>
            <p:spPr bwMode="auto">
              <a:xfrm>
                <a:off x="6140457" y="2427294"/>
                <a:ext cx="38100" cy="31750"/>
              </a:xfrm>
              <a:custGeom>
                <a:avLst/>
                <a:gdLst>
                  <a:gd name="T0" fmla="*/ 2410 w 4275"/>
                  <a:gd name="T1" fmla="*/ 58 h 3823"/>
                  <a:gd name="T2" fmla="*/ 1224 w 4275"/>
                  <a:gd name="T3" fmla="*/ 284 h 3823"/>
                  <a:gd name="T4" fmla="*/ 507 w 4275"/>
                  <a:gd name="T5" fmla="*/ 2836 h 3823"/>
                  <a:gd name="T6" fmla="*/ 1874 w 4275"/>
                  <a:gd name="T7" fmla="*/ 3765 h 3823"/>
                  <a:gd name="T8" fmla="*/ 3061 w 4275"/>
                  <a:gd name="T9" fmla="*/ 3544 h 3823"/>
                  <a:gd name="T10" fmla="*/ 3769 w 4275"/>
                  <a:gd name="T11" fmla="*/ 991 h 3823"/>
                  <a:gd name="T12" fmla="*/ 2410 w 4275"/>
                  <a:gd name="T13" fmla="*/ 58 h 3823"/>
                </a:gdLst>
                <a:ahLst/>
                <a:cxnLst>
                  <a:cxn ang="0">
                    <a:pos x="T0" y="T1"/>
                  </a:cxn>
                  <a:cxn ang="0">
                    <a:pos x="T2" y="T3"/>
                  </a:cxn>
                  <a:cxn ang="0">
                    <a:pos x="T4" y="T5"/>
                  </a:cxn>
                  <a:cxn ang="0">
                    <a:pos x="T6" y="T7"/>
                  </a:cxn>
                  <a:cxn ang="0">
                    <a:pos x="T8" y="T9"/>
                  </a:cxn>
                  <a:cxn ang="0">
                    <a:pos x="T10" y="T11"/>
                  </a:cxn>
                  <a:cxn ang="0">
                    <a:pos x="T12" y="T13"/>
                  </a:cxn>
                </a:cxnLst>
                <a:rect l="0" t="0" r="r" b="b"/>
                <a:pathLst>
                  <a:path w="4275" h="3823">
                    <a:moveTo>
                      <a:pt x="2410" y="58"/>
                    </a:moveTo>
                    <a:cubicBezTo>
                      <a:pt x="2015" y="0"/>
                      <a:pt x="1598" y="70"/>
                      <a:pt x="1224" y="284"/>
                    </a:cubicBezTo>
                    <a:cubicBezTo>
                      <a:pt x="323" y="789"/>
                      <a:pt x="0" y="1934"/>
                      <a:pt x="507" y="2836"/>
                    </a:cubicBezTo>
                    <a:cubicBezTo>
                      <a:pt x="809" y="3357"/>
                      <a:pt x="1321" y="3685"/>
                      <a:pt x="1874" y="3765"/>
                    </a:cubicBezTo>
                    <a:cubicBezTo>
                      <a:pt x="2270" y="3823"/>
                      <a:pt x="2685" y="3756"/>
                      <a:pt x="3061" y="3544"/>
                    </a:cubicBezTo>
                    <a:cubicBezTo>
                      <a:pt x="3963" y="3030"/>
                      <a:pt x="4275" y="1891"/>
                      <a:pt x="3769" y="991"/>
                    </a:cubicBezTo>
                    <a:cubicBezTo>
                      <a:pt x="3474" y="466"/>
                      <a:pt x="2964" y="139"/>
                      <a:pt x="24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5" name="Freeform 81"/>
              <p:cNvSpPr>
                <a:spLocks/>
              </p:cNvSpPr>
              <p:nvPr/>
            </p:nvSpPr>
            <p:spPr bwMode="auto">
              <a:xfrm>
                <a:off x="5948369" y="2236793"/>
                <a:ext cx="263525" cy="163513"/>
              </a:xfrm>
              <a:custGeom>
                <a:avLst/>
                <a:gdLst>
                  <a:gd name="T0" fmla="*/ 29997 w 30598"/>
                  <a:gd name="T1" fmla="*/ 6749 h 18889"/>
                  <a:gd name="T2" fmla="*/ 30163 w 30598"/>
                  <a:gd name="T3" fmla="*/ 4283 h 18889"/>
                  <a:gd name="T4" fmla="*/ 20871 w 30598"/>
                  <a:gd name="T5" fmla="*/ 3999 h 18889"/>
                  <a:gd name="T6" fmla="*/ 30236 w 30598"/>
                  <a:gd name="T7" fmla="*/ 3124 h 18889"/>
                  <a:gd name="T8" fmla="*/ 30598 w 30598"/>
                  <a:gd name="T9" fmla="*/ 0 h 18889"/>
                  <a:gd name="T10" fmla="*/ 20659 w 30598"/>
                  <a:gd name="T11" fmla="*/ 933 h 18889"/>
                  <a:gd name="T12" fmla="*/ 11130 w 30598"/>
                  <a:gd name="T13" fmla="*/ 1321 h 18889"/>
                  <a:gd name="T14" fmla="*/ 433 w 30598"/>
                  <a:gd name="T15" fmla="*/ 1133 h 18889"/>
                  <a:gd name="T16" fmla="*/ 0 w 30598"/>
                  <a:gd name="T17" fmla="*/ 4434 h 18889"/>
                  <a:gd name="T18" fmla="*/ 9320 w 30598"/>
                  <a:gd name="T19" fmla="*/ 3735 h 18889"/>
                  <a:gd name="T20" fmla="*/ 12286 w 30598"/>
                  <a:gd name="T21" fmla="*/ 3922 h 18889"/>
                  <a:gd name="T22" fmla="*/ 15273 w 30598"/>
                  <a:gd name="T23" fmla="*/ 5362 h 18889"/>
                  <a:gd name="T24" fmla="*/ 12189 w 30598"/>
                  <a:gd name="T25" fmla="*/ 11486 h 18889"/>
                  <a:gd name="T26" fmla="*/ 5724 w 30598"/>
                  <a:gd name="T27" fmla="*/ 16679 h 18889"/>
                  <a:gd name="T28" fmla="*/ 8758 w 30598"/>
                  <a:gd name="T29" fmla="*/ 18889 h 18889"/>
                  <a:gd name="T30" fmla="*/ 15609 w 30598"/>
                  <a:gd name="T31" fmla="*/ 10584 h 18889"/>
                  <a:gd name="T32" fmla="*/ 23146 w 30598"/>
                  <a:gd name="T33" fmla="*/ 7579 h 18889"/>
                  <a:gd name="T34" fmla="*/ 29997 w 30598"/>
                  <a:gd name="T35" fmla="*/ 6749 h 18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98" h="18889">
                    <a:moveTo>
                      <a:pt x="29997" y="6749"/>
                    </a:moveTo>
                    <a:lnTo>
                      <a:pt x="30163" y="4283"/>
                    </a:lnTo>
                    <a:lnTo>
                      <a:pt x="20871" y="3999"/>
                    </a:lnTo>
                    <a:lnTo>
                      <a:pt x="30236" y="3124"/>
                    </a:lnTo>
                    <a:lnTo>
                      <a:pt x="30598" y="0"/>
                    </a:lnTo>
                    <a:cubicBezTo>
                      <a:pt x="30301" y="47"/>
                      <a:pt x="24647" y="922"/>
                      <a:pt x="20659" y="933"/>
                    </a:cubicBezTo>
                    <a:cubicBezTo>
                      <a:pt x="17020" y="948"/>
                      <a:pt x="13957" y="1348"/>
                      <a:pt x="11130" y="1321"/>
                    </a:cubicBezTo>
                    <a:cubicBezTo>
                      <a:pt x="8391" y="1291"/>
                      <a:pt x="830" y="1142"/>
                      <a:pt x="433" y="1133"/>
                    </a:cubicBezTo>
                    <a:lnTo>
                      <a:pt x="0" y="4434"/>
                    </a:lnTo>
                    <a:cubicBezTo>
                      <a:pt x="262" y="4396"/>
                      <a:pt x="5244" y="3699"/>
                      <a:pt x="9320" y="3735"/>
                    </a:cubicBezTo>
                    <a:cubicBezTo>
                      <a:pt x="10472" y="3746"/>
                      <a:pt x="11459" y="3802"/>
                      <a:pt x="12286" y="3922"/>
                    </a:cubicBezTo>
                    <a:cubicBezTo>
                      <a:pt x="13820" y="4147"/>
                      <a:pt x="14805" y="4589"/>
                      <a:pt x="15273" y="5362"/>
                    </a:cubicBezTo>
                    <a:cubicBezTo>
                      <a:pt x="15738" y="6136"/>
                      <a:pt x="15307" y="8501"/>
                      <a:pt x="12189" y="11486"/>
                    </a:cubicBezTo>
                    <a:cubicBezTo>
                      <a:pt x="9259" y="14287"/>
                      <a:pt x="5900" y="16558"/>
                      <a:pt x="5724" y="16679"/>
                    </a:cubicBezTo>
                    <a:lnTo>
                      <a:pt x="8758" y="18889"/>
                    </a:lnTo>
                    <a:cubicBezTo>
                      <a:pt x="8842" y="18654"/>
                      <a:pt x="10465" y="14188"/>
                      <a:pt x="15609" y="10584"/>
                    </a:cubicBezTo>
                    <a:cubicBezTo>
                      <a:pt x="18385" y="8636"/>
                      <a:pt x="20449" y="8383"/>
                      <a:pt x="23146" y="7579"/>
                    </a:cubicBezTo>
                    <a:cubicBezTo>
                      <a:pt x="25853" y="6771"/>
                      <a:pt x="29789" y="6749"/>
                      <a:pt x="29997" y="67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6" name="Freeform 82"/>
              <p:cNvSpPr>
                <a:spLocks/>
              </p:cNvSpPr>
              <p:nvPr/>
            </p:nvSpPr>
            <p:spPr bwMode="auto">
              <a:xfrm>
                <a:off x="6080132" y="2316169"/>
                <a:ext cx="144463" cy="204788"/>
              </a:xfrm>
              <a:custGeom>
                <a:avLst/>
                <a:gdLst>
                  <a:gd name="T0" fmla="*/ 14229 w 16697"/>
                  <a:gd name="T1" fmla="*/ 144 h 23614"/>
                  <a:gd name="T2" fmla="*/ 12698 w 16697"/>
                  <a:gd name="T3" fmla="*/ 7369 h 23614"/>
                  <a:gd name="T4" fmla="*/ 13320 w 16697"/>
                  <a:gd name="T5" fmla="*/ 101 h 23614"/>
                  <a:gd name="T6" fmla="*/ 11380 w 16697"/>
                  <a:gd name="T7" fmla="*/ 0 h 23614"/>
                  <a:gd name="T8" fmla="*/ 10113 w 16697"/>
                  <a:gd name="T9" fmla="*/ 5271 h 23614"/>
                  <a:gd name="T10" fmla="*/ 7091 w 16697"/>
                  <a:gd name="T11" fmla="*/ 10877 h 23614"/>
                  <a:gd name="T12" fmla="*/ 0 w 16697"/>
                  <a:gd name="T13" fmla="*/ 15474 h 23614"/>
                  <a:gd name="T14" fmla="*/ 1451 w 16697"/>
                  <a:gd name="T15" fmla="*/ 18035 h 23614"/>
                  <a:gd name="T16" fmla="*/ 6082 w 16697"/>
                  <a:gd name="T17" fmla="*/ 13461 h 23614"/>
                  <a:gd name="T18" fmla="*/ 10645 w 16697"/>
                  <a:gd name="T19" fmla="*/ 11430 h 23614"/>
                  <a:gd name="T20" fmla="*/ 11131 w 16697"/>
                  <a:gd name="T21" fmla="*/ 11614 h 23614"/>
                  <a:gd name="T22" fmla="*/ 11859 w 16697"/>
                  <a:gd name="T23" fmla="*/ 16403 h 23614"/>
                  <a:gd name="T24" fmla="*/ 10464 w 16697"/>
                  <a:gd name="T25" fmla="*/ 23614 h 23614"/>
                  <a:gd name="T26" fmla="*/ 13081 w 16697"/>
                  <a:gd name="T27" fmla="*/ 23571 h 23614"/>
                  <a:gd name="T28" fmla="*/ 13902 w 16697"/>
                  <a:gd name="T29" fmla="*/ 15214 h 23614"/>
                  <a:gd name="T30" fmla="*/ 15067 w 16697"/>
                  <a:gd name="T31" fmla="*/ 7816 h 23614"/>
                  <a:gd name="T32" fmla="*/ 16697 w 16697"/>
                  <a:gd name="T33" fmla="*/ 140 h 23614"/>
                  <a:gd name="T34" fmla="*/ 14229 w 16697"/>
                  <a:gd name="T35" fmla="*/ 144 h 2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97" h="23614">
                    <a:moveTo>
                      <a:pt x="14229" y="144"/>
                    </a:moveTo>
                    <a:lnTo>
                      <a:pt x="12698" y="7369"/>
                    </a:lnTo>
                    <a:lnTo>
                      <a:pt x="13320" y="101"/>
                    </a:lnTo>
                    <a:lnTo>
                      <a:pt x="11380" y="0"/>
                    </a:lnTo>
                    <a:cubicBezTo>
                      <a:pt x="11361" y="160"/>
                      <a:pt x="10989" y="3232"/>
                      <a:pt x="10113" y="5271"/>
                    </a:cubicBezTo>
                    <a:cubicBezTo>
                      <a:pt x="9245" y="7302"/>
                      <a:pt x="8866" y="8889"/>
                      <a:pt x="7091" y="10877"/>
                    </a:cubicBezTo>
                    <a:cubicBezTo>
                      <a:pt x="3820" y="14565"/>
                      <a:pt x="189" y="15429"/>
                      <a:pt x="0" y="15474"/>
                    </a:cubicBezTo>
                    <a:lnTo>
                      <a:pt x="1451" y="18035"/>
                    </a:lnTo>
                    <a:cubicBezTo>
                      <a:pt x="1559" y="17906"/>
                      <a:pt x="3636" y="15492"/>
                      <a:pt x="6082" y="13461"/>
                    </a:cubicBezTo>
                    <a:cubicBezTo>
                      <a:pt x="8171" y="11734"/>
                      <a:pt x="9794" y="11308"/>
                      <a:pt x="10645" y="11430"/>
                    </a:cubicBezTo>
                    <a:cubicBezTo>
                      <a:pt x="10856" y="11463"/>
                      <a:pt x="11021" y="11528"/>
                      <a:pt x="11131" y="11614"/>
                    </a:cubicBezTo>
                    <a:cubicBezTo>
                      <a:pt x="11988" y="12286"/>
                      <a:pt x="12139" y="13832"/>
                      <a:pt x="11859" y="16403"/>
                    </a:cubicBezTo>
                    <a:cubicBezTo>
                      <a:pt x="11517" y="19583"/>
                      <a:pt x="10518" y="23411"/>
                      <a:pt x="10464" y="23614"/>
                    </a:cubicBezTo>
                    <a:lnTo>
                      <a:pt x="13081" y="23571"/>
                    </a:lnTo>
                    <a:cubicBezTo>
                      <a:pt x="13111" y="23260"/>
                      <a:pt x="13684" y="17349"/>
                      <a:pt x="13902" y="15214"/>
                    </a:cubicBezTo>
                    <a:cubicBezTo>
                      <a:pt x="14136" y="13008"/>
                      <a:pt x="14729" y="10645"/>
                      <a:pt x="15067" y="7816"/>
                    </a:cubicBezTo>
                    <a:cubicBezTo>
                      <a:pt x="15433" y="4707"/>
                      <a:pt x="16634" y="370"/>
                      <a:pt x="16697" y="140"/>
                    </a:cubicBezTo>
                    <a:lnTo>
                      <a:pt x="14229"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7" name="Freeform 83"/>
              <p:cNvSpPr>
                <a:spLocks/>
              </p:cNvSpPr>
              <p:nvPr/>
            </p:nvSpPr>
            <p:spPr bwMode="auto">
              <a:xfrm>
                <a:off x="6245232" y="1914530"/>
                <a:ext cx="41275" cy="41275"/>
              </a:xfrm>
              <a:custGeom>
                <a:avLst/>
                <a:gdLst>
                  <a:gd name="T0" fmla="*/ 4657 w 4836"/>
                  <a:gd name="T1" fmla="*/ 2744 h 4840"/>
                  <a:gd name="T2" fmla="*/ 2746 w 4836"/>
                  <a:gd name="T3" fmla="*/ 179 h 4840"/>
                  <a:gd name="T4" fmla="*/ 180 w 4836"/>
                  <a:gd name="T5" fmla="*/ 2092 h 4840"/>
                  <a:gd name="T6" fmla="*/ 2092 w 4836"/>
                  <a:gd name="T7" fmla="*/ 4660 h 4840"/>
                  <a:gd name="T8" fmla="*/ 4657 w 4836"/>
                  <a:gd name="T9" fmla="*/ 2744 h 4840"/>
                </a:gdLst>
                <a:ahLst/>
                <a:cxnLst>
                  <a:cxn ang="0">
                    <a:pos x="T0" y="T1"/>
                  </a:cxn>
                  <a:cxn ang="0">
                    <a:pos x="T2" y="T3"/>
                  </a:cxn>
                  <a:cxn ang="0">
                    <a:pos x="T4" y="T5"/>
                  </a:cxn>
                  <a:cxn ang="0">
                    <a:pos x="T6" y="T7"/>
                  </a:cxn>
                  <a:cxn ang="0">
                    <a:pos x="T8" y="T9"/>
                  </a:cxn>
                </a:cxnLst>
                <a:rect l="0" t="0" r="r" b="b"/>
                <a:pathLst>
                  <a:path w="4836" h="4840">
                    <a:moveTo>
                      <a:pt x="4657" y="2744"/>
                    </a:moveTo>
                    <a:cubicBezTo>
                      <a:pt x="4836" y="1508"/>
                      <a:pt x="3984" y="359"/>
                      <a:pt x="2746" y="179"/>
                    </a:cubicBezTo>
                    <a:cubicBezTo>
                      <a:pt x="1508" y="0"/>
                      <a:pt x="361" y="855"/>
                      <a:pt x="180" y="2092"/>
                    </a:cubicBezTo>
                    <a:cubicBezTo>
                      <a:pt x="0" y="3325"/>
                      <a:pt x="854" y="4478"/>
                      <a:pt x="2092" y="4660"/>
                    </a:cubicBezTo>
                    <a:cubicBezTo>
                      <a:pt x="3330" y="4840"/>
                      <a:pt x="4477" y="3977"/>
                      <a:pt x="4657" y="2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8" name="Freeform 84"/>
              <p:cNvSpPr>
                <a:spLocks/>
              </p:cNvSpPr>
              <p:nvPr/>
            </p:nvSpPr>
            <p:spPr bwMode="auto">
              <a:xfrm>
                <a:off x="6261107" y="2109793"/>
                <a:ext cx="22225" cy="20638"/>
              </a:xfrm>
              <a:custGeom>
                <a:avLst/>
                <a:gdLst>
                  <a:gd name="T0" fmla="*/ 1406 w 2463"/>
                  <a:gd name="T1" fmla="*/ 14 h 2383"/>
                  <a:gd name="T2" fmla="*/ 1153 w 2463"/>
                  <a:gd name="T3" fmla="*/ 7 h 2383"/>
                  <a:gd name="T4" fmla="*/ 45 w 2463"/>
                  <a:gd name="T5" fmla="*/ 1277 h 2383"/>
                  <a:gd name="T6" fmla="*/ 1055 w 2463"/>
                  <a:gd name="T7" fmla="*/ 2366 h 2383"/>
                  <a:gd name="T8" fmla="*/ 1312 w 2463"/>
                  <a:gd name="T9" fmla="*/ 2377 h 2383"/>
                  <a:gd name="T10" fmla="*/ 2418 w 2463"/>
                  <a:gd name="T11" fmla="*/ 1112 h 2383"/>
                  <a:gd name="T12" fmla="*/ 1406 w 2463"/>
                  <a:gd name="T13" fmla="*/ 14 h 2383"/>
                </a:gdLst>
                <a:ahLst/>
                <a:cxnLst>
                  <a:cxn ang="0">
                    <a:pos x="T0" y="T1"/>
                  </a:cxn>
                  <a:cxn ang="0">
                    <a:pos x="T2" y="T3"/>
                  </a:cxn>
                  <a:cxn ang="0">
                    <a:pos x="T4" y="T5"/>
                  </a:cxn>
                  <a:cxn ang="0">
                    <a:pos x="T6" y="T7"/>
                  </a:cxn>
                  <a:cxn ang="0">
                    <a:pos x="T8" y="T9"/>
                  </a:cxn>
                  <a:cxn ang="0">
                    <a:pos x="T10" y="T11"/>
                  </a:cxn>
                  <a:cxn ang="0">
                    <a:pos x="T12" y="T13"/>
                  </a:cxn>
                </a:cxnLst>
                <a:rect l="0" t="0" r="r" b="b"/>
                <a:pathLst>
                  <a:path w="2463" h="2383">
                    <a:moveTo>
                      <a:pt x="1406" y="14"/>
                    </a:moveTo>
                    <a:cubicBezTo>
                      <a:pt x="1325" y="3"/>
                      <a:pt x="1239" y="0"/>
                      <a:pt x="1153" y="7"/>
                    </a:cubicBezTo>
                    <a:cubicBezTo>
                      <a:pt x="493" y="50"/>
                      <a:pt x="0" y="618"/>
                      <a:pt x="45" y="1277"/>
                    </a:cubicBezTo>
                    <a:cubicBezTo>
                      <a:pt x="87" y="1844"/>
                      <a:pt x="516" y="2289"/>
                      <a:pt x="1055" y="2366"/>
                    </a:cubicBezTo>
                    <a:cubicBezTo>
                      <a:pt x="1140" y="2379"/>
                      <a:pt x="1224" y="2383"/>
                      <a:pt x="1312" y="2377"/>
                    </a:cubicBezTo>
                    <a:cubicBezTo>
                      <a:pt x="1968" y="2332"/>
                      <a:pt x="2463" y="1766"/>
                      <a:pt x="2418" y="1112"/>
                    </a:cubicBezTo>
                    <a:cubicBezTo>
                      <a:pt x="2378" y="541"/>
                      <a:pt x="1945" y="95"/>
                      <a:pt x="140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79" name="Freeform 85"/>
              <p:cNvSpPr>
                <a:spLocks/>
              </p:cNvSpPr>
              <p:nvPr/>
            </p:nvSpPr>
            <p:spPr bwMode="auto">
              <a:xfrm>
                <a:off x="6262695" y="2376494"/>
                <a:ext cx="22225" cy="20638"/>
              </a:xfrm>
              <a:custGeom>
                <a:avLst/>
                <a:gdLst>
                  <a:gd name="T0" fmla="*/ 2509 w 2664"/>
                  <a:gd name="T1" fmla="*/ 934 h 2439"/>
                  <a:gd name="T2" fmla="*/ 1503 w 2664"/>
                  <a:gd name="T3" fmla="*/ 21 h 2439"/>
                  <a:gd name="T4" fmla="*/ 1046 w 2664"/>
                  <a:gd name="T5" fmla="*/ 41 h 2439"/>
                  <a:gd name="T6" fmla="*/ 160 w 2664"/>
                  <a:gd name="T7" fmla="*/ 1508 h 2439"/>
                  <a:gd name="T8" fmla="*/ 1156 w 2664"/>
                  <a:gd name="T9" fmla="*/ 2417 h 2439"/>
                  <a:gd name="T10" fmla="*/ 1618 w 2664"/>
                  <a:gd name="T11" fmla="*/ 2394 h 2439"/>
                  <a:gd name="T12" fmla="*/ 2509 w 2664"/>
                  <a:gd name="T13" fmla="*/ 934 h 2439"/>
                </a:gdLst>
                <a:ahLst/>
                <a:cxnLst>
                  <a:cxn ang="0">
                    <a:pos x="T0" y="T1"/>
                  </a:cxn>
                  <a:cxn ang="0">
                    <a:pos x="T2" y="T3"/>
                  </a:cxn>
                  <a:cxn ang="0">
                    <a:pos x="T4" y="T5"/>
                  </a:cxn>
                  <a:cxn ang="0">
                    <a:pos x="T6" y="T7"/>
                  </a:cxn>
                  <a:cxn ang="0">
                    <a:pos x="T8" y="T9"/>
                  </a:cxn>
                  <a:cxn ang="0">
                    <a:pos x="T10" y="T11"/>
                  </a:cxn>
                  <a:cxn ang="0">
                    <a:pos x="T12" y="T13"/>
                  </a:cxn>
                </a:cxnLst>
                <a:rect l="0" t="0" r="r" b="b"/>
                <a:pathLst>
                  <a:path w="2664" h="2439">
                    <a:moveTo>
                      <a:pt x="2509" y="934"/>
                    </a:moveTo>
                    <a:cubicBezTo>
                      <a:pt x="2387" y="440"/>
                      <a:pt x="1977" y="91"/>
                      <a:pt x="1503" y="21"/>
                    </a:cubicBezTo>
                    <a:cubicBezTo>
                      <a:pt x="1354" y="0"/>
                      <a:pt x="1201" y="5"/>
                      <a:pt x="1046" y="41"/>
                    </a:cubicBezTo>
                    <a:cubicBezTo>
                      <a:pt x="398" y="205"/>
                      <a:pt x="0" y="859"/>
                      <a:pt x="160" y="1508"/>
                    </a:cubicBezTo>
                    <a:cubicBezTo>
                      <a:pt x="279" y="2000"/>
                      <a:pt x="683" y="2347"/>
                      <a:pt x="1156" y="2417"/>
                    </a:cubicBezTo>
                    <a:cubicBezTo>
                      <a:pt x="1305" y="2439"/>
                      <a:pt x="1462" y="2431"/>
                      <a:pt x="1618" y="2394"/>
                    </a:cubicBezTo>
                    <a:cubicBezTo>
                      <a:pt x="2267" y="2230"/>
                      <a:pt x="2664" y="1581"/>
                      <a:pt x="2509" y="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0" name="Freeform 86"/>
              <p:cNvSpPr>
                <a:spLocks/>
              </p:cNvSpPr>
              <p:nvPr/>
            </p:nvSpPr>
            <p:spPr bwMode="auto">
              <a:xfrm>
                <a:off x="6216657" y="2049468"/>
                <a:ext cx="117475" cy="115888"/>
              </a:xfrm>
              <a:custGeom>
                <a:avLst/>
                <a:gdLst>
                  <a:gd name="T0" fmla="*/ 11083 w 13649"/>
                  <a:gd name="T1" fmla="*/ 4345 h 13402"/>
                  <a:gd name="T2" fmla="*/ 13649 w 13649"/>
                  <a:gd name="T3" fmla="*/ 1637 h 13402"/>
                  <a:gd name="T4" fmla="*/ 12704 w 13649"/>
                  <a:gd name="T5" fmla="*/ 1029 h 13402"/>
                  <a:gd name="T6" fmla="*/ 9072 w 13649"/>
                  <a:gd name="T7" fmla="*/ 3707 h 13402"/>
                  <a:gd name="T8" fmla="*/ 12284 w 13649"/>
                  <a:gd name="T9" fmla="*/ 674 h 13402"/>
                  <a:gd name="T10" fmla="*/ 11403 w 13649"/>
                  <a:gd name="T11" fmla="*/ 0 h 13402"/>
                  <a:gd name="T12" fmla="*/ 8006 w 13649"/>
                  <a:gd name="T13" fmla="*/ 2613 h 13402"/>
                  <a:gd name="T14" fmla="*/ 4496 w 13649"/>
                  <a:gd name="T15" fmla="*/ 5814 h 13402"/>
                  <a:gd name="T16" fmla="*/ 0 w 13649"/>
                  <a:gd name="T17" fmla="*/ 9577 h 13402"/>
                  <a:gd name="T18" fmla="*/ 1247 w 13649"/>
                  <a:gd name="T19" fmla="*/ 10574 h 13402"/>
                  <a:gd name="T20" fmla="*/ 4581 w 13649"/>
                  <a:gd name="T21" fmla="*/ 7313 h 13402"/>
                  <a:gd name="T22" fmla="*/ 7196 w 13649"/>
                  <a:gd name="T23" fmla="*/ 5983 h 13402"/>
                  <a:gd name="T24" fmla="*/ 7368 w 13649"/>
                  <a:gd name="T25" fmla="*/ 6024 h 13402"/>
                  <a:gd name="T26" fmla="*/ 8157 w 13649"/>
                  <a:gd name="T27" fmla="*/ 9349 h 13402"/>
                  <a:gd name="T28" fmla="*/ 7356 w 13649"/>
                  <a:gd name="T29" fmla="*/ 13402 h 13402"/>
                  <a:gd name="T30" fmla="*/ 9223 w 13649"/>
                  <a:gd name="T31" fmla="*/ 13277 h 13402"/>
                  <a:gd name="T32" fmla="*/ 9173 w 13649"/>
                  <a:gd name="T33" fmla="*/ 7909 h 13402"/>
                  <a:gd name="T34" fmla="*/ 11083 w 13649"/>
                  <a:gd name="T35" fmla="*/ 4345 h 13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9" h="13402">
                    <a:moveTo>
                      <a:pt x="11083" y="4345"/>
                    </a:moveTo>
                    <a:cubicBezTo>
                      <a:pt x="11859" y="3168"/>
                      <a:pt x="13560" y="1714"/>
                      <a:pt x="13649" y="1637"/>
                    </a:cubicBezTo>
                    <a:lnTo>
                      <a:pt x="12704" y="1029"/>
                    </a:lnTo>
                    <a:lnTo>
                      <a:pt x="9072" y="3707"/>
                    </a:lnTo>
                    <a:lnTo>
                      <a:pt x="12284" y="674"/>
                    </a:lnTo>
                    <a:lnTo>
                      <a:pt x="11403" y="0"/>
                    </a:lnTo>
                    <a:cubicBezTo>
                      <a:pt x="11308" y="66"/>
                      <a:pt x="9527" y="1326"/>
                      <a:pt x="8006" y="2613"/>
                    </a:cubicBezTo>
                    <a:cubicBezTo>
                      <a:pt x="6622" y="3776"/>
                      <a:pt x="5580" y="4915"/>
                      <a:pt x="4496" y="5814"/>
                    </a:cubicBezTo>
                    <a:cubicBezTo>
                      <a:pt x="3443" y="6676"/>
                      <a:pt x="172" y="9433"/>
                      <a:pt x="0" y="9577"/>
                    </a:cubicBezTo>
                    <a:lnTo>
                      <a:pt x="1247" y="10574"/>
                    </a:lnTo>
                    <a:cubicBezTo>
                      <a:pt x="1335" y="10476"/>
                      <a:pt x="3013" y="8605"/>
                      <a:pt x="4581" y="7313"/>
                    </a:cubicBezTo>
                    <a:cubicBezTo>
                      <a:pt x="5738" y="6356"/>
                      <a:pt x="6563" y="5891"/>
                      <a:pt x="7196" y="5983"/>
                    </a:cubicBezTo>
                    <a:cubicBezTo>
                      <a:pt x="7255" y="5992"/>
                      <a:pt x="7312" y="6006"/>
                      <a:pt x="7368" y="6024"/>
                    </a:cubicBezTo>
                    <a:cubicBezTo>
                      <a:pt x="7798" y="6173"/>
                      <a:pt x="8385" y="7208"/>
                      <a:pt x="8157" y="9349"/>
                    </a:cubicBezTo>
                    <a:cubicBezTo>
                      <a:pt x="7938" y="11354"/>
                      <a:pt x="7384" y="13299"/>
                      <a:pt x="7356" y="13402"/>
                    </a:cubicBezTo>
                    <a:lnTo>
                      <a:pt x="9223" y="13277"/>
                    </a:lnTo>
                    <a:cubicBezTo>
                      <a:pt x="9180" y="13161"/>
                      <a:pt x="8367" y="10932"/>
                      <a:pt x="9173" y="7909"/>
                    </a:cubicBezTo>
                    <a:cubicBezTo>
                      <a:pt x="9606" y="6270"/>
                      <a:pt x="10314" y="5517"/>
                      <a:pt x="11083" y="4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1" name="Freeform 87"/>
              <p:cNvSpPr>
                <a:spLocks/>
              </p:cNvSpPr>
              <p:nvPr/>
            </p:nvSpPr>
            <p:spPr bwMode="auto">
              <a:xfrm>
                <a:off x="6223007" y="2311406"/>
                <a:ext cx="112713" cy="128588"/>
              </a:xfrm>
              <a:custGeom>
                <a:avLst/>
                <a:gdLst>
                  <a:gd name="T0" fmla="*/ 13069 w 13069"/>
                  <a:gd name="T1" fmla="*/ 1024 h 14952"/>
                  <a:gd name="T2" fmla="*/ 11538 w 13069"/>
                  <a:gd name="T3" fmla="*/ 591 h 14952"/>
                  <a:gd name="T4" fmla="*/ 9316 w 13069"/>
                  <a:gd name="T5" fmla="*/ 4814 h 14952"/>
                  <a:gd name="T6" fmla="*/ 10981 w 13069"/>
                  <a:gd name="T7" fmla="*/ 402 h 14952"/>
                  <a:gd name="T8" fmla="*/ 9789 w 13069"/>
                  <a:gd name="T9" fmla="*/ 0 h 14952"/>
                  <a:gd name="T10" fmla="*/ 8080 w 13069"/>
                  <a:gd name="T11" fmla="*/ 3055 h 14952"/>
                  <a:gd name="T12" fmla="*/ 5217 w 13069"/>
                  <a:gd name="T13" fmla="*/ 6006 h 14952"/>
                  <a:gd name="T14" fmla="*/ 0 w 13069"/>
                  <a:gd name="T15" fmla="*/ 7616 h 14952"/>
                  <a:gd name="T16" fmla="*/ 449 w 13069"/>
                  <a:gd name="T17" fmla="*/ 9464 h 14952"/>
                  <a:gd name="T18" fmla="*/ 4131 w 13069"/>
                  <a:gd name="T19" fmla="*/ 7438 h 14952"/>
                  <a:gd name="T20" fmla="*/ 6908 w 13069"/>
                  <a:gd name="T21" fmla="*/ 6863 h 14952"/>
                  <a:gd name="T22" fmla="*/ 7600 w 13069"/>
                  <a:gd name="T23" fmla="*/ 7176 h 14952"/>
                  <a:gd name="T24" fmla="*/ 7208 w 13069"/>
                  <a:gd name="T25" fmla="*/ 10280 h 14952"/>
                  <a:gd name="T26" fmla="*/ 5084 w 13069"/>
                  <a:gd name="T27" fmla="*/ 14519 h 14952"/>
                  <a:gd name="T28" fmla="*/ 6716 w 13069"/>
                  <a:gd name="T29" fmla="*/ 14952 h 14952"/>
                  <a:gd name="T30" fmla="*/ 8689 w 13069"/>
                  <a:gd name="T31" fmla="*/ 9897 h 14952"/>
                  <a:gd name="T32" fmla="*/ 10715 w 13069"/>
                  <a:gd name="T33" fmla="*/ 5504 h 14952"/>
                  <a:gd name="T34" fmla="*/ 13069 w 13069"/>
                  <a:gd name="T35" fmla="*/ 1024 h 1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69" h="14952">
                    <a:moveTo>
                      <a:pt x="13069" y="1024"/>
                    </a:moveTo>
                    <a:lnTo>
                      <a:pt x="11538" y="591"/>
                    </a:lnTo>
                    <a:lnTo>
                      <a:pt x="9316" y="4814"/>
                    </a:lnTo>
                    <a:lnTo>
                      <a:pt x="10981" y="402"/>
                    </a:lnTo>
                    <a:lnTo>
                      <a:pt x="9789" y="0"/>
                    </a:lnTo>
                    <a:cubicBezTo>
                      <a:pt x="9748" y="98"/>
                      <a:pt x="8982" y="1942"/>
                      <a:pt x="8080" y="3055"/>
                    </a:cubicBezTo>
                    <a:cubicBezTo>
                      <a:pt x="7178" y="4167"/>
                      <a:pt x="6669" y="5082"/>
                      <a:pt x="5217" y="6006"/>
                    </a:cubicBezTo>
                    <a:cubicBezTo>
                      <a:pt x="2530" y="7728"/>
                      <a:pt x="125" y="7622"/>
                      <a:pt x="0" y="7616"/>
                    </a:cubicBezTo>
                    <a:lnTo>
                      <a:pt x="449" y="9464"/>
                    </a:lnTo>
                    <a:cubicBezTo>
                      <a:pt x="541" y="9403"/>
                      <a:pt x="2257" y="8267"/>
                      <a:pt x="4131" y="7438"/>
                    </a:cubicBezTo>
                    <a:cubicBezTo>
                      <a:pt x="5384" y="6885"/>
                      <a:pt x="6317" y="6777"/>
                      <a:pt x="6908" y="6863"/>
                    </a:cubicBezTo>
                    <a:cubicBezTo>
                      <a:pt x="7264" y="6913"/>
                      <a:pt x="7496" y="7037"/>
                      <a:pt x="7600" y="7176"/>
                    </a:cubicBezTo>
                    <a:cubicBezTo>
                      <a:pt x="8015" y="7740"/>
                      <a:pt x="7837" y="8730"/>
                      <a:pt x="7208" y="10280"/>
                    </a:cubicBezTo>
                    <a:cubicBezTo>
                      <a:pt x="6444" y="12201"/>
                      <a:pt x="5152" y="14402"/>
                      <a:pt x="5084" y="14519"/>
                    </a:cubicBezTo>
                    <a:lnTo>
                      <a:pt x="6716" y="14952"/>
                    </a:lnTo>
                    <a:cubicBezTo>
                      <a:pt x="6790" y="14764"/>
                      <a:pt x="8179" y="11189"/>
                      <a:pt x="8689" y="9897"/>
                    </a:cubicBezTo>
                    <a:cubicBezTo>
                      <a:pt x="9225" y="8569"/>
                      <a:pt x="10003" y="7210"/>
                      <a:pt x="10715" y="5504"/>
                    </a:cubicBezTo>
                    <a:cubicBezTo>
                      <a:pt x="11484" y="3639"/>
                      <a:pt x="12990" y="1153"/>
                      <a:pt x="13069"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2" name="Freeform 88"/>
              <p:cNvSpPr>
                <a:spLocks/>
              </p:cNvSpPr>
              <p:nvPr/>
            </p:nvSpPr>
            <p:spPr bwMode="auto">
              <a:xfrm>
                <a:off x="6172207" y="1833567"/>
                <a:ext cx="211138" cy="239713"/>
              </a:xfrm>
              <a:custGeom>
                <a:avLst/>
                <a:gdLst>
                  <a:gd name="T0" fmla="*/ 10007 w 24405"/>
                  <a:gd name="T1" fmla="*/ 16923 h 27792"/>
                  <a:gd name="T2" fmla="*/ 15866 w 24405"/>
                  <a:gd name="T3" fmla="*/ 21928 h 27792"/>
                  <a:gd name="T4" fmla="*/ 19858 w 24405"/>
                  <a:gd name="T5" fmla="*/ 27792 h 27792"/>
                  <a:gd name="T6" fmla="*/ 21369 w 24405"/>
                  <a:gd name="T7" fmla="*/ 26276 h 27792"/>
                  <a:gd name="T8" fmla="*/ 17856 w 24405"/>
                  <a:gd name="T9" fmla="*/ 18429 h 27792"/>
                  <a:gd name="T10" fmla="*/ 22201 w 24405"/>
                  <a:gd name="T11" fmla="*/ 25645 h 27792"/>
                  <a:gd name="T12" fmla="*/ 24405 w 24405"/>
                  <a:gd name="T13" fmla="*/ 23946 h 27792"/>
                  <a:gd name="T14" fmla="*/ 20330 w 24405"/>
                  <a:gd name="T15" fmla="*/ 16894 h 27792"/>
                  <a:gd name="T16" fmla="*/ 15791 w 24405"/>
                  <a:gd name="T17" fmla="*/ 9062 h 27792"/>
                  <a:gd name="T18" fmla="*/ 11215 w 24405"/>
                  <a:gd name="T19" fmla="*/ 0 h 27792"/>
                  <a:gd name="T20" fmla="*/ 8251 w 24405"/>
                  <a:gd name="T21" fmla="*/ 1102 h 27792"/>
                  <a:gd name="T22" fmla="*/ 12965 w 24405"/>
                  <a:gd name="T23" fmla="*/ 8611 h 27792"/>
                  <a:gd name="T24" fmla="*/ 14234 w 24405"/>
                  <a:gd name="T25" fmla="*/ 14331 h 27792"/>
                  <a:gd name="T26" fmla="*/ 10271 w 24405"/>
                  <a:gd name="T27" fmla="*/ 15083 h 27792"/>
                  <a:gd name="T28" fmla="*/ 7737 w 24405"/>
                  <a:gd name="T29" fmla="*/ 14461 h 27792"/>
                  <a:gd name="T30" fmla="*/ 514 w 24405"/>
                  <a:gd name="T31" fmla="*/ 11330 h 27792"/>
                  <a:gd name="T32" fmla="*/ 0 w 24405"/>
                  <a:gd name="T33" fmla="*/ 14854 h 27792"/>
                  <a:gd name="T34" fmla="*/ 3922 w 24405"/>
                  <a:gd name="T35" fmla="*/ 14980 h 27792"/>
                  <a:gd name="T36" fmla="*/ 10007 w 24405"/>
                  <a:gd name="T37" fmla="*/ 16923 h 2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05" h="27792">
                    <a:moveTo>
                      <a:pt x="10007" y="16923"/>
                    </a:moveTo>
                    <a:cubicBezTo>
                      <a:pt x="12870" y="18398"/>
                      <a:pt x="13992" y="20021"/>
                      <a:pt x="15866" y="21928"/>
                    </a:cubicBezTo>
                    <a:cubicBezTo>
                      <a:pt x="17732" y="23842"/>
                      <a:pt x="19752" y="27593"/>
                      <a:pt x="19858" y="27792"/>
                    </a:cubicBezTo>
                    <a:lnTo>
                      <a:pt x="21369" y="26276"/>
                    </a:lnTo>
                    <a:lnTo>
                      <a:pt x="17856" y="18429"/>
                    </a:lnTo>
                    <a:lnTo>
                      <a:pt x="22201" y="25645"/>
                    </a:lnTo>
                    <a:lnTo>
                      <a:pt x="24405" y="23946"/>
                    </a:lnTo>
                    <a:cubicBezTo>
                      <a:pt x="24291" y="23761"/>
                      <a:pt x="22108" y="20242"/>
                      <a:pt x="20330" y="16894"/>
                    </a:cubicBezTo>
                    <a:cubicBezTo>
                      <a:pt x="18718" y="13848"/>
                      <a:pt x="17016" y="11449"/>
                      <a:pt x="15791" y="9062"/>
                    </a:cubicBezTo>
                    <a:cubicBezTo>
                      <a:pt x="14608" y="6758"/>
                      <a:pt x="11384" y="338"/>
                      <a:pt x="11215" y="0"/>
                    </a:cubicBezTo>
                    <a:lnTo>
                      <a:pt x="8251" y="1102"/>
                    </a:lnTo>
                    <a:cubicBezTo>
                      <a:pt x="8399" y="1305"/>
                      <a:pt x="11195" y="5174"/>
                      <a:pt x="12965" y="8611"/>
                    </a:cubicBezTo>
                    <a:cubicBezTo>
                      <a:pt x="14401" y="11395"/>
                      <a:pt x="14912" y="13206"/>
                      <a:pt x="14234" y="14331"/>
                    </a:cubicBezTo>
                    <a:cubicBezTo>
                      <a:pt x="13900" y="14894"/>
                      <a:pt x="12574" y="15417"/>
                      <a:pt x="10271" y="15083"/>
                    </a:cubicBezTo>
                    <a:cubicBezTo>
                      <a:pt x="9527" y="14973"/>
                      <a:pt x="8683" y="14777"/>
                      <a:pt x="7737" y="14461"/>
                    </a:cubicBezTo>
                    <a:cubicBezTo>
                      <a:pt x="4087" y="13242"/>
                      <a:pt x="692" y="11423"/>
                      <a:pt x="514" y="11330"/>
                    </a:cubicBezTo>
                    <a:lnTo>
                      <a:pt x="0" y="14854"/>
                    </a:lnTo>
                    <a:cubicBezTo>
                      <a:pt x="81" y="14842"/>
                      <a:pt x="1573" y="14639"/>
                      <a:pt x="3922" y="14980"/>
                    </a:cubicBezTo>
                    <a:cubicBezTo>
                      <a:pt x="5636" y="15230"/>
                      <a:pt x="7768" y="15778"/>
                      <a:pt x="10007" y="169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3" name="Freeform 89"/>
              <p:cNvSpPr>
                <a:spLocks/>
              </p:cNvSpPr>
              <p:nvPr/>
            </p:nvSpPr>
            <p:spPr bwMode="auto">
              <a:xfrm>
                <a:off x="6392870" y="1895480"/>
                <a:ext cx="20638" cy="19050"/>
              </a:xfrm>
              <a:custGeom>
                <a:avLst/>
                <a:gdLst>
                  <a:gd name="T0" fmla="*/ 1339 w 2373"/>
                  <a:gd name="T1" fmla="*/ 67 h 2206"/>
                  <a:gd name="T2" fmla="*/ 220 w 2373"/>
                  <a:gd name="T3" fmla="*/ 703 h 2206"/>
                  <a:gd name="T4" fmla="*/ 788 w 2373"/>
                  <a:gd name="T5" fmla="*/ 2071 h 2206"/>
                  <a:gd name="T6" fmla="*/ 1032 w 2373"/>
                  <a:gd name="T7" fmla="*/ 2139 h 2206"/>
                  <a:gd name="T8" fmla="*/ 2153 w 2373"/>
                  <a:gd name="T9" fmla="*/ 1501 h 2206"/>
                  <a:gd name="T10" fmla="*/ 1587 w 2373"/>
                  <a:gd name="T11" fmla="*/ 135 h 2206"/>
                  <a:gd name="T12" fmla="*/ 1339 w 2373"/>
                  <a:gd name="T13" fmla="*/ 67 h 2206"/>
                </a:gdLst>
                <a:ahLst/>
                <a:cxnLst>
                  <a:cxn ang="0">
                    <a:pos x="T0" y="T1"/>
                  </a:cxn>
                  <a:cxn ang="0">
                    <a:pos x="T2" y="T3"/>
                  </a:cxn>
                  <a:cxn ang="0">
                    <a:pos x="T4" y="T5"/>
                  </a:cxn>
                  <a:cxn ang="0">
                    <a:pos x="T6" y="T7"/>
                  </a:cxn>
                  <a:cxn ang="0">
                    <a:pos x="T8" y="T9"/>
                  </a:cxn>
                  <a:cxn ang="0">
                    <a:pos x="T10" y="T11"/>
                  </a:cxn>
                  <a:cxn ang="0">
                    <a:pos x="T12" y="T13"/>
                  </a:cxn>
                </a:cxnLst>
                <a:rect l="0" t="0" r="r" b="b"/>
                <a:pathLst>
                  <a:path w="2373" h="2206">
                    <a:moveTo>
                      <a:pt x="1339" y="67"/>
                    </a:moveTo>
                    <a:cubicBezTo>
                      <a:pt x="877" y="0"/>
                      <a:pt x="412" y="250"/>
                      <a:pt x="220" y="703"/>
                    </a:cubicBezTo>
                    <a:cubicBezTo>
                      <a:pt x="0" y="1237"/>
                      <a:pt x="256" y="1846"/>
                      <a:pt x="788" y="2071"/>
                    </a:cubicBezTo>
                    <a:cubicBezTo>
                      <a:pt x="868" y="2103"/>
                      <a:pt x="951" y="2126"/>
                      <a:pt x="1032" y="2139"/>
                    </a:cubicBezTo>
                    <a:cubicBezTo>
                      <a:pt x="1496" y="2206"/>
                      <a:pt x="1963" y="1956"/>
                      <a:pt x="2153" y="1501"/>
                    </a:cubicBezTo>
                    <a:cubicBezTo>
                      <a:pt x="2373" y="971"/>
                      <a:pt x="2119" y="362"/>
                      <a:pt x="1587" y="135"/>
                    </a:cubicBezTo>
                    <a:cubicBezTo>
                      <a:pt x="1506" y="103"/>
                      <a:pt x="1424" y="79"/>
                      <a:pt x="133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4" name="Freeform 90"/>
              <p:cNvSpPr>
                <a:spLocks/>
              </p:cNvSpPr>
              <p:nvPr/>
            </p:nvSpPr>
            <p:spPr bwMode="auto">
              <a:xfrm>
                <a:off x="6326195" y="1863730"/>
                <a:ext cx="112713" cy="76200"/>
              </a:xfrm>
              <a:custGeom>
                <a:avLst/>
                <a:gdLst>
                  <a:gd name="T0" fmla="*/ 4552 w 13116"/>
                  <a:gd name="T1" fmla="*/ 5735 h 8852"/>
                  <a:gd name="T2" fmla="*/ 1139 w 13116"/>
                  <a:gd name="T3" fmla="*/ 7967 h 8852"/>
                  <a:gd name="T4" fmla="*/ 1763 w 13116"/>
                  <a:gd name="T5" fmla="*/ 8852 h 8852"/>
                  <a:gd name="T6" fmla="*/ 4514 w 13116"/>
                  <a:gd name="T7" fmla="*/ 7599 h 8852"/>
                  <a:gd name="T8" fmla="*/ 8024 w 13116"/>
                  <a:gd name="T9" fmla="*/ 7001 h 8852"/>
                  <a:gd name="T10" fmla="*/ 8739 w 13116"/>
                  <a:gd name="T11" fmla="*/ 7076 h 8852"/>
                  <a:gd name="T12" fmla="*/ 12483 w 13116"/>
                  <a:gd name="T13" fmla="*/ 8552 h 8852"/>
                  <a:gd name="T14" fmla="*/ 13116 w 13116"/>
                  <a:gd name="T15" fmla="*/ 7029 h 8852"/>
                  <a:gd name="T16" fmla="*/ 10853 w 13116"/>
                  <a:gd name="T17" fmla="*/ 6797 h 8852"/>
                  <a:gd name="T18" fmla="*/ 9507 w 13116"/>
                  <a:gd name="T19" fmla="*/ 6557 h 8852"/>
                  <a:gd name="T20" fmla="*/ 6962 w 13116"/>
                  <a:gd name="T21" fmla="*/ 4968 h 8852"/>
                  <a:gd name="T22" fmla="*/ 8815 w 13116"/>
                  <a:gd name="T23" fmla="*/ 2998 h 8852"/>
                  <a:gd name="T24" fmla="*/ 12469 w 13116"/>
                  <a:gd name="T25" fmla="*/ 1143 h 8852"/>
                  <a:gd name="T26" fmla="*/ 11552 w 13116"/>
                  <a:gd name="T27" fmla="*/ 0 h 8852"/>
                  <a:gd name="T28" fmla="*/ 7589 w 13116"/>
                  <a:gd name="T29" fmla="*/ 2511 h 8852"/>
                  <a:gd name="T30" fmla="*/ 3934 w 13116"/>
                  <a:gd name="T31" fmla="*/ 4540 h 8852"/>
                  <a:gd name="T32" fmla="*/ 0 w 13116"/>
                  <a:gd name="T33" fmla="*/ 6463 h 8852"/>
                  <a:gd name="T34" fmla="*/ 844 w 13116"/>
                  <a:gd name="T35" fmla="*/ 7549 h 8852"/>
                  <a:gd name="T36" fmla="*/ 4552 w 13116"/>
                  <a:gd name="T37" fmla="*/ 5735 h 8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16" h="8852">
                    <a:moveTo>
                      <a:pt x="4552" y="5735"/>
                    </a:moveTo>
                    <a:lnTo>
                      <a:pt x="1139" y="7967"/>
                    </a:lnTo>
                    <a:lnTo>
                      <a:pt x="1763" y="8852"/>
                    </a:lnTo>
                    <a:cubicBezTo>
                      <a:pt x="1842" y="8805"/>
                      <a:pt x="3317" y="7915"/>
                      <a:pt x="4514" y="7599"/>
                    </a:cubicBezTo>
                    <a:cubicBezTo>
                      <a:pt x="5711" y="7283"/>
                      <a:pt x="6538" y="6905"/>
                      <a:pt x="8024" y="7001"/>
                    </a:cubicBezTo>
                    <a:cubicBezTo>
                      <a:pt x="8270" y="7015"/>
                      <a:pt x="8509" y="7044"/>
                      <a:pt x="8739" y="7076"/>
                    </a:cubicBezTo>
                    <a:cubicBezTo>
                      <a:pt x="11063" y="7414"/>
                      <a:pt x="12413" y="8496"/>
                      <a:pt x="12483" y="8552"/>
                    </a:cubicBezTo>
                    <a:lnTo>
                      <a:pt x="13116" y="7029"/>
                    </a:lnTo>
                    <a:cubicBezTo>
                      <a:pt x="13065" y="7028"/>
                      <a:pt x="12089" y="6979"/>
                      <a:pt x="10853" y="6797"/>
                    </a:cubicBezTo>
                    <a:cubicBezTo>
                      <a:pt x="10420" y="6735"/>
                      <a:pt x="9958" y="6656"/>
                      <a:pt x="9507" y="6557"/>
                    </a:cubicBezTo>
                    <a:cubicBezTo>
                      <a:pt x="7663" y="6154"/>
                      <a:pt x="6957" y="5371"/>
                      <a:pt x="6962" y="4968"/>
                    </a:cubicBezTo>
                    <a:cubicBezTo>
                      <a:pt x="6964" y="4364"/>
                      <a:pt x="7587" y="3767"/>
                      <a:pt x="8815" y="2998"/>
                    </a:cubicBezTo>
                    <a:cubicBezTo>
                      <a:pt x="10337" y="2064"/>
                      <a:pt x="12361" y="1188"/>
                      <a:pt x="12469" y="1143"/>
                    </a:cubicBezTo>
                    <a:lnTo>
                      <a:pt x="11552" y="0"/>
                    </a:lnTo>
                    <a:cubicBezTo>
                      <a:pt x="11405" y="94"/>
                      <a:pt x="8610" y="1879"/>
                      <a:pt x="7589" y="2511"/>
                    </a:cubicBezTo>
                    <a:cubicBezTo>
                      <a:pt x="6538" y="3165"/>
                      <a:pt x="5298" y="3715"/>
                      <a:pt x="3934" y="4540"/>
                    </a:cubicBezTo>
                    <a:cubicBezTo>
                      <a:pt x="2442" y="5446"/>
                      <a:pt x="122" y="6413"/>
                      <a:pt x="0" y="6463"/>
                    </a:cubicBezTo>
                    <a:lnTo>
                      <a:pt x="844" y="7549"/>
                    </a:lnTo>
                    <a:lnTo>
                      <a:pt x="4552" y="5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5" name="Freeform 91"/>
              <p:cNvSpPr>
                <a:spLocks/>
              </p:cNvSpPr>
              <p:nvPr/>
            </p:nvSpPr>
            <p:spPr bwMode="auto">
              <a:xfrm>
                <a:off x="6343657" y="2454282"/>
                <a:ext cx="31750" cy="30163"/>
              </a:xfrm>
              <a:custGeom>
                <a:avLst/>
                <a:gdLst>
                  <a:gd name="T0" fmla="*/ 1665 w 3818"/>
                  <a:gd name="T1" fmla="*/ 3465 h 3578"/>
                  <a:gd name="T2" fmla="*/ 3507 w 3818"/>
                  <a:gd name="T3" fmla="*/ 2351 h 3578"/>
                  <a:gd name="T4" fmla="*/ 2472 w 3818"/>
                  <a:gd name="T5" fmla="*/ 194 h 3578"/>
                  <a:gd name="T6" fmla="*/ 2148 w 3818"/>
                  <a:gd name="T7" fmla="*/ 115 h 3578"/>
                  <a:gd name="T8" fmla="*/ 311 w 3818"/>
                  <a:gd name="T9" fmla="*/ 1226 h 3578"/>
                  <a:gd name="T10" fmla="*/ 1347 w 3818"/>
                  <a:gd name="T11" fmla="*/ 3386 h 3578"/>
                  <a:gd name="T12" fmla="*/ 1665 w 3818"/>
                  <a:gd name="T13" fmla="*/ 3465 h 3578"/>
                </a:gdLst>
                <a:ahLst/>
                <a:cxnLst>
                  <a:cxn ang="0">
                    <a:pos x="T0" y="T1"/>
                  </a:cxn>
                  <a:cxn ang="0">
                    <a:pos x="T2" y="T3"/>
                  </a:cxn>
                  <a:cxn ang="0">
                    <a:pos x="T4" y="T5"/>
                  </a:cxn>
                  <a:cxn ang="0">
                    <a:pos x="T6" y="T7"/>
                  </a:cxn>
                  <a:cxn ang="0">
                    <a:pos x="T8" y="T9"/>
                  </a:cxn>
                  <a:cxn ang="0">
                    <a:pos x="T10" y="T11"/>
                  </a:cxn>
                  <a:cxn ang="0">
                    <a:pos x="T12" y="T13"/>
                  </a:cxn>
                </a:cxnLst>
                <a:rect l="0" t="0" r="r" b="b"/>
                <a:pathLst>
                  <a:path w="3818" h="3578">
                    <a:moveTo>
                      <a:pt x="1665" y="3465"/>
                    </a:moveTo>
                    <a:cubicBezTo>
                      <a:pt x="2452" y="3578"/>
                      <a:pt x="3234" y="3127"/>
                      <a:pt x="3507" y="2351"/>
                    </a:cubicBezTo>
                    <a:cubicBezTo>
                      <a:pt x="3818" y="1467"/>
                      <a:pt x="3354" y="503"/>
                      <a:pt x="2472" y="194"/>
                    </a:cubicBezTo>
                    <a:cubicBezTo>
                      <a:pt x="2364" y="158"/>
                      <a:pt x="2258" y="130"/>
                      <a:pt x="2148" y="115"/>
                    </a:cubicBezTo>
                    <a:cubicBezTo>
                      <a:pt x="1365" y="0"/>
                      <a:pt x="585" y="448"/>
                      <a:pt x="311" y="1226"/>
                    </a:cubicBezTo>
                    <a:cubicBezTo>
                      <a:pt x="0" y="2108"/>
                      <a:pt x="464" y="3077"/>
                      <a:pt x="1347" y="3386"/>
                    </a:cubicBezTo>
                    <a:cubicBezTo>
                      <a:pt x="1453" y="3424"/>
                      <a:pt x="1559" y="3449"/>
                      <a:pt x="1665" y="34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6" name="Freeform 92"/>
              <p:cNvSpPr>
                <a:spLocks/>
              </p:cNvSpPr>
              <p:nvPr/>
            </p:nvSpPr>
            <p:spPr bwMode="auto">
              <a:xfrm>
                <a:off x="6350007" y="2206631"/>
                <a:ext cx="77788" cy="77788"/>
              </a:xfrm>
              <a:custGeom>
                <a:avLst/>
                <a:gdLst>
                  <a:gd name="T0" fmla="*/ 8650 w 8984"/>
                  <a:gd name="T1" fmla="*/ 5097 h 8988"/>
                  <a:gd name="T2" fmla="*/ 5095 w 8984"/>
                  <a:gd name="T3" fmla="*/ 334 h 8988"/>
                  <a:gd name="T4" fmla="*/ 336 w 8984"/>
                  <a:gd name="T5" fmla="*/ 3884 h 8988"/>
                  <a:gd name="T6" fmla="*/ 3883 w 8984"/>
                  <a:gd name="T7" fmla="*/ 8653 h 8988"/>
                  <a:gd name="T8" fmla="*/ 8650 w 8984"/>
                  <a:gd name="T9" fmla="*/ 5097 h 8988"/>
                </a:gdLst>
                <a:ahLst/>
                <a:cxnLst>
                  <a:cxn ang="0">
                    <a:pos x="T0" y="T1"/>
                  </a:cxn>
                  <a:cxn ang="0">
                    <a:pos x="T2" y="T3"/>
                  </a:cxn>
                  <a:cxn ang="0">
                    <a:pos x="T4" y="T5"/>
                  </a:cxn>
                  <a:cxn ang="0">
                    <a:pos x="T6" y="T7"/>
                  </a:cxn>
                  <a:cxn ang="0">
                    <a:pos x="T8" y="T9"/>
                  </a:cxn>
                </a:cxnLst>
                <a:rect l="0" t="0" r="r" b="b"/>
                <a:pathLst>
                  <a:path w="8984" h="8988">
                    <a:moveTo>
                      <a:pt x="8650" y="5097"/>
                    </a:moveTo>
                    <a:cubicBezTo>
                      <a:pt x="8984" y="2805"/>
                      <a:pt x="7393" y="668"/>
                      <a:pt x="5095" y="334"/>
                    </a:cubicBezTo>
                    <a:cubicBezTo>
                      <a:pt x="2798" y="0"/>
                      <a:pt x="670" y="1594"/>
                      <a:pt x="336" y="3884"/>
                    </a:cubicBezTo>
                    <a:cubicBezTo>
                      <a:pt x="0" y="6184"/>
                      <a:pt x="1585" y="8317"/>
                      <a:pt x="3883" y="8653"/>
                    </a:cubicBezTo>
                    <a:cubicBezTo>
                      <a:pt x="6180" y="8988"/>
                      <a:pt x="8315" y="7395"/>
                      <a:pt x="8650" y="5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7" name="Freeform 93"/>
              <p:cNvSpPr>
                <a:spLocks/>
              </p:cNvSpPr>
              <p:nvPr/>
            </p:nvSpPr>
            <p:spPr bwMode="auto">
              <a:xfrm>
                <a:off x="6299207" y="2406656"/>
                <a:ext cx="184150" cy="130175"/>
              </a:xfrm>
              <a:custGeom>
                <a:avLst/>
                <a:gdLst>
                  <a:gd name="T0" fmla="*/ 13966 w 21270"/>
                  <a:gd name="T1" fmla="*/ 5290 h 15203"/>
                  <a:gd name="T2" fmla="*/ 19295 w 21270"/>
                  <a:gd name="T3" fmla="*/ 1384 h 15203"/>
                  <a:gd name="T4" fmla="*/ 18204 w 21270"/>
                  <a:gd name="T5" fmla="*/ 0 h 15203"/>
                  <a:gd name="T6" fmla="*/ 13860 w 21270"/>
                  <a:gd name="T7" fmla="*/ 2274 h 15203"/>
                  <a:gd name="T8" fmla="*/ 8235 w 21270"/>
                  <a:gd name="T9" fmla="*/ 3554 h 15203"/>
                  <a:gd name="T10" fmla="*/ 6254 w 21270"/>
                  <a:gd name="T11" fmla="*/ 3401 h 15203"/>
                  <a:gd name="T12" fmla="*/ 882 w 21270"/>
                  <a:gd name="T13" fmla="*/ 1451 h 15203"/>
                  <a:gd name="T14" fmla="*/ 0 w 21270"/>
                  <a:gd name="T15" fmla="*/ 3967 h 15203"/>
                  <a:gd name="T16" fmla="*/ 5461 w 21270"/>
                  <a:gd name="T17" fmla="*/ 4341 h 15203"/>
                  <a:gd name="T18" fmla="*/ 5871 w 21270"/>
                  <a:gd name="T19" fmla="*/ 4405 h 15203"/>
                  <a:gd name="T20" fmla="*/ 10136 w 21270"/>
                  <a:gd name="T21" fmla="*/ 6742 h 15203"/>
                  <a:gd name="T22" fmla="*/ 7307 w 21270"/>
                  <a:gd name="T23" fmla="*/ 10099 h 15203"/>
                  <a:gd name="T24" fmla="*/ 1569 w 21270"/>
                  <a:gd name="T25" fmla="*/ 13438 h 15203"/>
                  <a:gd name="T26" fmla="*/ 3156 w 21270"/>
                  <a:gd name="T27" fmla="*/ 15203 h 15203"/>
                  <a:gd name="T28" fmla="*/ 9340 w 21270"/>
                  <a:gd name="T29" fmla="*/ 10784 h 15203"/>
                  <a:gd name="T30" fmla="*/ 15077 w 21270"/>
                  <a:gd name="T31" fmla="*/ 7173 h 15203"/>
                  <a:gd name="T32" fmla="*/ 21270 w 21270"/>
                  <a:gd name="T33" fmla="*/ 3708 h 15203"/>
                  <a:gd name="T34" fmla="*/ 19800 w 21270"/>
                  <a:gd name="T35" fmla="*/ 2028 h 15203"/>
                  <a:gd name="T36" fmla="*/ 13966 w 21270"/>
                  <a:gd name="T37" fmla="*/ 5290 h 15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70" h="15203">
                    <a:moveTo>
                      <a:pt x="13966" y="5290"/>
                    </a:moveTo>
                    <a:lnTo>
                      <a:pt x="19295" y="1384"/>
                    </a:lnTo>
                    <a:lnTo>
                      <a:pt x="18204" y="0"/>
                    </a:lnTo>
                    <a:cubicBezTo>
                      <a:pt x="18083" y="83"/>
                      <a:pt x="15767" y="1656"/>
                      <a:pt x="13860" y="2274"/>
                    </a:cubicBezTo>
                    <a:cubicBezTo>
                      <a:pt x="11955" y="2890"/>
                      <a:pt x="10646" y="3575"/>
                      <a:pt x="8235" y="3554"/>
                    </a:cubicBezTo>
                    <a:cubicBezTo>
                      <a:pt x="7534" y="3546"/>
                      <a:pt x="6872" y="3492"/>
                      <a:pt x="6254" y="3401"/>
                    </a:cubicBezTo>
                    <a:cubicBezTo>
                      <a:pt x="2938" y="2917"/>
                      <a:pt x="988" y="1525"/>
                      <a:pt x="882" y="1451"/>
                    </a:cubicBezTo>
                    <a:lnTo>
                      <a:pt x="0" y="3967"/>
                    </a:lnTo>
                    <a:cubicBezTo>
                      <a:pt x="136" y="3965"/>
                      <a:pt x="2749" y="3945"/>
                      <a:pt x="5461" y="4341"/>
                    </a:cubicBezTo>
                    <a:cubicBezTo>
                      <a:pt x="5596" y="4362"/>
                      <a:pt x="5735" y="4382"/>
                      <a:pt x="5871" y="4405"/>
                    </a:cubicBezTo>
                    <a:cubicBezTo>
                      <a:pt x="8899" y="4893"/>
                      <a:pt x="10102" y="6106"/>
                      <a:pt x="10136" y="6742"/>
                    </a:cubicBezTo>
                    <a:cubicBezTo>
                      <a:pt x="10193" y="7732"/>
                      <a:pt x="9232" y="8749"/>
                      <a:pt x="7307" y="10099"/>
                    </a:cubicBezTo>
                    <a:cubicBezTo>
                      <a:pt x="4940" y="11763"/>
                      <a:pt x="1739" y="13354"/>
                      <a:pt x="1569" y="13438"/>
                    </a:cubicBezTo>
                    <a:lnTo>
                      <a:pt x="3156" y="15203"/>
                    </a:lnTo>
                    <a:cubicBezTo>
                      <a:pt x="3384" y="15038"/>
                      <a:pt x="7751" y="11905"/>
                      <a:pt x="9340" y="10784"/>
                    </a:cubicBezTo>
                    <a:cubicBezTo>
                      <a:pt x="10979" y="9630"/>
                      <a:pt x="12940" y="8631"/>
                      <a:pt x="15077" y="7173"/>
                    </a:cubicBezTo>
                    <a:cubicBezTo>
                      <a:pt x="17415" y="5568"/>
                      <a:pt x="21076" y="3802"/>
                      <a:pt x="21270" y="3708"/>
                    </a:cubicBezTo>
                    <a:lnTo>
                      <a:pt x="19800" y="2028"/>
                    </a:lnTo>
                    <a:lnTo>
                      <a:pt x="13966" y="5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8" name="Freeform 94"/>
              <p:cNvSpPr>
                <a:spLocks/>
              </p:cNvSpPr>
              <p:nvPr/>
            </p:nvSpPr>
            <p:spPr bwMode="auto">
              <a:xfrm>
                <a:off x="6216657" y="2044705"/>
                <a:ext cx="381000" cy="458789"/>
              </a:xfrm>
              <a:custGeom>
                <a:avLst/>
                <a:gdLst>
                  <a:gd name="T0" fmla="*/ 33159 w 44226"/>
                  <a:gd name="T1" fmla="*/ 35756 h 53149"/>
                  <a:gd name="T2" fmla="*/ 41232 w 44226"/>
                  <a:gd name="T3" fmla="*/ 49156 h 53149"/>
                  <a:gd name="T4" fmla="*/ 44226 w 44226"/>
                  <a:gd name="T5" fmla="*/ 46598 h 53149"/>
                  <a:gd name="T6" fmla="*/ 37756 w 44226"/>
                  <a:gd name="T7" fmla="*/ 32907 h 53149"/>
                  <a:gd name="T8" fmla="*/ 29327 w 44226"/>
                  <a:gd name="T9" fmla="*/ 18366 h 53149"/>
                  <a:gd name="T10" fmla="*/ 19687 w 44226"/>
                  <a:gd name="T11" fmla="*/ 0 h 53149"/>
                  <a:gd name="T12" fmla="*/ 15321 w 44226"/>
                  <a:gd name="T13" fmla="*/ 3575 h 53149"/>
                  <a:gd name="T14" fmla="*/ 24077 w 44226"/>
                  <a:gd name="T15" fmla="*/ 17527 h 53149"/>
                  <a:gd name="T16" fmla="*/ 26428 w 44226"/>
                  <a:gd name="T17" fmla="*/ 28148 h 53149"/>
                  <a:gd name="T18" fmla="*/ 19085 w 44226"/>
                  <a:gd name="T19" fmla="*/ 29541 h 53149"/>
                  <a:gd name="T20" fmla="*/ 14369 w 44226"/>
                  <a:gd name="T21" fmla="*/ 28380 h 53149"/>
                  <a:gd name="T22" fmla="*/ 956 w 44226"/>
                  <a:gd name="T23" fmla="*/ 22571 h 53149"/>
                  <a:gd name="T24" fmla="*/ 0 w 44226"/>
                  <a:gd name="T25" fmla="*/ 29119 h 53149"/>
                  <a:gd name="T26" fmla="*/ 7284 w 44226"/>
                  <a:gd name="T27" fmla="*/ 29354 h 53149"/>
                  <a:gd name="T28" fmla="*/ 18582 w 44226"/>
                  <a:gd name="T29" fmla="*/ 32965 h 53149"/>
                  <a:gd name="T30" fmla="*/ 29455 w 44226"/>
                  <a:gd name="T31" fmla="*/ 42258 h 53149"/>
                  <a:gd name="T32" fmla="*/ 36870 w 44226"/>
                  <a:gd name="T33" fmla="*/ 53149 h 53149"/>
                  <a:gd name="T34" fmla="*/ 39686 w 44226"/>
                  <a:gd name="T35" fmla="*/ 50335 h 53149"/>
                  <a:gd name="T36" fmla="*/ 33159 w 44226"/>
                  <a:gd name="T37" fmla="*/ 35756 h 53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226" h="53149">
                    <a:moveTo>
                      <a:pt x="33159" y="35756"/>
                    </a:moveTo>
                    <a:lnTo>
                      <a:pt x="41232" y="49156"/>
                    </a:lnTo>
                    <a:lnTo>
                      <a:pt x="44226" y="46598"/>
                    </a:lnTo>
                    <a:cubicBezTo>
                      <a:pt x="44068" y="46225"/>
                      <a:pt x="41054" y="39118"/>
                      <a:pt x="37756" y="32907"/>
                    </a:cubicBezTo>
                    <a:cubicBezTo>
                      <a:pt x="34756" y="27251"/>
                      <a:pt x="31606" y="22794"/>
                      <a:pt x="29327" y="18366"/>
                    </a:cubicBezTo>
                    <a:cubicBezTo>
                      <a:pt x="27122" y="14076"/>
                      <a:pt x="20059" y="705"/>
                      <a:pt x="19687" y="0"/>
                    </a:cubicBezTo>
                    <a:lnTo>
                      <a:pt x="15321" y="3575"/>
                    </a:lnTo>
                    <a:cubicBezTo>
                      <a:pt x="15595" y="3952"/>
                      <a:pt x="20787" y="11147"/>
                      <a:pt x="24077" y="17527"/>
                    </a:cubicBezTo>
                    <a:cubicBezTo>
                      <a:pt x="26746" y="22699"/>
                      <a:pt x="27690" y="26051"/>
                      <a:pt x="26428" y="28148"/>
                    </a:cubicBezTo>
                    <a:cubicBezTo>
                      <a:pt x="25812" y="29187"/>
                      <a:pt x="23355" y="30163"/>
                      <a:pt x="19085" y="29541"/>
                    </a:cubicBezTo>
                    <a:cubicBezTo>
                      <a:pt x="17704" y="29340"/>
                      <a:pt x="16130" y="28971"/>
                      <a:pt x="14369" y="28380"/>
                    </a:cubicBezTo>
                    <a:cubicBezTo>
                      <a:pt x="7597" y="26123"/>
                      <a:pt x="1287" y="22748"/>
                      <a:pt x="956" y="22571"/>
                    </a:cubicBezTo>
                    <a:lnTo>
                      <a:pt x="0" y="29119"/>
                    </a:lnTo>
                    <a:cubicBezTo>
                      <a:pt x="146" y="29099"/>
                      <a:pt x="2921" y="28716"/>
                      <a:pt x="7284" y="29354"/>
                    </a:cubicBezTo>
                    <a:cubicBezTo>
                      <a:pt x="10471" y="29818"/>
                      <a:pt x="14425" y="30835"/>
                      <a:pt x="18582" y="32965"/>
                    </a:cubicBezTo>
                    <a:cubicBezTo>
                      <a:pt x="23903" y="35698"/>
                      <a:pt x="25979" y="38705"/>
                      <a:pt x="29455" y="42258"/>
                    </a:cubicBezTo>
                    <a:cubicBezTo>
                      <a:pt x="32932" y="45806"/>
                      <a:pt x="36672" y="52783"/>
                      <a:pt x="36870" y="53149"/>
                    </a:cubicBezTo>
                    <a:lnTo>
                      <a:pt x="39686" y="50335"/>
                    </a:lnTo>
                    <a:lnTo>
                      <a:pt x="33159" y="357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89" name="Freeform 95"/>
              <p:cNvSpPr>
                <a:spLocks/>
              </p:cNvSpPr>
              <p:nvPr/>
            </p:nvSpPr>
            <p:spPr bwMode="auto">
              <a:xfrm>
                <a:off x="5462594" y="4246574"/>
                <a:ext cx="44450" cy="46038"/>
              </a:xfrm>
              <a:custGeom>
                <a:avLst/>
                <a:gdLst>
                  <a:gd name="T0" fmla="*/ 4552 w 5029"/>
                  <a:gd name="T1" fmla="*/ 3961 h 5447"/>
                  <a:gd name="T2" fmla="*/ 4554 w 5029"/>
                  <a:gd name="T3" fmla="*/ 1497 h 5447"/>
                  <a:gd name="T4" fmla="*/ 1285 w 5029"/>
                  <a:gd name="T5" fmla="*/ 677 h 5447"/>
                  <a:gd name="T6" fmla="*/ 476 w 5029"/>
                  <a:gd name="T7" fmla="*/ 1483 h 5447"/>
                  <a:gd name="T8" fmla="*/ 475 w 5029"/>
                  <a:gd name="T9" fmla="*/ 3948 h 5447"/>
                  <a:gd name="T10" fmla="*/ 3744 w 5029"/>
                  <a:gd name="T11" fmla="*/ 4768 h 5447"/>
                  <a:gd name="T12" fmla="*/ 4552 w 5029"/>
                  <a:gd name="T13" fmla="*/ 3961 h 5447"/>
                </a:gdLst>
                <a:ahLst/>
                <a:cxnLst>
                  <a:cxn ang="0">
                    <a:pos x="T0" y="T1"/>
                  </a:cxn>
                  <a:cxn ang="0">
                    <a:pos x="T2" y="T3"/>
                  </a:cxn>
                  <a:cxn ang="0">
                    <a:pos x="T4" y="T5"/>
                  </a:cxn>
                  <a:cxn ang="0">
                    <a:pos x="T6" y="T7"/>
                  </a:cxn>
                  <a:cxn ang="0">
                    <a:pos x="T8" y="T9"/>
                  </a:cxn>
                  <a:cxn ang="0">
                    <a:pos x="T10" y="T11"/>
                  </a:cxn>
                  <a:cxn ang="0">
                    <a:pos x="T12" y="T13"/>
                  </a:cxn>
                </a:cxnLst>
                <a:rect l="0" t="0" r="r" b="b"/>
                <a:pathLst>
                  <a:path w="5029" h="5447">
                    <a:moveTo>
                      <a:pt x="4552" y="3961"/>
                    </a:moveTo>
                    <a:cubicBezTo>
                      <a:pt x="4996" y="3228"/>
                      <a:pt x="5029" y="2281"/>
                      <a:pt x="4554" y="1497"/>
                    </a:cubicBezTo>
                    <a:cubicBezTo>
                      <a:pt x="3880" y="363"/>
                      <a:pt x="2419" y="0"/>
                      <a:pt x="1285" y="677"/>
                    </a:cubicBezTo>
                    <a:cubicBezTo>
                      <a:pt x="944" y="884"/>
                      <a:pt x="670" y="1163"/>
                      <a:pt x="476" y="1483"/>
                    </a:cubicBezTo>
                    <a:cubicBezTo>
                      <a:pt x="32" y="2216"/>
                      <a:pt x="0" y="3165"/>
                      <a:pt x="475" y="3948"/>
                    </a:cubicBezTo>
                    <a:cubicBezTo>
                      <a:pt x="1152" y="5082"/>
                      <a:pt x="2617" y="5447"/>
                      <a:pt x="3744" y="4768"/>
                    </a:cubicBezTo>
                    <a:cubicBezTo>
                      <a:pt x="4085" y="4561"/>
                      <a:pt x="4358" y="4283"/>
                      <a:pt x="4552" y="3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0" name="Freeform 96"/>
              <p:cNvSpPr>
                <a:spLocks/>
              </p:cNvSpPr>
              <p:nvPr/>
            </p:nvSpPr>
            <p:spPr bwMode="auto">
              <a:xfrm>
                <a:off x="5381631" y="4106873"/>
                <a:ext cx="22225" cy="23813"/>
              </a:xfrm>
              <a:custGeom>
                <a:avLst/>
                <a:gdLst>
                  <a:gd name="T0" fmla="*/ 1776 w 2503"/>
                  <a:gd name="T1" fmla="*/ 2419 h 2712"/>
                  <a:gd name="T2" fmla="*/ 2268 w 2503"/>
                  <a:gd name="T3" fmla="*/ 1969 h 2712"/>
                  <a:gd name="T4" fmla="*/ 2324 w 2503"/>
                  <a:gd name="T5" fmla="*/ 834 h 2712"/>
                  <a:gd name="T6" fmla="*/ 733 w 2503"/>
                  <a:gd name="T7" fmla="*/ 289 h 2712"/>
                  <a:gd name="T8" fmla="*/ 234 w 2503"/>
                  <a:gd name="T9" fmla="*/ 740 h 2712"/>
                  <a:gd name="T10" fmla="*/ 183 w 2503"/>
                  <a:gd name="T11" fmla="*/ 1878 h 2712"/>
                  <a:gd name="T12" fmla="*/ 1776 w 2503"/>
                  <a:gd name="T13" fmla="*/ 2419 h 2712"/>
                </a:gdLst>
                <a:ahLst/>
                <a:cxnLst>
                  <a:cxn ang="0">
                    <a:pos x="T0" y="T1"/>
                  </a:cxn>
                  <a:cxn ang="0">
                    <a:pos x="T2" y="T3"/>
                  </a:cxn>
                  <a:cxn ang="0">
                    <a:pos x="T4" y="T5"/>
                  </a:cxn>
                  <a:cxn ang="0">
                    <a:pos x="T6" y="T7"/>
                  </a:cxn>
                  <a:cxn ang="0">
                    <a:pos x="T8" y="T9"/>
                  </a:cxn>
                  <a:cxn ang="0">
                    <a:pos x="T10" y="T11"/>
                  </a:cxn>
                  <a:cxn ang="0">
                    <a:pos x="T12" y="T13"/>
                  </a:cxn>
                </a:cxnLst>
                <a:rect l="0" t="0" r="r" b="b"/>
                <a:pathLst>
                  <a:path w="2503" h="2712">
                    <a:moveTo>
                      <a:pt x="1776" y="2419"/>
                    </a:moveTo>
                    <a:cubicBezTo>
                      <a:pt x="1986" y="2316"/>
                      <a:pt x="2153" y="2158"/>
                      <a:pt x="2268" y="1969"/>
                    </a:cubicBezTo>
                    <a:cubicBezTo>
                      <a:pt x="2469" y="1635"/>
                      <a:pt x="2503" y="1209"/>
                      <a:pt x="2324" y="834"/>
                    </a:cubicBezTo>
                    <a:cubicBezTo>
                      <a:pt x="2033" y="244"/>
                      <a:pt x="1319" y="0"/>
                      <a:pt x="733" y="289"/>
                    </a:cubicBezTo>
                    <a:cubicBezTo>
                      <a:pt x="516" y="393"/>
                      <a:pt x="347" y="551"/>
                      <a:pt x="234" y="740"/>
                    </a:cubicBezTo>
                    <a:cubicBezTo>
                      <a:pt x="32" y="1073"/>
                      <a:pt x="0" y="1499"/>
                      <a:pt x="183" y="1878"/>
                    </a:cubicBezTo>
                    <a:cubicBezTo>
                      <a:pt x="473" y="2464"/>
                      <a:pt x="1188" y="2712"/>
                      <a:pt x="1776" y="24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1" name="Freeform 97"/>
              <p:cNvSpPr>
                <a:spLocks/>
              </p:cNvSpPr>
              <p:nvPr/>
            </p:nvSpPr>
            <p:spPr bwMode="auto">
              <a:xfrm>
                <a:off x="5353056" y="4071948"/>
                <a:ext cx="120650" cy="85725"/>
              </a:xfrm>
              <a:custGeom>
                <a:avLst/>
                <a:gdLst>
                  <a:gd name="T0" fmla="*/ 5778 w 13937"/>
                  <a:gd name="T1" fmla="*/ 7865 h 9932"/>
                  <a:gd name="T2" fmla="*/ 9796 w 13937"/>
                  <a:gd name="T3" fmla="*/ 8296 h 9932"/>
                  <a:gd name="T4" fmla="*/ 13267 w 13937"/>
                  <a:gd name="T5" fmla="*/ 9659 h 9932"/>
                  <a:gd name="T6" fmla="*/ 13479 w 13937"/>
                  <a:gd name="T7" fmla="*/ 8550 h 9932"/>
                  <a:gd name="T8" fmla="*/ 9624 w 13937"/>
                  <a:gd name="T9" fmla="*/ 6186 h 9932"/>
                  <a:gd name="T10" fmla="*/ 13644 w 13937"/>
                  <a:gd name="T11" fmla="*/ 8028 h 9932"/>
                  <a:gd name="T12" fmla="*/ 13937 w 13937"/>
                  <a:gd name="T13" fmla="*/ 6954 h 9932"/>
                  <a:gd name="T14" fmla="*/ 10240 w 13937"/>
                  <a:gd name="T15" fmla="*/ 4795 h 9932"/>
                  <a:gd name="T16" fmla="*/ 5950 w 13937"/>
                  <a:gd name="T17" fmla="*/ 2743 h 9932"/>
                  <a:gd name="T18" fmla="*/ 771 w 13937"/>
                  <a:gd name="T19" fmla="*/ 0 h 9932"/>
                  <a:gd name="T20" fmla="*/ 318 w 13937"/>
                  <a:gd name="T21" fmla="*/ 1532 h 9932"/>
                  <a:gd name="T22" fmla="*/ 4595 w 13937"/>
                  <a:gd name="T23" fmla="*/ 3388 h 9932"/>
                  <a:gd name="T24" fmla="*/ 6840 w 13937"/>
                  <a:gd name="T25" fmla="*/ 5491 h 9932"/>
                  <a:gd name="T26" fmla="*/ 6710 w 13937"/>
                  <a:gd name="T27" fmla="*/ 5901 h 9932"/>
                  <a:gd name="T28" fmla="*/ 4056 w 13937"/>
                  <a:gd name="T29" fmla="*/ 7470 h 9932"/>
                  <a:gd name="T30" fmla="*/ 0 w 13937"/>
                  <a:gd name="T31" fmla="*/ 8259 h 9932"/>
                  <a:gd name="T32" fmla="*/ 825 w 13937"/>
                  <a:gd name="T33" fmla="*/ 9932 h 9932"/>
                  <a:gd name="T34" fmla="*/ 5778 w 13937"/>
                  <a:gd name="T35" fmla="*/ 7865 h 9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37" h="9932">
                    <a:moveTo>
                      <a:pt x="5778" y="7865"/>
                    </a:moveTo>
                    <a:cubicBezTo>
                      <a:pt x="7453" y="7656"/>
                      <a:pt x="8420" y="8023"/>
                      <a:pt x="9796" y="8296"/>
                    </a:cubicBezTo>
                    <a:cubicBezTo>
                      <a:pt x="11177" y="8575"/>
                      <a:pt x="13162" y="9603"/>
                      <a:pt x="13267" y="9659"/>
                    </a:cubicBezTo>
                    <a:lnTo>
                      <a:pt x="13479" y="8550"/>
                    </a:lnTo>
                    <a:lnTo>
                      <a:pt x="9624" y="6186"/>
                    </a:lnTo>
                    <a:lnTo>
                      <a:pt x="13644" y="8028"/>
                    </a:lnTo>
                    <a:lnTo>
                      <a:pt x="13937" y="6954"/>
                    </a:lnTo>
                    <a:cubicBezTo>
                      <a:pt x="13840" y="6893"/>
                      <a:pt x="12003" y="5714"/>
                      <a:pt x="10240" y="4795"/>
                    </a:cubicBezTo>
                    <a:cubicBezTo>
                      <a:pt x="8635" y="3949"/>
                      <a:pt x="7192" y="3419"/>
                      <a:pt x="5950" y="2743"/>
                    </a:cubicBezTo>
                    <a:cubicBezTo>
                      <a:pt x="4753" y="2098"/>
                      <a:pt x="968" y="105"/>
                      <a:pt x="771" y="0"/>
                    </a:cubicBezTo>
                    <a:lnTo>
                      <a:pt x="318" y="1532"/>
                    </a:lnTo>
                    <a:cubicBezTo>
                      <a:pt x="444" y="1575"/>
                      <a:pt x="2803" y="2427"/>
                      <a:pt x="4595" y="3388"/>
                    </a:cubicBezTo>
                    <a:cubicBezTo>
                      <a:pt x="6038" y="4166"/>
                      <a:pt x="6800" y="4797"/>
                      <a:pt x="6840" y="5491"/>
                    </a:cubicBezTo>
                    <a:cubicBezTo>
                      <a:pt x="6847" y="5600"/>
                      <a:pt x="6806" y="5741"/>
                      <a:pt x="6710" y="5901"/>
                    </a:cubicBezTo>
                    <a:cubicBezTo>
                      <a:pt x="6421" y="6382"/>
                      <a:pt x="5614" y="7022"/>
                      <a:pt x="4056" y="7470"/>
                    </a:cubicBezTo>
                    <a:cubicBezTo>
                      <a:pt x="2117" y="8023"/>
                      <a:pt x="107" y="8246"/>
                      <a:pt x="0" y="8259"/>
                    </a:cubicBezTo>
                    <a:lnTo>
                      <a:pt x="825" y="9932"/>
                    </a:lnTo>
                    <a:cubicBezTo>
                      <a:pt x="918" y="9847"/>
                      <a:pt x="2667" y="8262"/>
                      <a:pt x="5778" y="78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2" name="Freeform 98"/>
              <p:cNvSpPr>
                <a:spLocks/>
              </p:cNvSpPr>
              <p:nvPr/>
            </p:nvSpPr>
            <p:spPr bwMode="auto">
              <a:xfrm>
                <a:off x="5643569" y="4202124"/>
                <a:ext cx="33338" cy="34925"/>
              </a:xfrm>
              <a:custGeom>
                <a:avLst/>
                <a:gdLst>
                  <a:gd name="T0" fmla="*/ 304 w 3817"/>
                  <a:gd name="T1" fmla="*/ 1006 h 3957"/>
                  <a:gd name="T2" fmla="*/ 51 w 3817"/>
                  <a:gd name="T3" fmla="*/ 2189 h 3957"/>
                  <a:gd name="T4" fmla="*/ 2123 w 3817"/>
                  <a:gd name="T5" fmla="*/ 3839 h 3957"/>
                  <a:gd name="T6" fmla="*/ 3512 w 3817"/>
                  <a:gd name="T7" fmla="*/ 2942 h 3957"/>
                  <a:gd name="T8" fmla="*/ 3769 w 3817"/>
                  <a:gd name="T9" fmla="*/ 1763 h 3957"/>
                  <a:gd name="T10" fmla="*/ 1691 w 3817"/>
                  <a:gd name="T11" fmla="*/ 117 h 3957"/>
                  <a:gd name="T12" fmla="*/ 304 w 3817"/>
                  <a:gd name="T13" fmla="*/ 1006 h 3957"/>
                </a:gdLst>
                <a:ahLst/>
                <a:cxnLst>
                  <a:cxn ang="0">
                    <a:pos x="T0" y="T1"/>
                  </a:cxn>
                  <a:cxn ang="0">
                    <a:pos x="T2" y="T3"/>
                  </a:cxn>
                  <a:cxn ang="0">
                    <a:pos x="T4" y="T5"/>
                  </a:cxn>
                  <a:cxn ang="0">
                    <a:pos x="T6" y="T7"/>
                  </a:cxn>
                  <a:cxn ang="0">
                    <a:pos x="T8" y="T9"/>
                  </a:cxn>
                  <a:cxn ang="0">
                    <a:pos x="T10" y="T11"/>
                  </a:cxn>
                  <a:cxn ang="0">
                    <a:pos x="T12" y="T13"/>
                  </a:cxn>
                </a:cxnLst>
                <a:rect l="0" t="0" r="r" b="b"/>
                <a:pathLst>
                  <a:path w="3817" h="3957">
                    <a:moveTo>
                      <a:pt x="304" y="1006"/>
                    </a:moveTo>
                    <a:cubicBezTo>
                      <a:pt x="97" y="1349"/>
                      <a:pt x="0" y="1759"/>
                      <a:pt x="51" y="2189"/>
                    </a:cubicBezTo>
                    <a:cubicBezTo>
                      <a:pt x="167" y="3215"/>
                      <a:pt x="1096" y="3957"/>
                      <a:pt x="2123" y="3839"/>
                    </a:cubicBezTo>
                    <a:cubicBezTo>
                      <a:pt x="2721" y="3765"/>
                      <a:pt x="3221" y="3420"/>
                      <a:pt x="3512" y="2942"/>
                    </a:cubicBezTo>
                    <a:cubicBezTo>
                      <a:pt x="3719" y="2600"/>
                      <a:pt x="3817" y="2192"/>
                      <a:pt x="3769" y="1763"/>
                    </a:cubicBezTo>
                    <a:cubicBezTo>
                      <a:pt x="3645" y="733"/>
                      <a:pt x="2718" y="0"/>
                      <a:pt x="1691" y="117"/>
                    </a:cubicBezTo>
                    <a:cubicBezTo>
                      <a:pt x="1093" y="185"/>
                      <a:pt x="593" y="528"/>
                      <a:pt x="304" y="10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3" name="Freeform 99"/>
              <p:cNvSpPr>
                <a:spLocks/>
              </p:cNvSpPr>
              <p:nvPr/>
            </p:nvSpPr>
            <p:spPr bwMode="auto">
              <a:xfrm>
                <a:off x="5399094" y="4090998"/>
                <a:ext cx="169863" cy="257176"/>
              </a:xfrm>
              <a:custGeom>
                <a:avLst/>
                <a:gdLst>
                  <a:gd name="T0" fmla="*/ 16667 w 19597"/>
                  <a:gd name="T1" fmla="*/ 3176 h 29917"/>
                  <a:gd name="T2" fmla="*/ 14459 w 19597"/>
                  <a:gd name="T3" fmla="*/ 2067 h 29917"/>
                  <a:gd name="T4" fmla="*/ 10586 w 19597"/>
                  <a:gd name="T5" fmla="*/ 10516 h 29917"/>
                  <a:gd name="T6" fmla="*/ 13420 w 19597"/>
                  <a:gd name="T7" fmla="*/ 1548 h 29917"/>
                  <a:gd name="T8" fmla="*/ 10683 w 19597"/>
                  <a:gd name="T9" fmla="*/ 0 h 29917"/>
                  <a:gd name="T10" fmla="*/ 7679 w 19597"/>
                  <a:gd name="T11" fmla="*/ 9520 h 29917"/>
                  <a:gd name="T12" fmla="*/ 4331 w 19597"/>
                  <a:gd name="T13" fmla="*/ 18450 h 29917"/>
                  <a:gd name="T14" fmla="*/ 0 w 19597"/>
                  <a:gd name="T15" fmla="*/ 28234 h 29917"/>
                  <a:gd name="T16" fmla="*/ 2872 w 19597"/>
                  <a:gd name="T17" fmla="*/ 29917 h 29917"/>
                  <a:gd name="T18" fmla="*/ 5852 w 19597"/>
                  <a:gd name="T19" fmla="*/ 21058 h 29917"/>
                  <a:gd name="T20" fmla="*/ 7178 w 19597"/>
                  <a:gd name="T21" fmla="*/ 18398 h 29917"/>
                  <a:gd name="T22" fmla="*/ 9665 w 19597"/>
                  <a:gd name="T23" fmla="*/ 16204 h 29917"/>
                  <a:gd name="T24" fmla="*/ 14108 w 19597"/>
                  <a:gd name="T25" fmla="*/ 21427 h 29917"/>
                  <a:gd name="T26" fmla="*/ 16380 w 19597"/>
                  <a:gd name="T27" fmla="*/ 29401 h 29917"/>
                  <a:gd name="T28" fmla="*/ 19597 w 19597"/>
                  <a:gd name="T29" fmla="*/ 27467 h 29917"/>
                  <a:gd name="T30" fmla="*/ 14608 w 19597"/>
                  <a:gd name="T31" fmla="*/ 17926 h 29917"/>
                  <a:gd name="T32" fmla="*/ 14769 w 19597"/>
                  <a:gd name="T33" fmla="*/ 9813 h 29917"/>
                  <a:gd name="T34" fmla="*/ 16667 w 19597"/>
                  <a:gd name="T35" fmla="*/ 3176 h 29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97" h="29917">
                    <a:moveTo>
                      <a:pt x="16667" y="3176"/>
                    </a:moveTo>
                    <a:lnTo>
                      <a:pt x="14459" y="2067"/>
                    </a:lnTo>
                    <a:lnTo>
                      <a:pt x="10586" y="10516"/>
                    </a:lnTo>
                    <a:lnTo>
                      <a:pt x="13420" y="1548"/>
                    </a:lnTo>
                    <a:lnTo>
                      <a:pt x="10683" y="0"/>
                    </a:lnTo>
                    <a:cubicBezTo>
                      <a:pt x="10609" y="293"/>
                      <a:pt x="9220" y="5843"/>
                      <a:pt x="7679" y="9520"/>
                    </a:cubicBezTo>
                    <a:cubicBezTo>
                      <a:pt x="6278" y="12881"/>
                      <a:pt x="5456" y="15859"/>
                      <a:pt x="4331" y="18450"/>
                    </a:cubicBezTo>
                    <a:cubicBezTo>
                      <a:pt x="3240" y="20963"/>
                      <a:pt x="162" y="27871"/>
                      <a:pt x="0" y="28234"/>
                    </a:cubicBezTo>
                    <a:lnTo>
                      <a:pt x="2872" y="29917"/>
                    </a:lnTo>
                    <a:cubicBezTo>
                      <a:pt x="2942" y="29660"/>
                      <a:pt x="4234" y="24798"/>
                      <a:pt x="5852" y="21058"/>
                    </a:cubicBezTo>
                    <a:cubicBezTo>
                      <a:pt x="6310" y="20001"/>
                      <a:pt x="6745" y="19112"/>
                      <a:pt x="7178" y="18398"/>
                    </a:cubicBezTo>
                    <a:cubicBezTo>
                      <a:pt x="7981" y="17070"/>
                      <a:pt x="8772" y="16335"/>
                      <a:pt x="9665" y="16204"/>
                    </a:cubicBezTo>
                    <a:cubicBezTo>
                      <a:pt x="10560" y="16076"/>
                      <a:pt x="12571" y="17394"/>
                      <a:pt x="14108" y="21427"/>
                    </a:cubicBezTo>
                    <a:cubicBezTo>
                      <a:pt x="15551" y="25215"/>
                      <a:pt x="16340" y="29192"/>
                      <a:pt x="16380" y="29401"/>
                    </a:cubicBezTo>
                    <a:lnTo>
                      <a:pt x="19597" y="27467"/>
                    </a:lnTo>
                    <a:cubicBezTo>
                      <a:pt x="19413" y="27296"/>
                      <a:pt x="15929" y="24065"/>
                      <a:pt x="14608" y="17926"/>
                    </a:cubicBezTo>
                    <a:cubicBezTo>
                      <a:pt x="13892" y="14608"/>
                      <a:pt x="14460" y="12613"/>
                      <a:pt x="14769" y="9813"/>
                    </a:cubicBezTo>
                    <a:cubicBezTo>
                      <a:pt x="15075" y="7004"/>
                      <a:pt x="16586" y="3370"/>
                      <a:pt x="16667" y="3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4" name="Freeform 100"/>
              <p:cNvSpPr>
                <a:spLocks/>
              </p:cNvSpPr>
              <p:nvPr/>
            </p:nvSpPr>
            <p:spPr bwMode="auto">
              <a:xfrm>
                <a:off x="5551494" y="4111636"/>
                <a:ext cx="192088" cy="184150"/>
              </a:xfrm>
              <a:custGeom>
                <a:avLst/>
                <a:gdLst>
                  <a:gd name="T0" fmla="*/ 1242 w 22377"/>
                  <a:gd name="T1" fmla="*/ 2275 h 21344"/>
                  <a:gd name="T2" fmla="*/ 7302 w 22377"/>
                  <a:gd name="T3" fmla="*/ 6493 h 21344"/>
                  <a:gd name="T4" fmla="*/ 849 w 22377"/>
                  <a:gd name="T5" fmla="*/ 3096 h 21344"/>
                  <a:gd name="T6" fmla="*/ 0 w 22377"/>
                  <a:gd name="T7" fmla="*/ 4843 h 21344"/>
                  <a:gd name="T8" fmla="*/ 4364 w 22377"/>
                  <a:gd name="T9" fmla="*/ 8060 h 21344"/>
                  <a:gd name="T10" fmla="*/ 8356 w 22377"/>
                  <a:gd name="T11" fmla="*/ 13026 h 21344"/>
                  <a:gd name="T12" fmla="*/ 9835 w 22377"/>
                  <a:gd name="T13" fmla="*/ 21344 h 21344"/>
                  <a:gd name="T14" fmla="*/ 12757 w 22377"/>
                  <a:gd name="T15" fmla="*/ 21002 h 21344"/>
                  <a:gd name="T16" fmla="*/ 10345 w 22377"/>
                  <a:gd name="T17" fmla="*/ 14958 h 21344"/>
                  <a:gd name="T18" fmla="*/ 10248 w 22377"/>
                  <a:gd name="T19" fmla="*/ 9965 h 21344"/>
                  <a:gd name="T20" fmla="*/ 10604 w 22377"/>
                  <a:gd name="T21" fmla="*/ 9588 h 21344"/>
                  <a:gd name="T22" fmla="*/ 15300 w 22377"/>
                  <a:gd name="T23" fmla="*/ 10780 h 21344"/>
                  <a:gd name="T24" fmla="*/ 21402 w 22377"/>
                  <a:gd name="T25" fmla="*/ 14866 h 21344"/>
                  <a:gd name="T26" fmla="*/ 22377 w 22377"/>
                  <a:gd name="T27" fmla="*/ 12438 h 21344"/>
                  <a:gd name="T28" fmla="*/ 14998 w 22377"/>
                  <a:gd name="T29" fmla="*/ 8432 h 21344"/>
                  <a:gd name="T30" fmla="*/ 8636 w 22377"/>
                  <a:gd name="T31" fmla="*/ 4486 h 21344"/>
                  <a:gd name="T32" fmla="*/ 2196 w 22377"/>
                  <a:gd name="T33" fmla="*/ 0 h 21344"/>
                  <a:gd name="T34" fmla="*/ 1242 w 22377"/>
                  <a:gd name="T35" fmla="*/ 2275 h 2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77" h="21344">
                    <a:moveTo>
                      <a:pt x="1242" y="2275"/>
                    </a:moveTo>
                    <a:lnTo>
                      <a:pt x="7302" y="6493"/>
                    </a:lnTo>
                    <a:lnTo>
                      <a:pt x="849" y="3096"/>
                    </a:lnTo>
                    <a:lnTo>
                      <a:pt x="0" y="4843"/>
                    </a:lnTo>
                    <a:cubicBezTo>
                      <a:pt x="140" y="4924"/>
                      <a:pt x="2827" y="6461"/>
                      <a:pt x="4364" y="8060"/>
                    </a:cubicBezTo>
                    <a:cubicBezTo>
                      <a:pt x="5900" y="9649"/>
                      <a:pt x="7212" y="10614"/>
                      <a:pt x="8356" y="13026"/>
                    </a:cubicBezTo>
                    <a:cubicBezTo>
                      <a:pt x="10480" y="17472"/>
                      <a:pt x="9865" y="21151"/>
                      <a:pt x="9835" y="21344"/>
                    </a:cubicBezTo>
                    <a:lnTo>
                      <a:pt x="12757" y="21002"/>
                    </a:lnTo>
                    <a:cubicBezTo>
                      <a:pt x="12681" y="20853"/>
                      <a:pt x="11265" y="18003"/>
                      <a:pt x="10345" y="14958"/>
                    </a:cubicBezTo>
                    <a:cubicBezTo>
                      <a:pt x="9565" y="12363"/>
                      <a:pt x="9802" y="10700"/>
                      <a:pt x="10248" y="9965"/>
                    </a:cubicBezTo>
                    <a:cubicBezTo>
                      <a:pt x="10358" y="9782"/>
                      <a:pt x="10482" y="9656"/>
                      <a:pt x="10604" y="9588"/>
                    </a:cubicBezTo>
                    <a:cubicBezTo>
                      <a:pt x="11556" y="9058"/>
                      <a:pt x="13041" y="9522"/>
                      <a:pt x="15300" y="10780"/>
                    </a:cubicBezTo>
                    <a:cubicBezTo>
                      <a:pt x="18096" y="12331"/>
                      <a:pt x="21236" y="14739"/>
                      <a:pt x="21402" y="14866"/>
                    </a:cubicBezTo>
                    <a:lnTo>
                      <a:pt x="22377" y="12438"/>
                    </a:lnTo>
                    <a:cubicBezTo>
                      <a:pt x="22102" y="12289"/>
                      <a:pt x="16882" y="9464"/>
                      <a:pt x="14998" y="8432"/>
                    </a:cubicBezTo>
                    <a:cubicBezTo>
                      <a:pt x="13057" y="7361"/>
                      <a:pt x="11111" y="5897"/>
                      <a:pt x="8636" y="4486"/>
                    </a:cubicBezTo>
                    <a:cubicBezTo>
                      <a:pt x="5911" y="2940"/>
                      <a:pt x="2383" y="147"/>
                      <a:pt x="2196" y="0"/>
                    </a:cubicBezTo>
                    <a:lnTo>
                      <a:pt x="1242" y="22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5" name="Freeform 101"/>
              <p:cNvSpPr>
                <a:spLocks/>
              </p:cNvSpPr>
              <p:nvPr/>
            </p:nvSpPr>
            <p:spPr bwMode="auto">
              <a:xfrm>
                <a:off x="5211769" y="3902085"/>
                <a:ext cx="44450" cy="44450"/>
              </a:xfrm>
              <a:custGeom>
                <a:avLst/>
                <a:gdLst>
                  <a:gd name="T0" fmla="*/ 3753 w 5169"/>
                  <a:gd name="T1" fmla="*/ 649 h 5164"/>
                  <a:gd name="T2" fmla="*/ 647 w 5169"/>
                  <a:gd name="T3" fmla="*/ 1411 h 5164"/>
                  <a:gd name="T4" fmla="*/ 1413 w 5169"/>
                  <a:gd name="T5" fmla="*/ 4520 h 5164"/>
                  <a:gd name="T6" fmla="*/ 4520 w 5169"/>
                  <a:gd name="T7" fmla="*/ 3755 h 5164"/>
                  <a:gd name="T8" fmla="*/ 3753 w 5169"/>
                  <a:gd name="T9" fmla="*/ 649 h 5164"/>
                </a:gdLst>
                <a:ahLst/>
                <a:cxnLst>
                  <a:cxn ang="0">
                    <a:pos x="T0" y="T1"/>
                  </a:cxn>
                  <a:cxn ang="0">
                    <a:pos x="T2" y="T3"/>
                  </a:cxn>
                  <a:cxn ang="0">
                    <a:pos x="T4" y="T5"/>
                  </a:cxn>
                  <a:cxn ang="0">
                    <a:pos x="T6" y="T7"/>
                  </a:cxn>
                  <a:cxn ang="0">
                    <a:pos x="T8" y="T9"/>
                  </a:cxn>
                </a:cxnLst>
                <a:rect l="0" t="0" r="r" b="b"/>
                <a:pathLst>
                  <a:path w="5169" h="5164">
                    <a:moveTo>
                      <a:pt x="3753" y="649"/>
                    </a:moveTo>
                    <a:cubicBezTo>
                      <a:pt x="2684" y="0"/>
                      <a:pt x="1294" y="340"/>
                      <a:pt x="647" y="1411"/>
                    </a:cubicBezTo>
                    <a:cubicBezTo>
                      <a:pt x="0" y="2482"/>
                      <a:pt x="342" y="3871"/>
                      <a:pt x="1413" y="4520"/>
                    </a:cubicBezTo>
                    <a:cubicBezTo>
                      <a:pt x="2479" y="5164"/>
                      <a:pt x="3873" y="4826"/>
                      <a:pt x="4520" y="3755"/>
                    </a:cubicBezTo>
                    <a:cubicBezTo>
                      <a:pt x="5169" y="2685"/>
                      <a:pt x="4820" y="1292"/>
                      <a:pt x="3753" y="6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6" name="Freeform 102"/>
              <p:cNvSpPr>
                <a:spLocks/>
              </p:cNvSpPr>
              <p:nvPr/>
            </p:nvSpPr>
            <p:spPr bwMode="auto">
              <a:xfrm>
                <a:off x="5395919" y="3978285"/>
                <a:ext cx="22225" cy="22225"/>
              </a:xfrm>
              <a:custGeom>
                <a:avLst/>
                <a:gdLst>
                  <a:gd name="T0" fmla="*/ 322 w 2676"/>
                  <a:gd name="T1" fmla="*/ 690 h 2617"/>
                  <a:gd name="T2" fmla="*/ 214 w 2676"/>
                  <a:gd name="T3" fmla="*/ 920 h 2617"/>
                  <a:gd name="T4" fmla="*/ 956 w 2676"/>
                  <a:gd name="T5" fmla="*/ 2434 h 2617"/>
                  <a:gd name="T6" fmla="*/ 2352 w 2676"/>
                  <a:gd name="T7" fmla="*/ 1927 h 2617"/>
                  <a:gd name="T8" fmla="*/ 2462 w 2676"/>
                  <a:gd name="T9" fmla="*/ 1695 h 2617"/>
                  <a:gd name="T10" fmla="*/ 1725 w 2676"/>
                  <a:gd name="T11" fmla="*/ 183 h 2617"/>
                  <a:gd name="T12" fmla="*/ 322 w 2676"/>
                  <a:gd name="T13" fmla="*/ 690 h 2617"/>
                </a:gdLst>
                <a:ahLst/>
                <a:cxnLst>
                  <a:cxn ang="0">
                    <a:pos x="T0" y="T1"/>
                  </a:cxn>
                  <a:cxn ang="0">
                    <a:pos x="T2" y="T3"/>
                  </a:cxn>
                  <a:cxn ang="0">
                    <a:pos x="T4" y="T5"/>
                  </a:cxn>
                  <a:cxn ang="0">
                    <a:pos x="T6" y="T7"/>
                  </a:cxn>
                  <a:cxn ang="0">
                    <a:pos x="T8" y="T9"/>
                  </a:cxn>
                  <a:cxn ang="0">
                    <a:pos x="T10" y="T11"/>
                  </a:cxn>
                  <a:cxn ang="0">
                    <a:pos x="T12" y="T13"/>
                  </a:cxn>
                </a:cxnLst>
                <a:rect l="0" t="0" r="r" b="b"/>
                <a:pathLst>
                  <a:path w="2676" h="2617">
                    <a:moveTo>
                      <a:pt x="322" y="690"/>
                    </a:moveTo>
                    <a:cubicBezTo>
                      <a:pt x="278" y="762"/>
                      <a:pt x="243" y="838"/>
                      <a:pt x="214" y="920"/>
                    </a:cubicBezTo>
                    <a:cubicBezTo>
                      <a:pt x="0" y="1544"/>
                      <a:pt x="331" y="2220"/>
                      <a:pt x="956" y="2434"/>
                    </a:cubicBezTo>
                    <a:cubicBezTo>
                      <a:pt x="1493" y="2617"/>
                      <a:pt x="2072" y="2394"/>
                      <a:pt x="2352" y="1927"/>
                    </a:cubicBezTo>
                    <a:cubicBezTo>
                      <a:pt x="2397" y="1855"/>
                      <a:pt x="2433" y="1779"/>
                      <a:pt x="2462" y="1695"/>
                    </a:cubicBezTo>
                    <a:cubicBezTo>
                      <a:pt x="2676" y="1073"/>
                      <a:pt x="2345" y="395"/>
                      <a:pt x="1725" y="183"/>
                    </a:cubicBezTo>
                    <a:cubicBezTo>
                      <a:pt x="1184" y="0"/>
                      <a:pt x="606" y="223"/>
                      <a:pt x="322"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7" name="Freeform 103"/>
              <p:cNvSpPr>
                <a:spLocks/>
              </p:cNvSpPr>
              <p:nvPr/>
            </p:nvSpPr>
            <p:spPr bwMode="auto">
              <a:xfrm>
                <a:off x="5641982" y="4081473"/>
                <a:ext cx="22225" cy="22225"/>
              </a:xfrm>
              <a:custGeom>
                <a:avLst/>
                <a:gdLst>
                  <a:gd name="T0" fmla="*/ 1493 w 2593"/>
                  <a:gd name="T1" fmla="*/ 79 h 2548"/>
                  <a:gd name="T2" fmla="*/ 260 w 2593"/>
                  <a:gd name="T3" fmla="*/ 652 h 2548"/>
                  <a:gd name="T4" fmla="*/ 102 w 2593"/>
                  <a:gd name="T5" fmla="*/ 1082 h 2548"/>
                  <a:gd name="T6" fmla="*/ 1109 w 2593"/>
                  <a:gd name="T7" fmla="*/ 2467 h 2548"/>
                  <a:gd name="T8" fmla="*/ 2331 w 2593"/>
                  <a:gd name="T9" fmla="*/ 1903 h 2548"/>
                  <a:gd name="T10" fmla="*/ 2489 w 2593"/>
                  <a:gd name="T11" fmla="*/ 1468 h 2548"/>
                  <a:gd name="T12" fmla="*/ 1493 w 2593"/>
                  <a:gd name="T13" fmla="*/ 79 h 2548"/>
                </a:gdLst>
                <a:ahLst/>
                <a:cxnLst>
                  <a:cxn ang="0">
                    <a:pos x="T0" y="T1"/>
                  </a:cxn>
                  <a:cxn ang="0">
                    <a:pos x="T2" y="T3"/>
                  </a:cxn>
                  <a:cxn ang="0">
                    <a:pos x="T4" y="T5"/>
                  </a:cxn>
                  <a:cxn ang="0">
                    <a:pos x="T6" y="T7"/>
                  </a:cxn>
                  <a:cxn ang="0">
                    <a:pos x="T8" y="T9"/>
                  </a:cxn>
                  <a:cxn ang="0">
                    <a:pos x="T10" y="T11"/>
                  </a:cxn>
                  <a:cxn ang="0">
                    <a:pos x="T12" y="T13"/>
                  </a:cxn>
                </a:cxnLst>
                <a:rect l="0" t="0" r="r" b="b"/>
                <a:pathLst>
                  <a:path w="2593" h="2548">
                    <a:moveTo>
                      <a:pt x="1493" y="79"/>
                    </a:moveTo>
                    <a:cubicBezTo>
                      <a:pt x="988" y="0"/>
                      <a:pt x="508" y="242"/>
                      <a:pt x="260" y="652"/>
                    </a:cubicBezTo>
                    <a:cubicBezTo>
                      <a:pt x="183" y="780"/>
                      <a:pt x="127" y="925"/>
                      <a:pt x="102" y="1082"/>
                    </a:cubicBezTo>
                    <a:cubicBezTo>
                      <a:pt x="0" y="1739"/>
                      <a:pt x="447" y="2363"/>
                      <a:pt x="1109" y="2467"/>
                    </a:cubicBezTo>
                    <a:cubicBezTo>
                      <a:pt x="1608" y="2548"/>
                      <a:pt x="2085" y="2311"/>
                      <a:pt x="2331" y="1903"/>
                    </a:cubicBezTo>
                    <a:cubicBezTo>
                      <a:pt x="2410" y="1773"/>
                      <a:pt x="2464" y="1626"/>
                      <a:pt x="2489" y="1468"/>
                    </a:cubicBezTo>
                    <a:cubicBezTo>
                      <a:pt x="2593" y="807"/>
                      <a:pt x="2149" y="188"/>
                      <a:pt x="149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8" name="Freeform 104"/>
              <p:cNvSpPr>
                <a:spLocks/>
              </p:cNvSpPr>
              <p:nvPr/>
            </p:nvSpPr>
            <p:spPr bwMode="auto">
              <a:xfrm>
                <a:off x="5359406" y="3910023"/>
                <a:ext cx="98425" cy="134938"/>
              </a:xfrm>
              <a:custGeom>
                <a:avLst/>
                <a:gdLst>
                  <a:gd name="T0" fmla="*/ 3881 w 11388"/>
                  <a:gd name="T1" fmla="*/ 3416 h 15663"/>
                  <a:gd name="T2" fmla="*/ 2383 w 11388"/>
                  <a:gd name="T3" fmla="*/ 0 h 15663"/>
                  <a:gd name="T4" fmla="*/ 1456 w 11388"/>
                  <a:gd name="T5" fmla="*/ 634 h 15663"/>
                  <a:gd name="T6" fmla="*/ 2513 w 11388"/>
                  <a:gd name="T7" fmla="*/ 5021 h 15663"/>
                  <a:gd name="T8" fmla="*/ 964 w 11388"/>
                  <a:gd name="T9" fmla="*/ 884 h 15663"/>
                  <a:gd name="T10" fmla="*/ 0 w 11388"/>
                  <a:gd name="T11" fmla="*/ 1434 h 15663"/>
                  <a:gd name="T12" fmla="*/ 1090 w 11388"/>
                  <a:gd name="T13" fmla="*/ 5578 h 15663"/>
                  <a:gd name="T14" fmla="*/ 2675 w 11388"/>
                  <a:gd name="T15" fmla="*/ 10057 h 15663"/>
                  <a:gd name="T16" fmla="*/ 4395 w 11388"/>
                  <a:gd name="T17" fmla="*/ 15663 h 15663"/>
                  <a:gd name="T18" fmla="*/ 5796 w 11388"/>
                  <a:gd name="T19" fmla="*/ 14901 h 15663"/>
                  <a:gd name="T20" fmla="*/ 4087 w 11388"/>
                  <a:gd name="T21" fmla="*/ 10562 h 15663"/>
                  <a:gd name="T22" fmla="*/ 3879 w 11388"/>
                  <a:gd name="T23" fmla="*/ 7636 h 15663"/>
                  <a:gd name="T24" fmla="*/ 3983 w 11388"/>
                  <a:gd name="T25" fmla="*/ 7492 h 15663"/>
                  <a:gd name="T26" fmla="*/ 7353 w 11388"/>
                  <a:gd name="T27" fmla="*/ 8059 h 15663"/>
                  <a:gd name="T28" fmla="*/ 10777 w 11388"/>
                  <a:gd name="T29" fmla="*/ 10372 h 15663"/>
                  <a:gd name="T30" fmla="*/ 11388 w 11388"/>
                  <a:gd name="T31" fmla="*/ 8603 h 15663"/>
                  <a:gd name="T32" fmla="*/ 6424 w 11388"/>
                  <a:gd name="T33" fmla="*/ 6563 h 15663"/>
                  <a:gd name="T34" fmla="*/ 3881 w 11388"/>
                  <a:gd name="T35" fmla="*/ 3416 h 15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88" h="15663">
                    <a:moveTo>
                      <a:pt x="3881" y="3416"/>
                    </a:moveTo>
                    <a:cubicBezTo>
                      <a:pt x="3099" y="2243"/>
                      <a:pt x="2419" y="113"/>
                      <a:pt x="2383" y="0"/>
                    </a:cubicBezTo>
                    <a:lnTo>
                      <a:pt x="1456" y="634"/>
                    </a:lnTo>
                    <a:lnTo>
                      <a:pt x="2513" y="5021"/>
                    </a:lnTo>
                    <a:lnTo>
                      <a:pt x="964" y="884"/>
                    </a:lnTo>
                    <a:lnTo>
                      <a:pt x="0" y="1434"/>
                    </a:lnTo>
                    <a:cubicBezTo>
                      <a:pt x="26" y="1549"/>
                      <a:pt x="493" y="3679"/>
                      <a:pt x="1090" y="5578"/>
                    </a:cubicBezTo>
                    <a:cubicBezTo>
                      <a:pt x="1621" y="7306"/>
                      <a:pt x="2267" y="8709"/>
                      <a:pt x="2675" y="10057"/>
                    </a:cubicBezTo>
                    <a:cubicBezTo>
                      <a:pt x="3057" y="11364"/>
                      <a:pt x="4328" y="15447"/>
                      <a:pt x="4395" y="15663"/>
                    </a:cubicBezTo>
                    <a:lnTo>
                      <a:pt x="5796" y="14901"/>
                    </a:lnTo>
                    <a:cubicBezTo>
                      <a:pt x="5741" y="14782"/>
                      <a:pt x="4668" y="12508"/>
                      <a:pt x="4087" y="10562"/>
                    </a:cubicBezTo>
                    <a:cubicBezTo>
                      <a:pt x="3656" y="9124"/>
                      <a:pt x="3548" y="8183"/>
                      <a:pt x="3879" y="7636"/>
                    </a:cubicBezTo>
                    <a:cubicBezTo>
                      <a:pt x="3911" y="7584"/>
                      <a:pt x="3945" y="7536"/>
                      <a:pt x="3983" y="7492"/>
                    </a:cubicBezTo>
                    <a:cubicBezTo>
                      <a:pt x="4289" y="7155"/>
                      <a:pt x="5469" y="7014"/>
                      <a:pt x="7353" y="8059"/>
                    </a:cubicBezTo>
                    <a:cubicBezTo>
                      <a:pt x="9116" y="9040"/>
                      <a:pt x="10692" y="10305"/>
                      <a:pt x="10777" y="10372"/>
                    </a:cubicBezTo>
                    <a:lnTo>
                      <a:pt x="11388" y="8603"/>
                    </a:lnTo>
                    <a:cubicBezTo>
                      <a:pt x="11264" y="8598"/>
                      <a:pt x="8895" y="8479"/>
                      <a:pt x="6424" y="6563"/>
                    </a:cubicBezTo>
                    <a:cubicBezTo>
                      <a:pt x="5079" y="5526"/>
                      <a:pt x="4661" y="4581"/>
                      <a:pt x="3881" y="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99" name="Freeform 105"/>
              <p:cNvSpPr>
                <a:spLocks/>
              </p:cNvSpPr>
              <p:nvPr/>
            </p:nvSpPr>
            <p:spPr bwMode="auto">
              <a:xfrm>
                <a:off x="5595944" y="4010036"/>
                <a:ext cx="109538" cy="127000"/>
              </a:xfrm>
              <a:custGeom>
                <a:avLst/>
                <a:gdLst>
                  <a:gd name="T0" fmla="*/ 2218 w 12580"/>
                  <a:gd name="T1" fmla="*/ 0 h 14908"/>
                  <a:gd name="T2" fmla="*/ 1224 w 12580"/>
                  <a:gd name="T3" fmla="*/ 1244 h 14908"/>
                  <a:gd name="T4" fmla="*/ 4252 w 12580"/>
                  <a:gd name="T5" fmla="*/ 4932 h 14908"/>
                  <a:gd name="T6" fmla="*/ 836 w 12580"/>
                  <a:gd name="T7" fmla="*/ 1681 h 14908"/>
                  <a:gd name="T8" fmla="*/ 0 w 12580"/>
                  <a:gd name="T9" fmla="*/ 2624 h 14908"/>
                  <a:gd name="T10" fmla="*/ 2149 w 12580"/>
                  <a:gd name="T11" fmla="*/ 5386 h 14908"/>
                  <a:gd name="T12" fmla="*/ 3756 w 12580"/>
                  <a:gd name="T13" fmla="*/ 9171 h 14908"/>
                  <a:gd name="T14" fmla="*/ 3212 w 12580"/>
                  <a:gd name="T15" fmla="*/ 14604 h 14908"/>
                  <a:gd name="T16" fmla="*/ 5090 w 12580"/>
                  <a:gd name="T17" fmla="*/ 14908 h 14908"/>
                  <a:gd name="T18" fmla="*/ 4655 w 12580"/>
                  <a:gd name="T19" fmla="*/ 10726 h 14908"/>
                  <a:gd name="T20" fmla="*/ 5203 w 12580"/>
                  <a:gd name="T21" fmla="*/ 7946 h 14908"/>
                  <a:gd name="T22" fmla="*/ 5760 w 12580"/>
                  <a:gd name="T23" fmla="*/ 7430 h 14908"/>
                  <a:gd name="T24" fmla="*/ 8468 w 12580"/>
                  <a:gd name="T25" fmla="*/ 8999 h 14908"/>
                  <a:gd name="T26" fmla="*/ 11549 w 12580"/>
                  <a:gd name="T27" fmla="*/ 12602 h 14908"/>
                  <a:gd name="T28" fmla="*/ 12580 w 12580"/>
                  <a:gd name="T29" fmla="*/ 11267 h 14908"/>
                  <a:gd name="T30" fmla="*/ 8691 w 12580"/>
                  <a:gd name="T31" fmla="*/ 7484 h 14908"/>
                  <a:gd name="T32" fmla="*/ 5431 w 12580"/>
                  <a:gd name="T33" fmla="*/ 3911 h 14908"/>
                  <a:gd name="T34" fmla="*/ 2218 w 12580"/>
                  <a:gd name="T35" fmla="*/ 0 h 1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80" h="14908">
                    <a:moveTo>
                      <a:pt x="2218" y="0"/>
                    </a:moveTo>
                    <a:lnTo>
                      <a:pt x="1224" y="1244"/>
                    </a:lnTo>
                    <a:lnTo>
                      <a:pt x="4252" y="4932"/>
                    </a:lnTo>
                    <a:lnTo>
                      <a:pt x="836" y="1681"/>
                    </a:lnTo>
                    <a:lnTo>
                      <a:pt x="0" y="2624"/>
                    </a:lnTo>
                    <a:cubicBezTo>
                      <a:pt x="74" y="2700"/>
                      <a:pt x="1475" y="4121"/>
                      <a:pt x="2149" y="5386"/>
                    </a:cubicBezTo>
                    <a:cubicBezTo>
                      <a:pt x="2825" y="6650"/>
                      <a:pt x="3470" y="7473"/>
                      <a:pt x="3756" y="9171"/>
                    </a:cubicBezTo>
                    <a:cubicBezTo>
                      <a:pt x="4299" y="12316"/>
                      <a:pt x="3265" y="14491"/>
                      <a:pt x="3212" y="14604"/>
                    </a:cubicBezTo>
                    <a:lnTo>
                      <a:pt x="5090" y="14908"/>
                    </a:lnTo>
                    <a:cubicBezTo>
                      <a:pt x="5070" y="14800"/>
                      <a:pt x="4689" y="12778"/>
                      <a:pt x="4655" y="10726"/>
                    </a:cubicBezTo>
                    <a:cubicBezTo>
                      <a:pt x="4631" y="9358"/>
                      <a:pt x="4894" y="8456"/>
                      <a:pt x="5203" y="7946"/>
                    </a:cubicBezTo>
                    <a:cubicBezTo>
                      <a:pt x="5388" y="7638"/>
                      <a:pt x="5593" y="7471"/>
                      <a:pt x="5760" y="7430"/>
                    </a:cubicBezTo>
                    <a:cubicBezTo>
                      <a:pt x="6443" y="7266"/>
                      <a:pt x="7286" y="7814"/>
                      <a:pt x="8468" y="8999"/>
                    </a:cubicBezTo>
                    <a:cubicBezTo>
                      <a:pt x="9942" y="10447"/>
                      <a:pt x="11468" y="12494"/>
                      <a:pt x="11549" y="12602"/>
                    </a:cubicBezTo>
                    <a:lnTo>
                      <a:pt x="12580" y="11267"/>
                    </a:lnTo>
                    <a:cubicBezTo>
                      <a:pt x="12437" y="11125"/>
                      <a:pt x="9682" y="8456"/>
                      <a:pt x="8691" y="7484"/>
                    </a:cubicBezTo>
                    <a:cubicBezTo>
                      <a:pt x="7676" y="6474"/>
                      <a:pt x="6725" y="5230"/>
                      <a:pt x="5431" y="3911"/>
                    </a:cubicBezTo>
                    <a:cubicBezTo>
                      <a:pt x="4011" y="2477"/>
                      <a:pt x="2308" y="124"/>
                      <a:pt x="2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0" name="Freeform 106"/>
              <p:cNvSpPr>
                <a:spLocks/>
              </p:cNvSpPr>
              <p:nvPr/>
            </p:nvSpPr>
            <p:spPr bwMode="auto">
              <a:xfrm>
                <a:off x="5140331" y="3856048"/>
                <a:ext cx="250825" cy="163513"/>
              </a:xfrm>
              <a:custGeom>
                <a:avLst/>
                <a:gdLst>
                  <a:gd name="T0" fmla="*/ 15260 w 29102"/>
                  <a:gd name="T1" fmla="*/ 10537 h 18951"/>
                  <a:gd name="T2" fmla="*/ 22149 w 29102"/>
                  <a:gd name="T3" fmla="*/ 7083 h 18951"/>
                  <a:gd name="T4" fmla="*/ 29102 w 29102"/>
                  <a:gd name="T5" fmla="*/ 5684 h 18951"/>
                  <a:gd name="T6" fmla="*/ 28293 w 29102"/>
                  <a:gd name="T7" fmla="*/ 3702 h 18951"/>
                  <a:gd name="T8" fmla="*/ 19699 w 29102"/>
                  <a:gd name="T9" fmla="*/ 3891 h 18951"/>
                  <a:gd name="T10" fmla="*/ 28036 w 29102"/>
                  <a:gd name="T11" fmla="*/ 2690 h 18951"/>
                  <a:gd name="T12" fmla="*/ 27327 w 29102"/>
                  <a:gd name="T13" fmla="*/ 0 h 18951"/>
                  <a:gd name="T14" fmla="*/ 19246 w 29102"/>
                  <a:gd name="T15" fmla="*/ 1012 h 18951"/>
                  <a:gd name="T16" fmla="*/ 10266 w 29102"/>
                  <a:gd name="T17" fmla="*/ 2151 h 18951"/>
                  <a:gd name="T18" fmla="*/ 138 w 29102"/>
                  <a:gd name="T19" fmla="*/ 2845 h 18951"/>
                  <a:gd name="T20" fmla="*/ 0 w 29102"/>
                  <a:gd name="T21" fmla="*/ 6004 h 18951"/>
                  <a:gd name="T22" fmla="*/ 8750 w 29102"/>
                  <a:gd name="T23" fmla="*/ 4577 h 18951"/>
                  <a:gd name="T24" fmla="*/ 14514 w 29102"/>
                  <a:gd name="T25" fmla="*/ 5632 h 18951"/>
                  <a:gd name="T26" fmla="*/ 13664 w 29102"/>
                  <a:gd name="T27" fmla="*/ 9577 h 18951"/>
                  <a:gd name="T28" fmla="*/ 12108 w 29102"/>
                  <a:gd name="T29" fmla="*/ 11671 h 18951"/>
                  <a:gd name="T30" fmla="*/ 6416 w 29102"/>
                  <a:gd name="T31" fmla="*/ 17107 h 18951"/>
                  <a:gd name="T32" fmla="*/ 9464 w 29102"/>
                  <a:gd name="T33" fmla="*/ 18951 h 18951"/>
                  <a:gd name="T34" fmla="*/ 11105 w 29102"/>
                  <a:gd name="T35" fmla="*/ 15388 h 18951"/>
                  <a:gd name="T36" fmla="*/ 15260 w 29102"/>
                  <a:gd name="T37" fmla="*/ 10537 h 18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02" h="18951">
                    <a:moveTo>
                      <a:pt x="15260" y="10537"/>
                    </a:moveTo>
                    <a:cubicBezTo>
                      <a:pt x="17731" y="8472"/>
                      <a:pt x="19663" y="8067"/>
                      <a:pt x="22149" y="7083"/>
                    </a:cubicBezTo>
                    <a:cubicBezTo>
                      <a:pt x="24638" y="6108"/>
                      <a:pt x="28878" y="5704"/>
                      <a:pt x="29102" y="5684"/>
                    </a:cubicBezTo>
                    <a:lnTo>
                      <a:pt x="28293" y="3702"/>
                    </a:lnTo>
                    <a:lnTo>
                      <a:pt x="19699" y="3891"/>
                    </a:lnTo>
                    <a:lnTo>
                      <a:pt x="28036" y="2690"/>
                    </a:lnTo>
                    <a:lnTo>
                      <a:pt x="27327" y="0"/>
                    </a:lnTo>
                    <a:cubicBezTo>
                      <a:pt x="27113" y="34"/>
                      <a:pt x="23022" y="677"/>
                      <a:pt x="19246" y="1012"/>
                    </a:cubicBezTo>
                    <a:cubicBezTo>
                      <a:pt x="15812" y="1315"/>
                      <a:pt x="12940" y="1950"/>
                      <a:pt x="10266" y="2151"/>
                    </a:cubicBezTo>
                    <a:cubicBezTo>
                      <a:pt x="7681" y="2345"/>
                      <a:pt x="514" y="2820"/>
                      <a:pt x="138" y="2845"/>
                    </a:cubicBezTo>
                    <a:lnTo>
                      <a:pt x="0" y="6004"/>
                    </a:lnTo>
                    <a:cubicBezTo>
                      <a:pt x="244" y="5947"/>
                      <a:pt x="4897" y="4874"/>
                      <a:pt x="8750" y="4577"/>
                    </a:cubicBezTo>
                    <a:cubicBezTo>
                      <a:pt x="11874" y="4336"/>
                      <a:pt x="13741" y="4570"/>
                      <a:pt x="14514" y="5632"/>
                    </a:cubicBezTo>
                    <a:cubicBezTo>
                      <a:pt x="14902" y="6159"/>
                      <a:pt x="14870" y="7584"/>
                      <a:pt x="13664" y="9577"/>
                    </a:cubicBezTo>
                    <a:cubicBezTo>
                      <a:pt x="13278" y="10219"/>
                      <a:pt x="12767" y="10921"/>
                      <a:pt x="12108" y="11671"/>
                    </a:cubicBezTo>
                    <a:cubicBezTo>
                      <a:pt x="9568" y="14559"/>
                      <a:pt x="6572" y="16980"/>
                      <a:pt x="6416" y="17107"/>
                    </a:cubicBezTo>
                    <a:lnTo>
                      <a:pt x="9464" y="18951"/>
                    </a:lnTo>
                    <a:cubicBezTo>
                      <a:pt x="9484" y="18872"/>
                      <a:pt x="9874" y="17418"/>
                      <a:pt x="11105" y="15388"/>
                    </a:cubicBezTo>
                    <a:cubicBezTo>
                      <a:pt x="12000" y="13903"/>
                      <a:pt x="13333" y="12153"/>
                      <a:pt x="15260" y="10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1" name="Freeform 107"/>
              <p:cNvSpPr>
                <a:spLocks/>
              </p:cNvSpPr>
              <p:nvPr/>
            </p:nvSpPr>
            <p:spPr bwMode="auto">
              <a:xfrm>
                <a:off x="5249869" y="3776672"/>
                <a:ext cx="19050" cy="19050"/>
              </a:xfrm>
              <a:custGeom>
                <a:avLst/>
                <a:gdLst>
                  <a:gd name="T0" fmla="*/ 239 w 2271"/>
                  <a:gd name="T1" fmla="*/ 604 h 2293"/>
                  <a:gd name="T2" fmla="*/ 391 w 2271"/>
                  <a:gd name="T3" fmla="*/ 1883 h 2293"/>
                  <a:gd name="T4" fmla="*/ 1870 w 2271"/>
                  <a:gd name="T5" fmla="*/ 1892 h 2293"/>
                  <a:gd name="T6" fmla="*/ 2029 w 2271"/>
                  <a:gd name="T7" fmla="*/ 1691 h 2293"/>
                  <a:gd name="T8" fmla="*/ 1879 w 2271"/>
                  <a:gd name="T9" fmla="*/ 411 h 2293"/>
                  <a:gd name="T10" fmla="*/ 399 w 2271"/>
                  <a:gd name="T11" fmla="*/ 401 h 2293"/>
                  <a:gd name="T12" fmla="*/ 239 w 2271"/>
                  <a:gd name="T13" fmla="*/ 604 h 2293"/>
                </a:gdLst>
                <a:ahLst/>
                <a:cxnLst>
                  <a:cxn ang="0">
                    <a:pos x="T0" y="T1"/>
                  </a:cxn>
                  <a:cxn ang="0">
                    <a:pos x="T2" y="T3"/>
                  </a:cxn>
                  <a:cxn ang="0">
                    <a:pos x="T4" y="T5"/>
                  </a:cxn>
                  <a:cxn ang="0">
                    <a:pos x="T6" y="T7"/>
                  </a:cxn>
                  <a:cxn ang="0">
                    <a:pos x="T8" y="T9"/>
                  </a:cxn>
                  <a:cxn ang="0">
                    <a:pos x="T10" y="T11"/>
                  </a:cxn>
                  <a:cxn ang="0">
                    <a:pos x="T12" y="T13"/>
                  </a:cxn>
                </a:cxnLst>
                <a:rect l="0" t="0" r="r" b="b"/>
                <a:pathLst>
                  <a:path w="2271" h="2293">
                    <a:moveTo>
                      <a:pt x="239" y="604"/>
                    </a:moveTo>
                    <a:cubicBezTo>
                      <a:pt x="0" y="1003"/>
                      <a:pt x="48" y="1531"/>
                      <a:pt x="391" y="1883"/>
                    </a:cubicBezTo>
                    <a:cubicBezTo>
                      <a:pt x="796" y="2291"/>
                      <a:pt x="1459" y="2293"/>
                      <a:pt x="1870" y="1892"/>
                    </a:cubicBezTo>
                    <a:cubicBezTo>
                      <a:pt x="1933" y="1829"/>
                      <a:pt x="1987" y="1763"/>
                      <a:pt x="2029" y="1691"/>
                    </a:cubicBezTo>
                    <a:cubicBezTo>
                      <a:pt x="2271" y="1290"/>
                      <a:pt x="2221" y="764"/>
                      <a:pt x="1879" y="411"/>
                    </a:cubicBezTo>
                    <a:cubicBezTo>
                      <a:pt x="1475" y="3"/>
                      <a:pt x="814" y="0"/>
                      <a:pt x="399" y="401"/>
                    </a:cubicBezTo>
                    <a:cubicBezTo>
                      <a:pt x="337" y="463"/>
                      <a:pt x="285" y="532"/>
                      <a:pt x="239" y="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2" name="Freeform 108"/>
              <p:cNvSpPr>
                <a:spLocks/>
              </p:cNvSpPr>
              <p:nvPr/>
            </p:nvSpPr>
            <p:spPr bwMode="auto">
              <a:xfrm>
                <a:off x="5230819" y="3746510"/>
                <a:ext cx="71438" cy="115888"/>
              </a:xfrm>
              <a:custGeom>
                <a:avLst/>
                <a:gdLst>
                  <a:gd name="T0" fmla="*/ 2562 w 8242"/>
                  <a:gd name="T1" fmla="*/ 9079 h 13558"/>
                  <a:gd name="T2" fmla="*/ 3294 w 8242"/>
                  <a:gd name="T3" fmla="*/ 13091 h 13558"/>
                  <a:gd name="T4" fmla="*/ 4349 w 8242"/>
                  <a:gd name="T5" fmla="*/ 12861 h 13558"/>
                  <a:gd name="T6" fmla="*/ 4266 w 8242"/>
                  <a:gd name="T7" fmla="*/ 9838 h 13558"/>
                  <a:gd name="T8" fmla="*/ 5079 w 8242"/>
                  <a:gd name="T9" fmla="*/ 6373 h 13558"/>
                  <a:gd name="T10" fmla="*/ 5425 w 8242"/>
                  <a:gd name="T11" fmla="*/ 5744 h 13558"/>
                  <a:gd name="T12" fmla="*/ 8242 w 8242"/>
                  <a:gd name="T13" fmla="*/ 2866 h 13558"/>
                  <a:gd name="T14" fmla="*/ 7084 w 8242"/>
                  <a:gd name="T15" fmla="*/ 1693 h 13558"/>
                  <a:gd name="T16" fmla="*/ 5992 w 8242"/>
                  <a:gd name="T17" fmla="*/ 3686 h 13558"/>
                  <a:gd name="T18" fmla="*/ 5246 w 8242"/>
                  <a:gd name="T19" fmla="*/ 4833 h 13558"/>
                  <a:gd name="T20" fmla="*/ 2793 w 8242"/>
                  <a:gd name="T21" fmla="*/ 6561 h 13558"/>
                  <a:gd name="T22" fmla="*/ 1698 w 8242"/>
                  <a:gd name="T23" fmla="*/ 4088 h 13558"/>
                  <a:gd name="T24" fmla="*/ 1409 w 8242"/>
                  <a:gd name="T25" fmla="*/ 0 h 13558"/>
                  <a:gd name="T26" fmla="*/ 0 w 8242"/>
                  <a:gd name="T27" fmla="*/ 401 h 13558"/>
                  <a:gd name="T28" fmla="*/ 772 w 8242"/>
                  <a:gd name="T29" fmla="*/ 5027 h 13558"/>
                  <a:gd name="T30" fmla="*/ 1220 w 8242"/>
                  <a:gd name="T31" fmla="*/ 9185 h 13558"/>
                  <a:gd name="T32" fmla="*/ 1464 w 8242"/>
                  <a:gd name="T33" fmla="*/ 13558 h 13558"/>
                  <a:gd name="T34" fmla="*/ 2791 w 8242"/>
                  <a:gd name="T35" fmla="*/ 13200 h 13558"/>
                  <a:gd name="T36" fmla="*/ 2562 w 8242"/>
                  <a:gd name="T37" fmla="*/ 9079 h 13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42" h="13558">
                    <a:moveTo>
                      <a:pt x="2562" y="9079"/>
                    </a:moveTo>
                    <a:lnTo>
                      <a:pt x="3294" y="13091"/>
                    </a:lnTo>
                    <a:lnTo>
                      <a:pt x="4349" y="12861"/>
                    </a:lnTo>
                    <a:cubicBezTo>
                      <a:pt x="4338" y="12769"/>
                      <a:pt x="4090" y="11063"/>
                      <a:pt x="4266" y="9838"/>
                    </a:cubicBezTo>
                    <a:cubicBezTo>
                      <a:pt x="4439" y="8612"/>
                      <a:pt x="4412" y="7703"/>
                      <a:pt x="5079" y="6373"/>
                    </a:cubicBezTo>
                    <a:cubicBezTo>
                      <a:pt x="5188" y="6152"/>
                      <a:pt x="5305" y="5941"/>
                      <a:pt x="5425" y="5744"/>
                    </a:cubicBezTo>
                    <a:cubicBezTo>
                      <a:pt x="6640" y="3733"/>
                      <a:pt x="8161" y="2910"/>
                      <a:pt x="8242" y="2866"/>
                    </a:cubicBezTo>
                    <a:lnTo>
                      <a:pt x="7084" y="1693"/>
                    </a:lnTo>
                    <a:cubicBezTo>
                      <a:pt x="7063" y="1738"/>
                      <a:pt x="6639" y="2618"/>
                      <a:pt x="5992" y="3686"/>
                    </a:cubicBezTo>
                    <a:cubicBezTo>
                      <a:pt x="5765" y="4062"/>
                      <a:pt x="5512" y="4457"/>
                      <a:pt x="5246" y="4833"/>
                    </a:cubicBezTo>
                    <a:cubicBezTo>
                      <a:pt x="4158" y="6376"/>
                      <a:pt x="3163" y="6721"/>
                      <a:pt x="2793" y="6561"/>
                    </a:cubicBezTo>
                    <a:cubicBezTo>
                      <a:pt x="2235" y="6324"/>
                      <a:pt x="1930" y="5517"/>
                      <a:pt x="1698" y="4088"/>
                    </a:cubicBezTo>
                    <a:cubicBezTo>
                      <a:pt x="1428" y="2322"/>
                      <a:pt x="1409" y="117"/>
                      <a:pt x="1409" y="0"/>
                    </a:cubicBezTo>
                    <a:lnTo>
                      <a:pt x="0" y="401"/>
                    </a:lnTo>
                    <a:cubicBezTo>
                      <a:pt x="30" y="573"/>
                      <a:pt x="586" y="3842"/>
                      <a:pt x="772" y="5027"/>
                    </a:cubicBezTo>
                    <a:cubicBezTo>
                      <a:pt x="967" y="6249"/>
                      <a:pt x="992" y="7607"/>
                      <a:pt x="1220" y="9185"/>
                    </a:cubicBezTo>
                    <a:cubicBezTo>
                      <a:pt x="1475" y="10911"/>
                      <a:pt x="1464" y="13423"/>
                      <a:pt x="1464" y="13558"/>
                    </a:cubicBezTo>
                    <a:lnTo>
                      <a:pt x="2791" y="13200"/>
                    </a:lnTo>
                    <a:lnTo>
                      <a:pt x="2562" y="90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3" name="Freeform 109"/>
              <p:cNvSpPr>
                <a:spLocks/>
              </p:cNvSpPr>
              <p:nvPr/>
            </p:nvSpPr>
            <p:spPr bwMode="auto">
              <a:xfrm>
                <a:off x="5745169" y="4029086"/>
                <a:ext cx="33338" cy="31750"/>
              </a:xfrm>
              <a:custGeom>
                <a:avLst/>
                <a:gdLst>
                  <a:gd name="T0" fmla="*/ 3310 w 3720"/>
                  <a:gd name="T1" fmla="*/ 2760 h 3767"/>
                  <a:gd name="T2" fmla="*/ 2997 w 3720"/>
                  <a:gd name="T3" fmla="*/ 629 h 3767"/>
                  <a:gd name="T4" fmla="*/ 609 w 3720"/>
                  <a:gd name="T5" fmla="*/ 746 h 3767"/>
                  <a:gd name="T6" fmla="*/ 411 w 3720"/>
                  <a:gd name="T7" fmla="*/ 1012 h 3767"/>
                  <a:gd name="T8" fmla="*/ 719 w 3720"/>
                  <a:gd name="T9" fmla="*/ 3136 h 3767"/>
                  <a:gd name="T10" fmla="*/ 3114 w 3720"/>
                  <a:gd name="T11" fmla="*/ 3023 h 3767"/>
                  <a:gd name="T12" fmla="*/ 3310 w 3720"/>
                  <a:gd name="T13" fmla="*/ 2760 h 3767"/>
                </a:gdLst>
                <a:ahLst/>
                <a:cxnLst>
                  <a:cxn ang="0">
                    <a:pos x="T0" y="T1"/>
                  </a:cxn>
                  <a:cxn ang="0">
                    <a:pos x="T2" y="T3"/>
                  </a:cxn>
                  <a:cxn ang="0">
                    <a:pos x="T4" y="T5"/>
                  </a:cxn>
                  <a:cxn ang="0">
                    <a:pos x="T6" y="T7"/>
                  </a:cxn>
                  <a:cxn ang="0">
                    <a:pos x="T8" y="T9"/>
                  </a:cxn>
                  <a:cxn ang="0">
                    <a:pos x="T10" y="T11"/>
                  </a:cxn>
                  <a:cxn ang="0">
                    <a:pos x="T12" y="T13"/>
                  </a:cxn>
                </a:cxnLst>
                <a:rect l="0" t="0" r="r" b="b"/>
                <a:pathLst>
                  <a:path w="3720" h="3767">
                    <a:moveTo>
                      <a:pt x="3310" y="2760"/>
                    </a:moveTo>
                    <a:cubicBezTo>
                      <a:pt x="3720" y="2079"/>
                      <a:pt x="3607" y="1182"/>
                      <a:pt x="2997" y="629"/>
                    </a:cubicBezTo>
                    <a:cubicBezTo>
                      <a:pt x="2306" y="0"/>
                      <a:pt x="1236" y="52"/>
                      <a:pt x="609" y="746"/>
                    </a:cubicBezTo>
                    <a:cubicBezTo>
                      <a:pt x="533" y="830"/>
                      <a:pt x="465" y="918"/>
                      <a:pt x="411" y="1012"/>
                    </a:cubicBezTo>
                    <a:cubicBezTo>
                      <a:pt x="0" y="1689"/>
                      <a:pt x="108" y="2582"/>
                      <a:pt x="719" y="3136"/>
                    </a:cubicBezTo>
                    <a:cubicBezTo>
                      <a:pt x="1412" y="3767"/>
                      <a:pt x="2485" y="3716"/>
                      <a:pt x="3114" y="3023"/>
                    </a:cubicBezTo>
                    <a:cubicBezTo>
                      <a:pt x="3188" y="2940"/>
                      <a:pt x="3253" y="2852"/>
                      <a:pt x="3310" y="27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4" name="Freeform 110"/>
              <p:cNvSpPr>
                <a:spLocks/>
              </p:cNvSpPr>
              <p:nvPr/>
            </p:nvSpPr>
            <p:spPr bwMode="auto">
              <a:xfrm>
                <a:off x="5527681" y="3889385"/>
                <a:ext cx="82550" cy="82550"/>
              </a:xfrm>
              <a:custGeom>
                <a:avLst/>
                <a:gdLst>
                  <a:gd name="T0" fmla="*/ 6971 w 9595"/>
                  <a:gd name="T1" fmla="*/ 1199 h 9592"/>
                  <a:gd name="T2" fmla="*/ 1202 w 9595"/>
                  <a:gd name="T3" fmla="*/ 2622 h 9592"/>
                  <a:gd name="T4" fmla="*/ 2620 w 9595"/>
                  <a:gd name="T5" fmla="*/ 8388 h 9592"/>
                  <a:gd name="T6" fmla="*/ 8395 w 9595"/>
                  <a:gd name="T7" fmla="*/ 6973 h 9592"/>
                  <a:gd name="T8" fmla="*/ 6971 w 9595"/>
                  <a:gd name="T9" fmla="*/ 1199 h 9592"/>
                </a:gdLst>
                <a:ahLst/>
                <a:cxnLst>
                  <a:cxn ang="0">
                    <a:pos x="T0" y="T1"/>
                  </a:cxn>
                  <a:cxn ang="0">
                    <a:pos x="T2" y="T3"/>
                  </a:cxn>
                  <a:cxn ang="0">
                    <a:pos x="T4" y="T5"/>
                  </a:cxn>
                  <a:cxn ang="0">
                    <a:pos x="T6" y="T7"/>
                  </a:cxn>
                  <a:cxn ang="0">
                    <a:pos x="T8" y="T9"/>
                  </a:cxn>
                </a:cxnLst>
                <a:rect l="0" t="0" r="r" b="b"/>
                <a:pathLst>
                  <a:path w="9595" h="9592">
                    <a:moveTo>
                      <a:pt x="6971" y="1199"/>
                    </a:moveTo>
                    <a:cubicBezTo>
                      <a:pt x="4989" y="0"/>
                      <a:pt x="2401" y="636"/>
                      <a:pt x="1202" y="2622"/>
                    </a:cubicBezTo>
                    <a:cubicBezTo>
                      <a:pt x="0" y="4610"/>
                      <a:pt x="642" y="7189"/>
                      <a:pt x="2620" y="8388"/>
                    </a:cubicBezTo>
                    <a:cubicBezTo>
                      <a:pt x="4612" y="9592"/>
                      <a:pt x="7192" y="8959"/>
                      <a:pt x="8395" y="6973"/>
                    </a:cubicBezTo>
                    <a:cubicBezTo>
                      <a:pt x="9595" y="4986"/>
                      <a:pt x="8959" y="2401"/>
                      <a:pt x="6971"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5" name="Freeform 111"/>
              <p:cNvSpPr>
                <a:spLocks/>
              </p:cNvSpPr>
              <p:nvPr/>
            </p:nvSpPr>
            <p:spPr bwMode="auto">
              <a:xfrm>
                <a:off x="5695957" y="3919548"/>
                <a:ext cx="115888" cy="188913"/>
              </a:xfrm>
              <a:custGeom>
                <a:avLst/>
                <a:gdLst>
                  <a:gd name="T0" fmla="*/ 8621 w 13555"/>
                  <a:gd name="T1" fmla="*/ 7346 h 21934"/>
                  <a:gd name="T2" fmla="*/ 7096 w 13555"/>
                  <a:gd name="T3" fmla="*/ 919 h 21934"/>
                  <a:gd name="T4" fmla="*/ 5397 w 13555"/>
                  <a:gd name="T5" fmla="*/ 1384 h 21934"/>
                  <a:gd name="T6" fmla="*/ 5802 w 13555"/>
                  <a:gd name="T7" fmla="*/ 6269 h 21934"/>
                  <a:gd name="T8" fmla="*/ 4793 w 13555"/>
                  <a:gd name="T9" fmla="*/ 11950 h 21934"/>
                  <a:gd name="T10" fmla="*/ 3886 w 13555"/>
                  <a:gd name="T11" fmla="*/ 13717 h 21934"/>
                  <a:gd name="T12" fmla="*/ 0 w 13555"/>
                  <a:gd name="T13" fmla="*/ 17906 h 21934"/>
                  <a:gd name="T14" fmla="*/ 1975 w 13555"/>
                  <a:gd name="T15" fmla="*/ 19700 h 21934"/>
                  <a:gd name="T16" fmla="*/ 4443 w 13555"/>
                  <a:gd name="T17" fmla="*/ 14813 h 21934"/>
                  <a:gd name="T18" fmla="*/ 4660 w 13555"/>
                  <a:gd name="T19" fmla="*/ 14459 h 21934"/>
                  <a:gd name="T20" fmla="*/ 8472 w 13555"/>
                  <a:gd name="T21" fmla="*/ 11438 h 21934"/>
                  <a:gd name="T22" fmla="*/ 10465 w 13555"/>
                  <a:gd name="T23" fmla="*/ 15349 h 21934"/>
                  <a:gd name="T24" fmla="*/ 11312 w 13555"/>
                  <a:gd name="T25" fmla="*/ 21934 h 21934"/>
                  <a:gd name="T26" fmla="*/ 13555 w 13555"/>
                  <a:gd name="T27" fmla="*/ 21159 h 21934"/>
                  <a:gd name="T28" fmla="*/ 11885 w 13555"/>
                  <a:gd name="T29" fmla="*/ 13744 h 21934"/>
                  <a:gd name="T30" fmla="*/ 10789 w 13555"/>
                  <a:gd name="T31" fmla="*/ 7054 h 21934"/>
                  <a:gd name="T32" fmla="*/ 10005 w 13555"/>
                  <a:gd name="T33" fmla="*/ 0 h 21934"/>
                  <a:gd name="T34" fmla="*/ 7885 w 13555"/>
                  <a:gd name="T35" fmla="*/ 703 h 21934"/>
                  <a:gd name="T36" fmla="*/ 8621 w 13555"/>
                  <a:gd name="T37" fmla="*/ 7346 h 2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55" h="21934">
                    <a:moveTo>
                      <a:pt x="8621" y="7346"/>
                    </a:moveTo>
                    <a:lnTo>
                      <a:pt x="7096" y="919"/>
                    </a:lnTo>
                    <a:lnTo>
                      <a:pt x="5397" y="1384"/>
                    </a:lnTo>
                    <a:cubicBezTo>
                      <a:pt x="5426" y="1526"/>
                      <a:pt x="5972" y="4274"/>
                      <a:pt x="5802" y="6269"/>
                    </a:cubicBezTo>
                    <a:cubicBezTo>
                      <a:pt x="5631" y="8266"/>
                      <a:pt x="5751" y="9738"/>
                      <a:pt x="4793" y="11950"/>
                    </a:cubicBezTo>
                    <a:cubicBezTo>
                      <a:pt x="4517" y="12593"/>
                      <a:pt x="4209" y="13181"/>
                      <a:pt x="3886" y="13717"/>
                    </a:cubicBezTo>
                    <a:cubicBezTo>
                      <a:pt x="2151" y="16583"/>
                      <a:pt x="108" y="17839"/>
                      <a:pt x="0" y="17906"/>
                    </a:cubicBezTo>
                    <a:lnTo>
                      <a:pt x="1975" y="19700"/>
                    </a:lnTo>
                    <a:cubicBezTo>
                      <a:pt x="2026" y="19570"/>
                      <a:pt x="3025" y="17158"/>
                      <a:pt x="4443" y="14813"/>
                    </a:cubicBezTo>
                    <a:cubicBezTo>
                      <a:pt x="4515" y="14694"/>
                      <a:pt x="4587" y="14576"/>
                      <a:pt x="4660" y="14459"/>
                    </a:cubicBezTo>
                    <a:cubicBezTo>
                      <a:pt x="6289" y="11858"/>
                      <a:pt x="7872" y="11222"/>
                      <a:pt x="8472" y="11438"/>
                    </a:cubicBezTo>
                    <a:cubicBezTo>
                      <a:pt x="9407" y="11770"/>
                      <a:pt x="9969" y="13052"/>
                      <a:pt x="10465" y="15349"/>
                    </a:cubicBezTo>
                    <a:cubicBezTo>
                      <a:pt x="11078" y="18177"/>
                      <a:pt x="11301" y="21745"/>
                      <a:pt x="11312" y="21934"/>
                    </a:cubicBezTo>
                    <a:lnTo>
                      <a:pt x="13555" y="21159"/>
                    </a:lnTo>
                    <a:cubicBezTo>
                      <a:pt x="13492" y="20884"/>
                      <a:pt x="12302" y="15643"/>
                      <a:pt x="11885" y="13744"/>
                    </a:cubicBezTo>
                    <a:cubicBezTo>
                      <a:pt x="11461" y="11785"/>
                      <a:pt x="11303" y="9588"/>
                      <a:pt x="10789" y="7054"/>
                    </a:cubicBezTo>
                    <a:cubicBezTo>
                      <a:pt x="10221" y="4276"/>
                      <a:pt x="10016" y="216"/>
                      <a:pt x="10005" y="0"/>
                    </a:cubicBezTo>
                    <a:lnTo>
                      <a:pt x="7885" y="703"/>
                    </a:lnTo>
                    <a:lnTo>
                      <a:pt x="8621" y="7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6" name="Freeform 112"/>
              <p:cNvSpPr>
                <a:spLocks/>
              </p:cNvSpPr>
              <p:nvPr/>
            </p:nvSpPr>
            <p:spPr bwMode="auto">
              <a:xfrm>
                <a:off x="5381631" y="3816360"/>
                <a:ext cx="479426" cy="292101"/>
              </a:xfrm>
              <a:custGeom>
                <a:avLst/>
                <a:gdLst>
                  <a:gd name="T0" fmla="*/ 38182 w 55649"/>
                  <a:gd name="T1" fmla="*/ 5983 h 33953"/>
                  <a:gd name="T2" fmla="*/ 53665 w 55649"/>
                  <a:gd name="T3" fmla="*/ 3753 h 33953"/>
                  <a:gd name="T4" fmla="*/ 52474 w 55649"/>
                  <a:gd name="T5" fmla="*/ 0 h 33953"/>
                  <a:gd name="T6" fmla="*/ 37345 w 55649"/>
                  <a:gd name="T7" fmla="*/ 638 h 33953"/>
                  <a:gd name="T8" fmla="*/ 20670 w 55649"/>
                  <a:gd name="T9" fmla="*/ 2752 h 33953"/>
                  <a:gd name="T10" fmla="*/ 0 w 55649"/>
                  <a:gd name="T11" fmla="*/ 4495 h 33953"/>
                  <a:gd name="T12" fmla="*/ 1598 w 55649"/>
                  <a:gd name="T13" fmla="*/ 9910 h 33953"/>
                  <a:gd name="T14" fmla="*/ 17856 w 55649"/>
                  <a:gd name="T15" fmla="*/ 7265 h 33953"/>
                  <a:gd name="T16" fmla="*/ 28556 w 55649"/>
                  <a:gd name="T17" fmla="*/ 9226 h 33953"/>
                  <a:gd name="T18" fmla="*/ 26985 w 55649"/>
                  <a:gd name="T19" fmla="*/ 16533 h 33953"/>
                  <a:gd name="T20" fmla="*/ 24083 w 55649"/>
                  <a:gd name="T21" fmla="*/ 20428 h 33953"/>
                  <a:gd name="T22" fmla="*/ 13517 w 55649"/>
                  <a:gd name="T23" fmla="*/ 30528 h 33953"/>
                  <a:gd name="T24" fmla="*/ 19178 w 55649"/>
                  <a:gd name="T25" fmla="*/ 33953 h 33953"/>
                  <a:gd name="T26" fmla="*/ 22225 w 55649"/>
                  <a:gd name="T27" fmla="*/ 27333 h 33953"/>
                  <a:gd name="T28" fmla="*/ 29944 w 55649"/>
                  <a:gd name="T29" fmla="*/ 18328 h 33953"/>
                  <a:gd name="T30" fmla="*/ 42733 w 55649"/>
                  <a:gd name="T31" fmla="*/ 11923 h 33953"/>
                  <a:gd name="T32" fmla="*/ 55649 w 55649"/>
                  <a:gd name="T33" fmla="*/ 9323 h 33953"/>
                  <a:gd name="T34" fmla="*/ 54152 w 55649"/>
                  <a:gd name="T35" fmla="*/ 5635 h 33953"/>
                  <a:gd name="T36" fmla="*/ 38182 w 55649"/>
                  <a:gd name="T37" fmla="*/ 5983 h 33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649" h="33953">
                    <a:moveTo>
                      <a:pt x="38182" y="5983"/>
                    </a:moveTo>
                    <a:lnTo>
                      <a:pt x="53665" y="3753"/>
                    </a:lnTo>
                    <a:lnTo>
                      <a:pt x="52474" y="0"/>
                    </a:lnTo>
                    <a:cubicBezTo>
                      <a:pt x="52067" y="0"/>
                      <a:pt x="44348" y="17"/>
                      <a:pt x="37345" y="638"/>
                    </a:cubicBezTo>
                    <a:cubicBezTo>
                      <a:pt x="30966" y="1205"/>
                      <a:pt x="25636" y="2375"/>
                      <a:pt x="20670" y="2752"/>
                    </a:cubicBezTo>
                    <a:cubicBezTo>
                      <a:pt x="15861" y="3117"/>
                      <a:pt x="795" y="4427"/>
                      <a:pt x="0" y="4495"/>
                    </a:cubicBezTo>
                    <a:lnTo>
                      <a:pt x="1598" y="9910"/>
                    </a:lnTo>
                    <a:cubicBezTo>
                      <a:pt x="2051" y="9804"/>
                      <a:pt x="10697" y="7817"/>
                      <a:pt x="17856" y="7265"/>
                    </a:cubicBezTo>
                    <a:cubicBezTo>
                      <a:pt x="23659" y="6814"/>
                      <a:pt x="27113" y="7249"/>
                      <a:pt x="28556" y="9226"/>
                    </a:cubicBezTo>
                    <a:cubicBezTo>
                      <a:pt x="29272" y="10198"/>
                      <a:pt x="29218" y="12842"/>
                      <a:pt x="26985" y="16533"/>
                    </a:cubicBezTo>
                    <a:cubicBezTo>
                      <a:pt x="26261" y="17728"/>
                      <a:pt x="25312" y="19035"/>
                      <a:pt x="24083" y="20428"/>
                    </a:cubicBezTo>
                    <a:cubicBezTo>
                      <a:pt x="19371" y="25791"/>
                      <a:pt x="13808" y="30291"/>
                      <a:pt x="13517" y="30528"/>
                    </a:cubicBezTo>
                    <a:lnTo>
                      <a:pt x="19178" y="33953"/>
                    </a:lnTo>
                    <a:cubicBezTo>
                      <a:pt x="19216" y="33811"/>
                      <a:pt x="19942" y="31107"/>
                      <a:pt x="22225" y="27333"/>
                    </a:cubicBezTo>
                    <a:cubicBezTo>
                      <a:pt x="23892" y="24577"/>
                      <a:pt x="26367" y="21330"/>
                      <a:pt x="29944" y="18328"/>
                    </a:cubicBezTo>
                    <a:cubicBezTo>
                      <a:pt x="34532" y="14488"/>
                      <a:pt x="38108" y="13744"/>
                      <a:pt x="42733" y="11923"/>
                    </a:cubicBezTo>
                    <a:cubicBezTo>
                      <a:pt x="47353" y="10097"/>
                      <a:pt x="55236" y="9364"/>
                      <a:pt x="55649" y="9323"/>
                    </a:cubicBezTo>
                    <a:lnTo>
                      <a:pt x="54152" y="5635"/>
                    </a:lnTo>
                    <a:lnTo>
                      <a:pt x="38182" y="5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7" name="Freeform 113"/>
              <p:cNvSpPr>
                <a:spLocks/>
              </p:cNvSpPr>
              <p:nvPr/>
            </p:nvSpPr>
            <p:spPr bwMode="auto">
              <a:xfrm>
                <a:off x="7599371" y="1674817"/>
                <a:ext cx="58738" cy="50800"/>
              </a:xfrm>
              <a:custGeom>
                <a:avLst/>
                <a:gdLst>
                  <a:gd name="T0" fmla="*/ 3054 w 6663"/>
                  <a:gd name="T1" fmla="*/ 5917 h 6014"/>
                  <a:gd name="T2" fmla="*/ 5773 w 6663"/>
                  <a:gd name="T3" fmla="*/ 4603 h 6014"/>
                  <a:gd name="T4" fmla="*/ 4932 w 6663"/>
                  <a:gd name="T5" fmla="*/ 559 h 6014"/>
                  <a:gd name="T6" fmla="*/ 3609 w 6663"/>
                  <a:gd name="T7" fmla="*/ 98 h 6014"/>
                  <a:gd name="T8" fmla="*/ 888 w 6663"/>
                  <a:gd name="T9" fmla="*/ 1413 h 6014"/>
                  <a:gd name="T10" fmla="*/ 1731 w 6663"/>
                  <a:gd name="T11" fmla="*/ 5455 h 6014"/>
                  <a:gd name="T12" fmla="*/ 3054 w 6663"/>
                  <a:gd name="T13" fmla="*/ 5917 h 6014"/>
                </a:gdLst>
                <a:ahLst/>
                <a:cxnLst>
                  <a:cxn ang="0">
                    <a:pos x="T0" y="T1"/>
                  </a:cxn>
                  <a:cxn ang="0">
                    <a:pos x="T2" y="T3"/>
                  </a:cxn>
                  <a:cxn ang="0">
                    <a:pos x="T4" y="T5"/>
                  </a:cxn>
                  <a:cxn ang="0">
                    <a:pos x="T6" y="T7"/>
                  </a:cxn>
                  <a:cxn ang="0">
                    <a:pos x="T8" y="T9"/>
                  </a:cxn>
                  <a:cxn ang="0">
                    <a:pos x="T10" y="T11"/>
                  </a:cxn>
                  <a:cxn ang="0">
                    <a:pos x="T12" y="T13"/>
                  </a:cxn>
                </a:cxnLst>
                <a:rect l="0" t="0" r="r" b="b"/>
                <a:pathLst>
                  <a:path w="6663" h="6014">
                    <a:moveTo>
                      <a:pt x="3054" y="5917"/>
                    </a:moveTo>
                    <a:cubicBezTo>
                      <a:pt x="4100" y="6014"/>
                      <a:pt x="5164" y="5543"/>
                      <a:pt x="5773" y="4603"/>
                    </a:cubicBezTo>
                    <a:cubicBezTo>
                      <a:pt x="6663" y="3253"/>
                      <a:pt x="6282" y="1447"/>
                      <a:pt x="4932" y="559"/>
                    </a:cubicBezTo>
                    <a:cubicBezTo>
                      <a:pt x="4519" y="292"/>
                      <a:pt x="4066" y="141"/>
                      <a:pt x="3609" y="98"/>
                    </a:cubicBezTo>
                    <a:cubicBezTo>
                      <a:pt x="2563" y="0"/>
                      <a:pt x="1499" y="473"/>
                      <a:pt x="888" y="1413"/>
                    </a:cubicBezTo>
                    <a:cubicBezTo>
                      <a:pt x="0" y="2766"/>
                      <a:pt x="381" y="4578"/>
                      <a:pt x="1731" y="5455"/>
                    </a:cubicBezTo>
                    <a:cubicBezTo>
                      <a:pt x="2143" y="5723"/>
                      <a:pt x="2596" y="5876"/>
                      <a:pt x="3054" y="59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8" name="Freeform 114"/>
              <p:cNvSpPr>
                <a:spLocks/>
              </p:cNvSpPr>
              <p:nvPr/>
            </p:nvSpPr>
            <p:spPr bwMode="auto">
              <a:xfrm>
                <a:off x="7731134" y="1504954"/>
                <a:ext cx="28575" cy="25400"/>
              </a:xfrm>
              <a:custGeom>
                <a:avLst/>
                <a:gdLst>
                  <a:gd name="T0" fmla="*/ 748 w 3284"/>
                  <a:gd name="T1" fmla="*/ 2642 h 2989"/>
                  <a:gd name="T2" fmla="*/ 1506 w 3284"/>
                  <a:gd name="T3" fmla="*/ 2944 h 2989"/>
                  <a:gd name="T4" fmla="*/ 2789 w 3284"/>
                  <a:gd name="T5" fmla="*/ 2399 h 2989"/>
                  <a:gd name="T6" fmla="*/ 2540 w 3284"/>
                  <a:gd name="T7" fmla="*/ 354 h 2989"/>
                  <a:gd name="T8" fmla="*/ 1774 w 3284"/>
                  <a:gd name="T9" fmla="*/ 43 h 2989"/>
                  <a:gd name="T10" fmla="*/ 492 w 3284"/>
                  <a:gd name="T11" fmla="*/ 597 h 2989"/>
                  <a:gd name="T12" fmla="*/ 748 w 3284"/>
                  <a:gd name="T13" fmla="*/ 2642 h 2989"/>
                </a:gdLst>
                <a:ahLst/>
                <a:cxnLst>
                  <a:cxn ang="0">
                    <a:pos x="T0" y="T1"/>
                  </a:cxn>
                  <a:cxn ang="0">
                    <a:pos x="T2" y="T3"/>
                  </a:cxn>
                  <a:cxn ang="0">
                    <a:pos x="T4" y="T5"/>
                  </a:cxn>
                  <a:cxn ang="0">
                    <a:pos x="T6" y="T7"/>
                  </a:cxn>
                  <a:cxn ang="0">
                    <a:pos x="T8" y="T9"/>
                  </a:cxn>
                  <a:cxn ang="0">
                    <a:pos x="T10" y="T11"/>
                  </a:cxn>
                  <a:cxn ang="0">
                    <a:pos x="T12" y="T13"/>
                  </a:cxn>
                </a:cxnLst>
                <a:rect l="0" t="0" r="r" b="b"/>
                <a:pathLst>
                  <a:path w="3284" h="2989">
                    <a:moveTo>
                      <a:pt x="748" y="2642"/>
                    </a:moveTo>
                    <a:cubicBezTo>
                      <a:pt x="974" y="2820"/>
                      <a:pt x="1237" y="2919"/>
                      <a:pt x="1506" y="2944"/>
                    </a:cubicBezTo>
                    <a:cubicBezTo>
                      <a:pt x="1982" y="2989"/>
                      <a:pt x="2471" y="2800"/>
                      <a:pt x="2789" y="2399"/>
                    </a:cubicBezTo>
                    <a:cubicBezTo>
                      <a:pt x="3284" y="1763"/>
                      <a:pt x="3172" y="847"/>
                      <a:pt x="2540" y="354"/>
                    </a:cubicBezTo>
                    <a:cubicBezTo>
                      <a:pt x="2308" y="169"/>
                      <a:pt x="2043" y="68"/>
                      <a:pt x="1774" y="43"/>
                    </a:cubicBezTo>
                    <a:cubicBezTo>
                      <a:pt x="1299" y="0"/>
                      <a:pt x="814" y="191"/>
                      <a:pt x="492" y="597"/>
                    </a:cubicBezTo>
                    <a:cubicBezTo>
                      <a:pt x="0" y="1229"/>
                      <a:pt x="110" y="2150"/>
                      <a:pt x="748" y="2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09" name="Freeform 115"/>
              <p:cNvSpPr>
                <a:spLocks/>
              </p:cNvSpPr>
              <p:nvPr/>
            </p:nvSpPr>
            <p:spPr bwMode="auto">
              <a:xfrm>
                <a:off x="7685096" y="1457329"/>
                <a:ext cx="95250" cy="161925"/>
              </a:xfrm>
              <a:custGeom>
                <a:avLst/>
                <a:gdLst>
                  <a:gd name="T0" fmla="*/ 4928 w 10924"/>
                  <a:gd name="T1" fmla="*/ 9724 h 18940"/>
                  <a:gd name="T2" fmla="*/ 6600 w 10924"/>
                  <a:gd name="T3" fmla="*/ 14386 h 18940"/>
                  <a:gd name="T4" fmla="*/ 6954 w 10924"/>
                  <a:gd name="T5" fmla="*/ 18940 h 18940"/>
                  <a:gd name="T6" fmla="*/ 8287 w 10924"/>
                  <a:gd name="T7" fmla="*/ 18581 h 18940"/>
                  <a:gd name="T8" fmla="*/ 8835 w 10924"/>
                  <a:gd name="T9" fmla="*/ 13067 h 18940"/>
                  <a:gd name="T10" fmla="*/ 8952 w 10924"/>
                  <a:gd name="T11" fmla="*/ 18486 h 18940"/>
                  <a:gd name="T12" fmla="*/ 10295 w 10924"/>
                  <a:gd name="T13" fmla="*/ 18236 h 18940"/>
                  <a:gd name="T14" fmla="*/ 10697 w 10924"/>
                  <a:gd name="T15" fmla="*/ 13004 h 18940"/>
                  <a:gd name="T16" fmla="*/ 10667 w 10924"/>
                  <a:gd name="T17" fmla="*/ 7176 h 18940"/>
                  <a:gd name="T18" fmla="*/ 10924 w 10924"/>
                  <a:gd name="T19" fmla="*/ 0 h 18940"/>
                  <a:gd name="T20" fmla="*/ 8993 w 10924"/>
                  <a:gd name="T21" fmla="*/ 318 h 18940"/>
                  <a:gd name="T22" fmla="*/ 9234 w 10924"/>
                  <a:gd name="T23" fmla="*/ 6027 h 18940"/>
                  <a:gd name="T24" fmla="*/ 8113 w 10924"/>
                  <a:gd name="T25" fmla="*/ 9625 h 18940"/>
                  <a:gd name="T26" fmla="*/ 7592 w 10924"/>
                  <a:gd name="T27" fmla="*/ 9703 h 18940"/>
                  <a:gd name="T28" fmla="*/ 4443 w 10924"/>
                  <a:gd name="T29" fmla="*/ 7614 h 18940"/>
                  <a:gd name="T30" fmla="*/ 1404 w 10924"/>
                  <a:gd name="T31" fmla="*/ 3562 h 18940"/>
                  <a:gd name="T32" fmla="*/ 0 w 10924"/>
                  <a:gd name="T33" fmla="*/ 5366 h 18940"/>
                  <a:gd name="T34" fmla="*/ 4928 w 10924"/>
                  <a:gd name="T35" fmla="*/ 9724 h 18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24" h="18940">
                    <a:moveTo>
                      <a:pt x="4928" y="9724"/>
                    </a:moveTo>
                    <a:cubicBezTo>
                      <a:pt x="6053" y="11460"/>
                      <a:pt x="6165" y="12722"/>
                      <a:pt x="6600" y="14386"/>
                    </a:cubicBezTo>
                    <a:cubicBezTo>
                      <a:pt x="7031" y="16056"/>
                      <a:pt x="6957" y="18797"/>
                      <a:pt x="6954" y="18940"/>
                    </a:cubicBezTo>
                    <a:lnTo>
                      <a:pt x="8287" y="18581"/>
                    </a:lnTo>
                    <a:lnTo>
                      <a:pt x="8835" y="13067"/>
                    </a:lnTo>
                    <a:lnTo>
                      <a:pt x="8952" y="18486"/>
                    </a:lnTo>
                    <a:lnTo>
                      <a:pt x="10295" y="18236"/>
                    </a:lnTo>
                    <a:cubicBezTo>
                      <a:pt x="10309" y="18096"/>
                      <a:pt x="10627" y="15439"/>
                      <a:pt x="10697" y="13004"/>
                    </a:cubicBezTo>
                    <a:cubicBezTo>
                      <a:pt x="10773" y="10783"/>
                      <a:pt x="10588" y="8907"/>
                      <a:pt x="10667" y="7176"/>
                    </a:cubicBezTo>
                    <a:cubicBezTo>
                      <a:pt x="10739" y="5512"/>
                      <a:pt x="10913" y="273"/>
                      <a:pt x="10924" y="0"/>
                    </a:cubicBezTo>
                    <a:lnTo>
                      <a:pt x="8993" y="318"/>
                    </a:lnTo>
                    <a:cubicBezTo>
                      <a:pt x="9013" y="481"/>
                      <a:pt x="9333" y="3536"/>
                      <a:pt x="9234" y="6027"/>
                    </a:cubicBezTo>
                    <a:cubicBezTo>
                      <a:pt x="9146" y="8035"/>
                      <a:pt x="8857" y="9210"/>
                      <a:pt x="8113" y="9625"/>
                    </a:cubicBezTo>
                    <a:cubicBezTo>
                      <a:pt x="7994" y="9692"/>
                      <a:pt x="7818" y="9722"/>
                      <a:pt x="7592" y="9703"/>
                    </a:cubicBezTo>
                    <a:cubicBezTo>
                      <a:pt x="6907" y="9640"/>
                      <a:pt x="5769" y="9093"/>
                      <a:pt x="4443" y="7614"/>
                    </a:cubicBezTo>
                    <a:cubicBezTo>
                      <a:pt x="2798" y="5772"/>
                      <a:pt x="1476" y="3675"/>
                      <a:pt x="1404" y="3562"/>
                    </a:cubicBezTo>
                    <a:lnTo>
                      <a:pt x="0" y="5366"/>
                    </a:lnTo>
                    <a:cubicBezTo>
                      <a:pt x="146" y="5424"/>
                      <a:pt x="2827" y="6507"/>
                      <a:pt x="4928" y="9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0" name="Freeform 116"/>
              <p:cNvSpPr>
                <a:spLocks/>
              </p:cNvSpPr>
              <p:nvPr/>
            </p:nvSpPr>
            <p:spPr bwMode="auto">
              <a:xfrm>
                <a:off x="7756534" y="1847855"/>
                <a:ext cx="44450" cy="39688"/>
              </a:xfrm>
              <a:custGeom>
                <a:avLst/>
                <a:gdLst>
                  <a:gd name="T0" fmla="*/ 2831 w 5230"/>
                  <a:gd name="T1" fmla="*/ 45 h 4660"/>
                  <a:gd name="T2" fmla="*/ 1391 w 5230"/>
                  <a:gd name="T3" fmla="*/ 395 h 4660"/>
                  <a:gd name="T4" fmla="*/ 678 w 5230"/>
                  <a:gd name="T5" fmla="*/ 3564 h 4660"/>
                  <a:gd name="T6" fmla="*/ 2412 w 5230"/>
                  <a:gd name="T7" fmla="*/ 4615 h 4660"/>
                  <a:gd name="T8" fmla="*/ 3848 w 5230"/>
                  <a:gd name="T9" fmla="*/ 4270 h 4660"/>
                  <a:gd name="T10" fmla="*/ 4554 w 5230"/>
                  <a:gd name="T11" fmla="*/ 1098 h 4660"/>
                  <a:gd name="T12" fmla="*/ 2831 w 5230"/>
                  <a:gd name="T13" fmla="*/ 45 h 4660"/>
                </a:gdLst>
                <a:ahLst/>
                <a:cxnLst>
                  <a:cxn ang="0">
                    <a:pos x="T0" y="T1"/>
                  </a:cxn>
                  <a:cxn ang="0">
                    <a:pos x="T2" y="T3"/>
                  </a:cxn>
                  <a:cxn ang="0">
                    <a:pos x="T4" y="T5"/>
                  </a:cxn>
                  <a:cxn ang="0">
                    <a:pos x="T6" y="T7"/>
                  </a:cxn>
                  <a:cxn ang="0">
                    <a:pos x="T8" y="T9"/>
                  </a:cxn>
                  <a:cxn ang="0">
                    <a:pos x="T10" y="T11"/>
                  </a:cxn>
                  <a:cxn ang="0">
                    <a:pos x="T12" y="T13"/>
                  </a:cxn>
                </a:cxnLst>
                <a:rect l="0" t="0" r="r" b="b"/>
                <a:pathLst>
                  <a:path w="5230" h="4660">
                    <a:moveTo>
                      <a:pt x="2831" y="45"/>
                    </a:moveTo>
                    <a:cubicBezTo>
                      <a:pt x="2342" y="0"/>
                      <a:pt x="1837" y="111"/>
                      <a:pt x="1391" y="395"/>
                    </a:cubicBezTo>
                    <a:cubicBezTo>
                      <a:pt x="322" y="1073"/>
                      <a:pt x="0" y="2494"/>
                      <a:pt x="678" y="3564"/>
                    </a:cubicBezTo>
                    <a:cubicBezTo>
                      <a:pt x="1082" y="4184"/>
                      <a:pt x="1729" y="4552"/>
                      <a:pt x="2412" y="4615"/>
                    </a:cubicBezTo>
                    <a:cubicBezTo>
                      <a:pt x="2897" y="4660"/>
                      <a:pt x="3402" y="4552"/>
                      <a:pt x="3848" y="4270"/>
                    </a:cubicBezTo>
                    <a:cubicBezTo>
                      <a:pt x="4919" y="3582"/>
                      <a:pt x="5230" y="2167"/>
                      <a:pt x="4554" y="1098"/>
                    </a:cubicBezTo>
                    <a:cubicBezTo>
                      <a:pt x="4157" y="474"/>
                      <a:pt x="3512" y="106"/>
                      <a:pt x="283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1" name="Freeform 117"/>
              <p:cNvSpPr>
                <a:spLocks/>
              </p:cNvSpPr>
              <p:nvPr/>
            </p:nvSpPr>
            <p:spPr bwMode="auto">
              <a:xfrm>
                <a:off x="7508884" y="1612904"/>
                <a:ext cx="320675" cy="211138"/>
              </a:xfrm>
              <a:custGeom>
                <a:avLst/>
                <a:gdLst>
                  <a:gd name="T0" fmla="*/ 36860 w 37163"/>
                  <a:gd name="T1" fmla="*/ 8296 h 24509"/>
                  <a:gd name="T2" fmla="*/ 36904 w 37163"/>
                  <a:gd name="T3" fmla="*/ 5268 h 24509"/>
                  <a:gd name="T4" fmla="*/ 25515 w 37163"/>
                  <a:gd name="T5" fmla="*/ 5512 h 24509"/>
                  <a:gd name="T6" fmla="*/ 36921 w 37163"/>
                  <a:gd name="T7" fmla="*/ 3846 h 24509"/>
                  <a:gd name="T8" fmla="*/ 37163 w 37163"/>
                  <a:gd name="T9" fmla="*/ 0 h 24509"/>
                  <a:gd name="T10" fmla="*/ 25061 w 37163"/>
                  <a:gd name="T11" fmla="*/ 1778 h 24509"/>
                  <a:gd name="T12" fmla="*/ 13424 w 37163"/>
                  <a:gd name="T13" fmla="*/ 2858 h 24509"/>
                  <a:gd name="T14" fmla="*/ 322 w 37163"/>
                  <a:gd name="T15" fmla="*/ 3311 h 24509"/>
                  <a:gd name="T16" fmla="*/ 0 w 37163"/>
                  <a:gd name="T17" fmla="*/ 7378 h 24509"/>
                  <a:gd name="T18" fmla="*/ 11362 w 37163"/>
                  <a:gd name="T19" fmla="*/ 5929 h 24509"/>
                  <a:gd name="T20" fmla="*/ 15004 w 37163"/>
                  <a:gd name="T21" fmla="*/ 5967 h 24509"/>
                  <a:gd name="T22" fmla="*/ 18753 w 37163"/>
                  <a:gd name="T23" fmla="*/ 7540 h 24509"/>
                  <a:gd name="T24" fmla="*/ 15367 w 37163"/>
                  <a:gd name="T25" fmla="*/ 15230 h 24509"/>
                  <a:gd name="T26" fmla="*/ 7790 w 37163"/>
                  <a:gd name="T27" fmla="*/ 21997 h 24509"/>
                  <a:gd name="T28" fmla="*/ 11641 w 37163"/>
                  <a:gd name="T29" fmla="*/ 24509 h 24509"/>
                  <a:gd name="T30" fmla="*/ 19495 w 37163"/>
                  <a:gd name="T31" fmla="*/ 13907 h 24509"/>
                  <a:gd name="T32" fmla="*/ 28526 w 37163"/>
                  <a:gd name="T33" fmla="*/ 9750 h 24509"/>
                  <a:gd name="T34" fmla="*/ 36860 w 37163"/>
                  <a:gd name="T35" fmla="*/ 8296 h 2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163" h="24509">
                    <a:moveTo>
                      <a:pt x="36860" y="8296"/>
                    </a:moveTo>
                    <a:lnTo>
                      <a:pt x="36904" y="5268"/>
                    </a:lnTo>
                    <a:lnTo>
                      <a:pt x="25515" y="5512"/>
                    </a:lnTo>
                    <a:lnTo>
                      <a:pt x="36921" y="3846"/>
                    </a:lnTo>
                    <a:lnTo>
                      <a:pt x="37163" y="0"/>
                    </a:lnTo>
                    <a:cubicBezTo>
                      <a:pt x="36802" y="76"/>
                      <a:pt x="29938" y="1510"/>
                      <a:pt x="25061" y="1778"/>
                    </a:cubicBezTo>
                    <a:cubicBezTo>
                      <a:pt x="20607" y="2028"/>
                      <a:pt x="16883" y="2712"/>
                      <a:pt x="13424" y="2858"/>
                    </a:cubicBezTo>
                    <a:cubicBezTo>
                      <a:pt x="10070" y="2998"/>
                      <a:pt x="807" y="3296"/>
                      <a:pt x="322" y="3311"/>
                    </a:cubicBezTo>
                    <a:lnTo>
                      <a:pt x="0" y="7378"/>
                    </a:lnTo>
                    <a:cubicBezTo>
                      <a:pt x="320" y="7317"/>
                      <a:pt x="6371" y="6143"/>
                      <a:pt x="11362" y="5929"/>
                    </a:cubicBezTo>
                    <a:cubicBezTo>
                      <a:pt x="12773" y="5868"/>
                      <a:pt x="13985" y="5872"/>
                      <a:pt x="15004" y="5967"/>
                    </a:cubicBezTo>
                    <a:cubicBezTo>
                      <a:pt x="16898" y="6143"/>
                      <a:pt x="18129" y="6623"/>
                      <a:pt x="18753" y="7540"/>
                    </a:cubicBezTo>
                    <a:cubicBezTo>
                      <a:pt x="19371" y="8456"/>
                      <a:pt x="18993" y="11380"/>
                      <a:pt x="15367" y="15230"/>
                    </a:cubicBezTo>
                    <a:cubicBezTo>
                      <a:pt x="11961" y="18846"/>
                      <a:pt x="7996" y="21842"/>
                      <a:pt x="7790" y="21997"/>
                    </a:cubicBezTo>
                    <a:lnTo>
                      <a:pt x="11641" y="24509"/>
                    </a:lnTo>
                    <a:cubicBezTo>
                      <a:pt x="11729" y="24218"/>
                      <a:pt x="13431" y="18648"/>
                      <a:pt x="19495" y="13907"/>
                    </a:cubicBezTo>
                    <a:cubicBezTo>
                      <a:pt x="22771" y="11346"/>
                      <a:pt x="25276" y="10906"/>
                      <a:pt x="28526" y="9750"/>
                    </a:cubicBezTo>
                    <a:cubicBezTo>
                      <a:pt x="31788" y="8587"/>
                      <a:pt x="36604" y="8311"/>
                      <a:pt x="36860" y="8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2" name="Freeform 118"/>
              <p:cNvSpPr>
                <a:spLocks/>
              </p:cNvSpPr>
              <p:nvPr/>
            </p:nvSpPr>
            <p:spPr bwMode="auto">
              <a:xfrm>
                <a:off x="7681921" y="1709742"/>
                <a:ext cx="166688" cy="250826"/>
              </a:xfrm>
              <a:custGeom>
                <a:avLst/>
                <a:gdLst>
                  <a:gd name="T0" fmla="*/ 16434 w 19455"/>
                  <a:gd name="T1" fmla="*/ 164 h 29126"/>
                  <a:gd name="T2" fmla="*/ 15023 w 19455"/>
                  <a:gd name="T3" fmla="*/ 9101 h 29126"/>
                  <a:gd name="T4" fmla="*/ 15318 w 19455"/>
                  <a:gd name="T5" fmla="*/ 169 h 29126"/>
                  <a:gd name="T6" fmla="*/ 12938 w 19455"/>
                  <a:gd name="T7" fmla="*/ 169 h 29126"/>
                  <a:gd name="T8" fmla="*/ 11723 w 19455"/>
                  <a:gd name="T9" fmla="*/ 6700 h 29126"/>
                  <a:gd name="T10" fmla="*/ 8382 w 19455"/>
                  <a:gd name="T11" fmla="*/ 13754 h 29126"/>
                  <a:gd name="T12" fmla="*/ 0 w 19455"/>
                  <a:gd name="T13" fmla="*/ 19832 h 29126"/>
                  <a:gd name="T14" fmla="*/ 1937 w 19455"/>
                  <a:gd name="T15" fmla="*/ 22871 h 29126"/>
                  <a:gd name="T16" fmla="*/ 7315 w 19455"/>
                  <a:gd name="T17" fmla="*/ 16980 h 29126"/>
                  <a:gd name="T18" fmla="*/ 12768 w 19455"/>
                  <a:gd name="T19" fmla="*/ 14203 h 29126"/>
                  <a:gd name="T20" fmla="*/ 13375 w 19455"/>
                  <a:gd name="T21" fmla="*/ 14396 h 29126"/>
                  <a:gd name="T22" fmla="*/ 14572 w 19455"/>
                  <a:gd name="T23" fmla="*/ 20212 h 29126"/>
                  <a:gd name="T24" fmla="*/ 13325 w 19455"/>
                  <a:gd name="T25" fmla="*/ 29126 h 29126"/>
                  <a:gd name="T26" fmla="*/ 16526 w 19455"/>
                  <a:gd name="T27" fmla="*/ 28903 h 29126"/>
                  <a:gd name="T28" fmla="*/ 16996 w 19455"/>
                  <a:gd name="T29" fmla="*/ 18625 h 29126"/>
                  <a:gd name="T30" fmla="*/ 17949 w 19455"/>
                  <a:gd name="T31" fmla="*/ 9498 h 29126"/>
                  <a:gd name="T32" fmla="*/ 19455 w 19455"/>
                  <a:gd name="T33" fmla="*/ 0 h 29126"/>
                  <a:gd name="T34" fmla="*/ 16434 w 19455"/>
                  <a:gd name="T35" fmla="*/ 164 h 29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55" h="29126">
                    <a:moveTo>
                      <a:pt x="16434" y="164"/>
                    </a:moveTo>
                    <a:lnTo>
                      <a:pt x="15023" y="9101"/>
                    </a:lnTo>
                    <a:lnTo>
                      <a:pt x="15318" y="169"/>
                    </a:lnTo>
                    <a:lnTo>
                      <a:pt x="12938" y="169"/>
                    </a:lnTo>
                    <a:cubicBezTo>
                      <a:pt x="12926" y="367"/>
                      <a:pt x="12665" y="4150"/>
                      <a:pt x="11723" y="6700"/>
                    </a:cubicBezTo>
                    <a:cubicBezTo>
                      <a:pt x="10792" y="9243"/>
                      <a:pt x="10429" y="11206"/>
                      <a:pt x="8382" y="13754"/>
                    </a:cubicBezTo>
                    <a:cubicBezTo>
                      <a:pt x="4615" y="18474"/>
                      <a:pt x="230" y="19764"/>
                      <a:pt x="0" y="19832"/>
                    </a:cubicBezTo>
                    <a:lnTo>
                      <a:pt x="1937" y="22871"/>
                    </a:lnTo>
                    <a:cubicBezTo>
                      <a:pt x="2061" y="22708"/>
                      <a:pt x="4450" y="19622"/>
                      <a:pt x="7315" y="16980"/>
                    </a:cubicBezTo>
                    <a:cubicBezTo>
                      <a:pt x="9759" y="14734"/>
                      <a:pt x="11720" y="14108"/>
                      <a:pt x="12768" y="14203"/>
                    </a:cubicBezTo>
                    <a:cubicBezTo>
                      <a:pt x="13028" y="14229"/>
                      <a:pt x="13233" y="14297"/>
                      <a:pt x="13375" y="14396"/>
                    </a:cubicBezTo>
                    <a:cubicBezTo>
                      <a:pt x="14468" y="15163"/>
                      <a:pt x="14750" y="17048"/>
                      <a:pt x="14572" y="20212"/>
                    </a:cubicBezTo>
                    <a:cubicBezTo>
                      <a:pt x="14356" y="24124"/>
                      <a:pt x="13377" y="28874"/>
                      <a:pt x="13325" y="29126"/>
                    </a:cubicBezTo>
                    <a:lnTo>
                      <a:pt x="16526" y="28903"/>
                    </a:lnTo>
                    <a:cubicBezTo>
                      <a:pt x="16542" y="28522"/>
                      <a:pt x="16867" y="21252"/>
                      <a:pt x="16996" y="18625"/>
                    </a:cubicBezTo>
                    <a:cubicBezTo>
                      <a:pt x="17140" y="15913"/>
                      <a:pt x="17715" y="12981"/>
                      <a:pt x="17949" y="9498"/>
                    </a:cubicBezTo>
                    <a:cubicBezTo>
                      <a:pt x="18197" y="5668"/>
                      <a:pt x="19392" y="286"/>
                      <a:pt x="19455" y="0"/>
                    </a:cubicBezTo>
                    <a:lnTo>
                      <a:pt x="1643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3" name="Freeform 119"/>
              <p:cNvSpPr>
                <a:spLocks/>
              </p:cNvSpPr>
              <p:nvPr/>
            </p:nvSpPr>
            <p:spPr bwMode="auto">
              <a:xfrm>
                <a:off x="7850197" y="1212853"/>
                <a:ext cx="50800" cy="50800"/>
              </a:xfrm>
              <a:custGeom>
                <a:avLst/>
                <a:gdLst>
                  <a:gd name="T0" fmla="*/ 5661 w 5803"/>
                  <a:gd name="T1" fmla="*/ 3159 h 5809"/>
                  <a:gd name="T2" fmla="*/ 3159 w 5803"/>
                  <a:gd name="T3" fmla="*/ 142 h 5809"/>
                  <a:gd name="T4" fmla="*/ 142 w 5803"/>
                  <a:gd name="T5" fmla="*/ 2647 h 5809"/>
                  <a:gd name="T6" fmla="*/ 2647 w 5803"/>
                  <a:gd name="T7" fmla="*/ 5665 h 5809"/>
                  <a:gd name="T8" fmla="*/ 5661 w 5803"/>
                  <a:gd name="T9" fmla="*/ 3159 h 5809"/>
                </a:gdLst>
                <a:ahLst/>
                <a:cxnLst>
                  <a:cxn ang="0">
                    <a:pos x="T0" y="T1"/>
                  </a:cxn>
                  <a:cxn ang="0">
                    <a:pos x="T2" y="T3"/>
                  </a:cxn>
                  <a:cxn ang="0">
                    <a:pos x="T4" y="T5"/>
                  </a:cxn>
                  <a:cxn ang="0">
                    <a:pos x="T6" y="T7"/>
                  </a:cxn>
                  <a:cxn ang="0">
                    <a:pos x="T8" y="T9"/>
                  </a:cxn>
                </a:cxnLst>
                <a:rect l="0" t="0" r="r" b="b"/>
                <a:pathLst>
                  <a:path w="5803" h="5809">
                    <a:moveTo>
                      <a:pt x="5661" y="3159"/>
                    </a:moveTo>
                    <a:cubicBezTo>
                      <a:pt x="5803" y="1634"/>
                      <a:pt x="4685" y="284"/>
                      <a:pt x="3159" y="142"/>
                    </a:cubicBezTo>
                    <a:cubicBezTo>
                      <a:pt x="1634" y="0"/>
                      <a:pt x="284" y="1121"/>
                      <a:pt x="142" y="2647"/>
                    </a:cubicBezTo>
                    <a:cubicBezTo>
                      <a:pt x="0" y="4168"/>
                      <a:pt x="1118" y="5525"/>
                      <a:pt x="2647" y="5665"/>
                    </a:cubicBezTo>
                    <a:cubicBezTo>
                      <a:pt x="4171" y="5809"/>
                      <a:pt x="5521" y="4680"/>
                      <a:pt x="5661" y="3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4" name="Freeform 120"/>
              <p:cNvSpPr>
                <a:spLocks/>
              </p:cNvSpPr>
              <p:nvPr/>
            </p:nvSpPr>
            <p:spPr bwMode="auto">
              <a:xfrm>
                <a:off x="7881947" y="1452566"/>
                <a:ext cx="26988" cy="23813"/>
              </a:xfrm>
              <a:custGeom>
                <a:avLst/>
                <a:gdLst>
                  <a:gd name="T0" fmla="*/ 1684 w 3087"/>
                  <a:gd name="T1" fmla="*/ 9 h 2921"/>
                  <a:gd name="T2" fmla="*/ 1371 w 3087"/>
                  <a:gd name="T3" fmla="*/ 15 h 2921"/>
                  <a:gd name="T4" fmla="*/ 99 w 3087"/>
                  <a:gd name="T5" fmla="*/ 1641 h 2921"/>
                  <a:gd name="T6" fmla="*/ 1405 w 3087"/>
                  <a:gd name="T7" fmla="*/ 2912 h 2921"/>
                  <a:gd name="T8" fmla="*/ 1720 w 3087"/>
                  <a:gd name="T9" fmla="*/ 2906 h 2921"/>
                  <a:gd name="T10" fmla="*/ 2992 w 3087"/>
                  <a:gd name="T11" fmla="*/ 1287 h 2921"/>
                  <a:gd name="T12" fmla="*/ 1684 w 3087"/>
                  <a:gd name="T13" fmla="*/ 9 h 2921"/>
                </a:gdLst>
                <a:ahLst/>
                <a:cxnLst>
                  <a:cxn ang="0">
                    <a:pos x="T0" y="T1"/>
                  </a:cxn>
                  <a:cxn ang="0">
                    <a:pos x="T2" y="T3"/>
                  </a:cxn>
                  <a:cxn ang="0">
                    <a:pos x="T4" y="T5"/>
                  </a:cxn>
                  <a:cxn ang="0">
                    <a:pos x="T6" y="T7"/>
                  </a:cxn>
                  <a:cxn ang="0">
                    <a:pos x="T8" y="T9"/>
                  </a:cxn>
                  <a:cxn ang="0">
                    <a:pos x="T10" y="T11"/>
                  </a:cxn>
                  <a:cxn ang="0">
                    <a:pos x="T12" y="T13"/>
                  </a:cxn>
                </a:cxnLst>
                <a:rect l="0" t="0" r="r" b="b"/>
                <a:pathLst>
                  <a:path w="3087" h="2921">
                    <a:moveTo>
                      <a:pt x="1684" y="9"/>
                    </a:moveTo>
                    <a:cubicBezTo>
                      <a:pt x="1581" y="0"/>
                      <a:pt x="1477" y="2"/>
                      <a:pt x="1371" y="15"/>
                    </a:cubicBezTo>
                    <a:cubicBezTo>
                      <a:pt x="568" y="112"/>
                      <a:pt x="0" y="838"/>
                      <a:pt x="99" y="1641"/>
                    </a:cubicBezTo>
                    <a:cubicBezTo>
                      <a:pt x="183" y="2331"/>
                      <a:pt x="740" y="2851"/>
                      <a:pt x="1405" y="2912"/>
                    </a:cubicBezTo>
                    <a:cubicBezTo>
                      <a:pt x="1506" y="2921"/>
                      <a:pt x="1612" y="2921"/>
                      <a:pt x="1720" y="2906"/>
                    </a:cubicBezTo>
                    <a:cubicBezTo>
                      <a:pt x="2519" y="2811"/>
                      <a:pt x="3087" y="2083"/>
                      <a:pt x="2992" y="1287"/>
                    </a:cubicBezTo>
                    <a:cubicBezTo>
                      <a:pt x="2906" y="591"/>
                      <a:pt x="2349" y="72"/>
                      <a:pt x="168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5" name="Freeform 121"/>
              <p:cNvSpPr>
                <a:spLocks/>
              </p:cNvSpPr>
              <p:nvPr/>
            </p:nvSpPr>
            <p:spPr bwMode="auto">
              <a:xfrm>
                <a:off x="7899409" y="1778005"/>
                <a:ext cx="28575" cy="25400"/>
              </a:xfrm>
              <a:custGeom>
                <a:avLst/>
                <a:gdLst>
                  <a:gd name="T0" fmla="*/ 3075 w 3305"/>
                  <a:gd name="T1" fmla="*/ 1070 h 2986"/>
                  <a:gd name="T2" fmla="*/ 1785 w 3305"/>
                  <a:gd name="T3" fmla="*/ 18 h 2986"/>
                  <a:gd name="T4" fmla="*/ 1228 w 3305"/>
                  <a:gd name="T5" fmla="*/ 70 h 2986"/>
                  <a:gd name="T6" fmla="*/ 237 w 3305"/>
                  <a:gd name="T7" fmla="*/ 1922 h 2986"/>
                  <a:gd name="T8" fmla="*/ 1514 w 3305"/>
                  <a:gd name="T9" fmla="*/ 2969 h 2986"/>
                  <a:gd name="T10" fmla="*/ 2076 w 3305"/>
                  <a:gd name="T11" fmla="*/ 2912 h 2986"/>
                  <a:gd name="T12" fmla="*/ 3075 w 3305"/>
                  <a:gd name="T13" fmla="*/ 1070 h 2986"/>
                </a:gdLst>
                <a:ahLst/>
                <a:cxnLst>
                  <a:cxn ang="0">
                    <a:pos x="T0" y="T1"/>
                  </a:cxn>
                  <a:cxn ang="0">
                    <a:pos x="T2" y="T3"/>
                  </a:cxn>
                  <a:cxn ang="0">
                    <a:pos x="T4" y="T5"/>
                  </a:cxn>
                  <a:cxn ang="0">
                    <a:pos x="T6" y="T7"/>
                  </a:cxn>
                  <a:cxn ang="0">
                    <a:pos x="T8" y="T9"/>
                  </a:cxn>
                  <a:cxn ang="0">
                    <a:pos x="T10" y="T11"/>
                  </a:cxn>
                  <a:cxn ang="0">
                    <a:pos x="T12" y="T13"/>
                  </a:cxn>
                </a:cxnLst>
                <a:rect l="0" t="0" r="r" b="b"/>
                <a:pathLst>
                  <a:path w="3305" h="2986">
                    <a:moveTo>
                      <a:pt x="3075" y="1070"/>
                    </a:moveTo>
                    <a:cubicBezTo>
                      <a:pt x="2894" y="473"/>
                      <a:pt x="2369" y="70"/>
                      <a:pt x="1785" y="18"/>
                    </a:cubicBezTo>
                    <a:cubicBezTo>
                      <a:pt x="1602" y="0"/>
                      <a:pt x="1413" y="18"/>
                      <a:pt x="1228" y="70"/>
                    </a:cubicBezTo>
                    <a:cubicBezTo>
                      <a:pt x="444" y="311"/>
                      <a:pt x="0" y="1136"/>
                      <a:pt x="237" y="1922"/>
                    </a:cubicBezTo>
                    <a:cubicBezTo>
                      <a:pt x="414" y="2517"/>
                      <a:pt x="931" y="2915"/>
                      <a:pt x="1514" y="2969"/>
                    </a:cubicBezTo>
                    <a:cubicBezTo>
                      <a:pt x="1697" y="2986"/>
                      <a:pt x="1887" y="2968"/>
                      <a:pt x="2076" y="2912"/>
                    </a:cubicBezTo>
                    <a:cubicBezTo>
                      <a:pt x="2860" y="2673"/>
                      <a:pt x="3305" y="1853"/>
                      <a:pt x="3075" y="10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6" name="Freeform 122"/>
              <p:cNvSpPr>
                <a:spLocks/>
              </p:cNvSpPr>
              <p:nvPr/>
            </p:nvSpPr>
            <p:spPr bwMode="auto">
              <a:xfrm>
                <a:off x="7827972" y="1376366"/>
                <a:ext cx="139700" cy="142875"/>
              </a:xfrm>
              <a:custGeom>
                <a:avLst/>
                <a:gdLst>
                  <a:gd name="T0" fmla="*/ 13229 w 16196"/>
                  <a:gd name="T1" fmla="*/ 5342 h 16662"/>
                  <a:gd name="T2" fmla="*/ 16196 w 16196"/>
                  <a:gd name="T3" fmla="*/ 1864 h 16662"/>
                  <a:gd name="T4" fmla="*/ 14999 w 16196"/>
                  <a:gd name="T5" fmla="*/ 1179 h 16662"/>
                  <a:gd name="T6" fmla="*/ 10727 w 16196"/>
                  <a:gd name="T7" fmla="*/ 4689 h 16662"/>
                  <a:gd name="T8" fmla="*/ 14464 w 16196"/>
                  <a:gd name="T9" fmla="*/ 770 h 16662"/>
                  <a:gd name="T10" fmla="*/ 13342 w 16196"/>
                  <a:gd name="T11" fmla="*/ 0 h 16662"/>
                  <a:gd name="T12" fmla="*/ 9356 w 16196"/>
                  <a:gd name="T13" fmla="*/ 3417 h 16662"/>
                  <a:gd name="T14" fmla="*/ 5260 w 16196"/>
                  <a:gd name="T15" fmla="*/ 7559 h 16662"/>
                  <a:gd name="T16" fmla="*/ 0 w 16196"/>
                  <a:gd name="T17" fmla="*/ 12451 h 16662"/>
                  <a:gd name="T18" fmla="*/ 1590 w 16196"/>
                  <a:gd name="T19" fmla="*/ 13593 h 16662"/>
                  <a:gd name="T20" fmla="*/ 5462 w 16196"/>
                  <a:gd name="T21" fmla="*/ 9385 h 16662"/>
                  <a:gd name="T22" fmla="*/ 8574 w 16196"/>
                  <a:gd name="T23" fmla="*/ 7594 h 16662"/>
                  <a:gd name="T24" fmla="*/ 8790 w 16196"/>
                  <a:gd name="T25" fmla="*/ 7631 h 16662"/>
                  <a:gd name="T26" fmla="*/ 9967 w 16196"/>
                  <a:gd name="T27" fmla="*/ 11648 h 16662"/>
                  <a:gd name="T28" fmla="*/ 9245 w 16196"/>
                  <a:gd name="T29" fmla="*/ 16662 h 16662"/>
                  <a:gd name="T30" fmla="*/ 11524 w 16196"/>
                  <a:gd name="T31" fmla="*/ 16389 h 16662"/>
                  <a:gd name="T32" fmla="*/ 11119 w 16196"/>
                  <a:gd name="T33" fmla="*/ 9826 h 16662"/>
                  <a:gd name="T34" fmla="*/ 13229 w 16196"/>
                  <a:gd name="T35" fmla="*/ 5342 h 16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96" h="16662">
                    <a:moveTo>
                      <a:pt x="13229" y="5342"/>
                    </a:moveTo>
                    <a:cubicBezTo>
                      <a:pt x="14104" y="3850"/>
                      <a:pt x="16092" y="1961"/>
                      <a:pt x="16196" y="1864"/>
                    </a:cubicBezTo>
                    <a:lnTo>
                      <a:pt x="14999" y="1179"/>
                    </a:lnTo>
                    <a:lnTo>
                      <a:pt x="10727" y="4689"/>
                    </a:lnTo>
                    <a:lnTo>
                      <a:pt x="14464" y="770"/>
                    </a:lnTo>
                    <a:lnTo>
                      <a:pt x="13342" y="0"/>
                    </a:lnTo>
                    <a:cubicBezTo>
                      <a:pt x="13229" y="88"/>
                      <a:pt x="11130" y="1745"/>
                      <a:pt x="9356" y="3417"/>
                    </a:cubicBezTo>
                    <a:cubicBezTo>
                      <a:pt x="7733" y="4928"/>
                      <a:pt x="6531" y="6388"/>
                      <a:pt x="5260" y="7559"/>
                    </a:cubicBezTo>
                    <a:cubicBezTo>
                      <a:pt x="4027" y="8679"/>
                      <a:pt x="203" y="12263"/>
                      <a:pt x="0" y="12451"/>
                    </a:cubicBezTo>
                    <a:lnTo>
                      <a:pt x="1590" y="13593"/>
                    </a:lnTo>
                    <a:cubicBezTo>
                      <a:pt x="1689" y="13465"/>
                      <a:pt x="3625" y="11068"/>
                      <a:pt x="5462" y="9385"/>
                    </a:cubicBezTo>
                    <a:cubicBezTo>
                      <a:pt x="6817" y="8144"/>
                      <a:pt x="7796" y="7522"/>
                      <a:pt x="8574" y="7594"/>
                    </a:cubicBezTo>
                    <a:cubicBezTo>
                      <a:pt x="8648" y="7601"/>
                      <a:pt x="8722" y="7612"/>
                      <a:pt x="8790" y="7631"/>
                    </a:cubicBezTo>
                    <a:cubicBezTo>
                      <a:pt x="9326" y="7788"/>
                      <a:pt x="10111" y="9015"/>
                      <a:pt x="9967" y="11648"/>
                    </a:cubicBezTo>
                    <a:cubicBezTo>
                      <a:pt x="9827" y="14119"/>
                      <a:pt x="9274" y="16533"/>
                      <a:pt x="9245" y="16662"/>
                    </a:cubicBezTo>
                    <a:lnTo>
                      <a:pt x="11524" y="16389"/>
                    </a:lnTo>
                    <a:cubicBezTo>
                      <a:pt x="11463" y="16251"/>
                      <a:pt x="10327" y="13575"/>
                      <a:pt x="11119" y="9826"/>
                    </a:cubicBezTo>
                    <a:cubicBezTo>
                      <a:pt x="11543" y="7789"/>
                      <a:pt x="12363" y="6823"/>
                      <a:pt x="13229" y="5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7" name="Freeform 123"/>
              <p:cNvSpPr>
                <a:spLocks/>
              </p:cNvSpPr>
              <p:nvPr/>
            </p:nvSpPr>
            <p:spPr bwMode="auto">
              <a:xfrm>
                <a:off x="7851784" y="1697042"/>
                <a:ext cx="133350" cy="158750"/>
              </a:xfrm>
              <a:custGeom>
                <a:avLst/>
                <a:gdLst>
                  <a:gd name="T0" fmla="*/ 15575 w 15575"/>
                  <a:gd name="T1" fmla="*/ 1044 h 18493"/>
                  <a:gd name="T2" fmla="*/ 13673 w 15575"/>
                  <a:gd name="T3" fmla="*/ 613 h 18493"/>
                  <a:gd name="T4" fmla="*/ 11226 w 15575"/>
                  <a:gd name="T5" fmla="*/ 5924 h 18493"/>
                  <a:gd name="T6" fmla="*/ 12981 w 15575"/>
                  <a:gd name="T7" fmla="*/ 417 h 18493"/>
                  <a:gd name="T8" fmla="*/ 11495 w 15575"/>
                  <a:gd name="T9" fmla="*/ 0 h 18493"/>
                  <a:gd name="T10" fmla="*/ 9599 w 15575"/>
                  <a:gd name="T11" fmla="*/ 3848 h 18493"/>
                  <a:gd name="T12" fmla="*/ 6283 w 15575"/>
                  <a:gd name="T13" fmla="*/ 7644 h 18493"/>
                  <a:gd name="T14" fmla="*/ 0 w 15575"/>
                  <a:gd name="T15" fmla="*/ 9946 h 18493"/>
                  <a:gd name="T16" fmla="*/ 671 w 15575"/>
                  <a:gd name="T17" fmla="*/ 12178 h 18493"/>
                  <a:gd name="T18" fmla="*/ 5049 w 15575"/>
                  <a:gd name="T19" fmla="*/ 9462 h 18493"/>
                  <a:gd name="T20" fmla="*/ 8409 w 15575"/>
                  <a:gd name="T21" fmla="*/ 8584 h 18493"/>
                  <a:gd name="T22" fmla="*/ 9276 w 15575"/>
                  <a:gd name="T23" fmla="*/ 8921 h 18493"/>
                  <a:gd name="T24" fmla="*/ 8993 w 15575"/>
                  <a:gd name="T25" fmla="*/ 12748 h 18493"/>
                  <a:gd name="T26" fmla="*/ 6664 w 15575"/>
                  <a:gd name="T27" fmla="*/ 18069 h 18493"/>
                  <a:gd name="T28" fmla="*/ 8690 w 15575"/>
                  <a:gd name="T29" fmla="*/ 18493 h 18493"/>
                  <a:gd name="T30" fmla="*/ 10782 w 15575"/>
                  <a:gd name="T31" fmla="*/ 12183 h 18493"/>
                  <a:gd name="T32" fmla="*/ 12980 w 15575"/>
                  <a:gd name="T33" fmla="*/ 6677 h 18493"/>
                  <a:gd name="T34" fmla="*/ 15575 w 15575"/>
                  <a:gd name="T35" fmla="*/ 1044 h 1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75" h="18493">
                    <a:moveTo>
                      <a:pt x="15575" y="1044"/>
                    </a:moveTo>
                    <a:lnTo>
                      <a:pt x="13673" y="613"/>
                    </a:lnTo>
                    <a:lnTo>
                      <a:pt x="11226" y="5924"/>
                    </a:lnTo>
                    <a:lnTo>
                      <a:pt x="12981" y="417"/>
                    </a:lnTo>
                    <a:lnTo>
                      <a:pt x="11495" y="0"/>
                    </a:lnTo>
                    <a:cubicBezTo>
                      <a:pt x="11452" y="122"/>
                      <a:pt x="10632" y="2430"/>
                      <a:pt x="9599" y="3848"/>
                    </a:cubicBezTo>
                    <a:cubicBezTo>
                      <a:pt x="8567" y="5268"/>
                      <a:pt x="8003" y="6420"/>
                      <a:pt x="6283" y="7644"/>
                    </a:cubicBezTo>
                    <a:cubicBezTo>
                      <a:pt x="3106" y="9921"/>
                      <a:pt x="157" y="9944"/>
                      <a:pt x="0" y="9946"/>
                    </a:cubicBezTo>
                    <a:lnTo>
                      <a:pt x="671" y="12178"/>
                    </a:lnTo>
                    <a:cubicBezTo>
                      <a:pt x="778" y="12097"/>
                      <a:pt x="2806" y="10598"/>
                      <a:pt x="5049" y="9462"/>
                    </a:cubicBezTo>
                    <a:cubicBezTo>
                      <a:pt x="6546" y="8708"/>
                      <a:pt x="7680" y="8515"/>
                      <a:pt x="8409" y="8584"/>
                    </a:cubicBezTo>
                    <a:cubicBezTo>
                      <a:pt x="8846" y="8623"/>
                      <a:pt x="9139" y="8758"/>
                      <a:pt x="9276" y="8921"/>
                    </a:cubicBezTo>
                    <a:cubicBezTo>
                      <a:pt x="9820" y="9588"/>
                      <a:pt x="9664" y="10808"/>
                      <a:pt x="8993" y="12748"/>
                    </a:cubicBezTo>
                    <a:cubicBezTo>
                      <a:pt x="8181" y="15147"/>
                      <a:pt x="6740" y="17922"/>
                      <a:pt x="6664" y="18069"/>
                    </a:cubicBezTo>
                    <a:lnTo>
                      <a:pt x="8690" y="18493"/>
                    </a:lnTo>
                    <a:cubicBezTo>
                      <a:pt x="8767" y="18258"/>
                      <a:pt x="10239" y="13795"/>
                      <a:pt x="10782" y="12183"/>
                    </a:cubicBezTo>
                    <a:cubicBezTo>
                      <a:pt x="11353" y="10523"/>
                      <a:pt x="12218" y="8808"/>
                      <a:pt x="12980" y="6677"/>
                    </a:cubicBezTo>
                    <a:cubicBezTo>
                      <a:pt x="13803" y="4346"/>
                      <a:pt x="15487" y="1210"/>
                      <a:pt x="15575" y="10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8" name="Freeform 124"/>
              <p:cNvSpPr>
                <a:spLocks/>
              </p:cNvSpPr>
              <p:nvPr/>
            </p:nvSpPr>
            <p:spPr bwMode="auto">
              <a:xfrm>
                <a:off x="7762884" y="1114428"/>
                <a:ext cx="263525" cy="288926"/>
              </a:xfrm>
              <a:custGeom>
                <a:avLst/>
                <a:gdLst>
                  <a:gd name="T0" fmla="*/ 12377 w 30447"/>
                  <a:gd name="T1" fmla="*/ 20786 h 33458"/>
                  <a:gd name="T2" fmla="*/ 19866 w 30447"/>
                  <a:gd name="T3" fmla="*/ 26537 h 33458"/>
                  <a:gd name="T4" fmla="*/ 25127 w 30447"/>
                  <a:gd name="T5" fmla="*/ 33458 h 33458"/>
                  <a:gd name="T6" fmla="*/ 26879 w 30447"/>
                  <a:gd name="T7" fmla="*/ 31507 h 33458"/>
                  <a:gd name="T8" fmla="*/ 22077 w 30447"/>
                  <a:gd name="T9" fmla="*/ 22129 h 33458"/>
                  <a:gd name="T10" fmla="*/ 27857 w 30447"/>
                  <a:gd name="T11" fmla="*/ 30682 h 33458"/>
                  <a:gd name="T12" fmla="*/ 30447 w 30447"/>
                  <a:gd name="T13" fmla="*/ 28462 h 33458"/>
                  <a:gd name="T14" fmla="*/ 25010 w 30447"/>
                  <a:gd name="T15" fmla="*/ 20092 h 33458"/>
                  <a:gd name="T16" fmla="*/ 18955 w 30447"/>
                  <a:gd name="T17" fmla="*/ 10797 h 33458"/>
                  <a:gd name="T18" fmla="*/ 12776 w 30447"/>
                  <a:gd name="T19" fmla="*/ 0 h 33458"/>
                  <a:gd name="T20" fmla="*/ 9218 w 30447"/>
                  <a:gd name="T21" fmla="*/ 1536 h 33458"/>
                  <a:gd name="T22" fmla="*/ 15469 w 30447"/>
                  <a:gd name="T23" fmla="*/ 10423 h 33458"/>
                  <a:gd name="T24" fmla="*/ 17386 w 30447"/>
                  <a:gd name="T25" fmla="*/ 17345 h 33458"/>
                  <a:gd name="T26" fmla="*/ 12582 w 30447"/>
                  <a:gd name="T27" fmla="*/ 18514 h 33458"/>
                  <a:gd name="T28" fmla="*/ 9441 w 30447"/>
                  <a:gd name="T29" fmla="*/ 17918 h 33458"/>
                  <a:gd name="T30" fmla="*/ 404 w 30447"/>
                  <a:gd name="T31" fmla="*/ 14548 h 33458"/>
                  <a:gd name="T32" fmla="*/ 0 w 30447"/>
                  <a:gd name="T33" fmla="*/ 18894 h 33458"/>
                  <a:gd name="T34" fmla="*/ 4808 w 30447"/>
                  <a:gd name="T35" fmla="*/ 18797 h 33458"/>
                  <a:gd name="T36" fmla="*/ 12377 w 30447"/>
                  <a:gd name="T37" fmla="*/ 20786 h 3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47" h="33458">
                    <a:moveTo>
                      <a:pt x="12377" y="20786"/>
                    </a:moveTo>
                    <a:cubicBezTo>
                      <a:pt x="15975" y="22409"/>
                      <a:pt x="17453" y="24323"/>
                      <a:pt x="19866" y="26537"/>
                    </a:cubicBezTo>
                    <a:cubicBezTo>
                      <a:pt x="22271" y="28762"/>
                      <a:pt x="24983" y="33221"/>
                      <a:pt x="25127" y="33458"/>
                    </a:cubicBezTo>
                    <a:lnTo>
                      <a:pt x="26879" y="31507"/>
                    </a:lnTo>
                    <a:lnTo>
                      <a:pt x="22077" y="22129"/>
                    </a:lnTo>
                    <a:lnTo>
                      <a:pt x="27857" y="30682"/>
                    </a:lnTo>
                    <a:lnTo>
                      <a:pt x="30447" y="28462"/>
                    </a:lnTo>
                    <a:cubicBezTo>
                      <a:pt x="30294" y="28243"/>
                      <a:pt x="27397" y="24075"/>
                      <a:pt x="25010" y="20092"/>
                    </a:cubicBezTo>
                    <a:cubicBezTo>
                      <a:pt x="22839" y="16467"/>
                      <a:pt x="20605" y="13639"/>
                      <a:pt x="18955" y="10797"/>
                    </a:cubicBezTo>
                    <a:cubicBezTo>
                      <a:pt x="17359" y="8053"/>
                      <a:pt x="13005" y="402"/>
                      <a:pt x="12776" y="0"/>
                    </a:cubicBezTo>
                    <a:lnTo>
                      <a:pt x="9218" y="1536"/>
                    </a:lnTo>
                    <a:cubicBezTo>
                      <a:pt x="9412" y="1775"/>
                      <a:pt x="13082" y="6335"/>
                      <a:pt x="15469" y="10423"/>
                    </a:cubicBezTo>
                    <a:cubicBezTo>
                      <a:pt x="17402" y="13741"/>
                      <a:pt x="18143" y="15923"/>
                      <a:pt x="17386" y="17345"/>
                    </a:cubicBezTo>
                    <a:cubicBezTo>
                      <a:pt x="17011" y="18053"/>
                      <a:pt x="15424" y="18779"/>
                      <a:pt x="12582" y="18514"/>
                    </a:cubicBezTo>
                    <a:cubicBezTo>
                      <a:pt x="11668" y="18432"/>
                      <a:pt x="10622" y="18243"/>
                      <a:pt x="9441" y="17918"/>
                    </a:cubicBezTo>
                    <a:cubicBezTo>
                      <a:pt x="4899" y="16662"/>
                      <a:pt x="629" y="14650"/>
                      <a:pt x="404" y="14548"/>
                    </a:cubicBezTo>
                    <a:lnTo>
                      <a:pt x="0" y="18894"/>
                    </a:lnTo>
                    <a:cubicBezTo>
                      <a:pt x="97" y="18872"/>
                      <a:pt x="1909" y="18527"/>
                      <a:pt x="4808" y="18797"/>
                    </a:cubicBezTo>
                    <a:cubicBezTo>
                      <a:pt x="6923" y="18993"/>
                      <a:pt x="9565" y="19528"/>
                      <a:pt x="12377" y="20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19" name="Freeform 125"/>
              <p:cNvSpPr>
                <a:spLocks/>
              </p:cNvSpPr>
              <p:nvPr/>
            </p:nvSpPr>
            <p:spPr bwMode="auto">
              <a:xfrm>
                <a:off x="8029584" y="1181103"/>
                <a:ext cx="23813" cy="23813"/>
              </a:xfrm>
              <a:custGeom>
                <a:avLst/>
                <a:gdLst>
                  <a:gd name="T0" fmla="*/ 1560 w 2884"/>
                  <a:gd name="T1" fmla="*/ 52 h 2660"/>
                  <a:gd name="T2" fmla="*/ 232 w 2884"/>
                  <a:gd name="T3" fmla="*/ 902 h 2660"/>
                  <a:gd name="T4" fmla="*/ 1014 w 2884"/>
                  <a:gd name="T5" fmla="*/ 2539 h 2660"/>
                  <a:gd name="T6" fmla="*/ 1319 w 2884"/>
                  <a:gd name="T7" fmla="*/ 2606 h 2660"/>
                  <a:gd name="T8" fmla="*/ 2651 w 2884"/>
                  <a:gd name="T9" fmla="*/ 1756 h 2660"/>
                  <a:gd name="T10" fmla="*/ 1871 w 2884"/>
                  <a:gd name="T11" fmla="*/ 120 h 2660"/>
                  <a:gd name="T12" fmla="*/ 1560 w 2884"/>
                  <a:gd name="T13" fmla="*/ 52 h 2660"/>
                </a:gdLst>
                <a:ahLst/>
                <a:cxnLst>
                  <a:cxn ang="0">
                    <a:pos x="T0" y="T1"/>
                  </a:cxn>
                  <a:cxn ang="0">
                    <a:pos x="T2" y="T3"/>
                  </a:cxn>
                  <a:cxn ang="0">
                    <a:pos x="T4" y="T5"/>
                  </a:cxn>
                  <a:cxn ang="0">
                    <a:pos x="T6" y="T7"/>
                  </a:cxn>
                  <a:cxn ang="0">
                    <a:pos x="T8" y="T9"/>
                  </a:cxn>
                  <a:cxn ang="0">
                    <a:pos x="T10" y="T11"/>
                  </a:cxn>
                  <a:cxn ang="0">
                    <a:pos x="T12" y="T13"/>
                  </a:cxn>
                </a:cxnLst>
                <a:rect l="0" t="0" r="r" b="b"/>
                <a:pathLst>
                  <a:path w="2884" h="2660">
                    <a:moveTo>
                      <a:pt x="1560" y="52"/>
                    </a:moveTo>
                    <a:cubicBezTo>
                      <a:pt x="992" y="0"/>
                      <a:pt x="437" y="336"/>
                      <a:pt x="232" y="902"/>
                    </a:cubicBezTo>
                    <a:cubicBezTo>
                      <a:pt x="0" y="1567"/>
                      <a:pt x="349" y="2299"/>
                      <a:pt x="1014" y="2539"/>
                    </a:cubicBezTo>
                    <a:cubicBezTo>
                      <a:pt x="1114" y="2575"/>
                      <a:pt x="1217" y="2597"/>
                      <a:pt x="1319" y="2606"/>
                    </a:cubicBezTo>
                    <a:cubicBezTo>
                      <a:pt x="1889" y="2660"/>
                      <a:pt x="2444" y="2324"/>
                      <a:pt x="2651" y="1756"/>
                    </a:cubicBezTo>
                    <a:cubicBezTo>
                      <a:pt x="2884" y="1093"/>
                      <a:pt x="2534" y="363"/>
                      <a:pt x="1871" y="120"/>
                    </a:cubicBezTo>
                    <a:cubicBezTo>
                      <a:pt x="1768" y="84"/>
                      <a:pt x="1664" y="63"/>
                      <a:pt x="156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0" name="Freeform 126"/>
              <p:cNvSpPr>
                <a:spLocks/>
              </p:cNvSpPr>
              <p:nvPr/>
            </p:nvSpPr>
            <p:spPr bwMode="auto">
              <a:xfrm>
                <a:off x="7948622" y="1141416"/>
                <a:ext cx="138113" cy="98425"/>
              </a:xfrm>
              <a:custGeom>
                <a:avLst/>
                <a:gdLst>
                  <a:gd name="T0" fmla="*/ 5525 w 16087"/>
                  <a:gd name="T1" fmla="*/ 7464 h 11458"/>
                  <a:gd name="T2" fmla="*/ 1494 w 16087"/>
                  <a:gd name="T3" fmla="*/ 10414 h 11458"/>
                  <a:gd name="T4" fmla="*/ 2311 w 16087"/>
                  <a:gd name="T5" fmla="*/ 11458 h 11458"/>
                  <a:gd name="T6" fmla="*/ 5599 w 16087"/>
                  <a:gd name="T7" fmla="*/ 9749 h 11458"/>
                  <a:gd name="T8" fmla="*/ 9856 w 16087"/>
                  <a:gd name="T9" fmla="*/ 8792 h 11458"/>
                  <a:gd name="T10" fmla="*/ 10735 w 16087"/>
                  <a:gd name="T11" fmla="*/ 8839 h 11458"/>
                  <a:gd name="T12" fmla="*/ 15411 w 16087"/>
                  <a:gd name="T13" fmla="*/ 10406 h 11458"/>
                  <a:gd name="T14" fmla="*/ 16087 w 16087"/>
                  <a:gd name="T15" fmla="*/ 8501 h 11458"/>
                  <a:gd name="T16" fmla="*/ 13305 w 16087"/>
                  <a:gd name="T17" fmla="*/ 8363 h 11458"/>
                  <a:gd name="T18" fmla="*/ 11643 w 16087"/>
                  <a:gd name="T19" fmla="*/ 8154 h 11458"/>
                  <a:gd name="T20" fmla="*/ 8426 w 16087"/>
                  <a:gd name="T21" fmla="*/ 6373 h 11458"/>
                  <a:gd name="T22" fmla="*/ 10570 w 16087"/>
                  <a:gd name="T23" fmla="*/ 3843 h 11458"/>
                  <a:gd name="T24" fmla="*/ 14921 w 16087"/>
                  <a:gd name="T25" fmla="*/ 1339 h 11458"/>
                  <a:gd name="T26" fmla="*/ 13726 w 16087"/>
                  <a:gd name="T27" fmla="*/ 0 h 11458"/>
                  <a:gd name="T28" fmla="*/ 9037 w 16087"/>
                  <a:gd name="T29" fmla="*/ 3325 h 11458"/>
                  <a:gd name="T30" fmla="*/ 4691 w 16087"/>
                  <a:gd name="T31" fmla="*/ 6043 h 11458"/>
                  <a:gd name="T32" fmla="*/ 0 w 16087"/>
                  <a:gd name="T33" fmla="*/ 8647 h 11458"/>
                  <a:gd name="T34" fmla="*/ 1104 w 16087"/>
                  <a:gd name="T35" fmla="*/ 9921 h 11458"/>
                  <a:gd name="T36" fmla="*/ 5525 w 16087"/>
                  <a:gd name="T37" fmla="*/ 746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87" h="11458">
                    <a:moveTo>
                      <a:pt x="5525" y="7464"/>
                    </a:moveTo>
                    <a:lnTo>
                      <a:pt x="1494" y="10414"/>
                    </a:lnTo>
                    <a:lnTo>
                      <a:pt x="2311" y="11458"/>
                    </a:lnTo>
                    <a:cubicBezTo>
                      <a:pt x="2405" y="11395"/>
                      <a:pt x="4155" y="10210"/>
                      <a:pt x="5599" y="9749"/>
                    </a:cubicBezTo>
                    <a:cubicBezTo>
                      <a:pt x="7044" y="9283"/>
                      <a:pt x="8032" y="8771"/>
                      <a:pt x="9856" y="8792"/>
                    </a:cubicBezTo>
                    <a:cubicBezTo>
                      <a:pt x="10158" y="8794"/>
                      <a:pt x="10453" y="8812"/>
                      <a:pt x="10735" y="8839"/>
                    </a:cubicBezTo>
                    <a:cubicBezTo>
                      <a:pt x="13602" y="9105"/>
                      <a:pt x="15322" y="10340"/>
                      <a:pt x="15411" y="10406"/>
                    </a:cubicBezTo>
                    <a:lnTo>
                      <a:pt x="16087" y="8501"/>
                    </a:lnTo>
                    <a:cubicBezTo>
                      <a:pt x="16026" y="8501"/>
                      <a:pt x="14829" y="8505"/>
                      <a:pt x="13305" y="8363"/>
                    </a:cubicBezTo>
                    <a:cubicBezTo>
                      <a:pt x="12769" y="8314"/>
                      <a:pt x="12200" y="8246"/>
                      <a:pt x="11643" y="8154"/>
                    </a:cubicBezTo>
                    <a:cubicBezTo>
                      <a:pt x="9358" y="7779"/>
                      <a:pt x="8445" y="6866"/>
                      <a:pt x="8426" y="6373"/>
                    </a:cubicBezTo>
                    <a:cubicBezTo>
                      <a:pt x="8391" y="5631"/>
                      <a:pt x="9118" y="4864"/>
                      <a:pt x="10570" y="3843"/>
                    </a:cubicBezTo>
                    <a:cubicBezTo>
                      <a:pt x="12370" y="2603"/>
                      <a:pt x="14793" y="1402"/>
                      <a:pt x="14921" y="1339"/>
                    </a:cubicBezTo>
                    <a:lnTo>
                      <a:pt x="13726" y="0"/>
                    </a:lnTo>
                    <a:cubicBezTo>
                      <a:pt x="13551" y="124"/>
                      <a:pt x="10244" y="2486"/>
                      <a:pt x="9037" y="3325"/>
                    </a:cubicBezTo>
                    <a:cubicBezTo>
                      <a:pt x="7793" y="4192"/>
                      <a:pt x="6308" y="4945"/>
                      <a:pt x="4691" y="6043"/>
                    </a:cubicBezTo>
                    <a:cubicBezTo>
                      <a:pt x="2924" y="7245"/>
                      <a:pt x="149" y="8575"/>
                      <a:pt x="0" y="8647"/>
                    </a:cubicBezTo>
                    <a:lnTo>
                      <a:pt x="1104" y="9921"/>
                    </a:lnTo>
                    <a:lnTo>
                      <a:pt x="5525" y="7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1" name="Freeform 127"/>
              <p:cNvSpPr>
                <a:spLocks/>
              </p:cNvSpPr>
              <p:nvPr/>
            </p:nvSpPr>
            <p:spPr bwMode="auto">
              <a:xfrm>
                <a:off x="8004184" y="1866905"/>
                <a:ext cx="39688" cy="38100"/>
              </a:xfrm>
              <a:custGeom>
                <a:avLst/>
                <a:gdLst>
                  <a:gd name="T0" fmla="*/ 2123 w 4630"/>
                  <a:gd name="T1" fmla="*/ 4222 h 4310"/>
                  <a:gd name="T2" fmla="*/ 4308 w 4630"/>
                  <a:gd name="T3" fmla="*/ 2739 h 4310"/>
                  <a:gd name="T4" fmla="*/ 2901 w 4630"/>
                  <a:gd name="T5" fmla="*/ 169 h 4310"/>
                  <a:gd name="T6" fmla="*/ 2500 w 4630"/>
                  <a:gd name="T7" fmla="*/ 92 h 4310"/>
                  <a:gd name="T8" fmla="*/ 322 w 4630"/>
                  <a:gd name="T9" fmla="*/ 1566 h 4310"/>
                  <a:gd name="T10" fmla="*/ 1729 w 4630"/>
                  <a:gd name="T11" fmla="*/ 4147 h 4310"/>
                  <a:gd name="T12" fmla="*/ 2123 w 4630"/>
                  <a:gd name="T13" fmla="*/ 4222 h 4310"/>
                </a:gdLst>
                <a:ahLst/>
                <a:cxnLst>
                  <a:cxn ang="0">
                    <a:pos x="T0" y="T1"/>
                  </a:cxn>
                  <a:cxn ang="0">
                    <a:pos x="T2" y="T3"/>
                  </a:cxn>
                  <a:cxn ang="0">
                    <a:pos x="T4" y="T5"/>
                  </a:cxn>
                  <a:cxn ang="0">
                    <a:pos x="T6" y="T7"/>
                  </a:cxn>
                  <a:cxn ang="0">
                    <a:pos x="T8" y="T9"/>
                  </a:cxn>
                  <a:cxn ang="0">
                    <a:pos x="T10" y="T11"/>
                  </a:cxn>
                  <a:cxn ang="0">
                    <a:pos x="T12" y="T13"/>
                  </a:cxn>
                </a:cxnLst>
                <a:rect l="0" t="0" r="r" b="b"/>
                <a:pathLst>
                  <a:path w="4630" h="4310">
                    <a:moveTo>
                      <a:pt x="2123" y="4222"/>
                    </a:moveTo>
                    <a:cubicBezTo>
                      <a:pt x="3091" y="4310"/>
                      <a:pt x="4020" y="3708"/>
                      <a:pt x="4308" y="2739"/>
                    </a:cubicBezTo>
                    <a:cubicBezTo>
                      <a:pt x="4630" y="1639"/>
                      <a:pt x="4001" y="489"/>
                      <a:pt x="2901" y="169"/>
                    </a:cubicBezTo>
                    <a:cubicBezTo>
                      <a:pt x="2766" y="132"/>
                      <a:pt x="2635" y="103"/>
                      <a:pt x="2500" y="92"/>
                    </a:cubicBezTo>
                    <a:cubicBezTo>
                      <a:pt x="1535" y="0"/>
                      <a:pt x="608" y="599"/>
                      <a:pt x="322" y="1566"/>
                    </a:cubicBezTo>
                    <a:cubicBezTo>
                      <a:pt x="0" y="2667"/>
                      <a:pt x="627" y="3823"/>
                      <a:pt x="1729" y="4147"/>
                    </a:cubicBezTo>
                    <a:cubicBezTo>
                      <a:pt x="1858" y="4184"/>
                      <a:pt x="1991" y="4208"/>
                      <a:pt x="2123" y="4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2" name="Freeform 128"/>
              <p:cNvSpPr>
                <a:spLocks/>
              </p:cNvSpPr>
              <p:nvPr/>
            </p:nvSpPr>
            <p:spPr bwMode="auto">
              <a:xfrm>
                <a:off x="8001009" y="1565279"/>
                <a:ext cx="92075" cy="92075"/>
              </a:xfrm>
              <a:custGeom>
                <a:avLst/>
                <a:gdLst>
                  <a:gd name="T0" fmla="*/ 10515 w 10779"/>
                  <a:gd name="T1" fmla="*/ 5864 h 10783"/>
                  <a:gd name="T2" fmla="*/ 5862 w 10779"/>
                  <a:gd name="T3" fmla="*/ 264 h 10783"/>
                  <a:gd name="T4" fmla="*/ 264 w 10779"/>
                  <a:gd name="T5" fmla="*/ 4911 h 10783"/>
                  <a:gd name="T6" fmla="*/ 4908 w 10779"/>
                  <a:gd name="T7" fmla="*/ 10521 h 10783"/>
                  <a:gd name="T8" fmla="*/ 10515 w 10779"/>
                  <a:gd name="T9" fmla="*/ 5864 h 10783"/>
                </a:gdLst>
                <a:ahLst/>
                <a:cxnLst>
                  <a:cxn ang="0">
                    <a:pos x="T0" y="T1"/>
                  </a:cxn>
                  <a:cxn ang="0">
                    <a:pos x="T2" y="T3"/>
                  </a:cxn>
                  <a:cxn ang="0">
                    <a:pos x="T4" y="T5"/>
                  </a:cxn>
                  <a:cxn ang="0">
                    <a:pos x="T6" y="T7"/>
                  </a:cxn>
                  <a:cxn ang="0">
                    <a:pos x="T8" y="T9"/>
                  </a:cxn>
                </a:cxnLst>
                <a:rect l="0" t="0" r="r" b="b"/>
                <a:pathLst>
                  <a:path w="10779" h="10783">
                    <a:moveTo>
                      <a:pt x="10515" y="5864"/>
                    </a:moveTo>
                    <a:cubicBezTo>
                      <a:pt x="10779" y="3039"/>
                      <a:pt x="8695" y="526"/>
                      <a:pt x="5862" y="264"/>
                    </a:cubicBezTo>
                    <a:cubicBezTo>
                      <a:pt x="3028" y="0"/>
                      <a:pt x="526" y="2086"/>
                      <a:pt x="264" y="4911"/>
                    </a:cubicBezTo>
                    <a:cubicBezTo>
                      <a:pt x="0" y="7747"/>
                      <a:pt x="2075" y="10256"/>
                      <a:pt x="4908" y="10521"/>
                    </a:cubicBezTo>
                    <a:cubicBezTo>
                      <a:pt x="7742" y="10783"/>
                      <a:pt x="10255" y="8698"/>
                      <a:pt x="10515" y="58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3" name="Freeform 129"/>
              <p:cNvSpPr>
                <a:spLocks/>
              </p:cNvSpPr>
              <p:nvPr/>
            </p:nvSpPr>
            <p:spPr bwMode="auto">
              <a:xfrm>
                <a:off x="7950209" y="1803405"/>
                <a:ext cx="223838" cy="168275"/>
              </a:xfrm>
              <a:custGeom>
                <a:avLst/>
                <a:gdLst>
                  <a:gd name="T0" fmla="*/ 17175 w 26013"/>
                  <a:gd name="T1" fmla="*/ 6743 h 19566"/>
                  <a:gd name="T2" fmla="*/ 23447 w 26013"/>
                  <a:gd name="T3" fmla="*/ 1624 h 19566"/>
                  <a:gd name="T4" fmla="*/ 22025 w 26013"/>
                  <a:gd name="T5" fmla="*/ 0 h 19566"/>
                  <a:gd name="T6" fmla="*/ 16855 w 26013"/>
                  <a:gd name="T7" fmla="*/ 3059 h 19566"/>
                  <a:gd name="T8" fmla="*/ 10050 w 26013"/>
                  <a:gd name="T9" fmla="*/ 4983 h 19566"/>
                  <a:gd name="T10" fmla="*/ 7619 w 26013"/>
                  <a:gd name="T11" fmla="*/ 4924 h 19566"/>
                  <a:gd name="T12" fmla="*/ 921 w 26013"/>
                  <a:gd name="T13" fmla="*/ 2879 h 19566"/>
                  <a:gd name="T14" fmla="*/ 0 w 26013"/>
                  <a:gd name="T15" fmla="*/ 6015 h 19566"/>
                  <a:gd name="T16" fmla="*/ 6708 w 26013"/>
                  <a:gd name="T17" fmla="*/ 6126 h 19566"/>
                  <a:gd name="T18" fmla="*/ 7214 w 26013"/>
                  <a:gd name="T19" fmla="*/ 6177 h 19566"/>
                  <a:gd name="T20" fmla="*/ 12583 w 26013"/>
                  <a:gd name="T21" fmla="*/ 8765 h 19566"/>
                  <a:gd name="T22" fmla="*/ 9335 w 26013"/>
                  <a:gd name="T23" fmla="*/ 13053 h 19566"/>
                  <a:gd name="T24" fmla="*/ 2527 w 26013"/>
                  <a:gd name="T25" fmla="*/ 17506 h 19566"/>
                  <a:gd name="T26" fmla="*/ 4580 w 26013"/>
                  <a:gd name="T27" fmla="*/ 19566 h 19566"/>
                  <a:gd name="T28" fmla="*/ 11866 w 26013"/>
                  <a:gd name="T29" fmla="*/ 13761 h 19566"/>
                  <a:gd name="T30" fmla="*/ 18656 w 26013"/>
                  <a:gd name="T31" fmla="*/ 8977 h 19566"/>
                  <a:gd name="T32" fmla="*/ 26013 w 26013"/>
                  <a:gd name="T33" fmla="*/ 4342 h 19566"/>
                  <a:gd name="T34" fmla="*/ 24106 w 26013"/>
                  <a:gd name="T35" fmla="*/ 2379 h 19566"/>
                  <a:gd name="T36" fmla="*/ 17175 w 26013"/>
                  <a:gd name="T37" fmla="*/ 6743 h 19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13" h="19566">
                    <a:moveTo>
                      <a:pt x="17175" y="6743"/>
                    </a:moveTo>
                    <a:lnTo>
                      <a:pt x="23447" y="1624"/>
                    </a:lnTo>
                    <a:lnTo>
                      <a:pt x="22025" y="0"/>
                    </a:lnTo>
                    <a:cubicBezTo>
                      <a:pt x="21883" y="108"/>
                      <a:pt x="19146" y="2180"/>
                      <a:pt x="16855" y="3059"/>
                    </a:cubicBezTo>
                    <a:cubicBezTo>
                      <a:pt x="14561" y="3936"/>
                      <a:pt x="13005" y="4856"/>
                      <a:pt x="10050" y="4983"/>
                    </a:cubicBezTo>
                    <a:cubicBezTo>
                      <a:pt x="9195" y="5019"/>
                      <a:pt x="8381" y="4994"/>
                      <a:pt x="7619" y="4924"/>
                    </a:cubicBezTo>
                    <a:cubicBezTo>
                      <a:pt x="3530" y="4543"/>
                      <a:pt x="1054" y="2961"/>
                      <a:pt x="921" y="2879"/>
                    </a:cubicBezTo>
                    <a:lnTo>
                      <a:pt x="0" y="6015"/>
                    </a:lnTo>
                    <a:cubicBezTo>
                      <a:pt x="169" y="6002"/>
                      <a:pt x="3363" y="5814"/>
                      <a:pt x="6708" y="6126"/>
                    </a:cubicBezTo>
                    <a:cubicBezTo>
                      <a:pt x="6877" y="6141"/>
                      <a:pt x="7045" y="6159"/>
                      <a:pt x="7214" y="6177"/>
                    </a:cubicBezTo>
                    <a:cubicBezTo>
                      <a:pt x="10953" y="6581"/>
                      <a:pt x="12500" y="7988"/>
                      <a:pt x="12583" y="8765"/>
                    </a:cubicBezTo>
                    <a:cubicBezTo>
                      <a:pt x="12716" y="9972"/>
                      <a:pt x="11603" y="11281"/>
                      <a:pt x="9335" y="13053"/>
                    </a:cubicBezTo>
                    <a:cubicBezTo>
                      <a:pt x="6544" y="15240"/>
                      <a:pt x="2729" y="17393"/>
                      <a:pt x="2527" y="17506"/>
                    </a:cubicBezTo>
                    <a:lnTo>
                      <a:pt x="4580" y="19566"/>
                    </a:lnTo>
                    <a:cubicBezTo>
                      <a:pt x="4849" y="19349"/>
                      <a:pt x="9993" y="15235"/>
                      <a:pt x="11866" y="13761"/>
                    </a:cubicBezTo>
                    <a:cubicBezTo>
                      <a:pt x="13798" y="12246"/>
                      <a:pt x="16136" y="10896"/>
                      <a:pt x="18656" y="8977"/>
                    </a:cubicBezTo>
                    <a:cubicBezTo>
                      <a:pt x="21414" y="6863"/>
                      <a:pt x="25781" y="4469"/>
                      <a:pt x="26013" y="4342"/>
                    </a:cubicBezTo>
                    <a:lnTo>
                      <a:pt x="24106" y="2379"/>
                    </a:lnTo>
                    <a:lnTo>
                      <a:pt x="17175" y="6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4" name="Freeform 130"/>
              <p:cNvSpPr>
                <a:spLocks/>
              </p:cNvSpPr>
              <p:nvPr/>
            </p:nvSpPr>
            <p:spPr bwMode="auto">
              <a:xfrm>
                <a:off x="7839084" y="1365254"/>
                <a:ext cx="476251" cy="552451"/>
              </a:xfrm>
              <a:custGeom>
                <a:avLst/>
                <a:gdLst>
                  <a:gd name="T0" fmla="*/ 40998 w 55235"/>
                  <a:gd name="T1" fmla="*/ 42896 h 63946"/>
                  <a:gd name="T2" fmla="*/ 51732 w 55235"/>
                  <a:gd name="T3" fmla="*/ 58779 h 63946"/>
                  <a:gd name="T4" fmla="*/ 55235 w 55235"/>
                  <a:gd name="T5" fmla="*/ 55461 h 63946"/>
                  <a:gd name="T6" fmla="*/ 46445 w 55235"/>
                  <a:gd name="T7" fmla="*/ 39119 h 63946"/>
                  <a:gd name="T8" fmla="*/ 35202 w 55235"/>
                  <a:gd name="T9" fmla="*/ 21860 h 63946"/>
                  <a:gd name="T10" fmla="*/ 22231 w 55235"/>
                  <a:gd name="T11" fmla="*/ 0 h 63946"/>
                  <a:gd name="T12" fmla="*/ 17114 w 55235"/>
                  <a:gd name="T13" fmla="*/ 4653 h 63946"/>
                  <a:gd name="T14" fmla="*/ 28721 w 55235"/>
                  <a:gd name="T15" fmla="*/ 21168 h 63946"/>
                  <a:gd name="T16" fmla="*/ 32279 w 55235"/>
                  <a:gd name="T17" fmla="*/ 34016 h 63946"/>
                  <a:gd name="T18" fmla="*/ 23381 w 55235"/>
                  <a:gd name="T19" fmla="*/ 36189 h 63946"/>
                  <a:gd name="T20" fmla="*/ 17533 w 55235"/>
                  <a:gd name="T21" fmla="*/ 35070 h 63946"/>
                  <a:gd name="T22" fmla="*/ 749 w 55235"/>
                  <a:gd name="T23" fmla="*/ 28817 h 63946"/>
                  <a:gd name="T24" fmla="*/ 0 w 55235"/>
                  <a:gd name="T25" fmla="*/ 36890 h 63946"/>
                  <a:gd name="T26" fmla="*/ 8928 w 55235"/>
                  <a:gd name="T27" fmla="*/ 36714 h 63946"/>
                  <a:gd name="T28" fmla="*/ 22982 w 55235"/>
                  <a:gd name="T29" fmla="*/ 40409 h 63946"/>
                  <a:gd name="T30" fmla="*/ 36882 w 55235"/>
                  <a:gd name="T31" fmla="*/ 51090 h 63946"/>
                  <a:gd name="T32" fmla="*/ 46652 w 55235"/>
                  <a:gd name="T33" fmla="*/ 63946 h 63946"/>
                  <a:gd name="T34" fmla="*/ 49917 w 55235"/>
                  <a:gd name="T35" fmla="*/ 60322 h 63946"/>
                  <a:gd name="T36" fmla="*/ 40998 w 55235"/>
                  <a:gd name="T37" fmla="*/ 42896 h 6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235" h="63946">
                    <a:moveTo>
                      <a:pt x="40998" y="42896"/>
                    </a:moveTo>
                    <a:lnTo>
                      <a:pt x="51732" y="58779"/>
                    </a:lnTo>
                    <a:lnTo>
                      <a:pt x="55235" y="55461"/>
                    </a:lnTo>
                    <a:cubicBezTo>
                      <a:pt x="55018" y="55012"/>
                      <a:pt x="50873" y="46509"/>
                      <a:pt x="46445" y="39119"/>
                    </a:cubicBezTo>
                    <a:cubicBezTo>
                      <a:pt x="42410" y="32386"/>
                      <a:pt x="38271" y="27133"/>
                      <a:pt x="35202" y="21860"/>
                    </a:cubicBezTo>
                    <a:cubicBezTo>
                      <a:pt x="32229" y="16749"/>
                      <a:pt x="22733" y="838"/>
                      <a:pt x="22231" y="0"/>
                    </a:cubicBezTo>
                    <a:lnTo>
                      <a:pt x="17114" y="4653"/>
                    </a:lnTo>
                    <a:cubicBezTo>
                      <a:pt x="17474" y="5097"/>
                      <a:pt x="24287" y="13569"/>
                      <a:pt x="28721" y="21168"/>
                    </a:cubicBezTo>
                    <a:cubicBezTo>
                      <a:pt x="32319" y="27325"/>
                      <a:pt x="33687" y="31369"/>
                      <a:pt x="32279" y="34016"/>
                    </a:cubicBezTo>
                    <a:cubicBezTo>
                      <a:pt x="31589" y="35325"/>
                      <a:pt x="28644" y="36678"/>
                      <a:pt x="23381" y="36189"/>
                    </a:cubicBezTo>
                    <a:cubicBezTo>
                      <a:pt x="21676" y="36029"/>
                      <a:pt x="19728" y="35681"/>
                      <a:pt x="17533" y="35070"/>
                    </a:cubicBezTo>
                    <a:cubicBezTo>
                      <a:pt x="9104" y="32740"/>
                      <a:pt x="1166" y="29013"/>
                      <a:pt x="749" y="28817"/>
                    </a:cubicBezTo>
                    <a:lnTo>
                      <a:pt x="0" y="36890"/>
                    </a:lnTo>
                    <a:cubicBezTo>
                      <a:pt x="174" y="36858"/>
                      <a:pt x="3545" y="36213"/>
                      <a:pt x="8928" y="36714"/>
                    </a:cubicBezTo>
                    <a:cubicBezTo>
                      <a:pt x="12857" y="37077"/>
                      <a:pt x="17761" y="38071"/>
                      <a:pt x="22982" y="40409"/>
                    </a:cubicBezTo>
                    <a:cubicBezTo>
                      <a:pt x="29670" y="43418"/>
                      <a:pt x="32402" y="46964"/>
                      <a:pt x="36882" y="51090"/>
                    </a:cubicBezTo>
                    <a:cubicBezTo>
                      <a:pt x="41364" y="55209"/>
                      <a:pt x="46386" y="63509"/>
                      <a:pt x="46652" y="63946"/>
                    </a:cubicBezTo>
                    <a:lnTo>
                      <a:pt x="49917" y="60322"/>
                    </a:lnTo>
                    <a:lnTo>
                      <a:pt x="40998" y="428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5" name="Freeform 133"/>
              <p:cNvSpPr>
                <a:spLocks/>
              </p:cNvSpPr>
              <p:nvPr/>
            </p:nvSpPr>
            <p:spPr bwMode="auto">
              <a:xfrm>
                <a:off x="6888170" y="2424119"/>
                <a:ext cx="28575" cy="28575"/>
              </a:xfrm>
              <a:custGeom>
                <a:avLst/>
                <a:gdLst>
                  <a:gd name="T0" fmla="*/ 2392 w 3346"/>
                  <a:gd name="T1" fmla="*/ 3133 h 3307"/>
                  <a:gd name="T2" fmla="*/ 3314 w 3346"/>
                  <a:gd name="T3" fmla="*/ 1706 h 3307"/>
                  <a:gd name="T4" fmla="*/ 1727 w 3346"/>
                  <a:gd name="T5" fmla="*/ 8 h 3307"/>
                  <a:gd name="T6" fmla="*/ 954 w 3346"/>
                  <a:gd name="T7" fmla="*/ 173 h 3307"/>
                  <a:gd name="T8" fmla="*/ 32 w 3346"/>
                  <a:gd name="T9" fmla="*/ 1602 h 3307"/>
                  <a:gd name="T10" fmla="*/ 1621 w 3346"/>
                  <a:gd name="T11" fmla="*/ 3300 h 3307"/>
                  <a:gd name="T12" fmla="*/ 2392 w 3346"/>
                  <a:gd name="T13" fmla="*/ 3133 h 3307"/>
                </a:gdLst>
                <a:ahLst/>
                <a:cxnLst>
                  <a:cxn ang="0">
                    <a:pos x="T0" y="T1"/>
                  </a:cxn>
                  <a:cxn ang="0">
                    <a:pos x="T2" y="T3"/>
                  </a:cxn>
                  <a:cxn ang="0">
                    <a:pos x="T4" y="T5"/>
                  </a:cxn>
                  <a:cxn ang="0">
                    <a:pos x="T6" y="T7"/>
                  </a:cxn>
                  <a:cxn ang="0">
                    <a:pos x="T8" y="T9"/>
                  </a:cxn>
                  <a:cxn ang="0">
                    <a:pos x="T10" y="T11"/>
                  </a:cxn>
                  <a:cxn ang="0">
                    <a:pos x="T12" y="T13"/>
                  </a:cxn>
                </a:cxnLst>
                <a:rect l="0" t="0" r="r" b="b"/>
                <a:pathLst>
                  <a:path w="3346" h="3307">
                    <a:moveTo>
                      <a:pt x="2392" y="3133"/>
                    </a:moveTo>
                    <a:cubicBezTo>
                      <a:pt x="2924" y="2876"/>
                      <a:pt x="3298" y="2337"/>
                      <a:pt x="3314" y="1706"/>
                    </a:cubicBezTo>
                    <a:cubicBezTo>
                      <a:pt x="3346" y="797"/>
                      <a:pt x="2635" y="40"/>
                      <a:pt x="1727" y="8"/>
                    </a:cubicBezTo>
                    <a:cubicBezTo>
                      <a:pt x="1449" y="0"/>
                      <a:pt x="1188" y="60"/>
                      <a:pt x="954" y="173"/>
                    </a:cubicBezTo>
                    <a:cubicBezTo>
                      <a:pt x="422" y="434"/>
                      <a:pt x="50" y="971"/>
                      <a:pt x="32" y="1602"/>
                    </a:cubicBezTo>
                    <a:cubicBezTo>
                      <a:pt x="0" y="2513"/>
                      <a:pt x="715" y="3273"/>
                      <a:pt x="1621" y="3300"/>
                    </a:cubicBezTo>
                    <a:cubicBezTo>
                      <a:pt x="1896" y="3307"/>
                      <a:pt x="2158" y="3248"/>
                      <a:pt x="2392" y="3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6" name="Freeform 134"/>
              <p:cNvSpPr>
                <a:spLocks/>
              </p:cNvSpPr>
              <p:nvPr/>
            </p:nvSpPr>
            <p:spPr bwMode="auto">
              <a:xfrm>
                <a:off x="6897696" y="2309819"/>
                <a:ext cx="14288" cy="14288"/>
              </a:xfrm>
              <a:custGeom>
                <a:avLst/>
                <a:gdLst>
                  <a:gd name="T0" fmla="*/ 771 w 1735"/>
                  <a:gd name="T1" fmla="*/ 1646 h 1666"/>
                  <a:gd name="T2" fmla="*/ 1226 w 1735"/>
                  <a:gd name="T3" fmla="*/ 1568 h 1666"/>
                  <a:gd name="T4" fmla="*/ 1682 w 1735"/>
                  <a:gd name="T5" fmla="*/ 932 h 1666"/>
                  <a:gd name="T6" fmla="*/ 964 w 1735"/>
                  <a:gd name="T7" fmla="*/ 21 h 1666"/>
                  <a:gd name="T8" fmla="*/ 505 w 1735"/>
                  <a:gd name="T9" fmla="*/ 95 h 1666"/>
                  <a:gd name="T10" fmla="*/ 51 w 1735"/>
                  <a:gd name="T11" fmla="*/ 736 h 1666"/>
                  <a:gd name="T12" fmla="*/ 771 w 1735"/>
                  <a:gd name="T13" fmla="*/ 1646 h 1666"/>
                </a:gdLst>
                <a:ahLst/>
                <a:cxnLst>
                  <a:cxn ang="0">
                    <a:pos x="T0" y="T1"/>
                  </a:cxn>
                  <a:cxn ang="0">
                    <a:pos x="T2" y="T3"/>
                  </a:cxn>
                  <a:cxn ang="0">
                    <a:pos x="T4" y="T5"/>
                  </a:cxn>
                  <a:cxn ang="0">
                    <a:pos x="T6" y="T7"/>
                  </a:cxn>
                  <a:cxn ang="0">
                    <a:pos x="T8" y="T9"/>
                  </a:cxn>
                  <a:cxn ang="0">
                    <a:pos x="T10" y="T11"/>
                  </a:cxn>
                  <a:cxn ang="0">
                    <a:pos x="T12" y="T13"/>
                  </a:cxn>
                </a:cxnLst>
                <a:rect l="0" t="0" r="r" b="b"/>
                <a:pathLst>
                  <a:path w="1735" h="1666">
                    <a:moveTo>
                      <a:pt x="771" y="1646"/>
                    </a:moveTo>
                    <a:cubicBezTo>
                      <a:pt x="933" y="1666"/>
                      <a:pt x="1089" y="1635"/>
                      <a:pt x="1226" y="1568"/>
                    </a:cubicBezTo>
                    <a:cubicBezTo>
                      <a:pt x="1469" y="1452"/>
                      <a:pt x="1646" y="1216"/>
                      <a:pt x="1682" y="932"/>
                    </a:cubicBezTo>
                    <a:cubicBezTo>
                      <a:pt x="1735" y="481"/>
                      <a:pt x="1413" y="71"/>
                      <a:pt x="964" y="21"/>
                    </a:cubicBezTo>
                    <a:cubicBezTo>
                      <a:pt x="798" y="0"/>
                      <a:pt x="644" y="28"/>
                      <a:pt x="505" y="95"/>
                    </a:cubicBezTo>
                    <a:cubicBezTo>
                      <a:pt x="264" y="213"/>
                      <a:pt x="87" y="449"/>
                      <a:pt x="51" y="736"/>
                    </a:cubicBezTo>
                    <a:cubicBezTo>
                      <a:pt x="0" y="1186"/>
                      <a:pt x="322" y="1595"/>
                      <a:pt x="771" y="16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7" name="Freeform 135"/>
              <p:cNvSpPr>
                <a:spLocks/>
              </p:cNvSpPr>
              <p:nvPr/>
            </p:nvSpPr>
            <p:spPr bwMode="auto">
              <a:xfrm>
                <a:off x="6872295" y="2278069"/>
                <a:ext cx="74613" cy="87313"/>
              </a:xfrm>
              <a:custGeom>
                <a:avLst/>
                <a:gdLst>
                  <a:gd name="T0" fmla="*/ 3648 w 8720"/>
                  <a:gd name="T1" fmla="*/ 6435 h 10273"/>
                  <a:gd name="T2" fmla="*/ 5815 w 8720"/>
                  <a:gd name="T3" fmla="*/ 8187 h 10273"/>
                  <a:gd name="T4" fmla="*/ 7320 w 8720"/>
                  <a:gd name="T5" fmla="*/ 10273 h 10273"/>
                  <a:gd name="T6" fmla="*/ 7857 w 8720"/>
                  <a:gd name="T7" fmla="*/ 9709 h 10273"/>
                  <a:gd name="T8" fmla="*/ 6506 w 8720"/>
                  <a:gd name="T9" fmla="*/ 6898 h 10273"/>
                  <a:gd name="T10" fmla="*/ 8148 w 8720"/>
                  <a:gd name="T11" fmla="*/ 9468 h 10273"/>
                  <a:gd name="T12" fmla="*/ 8720 w 8720"/>
                  <a:gd name="T13" fmla="*/ 8954 h 10273"/>
                  <a:gd name="T14" fmla="*/ 7383 w 8720"/>
                  <a:gd name="T15" fmla="*/ 6321 h 10273"/>
                  <a:gd name="T16" fmla="*/ 5659 w 8720"/>
                  <a:gd name="T17" fmla="*/ 3528 h 10273"/>
                  <a:gd name="T18" fmla="*/ 3680 w 8720"/>
                  <a:gd name="T19" fmla="*/ 0 h 10273"/>
                  <a:gd name="T20" fmla="*/ 2846 w 8720"/>
                  <a:gd name="T21" fmla="*/ 721 h 10273"/>
                  <a:gd name="T22" fmla="*/ 4635 w 8720"/>
                  <a:gd name="T23" fmla="*/ 3395 h 10273"/>
                  <a:gd name="T24" fmla="*/ 5151 w 8720"/>
                  <a:gd name="T25" fmla="*/ 5453 h 10273"/>
                  <a:gd name="T26" fmla="*/ 4922 w 8720"/>
                  <a:gd name="T27" fmla="*/ 5644 h 10273"/>
                  <a:gd name="T28" fmla="*/ 2796 w 8720"/>
                  <a:gd name="T29" fmla="*/ 5561 h 10273"/>
                  <a:gd name="T30" fmla="*/ 147 w 8720"/>
                  <a:gd name="T31" fmla="*/ 4502 h 10273"/>
                  <a:gd name="T32" fmla="*/ 0 w 8720"/>
                  <a:gd name="T33" fmla="*/ 5782 h 10273"/>
                  <a:gd name="T34" fmla="*/ 3648 w 8720"/>
                  <a:gd name="T35" fmla="*/ 6435 h 10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0" h="10273">
                    <a:moveTo>
                      <a:pt x="3648" y="6435"/>
                    </a:moveTo>
                    <a:cubicBezTo>
                      <a:pt x="4696" y="6940"/>
                      <a:pt x="5120" y="7515"/>
                      <a:pt x="5815" y="8187"/>
                    </a:cubicBezTo>
                    <a:cubicBezTo>
                      <a:pt x="6513" y="8863"/>
                      <a:pt x="7280" y="10201"/>
                      <a:pt x="7320" y="10273"/>
                    </a:cubicBezTo>
                    <a:lnTo>
                      <a:pt x="7857" y="9709"/>
                    </a:lnTo>
                    <a:lnTo>
                      <a:pt x="6506" y="6898"/>
                    </a:lnTo>
                    <a:lnTo>
                      <a:pt x="8148" y="9468"/>
                    </a:lnTo>
                    <a:lnTo>
                      <a:pt x="8720" y="8954"/>
                    </a:lnTo>
                    <a:cubicBezTo>
                      <a:pt x="8687" y="8884"/>
                      <a:pt x="8062" y="7513"/>
                      <a:pt x="7383" y="6321"/>
                    </a:cubicBezTo>
                    <a:cubicBezTo>
                      <a:pt x="6768" y="5230"/>
                      <a:pt x="6128" y="4382"/>
                      <a:pt x="5659" y="3528"/>
                    </a:cubicBezTo>
                    <a:cubicBezTo>
                      <a:pt x="5208" y="2705"/>
                      <a:pt x="3756" y="135"/>
                      <a:pt x="3680" y="0"/>
                    </a:cubicBezTo>
                    <a:lnTo>
                      <a:pt x="2846" y="721"/>
                    </a:lnTo>
                    <a:cubicBezTo>
                      <a:pt x="2904" y="793"/>
                      <a:pt x="3954" y="2168"/>
                      <a:pt x="4635" y="3395"/>
                    </a:cubicBezTo>
                    <a:cubicBezTo>
                      <a:pt x="5181" y="4386"/>
                      <a:pt x="5386" y="5036"/>
                      <a:pt x="5151" y="5453"/>
                    </a:cubicBezTo>
                    <a:cubicBezTo>
                      <a:pt x="5111" y="5520"/>
                      <a:pt x="5035" y="5586"/>
                      <a:pt x="4922" y="5644"/>
                    </a:cubicBezTo>
                    <a:cubicBezTo>
                      <a:pt x="4574" y="5814"/>
                      <a:pt x="3866" y="5885"/>
                      <a:pt x="2796" y="5561"/>
                    </a:cubicBezTo>
                    <a:cubicBezTo>
                      <a:pt x="1464" y="5158"/>
                      <a:pt x="214" y="4537"/>
                      <a:pt x="147" y="4502"/>
                    </a:cubicBezTo>
                    <a:lnTo>
                      <a:pt x="0" y="5782"/>
                    </a:lnTo>
                    <a:cubicBezTo>
                      <a:pt x="86" y="5768"/>
                      <a:pt x="1694" y="5502"/>
                      <a:pt x="3648" y="64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8" name="Freeform 136"/>
              <p:cNvSpPr>
                <a:spLocks/>
              </p:cNvSpPr>
              <p:nvPr/>
            </p:nvSpPr>
            <p:spPr bwMode="auto">
              <a:xfrm>
                <a:off x="7010408" y="2463807"/>
                <a:ext cx="25400" cy="23813"/>
              </a:xfrm>
              <a:custGeom>
                <a:avLst/>
                <a:gdLst>
                  <a:gd name="T0" fmla="*/ 906 w 2946"/>
                  <a:gd name="T1" fmla="*/ 182 h 2685"/>
                  <a:gd name="T2" fmla="*/ 316 w 2946"/>
                  <a:gd name="T3" fmla="*/ 773 h 2685"/>
                  <a:gd name="T4" fmla="*/ 902 w 2946"/>
                  <a:gd name="T5" fmla="*/ 2506 h 2685"/>
                  <a:gd name="T6" fmla="*/ 2043 w 2946"/>
                  <a:gd name="T7" fmla="*/ 2504 h 2685"/>
                  <a:gd name="T8" fmla="*/ 2631 w 2946"/>
                  <a:gd name="T9" fmla="*/ 1916 h 2685"/>
                  <a:gd name="T10" fmla="*/ 2042 w 2946"/>
                  <a:gd name="T11" fmla="*/ 185 h 2685"/>
                  <a:gd name="T12" fmla="*/ 906 w 2946"/>
                  <a:gd name="T13" fmla="*/ 182 h 2685"/>
                </a:gdLst>
                <a:ahLst/>
                <a:cxnLst>
                  <a:cxn ang="0">
                    <a:pos x="T0" y="T1"/>
                  </a:cxn>
                  <a:cxn ang="0">
                    <a:pos x="T2" y="T3"/>
                  </a:cxn>
                  <a:cxn ang="0">
                    <a:pos x="T4" y="T5"/>
                  </a:cxn>
                  <a:cxn ang="0">
                    <a:pos x="T6" y="T7"/>
                  </a:cxn>
                  <a:cxn ang="0">
                    <a:pos x="T8" y="T9"/>
                  </a:cxn>
                  <a:cxn ang="0">
                    <a:pos x="T10" y="T11"/>
                  </a:cxn>
                  <a:cxn ang="0">
                    <a:pos x="T12" y="T13"/>
                  </a:cxn>
                </a:cxnLst>
                <a:rect l="0" t="0" r="r" b="b"/>
                <a:pathLst>
                  <a:path w="2946" h="2685">
                    <a:moveTo>
                      <a:pt x="906" y="182"/>
                    </a:moveTo>
                    <a:cubicBezTo>
                      <a:pt x="658" y="304"/>
                      <a:pt x="449" y="505"/>
                      <a:pt x="316" y="773"/>
                    </a:cubicBezTo>
                    <a:cubicBezTo>
                      <a:pt x="0" y="1411"/>
                      <a:pt x="262" y="2191"/>
                      <a:pt x="902" y="2506"/>
                    </a:cubicBezTo>
                    <a:cubicBezTo>
                      <a:pt x="1276" y="2685"/>
                      <a:pt x="1697" y="2673"/>
                      <a:pt x="2043" y="2504"/>
                    </a:cubicBezTo>
                    <a:cubicBezTo>
                      <a:pt x="2290" y="2383"/>
                      <a:pt x="2500" y="2182"/>
                      <a:pt x="2631" y="1916"/>
                    </a:cubicBezTo>
                    <a:cubicBezTo>
                      <a:pt x="2946" y="1271"/>
                      <a:pt x="2683" y="500"/>
                      <a:pt x="2042" y="185"/>
                    </a:cubicBezTo>
                    <a:cubicBezTo>
                      <a:pt x="1670" y="0"/>
                      <a:pt x="1253" y="13"/>
                      <a:pt x="906"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29" name="Freeform 137"/>
              <p:cNvSpPr>
                <a:spLocks/>
              </p:cNvSpPr>
              <p:nvPr/>
            </p:nvSpPr>
            <p:spPr bwMode="auto">
              <a:xfrm>
                <a:off x="6829433" y="2336806"/>
                <a:ext cx="163513" cy="166688"/>
              </a:xfrm>
              <a:custGeom>
                <a:avLst/>
                <a:gdLst>
                  <a:gd name="T0" fmla="*/ 19032 w 19032"/>
                  <a:gd name="T1" fmla="*/ 4078 h 19264"/>
                  <a:gd name="T2" fmla="*/ 18166 w 19032"/>
                  <a:gd name="T3" fmla="*/ 2608 h 19264"/>
                  <a:gd name="T4" fmla="*/ 12762 w 19032"/>
                  <a:gd name="T5" fmla="*/ 6064 h 19264"/>
                  <a:gd name="T6" fmla="*/ 17756 w 19032"/>
                  <a:gd name="T7" fmla="*/ 1919 h 19264"/>
                  <a:gd name="T8" fmla="*/ 16746 w 19032"/>
                  <a:gd name="T9" fmla="*/ 0 h 19264"/>
                  <a:gd name="T10" fmla="*/ 11448 w 19032"/>
                  <a:gd name="T11" fmla="*/ 4399 h 19264"/>
                  <a:gd name="T12" fmla="*/ 6168 w 19032"/>
                  <a:gd name="T13" fmla="*/ 8328 h 19264"/>
                  <a:gd name="T14" fmla="*/ 0 w 19032"/>
                  <a:gd name="T15" fmla="*/ 12384 h 19264"/>
                  <a:gd name="T16" fmla="*/ 1037 w 19032"/>
                  <a:gd name="T17" fmla="*/ 14435 h 19264"/>
                  <a:gd name="T18" fmla="*/ 6076 w 19032"/>
                  <a:gd name="T19" fmla="*/ 10409 h 19264"/>
                  <a:gd name="T20" fmla="*/ 7839 w 19032"/>
                  <a:gd name="T21" fmla="*/ 9362 h 19264"/>
                  <a:gd name="T22" fmla="*/ 10102 w 19032"/>
                  <a:gd name="T23" fmla="*/ 9018 h 19264"/>
                  <a:gd name="T24" fmla="*/ 10727 w 19032"/>
                  <a:gd name="T25" fmla="*/ 13709 h 19264"/>
                  <a:gd name="T26" fmla="*/ 9065 w 19032"/>
                  <a:gd name="T27" fmla="*/ 19183 h 19264"/>
                  <a:gd name="T28" fmla="*/ 11655 w 19032"/>
                  <a:gd name="T29" fmla="*/ 19264 h 19264"/>
                  <a:gd name="T30" fmla="*/ 12325 w 19032"/>
                  <a:gd name="T31" fmla="*/ 11863 h 19264"/>
                  <a:gd name="T32" fmla="*/ 15451 w 19032"/>
                  <a:gd name="T33" fmla="*/ 7219 h 19264"/>
                  <a:gd name="T34" fmla="*/ 19032 w 19032"/>
                  <a:gd name="T35" fmla="*/ 4078 h 19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32" h="19264">
                    <a:moveTo>
                      <a:pt x="19032" y="4078"/>
                    </a:moveTo>
                    <a:lnTo>
                      <a:pt x="18166" y="2608"/>
                    </a:lnTo>
                    <a:lnTo>
                      <a:pt x="12762" y="6064"/>
                    </a:lnTo>
                    <a:lnTo>
                      <a:pt x="17756" y="1919"/>
                    </a:lnTo>
                    <a:lnTo>
                      <a:pt x="16746" y="0"/>
                    </a:lnTo>
                    <a:cubicBezTo>
                      <a:pt x="16595" y="142"/>
                      <a:pt x="13716" y="2841"/>
                      <a:pt x="11448" y="4399"/>
                    </a:cubicBezTo>
                    <a:cubicBezTo>
                      <a:pt x="9379" y="5825"/>
                      <a:pt x="7791" y="7244"/>
                      <a:pt x="6168" y="8328"/>
                    </a:cubicBezTo>
                    <a:cubicBezTo>
                      <a:pt x="4595" y="9378"/>
                      <a:pt x="230" y="12234"/>
                      <a:pt x="0" y="12384"/>
                    </a:cubicBezTo>
                    <a:lnTo>
                      <a:pt x="1037" y="14435"/>
                    </a:lnTo>
                    <a:cubicBezTo>
                      <a:pt x="1172" y="14311"/>
                      <a:pt x="3740" y="11975"/>
                      <a:pt x="6076" y="10409"/>
                    </a:cubicBezTo>
                    <a:cubicBezTo>
                      <a:pt x="6738" y="9965"/>
                      <a:pt x="7322" y="9613"/>
                      <a:pt x="7839" y="9362"/>
                    </a:cubicBezTo>
                    <a:cubicBezTo>
                      <a:pt x="8801" y="8891"/>
                      <a:pt x="9534" y="8760"/>
                      <a:pt x="10102" y="9018"/>
                    </a:cubicBezTo>
                    <a:cubicBezTo>
                      <a:pt x="10668" y="9279"/>
                      <a:pt x="11342" y="10796"/>
                      <a:pt x="10727" y="13709"/>
                    </a:cubicBezTo>
                    <a:cubicBezTo>
                      <a:pt x="10149" y="16446"/>
                      <a:pt x="9119" y="19047"/>
                      <a:pt x="9065" y="19183"/>
                    </a:cubicBezTo>
                    <a:lnTo>
                      <a:pt x="11655" y="19264"/>
                    </a:lnTo>
                    <a:cubicBezTo>
                      <a:pt x="11610" y="19095"/>
                      <a:pt x="10798" y="15920"/>
                      <a:pt x="12325" y="11863"/>
                    </a:cubicBezTo>
                    <a:cubicBezTo>
                      <a:pt x="13150" y="9671"/>
                      <a:pt x="14225" y="8727"/>
                      <a:pt x="15451" y="7219"/>
                    </a:cubicBezTo>
                    <a:cubicBezTo>
                      <a:pt x="16678" y="5704"/>
                      <a:pt x="18914" y="4159"/>
                      <a:pt x="19032" y="40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0" name="Freeform 138"/>
              <p:cNvSpPr>
                <a:spLocks/>
              </p:cNvSpPr>
              <p:nvPr/>
            </p:nvSpPr>
            <p:spPr bwMode="auto">
              <a:xfrm>
                <a:off x="6980246" y="2379669"/>
                <a:ext cx="92075" cy="138113"/>
              </a:xfrm>
              <a:custGeom>
                <a:avLst/>
                <a:gdLst>
                  <a:gd name="T0" fmla="*/ 2142 w 10606"/>
                  <a:gd name="T1" fmla="*/ 965 h 16132"/>
                  <a:gd name="T2" fmla="*/ 4082 w 10606"/>
                  <a:gd name="T3" fmla="*/ 5676 h 16132"/>
                  <a:gd name="T4" fmla="*/ 1607 w 10606"/>
                  <a:gd name="T5" fmla="*/ 1294 h 16132"/>
                  <a:gd name="T6" fmla="*/ 462 w 10606"/>
                  <a:gd name="T7" fmla="*/ 1991 h 16132"/>
                  <a:gd name="T8" fmla="*/ 1794 w 10606"/>
                  <a:gd name="T9" fmla="*/ 5487 h 16132"/>
                  <a:gd name="T10" fmla="*/ 2252 w 10606"/>
                  <a:gd name="T11" fmla="*/ 9858 h 16132"/>
                  <a:gd name="T12" fmla="*/ 0 w 10606"/>
                  <a:gd name="T13" fmla="*/ 15239 h 16132"/>
                  <a:gd name="T14" fmla="*/ 1824 w 10606"/>
                  <a:gd name="T15" fmla="*/ 16132 h 16132"/>
                  <a:gd name="T16" fmla="*/ 2683 w 10606"/>
                  <a:gd name="T17" fmla="*/ 11723 h 16132"/>
                  <a:gd name="T18" fmla="*/ 4493 w 10606"/>
                  <a:gd name="T19" fmla="*/ 8790 h 16132"/>
                  <a:gd name="T20" fmla="*/ 4840 w 10606"/>
                  <a:gd name="T21" fmla="*/ 8706 h 16132"/>
                  <a:gd name="T22" fmla="*/ 7119 w 10606"/>
                  <a:gd name="T23" fmla="*/ 11150 h 16132"/>
                  <a:gd name="T24" fmla="*/ 9132 w 10606"/>
                  <a:gd name="T25" fmla="*/ 15803 h 16132"/>
                  <a:gd name="T26" fmla="*/ 10606 w 10606"/>
                  <a:gd name="T27" fmla="*/ 14759 h 16132"/>
                  <a:gd name="T28" fmla="*/ 7822 w 10606"/>
                  <a:gd name="T29" fmla="*/ 9678 h 16132"/>
                  <a:gd name="T30" fmla="*/ 5604 w 10606"/>
                  <a:gd name="T31" fmla="*/ 5009 h 16132"/>
                  <a:gd name="T32" fmla="*/ 3548 w 10606"/>
                  <a:gd name="T33" fmla="*/ 0 h 16132"/>
                  <a:gd name="T34" fmla="*/ 2142 w 10606"/>
                  <a:gd name="T35" fmla="*/ 965 h 1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06" h="16132">
                    <a:moveTo>
                      <a:pt x="2142" y="965"/>
                    </a:moveTo>
                    <a:lnTo>
                      <a:pt x="4082" y="5676"/>
                    </a:lnTo>
                    <a:lnTo>
                      <a:pt x="1607" y="1294"/>
                    </a:lnTo>
                    <a:lnTo>
                      <a:pt x="462" y="1991"/>
                    </a:lnTo>
                    <a:cubicBezTo>
                      <a:pt x="514" y="2090"/>
                      <a:pt x="1497" y="3986"/>
                      <a:pt x="1794" y="5487"/>
                    </a:cubicBezTo>
                    <a:cubicBezTo>
                      <a:pt x="2090" y="6982"/>
                      <a:pt x="2489" y="8034"/>
                      <a:pt x="2252" y="9858"/>
                    </a:cubicBezTo>
                    <a:cubicBezTo>
                      <a:pt x="1823" y="13233"/>
                      <a:pt x="92" y="15138"/>
                      <a:pt x="0" y="15239"/>
                    </a:cubicBezTo>
                    <a:lnTo>
                      <a:pt x="1824" y="16132"/>
                    </a:lnTo>
                    <a:cubicBezTo>
                      <a:pt x="1835" y="16017"/>
                      <a:pt x="2080" y="13833"/>
                      <a:pt x="2683" y="11723"/>
                    </a:cubicBezTo>
                    <a:cubicBezTo>
                      <a:pt x="3201" y="9926"/>
                      <a:pt x="3961" y="9051"/>
                      <a:pt x="4493" y="8790"/>
                    </a:cubicBezTo>
                    <a:cubicBezTo>
                      <a:pt x="4624" y="8727"/>
                      <a:pt x="4743" y="8699"/>
                      <a:pt x="4840" y="8706"/>
                    </a:cubicBezTo>
                    <a:cubicBezTo>
                      <a:pt x="5590" y="8754"/>
                      <a:pt x="6278" y="9577"/>
                      <a:pt x="7119" y="11150"/>
                    </a:cubicBezTo>
                    <a:cubicBezTo>
                      <a:pt x="8161" y="13095"/>
                      <a:pt x="9083" y="15666"/>
                      <a:pt x="9132" y="15803"/>
                    </a:cubicBezTo>
                    <a:lnTo>
                      <a:pt x="10606" y="14759"/>
                    </a:lnTo>
                    <a:cubicBezTo>
                      <a:pt x="10501" y="14570"/>
                      <a:pt x="8528" y="10979"/>
                      <a:pt x="7822" y="9678"/>
                    </a:cubicBezTo>
                    <a:cubicBezTo>
                      <a:pt x="7096" y="8330"/>
                      <a:pt x="6513" y="6752"/>
                      <a:pt x="5604" y="5009"/>
                    </a:cubicBezTo>
                    <a:cubicBezTo>
                      <a:pt x="4603" y="3097"/>
                      <a:pt x="3600" y="156"/>
                      <a:pt x="3548" y="0"/>
                    </a:cubicBezTo>
                    <a:lnTo>
                      <a:pt x="2142" y="9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1" name="Freeform 139"/>
              <p:cNvSpPr>
                <a:spLocks/>
              </p:cNvSpPr>
              <p:nvPr/>
            </p:nvSpPr>
            <p:spPr bwMode="auto">
              <a:xfrm>
                <a:off x="6953258" y="2239968"/>
                <a:ext cx="15875" cy="14288"/>
              </a:xfrm>
              <a:custGeom>
                <a:avLst/>
                <a:gdLst>
                  <a:gd name="T0" fmla="*/ 566 w 1850"/>
                  <a:gd name="T1" fmla="*/ 166 h 1808"/>
                  <a:gd name="T2" fmla="*/ 417 w 1850"/>
                  <a:gd name="T3" fmla="*/ 259 h 1808"/>
                  <a:gd name="T4" fmla="*/ 282 w 1850"/>
                  <a:gd name="T5" fmla="*/ 1413 h 1808"/>
                  <a:gd name="T6" fmla="*/ 1283 w 1850"/>
                  <a:gd name="T7" fmla="*/ 1641 h 1808"/>
                  <a:gd name="T8" fmla="*/ 1433 w 1850"/>
                  <a:gd name="T9" fmla="*/ 1548 h 1808"/>
                  <a:gd name="T10" fmla="*/ 1569 w 1850"/>
                  <a:gd name="T11" fmla="*/ 396 h 1808"/>
                  <a:gd name="T12" fmla="*/ 566 w 1850"/>
                  <a:gd name="T13" fmla="*/ 166 h 1808"/>
                </a:gdLst>
                <a:ahLst/>
                <a:cxnLst>
                  <a:cxn ang="0">
                    <a:pos x="T0" y="T1"/>
                  </a:cxn>
                  <a:cxn ang="0">
                    <a:pos x="T2" y="T3"/>
                  </a:cxn>
                  <a:cxn ang="0">
                    <a:pos x="T4" y="T5"/>
                  </a:cxn>
                  <a:cxn ang="0">
                    <a:pos x="T6" y="T7"/>
                  </a:cxn>
                  <a:cxn ang="0">
                    <a:pos x="T8" y="T9"/>
                  </a:cxn>
                  <a:cxn ang="0">
                    <a:pos x="T10" y="T11"/>
                  </a:cxn>
                  <a:cxn ang="0">
                    <a:pos x="T12" y="T13"/>
                  </a:cxn>
                </a:cxnLst>
                <a:rect l="0" t="0" r="r" b="b"/>
                <a:pathLst>
                  <a:path w="1850" h="1808">
                    <a:moveTo>
                      <a:pt x="566" y="166"/>
                    </a:moveTo>
                    <a:cubicBezTo>
                      <a:pt x="514" y="189"/>
                      <a:pt x="466" y="221"/>
                      <a:pt x="417" y="259"/>
                    </a:cubicBezTo>
                    <a:cubicBezTo>
                      <a:pt x="60" y="539"/>
                      <a:pt x="0" y="1057"/>
                      <a:pt x="282" y="1413"/>
                    </a:cubicBezTo>
                    <a:cubicBezTo>
                      <a:pt x="525" y="1720"/>
                      <a:pt x="946" y="1808"/>
                      <a:pt x="1283" y="1641"/>
                    </a:cubicBezTo>
                    <a:cubicBezTo>
                      <a:pt x="1334" y="1616"/>
                      <a:pt x="1386" y="1585"/>
                      <a:pt x="1433" y="1548"/>
                    </a:cubicBezTo>
                    <a:cubicBezTo>
                      <a:pt x="1788" y="1265"/>
                      <a:pt x="1850" y="750"/>
                      <a:pt x="1569" y="396"/>
                    </a:cubicBezTo>
                    <a:cubicBezTo>
                      <a:pt x="1325" y="87"/>
                      <a:pt x="906" y="0"/>
                      <a:pt x="566"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2" name="Freeform 140"/>
              <p:cNvSpPr>
                <a:spLocks/>
              </p:cNvSpPr>
              <p:nvPr/>
            </p:nvSpPr>
            <p:spPr bwMode="auto">
              <a:xfrm>
                <a:off x="7058033" y="2390781"/>
                <a:ext cx="15875" cy="15875"/>
              </a:xfrm>
              <a:custGeom>
                <a:avLst/>
                <a:gdLst>
                  <a:gd name="T0" fmla="*/ 1487 w 1853"/>
                  <a:gd name="T1" fmla="*/ 273 h 1788"/>
                  <a:gd name="T2" fmla="*/ 559 w 1853"/>
                  <a:gd name="T3" fmla="*/ 144 h 1788"/>
                  <a:gd name="T4" fmla="*/ 306 w 1853"/>
                  <a:gd name="T5" fmla="*/ 333 h 1788"/>
                  <a:gd name="T6" fmla="*/ 372 w 1853"/>
                  <a:gd name="T7" fmla="*/ 1515 h 1788"/>
                  <a:gd name="T8" fmla="*/ 1293 w 1853"/>
                  <a:gd name="T9" fmla="*/ 1643 h 1788"/>
                  <a:gd name="T10" fmla="*/ 1546 w 1853"/>
                  <a:gd name="T11" fmla="*/ 1450 h 1788"/>
                  <a:gd name="T12" fmla="*/ 1487 w 1853"/>
                  <a:gd name="T13" fmla="*/ 273 h 1788"/>
                </a:gdLst>
                <a:ahLst/>
                <a:cxnLst>
                  <a:cxn ang="0">
                    <a:pos x="T0" y="T1"/>
                  </a:cxn>
                  <a:cxn ang="0">
                    <a:pos x="T2" y="T3"/>
                  </a:cxn>
                  <a:cxn ang="0">
                    <a:pos x="T4" y="T5"/>
                  </a:cxn>
                  <a:cxn ang="0">
                    <a:pos x="T6" y="T7"/>
                  </a:cxn>
                  <a:cxn ang="0">
                    <a:pos x="T8" y="T9"/>
                  </a:cxn>
                  <a:cxn ang="0">
                    <a:pos x="T10" y="T11"/>
                  </a:cxn>
                  <a:cxn ang="0">
                    <a:pos x="T12" y="T13"/>
                  </a:cxn>
                </a:cxnLst>
                <a:rect l="0" t="0" r="r" b="b"/>
                <a:pathLst>
                  <a:path w="1853" h="1788">
                    <a:moveTo>
                      <a:pt x="1487" y="273"/>
                    </a:moveTo>
                    <a:cubicBezTo>
                      <a:pt x="1224" y="40"/>
                      <a:pt x="854" y="0"/>
                      <a:pt x="559" y="144"/>
                    </a:cubicBezTo>
                    <a:cubicBezTo>
                      <a:pt x="464" y="189"/>
                      <a:pt x="380" y="253"/>
                      <a:pt x="306" y="333"/>
                    </a:cubicBezTo>
                    <a:cubicBezTo>
                      <a:pt x="0" y="678"/>
                      <a:pt x="27" y="1206"/>
                      <a:pt x="372" y="1515"/>
                    </a:cubicBezTo>
                    <a:cubicBezTo>
                      <a:pt x="631" y="1749"/>
                      <a:pt x="996" y="1788"/>
                      <a:pt x="1293" y="1643"/>
                    </a:cubicBezTo>
                    <a:cubicBezTo>
                      <a:pt x="1386" y="1598"/>
                      <a:pt x="1472" y="1533"/>
                      <a:pt x="1546" y="1450"/>
                    </a:cubicBezTo>
                    <a:cubicBezTo>
                      <a:pt x="1853" y="1107"/>
                      <a:pt x="1826" y="582"/>
                      <a:pt x="148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3" name="Freeform 141"/>
              <p:cNvSpPr>
                <a:spLocks/>
              </p:cNvSpPr>
              <p:nvPr/>
            </p:nvSpPr>
            <p:spPr bwMode="auto">
              <a:xfrm>
                <a:off x="6934208" y="2190756"/>
                <a:ext cx="58738" cy="85725"/>
              </a:xfrm>
              <a:custGeom>
                <a:avLst/>
                <a:gdLst>
                  <a:gd name="T0" fmla="*/ 4279 w 6696"/>
                  <a:gd name="T1" fmla="*/ 2600 h 9978"/>
                  <a:gd name="T2" fmla="*/ 4687 w 6696"/>
                  <a:gd name="T3" fmla="*/ 61 h 9978"/>
                  <a:gd name="T4" fmla="*/ 3911 w 6696"/>
                  <a:gd name="T5" fmla="*/ 80 h 9978"/>
                  <a:gd name="T6" fmla="*/ 2885 w 6696"/>
                  <a:gd name="T7" fmla="*/ 3021 h 9978"/>
                  <a:gd name="T8" fmla="*/ 3533 w 6696"/>
                  <a:gd name="T9" fmla="*/ 41 h 9978"/>
                  <a:gd name="T10" fmla="*/ 2769 w 6696"/>
                  <a:gd name="T11" fmla="*/ 0 h 9978"/>
                  <a:gd name="T12" fmla="*/ 1853 w 6696"/>
                  <a:gd name="T13" fmla="*/ 2810 h 9978"/>
                  <a:gd name="T14" fmla="*/ 1098 w 6696"/>
                  <a:gd name="T15" fmla="*/ 6001 h 9978"/>
                  <a:gd name="T16" fmla="*/ 0 w 6696"/>
                  <a:gd name="T17" fmla="*/ 9897 h 9978"/>
                  <a:gd name="T18" fmla="*/ 1098 w 6696"/>
                  <a:gd name="T19" fmla="*/ 9978 h 9978"/>
                  <a:gd name="T20" fmla="*/ 1729 w 6696"/>
                  <a:gd name="T21" fmla="*/ 6822 h 9978"/>
                  <a:gd name="T22" fmla="*/ 2701 w 6696"/>
                  <a:gd name="T23" fmla="*/ 5046 h 9978"/>
                  <a:gd name="T24" fmla="*/ 2816 w 6696"/>
                  <a:gd name="T25" fmla="*/ 5003 h 9978"/>
                  <a:gd name="T26" fmla="*/ 4558 w 6696"/>
                  <a:gd name="T27" fmla="*/ 6590 h 9978"/>
                  <a:gd name="T28" fmla="*/ 5679 w 6696"/>
                  <a:gd name="T29" fmla="*/ 9212 h 9978"/>
                  <a:gd name="T30" fmla="*/ 6696 w 6696"/>
                  <a:gd name="T31" fmla="*/ 8414 h 9978"/>
                  <a:gd name="T32" fmla="*/ 4577 w 6696"/>
                  <a:gd name="T33" fmla="*/ 5375 h 9978"/>
                  <a:gd name="T34" fmla="*/ 4279 w 6696"/>
                  <a:gd name="T35" fmla="*/ 2600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6" h="9978">
                    <a:moveTo>
                      <a:pt x="4279" y="2600"/>
                    </a:moveTo>
                    <a:cubicBezTo>
                      <a:pt x="4265" y="1628"/>
                      <a:pt x="4666" y="138"/>
                      <a:pt x="4687" y="61"/>
                    </a:cubicBezTo>
                    <a:lnTo>
                      <a:pt x="3911" y="80"/>
                    </a:lnTo>
                    <a:lnTo>
                      <a:pt x="2885" y="3021"/>
                    </a:lnTo>
                    <a:lnTo>
                      <a:pt x="3533" y="41"/>
                    </a:lnTo>
                    <a:lnTo>
                      <a:pt x="2769" y="0"/>
                    </a:lnTo>
                    <a:cubicBezTo>
                      <a:pt x="2741" y="75"/>
                      <a:pt x="2216" y="1488"/>
                      <a:pt x="1853" y="2810"/>
                    </a:cubicBezTo>
                    <a:cubicBezTo>
                      <a:pt x="1515" y="4013"/>
                      <a:pt x="1364" y="5066"/>
                      <a:pt x="1098" y="6001"/>
                    </a:cubicBezTo>
                    <a:cubicBezTo>
                      <a:pt x="832" y="6903"/>
                      <a:pt x="41" y="9746"/>
                      <a:pt x="0" y="9897"/>
                    </a:cubicBezTo>
                    <a:lnTo>
                      <a:pt x="1098" y="9978"/>
                    </a:lnTo>
                    <a:cubicBezTo>
                      <a:pt x="1109" y="9888"/>
                      <a:pt x="1337" y="8168"/>
                      <a:pt x="1729" y="6822"/>
                    </a:cubicBezTo>
                    <a:cubicBezTo>
                      <a:pt x="2016" y="5826"/>
                      <a:pt x="2304" y="5242"/>
                      <a:pt x="2701" y="5046"/>
                    </a:cubicBezTo>
                    <a:cubicBezTo>
                      <a:pt x="2737" y="5030"/>
                      <a:pt x="2777" y="5014"/>
                      <a:pt x="2816" y="5003"/>
                    </a:cubicBezTo>
                    <a:cubicBezTo>
                      <a:pt x="3118" y="4920"/>
                      <a:pt x="3857" y="5282"/>
                      <a:pt x="4558" y="6590"/>
                    </a:cubicBezTo>
                    <a:cubicBezTo>
                      <a:pt x="5214" y="7819"/>
                      <a:pt x="5656" y="9142"/>
                      <a:pt x="5679" y="9212"/>
                    </a:cubicBezTo>
                    <a:lnTo>
                      <a:pt x="6696" y="8414"/>
                    </a:lnTo>
                    <a:cubicBezTo>
                      <a:pt x="6626" y="8366"/>
                      <a:pt x="5296" y="7411"/>
                      <a:pt x="4577" y="5375"/>
                    </a:cubicBezTo>
                    <a:cubicBezTo>
                      <a:pt x="4186" y="4273"/>
                      <a:pt x="4297" y="3567"/>
                      <a:pt x="4279" y="2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4" name="Freeform 142"/>
              <p:cNvSpPr>
                <a:spLocks/>
              </p:cNvSpPr>
              <p:nvPr/>
            </p:nvSpPr>
            <p:spPr bwMode="auto">
              <a:xfrm>
                <a:off x="7034221" y="2336806"/>
                <a:ext cx="57150" cy="93663"/>
              </a:xfrm>
              <a:custGeom>
                <a:avLst/>
                <a:gdLst>
                  <a:gd name="T0" fmla="*/ 4883 w 6682"/>
                  <a:gd name="T1" fmla="*/ 0 h 10797"/>
                  <a:gd name="T2" fmla="*/ 3843 w 6682"/>
                  <a:gd name="T3" fmla="*/ 350 h 10797"/>
                  <a:gd name="T4" fmla="*/ 4220 w 6682"/>
                  <a:gd name="T5" fmla="*/ 3621 h 10797"/>
                  <a:gd name="T6" fmla="*/ 3453 w 6682"/>
                  <a:gd name="T7" fmla="*/ 458 h 10797"/>
                  <a:gd name="T8" fmla="*/ 2617 w 6682"/>
                  <a:gd name="T9" fmla="*/ 692 h 10797"/>
                  <a:gd name="T10" fmla="*/ 2831 w 6682"/>
                  <a:gd name="T11" fmla="*/ 3098 h 10797"/>
                  <a:gd name="T12" fmla="*/ 2347 w 6682"/>
                  <a:gd name="T13" fmla="*/ 5894 h 10797"/>
                  <a:gd name="T14" fmla="*/ 0 w 6682"/>
                  <a:gd name="T15" fmla="*/ 8842 h 10797"/>
                  <a:gd name="T16" fmla="*/ 978 w 6682"/>
                  <a:gd name="T17" fmla="*/ 9721 h 10797"/>
                  <a:gd name="T18" fmla="*/ 2286 w 6682"/>
                  <a:gd name="T19" fmla="*/ 7133 h 10797"/>
                  <a:gd name="T20" fmla="*/ 3645 w 6682"/>
                  <a:gd name="T21" fmla="*/ 5724 h 10797"/>
                  <a:gd name="T22" fmla="*/ 4163 w 6682"/>
                  <a:gd name="T23" fmla="*/ 5634 h 10797"/>
                  <a:gd name="T24" fmla="*/ 5148 w 6682"/>
                  <a:gd name="T25" fmla="*/ 7555 h 10797"/>
                  <a:gd name="T26" fmla="*/ 5586 w 6682"/>
                  <a:gd name="T27" fmla="*/ 10797 h 10797"/>
                  <a:gd name="T28" fmla="*/ 6682 w 6682"/>
                  <a:gd name="T29" fmla="*/ 10407 h 10797"/>
                  <a:gd name="T30" fmla="*/ 5841 w 6682"/>
                  <a:gd name="T31" fmla="*/ 6761 h 10797"/>
                  <a:gd name="T32" fmla="*/ 5286 w 6682"/>
                  <a:gd name="T33" fmla="*/ 3468 h 10797"/>
                  <a:gd name="T34" fmla="*/ 4883 w 6682"/>
                  <a:gd name="T35" fmla="*/ 0 h 10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2" h="10797">
                    <a:moveTo>
                      <a:pt x="4883" y="0"/>
                    </a:moveTo>
                    <a:lnTo>
                      <a:pt x="3843" y="350"/>
                    </a:lnTo>
                    <a:lnTo>
                      <a:pt x="4220" y="3621"/>
                    </a:lnTo>
                    <a:lnTo>
                      <a:pt x="3453" y="458"/>
                    </a:lnTo>
                    <a:lnTo>
                      <a:pt x="2617" y="692"/>
                    </a:lnTo>
                    <a:cubicBezTo>
                      <a:pt x="2630" y="763"/>
                      <a:pt x="2912" y="2113"/>
                      <a:pt x="2831" y="3098"/>
                    </a:cubicBezTo>
                    <a:cubicBezTo>
                      <a:pt x="2750" y="4083"/>
                      <a:pt x="2818" y="4802"/>
                      <a:pt x="2347" y="5894"/>
                    </a:cubicBezTo>
                    <a:cubicBezTo>
                      <a:pt x="1488" y="7922"/>
                      <a:pt x="76" y="8797"/>
                      <a:pt x="0" y="8842"/>
                    </a:cubicBezTo>
                    <a:lnTo>
                      <a:pt x="978" y="9721"/>
                    </a:lnTo>
                    <a:cubicBezTo>
                      <a:pt x="1007" y="9649"/>
                      <a:pt x="1540" y="8335"/>
                      <a:pt x="2286" y="7133"/>
                    </a:cubicBezTo>
                    <a:cubicBezTo>
                      <a:pt x="2786" y="6329"/>
                      <a:pt x="3275" y="5905"/>
                      <a:pt x="3645" y="5724"/>
                    </a:cubicBezTo>
                    <a:cubicBezTo>
                      <a:pt x="3868" y="5614"/>
                      <a:pt x="4048" y="5596"/>
                      <a:pt x="4163" y="5634"/>
                    </a:cubicBezTo>
                    <a:cubicBezTo>
                      <a:pt x="4619" y="5794"/>
                      <a:pt x="4901" y="6428"/>
                      <a:pt x="5148" y="7555"/>
                    </a:cubicBezTo>
                    <a:cubicBezTo>
                      <a:pt x="5458" y="8948"/>
                      <a:pt x="5579" y="10704"/>
                      <a:pt x="5586" y="10797"/>
                    </a:cubicBezTo>
                    <a:lnTo>
                      <a:pt x="6682" y="10407"/>
                    </a:lnTo>
                    <a:cubicBezTo>
                      <a:pt x="6652" y="10272"/>
                      <a:pt x="6052" y="7695"/>
                      <a:pt x="5841" y="6761"/>
                    </a:cubicBezTo>
                    <a:cubicBezTo>
                      <a:pt x="5629" y="5794"/>
                      <a:pt x="5543" y="4717"/>
                      <a:pt x="5286" y="3468"/>
                    </a:cubicBezTo>
                    <a:cubicBezTo>
                      <a:pt x="4998" y="2106"/>
                      <a:pt x="4889" y="104"/>
                      <a:pt x="48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5" name="Freeform 143"/>
              <p:cNvSpPr>
                <a:spLocks/>
              </p:cNvSpPr>
              <p:nvPr/>
            </p:nvSpPr>
            <p:spPr bwMode="auto">
              <a:xfrm>
                <a:off x="7135821" y="2400306"/>
                <a:ext cx="22225" cy="23813"/>
              </a:xfrm>
              <a:custGeom>
                <a:avLst/>
                <a:gdLst>
                  <a:gd name="T0" fmla="*/ 1790 w 2553"/>
                  <a:gd name="T1" fmla="*/ 2344 h 2590"/>
                  <a:gd name="T2" fmla="*/ 2407 w 2553"/>
                  <a:gd name="T3" fmla="*/ 993 h 2590"/>
                  <a:gd name="T4" fmla="*/ 976 w 2553"/>
                  <a:gd name="T5" fmla="*/ 168 h 2590"/>
                  <a:gd name="T6" fmla="*/ 762 w 2553"/>
                  <a:gd name="T7" fmla="*/ 248 h 2590"/>
                  <a:gd name="T8" fmla="*/ 148 w 2553"/>
                  <a:gd name="T9" fmla="*/ 1596 h 2590"/>
                  <a:gd name="T10" fmla="*/ 1580 w 2553"/>
                  <a:gd name="T11" fmla="*/ 2425 h 2590"/>
                  <a:gd name="T12" fmla="*/ 1790 w 2553"/>
                  <a:gd name="T13" fmla="*/ 2344 h 2590"/>
                </a:gdLst>
                <a:ahLst/>
                <a:cxnLst>
                  <a:cxn ang="0">
                    <a:pos x="T0" y="T1"/>
                  </a:cxn>
                  <a:cxn ang="0">
                    <a:pos x="T2" y="T3"/>
                  </a:cxn>
                  <a:cxn ang="0">
                    <a:pos x="T4" y="T5"/>
                  </a:cxn>
                  <a:cxn ang="0">
                    <a:pos x="T6" y="T7"/>
                  </a:cxn>
                  <a:cxn ang="0">
                    <a:pos x="T8" y="T9"/>
                  </a:cxn>
                  <a:cxn ang="0">
                    <a:pos x="T10" y="T11"/>
                  </a:cxn>
                  <a:cxn ang="0">
                    <a:pos x="T12" y="T13"/>
                  </a:cxn>
                </a:cxnLst>
                <a:rect l="0" t="0" r="r" b="b"/>
                <a:pathLst>
                  <a:path w="2553" h="2590">
                    <a:moveTo>
                      <a:pt x="1790" y="2344"/>
                    </a:moveTo>
                    <a:cubicBezTo>
                      <a:pt x="2283" y="2103"/>
                      <a:pt x="2553" y="1542"/>
                      <a:pt x="2407" y="993"/>
                    </a:cubicBezTo>
                    <a:cubicBezTo>
                      <a:pt x="2240" y="369"/>
                      <a:pt x="1600" y="0"/>
                      <a:pt x="976" y="168"/>
                    </a:cubicBezTo>
                    <a:cubicBezTo>
                      <a:pt x="901" y="189"/>
                      <a:pt x="831" y="214"/>
                      <a:pt x="762" y="248"/>
                    </a:cubicBezTo>
                    <a:cubicBezTo>
                      <a:pt x="272" y="488"/>
                      <a:pt x="0" y="1046"/>
                      <a:pt x="148" y="1596"/>
                    </a:cubicBezTo>
                    <a:cubicBezTo>
                      <a:pt x="315" y="2220"/>
                      <a:pt x="957" y="2590"/>
                      <a:pt x="1580" y="2425"/>
                    </a:cubicBezTo>
                    <a:cubicBezTo>
                      <a:pt x="1654" y="2403"/>
                      <a:pt x="1724" y="2376"/>
                      <a:pt x="1790" y="2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6" name="Freeform 144"/>
              <p:cNvSpPr>
                <a:spLocks/>
              </p:cNvSpPr>
              <p:nvPr/>
            </p:nvSpPr>
            <p:spPr bwMode="auto">
              <a:xfrm>
                <a:off x="7048508" y="2244731"/>
                <a:ext cx="57150" cy="57150"/>
              </a:xfrm>
              <a:custGeom>
                <a:avLst/>
                <a:gdLst>
                  <a:gd name="T0" fmla="*/ 5909 w 6613"/>
                  <a:gd name="T1" fmla="*/ 2033 h 6619"/>
                  <a:gd name="T2" fmla="*/ 2031 w 6613"/>
                  <a:gd name="T3" fmla="*/ 703 h 6619"/>
                  <a:gd name="T4" fmla="*/ 699 w 6613"/>
                  <a:gd name="T5" fmla="*/ 4577 h 6619"/>
                  <a:gd name="T6" fmla="*/ 4577 w 6613"/>
                  <a:gd name="T7" fmla="*/ 5915 h 6619"/>
                  <a:gd name="T8" fmla="*/ 5909 w 6613"/>
                  <a:gd name="T9" fmla="*/ 2033 h 6619"/>
                </a:gdLst>
                <a:ahLst/>
                <a:cxnLst>
                  <a:cxn ang="0">
                    <a:pos x="T0" y="T1"/>
                  </a:cxn>
                  <a:cxn ang="0">
                    <a:pos x="T2" y="T3"/>
                  </a:cxn>
                  <a:cxn ang="0">
                    <a:pos x="T4" y="T5"/>
                  </a:cxn>
                  <a:cxn ang="0">
                    <a:pos x="T6" y="T7"/>
                  </a:cxn>
                  <a:cxn ang="0">
                    <a:pos x="T8" y="T9"/>
                  </a:cxn>
                </a:cxnLst>
                <a:rect l="0" t="0" r="r" b="b"/>
                <a:pathLst>
                  <a:path w="6613" h="6619">
                    <a:moveTo>
                      <a:pt x="5909" y="2033"/>
                    </a:moveTo>
                    <a:cubicBezTo>
                      <a:pt x="5208" y="597"/>
                      <a:pt x="3470" y="0"/>
                      <a:pt x="2031" y="703"/>
                    </a:cubicBezTo>
                    <a:cubicBezTo>
                      <a:pt x="591" y="1407"/>
                      <a:pt x="0" y="3143"/>
                      <a:pt x="699" y="4577"/>
                    </a:cubicBezTo>
                    <a:cubicBezTo>
                      <a:pt x="1403" y="6021"/>
                      <a:pt x="3138" y="6619"/>
                      <a:pt x="4577" y="5915"/>
                    </a:cubicBezTo>
                    <a:cubicBezTo>
                      <a:pt x="6017" y="5210"/>
                      <a:pt x="6613" y="3472"/>
                      <a:pt x="5909" y="20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7" name="Freeform 145"/>
              <p:cNvSpPr>
                <a:spLocks/>
              </p:cNvSpPr>
              <p:nvPr/>
            </p:nvSpPr>
            <p:spPr bwMode="auto">
              <a:xfrm>
                <a:off x="7097721" y="2338394"/>
                <a:ext cx="107950" cy="125413"/>
              </a:xfrm>
              <a:custGeom>
                <a:avLst/>
                <a:gdLst>
                  <a:gd name="T0" fmla="*/ 8948 w 12494"/>
                  <a:gd name="T1" fmla="*/ 4664 h 14520"/>
                  <a:gd name="T2" fmla="*/ 10463 w 12494"/>
                  <a:gd name="T3" fmla="*/ 367 h 14520"/>
                  <a:gd name="T4" fmla="*/ 9306 w 12494"/>
                  <a:gd name="T5" fmla="*/ 0 h 14520"/>
                  <a:gd name="T6" fmla="*/ 7713 w 12494"/>
                  <a:gd name="T7" fmla="*/ 2987 h 14520"/>
                  <a:gd name="T8" fmla="*/ 5007 w 12494"/>
                  <a:gd name="T9" fmla="*/ 5906 h 14520"/>
                  <a:gd name="T10" fmla="*/ 3819 w 12494"/>
                  <a:gd name="T11" fmla="*/ 6590 h 14520"/>
                  <a:gd name="T12" fmla="*/ 0 w 12494"/>
                  <a:gd name="T13" fmla="*/ 7570 h 14520"/>
                  <a:gd name="T14" fmla="*/ 474 w 12494"/>
                  <a:gd name="T15" fmla="*/ 9346 h 14520"/>
                  <a:gd name="T16" fmla="*/ 3732 w 12494"/>
                  <a:gd name="T17" fmla="*/ 7433 h 14520"/>
                  <a:gd name="T18" fmla="*/ 3991 w 12494"/>
                  <a:gd name="T19" fmla="*/ 7311 h 14520"/>
                  <a:gd name="T20" fmla="*/ 7330 w 12494"/>
                  <a:gd name="T21" fmla="*/ 6982 h 14520"/>
                  <a:gd name="T22" fmla="*/ 7027 w 12494"/>
                  <a:gd name="T23" fmla="*/ 9996 h 14520"/>
                  <a:gd name="T24" fmla="*/ 5055 w 12494"/>
                  <a:gd name="T25" fmla="*/ 14132 h 14520"/>
                  <a:gd name="T26" fmla="*/ 6647 w 12494"/>
                  <a:gd name="T27" fmla="*/ 14520 h 14520"/>
                  <a:gd name="T28" fmla="*/ 8450 w 12494"/>
                  <a:gd name="T29" fmla="*/ 9594 h 14520"/>
                  <a:gd name="T30" fmla="*/ 10314 w 12494"/>
                  <a:gd name="T31" fmla="*/ 5305 h 14520"/>
                  <a:gd name="T32" fmla="*/ 12494 w 12494"/>
                  <a:gd name="T33" fmla="*/ 920 h 14520"/>
                  <a:gd name="T34" fmla="*/ 11002 w 12494"/>
                  <a:gd name="T35" fmla="*/ 536 h 14520"/>
                  <a:gd name="T36" fmla="*/ 8948 w 12494"/>
                  <a:gd name="T37" fmla="*/ 4664 h 1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4" h="14520">
                    <a:moveTo>
                      <a:pt x="8948" y="4664"/>
                    </a:moveTo>
                    <a:lnTo>
                      <a:pt x="10463" y="367"/>
                    </a:lnTo>
                    <a:lnTo>
                      <a:pt x="9306" y="0"/>
                    </a:lnTo>
                    <a:cubicBezTo>
                      <a:pt x="9268" y="93"/>
                      <a:pt x="8558" y="1893"/>
                      <a:pt x="7713" y="2987"/>
                    </a:cubicBezTo>
                    <a:cubicBezTo>
                      <a:pt x="6868" y="4080"/>
                      <a:pt x="6389" y="4978"/>
                      <a:pt x="5007" y="5906"/>
                    </a:cubicBezTo>
                    <a:cubicBezTo>
                      <a:pt x="4604" y="6173"/>
                      <a:pt x="4205" y="6402"/>
                      <a:pt x="3819" y="6590"/>
                    </a:cubicBezTo>
                    <a:cubicBezTo>
                      <a:pt x="1741" y="7604"/>
                      <a:pt x="88" y="7570"/>
                      <a:pt x="0" y="7570"/>
                    </a:cubicBezTo>
                    <a:lnTo>
                      <a:pt x="474" y="9346"/>
                    </a:lnTo>
                    <a:cubicBezTo>
                      <a:pt x="551" y="9292"/>
                      <a:pt x="2032" y="8264"/>
                      <a:pt x="3732" y="7433"/>
                    </a:cubicBezTo>
                    <a:cubicBezTo>
                      <a:pt x="3819" y="7392"/>
                      <a:pt x="3907" y="7351"/>
                      <a:pt x="3991" y="7311"/>
                    </a:cubicBezTo>
                    <a:cubicBezTo>
                      <a:pt x="5907" y="6411"/>
                      <a:pt x="7063" y="6634"/>
                      <a:pt x="7330" y="6982"/>
                    </a:cubicBezTo>
                    <a:cubicBezTo>
                      <a:pt x="7749" y="7523"/>
                      <a:pt x="7596" y="8479"/>
                      <a:pt x="7027" y="9996"/>
                    </a:cubicBezTo>
                    <a:cubicBezTo>
                      <a:pt x="6324" y="11865"/>
                      <a:pt x="5120" y="14018"/>
                      <a:pt x="5055" y="14132"/>
                    </a:cubicBezTo>
                    <a:lnTo>
                      <a:pt x="6647" y="14520"/>
                    </a:lnTo>
                    <a:cubicBezTo>
                      <a:pt x="6712" y="14336"/>
                      <a:pt x="7981" y="10852"/>
                      <a:pt x="8450" y="9594"/>
                    </a:cubicBezTo>
                    <a:cubicBezTo>
                      <a:pt x="8935" y="8300"/>
                      <a:pt x="9663" y="6966"/>
                      <a:pt x="10314" y="5305"/>
                    </a:cubicBezTo>
                    <a:cubicBezTo>
                      <a:pt x="11020" y="3481"/>
                      <a:pt x="12420" y="1050"/>
                      <a:pt x="12494" y="920"/>
                    </a:cubicBezTo>
                    <a:lnTo>
                      <a:pt x="11002" y="536"/>
                    </a:lnTo>
                    <a:lnTo>
                      <a:pt x="8948" y="4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8" name="Freeform 146"/>
              <p:cNvSpPr>
                <a:spLocks/>
              </p:cNvSpPr>
              <p:nvPr/>
            </p:nvSpPr>
            <p:spPr bwMode="auto">
              <a:xfrm>
                <a:off x="6981833" y="2160593"/>
                <a:ext cx="292100" cy="207963"/>
              </a:xfrm>
              <a:custGeom>
                <a:avLst/>
                <a:gdLst>
                  <a:gd name="T0" fmla="*/ 23478 w 34007"/>
                  <a:gd name="T1" fmla="*/ 15131 h 24254"/>
                  <a:gd name="T2" fmla="*/ 33295 w 34007"/>
                  <a:gd name="T3" fmla="*/ 19624 h 24254"/>
                  <a:gd name="T4" fmla="*/ 34007 w 34007"/>
                  <a:gd name="T5" fmla="*/ 17002 h 24254"/>
                  <a:gd name="T6" fmla="*/ 24990 w 34007"/>
                  <a:gd name="T7" fmla="*/ 11718 h 24254"/>
                  <a:gd name="T8" fmla="*/ 14528 w 34007"/>
                  <a:gd name="T9" fmla="*/ 6713 h 24254"/>
                  <a:gd name="T10" fmla="*/ 1887 w 34007"/>
                  <a:gd name="T11" fmla="*/ 0 h 24254"/>
                  <a:gd name="T12" fmla="*/ 790 w 34007"/>
                  <a:gd name="T13" fmla="*/ 3737 h 24254"/>
                  <a:gd name="T14" fmla="*/ 11209 w 34007"/>
                  <a:gd name="T15" fmla="*/ 8278 h 24254"/>
                  <a:gd name="T16" fmla="*/ 16683 w 34007"/>
                  <a:gd name="T17" fmla="*/ 13415 h 24254"/>
                  <a:gd name="T18" fmla="*/ 13042 w 34007"/>
                  <a:gd name="T19" fmla="*/ 17067 h 24254"/>
                  <a:gd name="T20" fmla="*/ 9902 w 34007"/>
                  <a:gd name="T21" fmla="*/ 18240 h 24254"/>
                  <a:gd name="T22" fmla="*/ 0 w 34007"/>
                  <a:gd name="T23" fmla="*/ 20153 h 24254"/>
                  <a:gd name="T24" fmla="*/ 2002 w 34007"/>
                  <a:gd name="T25" fmla="*/ 24254 h 24254"/>
                  <a:gd name="T26" fmla="*/ 6245 w 34007"/>
                  <a:gd name="T27" fmla="*/ 21553 h 24254"/>
                  <a:gd name="T28" fmla="*/ 14086 w 34007"/>
                  <a:gd name="T29" fmla="*/ 19213 h 24254"/>
                  <a:gd name="T30" fmla="*/ 23899 w 34007"/>
                  <a:gd name="T31" fmla="*/ 20278 h 24254"/>
                  <a:gd name="T32" fmla="*/ 32364 w 34007"/>
                  <a:gd name="T33" fmla="*/ 23596 h 24254"/>
                  <a:gd name="T34" fmla="*/ 32874 w 34007"/>
                  <a:gd name="T35" fmla="*/ 20898 h 24254"/>
                  <a:gd name="T36" fmla="*/ 23478 w 34007"/>
                  <a:gd name="T37" fmla="*/ 15131 h 24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07" h="24254">
                    <a:moveTo>
                      <a:pt x="23478" y="15131"/>
                    </a:moveTo>
                    <a:lnTo>
                      <a:pt x="33295" y="19624"/>
                    </a:lnTo>
                    <a:lnTo>
                      <a:pt x="34007" y="17002"/>
                    </a:lnTo>
                    <a:cubicBezTo>
                      <a:pt x="33769" y="16851"/>
                      <a:pt x="29287" y="13976"/>
                      <a:pt x="24990" y="11718"/>
                    </a:cubicBezTo>
                    <a:cubicBezTo>
                      <a:pt x="21079" y="9662"/>
                      <a:pt x="17549" y="8350"/>
                      <a:pt x="14528" y="6713"/>
                    </a:cubicBezTo>
                    <a:cubicBezTo>
                      <a:pt x="11602" y="5126"/>
                      <a:pt x="2374" y="256"/>
                      <a:pt x="1887" y="0"/>
                    </a:cubicBezTo>
                    <a:lnTo>
                      <a:pt x="790" y="3737"/>
                    </a:lnTo>
                    <a:cubicBezTo>
                      <a:pt x="1094" y="3845"/>
                      <a:pt x="6851" y="5924"/>
                      <a:pt x="11209" y="8278"/>
                    </a:cubicBezTo>
                    <a:cubicBezTo>
                      <a:pt x="14744" y="10185"/>
                      <a:pt x="16586" y="11731"/>
                      <a:pt x="16683" y="13415"/>
                    </a:cubicBezTo>
                    <a:cubicBezTo>
                      <a:pt x="16737" y="14247"/>
                      <a:pt x="15716" y="15760"/>
                      <a:pt x="13042" y="17067"/>
                    </a:cubicBezTo>
                    <a:cubicBezTo>
                      <a:pt x="12176" y="17489"/>
                      <a:pt x="11137" y="17893"/>
                      <a:pt x="9902" y="18240"/>
                    </a:cubicBezTo>
                    <a:cubicBezTo>
                      <a:pt x="5165" y="19592"/>
                      <a:pt x="257" y="20124"/>
                      <a:pt x="0" y="20153"/>
                    </a:cubicBezTo>
                    <a:lnTo>
                      <a:pt x="2002" y="24254"/>
                    </a:lnTo>
                    <a:cubicBezTo>
                      <a:pt x="2077" y="24187"/>
                      <a:pt x="3510" y="22888"/>
                      <a:pt x="6245" y="21553"/>
                    </a:cubicBezTo>
                    <a:cubicBezTo>
                      <a:pt x="8242" y="20577"/>
                      <a:pt x="10891" y="19619"/>
                      <a:pt x="14086" y="19213"/>
                    </a:cubicBezTo>
                    <a:cubicBezTo>
                      <a:pt x="18184" y="18700"/>
                      <a:pt x="20536" y="19604"/>
                      <a:pt x="23899" y="20278"/>
                    </a:cubicBezTo>
                    <a:cubicBezTo>
                      <a:pt x="27262" y="20945"/>
                      <a:pt x="32109" y="23465"/>
                      <a:pt x="32364" y="23596"/>
                    </a:cubicBezTo>
                    <a:lnTo>
                      <a:pt x="32874" y="20898"/>
                    </a:lnTo>
                    <a:lnTo>
                      <a:pt x="23478" y="15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39" name="Freeform 147"/>
              <p:cNvSpPr>
                <a:spLocks/>
              </p:cNvSpPr>
              <p:nvPr/>
            </p:nvSpPr>
            <p:spPr bwMode="auto">
              <a:xfrm>
                <a:off x="10186999" y="2155831"/>
                <a:ext cx="44450" cy="44450"/>
              </a:xfrm>
              <a:custGeom>
                <a:avLst/>
                <a:gdLst>
                  <a:gd name="T0" fmla="*/ 3233 w 5172"/>
                  <a:gd name="T1" fmla="*/ 4809 h 5167"/>
                  <a:gd name="T2" fmla="*/ 4811 w 5172"/>
                  <a:gd name="T3" fmla="*/ 1935 h 5167"/>
                  <a:gd name="T4" fmla="*/ 1935 w 5172"/>
                  <a:gd name="T5" fmla="*/ 359 h 5167"/>
                  <a:gd name="T6" fmla="*/ 359 w 5172"/>
                  <a:gd name="T7" fmla="*/ 3236 h 5167"/>
                  <a:gd name="T8" fmla="*/ 3233 w 5172"/>
                  <a:gd name="T9" fmla="*/ 4809 h 5167"/>
                </a:gdLst>
                <a:ahLst/>
                <a:cxnLst>
                  <a:cxn ang="0">
                    <a:pos x="T0" y="T1"/>
                  </a:cxn>
                  <a:cxn ang="0">
                    <a:pos x="T2" y="T3"/>
                  </a:cxn>
                  <a:cxn ang="0">
                    <a:pos x="T4" y="T5"/>
                  </a:cxn>
                  <a:cxn ang="0">
                    <a:pos x="T6" y="T7"/>
                  </a:cxn>
                  <a:cxn ang="0">
                    <a:pos x="T8" y="T9"/>
                  </a:cxn>
                </a:cxnLst>
                <a:rect l="0" t="0" r="r" b="b"/>
                <a:pathLst>
                  <a:path w="5172" h="5167">
                    <a:moveTo>
                      <a:pt x="3233" y="4809"/>
                    </a:moveTo>
                    <a:cubicBezTo>
                      <a:pt x="4464" y="4450"/>
                      <a:pt x="5172" y="3165"/>
                      <a:pt x="4811" y="1935"/>
                    </a:cubicBezTo>
                    <a:cubicBezTo>
                      <a:pt x="4452" y="706"/>
                      <a:pt x="3167" y="0"/>
                      <a:pt x="1935" y="359"/>
                    </a:cubicBezTo>
                    <a:cubicBezTo>
                      <a:pt x="710" y="719"/>
                      <a:pt x="0" y="2004"/>
                      <a:pt x="359" y="3236"/>
                    </a:cubicBezTo>
                    <a:cubicBezTo>
                      <a:pt x="717" y="4466"/>
                      <a:pt x="2009" y="5167"/>
                      <a:pt x="3233" y="48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0" name="Freeform 148"/>
              <p:cNvSpPr>
                <a:spLocks/>
              </p:cNvSpPr>
              <p:nvPr/>
            </p:nvSpPr>
            <p:spPr bwMode="auto">
              <a:xfrm>
                <a:off x="9780599" y="2366969"/>
                <a:ext cx="22225" cy="23813"/>
              </a:xfrm>
              <a:custGeom>
                <a:avLst/>
                <a:gdLst>
                  <a:gd name="T0" fmla="*/ 2096 w 2655"/>
                  <a:gd name="T1" fmla="*/ 2370 h 2791"/>
                  <a:gd name="T2" fmla="*/ 2516 w 2655"/>
                  <a:gd name="T3" fmla="*/ 1044 h 2791"/>
                  <a:gd name="T4" fmla="*/ 2304 w 2655"/>
                  <a:gd name="T5" fmla="*/ 627 h 2791"/>
                  <a:gd name="T6" fmla="*/ 561 w 2655"/>
                  <a:gd name="T7" fmla="*/ 426 h 2791"/>
                  <a:gd name="T8" fmla="*/ 137 w 2655"/>
                  <a:gd name="T9" fmla="*/ 1739 h 2791"/>
                  <a:gd name="T10" fmla="*/ 356 w 2655"/>
                  <a:gd name="T11" fmla="*/ 2160 h 2791"/>
                  <a:gd name="T12" fmla="*/ 2096 w 2655"/>
                  <a:gd name="T13" fmla="*/ 2370 h 2791"/>
                </a:gdLst>
                <a:ahLst/>
                <a:cxnLst>
                  <a:cxn ang="0">
                    <a:pos x="T0" y="T1"/>
                  </a:cxn>
                  <a:cxn ang="0">
                    <a:pos x="T2" y="T3"/>
                  </a:cxn>
                  <a:cxn ang="0">
                    <a:pos x="T4" y="T5"/>
                  </a:cxn>
                  <a:cxn ang="0">
                    <a:pos x="T6" y="T7"/>
                  </a:cxn>
                  <a:cxn ang="0">
                    <a:pos x="T8" y="T9"/>
                  </a:cxn>
                  <a:cxn ang="0">
                    <a:pos x="T10" y="T11"/>
                  </a:cxn>
                  <a:cxn ang="0">
                    <a:pos x="T12" y="T13"/>
                  </a:cxn>
                </a:cxnLst>
                <a:rect l="0" t="0" r="r" b="b"/>
                <a:pathLst>
                  <a:path w="2655" h="2791">
                    <a:moveTo>
                      <a:pt x="2096" y="2370"/>
                    </a:moveTo>
                    <a:cubicBezTo>
                      <a:pt x="2505" y="2047"/>
                      <a:pt x="2655" y="1515"/>
                      <a:pt x="2516" y="1044"/>
                    </a:cubicBezTo>
                    <a:cubicBezTo>
                      <a:pt x="2473" y="895"/>
                      <a:pt x="2403" y="756"/>
                      <a:pt x="2304" y="627"/>
                    </a:cubicBezTo>
                    <a:cubicBezTo>
                      <a:pt x="1878" y="91"/>
                      <a:pt x="1095" y="0"/>
                      <a:pt x="561" y="426"/>
                    </a:cubicBezTo>
                    <a:cubicBezTo>
                      <a:pt x="151" y="747"/>
                      <a:pt x="0" y="1270"/>
                      <a:pt x="137" y="1739"/>
                    </a:cubicBezTo>
                    <a:cubicBezTo>
                      <a:pt x="180" y="1889"/>
                      <a:pt x="254" y="2032"/>
                      <a:pt x="356" y="2160"/>
                    </a:cubicBezTo>
                    <a:cubicBezTo>
                      <a:pt x="784" y="2697"/>
                      <a:pt x="1556" y="2791"/>
                      <a:pt x="2096" y="2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1" name="Freeform 149"/>
              <p:cNvSpPr>
                <a:spLocks/>
              </p:cNvSpPr>
              <p:nvPr/>
            </p:nvSpPr>
            <p:spPr bwMode="auto">
              <a:xfrm>
                <a:off x="9742499" y="2327281"/>
                <a:ext cx="138113" cy="80963"/>
              </a:xfrm>
              <a:custGeom>
                <a:avLst/>
                <a:gdLst>
                  <a:gd name="T0" fmla="*/ 15975 w 15975"/>
                  <a:gd name="T1" fmla="*/ 9370 h 9383"/>
                  <a:gd name="T2" fmla="*/ 15725 w 15975"/>
                  <a:gd name="T3" fmla="*/ 7760 h 9383"/>
                  <a:gd name="T4" fmla="*/ 10844 w 15975"/>
                  <a:gd name="T5" fmla="*/ 7489 h 9383"/>
                  <a:gd name="T6" fmla="*/ 15666 w 15975"/>
                  <a:gd name="T7" fmla="*/ 7161 h 9383"/>
                  <a:gd name="T8" fmla="*/ 15531 w 15975"/>
                  <a:gd name="T9" fmla="*/ 5878 h 9383"/>
                  <a:gd name="T10" fmla="*/ 11958 w 15975"/>
                  <a:gd name="T11" fmla="*/ 5587 h 9383"/>
                  <a:gd name="T12" fmla="*/ 7987 w 15975"/>
                  <a:gd name="T13" fmla="*/ 4176 h 9383"/>
                  <a:gd name="T14" fmla="*/ 4265 w 15975"/>
                  <a:gd name="T15" fmla="*/ 0 h 9383"/>
                  <a:gd name="T16" fmla="*/ 2735 w 15975"/>
                  <a:gd name="T17" fmla="*/ 1209 h 9383"/>
                  <a:gd name="T18" fmla="*/ 6189 w 15975"/>
                  <a:gd name="T19" fmla="*/ 3777 h 9383"/>
                  <a:gd name="T20" fmla="*/ 7909 w 15975"/>
                  <a:gd name="T21" fmla="*/ 6119 h 9383"/>
                  <a:gd name="T22" fmla="*/ 7913 w 15975"/>
                  <a:gd name="T23" fmla="*/ 6897 h 9383"/>
                  <a:gd name="T24" fmla="*/ 4854 w 15975"/>
                  <a:gd name="T25" fmla="*/ 7855 h 9383"/>
                  <a:gd name="T26" fmla="*/ 0 w 15975"/>
                  <a:gd name="T27" fmla="*/ 7681 h 9383"/>
                  <a:gd name="T28" fmla="*/ 291 w 15975"/>
                  <a:gd name="T29" fmla="*/ 9383 h 9383"/>
                  <a:gd name="T30" fmla="*/ 5841 w 15975"/>
                  <a:gd name="T31" fmla="*/ 9070 h 9383"/>
                  <a:gd name="T32" fmla="*/ 10799 w 15975"/>
                  <a:gd name="T33" fmla="*/ 9086 h 9383"/>
                  <a:gd name="T34" fmla="*/ 15975 w 15975"/>
                  <a:gd name="T35" fmla="*/ 9370 h 9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75" h="9383">
                    <a:moveTo>
                      <a:pt x="15975" y="9370"/>
                    </a:moveTo>
                    <a:lnTo>
                      <a:pt x="15725" y="7760"/>
                    </a:lnTo>
                    <a:lnTo>
                      <a:pt x="10844" y="7489"/>
                    </a:lnTo>
                    <a:lnTo>
                      <a:pt x="15666" y="7161"/>
                    </a:lnTo>
                    <a:lnTo>
                      <a:pt x="15531" y="5878"/>
                    </a:lnTo>
                    <a:cubicBezTo>
                      <a:pt x="15425" y="5884"/>
                      <a:pt x="13378" y="5955"/>
                      <a:pt x="11958" y="5587"/>
                    </a:cubicBezTo>
                    <a:cubicBezTo>
                      <a:pt x="10537" y="5222"/>
                      <a:pt x="9467" y="5138"/>
                      <a:pt x="7987" y="4176"/>
                    </a:cubicBezTo>
                    <a:cubicBezTo>
                      <a:pt x="5239" y="2408"/>
                      <a:pt x="4315" y="122"/>
                      <a:pt x="4265" y="0"/>
                    </a:cubicBezTo>
                    <a:lnTo>
                      <a:pt x="2735" y="1209"/>
                    </a:lnTo>
                    <a:cubicBezTo>
                      <a:pt x="2829" y="1267"/>
                      <a:pt x="4622" y="2383"/>
                      <a:pt x="6189" y="3777"/>
                    </a:cubicBezTo>
                    <a:cubicBezTo>
                      <a:pt x="7241" y="4710"/>
                      <a:pt x="7739" y="5531"/>
                      <a:pt x="7909" y="6119"/>
                    </a:cubicBezTo>
                    <a:cubicBezTo>
                      <a:pt x="8014" y="6471"/>
                      <a:pt x="7999" y="6743"/>
                      <a:pt x="7913" y="6897"/>
                    </a:cubicBezTo>
                    <a:cubicBezTo>
                      <a:pt x="7564" y="7526"/>
                      <a:pt x="6565" y="7781"/>
                      <a:pt x="4854" y="7855"/>
                    </a:cubicBezTo>
                    <a:cubicBezTo>
                      <a:pt x="2739" y="7961"/>
                      <a:pt x="136" y="7693"/>
                      <a:pt x="0" y="7681"/>
                    </a:cubicBezTo>
                    <a:lnTo>
                      <a:pt x="291" y="9383"/>
                    </a:lnTo>
                    <a:cubicBezTo>
                      <a:pt x="498" y="9374"/>
                      <a:pt x="4421" y="9146"/>
                      <a:pt x="5841" y="9070"/>
                    </a:cubicBezTo>
                    <a:cubicBezTo>
                      <a:pt x="7307" y="9004"/>
                      <a:pt x="8905" y="9149"/>
                      <a:pt x="10799" y="9086"/>
                    </a:cubicBezTo>
                    <a:cubicBezTo>
                      <a:pt x="12862" y="9007"/>
                      <a:pt x="15821" y="9354"/>
                      <a:pt x="15975" y="9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2" name="Freeform 150"/>
              <p:cNvSpPr>
                <a:spLocks/>
              </p:cNvSpPr>
              <p:nvPr/>
            </p:nvSpPr>
            <p:spPr bwMode="auto">
              <a:xfrm>
                <a:off x="10113974" y="2093918"/>
                <a:ext cx="192088" cy="238126"/>
              </a:xfrm>
              <a:custGeom>
                <a:avLst/>
                <a:gdLst>
                  <a:gd name="T0" fmla="*/ 5929 w 22213"/>
                  <a:gd name="T1" fmla="*/ 11227 h 27638"/>
                  <a:gd name="T2" fmla="*/ 3763 w 22213"/>
                  <a:gd name="T3" fmla="*/ 18821 h 27638"/>
                  <a:gd name="T4" fmla="*/ 0 w 22213"/>
                  <a:gd name="T5" fmla="*/ 25037 h 27638"/>
                  <a:gd name="T6" fmla="*/ 2057 w 22213"/>
                  <a:gd name="T7" fmla="*/ 25801 h 27638"/>
                  <a:gd name="T8" fmla="*/ 7870 w 22213"/>
                  <a:gd name="T9" fmla="*/ 19184 h 27638"/>
                  <a:gd name="T10" fmla="*/ 2997 w 22213"/>
                  <a:gd name="T11" fmla="*/ 26308 h 27638"/>
                  <a:gd name="T12" fmla="*/ 5519 w 22213"/>
                  <a:gd name="T13" fmla="*/ 27638 h 27638"/>
                  <a:gd name="T14" fmla="*/ 10355 w 22213"/>
                  <a:gd name="T15" fmla="*/ 20835 h 27638"/>
                  <a:gd name="T16" fmla="*/ 15720 w 22213"/>
                  <a:gd name="T17" fmla="*/ 13269 h 27638"/>
                  <a:gd name="T18" fmla="*/ 22213 w 22213"/>
                  <a:gd name="T19" fmla="*/ 5146 h 27638"/>
                  <a:gd name="T20" fmla="*/ 19925 w 22213"/>
                  <a:gd name="T21" fmla="*/ 2852 h 27638"/>
                  <a:gd name="T22" fmla="*/ 14938 w 22213"/>
                  <a:gd name="T23" fmla="*/ 10446 h 27638"/>
                  <a:gd name="T24" fmla="*/ 10147 w 22213"/>
                  <a:gd name="T25" fmla="*/ 14065 h 27638"/>
                  <a:gd name="T26" fmla="*/ 7758 w 22213"/>
                  <a:gd name="T27" fmla="*/ 10690 h 27638"/>
                  <a:gd name="T28" fmla="*/ 7259 w 22213"/>
                  <a:gd name="T29" fmla="*/ 8064 h 27638"/>
                  <a:gd name="T30" fmla="*/ 7099 w 22213"/>
                  <a:gd name="T31" fmla="*/ 0 h 27638"/>
                  <a:gd name="T32" fmla="*/ 3596 w 22213"/>
                  <a:gd name="T33" fmla="*/ 1023 h 27638"/>
                  <a:gd name="T34" fmla="*/ 5149 w 22213"/>
                  <a:gd name="T35" fmla="*/ 4730 h 27638"/>
                  <a:gd name="T36" fmla="*/ 5929 w 22213"/>
                  <a:gd name="T37" fmla="*/ 11227 h 27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213" h="27638">
                    <a:moveTo>
                      <a:pt x="5929" y="11227"/>
                    </a:moveTo>
                    <a:cubicBezTo>
                      <a:pt x="5776" y="14525"/>
                      <a:pt x="4742" y="16263"/>
                      <a:pt x="3763" y="18821"/>
                    </a:cubicBezTo>
                    <a:cubicBezTo>
                      <a:pt x="2773" y="21374"/>
                      <a:pt x="140" y="24854"/>
                      <a:pt x="0" y="25037"/>
                    </a:cubicBezTo>
                    <a:lnTo>
                      <a:pt x="2057" y="25801"/>
                    </a:lnTo>
                    <a:lnTo>
                      <a:pt x="7870" y="19184"/>
                    </a:lnTo>
                    <a:lnTo>
                      <a:pt x="2997" y="26308"/>
                    </a:lnTo>
                    <a:lnTo>
                      <a:pt x="5519" y="27638"/>
                    </a:lnTo>
                    <a:cubicBezTo>
                      <a:pt x="5643" y="27451"/>
                      <a:pt x="7994" y="23919"/>
                      <a:pt x="10355" y="20835"/>
                    </a:cubicBezTo>
                    <a:cubicBezTo>
                      <a:pt x="12506" y="18033"/>
                      <a:pt x="14018" y="15426"/>
                      <a:pt x="15720" y="13269"/>
                    </a:cubicBezTo>
                    <a:cubicBezTo>
                      <a:pt x="17363" y="11184"/>
                      <a:pt x="21971" y="5446"/>
                      <a:pt x="22213" y="5146"/>
                    </a:cubicBezTo>
                    <a:lnTo>
                      <a:pt x="19925" y="2852"/>
                    </a:lnTo>
                    <a:cubicBezTo>
                      <a:pt x="19800" y="3077"/>
                      <a:pt x="17384" y="7331"/>
                      <a:pt x="14938" y="10446"/>
                    </a:cubicBezTo>
                    <a:cubicBezTo>
                      <a:pt x="12954" y="12971"/>
                      <a:pt x="11486" y="14216"/>
                      <a:pt x="10147" y="14065"/>
                    </a:cubicBezTo>
                    <a:cubicBezTo>
                      <a:pt x="9480" y="13991"/>
                      <a:pt x="8427" y="12978"/>
                      <a:pt x="7758" y="10690"/>
                    </a:cubicBezTo>
                    <a:cubicBezTo>
                      <a:pt x="7543" y="9953"/>
                      <a:pt x="7366" y="9080"/>
                      <a:pt x="7259" y="8064"/>
                    </a:cubicBezTo>
                    <a:cubicBezTo>
                      <a:pt x="6838" y="4144"/>
                      <a:pt x="7088" y="207"/>
                      <a:pt x="7099" y="0"/>
                    </a:cubicBezTo>
                    <a:lnTo>
                      <a:pt x="3596" y="1023"/>
                    </a:lnTo>
                    <a:cubicBezTo>
                      <a:pt x="3641" y="1095"/>
                      <a:pt x="4468" y="2396"/>
                      <a:pt x="5149" y="4730"/>
                    </a:cubicBezTo>
                    <a:cubicBezTo>
                      <a:pt x="5646" y="6436"/>
                      <a:pt x="6044" y="8654"/>
                      <a:pt x="5929" y="11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3" name="Freeform 151"/>
              <p:cNvSpPr>
                <a:spLocks/>
              </p:cNvSpPr>
              <p:nvPr/>
            </p:nvSpPr>
            <p:spPr bwMode="auto">
              <a:xfrm>
                <a:off x="10285424" y="2284419"/>
                <a:ext cx="19050" cy="19050"/>
              </a:xfrm>
              <a:custGeom>
                <a:avLst/>
                <a:gdLst>
                  <a:gd name="T0" fmla="*/ 2119 w 2177"/>
                  <a:gd name="T1" fmla="*/ 787 h 2173"/>
                  <a:gd name="T2" fmla="*/ 1050 w 2177"/>
                  <a:gd name="T3" fmla="*/ 14 h 2173"/>
                  <a:gd name="T4" fmla="*/ 16 w 2177"/>
                  <a:gd name="T5" fmla="*/ 1128 h 2173"/>
                  <a:gd name="T6" fmla="*/ 59 w 2177"/>
                  <a:gd name="T7" fmla="*/ 1385 h 2173"/>
                  <a:gd name="T8" fmla="*/ 1131 w 2177"/>
                  <a:gd name="T9" fmla="*/ 2158 h 2173"/>
                  <a:gd name="T10" fmla="*/ 2160 w 2177"/>
                  <a:gd name="T11" fmla="*/ 1048 h 2173"/>
                  <a:gd name="T12" fmla="*/ 2119 w 2177"/>
                  <a:gd name="T13" fmla="*/ 787 h 2173"/>
                </a:gdLst>
                <a:ahLst/>
                <a:cxnLst>
                  <a:cxn ang="0">
                    <a:pos x="T0" y="T1"/>
                  </a:cxn>
                  <a:cxn ang="0">
                    <a:pos x="T2" y="T3"/>
                  </a:cxn>
                  <a:cxn ang="0">
                    <a:pos x="T4" y="T5"/>
                  </a:cxn>
                  <a:cxn ang="0">
                    <a:pos x="T6" y="T7"/>
                  </a:cxn>
                  <a:cxn ang="0">
                    <a:pos x="T8" y="T9"/>
                  </a:cxn>
                  <a:cxn ang="0">
                    <a:pos x="T10" y="T11"/>
                  </a:cxn>
                  <a:cxn ang="0">
                    <a:pos x="T12" y="T13"/>
                  </a:cxn>
                </a:cxnLst>
                <a:rect l="0" t="0" r="r" b="b"/>
                <a:pathLst>
                  <a:path w="2177" h="2173">
                    <a:moveTo>
                      <a:pt x="2119" y="787"/>
                    </a:moveTo>
                    <a:cubicBezTo>
                      <a:pt x="1986" y="329"/>
                      <a:pt x="1555" y="0"/>
                      <a:pt x="1050" y="14"/>
                    </a:cubicBezTo>
                    <a:cubicBezTo>
                      <a:pt x="462" y="39"/>
                      <a:pt x="0" y="537"/>
                      <a:pt x="16" y="1128"/>
                    </a:cubicBezTo>
                    <a:cubicBezTo>
                      <a:pt x="20" y="1218"/>
                      <a:pt x="34" y="1303"/>
                      <a:pt x="59" y="1385"/>
                    </a:cubicBezTo>
                    <a:cubicBezTo>
                      <a:pt x="192" y="1846"/>
                      <a:pt x="626" y="2173"/>
                      <a:pt x="1131" y="2158"/>
                    </a:cubicBezTo>
                    <a:cubicBezTo>
                      <a:pt x="1718" y="2137"/>
                      <a:pt x="2177" y="1639"/>
                      <a:pt x="2160" y="1048"/>
                    </a:cubicBezTo>
                    <a:cubicBezTo>
                      <a:pt x="2159" y="958"/>
                      <a:pt x="2144" y="871"/>
                      <a:pt x="2119"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4" name="Freeform 152"/>
              <p:cNvSpPr>
                <a:spLocks/>
              </p:cNvSpPr>
              <p:nvPr/>
            </p:nvSpPr>
            <p:spPr bwMode="auto">
              <a:xfrm>
                <a:off x="10236212" y="2228856"/>
                <a:ext cx="106363" cy="107950"/>
              </a:xfrm>
              <a:custGeom>
                <a:avLst/>
                <a:gdLst>
                  <a:gd name="T0" fmla="*/ 4093 w 12417"/>
                  <a:gd name="T1" fmla="*/ 3934 h 12523"/>
                  <a:gd name="T2" fmla="*/ 559 w 12417"/>
                  <a:gd name="T3" fmla="*/ 1703 h 12523"/>
                  <a:gd name="T4" fmla="*/ 0 w 12417"/>
                  <a:gd name="T5" fmla="*/ 2661 h 12523"/>
                  <a:gd name="T6" fmla="*/ 2339 w 12417"/>
                  <a:gd name="T7" fmla="*/ 4692 h 12523"/>
                  <a:gd name="T8" fmla="*/ 4393 w 12417"/>
                  <a:gd name="T9" fmla="*/ 7706 h 12523"/>
                  <a:gd name="T10" fmla="*/ 4625 w 12417"/>
                  <a:gd name="T11" fmla="*/ 8405 h 12523"/>
                  <a:gd name="T12" fmla="*/ 4848 w 12417"/>
                  <a:gd name="T13" fmla="*/ 12523 h 12523"/>
                  <a:gd name="T14" fmla="*/ 6533 w 12417"/>
                  <a:gd name="T15" fmla="*/ 12462 h 12523"/>
                  <a:gd name="T16" fmla="*/ 5788 w 12417"/>
                  <a:gd name="T17" fmla="*/ 10256 h 12523"/>
                  <a:gd name="T18" fmla="*/ 5437 w 12417"/>
                  <a:gd name="T19" fmla="*/ 8900 h 12523"/>
                  <a:gd name="T20" fmla="*/ 5834 w 12417"/>
                  <a:gd name="T21" fmla="*/ 5851 h 12523"/>
                  <a:gd name="T22" fmla="*/ 8456 w 12417"/>
                  <a:gd name="T23" fmla="*/ 6739 h 12523"/>
                  <a:gd name="T24" fmla="*/ 11743 w 12417"/>
                  <a:gd name="T25" fmla="*/ 9351 h 12523"/>
                  <a:gd name="T26" fmla="*/ 12417 w 12417"/>
                  <a:gd name="T27" fmla="*/ 8012 h 12523"/>
                  <a:gd name="T28" fmla="*/ 8390 w 12417"/>
                  <a:gd name="T29" fmla="*/ 5388 h 12523"/>
                  <a:gd name="T30" fmla="*/ 4941 w 12417"/>
                  <a:gd name="T31" fmla="*/ 2846 h 12523"/>
                  <a:gd name="T32" fmla="*/ 1474 w 12417"/>
                  <a:gd name="T33" fmla="*/ 0 h 12523"/>
                  <a:gd name="T34" fmla="*/ 824 w 12417"/>
                  <a:gd name="T35" fmla="*/ 1251 h 12523"/>
                  <a:gd name="T36" fmla="*/ 4093 w 12417"/>
                  <a:gd name="T37" fmla="*/ 3934 h 1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17" h="12523">
                    <a:moveTo>
                      <a:pt x="4093" y="3934"/>
                    </a:moveTo>
                    <a:lnTo>
                      <a:pt x="559" y="1703"/>
                    </a:lnTo>
                    <a:lnTo>
                      <a:pt x="0" y="2661"/>
                    </a:lnTo>
                    <a:cubicBezTo>
                      <a:pt x="76" y="2715"/>
                      <a:pt x="1535" y="3711"/>
                      <a:pt x="2339" y="4692"/>
                    </a:cubicBezTo>
                    <a:cubicBezTo>
                      <a:pt x="3144" y="5672"/>
                      <a:pt x="3848" y="6281"/>
                      <a:pt x="4393" y="7706"/>
                    </a:cubicBezTo>
                    <a:cubicBezTo>
                      <a:pt x="4483" y="7942"/>
                      <a:pt x="4560" y="8177"/>
                      <a:pt x="4625" y="8405"/>
                    </a:cubicBezTo>
                    <a:cubicBezTo>
                      <a:pt x="5300" y="10715"/>
                      <a:pt x="4869" y="12433"/>
                      <a:pt x="4848" y="12523"/>
                    </a:cubicBezTo>
                    <a:lnTo>
                      <a:pt x="6533" y="12462"/>
                    </a:lnTo>
                    <a:cubicBezTo>
                      <a:pt x="6515" y="12415"/>
                      <a:pt x="6143" y="11486"/>
                      <a:pt x="5788" y="10256"/>
                    </a:cubicBezTo>
                    <a:cubicBezTo>
                      <a:pt x="5660" y="9825"/>
                      <a:pt x="5538" y="9361"/>
                      <a:pt x="5437" y="8900"/>
                    </a:cubicBezTo>
                    <a:cubicBezTo>
                      <a:pt x="5025" y="7009"/>
                      <a:pt x="5457" y="6017"/>
                      <a:pt x="5834" y="5851"/>
                    </a:cubicBezTo>
                    <a:cubicBezTo>
                      <a:pt x="6397" y="5594"/>
                      <a:pt x="7218" y="5923"/>
                      <a:pt x="8456" y="6739"/>
                    </a:cubicBezTo>
                    <a:cubicBezTo>
                      <a:pt x="9977" y="7758"/>
                      <a:pt x="11655" y="9272"/>
                      <a:pt x="11743" y="9351"/>
                    </a:cubicBezTo>
                    <a:lnTo>
                      <a:pt x="12417" y="8012"/>
                    </a:lnTo>
                    <a:cubicBezTo>
                      <a:pt x="12268" y="7915"/>
                      <a:pt x="9414" y="6069"/>
                      <a:pt x="8390" y="5388"/>
                    </a:cubicBezTo>
                    <a:cubicBezTo>
                      <a:pt x="7335" y="4689"/>
                      <a:pt x="6291" y="3763"/>
                      <a:pt x="4941" y="2846"/>
                    </a:cubicBezTo>
                    <a:cubicBezTo>
                      <a:pt x="3462" y="1844"/>
                      <a:pt x="1575" y="93"/>
                      <a:pt x="1474" y="0"/>
                    </a:cubicBezTo>
                    <a:lnTo>
                      <a:pt x="824" y="1251"/>
                    </a:lnTo>
                    <a:lnTo>
                      <a:pt x="4093" y="39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5" name="Freeform 153"/>
              <p:cNvSpPr>
                <a:spLocks/>
              </p:cNvSpPr>
              <p:nvPr/>
            </p:nvSpPr>
            <p:spPr bwMode="auto">
              <a:xfrm>
                <a:off x="9736149" y="2478094"/>
                <a:ext cx="31750" cy="31750"/>
              </a:xfrm>
              <a:custGeom>
                <a:avLst/>
                <a:gdLst>
                  <a:gd name="T0" fmla="*/ 149 w 3630"/>
                  <a:gd name="T1" fmla="*/ 2294 h 3611"/>
                  <a:gd name="T2" fmla="*/ 1973 w 3630"/>
                  <a:gd name="T3" fmla="*/ 3536 h 3611"/>
                  <a:gd name="T4" fmla="*/ 3541 w 3630"/>
                  <a:gd name="T5" fmla="*/ 1652 h 3611"/>
                  <a:gd name="T6" fmla="*/ 3478 w 3630"/>
                  <a:gd name="T7" fmla="*/ 1316 h 3611"/>
                  <a:gd name="T8" fmla="*/ 1661 w 3630"/>
                  <a:gd name="T9" fmla="*/ 78 h 3611"/>
                  <a:gd name="T10" fmla="*/ 88 w 3630"/>
                  <a:gd name="T11" fmla="*/ 1963 h 3611"/>
                  <a:gd name="T12" fmla="*/ 149 w 3630"/>
                  <a:gd name="T13" fmla="*/ 2294 h 3611"/>
                </a:gdLst>
                <a:ahLst/>
                <a:cxnLst>
                  <a:cxn ang="0">
                    <a:pos x="T0" y="T1"/>
                  </a:cxn>
                  <a:cxn ang="0">
                    <a:pos x="T2" y="T3"/>
                  </a:cxn>
                  <a:cxn ang="0">
                    <a:pos x="T4" y="T5"/>
                  </a:cxn>
                  <a:cxn ang="0">
                    <a:pos x="T6" y="T7"/>
                  </a:cxn>
                  <a:cxn ang="0">
                    <a:pos x="T8" y="T9"/>
                  </a:cxn>
                  <a:cxn ang="0">
                    <a:pos x="T10" y="T11"/>
                  </a:cxn>
                  <a:cxn ang="0">
                    <a:pos x="T12" y="T13"/>
                  </a:cxn>
                </a:cxnLst>
                <a:rect l="0" t="0" r="r" b="b"/>
                <a:pathLst>
                  <a:path w="3630" h="3611">
                    <a:moveTo>
                      <a:pt x="149" y="2294"/>
                    </a:moveTo>
                    <a:cubicBezTo>
                      <a:pt x="381" y="3075"/>
                      <a:pt x="1134" y="3611"/>
                      <a:pt x="1973" y="3536"/>
                    </a:cubicBezTo>
                    <a:cubicBezTo>
                      <a:pt x="2929" y="3448"/>
                      <a:pt x="3630" y="2605"/>
                      <a:pt x="3541" y="1652"/>
                    </a:cubicBezTo>
                    <a:cubicBezTo>
                      <a:pt x="3532" y="1535"/>
                      <a:pt x="3510" y="1424"/>
                      <a:pt x="3478" y="1316"/>
                    </a:cubicBezTo>
                    <a:cubicBezTo>
                      <a:pt x="3251" y="538"/>
                      <a:pt x="2502" y="0"/>
                      <a:pt x="1661" y="78"/>
                    </a:cubicBezTo>
                    <a:cubicBezTo>
                      <a:pt x="705" y="166"/>
                      <a:pt x="0" y="1012"/>
                      <a:pt x="88" y="1963"/>
                    </a:cubicBezTo>
                    <a:cubicBezTo>
                      <a:pt x="99" y="2076"/>
                      <a:pt x="120" y="2188"/>
                      <a:pt x="149" y="2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6" name="Freeform 154"/>
              <p:cNvSpPr>
                <a:spLocks/>
              </p:cNvSpPr>
              <p:nvPr/>
            </p:nvSpPr>
            <p:spPr bwMode="auto">
              <a:xfrm>
                <a:off x="9931411" y="2386019"/>
                <a:ext cx="82550" cy="82550"/>
              </a:xfrm>
              <a:custGeom>
                <a:avLst/>
                <a:gdLst>
                  <a:gd name="T0" fmla="*/ 6011 w 9602"/>
                  <a:gd name="T1" fmla="*/ 8928 h 9595"/>
                  <a:gd name="T2" fmla="*/ 8935 w 9602"/>
                  <a:gd name="T3" fmla="*/ 3587 h 9595"/>
                  <a:gd name="T4" fmla="*/ 3600 w 9602"/>
                  <a:gd name="T5" fmla="*/ 665 h 9595"/>
                  <a:gd name="T6" fmla="*/ 665 w 9602"/>
                  <a:gd name="T7" fmla="*/ 6003 h 9595"/>
                  <a:gd name="T8" fmla="*/ 6011 w 9602"/>
                  <a:gd name="T9" fmla="*/ 8928 h 9595"/>
                </a:gdLst>
                <a:ahLst/>
                <a:cxnLst>
                  <a:cxn ang="0">
                    <a:pos x="T0" y="T1"/>
                  </a:cxn>
                  <a:cxn ang="0">
                    <a:pos x="T2" y="T3"/>
                  </a:cxn>
                  <a:cxn ang="0">
                    <a:pos x="T4" y="T5"/>
                  </a:cxn>
                  <a:cxn ang="0">
                    <a:pos x="T6" y="T7"/>
                  </a:cxn>
                  <a:cxn ang="0">
                    <a:pos x="T8" y="T9"/>
                  </a:cxn>
                </a:cxnLst>
                <a:rect l="0" t="0" r="r" b="b"/>
                <a:pathLst>
                  <a:path w="9602" h="9595">
                    <a:moveTo>
                      <a:pt x="6011" y="8928"/>
                    </a:moveTo>
                    <a:cubicBezTo>
                      <a:pt x="8288" y="8263"/>
                      <a:pt x="9602" y="5871"/>
                      <a:pt x="8935" y="3587"/>
                    </a:cubicBezTo>
                    <a:cubicBezTo>
                      <a:pt x="8267" y="1305"/>
                      <a:pt x="5878" y="0"/>
                      <a:pt x="3600" y="665"/>
                    </a:cubicBezTo>
                    <a:cubicBezTo>
                      <a:pt x="1313" y="1333"/>
                      <a:pt x="0" y="3720"/>
                      <a:pt x="665" y="6003"/>
                    </a:cubicBezTo>
                    <a:cubicBezTo>
                      <a:pt x="1335" y="8285"/>
                      <a:pt x="3727" y="9595"/>
                      <a:pt x="6011" y="8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7" name="Freeform 155"/>
              <p:cNvSpPr>
                <a:spLocks/>
              </p:cNvSpPr>
              <p:nvPr/>
            </p:nvSpPr>
            <p:spPr bwMode="auto">
              <a:xfrm>
                <a:off x="9674236" y="2424119"/>
                <a:ext cx="177800" cy="171450"/>
              </a:xfrm>
              <a:custGeom>
                <a:avLst/>
                <a:gdLst>
                  <a:gd name="T0" fmla="*/ 13844 w 20578"/>
                  <a:gd name="T1" fmla="*/ 13824 h 19955"/>
                  <a:gd name="T2" fmla="*/ 19753 w 20578"/>
                  <a:gd name="T3" fmla="*/ 17124 h 19955"/>
                  <a:gd name="T4" fmla="*/ 20578 w 20578"/>
                  <a:gd name="T5" fmla="*/ 15521 h 19955"/>
                  <a:gd name="T6" fmla="*/ 16610 w 20578"/>
                  <a:gd name="T7" fmla="*/ 12440 h 19955"/>
                  <a:gd name="T8" fmla="*/ 13023 w 20578"/>
                  <a:gd name="T9" fmla="*/ 7744 h 19955"/>
                  <a:gd name="T10" fmla="*/ 12320 w 20578"/>
                  <a:gd name="T11" fmla="*/ 5836 h 19955"/>
                  <a:gd name="T12" fmla="*/ 11847 w 20578"/>
                  <a:gd name="T13" fmla="*/ 0 h 19955"/>
                  <a:gd name="T14" fmla="*/ 9128 w 20578"/>
                  <a:gd name="T15" fmla="*/ 248 h 19955"/>
                  <a:gd name="T16" fmla="*/ 11105 w 20578"/>
                  <a:gd name="T17" fmla="*/ 5496 h 19955"/>
                  <a:gd name="T18" fmla="*/ 11220 w 20578"/>
                  <a:gd name="T19" fmla="*/ 5904 h 19955"/>
                  <a:gd name="T20" fmla="*/ 10861 w 20578"/>
                  <a:gd name="T21" fmla="*/ 10877 h 19955"/>
                  <a:gd name="T22" fmla="*/ 6529 w 20578"/>
                  <a:gd name="T23" fmla="*/ 9669 h 19955"/>
                  <a:gd name="T24" fmla="*/ 969 w 20578"/>
                  <a:gd name="T25" fmla="*/ 5746 h 19955"/>
                  <a:gd name="T26" fmla="*/ 0 w 20578"/>
                  <a:gd name="T27" fmla="*/ 7976 h 19955"/>
                  <a:gd name="T28" fmla="*/ 6754 w 20578"/>
                  <a:gd name="T29" fmla="*/ 11853 h 19955"/>
                  <a:gd name="T30" fmla="*/ 12563 w 20578"/>
                  <a:gd name="T31" fmla="*/ 15661 h 19955"/>
                  <a:gd name="T32" fmla="*/ 18431 w 20578"/>
                  <a:gd name="T33" fmla="*/ 19955 h 19955"/>
                  <a:gd name="T34" fmla="*/ 19369 w 20578"/>
                  <a:gd name="T35" fmla="*/ 17870 h 19955"/>
                  <a:gd name="T36" fmla="*/ 13844 w 20578"/>
                  <a:gd name="T37" fmla="*/ 13824 h 19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78" h="19955">
                    <a:moveTo>
                      <a:pt x="13844" y="13824"/>
                    </a:moveTo>
                    <a:lnTo>
                      <a:pt x="19753" y="17124"/>
                    </a:lnTo>
                    <a:lnTo>
                      <a:pt x="20578" y="15521"/>
                    </a:lnTo>
                    <a:cubicBezTo>
                      <a:pt x="20451" y="15444"/>
                      <a:pt x="17998" y="13952"/>
                      <a:pt x="16610" y="12440"/>
                    </a:cubicBezTo>
                    <a:cubicBezTo>
                      <a:pt x="15223" y="10929"/>
                      <a:pt x="14027" y="10000"/>
                      <a:pt x="13023" y="7744"/>
                    </a:cubicBezTo>
                    <a:cubicBezTo>
                      <a:pt x="12730" y="7088"/>
                      <a:pt x="12498" y="6450"/>
                      <a:pt x="12320" y="5836"/>
                    </a:cubicBezTo>
                    <a:cubicBezTo>
                      <a:pt x="11357" y="2539"/>
                      <a:pt x="11824" y="128"/>
                      <a:pt x="11847" y="0"/>
                    </a:cubicBezTo>
                    <a:lnTo>
                      <a:pt x="9128" y="248"/>
                    </a:lnTo>
                    <a:cubicBezTo>
                      <a:pt x="9189" y="374"/>
                      <a:pt x="10318" y="2798"/>
                      <a:pt x="11105" y="5496"/>
                    </a:cubicBezTo>
                    <a:cubicBezTo>
                      <a:pt x="11145" y="5632"/>
                      <a:pt x="11182" y="5769"/>
                      <a:pt x="11220" y="5904"/>
                    </a:cubicBezTo>
                    <a:cubicBezTo>
                      <a:pt x="12058" y="8936"/>
                      <a:pt x="11438" y="10571"/>
                      <a:pt x="10861" y="10877"/>
                    </a:cubicBezTo>
                    <a:cubicBezTo>
                      <a:pt x="9962" y="11351"/>
                      <a:pt x="8602" y="10888"/>
                      <a:pt x="6529" y="9669"/>
                    </a:cubicBezTo>
                    <a:cubicBezTo>
                      <a:pt x="3970" y="8174"/>
                      <a:pt x="1122" y="5868"/>
                      <a:pt x="969" y="5746"/>
                    </a:cubicBezTo>
                    <a:lnTo>
                      <a:pt x="0" y="7976"/>
                    </a:lnTo>
                    <a:cubicBezTo>
                      <a:pt x="254" y="8118"/>
                      <a:pt x="5034" y="10852"/>
                      <a:pt x="6754" y="11853"/>
                    </a:cubicBezTo>
                    <a:cubicBezTo>
                      <a:pt x="8528" y="12891"/>
                      <a:pt x="10293" y="14293"/>
                      <a:pt x="12563" y="15661"/>
                    </a:cubicBezTo>
                    <a:cubicBezTo>
                      <a:pt x="15054" y="17158"/>
                      <a:pt x="18260" y="19816"/>
                      <a:pt x="18431" y="19955"/>
                    </a:cubicBezTo>
                    <a:lnTo>
                      <a:pt x="19369" y="17870"/>
                    </a:lnTo>
                    <a:lnTo>
                      <a:pt x="13844" y="13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8" name="Freeform 156"/>
              <p:cNvSpPr>
                <a:spLocks/>
              </p:cNvSpPr>
              <p:nvPr/>
            </p:nvSpPr>
            <p:spPr bwMode="auto">
              <a:xfrm>
                <a:off x="9794886" y="2271719"/>
                <a:ext cx="363538" cy="434976"/>
              </a:xfrm>
              <a:custGeom>
                <a:avLst/>
                <a:gdLst>
                  <a:gd name="T0" fmla="*/ 14624 w 42202"/>
                  <a:gd name="T1" fmla="*/ 35625 h 50558"/>
                  <a:gd name="T2" fmla="*/ 5579 w 42202"/>
                  <a:gd name="T3" fmla="*/ 48856 h 50558"/>
                  <a:gd name="T4" fmla="*/ 9236 w 42202"/>
                  <a:gd name="T5" fmla="*/ 50558 h 50558"/>
                  <a:gd name="T6" fmla="*/ 19238 w 42202"/>
                  <a:gd name="T7" fmla="*/ 38696 h 50558"/>
                  <a:gd name="T8" fmla="*/ 29198 w 42202"/>
                  <a:gd name="T9" fmla="*/ 24645 h 50558"/>
                  <a:gd name="T10" fmla="*/ 42202 w 42202"/>
                  <a:gd name="T11" fmla="*/ 7840 h 50558"/>
                  <a:gd name="T12" fmla="*/ 37010 w 42202"/>
                  <a:gd name="T13" fmla="*/ 5295 h 50558"/>
                  <a:gd name="T14" fmla="*/ 27742 w 42202"/>
                  <a:gd name="T15" fmla="*/ 19396 h 50558"/>
                  <a:gd name="T16" fmla="*/ 18846 w 42202"/>
                  <a:gd name="T17" fmla="*/ 26114 h 50558"/>
                  <a:gd name="T18" fmla="*/ 14421 w 42202"/>
                  <a:gd name="T19" fmla="*/ 19863 h 50558"/>
                  <a:gd name="T20" fmla="*/ 13492 w 42202"/>
                  <a:gd name="T21" fmla="*/ 14975 h 50558"/>
                  <a:gd name="T22" fmla="*/ 13190 w 42202"/>
                  <a:gd name="T23" fmla="*/ 0 h 50558"/>
                  <a:gd name="T24" fmla="*/ 6682 w 42202"/>
                  <a:gd name="T25" fmla="*/ 1902 h 50558"/>
                  <a:gd name="T26" fmla="*/ 9569 w 42202"/>
                  <a:gd name="T27" fmla="*/ 8789 h 50558"/>
                  <a:gd name="T28" fmla="*/ 11015 w 42202"/>
                  <a:gd name="T29" fmla="*/ 20852 h 50558"/>
                  <a:gd name="T30" fmla="*/ 6988 w 42202"/>
                  <a:gd name="T31" fmla="*/ 34945 h 50558"/>
                  <a:gd name="T32" fmla="*/ 0 w 42202"/>
                  <a:gd name="T33" fmla="*/ 46492 h 50558"/>
                  <a:gd name="T34" fmla="*/ 3821 w 42202"/>
                  <a:gd name="T35" fmla="*/ 47918 h 50558"/>
                  <a:gd name="T36" fmla="*/ 14624 w 42202"/>
                  <a:gd name="T37" fmla="*/ 35625 h 50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02" h="50558">
                    <a:moveTo>
                      <a:pt x="14624" y="35625"/>
                    </a:moveTo>
                    <a:lnTo>
                      <a:pt x="5579" y="48856"/>
                    </a:lnTo>
                    <a:lnTo>
                      <a:pt x="9236" y="50558"/>
                    </a:lnTo>
                    <a:cubicBezTo>
                      <a:pt x="9518" y="50249"/>
                      <a:pt x="14854" y="44413"/>
                      <a:pt x="19238" y="38696"/>
                    </a:cubicBezTo>
                    <a:cubicBezTo>
                      <a:pt x="23231" y="33490"/>
                      <a:pt x="26042" y="28657"/>
                      <a:pt x="29198" y="24645"/>
                    </a:cubicBezTo>
                    <a:cubicBezTo>
                      <a:pt x="32255" y="20765"/>
                      <a:pt x="41705" y="8487"/>
                      <a:pt x="42202" y="7840"/>
                    </a:cubicBezTo>
                    <a:lnTo>
                      <a:pt x="37010" y="5295"/>
                    </a:lnTo>
                    <a:cubicBezTo>
                      <a:pt x="36777" y="5708"/>
                      <a:pt x="32285" y="13612"/>
                      <a:pt x="27742" y="19396"/>
                    </a:cubicBezTo>
                    <a:cubicBezTo>
                      <a:pt x="24059" y="24087"/>
                      <a:pt x="21339" y="26394"/>
                      <a:pt x="18846" y="26114"/>
                    </a:cubicBezTo>
                    <a:cubicBezTo>
                      <a:pt x="17615" y="25979"/>
                      <a:pt x="15659" y="24106"/>
                      <a:pt x="14421" y="19863"/>
                    </a:cubicBezTo>
                    <a:cubicBezTo>
                      <a:pt x="14018" y="18490"/>
                      <a:pt x="13693" y="16869"/>
                      <a:pt x="13492" y="14975"/>
                    </a:cubicBezTo>
                    <a:cubicBezTo>
                      <a:pt x="12710" y="7705"/>
                      <a:pt x="13167" y="387"/>
                      <a:pt x="13190" y="0"/>
                    </a:cubicBezTo>
                    <a:lnTo>
                      <a:pt x="6682" y="1902"/>
                    </a:lnTo>
                    <a:cubicBezTo>
                      <a:pt x="6763" y="2027"/>
                      <a:pt x="8303" y="4452"/>
                      <a:pt x="9569" y="8789"/>
                    </a:cubicBezTo>
                    <a:cubicBezTo>
                      <a:pt x="10492" y="11955"/>
                      <a:pt x="11231" y="16075"/>
                      <a:pt x="11015" y="20852"/>
                    </a:cubicBezTo>
                    <a:cubicBezTo>
                      <a:pt x="10735" y="26976"/>
                      <a:pt x="8817" y="30190"/>
                      <a:pt x="6988" y="34945"/>
                    </a:cubicBezTo>
                    <a:cubicBezTo>
                      <a:pt x="5164" y="39695"/>
                      <a:pt x="257" y="46151"/>
                      <a:pt x="0" y="46492"/>
                    </a:cubicBezTo>
                    <a:lnTo>
                      <a:pt x="3821" y="47918"/>
                    </a:lnTo>
                    <a:lnTo>
                      <a:pt x="14624" y="35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49" name="Freeform 157"/>
              <p:cNvSpPr>
                <a:spLocks/>
              </p:cNvSpPr>
              <p:nvPr/>
            </p:nvSpPr>
            <p:spPr bwMode="auto">
              <a:xfrm>
                <a:off x="10802950" y="3205171"/>
                <a:ext cx="47625" cy="50800"/>
              </a:xfrm>
              <a:custGeom>
                <a:avLst/>
                <a:gdLst>
                  <a:gd name="T0" fmla="*/ 375 w 5577"/>
                  <a:gd name="T1" fmla="*/ 1910 h 5925"/>
                  <a:gd name="T2" fmla="*/ 740 w 5577"/>
                  <a:gd name="T3" fmla="*/ 4604 h 5925"/>
                  <a:gd name="T4" fmla="*/ 4437 w 5577"/>
                  <a:gd name="T5" fmla="*/ 5017 h 5925"/>
                  <a:gd name="T6" fmla="*/ 5203 w 5577"/>
                  <a:gd name="T7" fmla="*/ 4015 h 5925"/>
                  <a:gd name="T8" fmla="*/ 4840 w 5577"/>
                  <a:gd name="T9" fmla="*/ 1319 h 5925"/>
                  <a:gd name="T10" fmla="*/ 1143 w 5577"/>
                  <a:gd name="T11" fmla="*/ 907 h 5925"/>
                  <a:gd name="T12" fmla="*/ 375 w 5577"/>
                  <a:gd name="T13" fmla="*/ 1910 h 5925"/>
                </a:gdLst>
                <a:ahLst/>
                <a:cxnLst>
                  <a:cxn ang="0">
                    <a:pos x="T0" y="T1"/>
                  </a:cxn>
                  <a:cxn ang="0">
                    <a:pos x="T2" y="T3"/>
                  </a:cxn>
                  <a:cxn ang="0">
                    <a:pos x="T4" y="T5"/>
                  </a:cxn>
                  <a:cxn ang="0">
                    <a:pos x="T6" y="T7"/>
                  </a:cxn>
                  <a:cxn ang="0">
                    <a:pos x="T8" y="T9"/>
                  </a:cxn>
                  <a:cxn ang="0">
                    <a:pos x="T10" y="T11"/>
                  </a:cxn>
                  <a:cxn ang="0">
                    <a:pos x="T12" y="T13"/>
                  </a:cxn>
                </a:cxnLst>
                <a:rect l="0" t="0" r="r" b="b"/>
                <a:pathLst>
                  <a:path w="5577" h="5925">
                    <a:moveTo>
                      <a:pt x="375" y="1910"/>
                    </a:moveTo>
                    <a:cubicBezTo>
                      <a:pt x="0" y="2778"/>
                      <a:pt x="106" y="3821"/>
                      <a:pt x="740" y="4604"/>
                    </a:cubicBezTo>
                    <a:cubicBezTo>
                      <a:pt x="1646" y="5745"/>
                      <a:pt x="3298" y="5925"/>
                      <a:pt x="4437" y="5017"/>
                    </a:cubicBezTo>
                    <a:cubicBezTo>
                      <a:pt x="4779" y="4741"/>
                      <a:pt x="5037" y="4394"/>
                      <a:pt x="5203" y="4015"/>
                    </a:cubicBezTo>
                    <a:cubicBezTo>
                      <a:pt x="5577" y="3148"/>
                      <a:pt x="5472" y="2104"/>
                      <a:pt x="4840" y="1319"/>
                    </a:cubicBezTo>
                    <a:cubicBezTo>
                      <a:pt x="3930" y="179"/>
                      <a:pt x="2273" y="0"/>
                      <a:pt x="1143" y="907"/>
                    </a:cubicBezTo>
                    <a:cubicBezTo>
                      <a:pt x="798" y="1184"/>
                      <a:pt x="541" y="1531"/>
                      <a:pt x="375" y="19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0" name="Freeform 158"/>
              <p:cNvSpPr>
                <a:spLocks/>
              </p:cNvSpPr>
              <p:nvPr/>
            </p:nvSpPr>
            <p:spPr bwMode="auto">
              <a:xfrm>
                <a:off x="10937888" y="3368684"/>
                <a:ext cx="23813" cy="26988"/>
              </a:xfrm>
              <a:custGeom>
                <a:avLst/>
                <a:gdLst>
                  <a:gd name="T0" fmla="*/ 645 w 2748"/>
                  <a:gd name="T1" fmla="*/ 406 h 2987"/>
                  <a:gd name="T2" fmla="*/ 175 w 2748"/>
                  <a:gd name="T3" fmla="*/ 972 h 2987"/>
                  <a:gd name="T4" fmla="*/ 277 w 2748"/>
                  <a:gd name="T5" fmla="*/ 2221 h 2987"/>
                  <a:gd name="T6" fmla="*/ 2101 w 2748"/>
                  <a:gd name="T7" fmla="*/ 2582 h 2987"/>
                  <a:gd name="T8" fmla="*/ 2581 w 2748"/>
                  <a:gd name="T9" fmla="*/ 2011 h 2987"/>
                  <a:gd name="T10" fmla="*/ 2464 w 2748"/>
                  <a:gd name="T11" fmla="*/ 762 h 2987"/>
                  <a:gd name="T12" fmla="*/ 645 w 2748"/>
                  <a:gd name="T13" fmla="*/ 406 h 2987"/>
                </a:gdLst>
                <a:ahLst/>
                <a:cxnLst>
                  <a:cxn ang="0">
                    <a:pos x="T0" y="T1"/>
                  </a:cxn>
                  <a:cxn ang="0">
                    <a:pos x="T2" y="T3"/>
                  </a:cxn>
                  <a:cxn ang="0">
                    <a:pos x="T4" y="T5"/>
                  </a:cxn>
                  <a:cxn ang="0">
                    <a:pos x="T6" y="T7"/>
                  </a:cxn>
                  <a:cxn ang="0">
                    <a:pos x="T8" y="T9"/>
                  </a:cxn>
                  <a:cxn ang="0">
                    <a:pos x="T10" y="T11"/>
                  </a:cxn>
                  <a:cxn ang="0">
                    <a:pos x="T12" y="T13"/>
                  </a:cxn>
                </a:cxnLst>
                <a:rect l="0" t="0" r="r" b="b"/>
                <a:pathLst>
                  <a:path w="2748" h="2987">
                    <a:moveTo>
                      <a:pt x="645" y="406"/>
                    </a:moveTo>
                    <a:cubicBezTo>
                      <a:pt x="428" y="548"/>
                      <a:pt x="268" y="749"/>
                      <a:pt x="175" y="972"/>
                    </a:cubicBezTo>
                    <a:cubicBezTo>
                      <a:pt x="0" y="1366"/>
                      <a:pt x="27" y="1835"/>
                      <a:pt x="277" y="2221"/>
                    </a:cubicBezTo>
                    <a:cubicBezTo>
                      <a:pt x="683" y="2823"/>
                      <a:pt x="1503" y="2987"/>
                      <a:pt x="2101" y="2582"/>
                    </a:cubicBezTo>
                    <a:cubicBezTo>
                      <a:pt x="2322" y="2435"/>
                      <a:pt x="2482" y="2235"/>
                      <a:pt x="2581" y="2011"/>
                    </a:cubicBezTo>
                    <a:cubicBezTo>
                      <a:pt x="2748" y="1619"/>
                      <a:pt x="2723" y="1148"/>
                      <a:pt x="2464" y="762"/>
                    </a:cubicBezTo>
                    <a:cubicBezTo>
                      <a:pt x="2062" y="161"/>
                      <a:pt x="1242" y="0"/>
                      <a:pt x="645" y="4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1" name="Freeform 159"/>
              <p:cNvSpPr>
                <a:spLocks/>
              </p:cNvSpPr>
              <p:nvPr/>
            </p:nvSpPr>
            <p:spPr bwMode="auto">
              <a:xfrm>
                <a:off x="10860100" y="3335346"/>
                <a:ext cx="134938" cy="93663"/>
              </a:xfrm>
              <a:custGeom>
                <a:avLst/>
                <a:gdLst>
                  <a:gd name="T0" fmla="*/ 8788 w 15697"/>
                  <a:gd name="T1" fmla="*/ 2994 h 10853"/>
                  <a:gd name="T2" fmla="*/ 4331 w 15697"/>
                  <a:gd name="T3" fmla="*/ 3118 h 10853"/>
                  <a:gd name="T4" fmla="*/ 332 w 15697"/>
                  <a:gd name="T5" fmla="*/ 2144 h 10853"/>
                  <a:gd name="T6" fmla="*/ 266 w 15697"/>
                  <a:gd name="T7" fmla="*/ 3386 h 10853"/>
                  <a:gd name="T8" fmla="*/ 4833 w 15697"/>
                  <a:gd name="T9" fmla="*/ 5400 h 10853"/>
                  <a:gd name="T10" fmla="*/ 160 w 15697"/>
                  <a:gd name="T11" fmla="*/ 3984 h 10853"/>
                  <a:gd name="T12" fmla="*/ 0 w 15697"/>
                  <a:gd name="T13" fmla="*/ 5203 h 10853"/>
                  <a:gd name="T14" fmla="*/ 4362 w 15697"/>
                  <a:gd name="T15" fmla="*/ 7014 h 10853"/>
                  <a:gd name="T16" fmla="*/ 9360 w 15697"/>
                  <a:gd name="T17" fmla="*/ 8621 h 10853"/>
                  <a:gd name="T18" fmla="*/ 15431 w 15697"/>
                  <a:gd name="T19" fmla="*/ 10853 h 10853"/>
                  <a:gd name="T20" fmla="*/ 15697 w 15697"/>
                  <a:gd name="T21" fmla="*/ 9110 h 10853"/>
                  <a:gd name="T22" fmla="*/ 10744 w 15697"/>
                  <a:gd name="T23" fmla="*/ 7715 h 10853"/>
                  <a:gd name="T24" fmla="*/ 7980 w 15697"/>
                  <a:gd name="T25" fmla="*/ 5749 h 10853"/>
                  <a:gd name="T26" fmla="*/ 8060 w 15697"/>
                  <a:gd name="T27" fmla="*/ 5282 h 10853"/>
                  <a:gd name="T28" fmla="*/ 10728 w 15697"/>
                  <a:gd name="T29" fmla="*/ 3170 h 10853"/>
                  <a:gd name="T30" fmla="*/ 15048 w 15697"/>
                  <a:gd name="T31" fmla="*/ 1707 h 10853"/>
                  <a:gd name="T32" fmla="*/ 13898 w 15697"/>
                  <a:gd name="T33" fmla="*/ 0 h 10853"/>
                  <a:gd name="T34" fmla="*/ 8788 w 15697"/>
                  <a:gd name="T35" fmla="*/ 2994 h 10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97" h="10853">
                    <a:moveTo>
                      <a:pt x="8788" y="2994"/>
                    </a:moveTo>
                    <a:cubicBezTo>
                      <a:pt x="6988" y="3470"/>
                      <a:pt x="5877" y="3213"/>
                      <a:pt x="4331" y="3118"/>
                    </a:cubicBezTo>
                    <a:cubicBezTo>
                      <a:pt x="2780" y="3021"/>
                      <a:pt x="456" y="2189"/>
                      <a:pt x="332" y="2144"/>
                    </a:cubicBezTo>
                    <a:lnTo>
                      <a:pt x="266" y="3386"/>
                    </a:lnTo>
                    <a:lnTo>
                      <a:pt x="4833" y="5400"/>
                    </a:lnTo>
                    <a:lnTo>
                      <a:pt x="160" y="3984"/>
                    </a:lnTo>
                    <a:lnTo>
                      <a:pt x="0" y="5203"/>
                    </a:lnTo>
                    <a:cubicBezTo>
                      <a:pt x="117" y="5257"/>
                      <a:pt x="2300" y="6268"/>
                      <a:pt x="4362" y="7014"/>
                    </a:cubicBezTo>
                    <a:cubicBezTo>
                      <a:pt x="6243" y="7701"/>
                      <a:pt x="7902" y="8069"/>
                      <a:pt x="9360" y="8621"/>
                    </a:cubicBezTo>
                    <a:cubicBezTo>
                      <a:pt x="10765" y="9148"/>
                      <a:pt x="15197" y="10767"/>
                      <a:pt x="15431" y="10853"/>
                    </a:cubicBezTo>
                    <a:lnTo>
                      <a:pt x="15697" y="9110"/>
                    </a:lnTo>
                    <a:cubicBezTo>
                      <a:pt x="15555" y="9079"/>
                      <a:pt x="12846" y="8499"/>
                      <a:pt x="10744" y="7715"/>
                    </a:cubicBezTo>
                    <a:cubicBezTo>
                      <a:pt x="9051" y="7079"/>
                      <a:pt x="8125" y="6500"/>
                      <a:pt x="7980" y="5749"/>
                    </a:cubicBezTo>
                    <a:cubicBezTo>
                      <a:pt x="7956" y="5629"/>
                      <a:pt x="7980" y="5469"/>
                      <a:pt x="8060" y="5282"/>
                    </a:cubicBezTo>
                    <a:cubicBezTo>
                      <a:pt x="8307" y="4712"/>
                      <a:pt x="9090" y="3891"/>
                      <a:pt x="10728" y="3170"/>
                    </a:cubicBezTo>
                    <a:cubicBezTo>
                      <a:pt x="12767" y="2277"/>
                      <a:pt x="14933" y="1736"/>
                      <a:pt x="15048" y="1707"/>
                    </a:cubicBezTo>
                    <a:lnTo>
                      <a:pt x="13898" y="0"/>
                    </a:lnTo>
                    <a:cubicBezTo>
                      <a:pt x="13808" y="106"/>
                      <a:pt x="12129" y="2097"/>
                      <a:pt x="8788" y="29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2" name="Freeform 160"/>
              <p:cNvSpPr>
                <a:spLocks/>
              </p:cNvSpPr>
              <p:nvPr/>
            </p:nvSpPr>
            <p:spPr bwMode="auto">
              <a:xfrm>
                <a:off x="10623562" y="3292484"/>
                <a:ext cx="36513" cy="39688"/>
              </a:xfrm>
              <a:custGeom>
                <a:avLst/>
                <a:gdLst>
                  <a:gd name="T0" fmla="*/ 4018 w 4241"/>
                  <a:gd name="T1" fmla="*/ 3109 h 4566"/>
                  <a:gd name="T2" fmla="*/ 4121 w 4241"/>
                  <a:gd name="T3" fmla="*/ 1779 h 4566"/>
                  <a:gd name="T4" fmla="*/ 1610 w 4241"/>
                  <a:gd name="T5" fmla="*/ 282 h 4566"/>
                  <a:gd name="T6" fmla="*/ 222 w 4241"/>
                  <a:gd name="T7" fmla="*/ 1468 h 4566"/>
                  <a:gd name="T8" fmla="*/ 118 w 4241"/>
                  <a:gd name="T9" fmla="*/ 2796 h 4566"/>
                  <a:gd name="T10" fmla="*/ 2632 w 4241"/>
                  <a:gd name="T11" fmla="*/ 4288 h 4566"/>
                  <a:gd name="T12" fmla="*/ 4018 w 4241"/>
                  <a:gd name="T13" fmla="*/ 3109 h 4566"/>
                </a:gdLst>
                <a:ahLst/>
                <a:cxnLst>
                  <a:cxn ang="0">
                    <a:pos x="T0" y="T1"/>
                  </a:cxn>
                  <a:cxn ang="0">
                    <a:pos x="T2" y="T3"/>
                  </a:cxn>
                  <a:cxn ang="0">
                    <a:pos x="T4" y="T5"/>
                  </a:cxn>
                  <a:cxn ang="0">
                    <a:pos x="T6" y="T7"/>
                  </a:cxn>
                  <a:cxn ang="0">
                    <a:pos x="T8" y="T9"/>
                  </a:cxn>
                  <a:cxn ang="0">
                    <a:pos x="T10" y="T11"/>
                  </a:cxn>
                  <a:cxn ang="0">
                    <a:pos x="T12" y="T13"/>
                  </a:cxn>
                </a:cxnLst>
                <a:rect l="0" t="0" r="r" b="b"/>
                <a:pathLst>
                  <a:path w="4241" h="4566">
                    <a:moveTo>
                      <a:pt x="4018" y="3109"/>
                    </a:moveTo>
                    <a:cubicBezTo>
                      <a:pt x="4194" y="2703"/>
                      <a:pt x="4241" y="2241"/>
                      <a:pt x="4121" y="1779"/>
                    </a:cubicBezTo>
                    <a:cubicBezTo>
                      <a:pt x="3842" y="674"/>
                      <a:pt x="2717" y="0"/>
                      <a:pt x="1610" y="282"/>
                    </a:cubicBezTo>
                    <a:cubicBezTo>
                      <a:pt x="965" y="452"/>
                      <a:pt x="469" y="902"/>
                      <a:pt x="222" y="1468"/>
                    </a:cubicBezTo>
                    <a:cubicBezTo>
                      <a:pt x="50" y="1872"/>
                      <a:pt x="0" y="2334"/>
                      <a:pt x="118" y="2796"/>
                    </a:cubicBezTo>
                    <a:cubicBezTo>
                      <a:pt x="406" y="3905"/>
                      <a:pt x="1529" y="4566"/>
                      <a:pt x="2632" y="4288"/>
                    </a:cubicBezTo>
                    <a:cubicBezTo>
                      <a:pt x="3278" y="4124"/>
                      <a:pt x="3774" y="3673"/>
                      <a:pt x="4018" y="3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3" name="Freeform 161"/>
              <p:cNvSpPr>
                <a:spLocks/>
              </p:cNvSpPr>
              <p:nvPr/>
            </p:nvSpPr>
            <p:spPr bwMode="auto">
              <a:xfrm>
                <a:off x="10726750" y="3135321"/>
                <a:ext cx="182563" cy="292101"/>
              </a:xfrm>
              <a:custGeom>
                <a:avLst/>
                <a:gdLst>
                  <a:gd name="T0" fmla="*/ 6807 w 21317"/>
                  <a:gd name="T1" fmla="*/ 31288 h 33872"/>
                  <a:gd name="T2" fmla="*/ 9386 w 21317"/>
                  <a:gd name="T3" fmla="*/ 32174 h 33872"/>
                  <a:gd name="T4" fmla="*/ 12367 w 21317"/>
                  <a:gd name="T5" fmla="*/ 22361 h 33872"/>
                  <a:gd name="T6" fmla="*/ 10600 w 21317"/>
                  <a:gd name="T7" fmla="*/ 32587 h 33872"/>
                  <a:gd name="T8" fmla="*/ 13823 w 21317"/>
                  <a:gd name="T9" fmla="*/ 33872 h 33872"/>
                  <a:gd name="T10" fmla="*/ 15694 w 21317"/>
                  <a:gd name="T11" fmla="*/ 23015 h 33872"/>
                  <a:gd name="T12" fmla="*/ 18028 w 21317"/>
                  <a:gd name="T13" fmla="*/ 12753 h 33872"/>
                  <a:gd name="T14" fmla="*/ 21317 w 21317"/>
                  <a:gd name="T15" fmla="*/ 1414 h 33872"/>
                  <a:gd name="T16" fmla="*/ 17924 w 21317"/>
                  <a:gd name="T17" fmla="*/ 0 h 33872"/>
                  <a:gd name="T18" fmla="*/ 15981 w 21317"/>
                  <a:gd name="T19" fmla="*/ 10129 h 33872"/>
                  <a:gd name="T20" fmla="*/ 14928 w 21317"/>
                  <a:gd name="T21" fmla="*/ 13235 h 33872"/>
                  <a:gd name="T22" fmla="*/ 12529 w 21317"/>
                  <a:gd name="T23" fmla="*/ 16002 h 33872"/>
                  <a:gd name="T24" fmla="*/ 6898 w 21317"/>
                  <a:gd name="T25" fmla="*/ 10950 h 33872"/>
                  <a:gd name="T26" fmla="*/ 3230 w 21317"/>
                  <a:gd name="T27" fmla="*/ 2568 h 33872"/>
                  <a:gd name="T28" fmla="*/ 0 w 21317"/>
                  <a:gd name="T29" fmla="*/ 5162 h 33872"/>
                  <a:gd name="T30" fmla="*/ 6871 w 21317"/>
                  <a:gd name="T31" fmla="*/ 14854 h 33872"/>
                  <a:gd name="T32" fmla="*/ 7897 w 21317"/>
                  <a:gd name="T33" fmla="*/ 23748 h 33872"/>
                  <a:gd name="T34" fmla="*/ 6807 w 21317"/>
                  <a:gd name="T35" fmla="*/ 31288 h 3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7" h="33872">
                    <a:moveTo>
                      <a:pt x="6807" y="31288"/>
                    </a:moveTo>
                    <a:lnTo>
                      <a:pt x="9386" y="32174"/>
                    </a:lnTo>
                    <a:lnTo>
                      <a:pt x="12367" y="22361"/>
                    </a:lnTo>
                    <a:lnTo>
                      <a:pt x="10600" y="32587"/>
                    </a:lnTo>
                    <a:lnTo>
                      <a:pt x="13823" y="33872"/>
                    </a:lnTo>
                    <a:cubicBezTo>
                      <a:pt x="13861" y="33541"/>
                      <a:pt x="14554" y="27269"/>
                      <a:pt x="15694" y="23015"/>
                    </a:cubicBezTo>
                    <a:cubicBezTo>
                      <a:pt x="16731" y="19137"/>
                      <a:pt x="17185" y="15756"/>
                      <a:pt x="18028" y="12753"/>
                    </a:cubicBezTo>
                    <a:cubicBezTo>
                      <a:pt x="18850" y="9847"/>
                      <a:pt x="21191" y="1837"/>
                      <a:pt x="21317" y="1414"/>
                    </a:cubicBezTo>
                    <a:lnTo>
                      <a:pt x="17924" y="0"/>
                    </a:lnTo>
                    <a:cubicBezTo>
                      <a:pt x="17888" y="293"/>
                      <a:pt x="17194" y="5798"/>
                      <a:pt x="15981" y="10129"/>
                    </a:cubicBezTo>
                    <a:cubicBezTo>
                      <a:pt x="15638" y="11355"/>
                      <a:pt x="15293" y="12386"/>
                      <a:pt x="14928" y="13235"/>
                    </a:cubicBezTo>
                    <a:cubicBezTo>
                      <a:pt x="14245" y="14807"/>
                      <a:pt x="13489" y="15727"/>
                      <a:pt x="12529" y="16002"/>
                    </a:cubicBezTo>
                    <a:cubicBezTo>
                      <a:pt x="11571" y="16274"/>
                      <a:pt x="9177" y="15133"/>
                      <a:pt x="6898" y="10950"/>
                    </a:cubicBezTo>
                    <a:cubicBezTo>
                      <a:pt x="4756" y="7020"/>
                      <a:pt x="3306" y="2789"/>
                      <a:pt x="3230" y="2568"/>
                    </a:cubicBezTo>
                    <a:lnTo>
                      <a:pt x="0" y="5162"/>
                    </a:lnTo>
                    <a:cubicBezTo>
                      <a:pt x="225" y="5318"/>
                      <a:pt x="4517" y="8335"/>
                      <a:pt x="6871" y="14854"/>
                    </a:cubicBezTo>
                    <a:cubicBezTo>
                      <a:pt x="8145" y="18376"/>
                      <a:pt x="7820" y="20641"/>
                      <a:pt x="7897" y="23748"/>
                    </a:cubicBezTo>
                    <a:cubicBezTo>
                      <a:pt x="7980" y="26865"/>
                      <a:pt x="6866" y="31065"/>
                      <a:pt x="6807" y="31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4" name="Freeform 162"/>
              <p:cNvSpPr>
                <a:spLocks/>
              </p:cNvSpPr>
              <p:nvPr/>
            </p:nvSpPr>
            <p:spPr bwMode="auto">
              <a:xfrm>
                <a:off x="10550537" y="3225809"/>
                <a:ext cx="220663" cy="190500"/>
              </a:xfrm>
              <a:custGeom>
                <a:avLst/>
                <a:gdLst>
                  <a:gd name="T0" fmla="*/ 24626 w 25600"/>
                  <a:gd name="T1" fmla="*/ 19579 h 22210"/>
                  <a:gd name="T2" fmla="*/ 17370 w 25600"/>
                  <a:gd name="T3" fmla="*/ 15864 h 22210"/>
                  <a:gd name="T4" fmla="*/ 24931 w 25600"/>
                  <a:gd name="T5" fmla="*/ 18623 h 22210"/>
                  <a:gd name="T6" fmla="*/ 25600 w 25600"/>
                  <a:gd name="T7" fmla="*/ 16585 h 22210"/>
                  <a:gd name="T8" fmla="*/ 20348 w 25600"/>
                  <a:gd name="T9" fmla="*/ 13717 h 22210"/>
                  <a:gd name="T10" fmla="*/ 15249 w 25600"/>
                  <a:gd name="T11" fmla="*/ 8880 h 22210"/>
                  <a:gd name="T12" fmla="*/ 12399 w 25600"/>
                  <a:gd name="T13" fmla="*/ 0 h 22210"/>
                  <a:gd name="T14" fmla="*/ 9252 w 25600"/>
                  <a:gd name="T15" fmla="*/ 807 h 22210"/>
                  <a:gd name="T16" fmla="*/ 12787 w 25600"/>
                  <a:gd name="T17" fmla="*/ 7062 h 22210"/>
                  <a:gd name="T18" fmla="*/ 13634 w 25600"/>
                  <a:gd name="T19" fmla="*/ 12505 h 22210"/>
                  <a:gd name="T20" fmla="*/ 13300 w 25600"/>
                  <a:gd name="T21" fmla="*/ 12973 h 22210"/>
                  <a:gd name="T22" fmla="*/ 7989 w 25600"/>
                  <a:gd name="T23" fmla="*/ 12367 h 22210"/>
                  <a:gd name="T24" fmla="*/ 708 w 25600"/>
                  <a:gd name="T25" fmla="*/ 8803 h 22210"/>
                  <a:gd name="T26" fmla="*/ 0 w 25600"/>
                  <a:gd name="T27" fmla="*/ 11601 h 22210"/>
                  <a:gd name="T28" fmla="*/ 8666 w 25600"/>
                  <a:gd name="T29" fmla="*/ 14885 h 22210"/>
                  <a:gd name="T30" fmla="*/ 16211 w 25600"/>
                  <a:gd name="T31" fmla="*/ 18260 h 22210"/>
                  <a:gd name="T32" fmla="*/ 23916 w 25600"/>
                  <a:gd name="T33" fmla="*/ 22210 h 22210"/>
                  <a:gd name="T34" fmla="*/ 24626 w 25600"/>
                  <a:gd name="T35" fmla="*/ 19579 h 2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00" h="22210">
                    <a:moveTo>
                      <a:pt x="24626" y="19579"/>
                    </a:moveTo>
                    <a:lnTo>
                      <a:pt x="17370" y="15864"/>
                    </a:lnTo>
                    <a:lnTo>
                      <a:pt x="24931" y="18623"/>
                    </a:lnTo>
                    <a:lnTo>
                      <a:pt x="25600" y="16585"/>
                    </a:lnTo>
                    <a:cubicBezTo>
                      <a:pt x="25434" y="16519"/>
                      <a:pt x="22269" y="15237"/>
                      <a:pt x="20348" y="13717"/>
                    </a:cubicBezTo>
                    <a:cubicBezTo>
                      <a:pt x="18436" y="12207"/>
                      <a:pt x="16856" y="11344"/>
                      <a:pt x="15249" y="8880"/>
                    </a:cubicBezTo>
                    <a:cubicBezTo>
                      <a:pt x="12266" y="4332"/>
                      <a:pt x="12390" y="216"/>
                      <a:pt x="12399" y="0"/>
                    </a:cubicBezTo>
                    <a:lnTo>
                      <a:pt x="9252" y="807"/>
                    </a:lnTo>
                    <a:cubicBezTo>
                      <a:pt x="9358" y="960"/>
                      <a:pt x="11328" y="3870"/>
                      <a:pt x="12787" y="7062"/>
                    </a:cubicBezTo>
                    <a:cubicBezTo>
                      <a:pt x="14024" y="9783"/>
                      <a:pt x="14013" y="11636"/>
                      <a:pt x="13634" y="12505"/>
                    </a:cubicBezTo>
                    <a:cubicBezTo>
                      <a:pt x="13542" y="12723"/>
                      <a:pt x="13425" y="12878"/>
                      <a:pt x="13300" y="12973"/>
                    </a:cubicBezTo>
                    <a:cubicBezTo>
                      <a:pt x="12336" y="13693"/>
                      <a:pt x="10645" y="13406"/>
                      <a:pt x="7989" y="12367"/>
                    </a:cubicBezTo>
                    <a:cubicBezTo>
                      <a:pt x="4700" y="11084"/>
                      <a:pt x="909" y="8916"/>
                      <a:pt x="708" y="8803"/>
                    </a:cubicBezTo>
                    <a:lnTo>
                      <a:pt x="0" y="11601"/>
                    </a:lnTo>
                    <a:cubicBezTo>
                      <a:pt x="325" y="11724"/>
                      <a:pt x="6456" y="14039"/>
                      <a:pt x="8666" y="14885"/>
                    </a:cubicBezTo>
                    <a:cubicBezTo>
                      <a:pt x="10951" y="15769"/>
                      <a:pt x="13296" y="17083"/>
                      <a:pt x="16211" y="18260"/>
                    </a:cubicBezTo>
                    <a:cubicBezTo>
                      <a:pt x="19417" y="19547"/>
                      <a:pt x="23689" y="22076"/>
                      <a:pt x="23916" y="22210"/>
                    </a:cubicBezTo>
                    <a:lnTo>
                      <a:pt x="24626" y="195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5" name="Freeform 163"/>
              <p:cNvSpPr>
                <a:spLocks/>
              </p:cNvSpPr>
              <p:nvPr/>
            </p:nvSpPr>
            <p:spPr bwMode="auto">
              <a:xfrm>
                <a:off x="11128388" y="3546484"/>
                <a:ext cx="49213" cy="49213"/>
              </a:xfrm>
              <a:custGeom>
                <a:avLst/>
                <a:gdLst>
                  <a:gd name="T0" fmla="*/ 1847 w 5681"/>
                  <a:gd name="T1" fmla="*/ 5128 h 5678"/>
                  <a:gd name="T2" fmla="*/ 5133 w 5681"/>
                  <a:gd name="T3" fmla="*/ 3834 h 5678"/>
                  <a:gd name="T4" fmla="*/ 3835 w 5681"/>
                  <a:gd name="T5" fmla="*/ 548 h 5678"/>
                  <a:gd name="T6" fmla="*/ 548 w 5681"/>
                  <a:gd name="T7" fmla="*/ 1846 h 5678"/>
                  <a:gd name="T8" fmla="*/ 1847 w 5681"/>
                  <a:gd name="T9" fmla="*/ 5128 h 5678"/>
                </a:gdLst>
                <a:ahLst/>
                <a:cxnLst>
                  <a:cxn ang="0">
                    <a:pos x="T0" y="T1"/>
                  </a:cxn>
                  <a:cxn ang="0">
                    <a:pos x="T2" y="T3"/>
                  </a:cxn>
                  <a:cxn ang="0">
                    <a:pos x="T4" y="T5"/>
                  </a:cxn>
                  <a:cxn ang="0">
                    <a:pos x="T6" y="T7"/>
                  </a:cxn>
                  <a:cxn ang="0">
                    <a:pos x="T8" y="T9"/>
                  </a:cxn>
                </a:cxnLst>
                <a:rect l="0" t="0" r="r" b="b"/>
                <a:pathLst>
                  <a:path w="5681" h="5678">
                    <a:moveTo>
                      <a:pt x="1847" y="5128"/>
                    </a:moveTo>
                    <a:cubicBezTo>
                      <a:pt x="3116" y="5678"/>
                      <a:pt x="4585" y="5101"/>
                      <a:pt x="5133" y="3834"/>
                    </a:cubicBezTo>
                    <a:cubicBezTo>
                      <a:pt x="5681" y="2567"/>
                      <a:pt x="5102" y="1097"/>
                      <a:pt x="3835" y="548"/>
                    </a:cubicBezTo>
                    <a:cubicBezTo>
                      <a:pt x="2574" y="0"/>
                      <a:pt x="1098" y="579"/>
                      <a:pt x="548" y="1846"/>
                    </a:cubicBezTo>
                    <a:cubicBezTo>
                      <a:pt x="0" y="3113"/>
                      <a:pt x="589" y="4581"/>
                      <a:pt x="1847" y="5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6" name="Freeform 164"/>
              <p:cNvSpPr>
                <a:spLocks/>
              </p:cNvSpPr>
              <p:nvPr/>
            </p:nvSpPr>
            <p:spPr bwMode="auto">
              <a:xfrm>
                <a:off x="10941063" y="3513147"/>
                <a:ext cx="23813" cy="23813"/>
              </a:xfrm>
              <a:custGeom>
                <a:avLst/>
                <a:gdLst>
                  <a:gd name="T0" fmla="*/ 2629 w 2854"/>
                  <a:gd name="T1" fmla="*/ 1934 h 2817"/>
                  <a:gd name="T2" fmla="*/ 2712 w 2854"/>
                  <a:gd name="T3" fmla="*/ 1666 h 2817"/>
                  <a:gd name="T4" fmla="*/ 1678 w 2854"/>
                  <a:gd name="T5" fmla="*/ 121 h 2817"/>
                  <a:gd name="T6" fmla="*/ 224 w 2854"/>
                  <a:gd name="T7" fmla="*/ 885 h 2817"/>
                  <a:gd name="T8" fmla="*/ 140 w 2854"/>
                  <a:gd name="T9" fmla="*/ 1154 h 2817"/>
                  <a:gd name="T10" fmla="*/ 1170 w 2854"/>
                  <a:gd name="T11" fmla="*/ 2696 h 2817"/>
                  <a:gd name="T12" fmla="*/ 2629 w 2854"/>
                  <a:gd name="T13" fmla="*/ 1934 h 2817"/>
                </a:gdLst>
                <a:ahLst/>
                <a:cxnLst>
                  <a:cxn ang="0">
                    <a:pos x="T0" y="T1"/>
                  </a:cxn>
                  <a:cxn ang="0">
                    <a:pos x="T2" y="T3"/>
                  </a:cxn>
                  <a:cxn ang="0">
                    <a:pos x="T4" y="T5"/>
                  </a:cxn>
                  <a:cxn ang="0">
                    <a:pos x="T6" y="T7"/>
                  </a:cxn>
                  <a:cxn ang="0">
                    <a:pos x="T8" y="T9"/>
                  </a:cxn>
                  <a:cxn ang="0">
                    <a:pos x="T10" y="T11"/>
                  </a:cxn>
                  <a:cxn ang="0">
                    <a:pos x="T12" y="T13"/>
                  </a:cxn>
                </a:cxnLst>
                <a:rect l="0" t="0" r="r" b="b"/>
                <a:pathLst>
                  <a:path w="2854" h="2817">
                    <a:moveTo>
                      <a:pt x="2629" y="1934"/>
                    </a:moveTo>
                    <a:cubicBezTo>
                      <a:pt x="2667" y="1850"/>
                      <a:pt x="2696" y="1763"/>
                      <a:pt x="2712" y="1666"/>
                    </a:cubicBezTo>
                    <a:cubicBezTo>
                      <a:pt x="2854" y="953"/>
                      <a:pt x="2392" y="265"/>
                      <a:pt x="1678" y="121"/>
                    </a:cubicBezTo>
                    <a:cubicBezTo>
                      <a:pt x="1062" y="0"/>
                      <a:pt x="463" y="331"/>
                      <a:pt x="224" y="885"/>
                    </a:cubicBezTo>
                    <a:cubicBezTo>
                      <a:pt x="188" y="969"/>
                      <a:pt x="160" y="1057"/>
                      <a:pt x="140" y="1154"/>
                    </a:cubicBezTo>
                    <a:cubicBezTo>
                      <a:pt x="0" y="1864"/>
                      <a:pt x="460" y="2556"/>
                      <a:pt x="1170" y="2696"/>
                    </a:cubicBezTo>
                    <a:cubicBezTo>
                      <a:pt x="1790" y="2817"/>
                      <a:pt x="2388" y="2488"/>
                      <a:pt x="2629" y="1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7" name="Freeform 165"/>
              <p:cNvSpPr>
                <a:spLocks/>
              </p:cNvSpPr>
              <p:nvPr/>
            </p:nvSpPr>
            <p:spPr bwMode="auto">
              <a:xfrm>
                <a:off x="10656900" y="3438534"/>
                <a:ext cx="23813" cy="22225"/>
              </a:xfrm>
              <a:custGeom>
                <a:avLst/>
                <a:gdLst>
                  <a:gd name="T0" fmla="*/ 1314 w 2699"/>
                  <a:gd name="T1" fmla="*/ 2687 h 2698"/>
                  <a:gd name="T2" fmla="*/ 2573 w 2699"/>
                  <a:gd name="T3" fmla="*/ 1875 h 2698"/>
                  <a:gd name="T4" fmla="*/ 2685 w 2699"/>
                  <a:gd name="T5" fmla="*/ 1382 h 2698"/>
                  <a:gd name="T6" fmla="*/ 1380 w 2699"/>
                  <a:gd name="T7" fmla="*/ 18 h 2698"/>
                  <a:gd name="T8" fmla="*/ 124 w 2699"/>
                  <a:gd name="T9" fmla="*/ 814 h 2698"/>
                  <a:gd name="T10" fmla="*/ 16 w 2699"/>
                  <a:gd name="T11" fmla="*/ 1316 h 2698"/>
                  <a:gd name="T12" fmla="*/ 1314 w 2699"/>
                  <a:gd name="T13" fmla="*/ 2687 h 2698"/>
                </a:gdLst>
                <a:ahLst/>
                <a:cxnLst>
                  <a:cxn ang="0">
                    <a:pos x="T0" y="T1"/>
                  </a:cxn>
                  <a:cxn ang="0">
                    <a:pos x="T2" y="T3"/>
                  </a:cxn>
                  <a:cxn ang="0">
                    <a:pos x="T4" y="T5"/>
                  </a:cxn>
                  <a:cxn ang="0">
                    <a:pos x="T6" y="T7"/>
                  </a:cxn>
                  <a:cxn ang="0">
                    <a:pos x="T8" y="T9"/>
                  </a:cxn>
                  <a:cxn ang="0">
                    <a:pos x="T10" y="T11"/>
                  </a:cxn>
                  <a:cxn ang="0">
                    <a:pos x="T12" y="T13"/>
                  </a:cxn>
                </a:cxnLst>
                <a:rect l="0" t="0" r="r" b="b"/>
                <a:pathLst>
                  <a:path w="2699" h="2698">
                    <a:moveTo>
                      <a:pt x="1314" y="2687"/>
                    </a:moveTo>
                    <a:cubicBezTo>
                      <a:pt x="1874" y="2698"/>
                      <a:pt x="2365" y="2362"/>
                      <a:pt x="2573" y="1875"/>
                    </a:cubicBezTo>
                    <a:cubicBezTo>
                      <a:pt x="2640" y="1724"/>
                      <a:pt x="2678" y="1560"/>
                      <a:pt x="2685" y="1382"/>
                    </a:cubicBezTo>
                    <a:cubicBezTo>
                      <a:pt x="2699" y="647"/>
                      <a:pt x="2115" y="33"/>
                      <a:pt x="1380" y="18"/>
                    </a:cubicBezTo>
                    <a:cubicBezTo>
                      <a:pt x="819" y="0"/>
                      <a:pt x="334" y="331"/>
                      <a:pt x="124" y="814"/>
                    </a:cubicBezTo>
                    <a:cubicBezTo>
                      <a:pt x="57" y="967"/>
                      <a:pt x="20" y="1138"/>
                      <a:pt x="16" y="1316"/>
                    </a:cubicBezTo>
                    <a:cubicBezTo>
                      <a:pt x="0" y="2053"/>
                      <a:pt x="577" y="2662"/>
                      <a:pt x="1314" y="26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8" name="Freeform 166"/>
              <p:cNvSpPr>
                <a:spLocks/>
              </p:cNvSpPr>
              <p:nvPr/>
            </p:nvSpPr>
            <p:spPr bwMode="auto">
              <a:xfrm>
                <a:off x="10898200" y="3462347"/>
                <a:ext cx="117475" cy="144463"/>
              </a:xfrm>
              <a:custGeom>
                <a:avLst/>
                <a:gdLst>
                  <a:gd name="T0" fmla="*/ 8976 w 13514"/>
                  <a:gd name="T1" fmla="*/ 13315 h 16829"/>
                  <a:gd name="T2" fmla="*/ 11121 w 13514"/>
                  <a:gd name="T3" fmla="*/ 16829 h 16829"/>
                  <a:gd name="T4" fmla="*/ 12042 w 13514"/>
                  <a:gd name="T5" fmla="*/ 15997 h 16829"/>
                  <a:gd name="T6" fmla="*/ 10235 w 13514"/>
                  <a:gd name="T7" fmla="*/ 11356 h 16829"/>
                  <a:gd name="T8" fmla="*/ 12541 w 13514"/>
                  <a:gd name="T9" fmla="*/ 15654 h 16829"/>
                  <a:gd name="T10" fmla="*/ 13514 w 13514"/>
                  <a:gd name="T11" fmla="*/ 14908 h 16829"/>
                  <a:gd name="T12" fmla="*/ 11709 w 13514"/>
                  <a:gd name="T13" fmla="*/ 10537 h 16829"/>
                  <a:gd name="T14" fmla="*/ 9313 w 13514"/>
                  <a:gd name="T15" fmla="*/ 5875 h 16829"/>
                  <a:gd name="T16" fmla="*/ 6600 w 13514"/>
                  <a:gd name="T17" fmla="*/ 0 h 16829"/>
                  <a:gd name="T18" fmla="*/ 5176 w 13514"/>
                  <a:gd name="T19" fmla="*/ 1042 h 16829"/>
                  <a:gd name="T20" fmla="*/ 7692 w 13514"/>
                  <a:gd name="T21" fmla="*/ 5533 h 16829"/>
                  <a:gd name="T22" fmla="*/ 8354 w 13514"/>
                  <a:gd name="T23" fmla="*/ 8700 h 16829"/>
                  <a:gd name="T24" fmla="*/ 8260 w 13514"/>
                  <a:gd name="T25" fmla="*/ 8875 h 16829"/>
                  <a:gd name="T26" fmla="*/ 4493 w 13514"/>
                  <a:gd name="T27" fmla="*/ 8756 h 16829"/>
                  <a:gd name="T28" fmla="*/ 406 w 13514"/>
                  <a:gd name="T29" fmla="*/ 6732 h 16829"/>
                  <a:gd name="T30" fmla="*/ 0 w 13514"/>
                  <a:gd name="T31" fmla="*/ 8758 h 16829"/>
                  <a:gd name="T32" fmla="*/ 5730 w 13514"/>
                  <a:gd name="T33" fmla="*/ 10251 h 16829"/>
                  <a:gd name="T34" fmla="*/ 8976 w 13514"/>
                  <a:gd name="T35" fmla="*/ 13315 h 16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4" h="16829">
                    <a:moveTo>
                      <a:pt x="8976" y="13315"/>
                    </a:moveTo>
                    <a:cubicBezTo>
                      <a:pt x="10005" y="14482"/>
                      <a:pt x="11066" y="16712"/>
                      <a:pt x="11121" y="16829"/>
                    </a:cubicBezTo>
                    <a:lnTo>
                      <a:pt x="12042" y="15997"/>
                    </a:lnTo>
                    <a:lnTo>
                      <a:pt x="10235" y="11356"/>
                    </a:lnTo>
                    <a:lnTo>
                      <a:pt x="12541" y="15654"/>
                    </a:lnTo>
                    <a:lnTo>
                      <a:pt x="13514" y="14908"/>
                    </a:lnTo>
                    <a:cubicBezTo>
                      <a:pt x="13470" y="14787"/>
                      <a:pt x="12644" y="12528"/>
                      <a:pt x="11709" y="10537"/>
                    </a:cubicBezTo>
                    <a:cubicBezTo>
                      <a:pt x="10872" y="8729"/>
                      <a:pt x="9955" y="7289"/>
                      <a:pt x="9313" y="5875"/>
                    </a:cubicBezTo>
                    <a:cubicBezTo>
                      <a:pt x="8697" y="4505"/>
                      <a:pt x="6706" y="226"/>
                      <a:pt x="6600" y="0"/>
                    </a:cubicBezTo>
                    <a:lnTo>
                      <a:pt x="5176" y="1042"/>
                    </a:lnTo>
                    <a:cubicBezTo>
                      <a:pt x="5261" y="1163"/>
                      <a:pt x="6769" y="3490"/>
                      <a:pt x="7692" y="5533"/>
                    </a:cubicBezTo>
                    <a:cubicBezTo>
                      <a:pt x="8375" y="7043"/>
                      <a:pt x="8632" y="8055"/>
                      <a:pt x="8354" y="8700"/>
                    </a:cubicBezTo>
                    <a:cubicBezTo>
                      <a:pt x="8325" y="8763"/>
                      <a:pt x="8294" y="8819"/>
                      <a:pt x="8260" y="8875"/>
                    </a:cubicBezTo>
                    <a:cubicBezTo>
                      <a:pt x="7978" y="9286"/>
                      <a:pt x="6706" y="9617"/>
                      <a:pt x="4493" y="8756"/>
                    </a:cubicBezTo>
                    <a:cubicBezTo>
                      <a:pt x="2418" y="7944"/>
                      <a:pt x="505" y="6793"/>
                      <a:pt x="406" y="6732"/>
                    </a:cubicBezTo>
                    <a:lnTo>
                      <a:pt x="0" y="8758"/>
                    </a:lnTo>
                    <a:cubicBezTo>
                      <a:pt x="137" y="8745"/>
                      <a:pt x="2743" y="8524"/>
                      <a:pt x="5730" y="10251"/>
                    </a:cubicBezTo>
                    <a:cubicBezTo>
                      <a:pt x="7353" y="11186"/>
                      <a:pt x="7951" y="12158"/>
                      <a:pt x="8976" y="13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59" name="Freeform 167"/>
              <p:cNvSpPr>
                <a:spLocks/>
              </p:cNvSpPr>
              <p:nvPr/>
            </p:nvSpPr>
            <p:spPr bwMode="auto">
              <a:xfrm>
                <a:off x="10609275" y="3397259"/>
                <a:ext cx="130175" cy="138113"/>
              </a:xfrm>
              <a:custGeom>
                <a:avLst/>
                <a:gdLst>
                  <a:gd name="T0" fmla="*/ 13003 w 15041"/>
                  <a:gd name="T1" fmla="*/ 15876 h 15876"/>
                  <a:gd name="T2" fmla="*/ 13905 w 15041"/>
                  <a:gd name="T3" fmla="*/ 14370 h 15876"/>
                  <a:gd name="T4" fmla="*/ 10047 w 15041"/>
                  <a:gd name="T5" fmla="*/ 10785 h 15876"/>
                  <a:gd name="T6" fmla="*/ 14268 w 15041"/>
                  <a:gd name="T7" fmla="*/ 13831 h 15876"/>
                  <a:gd name="T8" fmla="*/ 15041 w 15041"/>
                  <a:gd name="T9" fmla="*/ 12677 h 15876"/>
                  <a:gd name="T10" fmla="*/ 12281 w 15041"/>
                  <a:gd name="T11" fmla="*/ 9978 h 15876"/>
                  <a:gd name="T12" fmla="*/ 9960 w 15041"/>
                  <a:gd name="T13" fmla="*/ 6074 h 15876"/>
                  <a:gd name="T14" fmla="*/ 9752 w 15041"/>
                  <a:gd name="T15" fmla="*/ 52 h 15876"/>
                  <a:gd name="T16" fmla="*/ 7651 w 15041"/>
                  <a:gd name="T17" fmla="*/ 0 h 15876"/>
                  <a:gd name="T18" fmla="*/ 8747 w 15041"/>
                  <a:gd name="T19" fmla="*/ 4507 h 15876"/>
                  <a:gd name="T20" fmla="*/ 8560 w 15041"/>
                  <a:gd name="T21" fmla="*/ 7631 h 15876"/>
                  <a:gd name="T22" fmla="*/ 8027 w 15041"/>
                  <a:gd name="T23" fmla="*/ 8278 h 15876"/>
                  <a:gd name="T24" fmla="*/ 4831 w 15041"/>
                  <a:gd name="T25" fmla="*/ 6964 h 15876"/>
                  <a:gd name="T26" fmla="*/ 931 w 15041"/>
                  <a:gd name="T27" fmla="*/ 3479 h 15876"/>
                  <a:gd name="T28" fmla="*/ 0 w 15041"/>
                  <a:gd name="T29" fmla="*/ 5091 h 15876"/>
                  <a:gd name="T30" fmla="*/ 4813 w 15041"/>
                  <a:gd name="T31" fmla="*/ 8651 h 15876"/>
                  <a:gd name="T32" fmla="*/ 8913 w 15041"/>
                  <a:gd name="T33" fmla="*/ 12079 h 15876"/>
                  <a:gd name="T34" fmla="*/ 13003 w 15041"/>
                  <a:gd name="T35" fmla="*/ 15876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41" h="15876">
                    <a:moveTo>
                      <a:pt x="13003" y="15876"/>
                    </a:moveTo>
                    <a:lnTo>
                      <a:pt x="13905" y="14370"/>
                    </a:lnTo>
                    <a:lnTo>
                      <a:pt x="10047" y="10785"/>
                    </a:lnTo>
                    <a:lnTo>
                      <a:pt x="14268" y="13831"/>
                    </a:lnTo>
                    <a:lnTo>
                      <a:pt x="15041" y="12677"/>
                    </a:lnTo>
                    <a:cubicBezTo>
                      <a:pt x="14948" y="12607"/>
                      <a:pt x="13204" y="11257"/>
                      <a:pt x="12281" y="9978"/>
                    </a:cubicBezTo>
                    <a:cubicBezTo>
                      <a:pt x="11353" y="8693"/>
                      <a:pt x="10525" y="7889"/>
                      <a:pt x="9960" y="6074"/>
                    </a:cubicBezTo>
                    <a:cubicBezTo>
                      <a:pt x="8900" y="2717"/>
                      <a:pt x="9709" y="188"/>
                      <a:pt x="9752" y="52"/>
                    </a:cubicBezTo>
                    <a:lnTo>
                      <a:pt x="7651" y="0"/>
                    </a:lnTo>
                    <a:cubicBezTo>
                      <a:pt x="7691" y="113"/>
                      <a:pt x="8406" y="2271"/>
                      <a:pt x="8747" y="4507"/>
                    </a:cubicBezTo>
                    <a:cubicBezTo>
                      <a:pt x="8974" y="6002"/>
                      <a:pt x="8821" y="7027"/>
                      <a:pt x="8560" y="7631"/>
                    </a:cubicBezTo>
                    <a:cubicBezTo>
                      <a:pt x="8402" y="7995"/>
                      <a:pt x="8205" y="8208"/>
                      <a:pt x="8027" y="8278"/>
                    </a:cubicBezTo>
                    <a:cubicBezTo>
                      <a:pt x="7304" y="8558"/>
                      <a:pt x="6301" y="8082"/>
                      <a:pt x="4831" y="6964"/>
                    </a:cubicBezTo>
                    <a:cubicBezTo>
                      <a:pt x="3005" y="5600"/>
                      <a:pt x="1034" y="3585"/>
                      <a:pt x="931" y="3479"/>
                    </a:cubicBezTo>
                    <a:lnTo>
                      <a:pt x="0" y="5091"/>
                    </a:lnTo>
                    <a:cubicBezTo>
                      <a:pt x="178" y="5226"/>
                      <a:pt x="3586" y="7737"/>
                      <a:pt x="4813" y="8651"/>
                    </a:cubicBezTo>
                    <a:cubicBezTo>
                      <a:pt x="6075" y="9608"/>
                      <a:pt x="7301" y="10826"/>
                      <a:pt x="8913" y="12079"/>
                    </a:cubicBezTo>
                    <a:cubicBezTo>
                      <a:pt x="10676" y="13434"/>
                      <a:pt x="12886" y="15754"/>
                      <a:pt x="13003" y="158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0" name="Freeform 168"/>
              <p:cNvSpPr>
                <a:spLocks/>
              </p:cNvSpPr>
              <p:nvPr/>
            </p:nvSpPr>
            <p:spPr bwMode="auto">
              <a:xfrm>
                <a:off x="10982338" y="3463934"/>
                <a:ext cx="276225" cy="201613"/>
              </a:xfrm>
              <a:custGeom>
                <a:avLst/>
                <a:gdLst>
                  <a:gd name="T0" fmla="*/ 14416 w 32097"/>
                  <a:gd name="T1" fmla="*/ 10061 h 23374"/>
                  <a:gd name="T2" fmla="*/ 7396 w 32097"/>
                  <a:gd name="T3" fmla="*/ 14859 h 23374"/>
                  <a:gd name="T4" fmla="*/ 0 w 32097"/>
                  <a:gd name="T5" fmla="*/ 17422 h 23374"/>
                  <a:gd name="T6" fmla="*/ 1178 w 32097"/>
                  <a:gd name="T7" fmla="*/ 19469 h 23374"/>
                  <a:gd name="T8" fmla="*/ 10548 w 32097"/>
                  <a:gd name="T9" fmla="*/ 17988 h 23374"/>
                  <a:gd name="T10" fmla="*/ 1609 w 32097"/>
                  <a:gd name="T11" fmla="*/ 20537 h 23374"/>
                  <a:gd name="T12" fmla="*/ 2783 w 32097"/>
                  <a:gd name="T13" fmla="*/ 23374 h 23374"/>
                  <a:gd name="T14" fmla="*/ 11472 w 32097"/>
                  <a:gd name="T15" fmla="*/ 21069 h 23374"/>
                  <a:gd name="T16" fmla="*/ 21125 w 32097"/>
                  <a:gd name="T17" fmla="*/ 18491 h 23374"/>
                  <a:gd name="T18" fmla="*/ 32097 w 32097"/>
                  <a:gd name="T19" fmla="*/ 16231 h 23374"/>
                  <a:gd name="T20" fmla="*/ 31777 w 32097"/>
                  <a:gd name="T21" fmla="*/ 12755 h 23374"/>
                  <a:gd name="T22" fmla="*/ 22419 w 32097"/>
                  <a:gd name="T23" fmla="*/ 15612 h 23374"/>
                  <a:gd name="T24" fmla="*/ 15960 w 32097"/>
                  <a:gd name="T25" fmla="*/ 15314 h 23374"/>
                  <a:gd name="T26" fmla="*/ 16303 w 32097"/>
                  <a:gd name="T27" fmla="*/ 10875 h 23374"/>
                  <a:gd name="T28" fmla="*/ 17698 w 32097"/>
                  <a:gd name="T29" fmla="*/ 8355 h 23374"/>
                  <a:gd name="T30" fmla="*/ 23114 w 32097"/>
                  <a:gd name="T31" fmla="*/ 1563 h 23374"/>
                  <a:gd name="T32" fmla="*/ 19507 w 32097"/>
                  <a:gd name="T33" fmla="*/ 0 h 23374"/>
                  <a:gd name="T34" fmla="*/ 18244 w 32097"/>
                  <a:gd name="T35" fmla="*/ 4141 h 23374"/>
                  <a:gd name="T36" fmla="*/ 14416 w 32097"/>
                  <a:gd name="T37" fmla="*/ 1006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97" h="23374">
                    <a:moveTo>
                      <a:pt x="14416" y="10061"/>
                    </a:moveTo>
                    <a:cubicBezTo>
                      <a:pt x="12020" y="12686"/>
                      <a:pt x="9968" y="13416"/>
                      <a:pt x="7396" y="14859"/>
                    </a:cubicBezTo>
                    <a:cubicBezTo>
                      <a:pt x="4817" y="16293"/>
                      <a:pt x="241" y="17366"/>
                      <a:pt x="0" y="17422"/>
                    </a:cubicBezTo>
                    <a:lnTo>
                      <a:pt x="1178" y="19469"/>
                    </a:lnTo>
                    <a:lnTo>
                      <a:pt x="10548" y="17988"/>
                    </a:lnTo>
                    <a:lnTo>
                      <a:pt x="1609" y="20537"/>
                    </a:lnTo>
                    <a:lnTo>
                      <a:pt x="2783" y="23374"/>
                    </a:lnTo>
                    <a:cubicBezTo>
                      <a:pt x="3014" y="23304"/>
                      <a:pt x="7392" y="21998"/>
                      <a:pt x="11472" y="21069"/>
                    </a:cubicBezTo>
                    <a:cubicBezTo>
                      <a:pt x="15182" y="20228"/>
                      <a:pt x="18230" y="19108"/>
                      <a:pt x="21125" y="18491"/>
                    </a:cubicBezTo>
                    <a:cubicBezTo>
                      <a:pt x="23920" y="17897"/>
                      <a:pt x="31689" y="16313"/>
                      <a:pt x="32097" y="16231"/>
                    </a:cubicBezTo>
                    <a:lnTo>
                      <a:pt x="31777" y="12755"/>
                    </a:lnTo>
                    <a:cubicBezTo>
                      <a:pt x="31518" y="12855"/>
                      <a:pt x="26589" y="14717"/>
                      <a:pt x="22419" y="15612"/>
                    </a:cubicBezTo>
                    <a:cubicBezTo>
                      <a:pt x="19037" y="16340"/>
                      <a:pt x="16964" y="16362"/>
                      <a:pt x="15960" y="15314"/>
                    </a:cubicBezTo>
                    <a:cubicBezTo>
                      <a:pt x="15457" y="14795"/>
                      <a:pt x="15282" y="13233"/>
                      <a:pt x="16303" y="10875"/>
                    </a:cubicBezTo>
                    <a:cubicBezTo>
                      <a:pt x="16630" y="10116"/>
                      <a:pt x="17087" y="9272"/>
                      <a:pt x="17698" y="8355"/>
                    </a:cubicBezTo>
                    <a:cubicBezTo>
                      <a:pt x="20047" y="4818"/>
                      <a:pt x="22962" y="1729"/>
                      <a:pt x="23114" y="1563"/>
                    </a:cubicBezTo>
                    <a:lnTo>
                      <a:pt x="19507" y="0"/>
                    </a:lnTo>
                    <a:cubicBezTo>
                      <a:pt x="19495" y="92"/>
                      <a:pt x="19285" y="1738"/>
                      <a:pt x="18244" y="4141"/>
                    </a:cubicBezTo>
                    <a:cubicBezTo>
                      <a:pt x="17482" y="5897"/>
                      <a:pt x="16283" y="8006"/>
                      <a:pt x="14416" y="10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1" name="Freeform 169"/>
              <p:cNvSpPr>
                <a:spLocks/>
              </p:cNvSpPr>
              <p:nvPr/>
            </p:nvSpPr>
            <p:spPr bwMode="auto">
              <a:xfrm>
                <a:off x="11133150" y="3714760"/>
                <a:ext cx="22225" cy="22225"/>
              </a:xfrm>
              <a:custGeom>
                <a:avLst/>
                <a:gdLst>
                  <a:gd name="T0" fmla="*/ 2324 w 2527"/>
                  <a:gd name="T1" fmla="*/ 1762 h 2605"/>
                  <a:gd name="T2" fmla="*/ 1970 w 2527"/>
                  <a:gd name="T3" fmla="*/ 387 h 2605"/>
                  <a:gd name="T4" fmla="*/ 349 w 2527"/>
                  <a:gd name="T5" fmla="*/ 597 h 2605"/>
                  <a:gd name="T6" fmla="*/ 205 w 2527"/>
                  <a:gd name="T7" fmla="*/ 840 h 2605"/>
                  <a:gd name="T8" fmla="*/ 561 w 2527"/>
                  <a:gd name="T9" fmla="*/ 2218 h 2605"/>
                  <a:gd name="T10" fmla="*/ 2180 w 2527"/>
                  <a:gd name="T11" fmla="*/ 2008 h 2605"/>
                  <a:gd name="T12" fmla="*/ 2324 w 2527"/>
                  <a:gd name="T13" fmla="*/ 1762 h 2605"/>
                </a:gdLst>
                <a:ahLst/>
                <a:cxnLst>
                  <a:cxn ang="0">
                    <a:pos x="T0" y="T1"/>
                  </a:cxn>
                  <a:cxn ang="0">
                    <a:pos x="T2" y="T3"/>
                  </a:cxn>
                  <a:cxn ang="0">
                    <a:pos x="T4" y="T5"/>
                  </a:cxn>
                  <a:cxn ang="0">
                    <a:pos x="T6" y="T7"/>
                  </a:cxn>
                  <a:cxn ang="0">
                    <a:pos x="T8" y="T9"/>
                  </a:cxn>
                  <a:cxn ang="0">
                    <a:pos x="T10" y="T11"/>
                  </a:cxn>
                  <a:cxn ang="0">
                    <a:pos x="T12" y="T13"/>
                  </a:cxn>
                </a:cxnLst>
                <a:rect l="0" t="0" r="r" b="b"/>
                <a:pathLst>
                  <a:path w="2527" h="2605">
                    <a:moveTo>
                      <a:pt x="2324" y="1762"/>
                    </a:moveTo>
                    <a:cubicBezTo>
                      <a:pt x="2527" y="1291"/>
                      <a:pt x="2398" y="721"/>
                      <a:pt x="1970" y="387"/>
                    </a:cubicBezTo>
                    <a:cubicBezTo>
                      <a:pt x="1467" y="0"/>
                      <a:pt x="741" y="94"/>
                      <a:pt x="349" y="597"/>
                    </a:cubicBezTo>
                    <a:cubicBezTo>
                      <a:pt x="288" y="674"/>
                      <a:pt x="241" y="755"/>
                      <a:pt x="205" y="840"/>
                    </a:cubicBezTo>
                    <a:cubicBezTo>
                      <a:pt x="0" y="1312"/>
                      <a:pt x="133" y="1880"/>
                      <a:pt x="561" y="2218"/>
                    </a:cubicBezTo>
                    <a:cubicBezTo>
                      <a:pt x="1062" y="2605"/>
                      <a:pt x="1787" y="2507"/>
                      <a:pt x="2180" y="2008"/>
                    </a:cubicBezTo>
                    <a:cubicBezTo>
                      <a:pt x="2238" y="1929"/>
                      <a:pt x="2286" y="1850"/>
                      <a:pt x="2324" y="17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2" name="Freeform 170"/>
              <p:cNvSpPr>
                <a:spLocks/>
              </p:cNvSpPr>
              <p:nvPr/>
            </p:nvSpPr>
            <p:spPr bwMode="auto">
              <a:xfrm>
                <a:off x="11101400" y="3640147"/>
                <a:ext cx="79375" cy="127000"/>
              </a:xfrm>
              <a:custGeom>
                <a:avLst/>
                <a:gdLst>
                  <a:gd name="T0" fmla="*/ 5286 w 9375"/>
                  <a:gd name="T1" fmla="*/ 5061 h 14816"/>
                  <a:gd name="T2" fmla="*/ 3891 w 9375"/>
                  <a:gd name="T3" fmla="*/ 780 h 14816"/>
                  <a:gd name="T4" fmla="*/ 2770 w 9375"/>
                  <a:gd name="T5" fmla="*/ 1191 h 14816"/>
                  <a:gd name="T6" fmla="*/ 3309 w 9375"/>
                  <a:gd name="T7" fmla="*/ 4482 h 14816"/>
                  <a:gd name="T8" fmla="*/ 2937 w 9375"/>
                  <a:gd name="T9" fmla="*/ 8393 h 14816"/>
                  <a:gd name="T10" fmla="*/ 2648 w 9375"/>
                  <a:gd name="T11" fmla="*/ 9133 h 14816"/>
                  <a:gd name="T12" fmla="*/ 0 w 9375"/>
                  <a:gd name="T13" fmla="*/ 12697 h 14816"/>
                  <a:gd name="T14" fmla="*/ 1438 w 9375"/>
                  <a:gd name="T15" fmla="*/ 13808 h 14816"/>
                  <a:gd name="T16" fmla="*/ 2337 w 9375"/>
                  <a:gd name="T17" fmla="*/ 11464 h 14816"/>
                  <a:gd name="T18" fmla="*/ 2982 w 9375"/>
                  <a:gd name="T19" fmla="*/ 10100 h 14816"/>
                  <a:gd name="T20" fmla="*/ 5408 w 9375"/>
                  <a:gd name="T21" fmla="*/ 7848 h 14816"/>
                  <a:gd name="T22" fmla="*/ 6970 w 9375"/>
                  <a:gd name="T23" fmla="*/ 10390 h 14816"/>
                  <a:gd name="T24" fmla="*/ 7896 w 9375"/>
                  <a:gd name="T25" fmla="*/ 14816 h 14816"/>
                  <a:gd name="T26" fmla="*/ 9375 w 9375"/>
                  <a:gd name="T27" fmla="*/ 14169 h 14816"/>
                  <a:gd name="T28" fmla="*/ 7845 w 9375"/>
                  <a:gd name="T29" fmla="*/ 9223 h 14816"/>
                  <a:gd name="T30" fmla="*/ 6736 w 9375"/>
                  <a:gd name="T31" fmla="*/ 4744 h 14816"/>
                  <a:gd name="T32" fmla="*/ 5822 w 9375"/>
                  <a:gd name="T33" fmla="*/ 0 h 14816"/>
                  <a:gd name="T34" fmla="*/ 4423 w 9375"/>
                  <a:gd name="T35" fmla="*/ 588 h 14816"/>
                  <a:gd name="T36" fmla="*/ 5286 w 9375"/>
                  <a:gd name="T37" fmla="*/ 5061 h 14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5" h="14816">
                    <a:moveTo>
                      <a:pt x="5286" y="5061"/>
                    </a:moveTo>
                    <a:lnTo>
                      <a:pt x="3891" y="780"/>
                    </a:lnTo>
                    <a:lnTo>
                      <a:pt x="2770" y="1191"/>
                    </a:lnTo>
                    <a:cubicBezTo>
                      <a:pt x="2795" y="1287"/>
                      <a:pt x="3320" y="3116"/>
                      <a:pt x="3309" y="4482"/>
                    </a:cubicBezTo>
                    <a:cubicBezTo>
                      <a:pt x="3302" y="5850"/>
                      <a:pt x="3467" y="6836"/>
                      <a:pt x="2937" y="8393"/>
                    </a:cubicBezTo>
                    <a:cubicBezTo>
                      <a:pt x="2849" y="8650"/>
                      <a:pt x="2752" y="8898"/>
                      <a:pt x="2648" y="9133"/>
                    </a:cubicBezTo>
                    <a:cubicBezTo>
                      <a:pt x="1620" y="11511"/>
                      <a:pt x="79" y="12636"/>
                      <a:pt x="0" y="12697"/>
                    </a:cubicBezTo>
                    <a:lnTo>
                      <a:pt x="1438" y="13808"/>
                    </a:lnTo>
                    <a:cubicBezTo>
                      <a:pt x="1454" y="13754"/>
                      <a:pt x="1787" y="12730"/>
                      <a:pt x="2337" y="11464"/>
                    </a:cubicBezTo>
                    <a:cubicBezTo>
                      <a:pt x="2531" y="11020"/>
                      <a:pt x="2747" y="10551"/>
                      <a:pt x="2982" y="10100"/>
                    </a:cubicBezTo>
                    <a:cubicBezTo>
                      <a:pt x="3944" y="8251"/>
                      <a:pt x="4981" y="7726"/>
                      <a:pt x="5408" y="7848"/>
                    </a:cubicBezTo>
                    <a:cubicBezTo>
                      <a:pt x="6050" y="8023"/>
                      <a:pt x="6506" y="8862"/>
                      <a:pt x="6970" y="10390"/>
                    </a:cubicBezTo>
                    <a:cubicBezTo>
                      <a:pt x="7527" y="12280"/>
                      <a:pt x="7878" y="14690"/>
                      <a:pt x="7896" y="14816"/>
                    </a:cubicBezTo>
                    <a:lnTo>
                      <a:pt x="9375" y="14169"/>
                    </a:lnTo>
                    <a:cubicBezTo>
                      <a:pt x="9317" y="13986"/>
                      <a:pt x="8224" y="10494"/>
                      <a:pt x="7845" y="9223"/>
                    </a:cubicBezTo>
                    <a:cubicBezTo>
                      <a:pt x="7452" y="7918"/>
                      <a:pt x="7223" y="6432"/>
                      <a:pt x="6736" y="4744"/>
                    </a:cubicBezTo>
                    <a:cubicBezTo>
                      <a:pt x="6203" y="2895"/>
                      <a:pt x="5843" y="145"/>
                      <a:pt x="5822" y="0"/>
                    </a:cubicBezTo>
                    <a:lnTo>
                      <a:pt x="4423" y="588"/>
                    </a:lnTo>
                    <a:lnTo>
                      <a:pt x="5286" y="50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3" name="Freeform 171"/>
              <p:cNvSpPr>
                <a:spLocks/>
              </p:cNvSpPr>
              <p:nvPr/>
            </p:nvSpPr>
            <p:spPr bwMode="auto">
              <a:xfrm>
                <a:off x="10539425" y="3498859"/>
                <a:ext cx="34925" cy="36513"/>
              </a:xfrm>
              <a:custGeom>
                <a:avLst/>
                <a:gdLst>
                  <a:gd name="T0" fmla="*/ 349 w 4125"/>
                  <a:gd name="T1" fmla="*/ 1380 h 4252"/>
                  <a:gd name="T2" fmla="*/ 1003 w 4125"/>
                  <a:gd name="T3" fmla="*/ 3666 h 4252"/>
                  <a:gd name="T4" fmla="*/ 3600 w 4125"/>
                  <a:gd name="T5" fmla="*/ 3183 h 4252"/>
                  <a:gd name="T6" fmla="*/ 3776 w 4125"/>
                  <a:gd name="T7" fmla="*/ 2863 h 4252"/>
                  <a:gd name="T8" fmla="*/ 3124 w 4125"/>
                  <a:gd name="T9" fmla="*/ 586 h 4252"/>
                  <a:gd name="T10" fmla="*/ 525 w 4125"/>
                  <a:gd name="T11" fmla="*/ 1066 h 4252"/>
                  <a:gd name="T12" fmla="*/ 349 w 4125"/>
                  <a:gd name="T13" fmla="*/ 1380 h 4252"/>
                </a:gdLst>
                <a:ahLst/>
                <a:cxnLst>
                  <a:cxn ang="0">
                    <a:pos x="T0" y="T1"/>
                  </a:cxn>
                  <a:cxn ang="0">
                    <a:pos x="T2" y="T3"/>
                  </a:cxn>
                  <a:cxn ang="0">
                    <a:pos x="T4" y="T5"/>
                  </a:cxn>
                  <a:cxn ang="0">
                    <a:pos x="T6" y="T7"/>
                  </a:cxn>
                  <a:cxn ang="0">
                    <a:pos x="T8" y="T9"/>
                  </a:cxn>
                  <a:cxn ang="0">
                    <a:pos x="T10" y="T11"/>
                  </a:cxn>
                  <a:cxn ang="0">
                    <a:pos x="T12" y="T13"/>
                  </a:cxn>
                </a:cxnLst>
                <a:rect l="0" t="0" r="r" b="b"/>
                <a:pathLst>
                  <a:path w="4125" h="4252">
                    <a:moveTo>
                      <a:pt x="349" y="1380"/>
                    </a:moveTo>
                    <a:cubicBezTo>
                      <a:pt x="0" y="2187"/>
                      <a:pt x="255" y="3152"/>
                      <a:pt x="1003" y="3666"/>
                    </a:cubicBezTo>
                    <a:cubicBezTo>
                      <a:pt x="1857" y="4252"/>
                      <a:pt x="3016" y="4035"/>
                      <a:pt x="3600" y="3183"/>
                    </a:cubicBezTo>
                    <a:cubicBezTo>
                      <a:pt x="3670" y="3080"/>
                      <a:pt x="3729" y="2974"/>
                      <a:pt x="3776" y="2863"/>
                    </a:cubicBezTo>
                    <a:cubicBezTo>
                      <a:pt x="4125" y="2061"/>
                      <a:pt x="3875" y="1100"/>
                      <a:pt x="3124" y="586"/>
                    </a:cubicBezTo>
                    <a:cubicBezTo>
                      <a:pt x="2272" y="0"/>
                      <a:pt x="1105" y="217"/>
                      <a:pt x="525" y="1066"/>
                    </a:cubicBezTo>
                    <a:cubicBezTo>
                      <a:pt x="455" y="1166"/>
                      <a:pt x="396" y="1274"/>
                      <a:pt x="349" y="1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4" name="Freeform 172"/>
              <p:cNvSpPr>
                <a:spLocks/>
              </p:cNvSpPr>
              <p:nvPr/>
            </p:nvSpPr>
            <p:spPr bwMode="auto">
              <a:xfrm>
                <a:off x="10739450" y="3568709"/>
                <a:ext cx="90488" cy="90488"/>
              </a:xfrm>
              <a:custGeom>
                <a:avLst/>
                <a:gdLst>
                  <a:gd name="T0" fmla="*/ 3431 w 10548"/>
                  <a:gd name="T1" fmla="*/ 9527 h 10542"/>
                  <a:gd name="T2" fmla="*/ 9530 w 10548"/>
                  <a:gd name="T3" fmla="*/ 7115 h 10542"/>
                  <a:gd name="T4" fmla="*/ 7120 w 10548"/>
                  <a:gd name="T5" fmla="*/ 1021 h 10542"/>
                  <a:gd name="T6" fmla="*/ 1015 w 10548"/>
                  <a:gd name="T7" fmla="*/ 3424 h 10542"/>
                  <a:gd name="T8" fmla="*/ 3431 w 10548"/>
                  <a:gd name="T9" fmla="*/ 9527 h 10542"/>
                </a:gdLst>
                <a:ahLst/>
                <a:cxnLst>
                  <a:cxn ang="0">
                    <a:pos x="T0" y="T1"/>
                  </a:cxn>
                  <a:cxn ang="0">
                    <a:pos x="T2" y="T3"/>
                  </a:cxn>
                  <a:cxn ang="0">
                    <a:pos x="T4" y="T5"/>
                  </a:cxn>
                  <a:cxn ang="0">
                    <a:pos x="T6" y="T7"/>
                  </a:cxn>
                  <a:cxn ang="0">
                    <a:pos x="T8" y="T9"/>
                  </a:cxn>
                </a:cxnLst>
                <a:rect l="0" t="0" r="r" b="b"/>
                <a:pathLst>
                  <a:path w="10548" h="10542">
                    <a:moveTo>
                      <a:pt x="3431" y="9527"/>
                    </a:moveTo>
                    <a:cubicBezTo>
                      <a:pt x="5776" y="10542"/>
                      <a:pt x="8508" y="9464"/>
                      <a:pt x="9530" y="7115"/>
                    </a:cubicBezTo>
                    <a:cubicBezTo>
                      <a:pt x="10548" y="4762"/>
                      <a:pt x="9467" y="2038"/>
                      <a:pt x="7120" y="1021"/>
                    </a:cubicBezTo>
                    <a:cubicBezTo>
                      <a:pt x="4766" y="0"/>
                      <a:pt x="2036" y="1075"/>
                      <a:pt x="1015" y="3424"/>
                    </a:cubicBezTo>
                    <a:cubicBezTo>
                      <a:pt x="0" y="5776"/>
                      <a:pt x="1080" y="8508"/>
                      <a:pt x="3431" y="95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5" name="Freeform 173"/>
              <p:cNvSpPr>
                <a:spLocks/>
              </p:cNvSpPr>
              <p:nvPr/>
            </p:nvSpPr>
            <p:spPr bwMode="auto">
              <a:xfrm>
                <a:off x="10493387" y="3452822"/>
                <a:ext cx="131763" cy="204788"/>
              </a:xfrm>
              <a:custGeom>
                <a:avLst/>
                <a:gdLst>
                  <a:gd name="T0" fmla="*/ 7444 w 15305"/>
                  <a:gd name="T1" fmla="*/ 15555 h 23792"/>
                  <a:gd name="T2" fmla="*/ 10068 w 15305"/>
                  <a:gd name="T3" fmla="*/ 22358 h 23792"/>
                  <a:gd name="T4" fmla="*/ 11855 w 15305"/>
                  <a:gd name="T5" fmla="*/ 21597 h 23792"/>
                  <a:gd name="T6" fmla="*/ 10688 w 15305"/>
                  <a:gd name="T7" fmla="*/ 16312 h 23792"/>
                  <a:gd name="T8" fmla="*/ 10949 w 15305"/>
                  <a:gd name="T9" fmla="*/ 9953 h 23792"/>
                  <a:gd name="T10" fmla="*/ 11680 w 15305"/>
                  <a:gd name="T11" fmla="*/ 7888 h 23792"/>
                  <a:gd name="T12" fmla="*/ 15305 w 15305"/>
                  <a:gd name="T13" fmla="*/ 2728 h 23792"/>
                  <a:gd name="T14" fmla="*/ 12881 w 15305"/>
                  <a:gd name="T15" fmla="*/ 1062 h 23792"/>
                  <a:gd name="T16" fmla="*/ 10908 w 15305"/>
                  <a:gd name="T17" fmla="*/ 6770 h 23792"/>
                  <a:gd name="T18" fmla="*/ 10721 w 15305"/>
                  <a:gd name="T19" fmla="*/ 7187 h 23792"/>
                  <a:gd name="T20" fmla="*/ 7002 w 15305"/>
                  <a:gd name="T21" fmla="*/ 11058 h 23792"/>
                  <a:gd name="T22" fmla="*/ 4244 w 15305"/>
                  <a:gd name="T23" fmla="*/ 7078 h 23792"/>
                  <a:gd name="T24" fmla="*/ 2337 w 15305"/>
                  <a:gd name="T25" fmla="*/ 0 h 23792"/>
                  <a:gd name="T26" fmla="*/ 0 w 15305"/>
                  <a:gd name="T27" fmla="*/ 1181 h 23792"/>
                  <a:gd name="T28" fmla="*/ 2928 w 15305"/>
                  <a:gd name="T29" fmla="*/ 9042 h 23792"/>
                  <a:gd name="T30" fmla="*/ 5119 w 15305"/>
                  <a:gd name="T31" fmla="*/ 16195 h 23792"/>
                  <a:gd name="T32" fmla="*/ 7022 w 15305"/>
                  <a:gd name="T33" fmla="*/ 23792 h 23792"/>
                  <a:gd name="T34" fmla="*/ 9236 w 15305"/>
                  <a:gd name="T35" fmla="*/ 22710 h 23792"/>
                  <a:gd name="T36" fmla="*/ 7444 w 15305"/>
                  <a:gd name="T37" fmla="*/ 15555 h 2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05" h="23792">
                    <a:moveTo>
                      <a:pt x="7444" y="15555"/>
                    </a:moveTo>
                    <a:lnTo>
                      <a:pt x="10068" y="22358"/>
                    </a:lnTo>
                    <a:lnTo>
                      <a:pt x="11855" y="21597"/>
                    </a:lnTo>
                    <a:cubicBezTo>
                      <a:pt x="11804" y="21445"/>
                      <a:pt x="10796" y="18522"/>
                      <a:pt x="10688" y="16312"/>
                    </a:cubicBezTo>
                    <a:cubicBezTo>
                      <a:pt x="10579" y="14105"/>
                      <a:pt x="10228" y="12512"/>
                      <a:pt x="10949" y="9953"/>
                    </a:cubicBezTo>
                    <a:cubicBezTo>
                      <a:pt x="11156" y="9207"/>
                      <a:pt x="11405" y="8519"/>
                      <a:pt x="11680" y="7888"/>
                    </a:cubicBezTo>
                    <a:cubicBezTo>
                      <a:pt x="13152" y="4493"/>
                      <a:pt x="15198" y="2816"/>
                      <a:pt x="15305" y="2728"/>
                    </a:cubicBezTo>
                    <a:lnTo>
                      <a:pt x="12881" y="1062"/>
                    </a:lnTo>
                    <a:cubicBezTo>
                      <a:pt x="12845" y="1210"/>
                      <a:pt x="12112" y="3994"/>
                      <a:pt x="10908" y="6770"/>
                    </a:cubicBezTo>
                    <a:cubicBezTo>
                      <a:pt x="10847" y="6911"/>
                      <a:pt x="10785" y="7051"/>
                      <a:pt x="10721" y="7187"/>
                    </a:cubicBezTo>
                    <a:cubicBezTo>
                      <a:pt x="9328" y="10277"/>
                      <a:pt x="7691" y="11206"/>
                      <a:pt x="7002" y="11058"/>
                    </a:cubicBezTo>
                    <a:cubicBezTo>
                      <a:pt x="5931" y="10836"/>
                      <a:pt x="5122" y="9515"/>
                      <a:pt x="4244" y="7078"/>
                    </a:cubicBezTo>
                    <a:cubicBezTo>
                      <a:pt x="3153" y="4076"/>
                      <a:pt x="2380" y="207"/>
                      <a:pt x="2337" y="0"/>
                    </a:cubicBezTo>
                    <a:lnTo>
                      <a:pt x="0" y="1181"/>
                    </a:lnTo>
                    <a:cubicBezTo>
                      <a:pt x="112" y="1474"/>
                      <a:pt x="2191" y="7027"/>
                      <a:pt x="2928" y="9042"/>
                    </a:cubicBezTo>
                    <a:cubicBezTo>
                      <a:pt x="3681" y="11123"/>
                      <a:pt x="4179" y="13499"/>
                      <a:pt x="5119" y="16195"/>
                    </a:cubicBezTo>
                    <a:cubicBezTo>
                      <a:pt x="6152" y="19150"/>
                      <a:pt x="6977" y="23560"/>
                      <a:pt x="7022" y="23792"/>
                    </a:cubicBezTo>
                    <a:lnTo>
                      <a:pt x="9236" y="22710"/>
                    </a:lnTo>
                    <a:lnTo>
                      <a:pt x="7444" y="155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6" name="Freeform 174"/>
              <p:cNvSpPr>
                <a:spLocks/>
              </p:cNvSpPr>
              <p:nvPr/>
            </p:nvSpPr>
            <p:spPr bwMode="auto">
              <a:xfrm>
                <a:off x="10469575" y="3416309"/>
                <a:ext cx="530226" cy="361951"/>
              </a:xfrm>
              <a:custGeom>
                <a:avLst/>
                <a:gdLst>
                  <a:gd name="T0" fmla="*/ 19597 w 61569"/>
                  <a:gd name="T1" fmla="*/ 33408 h 42071"/>
                  <a:gd name="T2" fmla="*/ 2996 w 61569"/>
                  <a:gd name="T3" fmla="*/ 38144 h 42071"/>
                  <a:gd name="T4" fmla="*/ 4856 w 61569"/>
                  <a:gd name="T5" fmla="*/ 42071 h 42071"/>
                  <a:gd name="T6" fmla="*/ 21304 w 61569"/>
                  <a:gd name="T7" fmla="*/ 39127 h 42071"/>
                  <a:gd name="T8" fmla="*/ 39228 w 61569"/>
                  <a:gd name="T9" fmla="*/ 34341 h 42071"/>
                  <a:gd name="T10" fmla="*/ 61569 w 61569"/>
                  <a:gd name="T11" fmla="*/ 29370 h 42071"/>
                  <a:gd name="T12" fmla="*/ 59020 w 61569"/>
                  <a:gd name="T13" fmla="*/ 23687 h 42071"/>
                  <a:gd name="T14" fmla="*/ 41636 w 61569"/>
                  <a:gd name="T15" fmla="*/ 28991 h 42071"/>
                  <a:gd name="T16" fmla="*/ 29641 w 61569"/>
                  <a:gd name="T17" fmla="*/ 28434 h 42071"/>
                  <a:gd name="T18" fmla="*/ 30276 w 61569"/>
                  <a:gd name="T19" fmla="*/ 20210 h 42071"/>
                  <a:gd name="T20" fmla="*/ 32873 w 61569"/>
                  <a:gd name="T21" fmla="*/ 15519 h 42071"/>
                  <a:gd name="T22" fmla="*/ 42930 w 61569"/>
                  <a:gd name="T23" fmla="*/ 2906 h 42071"/>
                  <a:gd name="T24" fmla="*/ 36228 w 61569"/>
                  <a:gd name="T25" fmla="*/ 0 h 42071"/>
                  <a:gd name="T26" fmla="*/ 33879 w 61569"/>
                  <a:gd name="T27" fmla="*/ 7692 h 42071"/>
                  <a:gd name="T28" fmla="*/ 26777 w 61569"/>
                  <a:gd name="T29" fmla="*/ 18686 h 42071"/>
                  <a:gd name="T30" fmla="*/ 13738 w 61569"/>
                  <a:gd name="T31" fmla="*/ 27587 h 42071"/>
                  <a:gd name="T32" fmla="*/ 0 w 61569"/>
                  <a:gd name="T33" fmla="*/ 32346 h 42071"/>
                  <a:gd name="T34" fmla="*/ 2183 w 61569"/>
                  <a:gd name="T35" fmla="*/ 36156 h 42071"/>
                  <a:gd name="T36" fmla="*/ 19597 w 61569"/>
                  <a:gd name="T37" fmla="*/ 33408 h 4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569" h="42071">
                    <a:moveTo>
                      <a:pt x="19597" y="33408"/>
                    </a:moveTo>
                    <a:lnTo>
                      <a:pt x="2996" y="38144"/>
                    </a:lnTo>
                    <a:lnTo>
                      <a:pt x="4856" y="42071"/>
                    </a:lnTo>
                    <a:cubicBezTo>
                      <a:pt x="5300" y="42008"/>
                      <a:pt x="13738" y="40847"/>
                      <a:pt x="21304" y="39127"/>
                    </a:cubicBezTo>
                    <a:cubicBezTo>
                      <a:pt x="28198" y="37564"/>
                      <a:pt x="33852" y="35491"/>
                      <a:pt x="39228" y="34341"/>
                    </a:cubicBezTo>
                    <a:cubicBezTo>
                      <a:pt x="44431" y="33230"/>
                      <a:pt x="60713" y="29564"/>
                      <a:pt x="61569" y="29370"/>
                    </a:cubicBezTo>
                    <a:lnTo>
                      <a:pt x="59020" y="23687"/>
                    </a:lnTo>
                    <a:cubicBezTo>
                      <a:pt x="58541" y="23870"/>
                      <a:pt x="49380" y="27327"/>
                      <a:pt x="41636" y="28991"/>
                    </a:cubicBezTo>
                    <a:cubicBezTo>
                      <a:pt x="35355" y="30344"/>
                      <a:pt x="31512" y="30382"/>
                      <a:pt x="29641" y="28434"/>
                    </a:cubicBezTo>
                    <a:cubicBezTo>
                      <a:pt x="28714" y="27474"/>
                      <a:pt x="28383" y="24577"/>
                      <a:pt x="30276" y="20210"/>
                    </a:cubicBezTo>
                    <a:cubicBezTo>
                      <a:pt x="30889" y="18795"/>
                      <a:pt x="31735" y="17228"/>
                      <a:pt x="32873" y="15519"/>
                    </a:cubicBezTo>
                    <a:cubicBezTo>
                      <a:pt x="37229" y="8957"/>
                      <a:pt x="42644" y="3210"/>
                      <a:pt x="42930" y="2906"/>
                    </a:cubicBezTo>
                    <a:lnTo>
                      <a:pt x="36228" y="0"/>
                    </a:lnTo>
                    <a:cubicBezTo>
                      <a:pt x="36208" y="162"/>
                      <a:pt x="35817" y="3231"/>
                      <a:pt x="33879" y="7692"/>
                    </a:cubicBezTo>
                    <a:cubicBezTo>
                      <a:pt x="32465" y="10954"/>
                      <a:pt x="30242" y="14874"/>
                      <a:pt x="26777" y="18686"/>
                    </a:cubicBezTo>
                    <a:cubicBezTo>
                      <a:pt x="22327" y="23565"/>
                      <a:pt x="18526" y="24907"/>
                      <a:pt x="13738" y="27587"/>
                    </a:cubicBezTo>
                    <a:cubicBezTo>
                      <a:pt x="8955" y="30269"/>
                      <a:pt x="447" y="32242"/>
                      <a:pt x="0" y="32346"/>
                    </a:cubicBezTo>
                    <a:lnTo>
                      <a:pt x="2183" y="36156"/>
                    </a:lnTo>
                    <a:lnTo>
                      <a:pt x="19597" y="334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7" name="Freeform 175"/>
              <p:cNvSpPr>
                <a:spLocks/>
              </p:cNvSpPr>
              <p:nvPr/>
            </p:nvSpPr>
            <p:spPr bwMode="auto">
              <a:xfrm>
                <a:off x="10379087" y="2720982"/>
                <a:ext cx="36513" cy="39688"/>
              </a:xfrm>
              <a:custGeom>
                <a:avLst/>
                <a:gdLst>
                  <a:gd name="T0" fmla="*/ 570 w 4251"/>
                  <a:gd name="T1" fmla="*/ 1026 h 4523"/>
                  <a:gd name="T2" fmla="*/ 311 w 4251"/>
                  <a:gd name="T3" fmla="*/ 3062 h 4523"/>
                  <a:gd name="T4" fmla="*/ 2928 w 4251"/>
                  <a:gd name="T5" fmla="*/ 4083 h 4523"/>
                  <a:gd name="T6" fmla="*/ 3681 w 4251"/>
                  <a:gd name="T7" fmla="*/ 3501 h 4523"/>
                  <a:gd name="T8" fmla="*/ 3942 w 4251"/>
                  <a:gd name="T9" fmla="*/ 1463 h 4523"/>
                  <a:gd name="T10" fmla="*/ 1325 w 4251"/>
                  <a:gd name="T11" fmla="*/ 442 h 4523"/>
                  <a:gd name="T12" fmla="*/ 570 w 4251"/>
                  <a:gd name="T13" fmla="*/ 1026 h 4523"/>
                </a:gdLst>
                <a:ahLst/>
                <a:cxnLst>
                  <a:cxn ang="0">
                    <a:pos x="T0" y="T1"/>
                  </a:cxn>
                  <a:cxn ang="0">
                    <a:pos x="T2" y="T3"/>
                  </a:cxn>
                  <a:cxn ang="0">
                    <a:pos x="T4" y="T5"/>
                  </a:cxn>
                  <a:cxn ang="0">
                    <a:pos x="T6" y="T7"/>
                  </a:cxn>
                  <a:cxn ang="0">
                    <a:pos x="T8" y="T9"/>
                  </a:cxn>
                  <a:cxn ang="0">
                    <a:pos x="T10" y="T11"/>
                  </a:cxn>
                  <a:cxn ang="0">
                    <a:pos x="T12" y="T13"/>
                  </a:cxn>
                </a:cxnLst>
                <a:rect l="0" t="0" r="r" b="b"/>
                <a:pathLst>
                  <a:path w="4251" h="4523">
                    <a:moveTo>
                      <a:pt x="570" y="1026"/>
                    </a:moveTo>
                    <a:cubicBezTo>
                      <a:pt x="126" y="1585"/>
                      <a:pt x="0" y="2367"/>
                      <a:pt x="311" y="3062"/>
                    </a:cubicBezTo>
                    <a:cubicBezTo>
                      <a:pt x="750" y="4071"/>
                      <a:pt x="1920" y="4523"/>
                      <a:pt x="2928" y="4083"/>
                    </a:cubicBezTo>
                    <a:cubicBezTo>
                      <a:pt x="3232" y="3948"/>
                      <a:pt x="3489" y="3745"/>
                      <a:pt x="3681" y="3501"/>
                    </a:cubicBezTo>
                    <a:cubicBezTo>
                      <a:pt x="4125" y="2942"/>
                      <a:pt x="4251" y="2160"/>
                      <a:pt x="3942" y="1463"/>
                    </a:cubicBezTo>
                    <a:cubicBezTo>
                      <a:pt x="3501" y="453"/>
                      <a:pt x="2326" y="0"/>
                      <a:pt x="1325" y="442"/>
                    </a:cubicBezTo>
                    <a:cubicBezTo>
                      <a:pt x="1019" y="579"/>
                      <a:pt x="764" y="780"/>
                      <a:pt x="570"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8" name="Freeform 176"/>
              <p:cNvSpPr>
                <a:spLocks/>
              </p:cNvSpPr>
              <p:nvPr/>
            </p:nvSpPr>
            <p:spPr bwMode="auto">
              <a:xfrm>
                <a:off x="10448937" y="2865445"/>
                <a:ext cx="17463" cy="19050"/>
              </a:xfrm>
              <a:custGeom>
                <a:avLst/>
                <a:gdLst>
                  <a:gd name="T0" fmla="*/ 730 w 2103"/>
                  <a:gd name="T1" fmla="*/ 182 h 2231"/>
                  <a:gd name="T2" fmla="*/ 277 w 2103"/>
                  <a:gd name="T3" fmla="*/ 504 h 2231"/>
                  <a:gd name="T4" fmla="*/ 110 w 2103"/>
                  <a:gd name="T5" fmla="*/ 1434 h 2231"/>
                  <a:gd name="T6" fmla="*/ 1370 w 2103"/>
                  <a:gd name="T7" fmla="*/ 2053 h 2231"/>
                  <a:gd name="T8" fmla="*/ 1830 w 2103"/>
                  <a:gd name="T9" fmla="*/ 1729 h 2231"/>
                  <a:gd name="T10" fmla="*/ 1992 w 2103"/>
                  <a:gd name="T11" fmla="*/ 796 h 2231"/>
                  <a:gd name="T12" fmla="*/ 730 w 2103"/>
                  <a:gd name="T13" fmla="*/ 182 h 2231"/>
                </a:gdLst>
                <a:ahLst/>
                <a:cxnLst>
                  <a:cxn ang="0">
                    <a:pos x="T0" y="T1"/>
                  </a:cxn>
                  <a:cxn ang="0">
                    <a:pos x="T2" y="T3"/>
                  </a:cxn>
                  <a:cxn ang="0">
                    <a:pos x="T4" y="T5"/>
                  </a:cxn>
                  <a:cxn ang="0">
                    <a:pos x="T6" y="T7"/>
                  </a:cxn>
                  <a:cxn ang="0">
                    <a:pos x="T8" y="T9"/>
                  </a:cxn>
                  <a:cxn ang="0">
                    <a:pos x="T10" y="T11"/>
                  </a:cxn>
                  <a:cxn ang="0">
                    <a:pos x="T12" y="T13"/>
                  </a:cxn>
                </a:cxnLst>
                <a:rect l="0" t="0" r="r" b="b"/>
                <a:pathLst>
                  <a:path w="2103" h="2231">
                    <a:moveTo>
                      <a:pt x="730" y="182"/>
                    </a:moveTo>
                    <a:cubicBezTo>
                      <a:pt x="545" y="243"/>
                      <a:pt x="390" y="358"/>
                      <a:pt x="277" y="504"/>
                    </a:cubicBezTo>
                    <a:cubicBezTo>
                      <a:pt x="74" y="755"/>
                      <a:pt x="0" y="1104"/>
                      <a:pt x="110" y="1434"/>
                    </a:cubicBezTo>
                    <a:cubicBezTo>
                      <a:pt x="290" y="1952"/>
                      <a:pt x="854" y="2231"/>
                      <a:pt x="1370" y="2053"/>
                    </a:cubicBezTo>
                    <a:cubicBezTo>
                      <a:pt x="1558" y="1988"/>
                      <a:pt x="1715" y="1875"/>
                      <a:pt x="1830" y="1729"/>
                    </a:cubicBezTo>
                    <a:cubicBezTo>
                      <a:pt x="2031" y="1478"/>
                      <a:pt x="2103" y="1127"/>
                      <a:pt x="1992" y="796"/>
                    </a:cubicBezTo>
                    <a:cubicBezTo>
                      <a:pt x="1812" y="279"/>
                      <a:pt x="1246" y="0"/>
                      <a:pt x="730"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69" name="Freeform 177"/>
              <p:cNvSpPr>
                <a:spLocks/>
              </p:cNvSpPr>
              <p:nvPr/>
            </p:nvSpPr>
            <p:spPr bwMode="auto">
              <a:xfrm>
                <a:off x="10391787" y="2836870"/>
                <a:ext cx="100013" cy="80963"/>
              </a:xfrm>
              <a:custGeom>
                <a:avLst/>
                <a:gdLst>
                  <a:gd name="T0" fmla="*/ 6844 w 11664"/>
                  <a:gd name="T1" fmla="*/ 2266 h 9295"/>
                  <a:gd name="T2" fmla="*/ 3567 w 11664"/>
                  <a:gd name="T3" fmla="*/ 1488 h 9295"/>
                  <a:gd name="T4" fmla="*/ 839 w 11664"/>
                  <a:gd name="T5" fmla="*/ 0 h 9295"/>
                  <a:gd name="T6" fmla="*/ 550 w 11664"/>
                  <a:gd name="T7" fmla="*/ 891 h 9295"/>
                  <a:gd name="T8" fmla="*/ 3488 w 11664"/>
                  <a:gd name="T9" fmla="*/ 3253 h 9295"/>
                  <a:gd name="T10" fmla="*/ 356 w 11664"/>
                  <a:gd name="T11" fmla="*/ 1307 h 9295"/>
                  <a:gd name="T12" fmla="*/ 0 w 11664"/>
                  <a:gd name="T13" fmla="*/ 2167 h 9295"/>
                  <a:gd name="T14" fmla="*/ 2832 w 11664"/>
                  <a:gd name="T15" fmla="*/ 4339 h 9295"/>
                  <a:gd name="T16" fmla="*/ 6164 w 11664"/>
                  <a:gd name="T17" fmla="*/ 6484 h 9295"/>
                  <a:gd name="T18" fmla="*/ 10161 w 11664"/>
                  <a:gd name="T19" fmla="*/ 9295 h 9295"/>
                  <a:gd name="T20" fmla="*/ 10697 w 11664"/>
                  <a:gd name="T21" fmla="*/ 8075 h 9295"/>
                  <a:gd name="T22" fmla="*/ 7352 w 11664"/>
                  <a:gd name="T23" fmla="*/ 6094 h 9295"/>
                  <a:gd name="T24" fmla="*/ 5717 w 11664"/>
                  <a:gd name="T25" fmla="*/ 4119 h 9295"/>
                  <a:gd name="T26" fmla="*/ 5868 w 11664"/>
                  <a:gd name="T27" fmla="*/ 3794 h 9295"/>
                  <a:gd name="T28" fmla="*/ 8226 w 11664"/>
                  <a:gd name="T29" fmla="*/ 2773 h 9295"/>
                  <a:gd name="T30" fmla="*/ 11664 w 11664"/>
                  <a:gd name="T31" fmla="*/ 2547 h 9295"/>
                  <a:gd name="T32" fmla="*/ 11157 w 11664"/>
                  <a:gd name="T33" fmla="*/ 1077 h 9295"/>
                  <a:gd name="T34" fmla="*/ 6844 w 11664"/>
                  <a:gd name="T35" fmla="*/ 2266 h 9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64" h="9295">
                    <a:moveTo>
                      <a:pt x="6844" y="2266"/>
                    </a:moveTo>
                    <a:cubicBezTo>
                      <a:pt x="5438" y="2263"/>
                      <a:pt x="4678" y="1858"/>
                      <a:pt x="3567" y="1488"/>
                    </a:cubicBezTo>
                    <a:cubicBezTo>
                      <a:pt x="2453" y="1116"/>
                      <a:pt x="920" y="56"/>
                      <a:pt x="839" y="0"/>
                    </a:cubicBezTo>
                    <a:lnTo>
                      <a:pt x="550" y="891"/>
                    </a:lnTo>
                    <a:lnTo>
                      <a:pt x="3488" y="3253"/>
                    </a:lnTo>
                    <a:lnTo>
                      <a:pt x="356" y="1307"/>
                    </a:lnTo>
                    <a:lnTo>
                      <a:pt x="0" y="2167"/>
                    </a:lnTo>
                    <a:cubicBezTo>
                      <a:pt x="75" y="2229"/>
                      <a:pt x="1472" y="3393"/>
                      <a:pt x="2832" y="4339"/>
                    </a:cubicBezTo>
                    <a:cubicBezTo>
                      <a:pt x="4071" y="5207"/>
                      <a:pt x="5208" y="5798"/>
                      <a:pt x="6164" y="6484"/>
                    </a:cubicBezTo>
                    <a:cubicBezTo>
                      <a:pt x="7088" y="7144"/>
                      <a:pt x="10009" y="9187"/>
                      <a:pt x="10161" y="9295"/>
                    </a:cubicBezTo>
                    <a:lnTo>
                      <a:pt x="10697" y="8075"/>
                    </a:lnTo>
                    <a:cubicBezTo>
                      <a:pt x="10598" y="8026"/>
                      <a:pt x="8734" y="7076"/>
                      <a:pt x="7352" y="6094"/>
                    </a:cubicBezTo>
                    <a:cubicBezTo>
                      <a:pt x="6240" y="5298"/>
                      <a:pt x="5677" y="4696"/>
                      <a:pt x="5717" y="4119"/>
                    </a:cubicBezTo>
                    <a:cubicBezTo>
                      <a:pt x="5724" y="4028"/>
                      <a:pt x="5773" y="3914"/>
                      <a:pt x="5868" y="3794"/>
                    </a:cubicBezTo>
                    <a:cubicBezTo>
                      <a:pt x="6157" y="3427"/>
                      <a:pt x="6890" y="2980"/>
                      <a:pt x="8226" y="2773"/>
                    </a:cubicBezTo>
                    <a:cubicBezTo>
                      <a:pt x="9888" y="2520"/>
                      <a:pt x="11574" y="2545"/>
                      <a:pt x="11664" y="2547"/>
                    </a:cubicBezTo>
                    <a:lnTo>
                      <a:pt x="11157" y="1077"/>
                    </a:lnTo>
                    <a:cubicBezTo>
                      <a:pt x="11069" y="1138"/>
                      <a:pt x="9459" y="2263"/>
                      <a:pt x="6844" y="2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0" name="Freeform 178"/>
              <p:cNvSpPr>
                <a:spLocks/>
              </p:cNvSpPr>
              <p:nvPr/>
            </p:nvSpPr>
            <p:spPr bwMode="auto">
              <a:xfrm>
                <a:off x="10233037" y="2751145"/>
                <a:ext cx="26988" cy="26988"/>
              </a:xfrm>
              <a:custGeom>
                <a:avLst/>
                <a:gdLst>
                  <a:gd name="T0" fmla="*/ 2791 w 3136"/>
                  <a:gd name="T1" fmla="*/ 2534 h 3131"/>
                  <a:gd name="T2" fmla="*/ 3124 w 3136"/>
                  <a:gd name="T3" fmla="*/ 1582 h 3131"/>
                  <a:gd name="T4" fmla="*/ 1583 w 3136"/>
                  <a:gd name="T5" fmla="*/ 2 h 3131"/>
                  <a:gd name="T6" fmla="*/ 341 w 3136"/>
                  <a:gd name="T7" fmla="*/ 597 h 3131"/>
                  <a:gd name="T8" fmla="*/ 5 w 3136"/>
                  <a:gd name="T9" fmla="*/ 1546 h 3131"/>
                  <a:gd name="T10" fmla="*/ 1549 w 3136"/>
                  <a:gd name="T11" fmla="*/ 3126 h 3131"/>
                  <a:gd name="T12" fmla="*/ 2791 w 3136"/>
                  <a:gd name="T13" fmla="*/ 2534 h 3131"/>
                </a:gdLst>
                <a:ahLst/>
                <a:cxnLst>
                  <a:cxn ang="0">
                    <a:pos x="T0" y="T1"/>
                  </a:cxn>
                  <a:cxn ang="0">
                    <a:pos x="T2" y="T3"/>
                  </a:cxn>
                  <a:cxn ang="0">
                    <a:pos x="T4" y="T5"/>
                  </a:cxn>
                  <a:cxn ang="0">
                    <a:pos x="T6" y="T7"/>
                  </a:cxn>
                  <a:cxn ang="0">
                    <a:pos x="T8" y="T9"/>
                  </a:cxn>
                  <a:cxn ang="0">
                    <a:pos x="T10" y="T11"/>
                  </a:cxn>
                  <a:cxn ang="0">
                    <a:pos x="T12" y="T13"/>
                  </a:cxn>
                </a:cxnLst>
                <a:rect l="0" t="0" r="r" b="b"/>
                <a:pathLst>
                  <a:path w="3136" h="3131">
                    <a:moveTo>
                      <a:pt x="2791" y="2534"/>
                    </a:moveTo>
                    <a:cubicBezTo>
                      <a:pt x="2996" y="2272"/>
                      <a:pt x="3122" y="1943"/>
                      <a:pt x="3124" y="1582"/>
                    </a:cubicBezTo>
                    <a:cubicBezTo>
                      <a:pt x="3136" y="723"/>
                      <a:pt x="2446" y="11"/>
                      <a:pt x="1583" y="2"/>
                    </a:cubicBezTo>
                    <a:cubicBezTo>
                      <a:pt x="1078" y="0"/>
                      <a:pt x="629" y="234"/>
                      <a:pt x="341" y="597"/>
                    </a:cubicBezTo>
                    <a:cubicBezTo>
                      <a:pt x="135" y="859"/>
                      <a:pt x="9" y="1187"/>
                      <a:pt x="5" y="1546"/>
                    </a:cubicBezTo>
                    <a:cubicBezTo>
                      <a:pt x="0" y="2410"/>
                      <a:pt x="690" y="3115"/>
                      <a:pt x="1549" y="3126"/>
                    </a:cubicBezTo>
                    <a:cubicBezTo>
                      <a:pt x="2052" y="3131"/>
                      <a:pt x="2502" y="2899"/>
                      <a:pt x="2791" y="25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1" name="Freeform 179"/>
              <p:cNvSpPr>
                <a:spLocks/>
              </p:cNvSpPr>
              <p:nvPr/>
            </p:nvSpPr>
            <p:spPr bwMode="auto">
              <a:xfrm>
                <a:off x="10333049" y="2673357"/>
                <a:ext cx="141288" cy="214313"/>
              </a:xfrm>
              <a:custGeom>
                <a:avLst/>
                <a:gdLst>
                  <a:gd name="T0" fmla="*/ 0 w 16407"/>
                  <a:gd name="T1" fmla="*/ 21654 h 24907"/>
                  <a:gd name="T2" fmla="*/ 1709 w 16407"/>
                  <a:gd name="T3" fmla="*/ 22803 h 24907"/>
                  <a:gd name="T4" fmla="*/ 5796 w 16407"/>
                  <a:gd name="T5" fmla="*/ 16223 h 24907"/>
                  <a:gd name="T6" fmla="*/ 2516 w 16407"/>
                  <a:gd name="T7" fmla="*/ 23342 h 24907"/>
                  <a:gd name="T8" fmla="*/ 4617 w 16407"/>
                  <a:gd name="T9" fmla="*/ 24907 h 24907"/>
                  <a:gd name="T10" fmla="*/ 8098 w 16407"/>
                  <a:gd name="T11" fmla="*/ 17348 h 24907"/>
                  <a:gd name="T12" fmla="*/ 11800 w 16407"/>
                  <a:gd name="T13" fmla="*/ 10316 h 24907"/>
                  <a:gd name="T14" fmla="*/ 16407 w 16407"/>
                  <a:gd name="T15" fmla="*/ 2679 h 24907"/>
                  <a:gd name="T16" fmla="*/ 14207 w 16407"/>
                  <a:gd name="T17" fmla="*/ 986 h 24907"/>
                  <a:gd name="T18" fmla="*/ 10815 w 16407"/>
                  <a:gd name="T19" fmla="*/ 8001 h 24907"/>
                  <a:gd name="T20" fmla="*/ 9442 w 16407"/>
                  <a:gd name="T21" fmla="*/ 10064 h 24907"/>
                  <a:gd name="T22" fmla="*/ 7155 w 16407"/>
                  <a:gd name="T23" fmla="*/ 11615 h 24907"/>
                  <a:gd name="T24" fmla="*/ 4027 w 16407"/>
                  <a:gd name="T25" fmla="*/ 6833 h 24907"/>
                  <a:gd name="T26" fmla="*/ 2983 w 16407"/>
                  <a:gd name="T27" fmla="*/ 0 h 24907"/>
                  <a:gd name="T28" fmla="*/ 122 w 16407"/>
                  <a:gd name="T29" fmla="*/ 1261 h 24907"/>
                  <a:gd name="T30" fmla="*/ 3247 w 16407"/>
                  <a:gd name="T31" fmla="*/ 9674 h 24907"/>
                  <a:gd name="T32" fmla="*/ 2264 w 16407"/>
                  <a:gd name="T33" fmla="*/ 16365 h 24907"/>
                  <a:gd name="T34" fmla="*/ 0 w 16407"/>
                  <a:gd name="T35" fmla="*/ 21654 h 2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07" h="24907">
                    <a:moveTo>
                      <a:pt x="0" y="21654"/>
                    </a:moveTo>
                    <a:lnTo>
                      <a:pt x="1709" y="22803"/>
                    </a:lnTo>
                    <a:lnTo>
                      <a:pt x="5796" y="16223"/>
                    </a:lnTo>
                    <a:lnTo>
                      <a:pt x="2516" y="23342"/>
                    </a:lnTo>
                    <a:lnTo>
                      <a:pt x="4617" y="24907"/>
                    </a:lnTo>
                    <a:cubicBezTo>
                      <a:pt x="4709" y="24674"/>
                      <a:pt x="6437" y="20231"/>
                      <a:pt x="8098" y="17348"/>
                    </a:cubicBezTo>
                    <a:cubicBezTo>
                      <a:pt x="9610" y="14721"/>
                      <a:pt x="10600" y="12341"/>
                      <a:pt x="11800" y="10316"/>
                    </a:cubicBezTo>
                    <a:cubicBezTo>
                      <a:pt x="12965" y="8353"/>
                      <a:pt x="16232" y="2963"/>
                      <a:pt x="16407" y="2679"/>
                    </a:cubicBezTo>
                    <a:lnTo>
                      <a:pt x="14207" y="986"/>
                    </a:lnTo>
                    <a:cubicBezTo>
                      <a:pt x="14124" y="1193"/>
                      <a:pt x="12546" y="5077"/>
                      <a:pt x="10815" y="8001"/>
                    </a:cubicBezTo>
                    <a:cubicBezTo>
                      <a:pt x="10327" y="8828"/>
                      <a:pt x="9874" y="9514"/>
                      <a:pt x="9442" y="10064"/>
                    </a:cubicBezTo>
                    <a:cubicBezTo>
                      <a:pt x="8637" y="11076"/>
                      <a:pt x="7908" y="11601"/>
                      <a:pt x="7155" y="11615"/>
                    </a:cubicBezTo>
                    <a:cubicBezTo>
                      <a:pt x="6401" y="11626"/>
                      <a:pt x="4876" y="10326"/>
                      <a:pt x="4027" y="6833"/>
                    </a:cubicBezTo>
                    <a:cubicBezTo>
                      <a:pt x="3229" y="3546"/>
                      <a:pt x="2994" y="176"/>
                      <a:pt x="2983" y="0"/>
                    </a:cubicBezTo>
                    <a:lnTo>
                      <a:pt x="122" y="1261"/>
                    </a:lnTo>
                    <a:cubicBezTo>
                      <a:pt x="253" y="1421"/>
                      <a:pt x="2800" y="4459"/>
                      <a:pt x="3247" y="9674"/>
                    </a:cubicBezTo>
                    <a:cubicBezTo>
                      <a:pt x="3492" y="12494"/>
                      <a:pt x="2814" y="14083"/>
                      <a:pt x="2264" y="16365"/>
                    </a:cubicBezTo>
                    <a:cubicBezTo>
                      <a:pt x="1718" y="18657"/>
                      <a:pt x="86" y="21503"/>
                      <a:pt x="0" y="21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2" name="Freeform 180"/>
              <p:cNvSpPr>
                <a:spLocks/>
              </p:cNvSpPr>
              <p:nvPr/>
            </p:nvSpPr>
            <p:spPr bwMode="auto">
              <a:xfrm>
                <a:off x="10177474" y="2703520"/>
                <a:ext cx="152400" cy="158750"/>
              </a:xfrm>
              <a:custGeom>
                <a:avLst/>
                <a:gdLst>
                  <a:gd name="T0" fmla="*/ 16416 w 17710"/>
                  <a:gd name="T1" fmla="*/ 16691 h 18474"/>
                  <a:gd name="T2" fmla="*/ 11844 w 17710"/>
                  <a:gd name="T3" fmla="*/ 12568 h 18474"/>
                  <a:gd name="T4" fmla="*/ 16828 w 17710"/>
                  <a:gd name="T5" fmla="*/ 16055 h 18474"/>
                  <a:gd name="T6" fmla="*/ 17710 w 17710"/>
                  <a:gd name="T7" fmla="*/ 14698 h 18474"/>
                  <a:gd name="T8" fmla="*/ 14437 w 17710"/>
                  <a:gd name="T9" fmla="*/ 11581 h 18474"/>
                  <a:gd name="T10" fmla="*/ 11659 w 17710"/>
                  <a:gd name="T11" fmla="*/ 7058 h 18474"/>
                  <a:gd name="T12" fmla="*/ 11307 w 17710"/>
                  <a:gd name="T13" fmla="*/ 23 h 18474"/>
                  <a:gd name="T14" fmla="*/ 8853 w 17710"/>
                  <a:gd name="T15" fmla="*/ 0 h 18474"/>
                  <a:gd name="T16" fmla="*/ 10214 w 17710"/>
                  <a:gd name="T17" fmla="*/ 5251 h 18474"/>
                  <a:gd name="T18" fmla="*/ 9774 w 17710"/>
                  <a:gd name="T19" fmla="*/ 9390 h 18474"/>
                  <a:gd name="T20" fmla="*/ 9438 w 17710"/>
                  <a:gd name="T21" fmla="*/ 9665 h 18474"/>
                  <a:gd name="T22" fmla="*/ 5681 w 17710"/>
                  <a:gd name="T23" fmla="*/ 8190 h 18474"/>
                  <a:gd name="T24" fmla="*/ 1063 w 17710"/>
                  <a:gd name="T25" fmla="*/ 4170 h 18474"/>
                  <a:gd name="T26" fmla="*/ 0 w 17710"/>
                  <a:gd name="T27" fmla="*/ 6075 h 18474"/>
                  <a:gd name="T28" fmla="*/ 5685 w 17710"/>
                  <a:gd name="T29" fmla="*/ 10160 h 18474"/>
                  <a:gd name="T30" fmla="*/ 10532 w 17710"/>
                  <a:gd name="T31" fmla="*/ 14090 h 18474"/>
                  <a:gd name="T32" fmla="*/ 15386 w 17710"/>
                  <a:gd name="T33" fmla="*/ 18474 h 18474"/>
                  <a:gd name="T34" fmla="*/ 16416 w 17710"/>
                  <a:gd name="T35" fmla="*/ 16691 h 18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10" h="18474">
                    <a:moveTo>
                      <a:pt x="16416" y="16691"/>
                    </a:moveTo>
                    <a:lnTo>
                      <a:pt x="11844" y="12568"/>
                    </a:lnTo>
                    <a:lnTo>
                      <a:pt x="16828" y="16055"/>
                    </a:lnTo>
                    <a:lnTo>
                      <a:pt x="17710" y="14698"/>
                    </a:lnTo>
                    <a:cubicBezTo>
                      <a:pt x="17602" y="14617"/>
                      <a:pt x="15543" y="13064"/>
                      <a:pt x="14437" y="11581"/>
                    </a:cubicBezTo>
                    <a:cubicBezTo>
                      <a:pt x="13336" y="10106"/>
                      <a:pt x="12351" y="9169"/>
                      <a:pt x="11659" y="7058"/>
                    </a:cubicBezTo>
                    <a:cubicBezTo>
                      <a:pt x="10367" y="3158"/>
                      <a:pt x="11260" y="180"/>
                      <a:pt x="11307" y="23"/>
                    </a:cubicBezTo>
                    <a:lnTo>
                      <a:pt x="8853" y="0"/>
                    </a:lnTo>
                    <a:cubicBezTo>
                      <a:pt x="8902" y="131"/>
                      <a:pt x="9772" y="2638"/>
                      <a:pt x="10214" y="5251"/>
                    </a:cubicBezTo>
                    <a:cubicBezTo>
                      <a:pt x="10588" y="7478"/>
                      <a:pt x="10219" y="8830"/>
                      <a:pt x="9774" y="9390"/>
                    </a:cubicBezTo>
                    <a:cubicBezTo>
                      <a:pt x="9664" y="9529"/>
                      <a:pt x="9547" y="9621"/>
                      <a:pt x="9438" y="9665"/>
                    </a:cubicBezTo>
                    <a:cubicBezTo>
                      <a:pt x="8596" y="10003"/>
                      <a:pt x="7416" y="9464"/>
                      <a:pt x="5681" y="8190"/>
                    </a:cubicBezTo>
                    <a:cubicBezTo>
                      <a:pt x="3530" y="6612"/>
                      <a:pt x="1187" y="4294"/>
                      <a:pt x="1063" y="4170"/>
                    </a:cubicBezTo>
                    <a:lnTo>
                      <a:pt x="0" y="6075"/>
                    </a:lnTo>
                    <a:cubicBezTo>
                      <a:pt x="212" y="6227"/>
                      <a:pt x="4235" y="9110"/>
                      <a:pt x="5685" y="10160"/>
                    </a:cubicBezTo>
                    <a:cubicBezTo>
                      <a:pt x="7178" y="11247"/>
                      <a:pt x="8634" y="12665"/>
                      <a:pt x="10532" y="14090"/>
                    </a:cubicBezTo>
                    <a:cubicBezTo>
                      <a:pt x="12622" y="15654"/>
                      <a:pt x="15248" y="18332"/>
                      <a:pt x="15386" y="18474"/>
                    </a:cubicBezTo>
                    <a:lnTo>
                      <a:pt x="16416" y="16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3" name="Freeform 181"/>
              <p:cNvSpPr>
                <a:spLocks/>
              </p:cNvSpPr>
              <p:nvPr/>
            </p:nvSpPr>
            <p:spPr bwMode="auto">
              <a:xfrm>
                <a:off x="10550537" y="3035308"/>
                <a:ext cx="36513" cy="36513"/>
              </a:xfrm>
              <a:custGeom>
                <a:avLst/>
                <a:gdLst>
                  <a:gd name="T0" fmla="*/ 956 w 4252"/>
                  <a:gd name="T1" fmla="*/ 3600 h 4249"/>
                  <a:gd name="T2" fmla="*/ 3605 w 4252"/>
                  <a:gd name="T3" fmla="*/ 3295 h 4249"/>
                  <a:gd name="T4" fmla="*/ 3298 w 4252"/>
                  <a:gd name="T5" fmla="*/ 645 h 4249"/>
                  <a:gd name="T6" fmla="*/ 647 w 4252"/>
                  <a:gd name="T7" fmla="*/ 951 h 4249"/>
                  <a:gd name="T8" fmla="*/ 956 w 4252"/>
                  <a:gd name="T9" fmla="*/ 3600 h 4249"/>
                </a:gdLst>
                <a:ahLst/>
                <a:cxnLst>
                  <a:cxn ang="0">
                    <a:pos x="T0" y="T1"/>
                  </a:cxn>
                  <a:cxn ang="0">
                    <a:pos x="T2" y="T3"/>
                  </a:cxn>
                  <a:cxn ang="0">
                    <a:pos x="T4" y="T5"/>
                  </a:cxn>
                  <a:cxn ang="0">
                    <a:pos x="T6" y="T7"/>
                  </a:cxn>
                  <a:cxn ang="0">
                    <a:pos x="T8" y="T9"/>
                  </a:cxn>
                </a:cxnLst>
                <a:rect l="0" t="0" r="r" b="b"/>
                <a:pathLst>
                  <a:path w="4252" h="4249">
                    <a:moveTo>
                      <a:pt x="956" y="3600"/>
                    </a:moveTo>
                    <a:cubicBezTo>
                      <a:pt x="1774" y="4249"/>
                      <a:pt x="2958" y="4114"/>
                      <a:pt x="3605" y="3295"/>
                    </a:cubicBezTo>
                    <a:cubicBezTo>
                      <a:pt x="4252" y="2477"/>
                      <a:pt x="4115" y="1292"/>
                      <a:pt x="3298" y="645"/>
                    </a:cubicBezTo>
                    <a:cubicBezTo>
                      <a:pt x="2483" y="0"/>
                      <a:pt x="1296" y="133"/>
                      <a:pt x="647" y="951"/>
                    </a:cubicBezTo>
                    <a:cubicBezTo>
                      <a:pt x="0" y="1770"/>
                      <a:pt x="144" y="2957"/>
                      <a:pt x="956" y="3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4" name="Freeform 182"/>
              <p:cNvSpPr>
                <a:spLocks/>
              </p:cNvSpPr>
              <p:nvPr/>
            </p:nvSpPr>
            <p:spPr bwMode="auto">
              <a:xfrm>
                <a:off x="10421950" y="2970220"/>
                <a:ext cx="19050" cy="19050"/>
              </a:xfrm>
              <a:custGeom>
                <a:avLst/>
                <a:gdLst>
                  <a:gd name="T0" fmla="*/ 1907 w 2261"/>
                  <a:gd name="T1" fmla="*/ 1715 h 2197"/>
                  <a:gd name="T2" fmla="*/ 2020 w 2261"/>
                  <a:gd name="T3" fmla="*/ 1535 h 2197"/>
                  <a:gd name="T4" fmla="*/ 1565 w 2261"/>
                  <a:gd name="T5" fmla="*/ 207 h 2197"/>
                  <a:gd name="T6" fmla="*/ 356 w 2261"/>
                  <a:gd name="T7" fmla="*/ 480 h 2197"/>
                  <a:gd name="T8" fmla="*/ 241 w 2261"/>
                  <a:gd name="T9" fmla="*/ 660 h 2197"/>
                  <a:gd name="T10" fmla="*/ 694 w 2261"/>
                  <a:gd name="T11" fmla="*/ 1986 h 2197"/>
                  <a:gd name="T12" fmla="*/ 1907 w 2261"/>
                  <a:gd name="T13" fmla="*/ 1715 h 2197"/>
                </a:gdLst>
                <a:ahLst/>
                <a:cxnLst>
                  <a:cxn ang="0">
                    <a:pos x="T0" y="T1"/>
                  </a:cxn>
                  <a:cxn ang="0">
                    <a:pos x="T2" y="T3"/>
                  </a:cxn>
                  <a:cxn ang="0">
                    <a:pos x="T4" y="T5"/>
                  </a:cxn>
                  <a:cxn ang="0">
                    <a:pos x="T6" y="T7"/>
                  </a:cxn>
                  <a:cxn ang="0">
                    <a:pos x="T8" y="T9"/>
                  </a:cxn>
                  <a:cxn ang="0">
                    <a:pos x="T10" y="T11"/>
                  </a:cxn>
                  <a:cxn ang="0">
                    <a:pos x="T12" y="T13"/>
                  </a:cxn>
                </a:cxnLst>
                <a:rect l="0" t="0" r="r" b="b"/>
                <a:pathLst>
                  <a:path w="2261" h="2197">
                    <a:moveTo>
                      <a:pt x="1907" y="1715"/>
                    </a:moveTo>
                    <a:cubicBezTo>
                      <a:pt x="1948" y="1661"/>
                      <a:pt x="1988" y="1604"/>
                      <a:pt x="2020" y="1535"/>
                    </a:cubicBezTo>
                    <a:cubicBezTo>
                      <a:pt x="2261" y="1043"/>
                      <a:pt x="2058" y="452"/>
                      <a:pt x="1565" y="207"/>
                    </a:cubicBezTo>
                    <a:cubicBezTo>
                      <a:pt x="1138" y="0"/>
                      <a:pt x="638" y="124"/>
                      <a:pt x="356" y="480"/>
                    </a:cubicBezTo>
                    <a:cubicBezTo>
                      <a:pt x="311" y="534"/>
                      <a:pt x="273" y="595"/>
                      <a:pt x="241" y="660"/>
                    </a:cubicBezTo>
                    <a:cubicBezTo>
                      <a:pt x="0" y="1152"/>
                      <a:pt x="201" y="1746"/>
                      <a:pt x="694" y="1986"/>
                    </a:cubicBezTo>
                    <a:cubicBezTo>
                      <a:pt x="1120" y="2197"/>
                      <a:pt x="1621" y="2073"/>
                      <a:pt x="1907" y="17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5" name="Freeform 183"/>
              <p:cNvSpPr>
                <a:spLocks/>
              </p:cNvSpPr>
              <p:nvPr/>
            </p:nvSpPr>
            <p:spPr bwMode="auto">
              <a:xfrm>
                <a:off x="10229862" y="2860683"/>
                <a:ext cx="19050" cy="19050"/>
              </a:xfrm>
              <a:custGeom>
                <a:avLst/>
                <a:gdLst>
                  <a:gd name="T0" fmla="*/ 835 w 2243"/>
                  <a:gd name="T1" fmla="*/ 2056 h 2174"/>
                  <a:gd name="T2" fmla="*/ 1912 w 2243"/>
                  <a:gd name="T3" fmla="*/ 1709 h 2174"/>
                  <a:gd name="T4" fmla="*/ 2090 w 2243"/>
                  <a:gd name="T5" fmla="*/ 1371 h 2174"/>
                  <a:gd name="T6" fmla="*/ 1403 w 2243"/>
                  <a:gd name="T7" fmla="*/ 122 h 2174"/>
                  <a:gd name="T8" fmla="*/ 332 w 2243"/>
                  <a:gd name="T9" fmla="*/ 458 h 2174"/>
                  <a:gd name="T10" fmla="*/ 156 w 2243"/>
                  <a:gd name="T11" fmla="*/ 803 h 2174"/>
                  <a:gd name="T12" fmla="*/ 835 w 2243"/>
                  <a:gd name="T13" fmla="*/ 2056 h 2174"/>
                </a:gdLst>
                <a:ahLst/>
                <a:cxnLst>
                  <a:cxn ang="0">
                    <a:pos x="T0" y="T1"/>
                  </a:cxn>
                  <a:cxn ang="0">
                    <a:pos x="T2" y="T3"/>
                  </a:cxn>
                  <a:cxn ang="0">
                    <a:pos x="T4" y="T5"/>
                  </a:cxn>
                  <a:cxn ang="0">
                    <a:pos x="T6" y="T7"/>
                  </a:cxn>
                  <a:cxn ang="0">
                    <a:pos x="T8" y="T9"/>
                  </a:cxn>
                  <a:cxn ang="0">
                    <a:pos x="T10" y="T11"/>
                  </a:cxn>
                  <a:cxn ang="0">
                    <a:pos x="T12" y="T13"/>
                  </a:cxn>
                </a:cxnLst>
                <a:rect l="0" t="0" r="r" b="b"/>
                <a:pathLst>
                  <a:path w="2243" h="2174">
                    <a:moveTo>
                      <a:pt x="835" y="2056"/>
                    </a:moveTo>
                    <a:cubicBezTo>
                      <a:pt x="1242" y="2174"/>
                      <a:pt x="1666" y="2023"/>
                      <a:pt x="1912" y="1709"/>
                    </a:cubicBezTo>
                    <a:cubicBezTo>
                      <a:pt x="1991" y="1614"/>
                      <a:pt x="2049" y="1500"/>
                      <a:pt x="2090" y="1371"/>
                    </a:cubicBezTo>
                    <a:cubicBezTo>
                      <a:pt x="2243" y="837"/>
                      <a:pt x="1937" y="276"/>
                      <a:pt x="1403" y="122"/>
                    </a:cubicBezTo>
                    <a:cubicBezTo>
                      <a:pt x="999" y="0"/>
                      <a:pt x="578" y="147"/>
                      <a:pt x="332" y="458"/>
                    </a:cubicBezTo>
                    <a:cubicBezTo>
                      <a:pt x="253" y="555"/>
                      <a:pt x="192" y="674"/>
                      <a:pt x="156" y="803"/>
                    </a:cubicBezTo>
                    <a:cubicBezTo>
                      <a:pt x="0" y="1339"/>
                      <a:pt x="302" y="1894"/>
                      <a:pt x="835" y="20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6" name="Freeform 184"/>
              <p:cNvSpPr>
                <a:spLocks/>
              </p:cNvSpPr>
              <p:nvPr/>
            </p:nvSpPr>
            <p:spPr bwMode="auto">
              <a:xfrm>
                <a:off x="10390200" y="2935295"/>
                <a:ext cx="74613" cy="112713"/>
              </a:xfrm>
              <a:custGeom>
                <a:avLst/>
                <a:gdLst>
                  <a:gd name="T0" fmla="*/ 5663 w 8664"/>
                  <a:gd name="T1" fmla="*/ 10184 h 13163"/>
                  <a:gd name="T2" fmla="*/ 6543 w 8664"/>
                  <a:gd name="T3" fmla="*/ 13163 h 13163"/>
                  <a:gd name="T4" fmla="*/ 7377 w 8664"/>
                  <a:gd name="T5" fmla="*/ 12736 h 13163"/>
                  <a:gd name="T6" fmla="*/ 6962 w 8664"/>
                  <a:gd name="T7" fmla="*/ 8997 h 13163"/>
                  <a:gd name="T8" fmla="*/ 7809 w 8664"/>
                  <a:gd name="T9" fmla="*/ 12583 h 13163"/>
                  <a:gd name="T10" fmla="*/ 8664 w 8664"/>
                  <a:gd name="T11" fmla="*/ 12227 h 13163"/>
                  <a:gd name="T12" fmla="*/ 8199 w 8664"/>
                  <a:gd name="T13" fmla="*/ 8686 h 13163"/>
                  <a:gd name="T14" fmla="*/ 7358 w 8664"/>
                  <a:gd name="T15" fmla="*/ 4817 h 13163"/>
                  <a:gd name="T16" fmla="*/ 6522 w 8664"/>
                  <a:gd name="T17" fmla="*/ 0 h 13163"/>
                  <a:gd name="T18" fmla="*/ 5278 w 8664"/>
                  <a:gd name="T19" fmla="*/ 486 h 13163"/>
                  <a:gd name="T20" fmla="*/ 6240 w 8664"/>
                  <a:gd name="T21" fmla="*/ 4253 h 13163"/>
                  <a:gd name="T22" fmla="*/ 6107 w 8664"/>
                  <a:gd name="T23" fmla="*/ 6693 h 13163"/>
                  <a:gd name="T24" fmla="*/ 6004 w 8664"/>
                  <a:gd name="T25" fmla="*/ 6801 h 13163"/>
                  <a:gd name="T26" fmla="*/ 3280 w 8664"/>
                  <a:gd name="T27" fmla="*/ 5982 h 13163"/>
                  <a:gd name="T28" fmla="*/ 690 w 8664"/>
                  <a:gd name="T29" fmla="*/ 3710 h 13163"/>
                  <a:gd name="T30" fmla="*/ 0 w 8664"/>
                  <a:gd name="T31" fmla="*/ 5108 h 13163"/>
                  <a:gd name="T32" fmla="*/ 3889 w 8664"/>
                  <a:gd name="T33" fmla="*/ 7313 h 13163"/>
                  <a:gd name="T34" fmla="*/ 5663 w 8664"/>
                  <a:gd name="T35" fmla="*/ 10184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64" h="13163">
                    <a:moveTo>
                      <a:pt x="5663" y="10184"/>
                    </a:moveTo>
                    <a:cubicBezTo>
                      <a:pt x="6186" y="11233"/>
                      <a:pt x="6525" y="13068"/>
                      <a:pt x="6543" y="13163"/>
                    </a:cubicBezTo>
                    <a:lnTo>
                      <a:pt x="7377" y="12736"/>
                    </a:lnTo>
                    <a:lnTo>
                      <a:pt x="6962" y="8997"/>
                    </a:lnTo>
                    <a:lnTo>
                      <a:pt x="7809" y="12583"/>
                    </a:lnTo>
                    <a:lnTo>
                      <a:pt x="8664" y="12227"/>
                    </a:lnTo>
                    <a:cubicBezTo>
                      <a:pt x="8655" y="12132"/>
                      <a:pt x="8492" y="10322"/>
                      <a:pt x="8199" y="8686"/>
                    </a:cubicBezTo>
                    <a:cubicBezTo>
                      <a:pt x="7938" y="7204"/>
                      <a:pt x="7550" y="5976"/>
                      <a:pt x="7358" y="4817"/>
                    </a:cubicBezTo>
                    <a:cubicBezTo>
                      <a:pt x="7176" y="3697"/>
                      <a:pt x="6552" y="187"/>
                      <a:pt x="6522" y="0"/>
                    </a:cubicBezTo>
                    <a:lnTo>
                      <a:pt x="5278" y="486"/>
                    </a:lnTo>
                    <a:cubicBezTo>
                      <a:pt x="5318" y="590"/>
                      <a:pt x="5965" y="2581"/>
                      <a:pt x="6240" y="4253"/>
                    </a:cubicBezTo>
                    <a:cubicBezTo>
                      <a:pt x="6445" y="5487"/>
                      <a:pt x="6436" y="6276"/>
                      <a:pt x="6107" y="6693"/>
                    </a:cubicBezTo>
                    <a:cubicBezTo>
                      <a:pt x="6074" y="6733"/>
                      <a:pt x="6040" y="6769"/>
                      <a:pt x="6004" y="6801"/>
                    </a:cubicBezTo>
                    <a:cubicBezTo>
                      <a:pt x="5718" y="7047"/>
                      <a:pt x="4725" y="7040"/>
                      <a:pt x="3280" y="5982"/>
                    </a:cubicBezTo>
                    <a:cubicBezTo>
                      <a:pt x="1923" y="4984"/>
                      <a:pt x="751" y="3773"/>
                      <a:pt x="690" y="3710"/>
                    </a:cubicBezTo>
                    <a:lnTo>
                      <a:pt x="0" y="5108"/>
                    </a:lnTo>
                    <a:cubicBezTo>
                      <a:pt x="100" y="5124"/>
                      <a:pt x="2047" y="5471"/>
                      <a:pt x="3889" y="7313"/>
                    </a:cubicBezTo>
                    <a:cubicBezTo>
                      <a:pt x="4894" y="8311"/>
                      <a:pt x="5140" y="9138"/>
                      <a:pt x="5663" y="10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7" name="Freeform 185"/>
              <p:cNvSpPr>
                <a:spLocks/>
              </p:cNvSpPr>
              <p:nvPr/>
            </p:nvSpPr>
            <p:spPr bwMode="auto">
              <a:xfrm>
                <a:off x="10198112" y="2833695"/>
                <a:ext cx="80963" cy="107950"/>
              </a:xfrm>
              <a:custGeom>
                <a:avLst/>
                <a:gdLst>
                  <a:gd name="T0" fmla="*/ 7391 w 9499"/>
                  <a:gd name="T1" fmla="*/ 12628 h 12628"/>
                  <a:gd name="T2" fmla="*/ 8341 w 9499"/>
                  <a:gd name="T3" fmla="*/ 11704 h 12628"/>
                  <a:gd name="T4" fmla="*/ 6222 w 9499"/>
                  <a:gd name="T5" fmla="*/ 8336 h 12628"/>
                  <a:gd name="T6" fmla="*/ 8710 w 9499"/>
                  <a:gd name="T7" fmla="*/ 11382 h 12628"/>
                  <a:gd name="T8" fmla="*/ 9499 w 9499"/>
                  <a:gd name="T9" fmla="*/ 10690 h 12628"/>
                  <a:gd name="T10" fmla="*/ 8011 w 9499"/>
                  <a:gd name="T11" fmla="*/ 8181 h 12628"/>
                  <a:gd name="T12" fmla="*/ 7076 w 9499"/>
                  <a:gd name="T13" fmla="*/ 4882 h 12628"/>
                  <a:gd name="T14" fmla="*/ 8099 w 9499"/>
                  <a:gd name="T15" fmla="*/ 446 h 12628"/>
                  <a:gd name="T16" fmla="*/ 6575 w 9499"/>
                  <a:gd name="T17" fmla="*/ 0 h 12628"/>
                  <a:gd name="T18" fmla="*/ 6497 w 9499"/>
                  <a:gd name="T19" fmla="*/ 3501 h 12628"/>
                  <a:gd name="T20" fmla="*/ 5752 w 9499"/>
                  <a:gd name="T21" fmla="*/ 5746 h 12628"/>
                  <a:gd name="T22" fmla="*/ 5236 w 9499"/>
                  <a:gd name="T23" fmla="*/ 6113 h 12628"/>
                  <a:gd name="T24" fmla="*/ 3162 w 9499"/>
                  <a:gd name="T25" fmla="*/ 4533 h 12628"/>
                  <a:gd name="T26" fmla="*/ 994 w 9499"/>
                  <a:gd name="T27" fmla="*/ 1230 h 12628"/>
                  <a:gd name="T28" fmla="*/ 0 w 9499"/>
                  <a:gd name="T29" fmla="*/ 2225 h 12628"/>
                  <a:gd name="T30" fmla="*/ 2818 w 9499"/>
                  <a:gd name="T31" fmla="*/ 5760 h 12628"/>
                  <a:gd name="T32" fmla="*/ 5142 w 9499"/>
                  <a:gd name="T33" fmla="*/ 9058 h 12628"/>
                  <a:gd name="T34" fmla="*/ 7391 w 9499"/>
                  <a:gd name="T35" fmla="*/ 12628 h 1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99" h="12628">
                    <a:moveTo>
                      <a:pt x="7391" y="12628"/>
                    </a:moveTo>
                    <a:lnTo>
                      <a:pt x="8341" y="11704"/>
                    </a:lnTo>
                    <a:lnTo>
                      <a:pt x="6222" y="8336"/>
                    </a:lnTo>
                    <a:lnTo>
                      <a:pt x="8710" y="11382"/>
                    </a:lnTo>
                    <a:lnTo>
                      <a:pt x="9499" y="10690"/>
                    </a:lnTo>
                    <a:cubicBezTo>
                      <a:pt x="9445" y="10620"/>
                      <a:pt x="8435" y="9296"/>
                      <a:pt x="8011" y="8181"/>
                    </a:cubicBezTo>
                    <a:cubicBezTo>
                      <a:pt x="7583" y="7063"/>
                      <a:pt x="7135" y="6316"/>
                      <a:pt x="7076" y="4882"/>
                    </a:cubicBezTo>
                    <a:cubicBezTo>
                      <a:pt x="6957" y="2225"/>
                      <a:pt x="8039" y="536"/>
                      <a:pt x="8099" y="446"/>
                    </a:cubicBezTo>
                    <a:lnTo>
                      <a:pt x="6575" y="0"/>
                    </a:lnTo>
                    <a:cubicBezTo>
                      <a:pt x="6582" y="88"/>
                      <a:pt x="6683" y="1805"/>
                      <a:pt x="6497" y="3501"/>
                    </a:cubicBezTo>
                    <a:cubicBezTo>
                      <a:pt x="6372" y="4637"/>
                      <a:pt x="6061" y="5354"/>
                      <a:pt x="5752" y="5746"/>
                    </a:cubicBezTo>
                    <a:cubicBezTo>
                      <a:pt x="5566" y="5980"/>
                      <a:pt x="5380" y="6096"/>
                      <a:pt x="5236" y="6113"/>
                    </a:cubicBezTo>
                    <a:cubicBezTo>
                      <a:pt x="4655" y="6177"/>
                      <a:pt x="4015" y="5635"/>
                      <a:pt x="3162" y="4533"/>
                    </a:cubicBezTo>
                    <a:cubicBezTo>
                      <a:pt x="2096" y="3180"/>
                      <a:pt x="1048" y="1327"/>
                      <a:pt x="994" y="1230"/>
                    </a:cubicBezTo>
                    <a:lnTo>
                      <a:pt x="0" y="2225"/>
                    </a:lnTo>
                    <a:cubicBezTo>
                      <a:pt x="103" y="2358"/>
                      <a:pt x="2101" y="4853"/>
                      <a:pt x="2818" y="5760"/>
                    </a:cubicBezTo>
                    <a:cubicBezTo>
                      <a:pt x="3555" y="6702"/>
                      <a:pt x="4210" y="7833"/>
                      <a:pt x="5142" y="9058"/>
                    </a:cubicBezTo>
                    <a:cubicBezTo>
                      <a:pt x="6167" y="10392"/>
                      <a:pt x="7328" y="12516"/>
                      <a:pt x="7391" y="12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8" name="Freeform 186"/>
              <p:cNvSpPr>
                <a:spLocks/>
              </p:cNvSpPr>
              <p:nvPr/>
            </p:nvSpPr>
            <p:spPr bwMode="auto">
              <a:xfrm>
                <a:off x="10436237" y="2974983"/>
                <a:ext cx="207963" cy="122238"/>
              </a:xfrm>
              <a:custGeom>
                <a:avLst/>
                <a:gdLst>
                  <a:gd name="T0" fmla="*/ 11955 w 24099"/>
                  <a:gd name="T1" fmla="*/ 6350 h 14295"/>
                  <a:gd name="T2" fmla="*/ 5897 w 24099"/>
                  <a:gd name="T3" fmla="*/ 8485 h 14295"/>
                  <a:gd name="T4" fmla="*/ 0 w 24099"/>
                  <a:gd name="T5" fmla="*/ 8914 h 14295"/>
                  <a:gd name="T6" fmla="*/ 462 w 24099"/>
                  <a:gd name="T7" fmla="*/ 10638 h 14295"/>
                  <a:gd name="T8" fmla="*/ 7588 w 24099"/>
                  <a:gd name="T9" fmla="*/ 11382 h 14295"/>
                  <a:gd name="T10" fmla="*/ 568 w 24099"/>
                  <a:gd name="T11" fmla="*/ 11501 h 14295"/>
                  <a:gd name="T12" fmla="*/ 871 w 24099"/>
                  <a:gd name="T13" fmla="*/ 13801 h 14295"/>
                  <a:gd name="T14" fmla="*/ 7661 w 24099"/>
                  <a:gd name="T15" fmla="*/ 13810 h 14295"/>
                  <a:gd name="T16" fmla="*/ 15208 w 24099"/>
                  <a:gd name="T17" fmla="*/ 13808 h 14295"/>
                  <a:gd name="T18" fmla="*/ 23657 w 24099"/>
                  <a:gd name="T19" fmla="*/ 14295 h 14295"/>
                  <a:gd name="T20" fmla="*/ 24099 w 24099"/>
                  <a:gd name="T21" fmla="*/ 11696 h 14295"/>
                  <a:gd name="T22" fmla="*/ 16714 w 24099"/>
                  <a:gd name="T23" fmla="*/ 11961 h 14295"/>
                  <a:gd name="T24" fmla="*/ 12057 w 24099"/>
                  <a:gd name="T25" fmla="*/ 10483 h 14295"/>
                  <a:gd name="T26" fmla="*/ 13172 w 24099"/>
                  <a:gd name="T27" fmla="*/ 7311 h 14295"/>
                  <a:gd name="T28" fmla="*/ 14681 w 24099"/>
                  <a:gd name="T29" fmla="*/ 5742 h 14295"/>
                  <a:gd name="T30" fmla="*/ 19956 w 24099"/>
                  <a:gd name="T31" fmla="*/ 1842 h 14295"/>
                  <a:gd name="T32" fmla="*/ 17629 w 24099"/>
                  <a:gd name="T33" fmla="*/ 0 h 14295"/>
                  <a:gd name="T34" fmla="*/ 15900 w 24099"/>
                  <a:gd name="T35" fmla="*/ 2775 h 14295"/>
                  <a:gd name="T36" fmla="*/ 11955 w 24099"/>
                  <a:gd name="T37" fmla="*/ 6350 h 1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99" h="14295">
                    <a:moveTo>
                      <a:pt x="11955" y="6350"/>
                    </a:moveTo>
                    <a:cubicBezTo>
                      <a:pt x="9694" y="7800"/>
                      <a:pt x="8055" y="7931"/>
                      <a:pt x="5897" y="8485"/>
                    </a:cubicBezTo>
                    <a:cubicBezTo>
                      <a:pt x="3736" y="9029"/>
                      <a:pt x="187" y="8920"/>
                      <a:pt x="0" y="8914"/>
                    </a:cubicBezTo>
                    <a:lnTo>
                      <a:pt x="462" y="10638"/>
                    </a:lnTo>
                    <a:lnTo>
                      <a:pt x="7588" y="11382"/>
                    </a:lnTo>
                    <a:lnTo>
                      <a:pt x="568" y="11501"/>
                    </a:lnTo>
                    <a:lnTo>
                      <a:pt x="871" y="13801"/>
                    </a:lnTo>
                    <a:cubicBezTo>
                      <a:pt x="1053" y="13796"/>
                      <a:pt x="4504" y="13693"/>
                      <a:pt x="7661" y="13810"/>
                    </a:cubicBezTo>
                    <a:cubicBezTo>
                      <a:pt x="10533" y="13918"/>
                      <a:pt x="12976" y="13693"/>
                      <a:pt x="15208" y="13808"/>
                    </a:cubicBezTo>
                    <a:cubicBezTo>
                      <a:pt x="17365" y="13918"/>
                      <a:pt x="23340" y="14275"/>
                      <a:pt x="23657" y="14295"/>
                    </a:cubicBezTo>
                    <a:lnTo>
                      <a:pt x="24099" y="11696"/>
                    </a:lnTo>
                    <a:cubicBezTo>
                      <a:pt x="23890" y="11720"/>
                      <a:pt x="19931" y="12119"/>
                      <a:pt x="16714" y="11961"/>
                    </a:cubicBezTo>
                    <a:cubicBezTo>
                      <a:pt x="14103" y="11831"/>
                      <a:pt x="12588" y="11443"/>
                      <a:pt x="12057" y="10483"/>
                    </a:cubicBezTo>
                    <a:cubicBezTo>
                      <a:pt x="11791" y="10007"/>
                      <a:pt x="11968" y="8832"/>
                      <a:pt x="13172" y="7311"/>
                    </a:cubicBezTo>
                    <a:cubicBezTo>
                      <a:pt x="13560" y="6821"/>
                      <a:pt x="14058" y="6294"/>
                      <a:pt x="14681" y="5742"/>
                    </a:cubicBezTo>
                    <a:cubicBezTo>
                      <a:pt x="17082" y="3620"/>
                      <a:pt x="19812" y="1932"/>
                      <a:pt x="19956" y="1842"/>
                    </a:cubicBezTo>
                    <a:lnTo>
                      <a:pt x="17629" y="0"/>
                    </a:lnTo>
                    <a:cubicBezTo>
                      <a:pt x="17604" y="63"/>
                      <a:pt x="17127" y="1222"/>
                      <a:pt x="15900" y="2775"/>
                    </a:cubicBezTo>
                    <a:cubicBezTo>
                      <a:pt x="15001" y="3907"/>
                      <a:pt x="13716" y="5214"/>
                      <a:pt x="11955" y="6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79" name="Freeform 187"/>
              <p:cNvSpPr>
                <a:spLocks/>
              </p:cNvSpPr>
              <p:nvPr/>
            </p:nvSpPr>
            <p:spPr bwMode="auto">
              <a:xfrm>
                <a:off x="10523550" y="3155958"/>
                <a:ext cx="17463" cy="17463"/>
              </a:xfrm>
              <a:custGeom>
                <a:avLst/>
                <a:gdLst>
                  <a:gd name="T0" fmla="*/ 1621 w 1880"/>
                  <a:gd name="T1" fmla="*/ 1524 h 1964"/>
                  <a:gd name="T2" fmla="*/ 1632 w 1880"/>
                  <a:gd name="T3" fmla="*/ 451 h 1964"/>
                  <a:gd name="T4" fmla="*/ 406 w 1880"/>
                  <a:gd name="T5" fmla="*/ 289 h 1964"/>
                  <a:gd name="T6" fmla="*/ 255 w 1880"/>
                  <a:gd name="T7" fmla="*/ 438 h 1964"/>
                  <a:gd name="T8" fmla="*/ 246 w 1880"/>
                  <a:gd name="T9" fmla="*/ 1515 h 1964"/>
                  <a:gd name="T10" fmla="*/ 1468 w 1880"/>
                  <a:gd name="T11" fmla="*/ 1675 h 1964"/>
                  <a:gd name="T12" fmla="*/ 1621 w 1880"/>
                  <a:gd name="T13" fmla="*/ 1524 h 1964"/>
                </a:gdLst>
                <a:ahLst/>
                <a:cxnLst>
                  <a:cxn ang="0">
                    <a:pos x="T0" y="T1"/>
                  </a:cxn>
                  <a:cxn ang="0">
                    <a:pos x="T2" y="T3"/>
                  </a:cxn>
                  <a:cxn ang="0">
                    <a:pos x="T4" y="T5"/>
                  </a:cxn>
                  <a:cxn ang="0">
                    <a:pos x="T6" y="T7"/>
                  </a:cxn>
                  <a:cxn ang="0">
                    <a:pos x="T8" y="T9"/>
                  </a:cxn>
                  <a:cxn ang="0">
                    <a:pos x="T10" y="T11"/>
                  </a:cxn>
                  <a:cxn ang="0">
                    <a:pos x="T12" y="T13"/>
                  </a:cxn>
                </a:cxnLst>
                <a:rect l="0" t="0" r="r" b="b"/>
                <a:pathLst>
                  <a:path w="1880" h="1964">
                    <a:moveTo>
                      <a:pt x="1621" y="1524"/>
                    </a:moveTo>
                    <a:cubicBezTo>
                      <a:pt x="1862" y="1220"/>
                      <a:pt x="1880" y="780"/>
                      <a:pt x="1632" y="451"/>
                    </a:cubicBezTo>
                    <a:cubicBezTo>
                      <a:pt x="1341" y="73"/>
                      <a:pt x="791" y="0"/>
                      <a:pt x="406" y="289"/>
                    </a:cubicBezTo>
                    <a:cubicBezTo>
                      <a:pt x="349" y="334"/>
                      <a:pt x="297" y="384"/>
                      <a:pt x="255" y="438"/>
                    </a:cubicBezTo>
                    <a:cubicBezTo>
                      <a:pt x="13" y="744"/>
                      <a:pt x="0" y="1186"/>
                      <a:pt x="246" y="1515"/>
                    </a:cubicBezTo>
                    <a:cubicBezTo>
                      <a:pt x="537" y="1892"/>
                      <a:pt x="1084" y="1964"/>
                      <a:pt x="1468" y="1675"/>
                    </a:cubicBezTo>
                    <a:cubicBezTo>
                      <a:pt x="1528" y="1630"/>
                      <a:pt x="1578" y="1581"/>
                      <a:pt x="1621" y="1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0" name="Freeform 188"/>
              <p:cNvSpPr>
                <a:spLocks/>
              </p:cNvSpPr>
              <p:nvPr/>
            </p:nvSpPr>
            <p:spPr bwMode="auto">
              <a:xfrm>
                <a:off x="10496562" y="3101983"/>
                <a:ext cx="57150" cy="96838"/>
              </a:xfrm>
              <a:custGeom>
                <a:avLst/>
                <a:gdLst>
                  <a:gd name="T0" fmla="*/ 5345 w 6721"/>
                  <a:gd name="T1" fmla="*/ 3589 h 11217"/>
                  <a:gd name="T2" fmla="*/ 5159 w 6721"/>
                  <a:gd name="T3" fmla="*/ 195 h 11217"/>
                  <a:gd name="T4" fmla="*/ 4261 w 6721"/>
                  <a:gd name="T5" fmla="*/ 274 h 11217"/>
                  <a:gd name="T6" fmla="*/ 4015 w 6721"/>
                  <a:gd name="T7" fmla="*/ 2783 h 11217"/>
                  <a:gd name="T8" fmla="*/ 2981 w 6721"/>
                  <a:gd name="T9" fmla="*/ 5563 h 11217"/>
                  <a:gd name="T10" fmla="*/ 2625 w 6721"/>
                  <a:gd name="T11" fmla="*/ 6048 h 11217"/>
                  <a:gd name="T12" fmla="*/ 0 w 6721"/>
                  <a:gd name="T13" fmla="*/ 8131 h 11217"/>
                  <a:gd name="T14" fmla="*/ 832 w 6721"/>
                  <a:gd name="T15" fmla="*/ 9224 h 11217"/>
                  <a:gd name="T16" fmla="*/ 1944 w 6721"/>
                  <a:gd name="T17" fmla="*/ 7689 h 11217"/>
                  <a:gd name="T18" fmla="*/ 2679 w 6721"/>
                  <a:gd name="T19" fmla="*/ 6819 h 11217"/>
                  <a:gd name="T20" fmla="*/ 4890 w 6721"/>
                  <a:gd name="T21" fmla="*/ 5647 h 11217"/>
                  <a:gd name="T22" fmla="*/ 5535 w 6721"/>
                  <a:gd name="T23" fmla="*/ 7806 h 11217"/>
                  <a:gd name="T24" fmla="*/ 5348 w 6721"/>
                  <a:gd name="T25" fmla="*/ 11217 h 11217"/>
                  <a:gd name="T26" fmla="*/ 6554 w 6721"/>
                  <a:gd name="T27" fmla="*/ 11034 h 11217"/>
                  <a:gd name="T28" fmla="*/ 6400 w 6721"/>
                  <a:gd name="T29" fmla="*/ 7126 h 11217"/>
                  <a:gd name="T30" fmla="*/ 6464 w 6721"/>
                  <a:gd name="T31" fmla="*/ 3640 h 11217"/>
                  <a:gd name="T32" fmla="*/ 6721 w 6721"/>
                  <a:gd name="T33" fmla="*/ 0 h 11217"/>
                  <a:gd name="T34" fmla="*/ 5585 w 6721"/>
                  <a:gd name="T35" fmla="*/ 157 h 11217"/>
                  <a:gd name="T36" fmla="*/ 5345 w 6721"/>
                  <a:gd name="T37" fmla="*/ 3589 h 1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21" h="11217">
                    <a:moveTo>
                      <a:pt x="5345" y="3589"/>
                    </a:moveTo>
                    <a:lnTo>
                      <a:pt x="5159" y="195"/>
                    </a:lnTo>
                    <a:lnTo>
                      <a:pt x="4261" y="274"/>
                    </a:lnTo>
                    <a:cubicBezTo>
                      <a:pt x="4261" y="351"/>
                      <a:pt x="4288" y="1785"/>
                      <a:pt x="4015" y="2783"/>
                    </a:cubicBezTo>
                    <a:cubicBezTo>
                      <a:pt x="3743" y="3778"/>
                      <a:pt x="3670" y="4531"/>
                      <a:pt x="2981" y="5563"/>
                    </a:cubicBezTo>
                    <a:cubicBezTo>
                      <a:pt x="2866" y="5734"/>
                      <a:pt x="2746" y="5895"/>
                      <a:pt x="2625" y="6048"/>
                    </a:cubicBezTo>
                    <a:cubicBezTo>
                      <a:pt x="1410" y="7581"/>
                      <a:pt x="68" y="8104"/>
                      <a:pt x="0" y="8131"/>
                    </a:cubicBezTo>
                    <a:lnTo>
                      <a:pt x="832" y="9224"/>
                    </a:lnTo>
                    <a:cubicBezTo>
                      <a:pt x="855" y="9186"/>
                      <a:pt x="1295" y="8503"/>
                      <a:pt x="1944" y="7689"/>
                    </a:cubicBezTo>
                    <a:cubicBezTo>
                      <a:pt x="2171" y="7403"/>
                      <a:pt x="2422" y="7103"/>
                      <a:pt x="2679" y="6819"/>
                    </a:cubicBezTo>
                    <a:cubicBezTo>
                      <a:pt x="3741" y="5654"/>
                      <a:pt x="4602" y="5475"/>
                      <a:pt x="4890" y="5647"/>
                    </a:cubicBezTo>
                    <a:cubicBezTo>
                      <a:pt x="5325" y="5899"/>
                      <a:pt x="5496" y="6602"/>
                      <a:pt x="5535" y="7806"/>
                    </a:cubicBezTo>
                    <a:cubicBezTo>
                      <a:pt x="5573" y="9294"/>
                      <a:pt x="5359" y="11120"/>
                      <a:pt x="5348" y="11217"/>
                    </a:cubicBezTo>
                    <a:lnTo>
                      <a:pt x="6554" y="11034"/>
                    </a:lnTo>
                    <a:cubicBezTo>
                      <a:pt x="6547" y="10888"/>
                      <a:pt x="6430" y="8127"/>
                      <a:pt x="6400" y="7126"/>
                    </a:cubicBezTo>
                    <a:cubicBezTo>
                      <a:pt x="6367" y="6097"/>
                      <a:pt x="6489" y="4968"/>
                      <a:pt x="6464" y="3640"/>
                    </a:cubicBezTo>
                    <a:cubicBezTo>
                      <a:pt x="6434" y="2188"/>
                      <a:pt x="6707" y="112"/>
                      <a:pt x="6721" y="0"/>
                    </a:cubicBezTo>
                    <a:lnTo>
                      <a:pt x="5585" y="157"/>
                    </a:lnTo>
                    <a:lnTo>
                      <a:pt x="5345" y="3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1" name="Freeform 189"/>
              <p:cNvSpPr>
                <a:spLocks/>
              </p:cNvSpPr>
              <p:nvPr/>
            </p:nvSpPr>
            <p:spPr bwMode="auto">
              <a:xfrm>
                <a:off x="10131437" y="2884495"/>
                <a:ext cx="25400" cy="26988"/>
              </a:xfrm>
              <a:custGeom>
                <a:avLst/>
                <a:gdLst>
                  <a:gd name="T0" fmla="*/ 411 w 3040"/>
                  <a:gd name="T1" fmla="*/ 703 h 3159"/>
                  <a:gd name="T2" fmla="*/ 445 w 3040"/>
                  <a:gd name="T3" fmla="*/ 2498 h 3159"/>
                  <a:gd name="T4" fmla="*/ 2433 w 3040"/>
                  <a:gd name="T5" fmla="*/ 2651 h 3159"/>
                  <a:gd name="T6" fmla="*/ 2625 w 3040"/>
                  <a:gd name="T7" fmla="*/ 2453 h 3159"/>
                  <a:gd name="T8" fmla="*/ 2591 w 3040"/>
                  <a:gd name="T9" fmla="*/ 663 h 3159"/>
                  <a:gd name="T10" fmla="*/ 602 w 3040"/>
                  <a:gd name="T11" fmla="*/ 507 h 3159"/>
                  <a:gd name="T12" fmla="*/ 411 w 3040"/>
                  <a:gd name="T13" fmla="*/ 703 h 3159"/>
                </a:gdLst>
                <a:ahLst/>
                <a:cxnLst>
                  <a:cxn ang="0">
                    <a:pos x="T0" y="T1"/>
                  </a:cxn>
                  <a:cxn ang="0">
                    <a:pos x="T2" y="T3"/>
                  </a:cxn>
                  <a:cxn ang="0">
                    <a:pos x="T4" y="T5"/>
                  </a:cxn>
                  <a:cxn ang="0">
                    <a:pos x="T6" y="T7"/>
                  </a:cxn>
                  <a:cxn ang="0">
                    <a:pos x="T8" y="T9"/>
                  </a:cxn>
                  <a:cxn ang="0">
                    <a:pos x="T10" y="T11"/>
                  </a:cxn>
                  <a:cxn ang="0">
                    <a:pos x="T12" y="T13"/>
                  </a:cxn>
                </a:cxnLst>
                <a:rect l="0" t="0" r="r" b="b"/>
                <a:pathLst>
                  <a:path w="3040" h="3159">
                    <a:moveTo>
                      <a:pt x="411" y="703"/>
                    </a:moveTo>
                    <a:cubicBezTo>
                      <a:pt x="1" y="1224"/>
                      <a:pt x="0" y="1977"/>
                      <a:pt x="445" y="2498"/>
                    </a:cubicBezTo>
                    <a:cubicBezTo>
                      <a:pt x="954" y="3091"/>
                      <a:pt x="1842" y="3159"/>
                      <a:pt x="2433" y="2651"/>
                    </a:cubicBezTo>
                    <a:cubicBezTo>
                      <a:pt x="2505" y="2590"/>
                      <a:pt x="2570" y="2523"/>
                      <a:pt x="2625" y="2453"/>
                    </a:cubicBezTo>
                    <a:cubicBezTo>
                      <a:pt x="3037" y="1935"/>
                      <a:pt x="3040" y="1184"/>
                      <a:pt x="2591" y="663"/>
                    </a:cubicBezTo>
                    <a:cubicBezTo>
                      <a:pt x="2084" y="68"/>
                      <a:pt x="1191" y="0"/>
                      <a:pt x="602" y="507"/>
                    </a:cubicBezTo>
                    <a:cubicBezTo>
                      <a:pt x="530" y="566"/>
                      <a:pt x="467" y="632"/>
                      <a:pt x="411" y="7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2" name="Freeform 190"/>
              <p:cNvSpPr>
                <a:spLocks/>
              </p:cNvSpPr>
              <p:nvPr/>
            </p:nvSpPr>
            <p:spPr bwMode="auto">
              <a:xfrm>
                <a:off x="10258437" y="2978158"/>
                <a:ext cx="68263" cy="68263"/>
              </a:xfrm>
              <a:custGeom>
                <a:avLst/>
                <a:gdLst>
                  <a:gd name="T0" fmla="*/ 1772 w 7893"/>
                  <a:gd name="T1" fmla="*/ 6691 h 7891"/>
                  <a:gd name="T2" fmla="*/ 6693 w 7893"/>
                  <a:gd name="T3" fmla="*/ 6119 h 7891"/>
                  <a:gd name="T4" fmla="*/ 6121 w 7893"/>
                  <a:gd name="T5" fmla="*/ 1202 h 7891"/>
                  <a:gd name="T6" fmla="*/ 1199 w 7893"/>
                  <a:gd name="T7" fmla="*/ 1766 h 7891"/>
                  <a:gd name="T8" fmla="*/ 1772 w 7893"/>
                  <a:gd name="T9" fmla="*/ 6691 h 7891"/>
                </a:gdLst>
                <a:ahLst/>
                <a:cxnLst>
                  <a:cxn ang="0">
                    <a:pos x="T0" y="T1"/>
                  </a:cxn>
                  <a:cxn ang="0">
                    <a:pos x="T2" y="T3"/>
                  </a:cxn>
                  <a:cxn ang="0">
                    <a:pos x="T4" y="T5"/>
                  </a:cxn>
                  <a:cxn ang="0">
                    <a:pos x="T6" y="T7"/>
                  </a:cxn>
                  <a:cxn ang="0">
                    <a:pos x="T8" y="T9"/>
                  </a:cxn>
                </a:cxnLst>
                <a:rect l="0" t="0" r="r" b="b"/>
                <a:pathLst>
                  <a:path w="7893" h="7891">
                    <a:moveTo>
                      <a:pt x="1772" y="6691"/>
                    </a:moveTo>
                    <a:cubicBezTo>
                      <a:pt x="3285" y="7891"/>
                      <a:pt x="5490" y="7636"/>
                      <a:pt x="6693" y="6119"/>
                    </a:cubicBezTo>
                    <a:cubicBezTo>
                      <a:pt x="7893" y="4601"/>
                      <a:pt x="7636" y="2403"/>
                      <a:pt x="6121" y="1202"/>
                    </a:cubicBezTo>
                    <a:cubicBezTo>
                      <a:pt x="4601" y="0"/>
                      <a:pt x="2401" y="251"/>
                      <a:pt x="1199" y="1766"/>
                    </a:cubicBezTo>
                    <a:cubicBezTo>
                      <a:pt x="0" y="3287"/>
                      <a:pt x="255" y="5490"/>
                      <a:pt x="1772" y="66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3" name="Freeform 191"/>
              <p:cNvSpPr>
                <a:spLocks/>
              </p:cNvSpPr>
              <p:nvPr/>
            </p:nvSpPr>
            <p:spPr bwMode="auto">
              <a:xfrm>
                <a:off x="10107624" y="2841633"/>
                <a:ext cx="93663" cy="157163"/>
              </a:xfrm>
              <a:custGeom>
                <a:avLst/>
                <a:gdLst>
                  <a:gd name="T0" fmla="*/ 2633 w 10868"/>
                  <a:gd name="T1" fmla="*/ 12347 h 18274"/>
                  <a:gd name="T2" fmla="*/ 3223 w 10868"/>
                  <a:gd name="T3" fmla="*/ 17823 h 18274"/>
                  <a:gd name="T4" fmla="*/ 4675 w 10868"/>
                  <a:gd name="T5" fmla="*/ 17614 h 18274"/>
                  <a:gd name="T6" fmla="*/ 4853 w 10868"/>
                  <a:gd name="T7" fmla="*/ 13531 h 18274"/>
                  <a:gd name="T8" fmla="*/ 6282 w 10868"/>
                  <a:gd name="T9" fmla="*/ 8941 h 18274"/>
                  <a:gd name="T10" fmla="*/ 7218 w 10868"/>
                  <a:gd name="T11" fmla="*/ 7575 h 18274"/>
                  <a:gd name="T12" fmla="*/ 10868 w 10868"/>
                  <a:gd name="T13" fmla="*/ 4516 h 18274"/>
                  <a:gd name="T14" fmla="*/ 9423 w 10868"/>
                  <a:gd name="T15" fmla="*/ 2827 h 18274"/>
                  <a:gd name="T16" fmla="*/ 6871 w 10868"/>
                  <a:gd name="T17" fmla="*/ 6610 h 18274"/>
                  <a:gd name="T18" fmla="*/ 6654 w 10868"/>
                  <a:gd name="T19" fmla="*/ 6878 h 18274"/>
                  <a:gd name="T20" fmla="*/ 3185 w 10868"/>
                  <a:gd name="T21" fmla="*/ 8979 h 18274"/>
                  <a:gd name="T22" fmla="*/ 1947 w 10868"/>
                  <a:gd name="T23" fmla="*/ 5537 h 18274"/>
                  <a:gd name="T24" fmla="*/ 1936 w 10868"/>
                  <a:gd name="T25" fmla="*/ 0 h 18274"/>
                  <a:gd name="T26" fmla="*/ 0 w 10868"/>
                  <a:gd name="T27" fmla="*/ 408 h 18274"/>
                  <a:gd name="T28" fmla="*/ 604 w 10868"/>
                  <a:gd name="T29" fmla="*/ 6714 h 18274"/>
                  <a:gd name="T30" fmla="*/ 811 w 10868"/>
                  <a:gd name="T31" fmla="*/ 12359 h 18274"/>
                  <a:gd name="T32" fmla="*/ 721 w 10868"/>
                  <a:gd name="T33" fmla="*/ 18274 h 18274"/>
                  <a:gd name="T34" fmla="*/ 2547 w 10868"/>
                  <a:gd name="T35" fmla="*/ 17918 h 18274"/>
                  <a:gd name="T36" fmla="*/ 2633 w 10868"/>
                  <a:gd name="T37" fmla="*/ 12347 h 18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68" h="18274">
                    <a:moveTo>
                      <a:pt x="2633" y="12347"/>
                    </a:moveTo>
                    <a:lnTo>
                      <a:pt x="3223" y="17823"/>
                    </a:lnTo>
                    <a:lnTo>
                      <a:pt x="4675" y="17614"/>
                    </a:lnTo>
                    <a:cubicBezTo>
                      <a:pt x="4668" y="17494"/>
                      <a:pt x="4502" y="15163"/>
                      <a:pt x="4853" y="13531"/>
                    </a:cubicBezTo>
                    <a:cubicBezTo>
                      <a:pt x="5203" y="11899"/>
                      <a:pt x="5257" y="10668"/>
                      <a:pt x="6282" y="8941"/>
                    </a:cubicBezTo>
                    <a:cubicBezTo>
                      <a:pt x="6578" y="8436"/>
                      <a:pt x="6895" y="7983"/>
                      <a:pt x="7218" y="7575"/>
                    </a:cubicBezTo>
                    <a:cubicBezTo>
                      <a:pt x="8951" y="5386"/>
                      <a:pt x="10773" y="4559"/>
                      <a:pt x="10868" y="4516"/>
                    </a:cubicBezTo>
                    <a:lnTo>
                      <a:pt x="9423" y="2827"/>
                    </a:lnTo>
                    <a:cubicBezTo>
                      <a:pt x="9369" y="2929"/>
                      <a:pt x="8291" y="4818"/>
                      <a:pt x="6871" y="6610"/>
                    </a:cubicBezTo>
                    <a:cubicBezTo>
                      <a:pt x="6799" y="6702"/>
                      <a:pt x="6726" y="6790"/>
                      <a:pt x="6654" y="6878"/>
                    </a:cubicBezTo>
                    <a:cubicBezTo>
                      <a:pt x="5036" y="8860"/>
                      <a:pt x="3660" y="9220"/>
                      <a:pt x="3185" y="8979"/>
                    </a:cubicBezTo>
                    <a:cubicBezTo>
                      <a:pt x="2446" y="8607"/>
                      <a:pt x="2116" y="7487"/>
                      <a:pt x="1947" y="5537"/>
                    </a:cubicBezTo>
                    <a:cubicBezTo>
                      <a:pt x="1735" y="3132"/>
                      <a:pt x="1927" y="158"/>
                      <a:pt x="1936" y="0"/>
                    </a:cubicBezTo>
                    <a:lnTo>
                      <a:pt x="0" y="408"/>
                    </a:lnTo>
                    <a:cubicBezTo>
                      <a:pt x="24" y="643"/>
                      <a:pt x="459" y="5100"/>
                      <a:pt x="604" y="6714"/>
                    </a:cubicBezTo>
                    <a:cubicBezTo>
                      <a:pt x="748" y="8378"/>
                      <a:pt x="649" y="10212"/>
                      <a:pt x="811" y="12359"/>
                    </a:cubicBezTo>
                    <a:cubicBezTo>
                      <a:pt x="991" y="14719"/>
                      <a:pt x="734" y="18098"/>
                      <a:pt x="721" y="18274"/>
                    </a:cubicBezTo>
                    <a:lnTo>
                      <a:pt x="2547" y="17918"/>
                    </a:lnTo>
                    <a:lnTo>
                      <a:pt x="2633" y="12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4" name="Freeform 192"/>
              <p:cNvSpPr>
                <a:spLocks/>
              </p:cNvSpPr>
              <p:nvPr/>
            </p:nvSpPr>
            <p:spPr bwMode="auto">
              <a:xfrm>
                <a:off x="10045712" y="2867033"/>
                <a:ext cx="392113" cy="227013"/>
              </a:xfrm>
              <a:custGeom>
                <a:avLst/>
                <a:gdLst>
                  <a:gd name="T0" fmla="*/ 14094 w 45511"/>
                  <a:gd name="T1" fmla="*/ 21141 h 26369"/>
                  <a:gd name="T2" fmla="*/ 1057 w 45511"/>
                  <a:gd name="T3" fmla="*/ 21364 h 26369"/>
                  <a:gd name="T4" fmla="*/ 1650 w 45511"/>
                  <a:gd name="T5" fmla="*/ 24593 h 26369"/>
                  <a:gd name="T6" fmla="*/ 14227 w 45511"/>
                  <a:gd name="T7" fmla="*/ 25648 h 26369"/>
                  <a:gd name="T8" fmla="*/ 28238 w 45511"/>
                  <a:gd name="T9" fmla="*/ 25646 h 26369"/>
                  <a:gd name="T10" fmla="*/ 45511 w 45511"/>
                  <a:gd name="T11" fmla="*/ 26369 h 26369"/>
                  <a:gd name="T12" fmla="*/ 44758 w 45511"/>
                  <a:gd name="T13" fmla="*/ 21725 h 26369"/>
                  <a:gd name="T14" fmla="*/ 31038 w 45511"/>
                  <a:gd name="T15" fmla="*/ 22210 h 26369"/>
                  <a:gd name="T16" fmla="*/ 22394 w 45511"/>
                  <a:gd name="T17" fmla="*/ 19468 h 26369"/>
                  <a:gd name="T18" fmla="*/ 24459 w 45511"/>
                  <a:gd name="T19" fmla="*/ 13589 h 26369"/>
                  <a:gd name="T20" fmla="*/ 27266 w 45511"/>
                  <a:gd name="T21" fmla="*/ 10672 h 26369"/>
                  <a:gd name="T22" fmla="*/ 37063 w 45511"/>
                  <a:gd name="T23" fmla="*/ 3426 h 26369"/>
                  <a:gd name="T24" fmla="*/ 32738 w 45511"/>
                  <a:gd name="T25" fmla="*/ 0 h 26369"/>
                  <a:gd name="T26" fmla="*/ 29527 w 45511"/>
                  <a:gd name="T27" fmla="*/ 5156 h 26369"/>
                  <a:gd name="T28" fmla="*/ 22201 w 45511"/>
                  <a:gd name="T29" fmla="*/ 11795 h 26369"/>
                  <a:gd name="T30" fmla="*/ 10952 w 45511"/>
                  <a:gd name="T31" fmla="*/ 15753 h 26369"/>
                  <a:gd name="T32" fmla="*/ 0 w 45511"/>
                  <a:gd name="T33" fmla="*/ 16551 h 26369"/>
                  <a:gd name="T34" fmla="*/ 850 w 45511"/>
                  <a:gd name="T35" fmla="*/ 19755 h 26369"/>
                  <a:gd name="T36" fmla="*/ 14094 w 45511"/>
                  <a:gd name="T37" fmla="*/ 21141 h 2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511" h="26369">
                    <a:moveTo>
                      <a:pt x="14094" y="21141"/>
                    </a:moveTo>
                    <a:lnTo>
                      <a:pt x="1057" y="21364"/>
                    </a:lnTo>
                    <a:lnTo>
                      <a:pt x="1650" y="24593"/>
                    </a:lnTo>
                    <a:cubicBezTo>
                      <a:pt x="1986" y="24633"/>
                      <a:pt x="8370" y="25431"/>
                      <a:pt x="14227" y="25648"/>
                    </a:cubicBezTo>
                    <a:cubicBezTo>
                      <a:pt x="19561" y="25849"/>
                      <a:pt x="24092" y="25438"/>
                      <a:pt x="28238" y="25646"/>
                    </a:cubicBezTo>
                    <a:cubicBezTo>
                      <a:pt x="32253" y="25848"/>
                      <a:pt x="44850" y="26342"/>
                      <a:pt x="45511" y="26369"/>
                    </a:cubicBezTo>
                    <a:lnTo>
                      <a:pt x="44758" y="21725"/>
                    </a:lnTo>
                    <a:cubicBezTo>
                      <a:pt x="44372" y="21764"/>
                      <a:pt x="37014" y="22503"/>
                      <a:pt x="31038" y="22210"/>
                    </a:cubicBezTo>
                    <a:cubicBezTo>
                      <a:pt x="26191" y="21975"/>
                      <a:pt x="23378" y="21254"/>
                      <a:pt x="22394" y="19468"/>
                    </a:cubicBezTo>
                    <a:cubicBezTo>
                      <a:pt x="21905" y="18587"/>
                      <a:pt x="22226" y="16407"/>
                      <a:pt x="24459" y="13589"/>
                    </a:cubicBezTo>
                    <a:cubicBezTo>
                      <a:pt x="25179" y="12676"/>
                      <a:pt x="26103" y="11696"/>
                      <a:pt x="27266" y="10672"/>
                    </a:cubicBezTo>
                    <a:cubicBezTo>
                      <a:pt x="31723" y="6732"/>
                      <a:pt x="36795" y="3591"/>
                      <a:pt x="37063" y="3426"/>
                    </a:cubicBezTo>
                    <a:lnTo>
                      <a:pt x="32738" y="0"/>
                    </a:lnTo>
                    <a:cubicBezTo>
                      <a:pt x="32692" y="115"/>
                      <a:pt x="31807" y="2277"/>
                      <a:pt x="29527" y="5156"/>
                    </a:cubicBezTo>
                    <a:cubicBezTo>
                      <a:pt x="27859" y="7261"/>
                      <a:pt x="25472" y="9689"/>
                      <a:pt x="22201" y="11795"/>
                    </a:cubicBezTo>
                    <a:cubicBezTo>
                      <a:pt x="18005" y="14491"/>
                      <a:pt x="14969" y="14730"/>
                      <a:pt x="10952" y="15753"/>
                    </a:cubicBezTo>
                    <a:cubicBezTo>
                      <a:pt x="6941" y="16777"/>
                      <a:pt x="347" y="16560"/>
                      <a:pt x="0" y="16551"/>
                    </a:cubicBezTo>
                    <a:lnTo>
                      <a:pt x="850" y="19755"/>
                    </a:lnTo>
                    <a:lnTo>
                      <a:pt x="14094" y="2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5" name="Freeform 193"/>
              <p:cNvSpPr>
                <a:spLocks/>
              </p:cNvSpPr>
              <p:nvPr/>
            </p:nvSpPr>
            <p:spPr bwMode="auto">
              <a:xfrm>
                <a:off x="9394836" y="1665292"/>
                <a:ext cx="38100" cy="41275"/>
              </a:xfrm>
              <a:custGeom>
                <a:avLst/>
                <a:gdLst>
                  <a:gd name="T0" fmla="*/ 47 w 4335"/>
                  <a:gd name="T1" fmla="*/ 2707 h 4833"/>
                  <a:gd name="T2" fmla="*/ 1440 w 4335"/>
                  <a:gd name="T3" fmla="*/ 4423 h 4833"/>
                  <a:gd name="T4" fmla="*/ 4182 w 4335"/>
                  <a:gd name="T5" fmla="*/ 3147 h 4833"/>
                  <a:gd name="T6" fmla="*/ 4290 w 4335"/>
                  <a:gd name="T7" fmla="*/ 2126 h 4833"/>
                  <a:gd name="T8" fmla="*/ 2895 w 4335"/>
                  <a:gd name="T9" fmla="*/ 406 h 4833"/>
                  <a:gd name="T10" fmla="*/ 153 w 4335"/>
                  <a:gd name="T11" fmla="*/ 1686 h 4833"/>
                  <a:gd name="T12" fmla="*/ 47 w 4335"/>
                  <a:gd name="T13" fmla="*/ 2707 h 4833"/>
                </a:gdLst>
                <a:ahLst/>
                <a:cxnLst>
                  <a:cxn ang="0">
                    <a:pos x="T0" y="T1"/>
                  </a:cxn>
                  <a:cxn ang="0">
                    <a:pos x="T2" y="T3"/>
                  </a:cxn>
                  <a:cxn ang="0">
                    <a:pos x="T4" y="T5"/>
                  </a:cxn>
                  <a:cxn ang="0">
                    <a:pos x="T6" y="T7"/>
                  </a:cxn>
                  <a:cxn ang="0">
                    <a:pos x="T8" y="T9"/>
                  </a:cxn>
                  <a:cxn ang="0">
                    <a:pos x="T10" y="T11"/>
                  </a:cxn>
                  <a:cxn ang="0">
                    <a:pos x="T12" y="T13"/>
                  </a:cxn>
                </a:cxnLst>
                <a:rect l="0" t="0" r="r" b="b"/>
                <a:pathLst>
                  <a:path w="4335" h="4833">
                    <a:moveTo>
                      <a:pt x="47" y="2707"/>
                    </a:moveTo>
                    <a:cubicBezTo>
                      <a:pt x="153" y="3469"/>
                      <a:pt x="669" y="4148"/>
                      <a:pt x="1440" y="4423"/>
                    </a:cubicBezTo>
                    <a:cubicBezTo>
                      <a:pt x="2550" y="4833"/>
                      <a:pt x="3774" y="4258"/>
                      <a:pt x="4182" y="3147"/>
                    </a:cubicBezTo>
                    <a:cubicBezTo>
                      <a:pt x="4303" y="2809"/>
                      <a:pt x="4335" y="2458"/>
                      <a:pt x="4290" y="2126"/>
                    </a:cubicBezTo>
                    <a:cubicBezTo>
                      <a:pt x="4182" y="1364"/>
                      <a:pt x="3668" y="685"/>
                      <a:pt x="2895" y="406"/>
                    </a:cubicBezTo>
                    <a:cubicBezTo>
                      <a:pt x="1783" y="0"/>
                      <a:pt x="554" y="575"/>
                      <a:pt x="153" y="1686"/>
                    </a:cubicBezTo>
                    <a:cubicBezTo>
                      <a:pt x="31" y="2024"/>
                      <a:pt x="0" y="2372"/>
                      <a:pt x="47" y="27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6" name="Freeform 194"/>
              <p:cNvSpPr>
                <a:spLocks/>
              </p:cNvSpPr>
              <p:nvPr/>
            </p:nvSpPr>
            <p:spPr bwMode="auto">
              <a:xfrm>
                <a:off x="9553586" y="1728792"/>
                <a:ext cx="19050" cy="20638"/>
              </a:xfrm>
              <a:custGeom>
                <a:avLst/>
                <a:gdLst>
                  <a:gd name="T0" fmla="*/ 117 w 2167"/>
                  <a:gd name="T1" fmla="*/ 769 h 2432"/>
                  <a:gd name="T2" fmla="*/ 29 w 2167"/>
                  <a:gd name="T3" fmla="*/ 1361 h 2432"/>
                  <a:gd name="T4" fmla="*/ 631 w 2167"/>
                  <a:gd name="T5" fmla="*/ 2186 h 2432"/>
                  <a:gd name="T6" fmla="*/ 2049 w 2167"/>
                  <a:gd name="T7" fmla="*/ 1663 h 2432"/>
                  <a:gd name="T8" fmla="*/ 2140 w 2167"/>
                  <a:gd name="T9" fmla="*/ 1064 h 2432"/>
                  <a:gd name="T10" fmla="*/ 1533 w 2167"/>
                  <a:gd name="T11" fmla="*/ 245 h 2432"/>
                  <a:gd name="T12" fmla="*/ 117 w 2167"/>
                  <a:gd name="T13" fmla="*/ 769 h 2432"/>
                </a:gdLst>
                <a:ahLst/>
                <a:cxnLst>
                  <a:cxn ang="0">
                    <a:pos x="T0" y="T1"/>
                  </a:cxn>
                  <a:cxn ang="0">
                    <a:pos x="T2" y="T3"/>
                  </a:cxn>
                  <a:cxn ang="0">
                    <a:pos x="T4" y="T5"/>
                  </a:cxn>
                  <a:cxn ang="0">
                    <a:pos x="T6" y="T7"/>
                  </a:cxn>
                  <a:cxn ang="0">
                    <a:pos x="T8" y="T9"/>
                  </a:cxn>
                  <a:cxn ang="0">
                    <a:pos x="T10" y="T11"/>
                  </a:cxn>
                  <a:cxn ang="0">
                    <a:pos x="T12" y="T13"/>
                  </a:cxn>
                </a:cxnLst>
                <a:rect l="0" t="0" r="r" b="b"/>
                <a:pathLst>
                  <a:path w="2167" h="2432">
                    <a:moveTo>
                      <a:pt x="117" y="769"/>
                    </a:moveTo>
                    <a:cubicBezTo>
                      <a:pt x="29" y="960"/>
                      <a:pt x="0" y="1165"/>
                      <a:pt x="29" y="1361"/>
                    </a:cubicBezTo>
                    <a:cubicBezTo>
                      <a:pt x="75" y="1707"/>
                      <a:pt x="293" y="2024"/>
                      <a:pt x="631" y="2186"/>
                    </a:cubicBezTo>
                    <a:cubicBezTo>
                      <a:pt x="1168" y="2432"/>
                      <a:pt x="1804" y="2196"/>
                      <a:pt x="2049" y="1663"/>
                    </a:cubicBezTo>
                    <a:cubicBezTo>
                      <a:pt x="2140" y="1467"/>
                      <a:pt x="2167" y="1262"/>
                      <a:pt x="2140" y="1064"/>
                    </a:cubicBezTo>
                    <a:cubicBezTo>
                      <a:pt x="2094" y="721"/>
                      <a:pt x="1874" y="404"/>
                      <a:pt x="1533" y="245"/>
                    </a:cubicBezTo>
                    <a:cubicBezTo>
                      <a:pt x="997" y="0"/>
                      <a:pt x="361" y="234"/>
                      <a:pt x="117" y="7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7" name="Freeform 195"/>
              <p:cNvSpPr>
                <a:spLocks/>
              </p:cNvSpPr>
              <p:nvPr/>
            </p:nvSpPr>
            <p:spPr bwMode="auto">
              <a:xfrm>
                <a:off x="9490086" y="1693867"/>
                <a:ext cx="122238" cy="80963"/>
              </a:xfrm>
              <a:custGeom>
                <a:avLst/>
                <a:gdLst>
                  <a:gd name="T0" fmla="*/ 6233 w 14173"/>
                  <a:gd name="T1" fmla="*/ 4243 h 9496"/>
                  <a:gd name="T2" fmla="*/ 3188 w 14173"/>
                  <a:gd name="T3" fmla="*/ 6216 h 9496"/>
                  <a:gd name="T4" fmla="*/ 0 w 14173"/>
                  <a:gd name="T5" fmla="*/ 7232 h 9496"/>
                  <a:gd name="T6" fmla="*/ 480 w 14173"/>
                  <a:gd name="T7" fmla="*/ 8123 h 9496"/>
                  <a:gd name="T8" fmla="*/ 4504 w 14173"/>
                  <a:gd name="T9" fmla="*/ 7587 h 9496"/>
                  <a:gd name="T10" fmla="*/ 658 w 14173"/>
                  <a:gd name="T11" fmla="*/ 8581 h 9496"/>
                  <a:gd name="T12" fmla="*/ 1062 w 14173"/>
                  <a:gd name="T13" fmla="*/ 9496 h 9496"/>
                  <a:gd name="T14" fmla="*/ 4860 w 14173"/>
                  <a:gd name="T15" fmla="*/ 8908 h 9496"/>
                  <a:gd name="T16" fmla="*/ 9011 w 14173"/>
                  <a:gd name="T17" fmla="*/ 7907 h 9496"/>
                  <a:gd name="T18" fmla="*/ 14173 w 14173"/>
                  <a:gd name="T19" fmla="*/ 6888 h 9496"/>
                  <a:gd name="T20" fmla="*/ 13623 w 14173"/>
                  <a:gd name="T21" fmla="*/ 5566 h 9496"/>
                  <a:gd name="T22" fmla="*/ 9590 w 14173"/>
                  <a:gd name="T23" fmla="*/ 6694 h 9496"/>
                  <a:gd name="T24" fmla="*/ 6838 w 14173"/>
                  <a:gd name="T25" fmla="*/ 6497 h 9496"/>
                  <a:gd name="T26" fmla="*/ 6696 w 14173"/>
                  <a:gd name="T27" fmla="*/ 6139 h 9496"/>
                  <a:gd name="T28" fmla="*/ 7656 w 14173"/>
                  <a:gd name="T29" fmla="*/ 3544 h 9496"/>
                  <a:gd name="T30" fmla="*/ 10036 w 14173"/>
                  <a:gd name="T31" fmla="*/ 697 h 9496"/>
                  <a:gd name="T32" fmla="*/ 8515 w 14173"/>
                  <a:gd name="T33" fmla="*/ 0 h 9496"/>
                  <a:gd name="T34" fmla="*/ 6233 w 14173"/>
                  <a:gd name="T35" fmla="*/ 4243 h 9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73" h="9496">
                    <a:moveTo>
                      <a:pt x="6233" y="4243"/>
                    </a:moveTo>
                    <a:cubicBezTo>
                      <a:pt x="5185" y="5336"/>
                      <a:pt x="4303" y="5627"/>
                      <a:pt x="3188" y="6216"/>
                    </a:cubicBezTo>
                    <a:cubicBezTo>
                      <a:pt x="2070" y="6804"/>
                      <a:pt x="104" y="7210"/>
                      <a:pt x="0" y="7232"/>
                    </a:cubicBezTo>
                    <a:lnTo>
                      <a:pt x="480" y="8123"/>
                    </a:lnTo>
                    <a:lnTo>
                      <a:pt x="4504" y="7587"/>
                    </a:lnTo>
                    <a:lnTo>
                      <a:pt x="658" y="8581"/>
                    </a:lnTo>
                    <a:lnTo>
                      <a:pt x="1062" y="9496"/>
                    </a:lnTo>
                    <a:cubicBezTo>
                      <a:pt x="1166" y="9485"/>
                      <a:pt x="3113" y="9264"/>
                      <a:pt x="4860" y="8908"/>
                    </a:cubicBezTo>
                    <a:cubicBezTo>
                      <a:pt x="6457" y="8588"/>
                      <a:pt x="7766" y="8141"/>
                      <a:pt x="9011" y="7907"/>
                    </a:cubicBezTo>
                    <a:cubicBezTo>
                      <a:pt x="10212" y="7681"/>
                      <a:pt x="13975" y="6928"/>
                      <a:pt x="14173" y="6888"/>
                    </a:cubicBezTo>
                    <a:lnTo>
                      <a:pt x="13623" y="5566"/>
                    </a:lnTo>
                    <a:cubicBezTo>
                      <a:pt x="13510" y="5605"/>
                      <a:pt x="11384" y="6347"/>
                      <a:pt x="9590" y="6694"/>
                    </a:cubicBezTo>
                    <a:cubicBezTo>
                      <a:pt x="8145" y="6967"/>
                      <a:pt x="7255" y="6958"/>
                      <a:pt x="6838" y="6497"/>
                    </a:cubicBezTo>
                    <a:cubicBezTo>
                      <a:pt x="6770" y="6425"/>
                      <a:pt x="6720" y="6302"/>
                      <a:pt x="6696" y="6139"/>
                    </a:cubicBezTo>
                    <a:cubicBezTo>
                      <a:pt x="6625" y="5639"/>
                      <a:pt x="6822" y="4737"/>
                      <a:pt x="7656" y="3544"/>
                    </a:cubicBezTo>
                    <a:cubicBezTo>
                      <a:pt x="8693" y="2061"/>
                      <a:pt x="9967" y="767"/>
                      <a:pt x="10036" y="697"/>
                    </a:cubicBezTo>
                    <a:lnTo>
                      <a:pt x="8515" y="0"/>
                    </a:lnTo>
                    <a:cubicBezTo>
                      <a:pt x="8497" y="111"/>
                      <a:pt x="8176" y="2205"/>
                      <a:pt x="6233" y="4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8" name="Freeform 196"/>
              <p:cNvSpPr>
                <a:spLocks/>
              </p:cNvSpPr>
              <p:nvPr/>
            </p:nvSpPr>
            <p:spPr bwMode="auto">
              <a:xfrm>
                <a:off x="9304348" y="1804992"/>
                <a:ext cx="30163" cy="31750"/>
              </a:xfrm>
              <a:custGeom>
                <a:avLst/>
                <a:gdLst>
                  <a:gd name="T0" fmla="*/ 3399 w 3467"/>
                  <a:gd name="T1" fmla="*/ 1617 h 3700"/>
                  <a:gd name="T2" fmla="*/ 2906 w 3467"/>
                  <a:gd name="T3" fmla="*/ 650 h 3700"/>
                  <a:gd name="T4" fmla="*/ 529 w 3467"/>
                  <a:gd name="T5" fmla="*/ 674 h 3700"/>
                  <a:gd name="T6" fmla="*/ 67 w 3467"/>
                  <a:gd name="T7" fmla="*/ 2084 h 3700"/>
                  <a:gd name="T8" fmla="*/ 557 w 3467"/>
                  <a:gd name="T9" fmla="*/ 3051 h 3700"/>
                  <a:gd name="T10" fmla="*/ 2937 w 3467"/>
                  <a:gd name="T11" fmla="*/ 3023 h 3700"/>
                  <a:gd name="T12" fmla="*/ 3399 w 3467"/>
                  <a:gd name="T13" fmla="*/ 1617 h 3700"/>
                </a:gdLst>
                <a:ahLst/>
                <a:cxnLst>
                  <a:cxn ang="0">
                    <a:pos x="T0" y="T1"/>
                  </a:cxn>
                  <a:cxn ang="0">
                    <a:pos x="T2" y="T3"/>
                  </a:cxn>
                  <a:cxn ang="0">
                    <a:pos x="T4" y="T5"/>
                  </a:cxn>
                  <a:cxn ang="0">
                    <a:pos x="T6" y="T7"/>
                  </a:cxn>
                  <a:cxn ang="0">
                    <a:pos x="T8" y="T9"/>
                  </a:cxn>
                  <a:cxn ang="0">
                    <a:pos x="T10" y="T11"/>
                  </a:cxn>
                  <a:cxn ang="0">
                    <a:pos x="T12" y="T13"/>
                  </a:cxn>
                </a:cxnLst>
                <a:rect l="0" t="0" r="r" b="b"/>
                <a:pathLst>
                  <a:path w="3467" h="3700">
                    <a:moveTo>
                      <a:pt x="3399" y="1617"/>
                    </a:moveTo>
                    <a:cubicBezTo>
                      <a:pt x="3348" y="1261"/>
                      <a:pt x="3185" y="920"/>
                      <a:pt x="2906" y="650"/>
                    </a:cubicBezTo>
                    <a:cubicBezTo>
                      <a:pt x="2245" y="0"/>
                      <a:pt x="1177" y="9"/>
                      <a:pt x="529" y="674"/>
                    </a:cubicBezTo>
                    <a:cubicBezTo>
                      <a:pt x="151" y="1064"/>
                      <a:pt x="0" y="1587"/>
                      <a:pt x="67" y="2084"/>
                    </a:cubicBezTo>
                    <a:cubicBezTo>
                      <a:pt x="117" y="2438"/>
                      <a:pt x="279" y="2780"/>
                      <a:pt x="557" y="3051"/>
                    </a:cubicBezTo>
                    <a:cubicBezTo>
                      <a:pt x="1226" y="3700"/>
                      <a:pt x="2288" y="3684"/>
                      <a:pt x="2937" y="3023"/>
                    </a:cubicBezTo>
                    <a:cubicBezTo>
                      <a:pt x="3314" y="2636"/>
                      <a:pt x="3467" y="2113"/>
                      <a:pt x="3399" y="16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89" name="Freeform 197"/>
              <p:cNvSpPr>
                <a:spLocks/>
              </p:cNvSpPr>
              <p:nvPr/>
            </p:nvSpPr>
            <p:spPr bwMode="auto">
              <a:xfrm>
                <a:off x="9323398" y="1592267"/>
                <a:ext cx="187325" cy="233363"/>
              </a:xfrm>
              <a:custGeom>
                <a:avLst/>
                <a:gdLst>
                  <a:gd name="T0" fmla="*/ 15791 w 21757"/>
                  <a:gd name="T1" fmla="*/ 26894 h 26894"/>
                  <a:gd name="T2" fmla="*/ 17958 w 21757"/>
                  <a:gd name="T3" fmla="*/ 26418 h 26894"/>
                  <a:gd name="T4" fmla="*/ 15873 w 21757"/>
                  <a:gd name="T5" fmla="*/ 18337 h 26894"/>
                  <a:gd name="T6" fmla="*/ 18975 w 21757"/>
                  <a:gd name="T7" fmla="*/ 26189 h 26894"/>
                  <a:gd name="T8" fmla="*/ 21757 w 21757"/>
                  <a:gd name="T9" fmla="*/ 25718 h 26894"/>
                  <a:gd name="T10" fmla="*/ 18463 w 21757"/>
                  <a:gd name="T11" fmla="*/ 17385 h 26894"/>
                  <a:gd name="T12" fmla="*/ 15740 w 21757"/>
                  <a:gd name="T13" fmla="*/ 9268 h 26894"/>
                  <a:gd name="T14" fmla="*/ 13222 w 21757"/>
                  <a:gd name="T15" fmla="*/ 0 h 26894"/>
                  <a:gd name="T16" fmla="*/ 10266 w 21757"/>
                  <a:gd name="T17" fmla="*/ 453 h 26894"/>
                  <a:gd name="T18" fmla="*/ 13206 w 21757"/>
                  <a:gd name="T19" fmla="*/ 8312 h 26894"/>
                  <a:gd name="T20" fmla="*/ 13788 w 21757"/>
                  <a:gd name="T21" fmla="*/ 10917 h 26894"/>
                  <a:gd name="T22" fmla="*/ 13294 w 21757"/>
                  <a:gd name="T23" fmla="*/ 13853 h 26894"/>
                  <a:gd name="T24" fmla="*/ 7245 w 21757"/>
                  <a:gd name="T25" fmla="*/ 12728 h 26894"/>
                  <a:gd name="T26" fmla="*/ 1147 w 21757"/>
                  <a:gd name="T27" fmla="*/ 8458 h 26894"/>
                  <a:gd name="T28" fmla="*/ 0 w 21757"/>
                  <a:gd name="T29" fmla="*/ 11626 h 26894"/>
                  <a:gd name="T30" fmla="*/ 8877 w 21757"/>
                  <a:gd name="T31" fmla="*/ 15451 h 26894"/>
                  <a:gd name="T32" fmla="*/ 13357 w 21757"/>
                  <a:gd name="T33" fmla="*/ 21195 h 26894"/>
                  <a:gd name="T34" fmla="*/ 15791 w 21757"/>
                  <a:gd name="T35" fmla="*/ 26894 h 2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57" h="26894">
                    <a:moveTo>
                      <a:pt x="15791" y="26894"/>
                    </a:moveTo>
                    <a:lnTo>
                      <a:pt x="17958" y="26418"/>
                    </a:lnTo>
                    <a:lnTo>
                      <a:pt x="15873" y="18337"/>
                    </a:lnTo>
                    <a:lnTo>
                      <a:pt x="18975" y="26189"/>
                    </a:lnTo>
                    <a:lnTo>
                      <a:pt x="21757" y="25718"/>
                    </a:lnTo>
                    <a:cubicBezTo>
                      <a:pt x="21644" y="25472"/>
                      <a:pt x="19469" y="20821"/>
                      <a:pt x="18463" y="17385"/>
                    </a:cubicBezTo>
                    <a:cubicBezTo>
                      <a:pt x="17539" y="14252"/>
                      <a:pt x="16425" y="11711"/>
                      <a:pt x="15740" y="9268"/>
                    </a:cubicBezTo>
                    <a:cubicBezTo>
                      <a:pt x="15079" y="6902"/>
                      <a:pt x="13314" y="345"/>
                      <a:pt x="13222" y="0"/>
                    </a:cubicBezTo>
                    <a:lnTo>
                      <a:pt x="10266" y="453"/>
                    </a:lnTo>
                    <a:cubicBezTo>
                      <a:pt x="10365" y="672"/>
                      <a:pt x="12214" y="4790"/>
                      <a:pt x="13206" y="8312"/>
                    </a:cubicBezTo>
                    <a:cubicBezTo>
                      <a:pt x="13485" y="9308"/>
                      <a:pt x="13684" y="10173"/>
                      <a:pt x="13788" y="10917"/>
                    </a:cubicBezTo>
                    <a:cubicBezTo>
                      <a:pt x="13979" y="12297"/>
                      <a:pt x="13844" y="13257"/>
                      <a:pt x="13294" y="13853"/>
                    </a:cubicBezTo>
                    <a:cubicBezTo>
                      <a:pt x="12744" y="14448"/>
                      <a:pt x="10597" y="14667"/>
                      <a:pt x="7245" y="12728"/>
                    </a:cubicBezTo>
                    <a:cubicBezTo>
                      <a:pt x="4092" y="10906"/>
                      <a:pt x="1294" y="8580"/>
                      <a:pt x="1147" y="8458"/>
                    </a:cubicBezTo>
                    <a:lnTo>
                      <a:pt x="0" y="11626"/>
                    </a:lnTo>
                    <a:cubicBezTo>
                      <a:pt x="223" y="11641"/>
                      <a:pt x="4481" y="11919"/>
                      <a:pt x="8877" y="15451"/>
                    </a:cubicBezTo>
                    <a:cubicBezTo>
                      <a:pt x="11253" y="17358"/>
                      <a:pt x="11988" y="19071"/>
                      <a:pt x="13357" y="21195"/>
                    </a:cubicBezTo>
                    <a:cubicBezTo>
                      <a:pt x="14734" y="23326"/>
                      <a:pt x="15737" y="26714"/>
                      <a:pt x="15791" y="268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0" name="Freeform 198"/>
              <p:cNvSpPr>
                <a:spLocks/>
              </p:cNvSpPr>
              <p:nvPr/>
            </p:nvSpPr>
            <p:spPr bwMode="auto">
              <a:xfrm>
                <a:off x="9255136" y="1754192"/>
                <a:ext cx="188913" cy="114300"/>
              </a:xfrm>
              <a:custGeom>
                <a:avLst/>
                <a:gdLst>
                  <a:gd name="T0" fmla="*/ 21175 w 21797"/>
                  <a:gd name="T1" fmla="*/ 8422 h 13307"/>
                  <a:gd name="T2" fmla="*/ 14563 w 21797"/>
                  <a:gd name="T3" fmla="*/ 8915 h 13307"/>
                  <a:gd name="T4" fmla="*/ 20984 w 21797"/>
                  <a:gd name="T5" fmla="*/ 7630 h 13307"/>
                  <a:gd name="T6" fmla="*/ 20585 w 21797"/>
                  <a:gd name="T7" fmla="*/ 5931 h 13307"/>
                  <a:gd name="T8" fmla="*/ 15722 w 21797"/>
                  <a:gd name="T9" fmla="*/ 6161 h 13307"/>
                  <a:gd name="T10" fmla="*/ 10133 w 21797"/>
                  <a:gd name="T11" fmla="*/ 4959 h 13307"/>
                  <a:gd name="T12" fmla="*/ 4394 w 21797"/>
                  <a:gd name="T13" fmla="*/ 0 h 13307"/>
                  <a:gd name="T14" fmla="*/ 2550 w 21797"/>
                  <a:gd name="T15" fmla="*/ 1893 h 13307"/>
                  <a:gd name="T16" fmla="*/ 7653 w 21797"/>
                  <a:gd name="T17" fmla="*/ 4740 h 13307"/>
                  <a:gd name="T18" fmla="*/ 10546 w 21797"/>
                  <a:gd name="T19" fmla="*/ 8163 h 13307"/>
                  <a:gd name="T20" fmla="*/ 10512 w 21797"/>
                  <a:gd name="T21" fmla="*/ 8629 h 13307"/>
                  <a:gd name="T22" fmla="*/ 6565 w 21797"/>
                  <a:gd name="T23" fmla="*/ 10457 h 13307"/>
                  <a:gd name="T24" fmla="*/ 0 w 21797"/>
                  <a:gd name="T25" fmla="*/ 11062 h 13307"/>
                  <a:gd name="T26" fmla="*/ 692 w 21797"/>
                  <a:gd name="T27" fmla="*/ 13307 h 13307"/>
                  <a:gd name="T28" fmla="*/ 8102 w 21797"/>
                  <a:gd name="T29" fmla="*/ 11920 h 13307"/>
                  <a:gd name="T30" fmla="*/ 14771 w 21797"/>
                  <a:gd name="T31" fmla="*/ 11069 h 13307"/>
                  <a:gd name="T32" fmla="*/ 21797 w 21797"/>
                  <a:gd name="T33" fmla="*/ 10550 h 13307"/>
                  <a:gd name="T34" fmla="*/ 21175 w 21797"/>
                  <a:gd name="T35" fmla="*/ 8422 h 1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97" h="13307">
                    <a:moveTo>
                      <a:pt x="21175" y="8422"/>
                    </a:moveTo>
                    <a:lnTo>
                      <a:pt x="14563" y="8915"/>
                    </a:lnTo>
                    <a:lnTo>
                      <a:pt x="20984" y="7630"/>
                    </a:lnTo>
                    <a:lnTo>
                      <a:pt x="20585" y="5931"/>
                    </a:lnTo>
                    <a:cubicBezTo>
                      <a:pt x="20442" y="5955"/>
                      <a:pt x="17701" y="6404"/>
                      <a:pt x="15722" y="6161"/>
                    </a:cubicBezTo>
                    <a:cubicBezTo>
                      <a:pt x="13754" y="5922"/>
                      <a:pt x="12293" y="5992"/>
                      <a:pt x="10133" y="4959"/>
                    </a:cubicBezTo>
                    <a:cubicBezTo>
                      <a:pt x="6136" y="3063"/>
                      <a:pt x="4479" y="153"/>
                      <a:pt x="4394" y="0"/>
                    </a:cubicBezTo>
                    <a:lnTo>
                      <a:pt x="2550" y="1893"/>
                    </a:lnTo>
                    <a:cubicBezTo>
                      <a:pt x="2687" y="1952"/>
                      <a:pt x="5287" y="3140"/>
                      <a:pt x="7653" y="4740"/>
                    </a:cubicBezTo>
                    <a:cubicBezTo>
                      <a:pt x="9665" y="6107"/>
                      <a:pt x="10440" y="7399"/>
                      <a:pt x="10546" y="8163"/>
                    </a:cubicBezTo>
                    <a:cubicBezTo>
                      <a:pt x="10573" y="8352"/>
                      <a:pt x="10559" y="8510"/>
                      <a:pt x="10512" y="8629"/>
                    </a:cubicBezTo>
                    <a:cubicBezTo>
                      <a:pt x="10149" y="9536"/>
                      <a:pt x="8851" y="10054"/>
                      <a:pt x="6565" y="10457"/>
                    </a:cubicBezTo>
                    <a:cubicBezTo>
                      <a:pt x="3738" y="10958"/>
                      <a:pt x="187" y="11057"/>
                      <a:pt x="0" y="11062"/>
                    </a:cubicBezTo>
                    <a:lnTo>
                      <a:pt x="692" y="13307"/>
                    </a:lnTo>
                    <a:cubicBezTo>
                      <a:pt x="969" y="13253"/>
                      <a:pt x="6208" y="12266"/>
                      <a:pt x="8102" y="11920"/>
                    </a:cubicBezTo>
                    <a:cubicBezTo>
                      <a:pt x="10063" y="11565"/>
                      <a:pt x="12248" y="11486"/>
                      <a:pt x="14771" y="11069"/>
                    </a:cubicBezTo>
                    <a:cubicBezTo>
                      <a:pt x="17543" y="10604"/>
                      <a:pt x="21581" y="10554"/>
                      <a:pt x="21797" y="10550"/>
                    </a:cubicBezTo>
                    <a:lnTo>
                      <a:pt x="21175" y="8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1" name="Freeform 199"/>
              <p:cNvSpPr>
                <a:spLocks/>
              </p:cNvSpPr>
              <p:nvPr/>
            </p:nvSpPr>
            <p:spPr bwMode="auto">
              <a:xfrm>
                <a:off x="9764724" y="1765305"/>
                <a:ext cx="38100" cy="38100"/>
              </a:xfrm>
              <a:custGeom>
                <a:avLst/>
                <a:gdLst>
                  <a:gd name="T0" fmla="*/ 2448 w 4337"/>
                  <a:gd name="T1" fmla="*/ 4179 h 4331"/>
                  <a:gd name="T2" fmla="*/ 4183 w 4337"/>
                  <a:gd name="T3" fmla="*/ 1887 h 4331"/>
                  <a:gd name="T4" fmla="*/ 1889 w 4337"/>
                  <a:gd name="T5" fmla="*/ 155 h 4331"/>
                  <a:gd name="T6" fmla="*/ 157 w 4337"/>
                  <a:gd name="T7" fmla="*/ 2448 h 4331"/>
                  <a:gd name="T8" fmla="*/ 2448 w 4337"/>
                  <a:gd name="T9" fmla="*/ 4179 h 4331"/>
                </a:gdLst>
                <a:ahLst/>
                <a:cxnLst>
                  <a:cxn ang="0">
                    <a:pos x="T0" y="T1"/>
                  </a:cxn>
                  <a:cxn ang="0">
                    <a:pos x="T2" y="T3"/>
                  </a:cxn>
                  <a:cxn ang="0">
                    <a:pos x="T4" y="T5"/>
                  </a:cxn>
                  <a:cxn ang="0">
                    <a:pos x="T6" y="T7"/>
                  </a:cxn>
                  <a:cxn ang="0">
                    <a:pos x="T8" y="T9"/>
                  </a:cxn>
                </a:cxnLst>
                <a:rect l="0" t="0" r="r" b="b"/>
                <a:pathLst>
                  <a:path w="4337" h="4331">
                    <a:moveTo>
                      <a:pt x="2448" y="4179"/>
                    </a:moveTo>
                    <a:cubicBezTo>
                      <a:pt x="3561" y="4024"/>
                      <a:pt x="4337" y="3000"/>
                      <a:pt x="4183" y="1887"/>
                    </a:cubicBezTo>
                    <a:cubicBezTo>
                      <a:pt x="4026" y="776"/>
                      <a:pt x="3002" y="0"/>
                      <a:pt x="1889" y="155"/>
                    </a:cubicBezTo>
                    <a:cubicBezTo>
                      <a:pt x="782" y="309"/>
                      <a:pt x="0" y="1334"/>
                      <a:pt x="157" y="2448"/>
                    </a:cubicBezTo>
                    <a:cubicBezTo>
                      <a:pt x="310" y="3560"/>
                      <a:pt x="1343" y="4331"/>
                      <a:pt x="2448" y="4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2" name="Freeform 200"/>
              <p:cNvSpPr>
                <a:spLocks/>
              </p:cNvSpPr>
              <p:nvPr/>
            </p:nvSpPr>
            <p:spPr bwMode="auto">
              <a:xfrm>
                <a:off x="9617086" y="1827217"/>
                <a:ext cx="19050" cy="20638"/>
              </a:xfrm>
              <a:custGeom>
                <a:avLst/>
                <a:gdLst>
                  <a:gd name="T0" fmla="*/ 2185 w 2250"/>
                  <a:gd name="T1" fmla="*/ 1061 h 2410"/>
                  <a:gd name="T2" fmla="*/ 2128 w 2250"/>
                  <a:gd name="T3" fmla="*/ 839 h 2410"/>
                  <a:gd name="T4" fmla="*/ 756 w 2250"/>
                  <a:gd name="T5" fmla="*/ 205 h 2410"/>
                  <a:gd name="T6" fmla="*/ 68 w 2250"/>
                  <a:gd name="T7" fmla="*/ 1348 h 2410"/>
                  <a:gd name="T8" fmla="*/ 124 w 2250"/>
                  <a:gd name="T9" fmla="*/ 1573 h 2410"/>
                  <a:gd name="T10" fmla="*/ 1493 w 2250"/>
                  <a:gd name="T11" fmla="*/ 2207 h 2410"/>
                  <a:gd name="T12" fmla="*/ 2185 w 2250"/>
                  <a:gd name="T13" fmla="*/ 1061 h 2410"/>
                </a:gdLst>
                <a:ahLst/>
                <a:cxnLst>
                  <a:cxn ang="0">
                    <a:pos x="T0" y="T1"/>
                  </a:cxn>
                  <a:cxn ang="0">
                    <a:pos x="T2" y="T3"/>
                  </a:cxn>
                  <a:cxn ang="0">
                    <a:pos x="T4" y="T5"/>
                  </a:cxn>
                  <a:cxn ang="0">
                    <a:pos x="T6" y="T7"/>
                  </a:cxn>
                  <a:cxn ang="0">
                    <a:pos x="T8" y="T9"/>
                  </a:cxn>
                  <a:cxn ang="0">
                    <a:pos x="T10" y="T11"/>
                  </a:cxn>
                  <a:cxn ang="0">
                    <a:pos x="T12" y="T13"/>
                  </a:cxn>
                </a:cxnLst>
                <a:rect l="0" t="0" r="r" b="b"/>
                <a:pathLst>
                  <a:path w="2250" h="2410">
                    <a:moveTo>
                      <a:pt x="2185" y="1061"/>
                    </a:moveTo>
                    <a:cubicBezTo>
                      <a:pt x="2173" y="987"/>
                      <a:pt x="2158" y="913"/>
                      <a:pt x="2128" y="839"/>
                    </a:cubicBezTo>
                    <a:cubicBezTo>
                      <a:pt x="1925" y="284"/>
                      <a:pt x="1312" y="0"/>
                      <a:pt x="756" y="205"/>
                    </a:cubicBezTo>
                    <a:cubicBezTo>
                      <a:pt x="277" y="381"/>
                      <a:pt x="0" y="863"/>
                      <a:pt x="68" y="1348"/>
                    </a:cubicBezTo>
                    <a:cubicBezTo>
                      <a:pt x="79" y="1424"/>
                      <a:pt x="97" y="1497"/>
                      <a:pt x="124" y="1573"/>
                    </a:cubicBezTo>
                    <a:cubicBezTo>
                      <a:pt x="329" y="2124"/>
                      <a:pt x="941" y="2410"/>
                      <a:pt x="1493" y="2207"/>
                    </a:cubicBezTo>
                    <a:cubicBezTo>
                      <a:pt x="1975" y="2031"/>
                      <a:pt x="2250" y="1546"/>
                      <a:pt x="2185" y="1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3" name="Freeform 201"/>
              <p:cNvSpPr>
                <a:spLocks/>
              </p:cNvSpPr>
              <p:nvPr/>
            </p:nvSpPr>
            <p:spPr bwMode="auto">
              <a:xfrm>
                <a:off x="9386898" y="1893893"/>
                <a:ext cx="19050" cy="22225"/>
              </a:xfrm>
              <a:custGeom>
                <a:avLst/>
                <a:gdLst>
                  <a:gd name="T0" fmla="*/ 1675 w 2268"/>
                  <a:gd name="T1" fmla="*/ 2182 h 2477"/>
                  <a:gd name="T2" fmla="*/ 2209 w 2268"/>
                  <a:gd name="T3" fmla="*/ 1084 h 2477"/>
                  <a:gd name="T4" fmla="*/ 2078 w 2268"/>
                  <a:gd name="T5" fmla="*/ 696 h 2477"/>
                  <a:gd name="T6" fmla="*/ 593 w 2268"/>
                  <a:gd name="T7" fmla="*/ 301 h 2477"/>
                  <a:gd name="T8" fmla="*/ 57 w 2268"/>
                  <a:gd name="T9" fmla="*/ 1384 h 2477"/>
                  <a:gd name="T10" fmla="*/ 194 w 2268"/>
                  <a:gd name="T11" fmla="*/ 1778 h 2477"/>
                  <a:gd name="T12" fmla="*/ 1675 w 2268"/>
                  <a:gd name="T13" fmla="*/ 2182 h 2477"/>
                </a:gdLst>
                <a:ahLst/>
                <a:cxnLst>
                  <a:cxn ang="0">
                    <a:pos x="T0" y="T1"/>
                  </a:cxn>
                  <a:cxn ang="0">
                    <a:pos x="T2" y="T3"/>
                  </a:cxn>
                  <a:cxn ang="0">
                    <a:pos x="T4" y="T5"/>
                  </a:cxn>
                  <a:cxn ang="0">
                    <a:pos x="T6" y="T7"/>
                  </a:cxn>
                  <a:cxn ang="0">
                    <a:pos x="T8" y="T9"/>
                  </a:cxn>
                  <a:cxn ang="0">
                    <a:pos x="T10" y="T11"/>
                  </a:cxn>
                  <a:cxn ang="0">
                    <a:pos x="T12" y="T13"/>
                  </a:cxn>
                </a:cxnLst>
                <a:rect l="0" t="0" r="r" b="b"/>
                <a:pathLst>
                  <a:path w="2268" h="2477">
                    <a:moveTo>
                      <a:pt x="1675" y="2182"/>
                    </a:moveTo>
                    <a:cubicBezTo>
                      <a:pt x="2070" y="1952"/>
                      <a:pt x="2268" y="1510"/>
                      <a:pt x="2209" y="1084"/>
                    </a:cubicBezTo>
                    <a:cubicBezTo>
                      <a:pt x="2191" y="951"/>
                      <a:pt x="2148" y="822"/>
                      <a:pt x="2078" y="696"/>
                    </a:cubicBezTo>
                    <a:cubicBezTo>
                      <a:pt x="1776" y="178"/>
                      <a:pt x="1111" y="0"/>
                      <a:pt x="593" y="301"/>
                    </a:cubicBezTo>
                    <a:cubicBezTo>
                      <a:pt x="198" y="525"/>
                      <a:pt x="0" y="960"/>
                      <a:pt x="57" y="1384"/>
                    </a:cubicBezTo>
                    <a:cubicBezTo>
                      <a:pt x="75" y="1519"/>
                      <a:pt x="122" y="1654"/>
                      <a:pt x="194" y="1778"/>
                    </a:cubicBezTo>
                    <a:cubicBezTo>
                      <a:pt x="496" y="2297"/>
                      <a:pt x="1156" y="2477"/>
                      <a:pt x="1675" y="2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4" name="Freeform 202"/>
              <p:cNvSpPr>
                <a:spLocks/>
              </p:cNvSpPr>
              <p:nvPr/>
            </p:nvSpPr>
            <p:spPr bwMode="auto">
              <a:xfrm>
                <a:off x="9588511" y="1792292"/>
                <a:ext cx="109538" cy="84138"/>
              </a:xfrm>
              <a:custGeom>
                <a:avLst/>
                <a:gdLst>
                  <a:gd name="T0" fmla="*/ 8742 w 12566"/>
                  <a:gd name="T1" fmla="*/ 8244 h 9775"/>
                  <a:gd name="T2" fmla="*/ 11718 w 12566"/>
                  <a:gd name="T3" fmla="*/ 9775 h 9775"/>
                  <a:gd name="T4" fmla="*/ 12006 w 12566"/>
                  <a:gd name="T5" fmla="*/ 8808 h 9775"/>
                  <a:gd name="T6" fmla="*/ 8787 w 12566"/>
                  <a:gd name="T7" fmla="*/ 6350 h 9775"/>
                  <a:gd name="T8" fmla="*/ 12207 w 12566"/>
                  <a:gd name="T9" fmla="*/ 8357 h 9775"/>
                  <a:gd name="T10" fmla="*/ 12566 w 12566"/>
                  <a:gd name="T11" fmla="*/ 7428 h 9775"/>
                  <a:gd name="T12" fmla="*/ 9464 w 12566"/>
                  <a:gd name="T13" fmla="*/ 5158 h 9775"/>
                  <a:gd name="T14" fmla="*/ 5823 w 12566"/>
                  <a:gd name="T15" fmla="*/ 2933 h 9775"/>
                  <a:gd name="T16" fmla="*/ 1452 w 12566"/>
                  <a:gd name="T17" fmla="*/ 0 h 9775"/>
                  <a:gd name="T18" fmla="*/ 906 w 12566"/>
                  <a:gd name="T19" fmla="*/ 1327 h 9775"/>
                  <a:gd name="T20" fmla="*/ 4554 w 12566"/>
                  <a:gd name="T21" fmla="*/ 3383 h 9775"/>
                  <a:gd name="T22" fmla="*/ 6355 w 12566"/>
                  <a:gd name="T23" fmla="*/ 5302 h 9775"/>
                  <a:gd name="T24" fmla="*/ 6364 w 12566"/>
                  <a:gd name="T25" fmla="*/ 5462 h 9775"/>
                  <a:gd name="T26" fmla="*/ 3695 w 12566"/>
                  <a:gd name="T27" fmla="*/ 6973 h 9775"/>
                  <a:gd name="T28" fmla="*/ 0 w 12566"/>
                  <a:gd name="T29" fmla="*/ 7301 h 9775"/>
                  <a:gd name="T30" fmla="*/ 575 w 12566"/>
                  <a:gd name="T31" fmla="*/ 8879 h 9775"/>
                  <a:gd name="T32" fmla="*/ 5189 w 12566"/>
                  <a:gd name="T33" fmla="*/ 7489 h 9775"/>
                  <a:gd name="T34" fmla="*/ 8742 w 12566"/>
                  <a:gd name="T35" fmla="*/ 8244 h 9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66" h="9775">
                    <a:moveTo>
                      <a:pt x="8742" y="8244"/>
                    </a:moveTo>
                    <a:cubicBezTo>
                      <a:pt x="9950" y="8620"/>
                      <a:pt x="11630" y="9718"/>
                      <a:pt x="11718" y="9775"/>
                    </a:cubicBezTo>
                    <a:lnTo>
                      <a:pt x="12006" y="8808"/>
                    </a:lnTo>
                    <a:lnTo>
                      <a:pt x="8787" y="6350"/>
                    </a:lnTo>
                    <a:lnTo>
                      <a:pt x="12207" y="8357"/>
                    </a:lnTo>
                    <a:lnTo>
                      <a:pt x="12566" y="7428"/>
                    </a:lnTo>
                    <a:cubicBezTo>
                      <a:pt x="12486" y="7362"/>
                      <a:pt x="10954" y="6145"/>
                      <a:pt x="9464" y="5158"/>
                    </a:cubicBezTo>
                    <a:cubicBezTo>
                      <a:pt x="8115" y="4256"/>
                      <a:pt x="6869" y="3643"/>
                      <a:pt x="5823" y="2933"/>
                    </a:cubicBezTo>
                    <a:cubicBezTo>
                      <a:pt x="4817" y="2241"/>
                      <a:pt x="1621" y="114"/>
                      <a:pt x="1452" y="0"/>
                    </a:cubicBezTo>
                    <a:lnTo>
                      <a:pt x="906" y="1327"/>
                    </a:lnTo>
                    <a:cubicBezTo>
                      <a:pt x="1014" y="1375"/>
                      <a:pt x="3047" y="2355"/>
                      <a:pt x="4554" y="3383"/>
                    </a:cubicBezTo>
                    <a:cubicBezTo>
                      <a:pt x="5669" y="4141"/>
                      <a:pt x="6274" y="4734"/>
                      <a:pt x="6355" y="5302"/>
                    </a:cubicBezTo>
                    <a:cubicBezTo>
                      <a:pt x="6362" y="5356"/>
                      <a:pt x="6364" y="5410"/>
                      <a:pt x="6364" y="5462"/>
                    </a:cubicBezTo>
                    <a:cubicBezTo>
                      <a:pt x="6341" y="5868"/>
                      <a:pt x="5597" y="6636"/>
                      <a:pt x="3695" y="6973"/>
                    </a:cubicBezTo>
                    <a:cubicBezTo>
                      <a:pt x="1911" y="7288"/>
                      <a:pt x="96" y="7299"/>
                      <a:pt x="0" y="7301"/>
                    </a:cubicBezTo>
                    <a:lnTo>
                      <a:pt x="575" y="8879"/>
                    </a:lnTo>
                    <a:cubicBezTo>
                      <a:pt x="665" y="8812"/>
                      <a:pt x="2383" y="7554"/>
                      <a:pt x="5189" y="7489"/>
                    </a:cubicBezTo>
                    <a:cubicBezTo>
                      <a:pt x="6713" y="7452"/>
                      <a:pt x="7538" y="7874"/>
                      <a:pt x="8742" y="8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5" name="Freeform 203"/>
              <p:cNvSpPr>
                <a:spLocks/>
              </p:cNvSpPr>
              <p:nvPr/>
            </p:nvSpPr>
            <p:spPr bwMode="auto">
              <a:xfrm>
                <a:off x="9351973" y="1858967"/>
                <a:ext cx="117475" cy="82550"/>
              </a:xfrm>
              <a:custGeom>
                <a:avLst/>
                <a:gdLst>
                  <a:gd name="T0" fmla="*/ 13634 w 13697"/>
                  <a:gd name="T1" fmla="*/ 9615 h 9615"/>
                  <a:gd name="T2" fmla="*/ 13623 w 13697"/>
                  <a:gd name="T3" fmla="*/ 8188 h 9615"/>
                  <a:gd name="T4" fmla="*/ 9425 w 13697"/>
                  <a:gd name="T5" fmla="*/ 7330 h 9615"/>
                  <a:gd name="T6" fmla="*/ 13648 w 13697"/>
                  <a:gd name="T7" fmla="*/ 7659 h 9615"/>
                  <a:gd name="T8" fmla="*/ 13697 w 13697"/>
                  <a:gd name="T9" fmla="*/ 6531 h 9615"/>
                  <a:gd name="T10" fmla="*/ 10634 w 13697"/>
                  <a:gd name="T11" fmla="*/ 5823 h 9615"/>
                  <a:gd name="T12" fmla="*/ 7371 w 13697"/>
                  <a:gd name="T13" fmla="*/ 4094 h 9615"/>
                  <a:gd name="T14" fmla="*/ 4677 w 13697"/>
                  <a:gd name="T15" fmla="*/ 0 h 9615"/>
                  <a:gd name="T16" fmla="*/ 3198 w 13697"/>
                  <a:gd name="T17" fmla="*/ 851 h 9615"/>
                  <a:gd name="T18" fmla="*/ 5865 w 13697"/>
                  <a:gd name="T19" fmla="*/ 3520 h 9615"/>
                  <a:gd name="T20" fmla="*/ 7056 w 13697"/>
                  <a:gd name="T21" fmla="*/ 5769 h 9615"/>
                  <a:gd name="T22" fmla="*/ 6961 w 13697"/>
                  <a:gd name="T23" fmla="*/ 6443 h 9615"/>
                  <a:gd name="T24" fmla="*/ 4186 w 13697"/>
                  <a:gd name="T25" fmla="*/ 6883 h 9615"/>
                  <a:gd name="T26" fmla="*/ 0 w 13697"/>
                  <a:gd name="T27" fmla="*/ 6115 h 9615"/>
                  <a:gd name="T28" fmla="*/ 36 w 13697"/>
                  <a:gd name="T29" fmla="*/ 7629 h 9615"/>
                  <a:gd name="T30" fmla="*/ 4887 w 13697"/>
                  <a:gd name="T31" fmla="*/ 8064 h 9615"/>
                  <a:gd name="T32" fmla="*/ 9184 w 13697"/>
                  <a:gd name="T33" fmla="*/ 8709 h 9615"/>
                  <a:gd name="T34" fmla="*/ 13634 w 13697"/>
                  <a:gd name="T35" fmla="*/ 9615 h 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97" h="9615">
                    <a:moveTo>
                      <a:pt x="13634" y="9615"/>
                    </a:moveTo>
                    <a:lnTo>
                      <a:pt x="13623" y="8188"/>
                    </a:lnTo>
                    <a:lnTo>
                      <a:pt x="9425" y="7330"/>
                    </a:lnTo>
                    <a:lnTo>
                      <a:pt x="13648" y="7659"/>
                    </a:lnTo>
                    <a:lnTo>
                      <a:pt x="13697" y="6531"/>
                    </a:lnTo>
                    <a:cubicBezTo>
                      <a:pt x="13602" y="6522"/>
                      <a:pt x="11819" y="6322"/>
                      <a:pt x="10634" y="5823"/>
                    </a:cubicBezTo>
                    <a:cubicBezTo>
                      <a:pt x="9448" y="5325"/>
                      <a:pt x="8532" y="5116"/>
                      <a:pt x="7371" y="4094"/>
                    </a:cubicBezTo>
                    <a:cubicBezTo>
                      <a:pt x="5214" y="2212"/>
                      <a:pt x="4704" y="111"/>
                      <a:pt x="4677" y="0"/>
                    </a:cubicBezTo>
                    <a:lnTo>
                      <a:pt x="3198" y="851"/>
                    </a:lnTo>
                    <a:cubicBezTo>
                      <a:pt x="3271" y="914"/>
                      <a:pt x="4682" y="2111"/>
                      <a:pt x="5865" y="3520"/>
                    </a:cubicBezTo>
                    <a:cubicBezTo>
                      <a:pt x="6657" y="4460"/>
                      <a:pt x="6984" y="5238"/>
                      <a:pt x="7056" y="5769"/>
                    </a:cubicBezTo>
                    <a:cubicBezTo>
                      <a:pt x="7103" y="6087"/>
                      <a:pt x="7054" y="6319"/>
                      <a:pt x="6961" y="6443"/>
                    </a:cubicBezTo>
                    <a:cubicBezTo>
                      <a:pt x="6578" y="6944"/>
                      <a:pt x="5679" y="7037"/>
                      <a:pt x="4186" y="6883"/>
                    </a:cubicBezTo>
                    <a:cubicBezTo>
                      <a:pt x="2340" y="6707"/>
                      <a:pt x="119" y="6142"/>
                      <a:pt x="0" y="6115"/>
                    </a:cubicBezTo>
                    <a:lnTo>
                      <a:pt x="36" y="7629"/>
                    </a:lnTo>
                    <a:cubicBezTo>
                      <a:pt x="218" y="7645"/>
                      <a:pt x="3647" y="7949"/>
                      <a:pt x="4887" y="8064"/>
                    </a:cubicBezTo>
                    <a:cubicBezTo>
                      <a:pt x="6168" y="8193"/>
                      <a:pt x="7534" y="8522"/>
                      <a:pt x="9184" y="8709"/>
                    </a:cubicBezTo>
                    <a:cubicBezTo>
                      <a:pt x="10983" y="8903"/>
                      <a:pt x="13503" y="9581"/>
                      <a:pt x="13634" y="96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6" name="Freeform 204"/>
              <p:cNvSpPr>
                <a:spLocks/>
              </p:cNvSpPr>
              <p:nvPr/>
            </p:nvSpPr>
            <p:spPr bwMode="auto">
              <a:xfrm>
                <a:off x="9685349" y="1708155"/>
                <a:ext cx="187325" cy="204788"/>
              </a:xfrm>
              <a:custGeom>
                <a:avLst/>
                <a:gdLst>
                  <a:gd name="T0" fmla="*/ 6899 w 21791"/>
                  <a:gd name="T1" fmla="*/ 9584 h 23757"/>
                  <a:gd name="T2" fmla="*/ 4054 w 21791"/>
                  <a:gd name="T3" fmla="*/ 15889 h 23757"/>
                  <a:gd name="T4" fmla="*/ 0 w 21791"/>
                  <a:gd name="T5" fmla="*/ 20801 h 23757"/>
                  <a:gd name="T6" fmla="*/ 1686 w 21791"/>
                  <a:gd name="T7" fmla="*/ 21725 h 23757"/>
                  <a:gd name="T8" fmla="*/ 7568 w 21791"/>
                  <a:gd name="T9" fmla="*/ 16728 h 23757"/>
                  <a:gd name="T10" fmla="*/ 2437 w 21791"/>
                  <a:gd name="T11" fmla="*/ 22284 h 23757"/>
                  <a:gd name="T12" fmla="*/ 4453 w 21791"/>
                  <a:gd name="T13" fmla="*/ 23757 h 23757"/>
                  <a:gd name="T14" fmla="*/ 9511 w 21791"/>
                  <a:gd name="T15" fmla="*/ 18477 h 23757"/>
                  <a:gd name="T16" fmla="*/ 15125 w 21791"/>
                  <a:gd name="T17" fmla="*/ 12602 h 23757"/>
                  <a:gd name="T18" fmla="*/ 21791 w 21791"/>
                  <a:gd name="T19" fmla="*/ 6385 h 23757"/>
                  <a:gd name="T20" fmla="*/ 20100 w 21791"/>
                  <a:gd name="T21" fmla="*/ 4107 h 23757"/>
                  <a:gd name="T22" fmla="*/ 14809 w 21791"/>
                  <a:gd name="T23" fmla="*/ 10054 h 23757"/>
                  <a:gd name="T24" fmla="*/ 10194 w 21791"/>
                  <a:gd name="T25" fmla="*/ 12580 h 23757"/>
                  <a:gd name="T26" fmla="*/ 8553 w 21791"/>
                  <a:gd name="T27" fmla="*/ 9351 h 23757"/>
                  <a:gd name="T28" fmla="*/ 8454 w 21791"/>
                  <a:gd name="T29" fmla="*/ 7011 h 23757"/>
                  <a:gd name="T30" fmla="*/ 9342 w 21791"/>
                  <a:gd name="T31" fmla="*/ 0 h 23757"/>
                  <a:gd name="T32" fmla="*/ 6175 w 21791"/>
                  <a:gd name="T33" fmla="*/ 440 h 23757"/>
                  <a:gd name="T34" fmla="*/ 7050 w 21791"/>
                  <a:gd name="T35" fmla="*/ 3853 h 23757"/>
                  <a:gd name="T36" fmla="*/ 6899 w 21791"/>
                  <a:gd name="T37" fmla="*/ 9584 h 23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91" h="23757">
                    <a:moveTo>
                      <a:pt x="6899" y="9584"/>
                    </a:moveTo>
                    <a:cubicBezTo>
                      <a:pt x="6346" y="12424"/>
                      <a:pt x="5228" y="13797"/>
                      <a:pt x="4054" y="15889"/>
                    </a:cubicBezTo>
                    <a:cubicBezTo>
                      <a:pt x="2870" y="17977"/>
                      <a:pt x="145" y="20661"/>
                      <a:pt x="0" y="20801"/>
                    </a:cubicBezTo>
                    <a:lnTo>
                      <a:pt x="1686" y="21725"/>
                    </a:lnTo>
                    <a:lnTo>
                      <a:pt x="7568" y="16728"/>
                    </a:lnTo>
                    <a:lnTo>
                      <a:pt x="2437" y="22284"/>
                    </a:lnTo>
                    <a:lnTo>
                      <a:pt x="4453" y="23757"/>
                    </a:lnTo>
                    <a:cubicBezTo>
                      <a:pt x="4584" y="23612"/>
                      <a:pt x="7072" y="20849"/>
                      <a:pt x="9511" y="18477"/>
                    </a:cubicBezTo>
                    <a:cubicBezTo>
                      <a:pt x="11734" y="16324"/>
                      <a:pt x="13376" y="14255"/>
                      <a:pt x="15125" y="12602"/>
                    </a:cubicBezTo>
                    <a:cubicBezTo>
                      <a:pt x="16816" y="11002"/>
                      <a:pt x="21541" y="6615"/>
                      <a:pt x="21791" y="6385"/>
                    </a:cubicBezTo>
                    <a:lnTo>
                      <a:pt x="20100" y="4107"/>
                    </a:lnTo>
                    <a:cubicBezTo>
                      <a:pt x="19960" y="4284"/>
                      <a:pt x="17325" y="7665"/>
                      <a:pt x="14809" y="10054"/>
                    </a:cubicBezTo>
                    <a:cubicBezTo>
                      <a:pt x="12767" y="11989"/>
                      <a:pt x="11335" y="12882"/>
                      <a:pt x="10194" y="12580"/>
                    </a:cubicBezTo>
                    <a:cubicBezTo>
                      <a:pt x="9624" y="12433"/>
                      <a:pt x="8840" y="11421"/>
                      <a:pt x="8553" y="9351"/>
                    </a:cubicBezTo>
                    <a:cubicBezTo>
                      <a:pt x="8459" y="8686"/>
                      <a:pt x="8418" y="7906"/>
                      <a:pt x="8454" y="7011"/>
                    </a:cubicBezTo>
                    <a:cubicBezTo>
                      <a:pt x="8589" y="3560"/>
                      <a:pt x="9306" y="180"/>
                      <a:pt x="9342" y="0"/>
                    </a:cubicBezTo>
                    <a:lnTo>
                      <a:pt x="6175" y="440"/>
                    </a:lnTo>
                    <a:cubicBezTo>
                      <a:pt x="6206" y="507"/>
                      <a:pt x="6756" y="1741"/>
                      <a:pt x="7050" y="3853"/>
                    </a:cubicBezTo>
                    <a:cubicBezTo>
                      <a:pt x="7264" y="5393"/>
                      <a:pt x="7325" y="7368"/>
                      <a:pt x="6899" y="9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7" name="Freeform 206"/>
              <p:cNvSpPr>
                <a:spLocks/>
              </p:cNvSpPr>
              <p:nvPr/>
            </p:nvSpPr>
            <p:spPr bwMode="auto">
              <a:xfrm>
                <a:off x="9836150" y="1887538"/>
                <a:ext cx="15875" cy="15875"/>
              </a:xfrm>
              <a:custGeom>
                <a:avLst/>
                <a:gdLst>
                  <a:gd name="T0" fmla="*/ 1874 w 1887"/>
                  <a:gd name="T1" fmla="*/ 861 h 1979"/>
                  <a:gd name="T2" fmla="*/ 1048 w 1887"/>
                  <a:gd name="T3" fmla="*/ 56 h 1979"/>
                  <a:gd name="T4" fmla="*/ 11 w 1887"/>
                  <a:gd name="T5" fmla="*/ 888 h 1979"/>
                  <a:gd name="T6" fmla="*/ 14 w 1887"/>
                  <a:gd name="T7" fmla="*/ 1118 h 1979"/>
                  <a:gd name="T8" fmla="*/ 843 w 1887"/>
                  <a:gd name="T9" fmla="*/ 1923 h 1979"/>
                  <a:gd name="T10" fmla="*/ 1878 w 1887"/>
                  <a:gd name="T11" fmla="*/ 1093 h 1979"/>
                  <a:gd name="T12" fmla="*/ 1874 w 1887"/>
                  <a:gd name="T13" fmla="*/ 861 h 1979"/>
                </a:gdLst>
                <a:ahLst/>
                <a:cxnLst>
                  <a:cxn ang="0">
                    <a:pos x="T0" y="T1"/>
                  </a:cxn>
                  <a:cxn ang="0">
                    <a:pos x="T2" y="T3"/>
                  </a:cxn>
                  <a:cxn ang="0">
                    <a:pos x="T4" y="T5"/>
                  </a:cxn>
                  <a:cxn ang="0">
                    <a:pos x="T6" y="T7"/>
                  </a:cxn>
                  <a:cxn ang="0">
                    <a:pos x="T8" y="T9"/>
                  </a:cxn>
                  <a:cxn ang="0">
                    <a:pos x="T10" y="T11"/>
                  </a:cxn>
                  <a:cxn ang="0">
                    <a:pos x="T12" y="T13"/>
                  </a:cxn>
                </a:cxnLst>
                <a:rect l="0" t="0" r="r" b="b"/>
                <a:pathLst>
                  <a:path w="1887" h="1979">
                    <a:moveTo>
                      <a:pt x="1874" y="861"/>
                    </a:moveTo>
                    <a:cubicBezTo>
                      <a:pt x="1817" y="446"/>
                      <a:pt x="1486" y="108"/>
                      <a:pt x="1048" y="56"/>
                    </a:cubicBezTo>
                    <a:cubicBezTo>
                      <a:pt x="534" y="0"/>
                      <a:pt x="72" y="372"/>
                      <a:pt x="11" y="888"/>
                    </a:cubicBezTo>
                    <a:cubicBezTo>
                      <a:pt x="0" y="967"/>
                      <a:pt x="3" y="1042"/>
                      <a:pt x="14" y="1118"/>
                    </a:cubicBezTo>
                    <a:cubicBezTo>
                      <a:pt x="72" y="1533"/>
                      <a:pt x="404" y="1871"/>
                      <a:pt x="843" y="1923"/>
                    </a:cubicBezTo>
                    <a:cubicBezTo>
                      <a:pt x="1355" y="1979"/>
                      <a:pt x="1817" y="1607"/>
                      <a:pt x="1878" y="1093"/>
                    </a:cubicBezTo>
                    <a:cubicBezTo>
                      <a:pt x="1887" y="1013"/>
                      <a:pt x="1887" y="936"/>
                      <a:pt x="1874" y="8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8" name="Freeform 207"/>
              <p:cNvSpPr>
                <a:spLocks/>
              </p:cNvSpPr>
              <p:nvPr/>
            </p:nvSpPr>
            <p:spPr bwMode="auto">
              <a:xfrm>
                <a:off x="9798050" y="1831975"/>
                <a:ext cx="87312" cy="100012"/>
              </a:xfrm>
              <a:custGeom>
                <a:avLst/>
                <a:gdLst>
                  <a:gd name="T0" fmla="*/ 3386 w 10082"/>
                  <a:gd name="T1" fmla="*/ 3742 h 11446"/>
                  <a:gd name="T2" fmla="*/ 606 w 10082"/>
                  <a:gd name="T3" fmla="*/ 1359 h 11446"/>
                  <a:gd name="T4" fmla="*/ 0 w 10082"/>
                  <a:gd name="T5" fmla="*/ 2119 h 11446"/>
                  <a:gd name="T6" fmla="*/ 1768 w 10082"/>
                  <a:gd name="T7" fmla="*/ 4177 h 11446"/>
                  <a:gd name="T8" fmla="*/ 3163 w 10082"/>
                  <a:gd name="T9" fmla="*/ 7050 h 11446"/>
                  <a:gd name="T10" fmla="*/ 3276 w 10082"/>
                  <a:gd name="T11" fmla="*/ 7687 h 11446"/>
                  <a:gd name="T12" fmla="*/ 2946 w 10082"/>
                  <a:gd name="T13" fmla="*/ 11285 h 11446"/>
                  <a:gd name="T14" fmla="*/ 4416 w 10082"/>
                  <a:gd name="T15" fmla="*/ 11446 h 11446"/>
                  <a:gd name="T16" fmla="*/ 4049 w 10082"/>
                  <a:gd name="T17" fmla="*/ 9439 h 11446"/>
                  <a:gd name="T18" fmla="*/ 3918 w 10082"/>
                  <a:gd name="T19" fmla="*/ 8219 h 11446"/>
                  <a:gd name="T20" fmla="*/ 4649 w 10082"/>
                  <a:gd name="T21" fmla="*/ 5627 h 11446"/>
                  <a:gd name="T22" fmla="*/ 6811 w 10082"/>
                  <a:gd name="T23" fmla="*/ 6730 h 11446"/>
                  <a:gd name="T24" fmla="*/ 9328 w 10082"/>
                  <a:gd name="T25" fmla="*/ 9414 h 11446"/>
                  <a:gd name="T26" fmla="*/ 10082 w 10082"/>
                  <a:gd name="T27" fmla="*/ 8337 h 11446"/>
                  <a:gd name="T28" fmla="*/ 6925 w 10082"/>
                  <a:gd name="T29" fmla="*/ 5550 h 11446"/>
                  <a:gd name="T30" fmla="*/ 4259 w 10082"/>
                  <a:gd name="T31" fmla="*/ 2908 h 11446"/>
                  <a:gd name="T32" fmla="*/ 1616 w 10082"/>
                  <a:gd name="T33" fmla="*/ 0 h 11446"/>
                  <a:gd name="T34" fmla="*/ 893 w 10082"/>
                  <a:gd name="T35" fmla="*/ 999 h 11446"/>
                  <a:gd name="T36" fmla="*/ 3386 w 10082"/>
                  <a:gd name="T37" fmla="*/ 3742 h 1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82" h="11446">
                    <a:moveTo>
                      <a:pt x="3386" y="3742"/>
                    </a:moveTo>
                    <a:lnTo>
                      <a:pt x="606" y="1359"/>
                    </a:lnTo>
                    <a:lnTo>
                      <a:pt x="0" y="2119"/>
                    </a:lnTo>
                    <a:cubicBezTo>
                      <a:pt x="59" y="2174"/>
                      <a:pt x="1197" y="3224"/>
                      <a:pt x="1768" y="4177"/>
                    </a:cubicBezTo>
                    <a:cubicBezTo>
                      <a:pt x="2342" y="5129"/>
                      <a:pt x="2874" y="5746"/>
                      <a:pt x="3163" y="7050"/>
                    </a:cubicBezTo>
                    <a:cubicBezTo>
                      <a:pt x="3213" y="7268"/>
                      <a:pt x="3249" y="7480"/>
                      <a:pt x="3276" y="7687"/>
                    </a:cubicBezTo>
                    <a:cubicBezTo>
                      <a:pt x="3569" y="9773"/>
                      <a:pt x="2976" y="11209"/>
                      <a:pt x="2946" y="11285"/>
                    </a:cubicBezTo>
                    <a:lnTo>
                      <a:pt x="4416" y="11446"/>
                    </a:lnTo>
                    <a:cubicBezTo>
                      <a:pt x="4405" y="11403"/>
                      <a:pt x="4200" y="10549"/>
                      <a:pt x="4049" y="9439"/>
                    </a:cubicBezTo>
                    <a:cubicBezTo>
                      <a:pt x="3993" y="9049"/>
                      <a:pt x="3947" y="8632"/>
                      <a:pt x="3918" y="8219"/>
                    </a:cubicBezTo>
                    <a:cubicBezTo>
                      <a:pt x="3803" y="6527"/>
                      <a:pt x="4302" y="5724"/>
                      <a:pt x="4649" y="5627"/>
                    </a:cubicBezTo>
                    <a:cubicBezTo>
                      <a:pt x="5171" y="5474"/>
                      <a:pt x="5843" y="5864"/>
                      <a:pt x="6811" y="6730"/>
                    </a:cubicBezTo>
                    <a:cubicBezTo>
                      <a:pt x="7999" y="7807"/>
                      <a:pt x="9261" y="9335"/>
                      <a:pt x="9328" y="9414"/>
                    </a:cubicBezTo>
                    <a:lnTo>
                      <a:pt x="10082" y="8337"/>
                    </a:lnTo>
                    <a:cubicBezTo>
                      <a:pt x="9966" y="8235"/>
                      <a:pt x="7726" y="6272"/>
                      <a:pt x="6925" y="5550"/>
                    </a:cubicBezTo>
                    <a:cubicBezTo>
                      <a:pt x="6100" y="4809"/>
                      <a:pt x="5313" y="3875"/>
                      <a:pt x="4259" y="2908"/>
                    </a:cubicBezTo>
                    <a:cubicBezTo>
                      <a:pt x="3106" y="1849"/>
                      <a:pt x="1691" y="91"/>
                      <a:pt x="1616" y="0"/>
                    </a:cubicBezTo>
                    <a:lnTo>
                      <a:pt x="893" y="999"/>
                    </a:lnTo>
                    <a:lnTo>
                      <a:pt x="3386" y="37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199" name="Freeform 208"/>
              <p:cNvSpPr>
                <a:spLocks/>
              </p:cNvSpPr>
              <p:nvPr/>
            </p:nvSpPr>
            <p:spPr bwMode="auto">
              <a:xfrm>
                <a:off x="9334500" y="1985963"/>
                <a:ext cx="25400" cy="26987"/>
              </a:xfrm>
              <a:custGeom>
                <a:avLst/>
                <a:gdLst>
                  <a:gd name="T0" fmla="*/ 18 w 3044"/>
                  <a:gd name="T1" fmla="*/ 1774 h 3130"/>
                  <a:gd name="T2" fmla="*/ 1439 w 3044"/>
                  <a:gd name="T3" fmla="*/ 3084 h 3130"/>
                  <a:gd name="T4" fmla="*/ 3039 w 3044"/>
                  <a:gd name="T5" fmla="*/ 1650 h 3130"/>
                  <a:gd name="T6" fmla="*/ 3026 w 3044"/>
                  <a:gd name="T7" fmla="*/ 1351 h 3130"/>
                  <a:gd name="T8" fmla="*/ 1608 w 3044"/>
                  <a:gd name="T9" fmla="*/ 46 h 3130"/>
                  <a:gd name="T10" fmla="*/ 7 w 3044"/>
                  <a:gd name="T11" fmla="*/ 1481 h 3130"/>
                  <a:gd name="T12" fmla="*/ 18 w 3044"/>
                  <a:gd name="T13" fmla="*/ 1774 h 3130"/>
                </a:gdLst>
                <a:ahLst/>
                <a:cxnLst>
                  <a:cxn ang="0">
                    <a:pos x="T0" y="T1"/>
                  </a:cxn>
                  <a:cxn ang="0">
                    <a:pos x="T2" y="T3"/>
                  </a:cxn>
                  <a:cxn ang="0">
                    <a:pos x="T4" y="T5"/>
                  </a:cxn>
                  <a:cxn ang="0">
                    <a:pos x="T6" y="T7"/>
                  </a:cxn>
                  <a:cxn ang="0">
                    <a:pos x="T8" y="T9"/>
                  </a:cxn>
                  <a:cxn ang="0">
                    <a:pos x="T10" y="T11"/>
                  </a:cxn>
                  <a:cxn ang="0">
                    <a:pos x="T12" y="T13"/>
                  </a:cxn>
                </a:cxnLst>
                <a:rect l="0" t="0" r="r" b="b"/>
                <a:pathLst>
                  <a:path w="3044" h="3130">
                    <a:moveTo>
                      <a:pt x="18" y="1774"/>
                    </a:moveTo>
                    <a:cubicBezTo>
                      <a:pt x="116" y="2482"/>
                      <a:pt x="702" y="3042"/>
                      <a:pt x="1439" y="3084"/>
                    </a:cubicBezTo>
                    <a:cubicBezTo>
                      <a:pt x="2280" y="3130"/>
                      <a:pt x="2992" y="2489"/>
                      <a:pt x="3039" y="1650"/>
                    </a:cubicBezTo>
                    <a:cubicBezTo>
                      <a:pt x="3044" y="1547"/>
                      <a:pt x="3041" y="1448"/>
                      <a:pt x="3026" y="1351"/>
                    </a:cubicBezTo>
                    <a:cubicBezTo>
                      <a:pt x="2929" y="649"/>
                      <a:pt x="2347" y="86"/>
                      <a:pt x="1608" y="46"/>
                    </a:cubicBezTo>
                    <a:cubicBezTo>
                      <a:pt x="769" y="0"/>
                      <a:pt x="50" y="643"/>
                      <a:pt x="7" y="1481"/>
                    </a:cubicBezTo>
                    <a:cubicBezTo>
                      <a:pt x="0" y="1579"/>
                      <a:pt x="3" y="1678"/>
                      <a:pt x="18" y="17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0" name="Freeform 209"/>
              <p:cNvSpPr>
                <a:spLocks/>
              </p:cNvSpPr>
              <p:nvPr/>
            </p:nvSpPr>
            <p:spPr bwMode="auto">
              <a:xfrm>
                <a:off x="9512300" y="1935163"/>
                <a:ext cx="69850" cy="69850"/>
              </a:xfrm>
              <a:custGeom>
                <a:avLst/>
                <a:gdLst>
                  <a:gd name="T0" fmla="*/ 4549 w 8050"/>
                  <a:gd name="T1" fmla="*/ 7759 h 8046"/>
                  <a:gd name="T2" fmla="*/ 7762 w 8050"/>
                  <a:gd name="T3" fmla="*/ 3501 h 8046"/>
                  <a:gd name="T4" fmla="*/ 3510 w 8050"/>
                  <a:gd name="T5" fmla="*/ 288 h 8046"/>
                  <a:gd name="T6" fmla="*/ 286 w 8050"/>
                  <a:gd name="T7" fmla="*/ 4540 h 8046"/>
                  <a:gd name="T8" fmla="*/ 4549 w 8050"/>
                  <a:gd name="T9" fmla="*/ 7759 h 8046"/>
                </a:gdLst>
                <a:ahLst/>
                <a:cxnLst>
                  <a:cxn ang="0">
                    <a:pos x="T0" y="T1"/>
                  </a:cxn>
                  <a:cxn ang="0">
                    <a:pos x="T2" y="T3"/>
                  </a:cxn>
                  <a:cxn ang="0">
                    <a:pos x="T4" y="T5"/>
                  </a:cxn>
                  <a:cxn ang="0">
                    <a:pos x="T6" y="T7"/>
                  </a:cxn>
                  <a:cxn ang="0">
                    <a:pos x="T8" y="T9"/>
                  </a:cxn>
                </a:cxnLst>
                <a:rect l="0" t="0" r="r" b="b"/>
                <a:pathLst>
                  <a:path w="8050" h="8046">
                    <a:moveTo>
                      <a:pt x="4549" y="7759"/>
                    </a:moveTo>
                    <a:cubicBezTo>
                      <a:pt x="6607" y="7471"/>
                      <a:pt x="8050" y="5564"/>
                      <a:pt x="7762" y="3501"/>
                    </a:cubicBezTo>
                    <a:cubicBezTo>
                      <a:pt x="7475" y="1436"/>
                      <a:pt x="5568" y="0"/>
                      <a:pt x="3510" y="288"/>
                    </a:cubicBezTo>
                    <a:cubicBezTo>
                      <a:pt x="1443" y="575"/>
                      <a:pt x="0" y="2477"/>
                      <a:pt x="286" y="4540"/>
                    </a:cubicBezTo>
                    <a:cubicBezTo>
                      <a:pt x="577" y="6605"/>
                      <a:pt x="2482" y="8046"/>
                      <a:pt x="4549" y="77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1" name="Freeform 210"/>
              <p:cNvSpPr>
                <a:spLocks/>
              </p:cNvSpPr>
              <p:nvPr/>
            </p:nvSpPr>
            <p:spPr bwMode="auto">
              <a:xfrm>
                <a:off x="9280525" y="1941513"/>
                <a:ext cx="144462" cy="157162"/>
              </a:xfrm>
              <a:custGeom>
                <a:avLst/>
                <a:gdLst>
                  <a:gd name="T0" fmla="*/ 11256 w 16876"/>
                  <a:gd name="T1" fmla="*/ 12370 h 18269"/>
                  <a:gd name="T2" fmla="*/ 15958 w 16876"/>
                  <a:gd name="T3" fmla="*/ 15984 h 18269"/>
                  <a:gd name="T4" fmla="*/ 16876 w 16876"/>
                  <a:gd name="T5" fmla="*/ 14699 h 18269"/>
                  <a:gd name="T6" fmla="*/ 13830 w 16876"/>
                  <a:gd name="T7" fmla="*/ 11524 h 18269"/>
                  <a:gd name="T8" fmla="*/ 11317 w 16876"/>
                  <a:gd name="T9" fmla="*/ 6995 h 18269"/>
                  <a:gd name="T10" fmla="*/ 10951 w 16876"/>
                  <a:gd name="T11" fmla="*/ 5249 h 18269"/>
                  <a:gd name="T12" fmla="*/ 11285 w 16876"/>
                  <a:gd name="T13" fmla="*/ 131 h 18269"/>
                  <a:gd name="T14" fmla="*/ 8897 w 16876"/>
                  <a:gd name="T15" fmla="*/ 0 h 18269"/>
                  <a:gd name="T16" fmla="*/ 9943 w 16876"/>
                  <a:gd name="T17" fmla="*/ 4802 h 18269"/>
                  <a:gd name="T18" fmla="*/ 9989 w 16876"/>
                  <a:gd name="T19" fmla="*/ 5170 h 18269"/>
                  <a:gd name="T20" fmla="*/ 9044 w 16876"/>
                  <a:gd name="T21" fmla="*/ 9433 h 18269"/>
                  <a:gd name="T22" fmla="*/ 5442 w 16876"/>
                  <a:gd name="T23" fmla="*/ 7837 h 18269"/>
                  <a:gd name="T24" fmla="*/ 1124 w 16876"/>
                  <a:gd name="T25" fmla="*/ 3727 h 18269"/>
                  <a:gd name="T26" fmla="*/ 0 w 16876"/>
                  <a:gd name="T27" fmla="*/ 5537 h 18269"/>
                  <a:gd name="T28" fmla="*/ 5361 w 16876"/>
                  <a:gd name="T29" fmla="*/ 9759 h 18269"/>
                  <a:gd name="T30" fmla="*/ 9912 w 16876"/>
                  <a:gd name="T31" fmla="*/ 13801 h 18269"/>
                  <a:gd name="T32" fmla="*/ 14450 w 16876"/>
                  <a:gd name="T33" fmla="*/ 18269 h 18269"/>
                  <a:gd name="T34" fmla="*/ 15530 w 16876"/>
                  <a:gd name="T35" fmla="*/ 16581 h 18269"/>
                  <a:gd name="T36" fmla="*/ 11256 w 16876"/>
                  <a:gd name="T37" fmla="*/ 12370 h 18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76" h="18269">
                    <a:moveTo>
                      <a:pt x="11256" y="12370"/>
                    </a:moveTo>
                    <a:lnTo>
                      <a:pt x="15958" y="15984"/>
                    </a:lnTo>
                    <a:lnTo>
                      <a:pt x="16876" y="14699"/>
                    </a:lnTo>
                    <a:cubicBezTo>
                      <a:pt x="16777" y="14615"/>
                      <a:pt x="14840" y="13010"/>
                      <a:pt x="13830" y="11524"/>
                    </a:cubicBezTo>
                    <a:cubicBezTo>
                      <a:pt x="12820" y="10035"/>
                      <a:pt x="11903" y="9078"/>
                      <a:pt x="11317" y="6995"/>
                    </a:cubicBezTo>
                    <a:cubicBezTo>
                      <a:pt x="11147" y="6389"/>
                      <a:pt x="11028" y="5807"/>
                      <a:pt x="10951" y="5249"/>
                    </a:cubicBezTo>
                    <a:cubicBezTo>
                      <a:pt x="10537" y="2270"/>
                      <a:pt x="11249" y="239"/>
                      <a:pt x="11285" y="131"/>
                    </a:cubicBezTo>
                    <a:lnTo>
                      <a:pt x="8897" y="0"/>
                    </a:lnTo>
                    <a:cubicBezTo>
                      <a:pt x="8934" y="117"/>
                      <a:pt x="9603" y="2363"/>
                      <a:pt x="9943" y="4802"/>
                    </a:cubicBezTo>
                    <a:cubicBezTo>
                      <a:pt x="9959" y="4924"/>
                      <a:pt x="9975" y="5048"/>
                      <a:pt x="9989" y="5170"/>
                    </a:cubicBezTo>
                    <a:cubicBezTo>
                      <a:pt x="10329" y="7904"/>
                      <a:pt x="9585" y="9243"/>
                      <a:pt x="9044" y="9433"/>
                    </a:cubicBezTo>
                    <a:cubicBezTo>
                      <a:pt x="8206" y="9734"/>
                      <a:pt x="7087" y="9157"/>
                      <a:pt x="5442" y="7837"/>
                    </a:cubicBezTo>
                    <a:cubicBezTo>
                      <a:pt x="3413" y="6213"/>
                      <a:pt x="1240" y="3853"/>
                      <a:pt x="1124" y="3727"/>
                    </a:cubicBezTo>
                    <a:lnTo>
                      <a:pt x="0" y="5537"/>
                    </a:lnTo>
                    <a:cubicBezTo>
                      <a:pt x="200" y="5693"/>
                      <a:pt x="3996" y="8671"/>
                      <a:pt x="5361" y="9759"/>
                    </a:cubicBezTo>
                    <a:cubicBezTo>
                      <a:pt x="6767" y="10884"/>
                      <a:pt x="8118" y="12325"/>
                      <a:pt x="9912" y="13801"/>
                    </a:cubicBezTo>
                    <a:cubicBezTo>
                      <a:pt x="11880" y="15413"/>
                      <a:pt x="14321" y="18127"/>
                      <a:pt x="14450" y="18269"/>
                    </a:cubicBezTo>
                    <a:lnTo>
                      <a:pt x="15530" y="16581"/>
                    </a:lnTo>
                    <a:lnTo>
                      <a:pt x="11256" y="12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2" name="Freeform 211"/>
              <p:cNvSpPr>
                <a:spLocks/>
              </p:cNvSpPr>
              <p:nvPr/>
            </p:nvSpPr>
            <p:spPr bwMode="auto">
              <a:xfrm>
                <a:off x="9361488" y="1827213"/>
                <a:ext cx="358775" cy="373062"/>
              </a:xfrm>
              <a:custGeom>
                <a:avLst/>
                <a:gdLst>
                  <a:gd name="T0" fmla="*/ 14061 w 41506"/>
                  <a:gd name="T1" fmla="*/ 31067 h 43324"/>
                  <a:gd name="T2" fmla="*/ 4534 w 41506"/>
                  <a:gd name="T3" fmla="*/ 41383 h 43324"/>
                  <a:gd name="T4" fmla="*/ 7489 w 41506"/>
                  <a:gd name="T5" fmla="*/ 43324 h 43324"/>
                  <a:gd name="T6" fmla="*/ 17670 w 41506"/>
                  <a:gd name="T7" fmla="*/ 34314 h 43324"/>
                  <a:gd name="T8" fmla="*/ 28092 w 41506"/>
                  <a:gd name="T9" fmla="*/ 23403 h 43324"/>
                  <a:gd name="T10" fmla="*/ 41506 w 41506"/>
                  <a:gd name="T11" fmla="*/ 10490 h 43324"/>
                  <a:gd name="T12" fmla="*/ 37330 w 41506"/>
                  <a:gd name="T13" fmla="*/ 7624 h 43324"/>
                  <a:gd name="T14" fmla="*/ 27501 w 41506"/>
                  <a:gd name="T15" fmla="*/ 18668 h 43324"/>
                  <a:gd name="T16" fmla="*/ 18933 w 41506"/>
                  <a:gd name="T17" fmla="*/ 23358 h 43324"/>
                  <a:gd name="T18" fmla="*/ 15892 w 41506"/>
                  <a:gd name="T19" fmla="*/ 17375 h 43324"/>
                  <a:gd name="T20" fmla="*/ 15709 w 41506"/>
                  <a:gd name="T21" fmla="*/ 13019 h 43324"/>
                  <a:gd name="T22" fmla="*/ 17355 w 41506"/>
                  <a:gd name="T23" fmla="*/ 0 h 43324"/>
                  <a:gd name="T24" fmla="*/ 11471 w 41506"/>
                  <a:gd name="T25" fmla="*/ 819 h 43324"/>
                  <a:gd name="T26" fmla="*/ 13096 w 41506"/>
                  <a:gd name="T27" fmla="*/ 7156 h 43324"/>
                  <a:gd name="T28" fmla="*/ 12814 w 41506"/>
                  <a:gd name="T29" fmla="*/ 17798 h 43324"/>
                  <a:gd name="T30" fmla="*/ 7528 w 41506"/>
                  <a:gd name="T31" fmla="*/ 29503 h 43324"/>
                  <a:gd name="T32" fmla="*/ 0 w 41506"/>
                  <a:gd name="T33" fmla="*/ 38624 h 43324"/>
                  <a:gd name="T34" fmla="*/ 3130 w 41506"/>
                  <a:gd name="T35" fmla="*/ 40348 h 43324"/>
                  <a:gd name="T36" fmla="*/ 14061 w 41506"/>
                  <a:gd name="T37" fmla="*/ 31067 h 4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06" h="43324">
                    <a:moveTo>
                      <a:pt x="14061" y="31067"/>
                    </a:moveTo>
                    <a:lnTo>
                      <a:pt x="4534" y="41383"/>
                    </a:lnTo>
                    <a:lnTo>
                      <a:pt x="7489" y="43324"/>
                    </a:lnTo>
                    <a:cubicBezTo>
                      <a:pt x="7773" y="43094"/>
                      <a:pt x="13141" y="38714"/>
                      <a:pt x="17670" y="34314"/>
                    </a:cubicBezTo>
                    <a:cubicBezTo>
                      <a:pt x="21795" y="30310"/>
                      <a:pt x="24846" y="26477"/>
                      <a:pt x="28092" y="23403"/>
                    </a:cubicBezTo>
                    <a:cubicBezTo>
                      <a:pt x="31237" y="20429"/>
                      <a:pt x="40994" y="10988"/>
                      <a:pt x="41506" y="10490"/>
                    </a:cubicBezTo>
                    <a:lnTo>
                      <a:pt x="37330" y="7624"/>
                    </a:lnTo>
                    <a:cubicBezTo>
                      <a:pt x="37075" y="7953"/>
                      <a:pt x="32173" y="14232"/>
                      <a:pt x="27501" y="18668"/>
                    </a:cubicBezTo>
                    <a:cubicBezTo>
                      <a:pt x="23710" y="22266"/>
                      <a:pt x="21056" y="23919"/>
                      <a:pt x="18933" y="23358"/>
                    </a:cubicBezTo>
                    <a:cubicBezTo>
                      <a:pt x="17884" y="23085"/>
                      <a:pt x="16426" y="21213"/>
                      <a:pt x="15892" y="17375"/>
                    </a:cubicBezTo>
                    <a:cubicBezTo>
                      <a:pt x="15720" y="16135"/>
                      <a:pt x="15643" y="14687"/>
                      <a:pt x="15709" y="13019"/>
                    </a:cubicBezTo>
                    <a:cubicBezTo>
                      <a:pt x="15957" y="6617"/>
                      <a:pt x="17285" y="331"/>
                      <a:pt x="17355" y="0"/>
                    </a:cubicBezTo>
                    <a:lnTo>
                      <a:pt x="11471" y="819"/>
                    </a:lnTo>
                    <a:cubicBezTo>
                      <a:pt x="11525" y="940"/>
                      <a:pt x="12551" y="3239"/>
                      <a:pt x="13096" y="7156"/>
                    </a:cubicBezTo>
                    <a:cubicBezTo>
                      <a:pt x="13495" y="10021"/>
                      <a:pt x="13608" y="13686"/>
                      <a:pt x="12814" y="17798"/>
                    </a:cubicBezTo>
                    <a:cubicBezTo>
                      <a:pt x="11791" y="23074"/>
                      <a:pt x="9719" y="25616"/>
                      <a:pt x="7528" y="29503"/>
                    </a:cubicBezTo>
                    <a:cubicBezTo>
                      <a:pt x="5341" y="33389"/>
                      <a:pt x="266" y="38363"/>
                      <a:pt x="0" y="38624"/>
                    </a:cubicBezTo>
                    <a:lnTo>
                      <a:pt x="3130" y="40348"/>
                    </a:lnTo>
                    <a:lnTo>
                      <a:pt x="14061" y="310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3" name="Freeform 212"/>
              <p:cNvSpPr>
                <a:spLocks/>
              </p:cNvSpPr>
              <p:nvPr/>
            </p:nvSpPr>
            <p:spPr bwMode="auto">
              <a:xfrm>
                <a:off x="9196388" y="1662113"/>
                <a:ext cx="22225" cy="23812"/>
              </a:xfrm>
              <a:custGeom>
                <a:avLst/>
                <a:gdLst>
                  <a:gd name="T0" fmla="*/ 2647 w 2663"/>
                  <a:gd name="T1" fmla="*/ 1215 h 2795"/>
                  <a:gd name="T2" fmla="*/ 1477 w 2663"/>
                  <a:gd name="T3" fmla="*/ 79 h 2795"/>
                  <a:gd name="T4" fmla="*/ 11 w 2663"/>
                  <a:gd name="T5" fmla="*/ 1254 h 2795"/>
                  <a:gd name="T6" fmla="*/ 16 w 2663"/>
                  <a:gd name="T7" fmla="*/ 1578 h 2795"/>
                  <a:gd name="T8" fmla="*/ 1190 w 2663"/>
                  <a:gd name="T9" fmla="*/ 2717 h 2795"/>
                  <a:gd name="T10" fmla="*/ 2652 w 2663"/>
                  <a:gd name="T11" fmla="*/ 1544 h 2795"/>
                  <a:gd name="T12" fmla="*/ 2647 w 2663"/>
                  <a:gd name="T13" fmla="*/ 1215 h 2795"/>
                </a:gdLst>
                <a:ahLst/>
                <a:cxnLst>
                  <a:cxn ang="0">
                    <a:pos x="T0" y="T1"/>
                  </a:cxn>
                  <a:cxn ang="0">
                    <a:pos x="T2" y="T3"/>
                  </a:cxn>
                  <a:cxn ang="0">
                    <a:pos x="T4" y="T5"/>
                  </a:cxn>
                  <a:cxn ang="0">
                    <a:pos x="T6" y="T7"/>
                  </a:cxn>
                  <a:cxn ang="0">
                    <a:pos x="T8" y="T9"/>
                  </a:cxn>
                  <a:cxn ang="0">
                    <a:pos x="T10" y="T11"/>
                  </a:cxn>
                  <a:cxn ang="0">
                    <a:pos x="T12" y="T13"/>
                  </a:cxn>
                </a:cxnLst>
                <a:rect l="0" t="0" r="r" b="b"/>
                <a:pathLst>
                  <a:path w="2663" h="2795">
                    <a:moveTo>
                      <a:pt x="2647" y="1215"/>
                    </a:moveTo>
                    <a:cubicBezTo>
                      <a:pt x="2564" y="631"/>
                      <a:pt x="2097" y="151"/>
                      <a:pt x="1477" y="79"/>
                    </a:cubicBezTo>
                    <a:cubicBezTo>
                      <a:pt x="753" y="0"/>
                      <a:pt x="99" y="525"/>
                      <a:pt x="11" y="1254"/>
                    </a:cubicBezTo>
                    <a:cubicBezTo>
                      <a:pt x="0" y="1364"/>
                      <a:pt x="2" y="1472"/>
                      <a:pt x="16" y="1578"/>
                    </a:cubicBezTo>
                    <a:cubicBezTo>
                      <a:pt x="99" y="2166"/>
                      <a:pt x="569" y="2644"/>
                      <a:pt x="1190" y="2717"/>
                    </a:cubicBezTo>
                    <a:cubicBezTo>
                      <a:pt x="1912" y="2795"/>
                      <a:pt x="2564" y="2270"/>
                      <a:pt x="2652" y="1544"/>
                    </a:cubicBezTo>
                    <a:cubicBezTo>
                      <a:pt x="2663" y="1432"/>
                      <a:pt x="2663" y="1323"/>
                      <a:pt x="2647" y="1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4" name="Freeform 213"/>
              <p:cNvSpPr>
                <a:spLocks/>
              </p:cNvSpPr>
              <p:nvPr/>
            </p:nvSpPr>
            <p:spPr bwMode="auto">
              <a:xfrm>
                <a:off x="9142413" y="1585913"/>
                <a:ext cx="122237" cy="138112"/>
              </a:xfrm>
              <a:custGeom>
                <a:avLst/>
                <a:gdLst>
                  <a:gd name="T0" fmla="*/ 4781 w 14239"/>
                  <a:gd name="T1" fmla="*/ 5286 h 16168"/>
                  <a:gd name="T2" fmla="*/ 855 w 14239"/>
                  <a:gd name="T3" fmla="*/ 1920 h 16168"/>
                  <a:gd name="T4" fmla="*/ 0 w 14239"/>
                  <a:gd name="T5" fmla="*/ 2993 h 16168"/>
                  <a:gd name="T6" fmla="*/ 2496 w 14239"/>
                  <a:gd name="T7" fmla="*/ 5899 h 16168"/>
                  <a:gd name="T8" fmla="*/ 4468 w 14239"/>
                  <a:gd name="T9" fmla="*/ 9960 h 16168"/>
                  <a:gd name="T10" fmla="*/ 4628 w 14239"/>
                  <a:gd name="T11" fmla="*/ 10857 h 16168"/>
                  <a:gd name="T12" fmla="*/ 4160 w 14239"/>
                  <a:gd name="T13" fmla="*/ 15938 h 16168"/>
                  <a:gd name="T14" fmla="*/ 6236 w 14239"/>
                  <a:gd name="T15" fmla="*/ 16168 h 16168"/>
                  <a:gd name="T16" fmla="*/ 5719 w 14239"/>
                  <a:gd name="T17" fmla="*/ 13334 h 16168"/>
                  <a:gd name="T18" fmla="*/ 5534 w 14239"/>
                  <a:gd name="T19" fmla="*/ 11608 h 16168"/>
                  <a:gd name="T20" fmla="*/ 6567 w 14239"/>
                  <a:gd name="T21" fmla="*/ 7948 h 16168"/>
                  <a:gd name="T22" fmla="*/ 9620 w 14239"/>
                  <a:gd name="T23" fmla="*/ 9507 h 16168"/>
                  <a:gd name="T24" fmla="*/ 13174 w 14239"/>
                  <a:gd name="T25" fmla="*/ 13296 h 16168"/>
                  <a:gd name="T26" fmla="*/ 14239 w 14239"/>
                  <a:gd name="T27" fmla="*/ 11777 h 16168"/>
                  <a:gd name="T28" fmla="*/ 9780 w 14239"/>
                  <a:gd name="T29" fmla="*/ 7841 h 16168"/>
                  <a:gd name="T30" fmla="*/ 6015 w 14239"/>
                  <a:gd name="T31" fmla="*/ 4109 h 16168"/>
                  <a:gd name="T32" fmla="*/ 2281 w 14239"/>
                  <a:gd name="T33" fmla="*/ 0 h 16168"/>
                  <a:gd name="T34" fmla="*/ 1262 w 14239"/>
                  <a:gd name="T35" fmla="*/ 1413 h 16168"/>
                  <a:gd name="T36" fmla="*/ 4781 w 14239"/>
                  <a:gd name="T37" fmla="*/ 5286 h 1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39" h="16168">
                    <a:moveTo>
                      <a:pt x="4781" y="5286"/>
                    </a:moveTo>
                    <a:lnTo>
                      <a:pt x="855" y="1920"/>
                    </a:lnTo>
                    <a:lnTo>
                      <a:pt x="0" y="2993"/>
                    </a:lnTo>
                    <a:cubicBezTo>
                      <a:pt x="83" y="3073"/>
                      <a:pt x="1689" y="4554"/>
                      <a:pt x="2496" y="5899"/>
                    </a:cubicBezTo>
                    <a:cubicBezTo>
                      <a:pt x="3307" y="7245"/>
                      <a:pt x="4058" y="8116"/>
                      <a:pt x="4468" y="9960"/>
                    </a:cubicBezTo>
                    <a:cubicBezTo>
                      <a:pt x="4538" y="10264"/>
                      <a:pt x="4590" y="10566"/>
                      <a:pt x="4628" y="10857"/>
                    </a:cubicBezTo>
                    <a:cubicBezTo>
                      <a:pt x="5039" y="13806"/>
                      <a:pt x="4204" y="15832"/>
                      <a:pt x="4160" y="15938"/>
                    </a:cubicBezTo>
                    <a:lnTo>
                      <a:pt x="6236" y="16168"/>
                    </a:lnTo>
                    <a:cubicBezTo>
                      <a:pt x="6222" y="16105"/>
                      <a:pt x="5933" y="14901"/>
                      <a:pt x="5719" y="13334"/>
                    </a:cubicBezTo>
                    <a:cubicBezTo>
                      <a:pt x="5641" y="12780"/>
                      <a:pt x="5573" y="12193"/>
                      <a:pt x="5534" y="11608"/>
                    </a:cubicBezTo>
                    <a:cubicBezTo>
                      <a:pt x="5372" y="9220"/>
                      <a:pt x="6076" y="8084"/>
                      <a:pt x="6567" y="7948"/>
                    </a:cubicBezTo>
                    <a:cubicBezTo>
                      <a:pt x="7304" y="7734"/>
                      <a:pt x="8251" y="8284"/>
                      <a:pt x="9620" y="9507"/>
                    </a:cubicBezTo>
                    <a:cubicBezTo>
                      <a:pt x="11299" y="11028"/>
                      <a:pt x="13082" y="13183"/>
                      <a:pt x="13174" y="13296"/>
                    </a:cubicBezTo>
                    <a:lnTo>
                      <a:pt x="14239" y="11777"/>
                    </a:lnTo>
                    <a:cubicBezTo>
                      <a:pt x="14074" y="11632"/>
                      <a:pt x="10913" y="8861"/>
                      <a:pt x="9780" y="7841"/>
                    </a:cubicBezTo>
                    <a:cubicBezTo>
                      <a:pt x="8614" y="6794"/>
                      <a:pt x="7503" y="5475"/>
                      <a:pt x="6015" y="4109"/>
                    </a:cubicBezTo>
                    <a:cubicBezTo>
                      <a:pt x="4385" y="2615"/>
                      <a:pt x="2388" y="131"/>
                      <a:pt x="2281" y="0"/>
                    </a:cubicBezTo>
                    <a:lnTo>
                      <a:pt x="1262" y="1413"/>
                    </a:lnTo>
                    <a:lnTo>
                      <a:pt x="4781" y="5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5" name="Freeform 214"/>
              <p:cNvSpPr>
                <a:spLocks/>
              </p:cNvSpPr>
              <p:nvPr/>
            </p:nvSpPr>
            <p:spPr bwMode="auto">
              <a:xfrm>
                <a:off x="8572500" y="1349375"/>
                <a:ext cx="53975" cy="58737"/>
              </a:xfrm>
              <a:custGeom>
                <a:avLst/>
                <a:gdLst>
                  <a:gd name="T0" fmla="*/ 64 w 6123"/>
                  <a:gd name="T1" fmla="*/ 3823 h 6824"/>
                  <a:gd name="T2" fmla="*/ 2032 w 6123"/>
                  <a:gd name="T3" fmla="*/ 6247 h 6824"/>
                  <a:gd name="T4" fmla="*/ 5905 w 6123"/>
                  <a:gd name="T5" fmla="*/ 4443 h 6824"/>
                  <a:gd name="T6" fmla="*/ 6056 w 6123"/>
                  <a:gd name="T7" fmla="*/ 3002 h 6824"/>
                  <a:gd name="T8" fmla="*/ 4088 w 6123"/>
                  <a:gd name="T9" fmla="*/ 574 h 6824"/>
                  <a:gd name="T10" fmla="*/ 215 w 6123"/>
                  <a:gd name="T11" fmla="*/ 2380 h 6824"/>
                  <a:gd name="T12" fmla="*/ 64 w 6123"/>
                  <a:gd name="T13" fmla="*/ 3823 h 6824"/>
                </a:gdLst>
                <a:ahLst/>
                <a:cxnLst>
                  <a:cxn ang="0">
                    <a:pos x="T0" y="T1"/>
                  </a:cxn>
                  <a:cxn ang="0">
                    <a:pos x="T2" y="T3"/>
                  </a:cxn>
                  <a:cxn ang="0">
                    <a:pos x="T4" y="T5"/>
                  </a:cxn>
                  <a:cxn ang="0">
                    <a:pos x="T6" y="T7"/>
                  </a:cxn>
                  <a:cxn ang="0">
                    <a:pos x="T8" y="T9"/>
                  </a:cxn>
                  <a:cxn ang="0">
                    <a:pos x="T10" y="T11"/>
                  </a:cxn>
                  <a:cxn ang="0">
                    <a:pos x="T12" y="T13"/>
                  </a:cxn>
                </a:cxnLst>
                <a:rect l="0" t="0" r="r" b="b"/>
                <a:pathLst>
                  <a:path w="6123" h="6824">
                    <a:moveTo>
                      <a:pt x="64" y="3823"/>
                    </a:moveTo>
                    <a:cubicBezTo>
                      <a:pt x="214" y="4898"/>
                      <a:pt x="943" y="5857"/>
                      <a:pt x="2032" y="6247"/>
                    </a:cubicBezTo>
                    <a:cubicBezTo>
                      <a:pt x="3601" y="6824"/>
                      <a:pt x="5330" y="6014"/>
                      <a:pt x="5905" y="4443"/>
                    </a:cubicBezTo>
                    <a:cubicBezTo>
                      <a:pt x="6076" y="3967"/>
                      <a:pt x="6123" y="3473"/>
                      <a:pt x="6056" y="3002"/>
                    </a:cubicBezTo>
                    <a:cubicBezTo>
                      <a:pt x="5907" y="1927"/>
                      <a:pt x="5179" y="967"/>
                      <a:pt x="4088" y="574"/>
                    </a:cubicBezTo>
                    <a:cubicBezTo>
                      <a:pt x="2516" y="0"/>
                      <a:pt x="782" y="813"/>
                      <a:pt x="215" y="2380"/>
                    </a:cubicBezTo>
                    <a:cubicBezTo>
                      <a:pt x="43" y="2858"/>
                      <a:pt x="0" y="3350"/>
                      <a:pt x="64" y="38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6" name="Freeform 215"/>
              <p:cNvSpPr>
                <a:spLocks/>
              </p:cNvSpPr>
              <p:nvPr/>
            </p:nvSpPr>
            <p:spPr bwMode="auto">
              <a:xfrm>
                <a:off x="8797925" y="1438275"/>
                <a:ext cx="26987" cy="30162"/>
              </a:xfrm>
              <a:custGeom>
                <a:avLst/>
                <a:gdLst>
                  <a:gd name="T0" fmla="*/ 162 w 3060"/>
                  <a:gd name="T1" fmla="*/ 1086 h 3435"/>
                  <a:gd name="T2" fmla="*/ 39 w 3060"/>
                  <a:gd name="T3" fmla="*/ 1923 h 3435"/>
                  <a:gd name="T4" fmla="*/ 889 w 3060"/>
                  <a:gd name="T5" fmla="*/ 3086 h 3435"/>
                  <a:gd name="T6" fmla="*/ 2892 w 3060"/>
                  <a:gd name="T7" fmla="*/ 2349 h 3435"/>
                  <a:gd name="T8" fmla="*/ 3021 w 3060"/>
                  <a:gd name="T9" fmla="*/ 1504 h 3435"/>
                  <a:gd name="T10" fmla="*/ 2164 w 3060"/>
                  <a:gd name="T11" fmla="*/ 347 h 3435"/>
                  <a:gd name="T12" fmla="*/ 162 w 3060"/>
                  <a:gd name="T13" fmla="*/ 1086 h 3435"/>
                </a:gdLst>
                <a:ahLst/>
                <a:cxnLst>
                  <a:cxn ang="0">
                    <a:pos x="T0" y="T1"/>
                  </a:cxn>
                  <a:cxn ang="0">
                    <a:pos x="T2" y="T3"/>
                  </a:cxn>
                  <a:cxn ang="0">
                    <a:pos x="T4" y="T5"/>
                  </a:cxn>
                  <a:cxn ang="0">
                    <a:pos x="T6" y="T7"/>
                  </a:cxn>
                  <a:cxn ang="0">
                    <a:pos x="T8" y="T9"/>
                  </a:cxn>
                  <a:cxn ang="0">
                    <a:pos x="T10" y="T11"/>
                  </a:cxn>
                  <a:cxn ang="0">
                    <a:pos x="T12" y="T13"/>
                  </a:cxn>
                </a:cxnLst>
                <a:rect l="0" t="0" r="r" b="b"/>
                <a:pathLst>
                  <a:path w="3060" h="3435">
                    <a:moveTo>
                      <a:pt x="162" y="1086"/>
                    </a:moveTo>
                    <a:cubicBezTo>
                      <a:pt x="36" y="1357"/>
                      <a:pt x="0" y="1646"/>
                      <a:pt x="39" y="1923"/>
                    </a:cubicBezTo>
                    <a:cubicBezTo>
                      <a:pt x="106" y="2414"/>
                      <a:pt x="411" y="2860"/>
                      <a:pt x="889" y="3086"/>
                    </a:cubicBezTo>
                    <a:cubicBezTo>
                      <a:pt x="1648" y="3435"/>
                      <a:pt x="2546" y="3104"/>
                      <a:pt x="2892" y="2349"/>
                    </a:cubicBezTo>
                    <a:cubicBezTo>
                      <a:pt x="3021" y="2072"/>
                      <a:pt x="3060" y="1783"/>
                      <a:pt x="3021" y="1504"/>
                    </a:cubicBezTo>
                    <a:cubicBezTo>
                      <a:pt x="2954" y="1019"/>
                      <a:pt x="2645" y="574"/>
                      <a:pt x="2164" y="347"/>
                    </a:cubicBezTo>
                    <a:cubicBezTo>
                      <a:pt x="1407" y="0"/>
                      <a:pt x="507" y="331"/>
                      <a:pt x="162"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7" name="Freeform 216"/>
              <p:cNvSpPr>
                <a:spLocks/>
              </p:cNvSpPr>
              <p:nvPr/>
            </p:nvSpPr>
            <p:spPr bwMode="auto">
              <a:xfrm>
                <a:off x="8707438" y="1389063"/>
                <a:ext cx="173037" cy="115887"/>
              </a:xfrm>
              <a:custGeom>
                <a:avLst/>
                <a:gdLst>
                  <a:gd name="T0" fmla="*/ 8805 w 20020"/>
                  <a:gd name="T1" fmla="*/ 5993 h 13414"/>
                  <a:gd name="T2" fmla="*/ 4504 w 20020"/>
                  <a:gd name="T3" fmla="*/ 8779 h 13414"/>
                  <a:gd name="T4" fmla="*/ 0 w 20020"/>
                  <a:gd name="T5" fmla="*/ 10213 h 13414"/>
                  <a:gd name="T6" fmla="*/ 678 w 20020"/>
                  <a:gd name="T7" fmla="*/ 11473 h 13414"/>
                  <a:gd name="T8" fmla="*/ 6361 w 20020"/>
                  <a:gd name="T9" fmla="*/ 10718 h 13414"/>
                  <a:gd name="T10" fmla="*/ 931 w 20020"/>
                  <a:gd name="T11" fmla="*/ 12122 h 13414"/>
                  <a:gd name="T12" fmla="*/ 1503 w 20020"/>
                  <a:gd name="T13" fmla="*/ 13414 h 13414"/>
                  <a:gd name="T14" fmla="*/ 6866 w 20020"/>
                  <a:gd name="T15" fmla="*/ 12584 h 13414"/>
                  <a:gd name="T16" fmla="*/ 12728 w 20020"/>
                  <a:gd name="T17" fmla="*/ 11169 h 13414"/>
                  <a:gd name="T18" fmla="*/ 20020 w 20020"/>
                  <a:gd name="T19" fmla="*/ 9728 h 13414"/>
                  <a:gd name="T20" fmla="*/ 19240 w 20020"/>
                  <a:gd name="T21" fmla="*/ 7861 h 13414"/>
                  <a:gd name="T22" fmla="*/ 13548 w 20020"/>
                  <a:gd name="T23" fmla="*/ 9455 h 13414"/>
                  <a:gd name="T24" fmla="*/ 9659 w 20020"/>
                  <a:gd name="T25" fmla="*/ 9178 h 13414"/>
                  <a:gd name="T26" fmla="*/ 9457 w 20020"/>
                  <a:gd name="T27" fmla="*/ 8673 h 13414"/>
                  <a:gd name="T28" fmla="*/ 10812 w 20020"/>
                  <a:gd name="T29" fmla="*/ 5005 h 13414"/>
                  <a:gd name="T30" fmla="*/ 14175 w 20020"/>
                  <a:gd name="T31" fmla="*/ 986 h 13414"/>
                  <a:gd name="T32" fmla="*/ 12027 w 20020"/>
                  <a:gd name="T33" fmla="*/ 0 h 13414"/>
                  <a:gd name="T34" fmla="*/ 8805 w 20020"/>
                  <a:gd name="T35" fmla="*/ 5993 h 1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20" h="13414">
                    <a:moveTo>
                      <a:pt x="8805" y="5993"/>
                    </a:moveTo>
                    <a:cubicBezTo>
                      <a:pt x="7324" y="7535"/>
                      <a:pt x="6077" y="7947"/>
                      <a:pt x="4504" y="8779"/>
                    </a:cubicBezTo>
                    <a:cubicBezTo>
                      <a:pt x="2924" y="9611"/>
                      <a:pt x="150" y="10183"/>
                      <a:pt x="0" y="10213"/>
                    </a:cubicBezTo>
                    <a:lnTo>
                      <a:pt x="678" y="11473"/>
                    </a:lnTo>
                    <a:lnTo>
                      <a:pt x="6361" y="10718"/>
                    </a:lnTo>
                    <a:lnTo>
                      <a:pt x="931" y="12122"/>
                    </a:lnTo>
                    <a:lnTo>
                      <a:pt x="1503" y="13414"/>
                    </a:lnTo>
                    <a:cubicBezTo>
                      <a:pt x="1648" y="13396"/>
                      <a:pt x="4396" y="13085"/>
                      <a:pt x="6866" y="12584"/>
                    </a:cubicBezTo>
                    <a:cubicBezTo>
                      <a:pt x="9121" y="12131"/>
                      <a:pt x="10969" y="11500"/>
                      <a:pt x="12728" y="11169"/>
                    </a:cubicBezTo>
                    <a:cubicBezTo>
                      <a:pt x="14423" y="10849"/>
                      <a:pt x="19739" y="9784"/>
                      <a:pt x="20020" y="9728"/>
                    </a:cubicBezTo>
                    <a:lnTo>
                      <a:pt x="19240" y="7861"/>
                    </a:lnTo>
                    <a:cubicBezTo>
                      <a:pt x="19081" y="7916"/>
                      <a:pt x="16078" y="8966"/>
                      <a:pt x="13548" y="9455"/>
                    </a:cubicBezTo>
                    <a:cubicBezTo>
                      <a:pt x="11504" y="9841"/>
                      <a:pt x="10250" y="9829"/>
                      <a:pt x="9659" y="9178"/>
                    </a:cubicBezTo>
                    <a:cubicBezTo>
                      <a:pt x="9562" y="9074"/>
                      <a:pt x="9491" y="8903"/>
                      <a:pt x="9457" y="8673"/>
                    </a:cubicBezTo>
                    <a:cubicBezTo>
                      <a:pt x="9358" y="7967"/>
                      <a:pt x="9637" y="6691"/>
                      <a:pt x="10812" y="5005"/>
                    </a:cubicBezTo>
                    <a:cubicBezTo>
                      <a:pt x="12279" y="2911"/>
                      <a:pt x="14080" y="1083"/>
                      <a:pt x="14175" y="986"/>
                    </a:cubicBezTo>
                    <a:lnTo>
                      <a:pt x="12027" y="0"/>
                    </a:lnTo>
                    <a:cubicBezTo>
                      <a:pt x="12002" y="158"/>
                      <a:pt x="11547" y="3114"/>
                      <a:pt x="8805" y="59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8" name="Freeform 217"/>
              <p:cNvSpPr>
                <a:spLocks/>
              </p:cNvSpPr>
              <p:nvPr/>
            </p:nvSpPr>
            <p:spPr bwMode="auto">
              <a:xfrm>
                <a:off x="8445500" y="1546225"/>
                <a:ext cx="42862" cy="44450"/>
              </a:xfrm>
              <a:custGeom>
                <a:avLst/>
                <a:gdLst>
                  <a:gd name="T0" fmla="*/ 4800 w 4897"/>
                  <a:gd name="T1" fmla="*/ 2285 h 5227"/>
                  <a:gd name="T2" fmla="*/ 4105 w 4897"/>
                  <a:gd name="T3" fmla="*/ 919 h 5227"/>
                  <a:gd name="T4" fmla="*/ 747 w 4897"/>
                  <a:gd name="T5" fmla="*/ 951 h 5227"/>
                  <a:gd name="T6" fmla="*/ 95 w 4897"/>
                  <a:gd name="T7" fmla="*/ 2944 h 5227"/>
                  <a:gd name="T8" fmla="*/ 787 w 4897"/>
                  <a:gd name="T9" fmla="*/ 4310 h 5227"/>
                  <a:gd name="T10" fmla="*/ 4148 w 4897"/>
                  <a:gd name="T11" fmla="*/ 4269 h 5227"/>
                  <a:gd name="T12" fmla="*/ 4800 w 4897"/>
                  <a:gd name="T13" fmla="*/ 2285 h 5227"/>
                </a:gdLst>
                <a:ahLst/>
                <a:cxnLst>
                  <a:cxn ang="0">
                    <a:pos x="T0" y="T1"/>
                  </a:cxn>
                  <a:cxn ang="0">
                    <a:pos x="T2" y="T3"/>
                  </a:cxn>
                  <a:cxn ang="0">
                    <a:pos x="T4" y="T5"/>
                  </a:cxn>
                  <a:cxn ang="0">
                    <a:pos x="T6" y="T7"/>
                  </a:cxn>
                  <a:cxn ang="0">
                    <a:pos x="T8" y="T9"/>
                  </a:cxn>
                  <a:cxn ang="0">
                    <a:pos x="T10" y="T11"/>
                  </a:cxn>
                  <a:cxn ang="0">
                    <a:pos x="T12" y="T13"/>
                  </a:cxn>
                </a:cxnLst>
                <a:rect l="0" t="0" r="r" b="b"/>
                <a:pathLst>
                  <a:path w="4897" h="5227">
                    <a:moveTo>
                      <a:pt x="4800" y="2285"/>
                    </a:moveTo>
                    <a:cubicBezTo>
                      <a:pt x="4730" y="1781"/>
                      <a:pt x="4498" y="1300"/>
                      <a:pt x="4105" y="919"/>
                    </a:cubicBezTo>
                    <a:cubicBezTo>
                      <a:pt x="3170" y="0"/>
                      <a:pt x="1664" y="13"/>
                      <a:pt x="747" y="951"/>
                    </a:cubicBezTo>
                    <a:cubicBezTo>
                      <a:pt x="214" y="1503"/>
                      <a:pt x="0" y="2243"/>
                      <a:pt x="95" y="2944"/>
                    </a:cubicBezTo>
                    <a:cubicBezTo>
                      <a:pt x="167" y="3444"/>
                      <a:pt x="395" y="3927"/>
                      <a:pt x="787" y="4310"/>
                    </a:cubicBezTo>
                    <a:cubicBezTo>
                      <a:pt x="1730" y="5227"/>
                      <a:pt x="3229" y="5203"/>
                      <a:pt x="4148" y="4269"/>
                    </a:cubicBezTo>
                    <a:cubicBezTo>
                      <a:pt x="4680" y="3724"/>
                      <a:pt x="4897" y="2985"/>
                      <a:pt x="4800" y="2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09" name="Freeform 218"/>
              <p:cNvSpPr>
                <a:spLocks/>
              </p:cNvSpPr>
              <p:nvPr/>
            </p:nvSpPr>
            <p:spPr bwMode="auto">
              <a:xfrm>
                <a:off x="8470900" y="1246188"/>
                <a:ext cx="265112" cy="328612"/>
              </a:xfrm>
              <a:custGeom>
                <a:avLst/>
                <a:gdLst>
                  <a:gd name="T0" fmla="*/ 22300 w 30729"/>
                  <a:gd name="T1" fmla="*/ 37983 h 37983"/>
                  <a:gd name="T2" fmla="*/ 25360 w 30729"/>
                  <a:gd name="T3" fmla="*/ 37309 h 37983"/>
                  <a:gd name="T4" fmla="*/ 22418 w 30729"/>
                  <a:gd name="T5" fmla="*/ 25898 h 37983"/>
                  <a:gd name="T6" fmla="*/ 26798 w 30729"/>
                  <a:gd name="T7" fmla="*/ 36989 h 37983"/>
                  <a:gd name="T8" fmla="*/ 30729 w 30729"/>
                  <a:gd name="T9" fmla="*/ 36322 h 37983"/>
                  <a:gd name="T10" fmla="*/ 26074 w 30729"/>
                  <a:gd name="T11" fmla="*/ 24554 h 37983"/>
                  <a:gd name="T12" fmla="*/ 22228 w 30729"/>
                  <a:gd name="T13" fmla="*/ 13089 h 37983"/>
                  <a:gd name="T14" fmla="*/ 18673 w 30729"/>
                  <a:gd name="T15" fmla="*/ 0 h 37983"/>
                  <a:gd name="T16" fmla="*/ 14500 w 30729"/>
                  <a:gd name="T17" fmla="*/ 642 h 37983"/>
                  <a:gd name="T18" fmla="*/ 18649 w 30729"/>
                  <a:gd name="T19" fmla="*/ 11740 h 37983"/>
                  <a:gd name="T20" fmla="*/ 19473 w 30729"/>
                  <a:gd name="T21" fmla="*/ 15417 h 37983"/>
                  <a:gd name="T22" fmla="*/ 18775 w 30729"/>
                  <a:gd name="T23" fmla="*/ 19565 h 37983"/>
                  <a:gd name="T24" fmla="*/ 10231 w 30729"/>
                  <a:gd name="T25" fmla="*/ 17976 h 37983"/>
                  <a:gd name="T26" fmla="*/ 1619 w 30729"/>
                  <a:gd name="T27" fmla="*/ 11946 h 37983"/>
                  <a:gd name="T28" fmla="*/ 0 w 30729"/>
                  <a:gd name="T29" fmla="*/ 16421 h 37983"/>
                  <a:gd name="T30" fmla="*/ 12537 w 30729"/>
                  <a:gd name="T31" fmla="*/ 21822 h 37983"/>
                  <a:gd name="T32" fmla="*/ 18863 w 30729"/>
                  <a:gd name="T33" fmla="*/ 29935 h 37983"/>
                  <a:gd name="T34" fmla="*/ 22300 w 30729"/>
                  <a:gd name="T35" fmla="*/ 37983 h 37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29" h="37983">
                    <a:moveTo>
                      <a:pt x="22300" y="37983"/>
                    </a:moveTo>
                    <a:lnTo>
                      <a:pt x="25360" y="37309"/>
                    </a:lnTo>
                    <a:lnTo>
                      <a:pt x="22418" y="25898"/>
                    </a:lnTo>
                    <a:lnTo>
                      <a:pt x="26798" y="36989"/>
                    </a:lnTo>
                    <a:lnTo>
                      <a:pt x="30729" y="36322"/>
                    </a:lnTo>
                    <a:cubicBezTo>
                      <a:pt x="30567" y="35977"/>
                      <a:pt x="27497" y="29406"/>
                      <a:pt x="26074" y="24554"/>
                    </a:cubicBezTo>
                    <a:cubicBezTo>
                      <a:pt x="24769" y="20129"/>
                      <a:pt x="23196" y="16540"/>
                      <a:pt x="22228" y="13089"/>
                    </a:cubicBezTo>
                    <a:cubicBezTo>
                      <a:pt x="21297" y="9746"/>
                      <a:pt x="18802" y="489"/>
                      <a:pt x="18673" y="0"/>
                    </a:cubicBezTo>
                    <a:lnTo>
                      <a:pt x="14500" y="642"/>
                    </a:lnTo>
                    <a:cubicBezTo>
                      <a:pt x="14638" y="949"/>
                      <a:pt x="17249" y="6765"/>
                      <a:pt x="18649" y="11740"/>
                    </a:cubicBezTo>
                    <a:cubicBezTo>
                      <a:pt x="19043" y="13147"/>
                      <a:pt x="19325" y="14367"/>
                      <a:pt x="19473" y="15417"/>
                    </a:cubicBezTo>
                    <a:cubicBezTo>
                      <a:pt x="19742" y="17368"/>
                      <a:pt x="19552" y="18722"/>
                      <a:pt x="18775" y="19565"/>
                    </a:cubicBezTo>
                    <a:cubicBezTo>
                      <a:pt x="17999" y="20404"/>
                      <a:pt x="14965" y="20717"/>
                      <a:pt x="10231" y="17976"/>
                    </a:cubicBezTo>
                    <a:cubicBezTo>
                      <a:pt x="5778" y="15401"/>
                      <a:pt x="1826" y="12119"/>
                      <a:pt x="1619" y="11946"/>
                    </a:cubicBezTo>
                    <a:lnTo>
                      <a:pt x="0" y="16421"/>
                    </a:lnTo>
                    <a:cubicBezTo>
                      <a:pt x="316" y="16441"/>
                      <a:pt x="6328" y="16835"/>
                      <a:pt x="12537" y="21822"/>
                    </a:cubicBezTo>
                    <a:cubicBezTo>
                      <a:pt x="15893" y="24514"/>
                      <a:pt x="16930" y="26933"/>
                      <a:pt x="18863" y="29935"/>
                    </a:cubicBezTo>
                    <a:cubicBezTo>
                      <a:pt x="20808" y="32943"/>
                      <a:pt x="22226" y="37729"/>
                      <a:pt x="22300" y="379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0" name="Freeform 219"/>
              <p:cNvSpPr>
                <a:spLocks/>
              </p:cNvSpPr>
              <p:nvPr/>
            </p:nvSpPr>
            <p:spPr bwMode="auto">
              <a:xfrm>
                <a:off x="8375650" y="1474788"/>
                <a:ext cx="266700" cy="161925"/>
              </a:xfrm>
              <a:custGeom>
                <a:avLst/>
                <a:gdLst>
                  <a:gd name="T0" fmla="*/ 29904 w 30783"/>
                  <a:gd name="T1" fmla="*/ 11894 h 18790"/>
                  <a:gd name="T2" fmla="*/ 20566 w 30783"/>
                  <a:gd name="T3" fmla="*/ 12590 h 18790"/>
                  <a:gd name="T4" fmla="*/ 29635 w 30783"/>
                  <a:gd name="T5" fmla="*/ 10773 h 18790"/>
                  <a:gd name="T6" fmla="*/ 29071 w 30783"/>
                  <a:gd name="T7" fmla="*/ 8375 h 18790"/>
                  <a:gd name="T8" fmla="*/ 22203 w 30783"/>
                  <a:gd name="T9" fmla="*/ 8699 h 18790"/>
                  <a:gd name="T10" fmla="*/ 14310 w 30783"/>
                  <a:gd name="T11" fmla="*/ 7002 h 18790"/>
                  <a:gd name="T12" fmla="*/ 6204 w 30783"/>
                  <a:gd name="T13" fmla="*/ 0 h 18790"/>
                  <a:gd name="T14" fmla="*/ 3600 w 30783"/>
                  <a:gd name="T15" fmla="*/ 2671 h 18790"/>
                  <a:gd name="T16" fmla="*/ 10807 w 30783"/>
                  <a:gd name="T17" fmla="*/ 6693 h 18790"/>
                  <a:gd name="T18" fmla="*/ 14894 w 30783"/>
                  <a:gd name="T19" fmla="*/ 11528 h 18790"/>
                  <a:gd name="T20" fmla="*/ 14844 w 30783"/>
                  <a:gd name="T21" fmla="*/ 12186 h 18790"/>
                  <a:gd name="T22" fmla="*/ 9271 w 30783"/>
                  <a:gd name="T23" fmla="*/ 14766 h 18790"/>
                  <a:gd name="T24" fmla="*/ 0 w 30783"/>
                  <a:gd name="T25" fmla="*/ 15620 h 18790"/>
                  <a:gd name="T26" fmla="*/ 976 w 30783"/>
                  <a:gd name="T27" fmla="*/ 18790 h 18790"/>
                  <a:gd name="T28" fmla="*/ 11442 w 30783"/>
                  <a:gd name="T29" fmla="*/ 16831 h 18790"/>
                  <a:gd name="T30" fmla="*/ 20861 w 30783"/>
                  <a:gd name="T31" fmla="*/ 15631 h 18790"/>
                  <a:gd name="T32" fmla="*/ 30783 w 30783"/>
                  <a:gd name="T33" fmla="*/ 14899 h 18790"/>
                  <a:gd name="T34" fmla="*/ 29904 w 30783"/>
                  <a:gd name="T35" fmla="*/ 11894 h 18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83" h="18790">
                    <a:moveTo>
                      <a:pt x="29904" y="11894"/>
                    </a:moveTo>
                    <a:lnTo>
                      <a:pt x="20566" y="12590"/>
                    </a:lnTo>
                    <a:lnTo>
                      <a:pt x="29635" y="10773"/>
                    </a:lnTo>
                    <a:lnTo>
                      <a:pt x="29071" y="8375"/>
                    </a:lnTo>
                    <a:cubicBezTo>
                      <a:pt x="28871" y="8410"/>
                      <a:pt x="24998" y="9044"/>
                      <a:pt x="22203" y="8699"/>
                    </a:cubicBezTo>
                    <a:cubicBezTo>
                      <a:pt x="19425" y="8363"/>
                      <a:pt x="17360" y="8460"/>
                      <a:pt x="14310" y="7002"/>
                    </a:cubicBezTo>
                    <a:cubicBezTo>
                      <a:pt x="8665" y="4326"/>
                      <a:pt x="6325" y="214"/>
                      <a:pt x="6204" y="0"/>
                    </a:cubicBezTo>
                    <a:lnTo>
                      <a:pt x="3600" y="2671"/>
                    </a:lnTo>
                    <a:cubicBezTo>
                      <a:pt x="3794" y="2757"/>
                      <a:pt x="7466" y="4432"/>
                      <a:pt x="10807" y="6693"/>
                    </a:cubicBezTo>
                    <a:cubicBezTo>
                      <a:pt x="13649" y="8623"/>
                      <a:pt x="14745" y="10449"/>
                      <a:pt x="14894" y="11528"/>
                    </a:cubicBezTo>
                    <a:cubicBezTo>
                      <a:pt x="14932" y="11796"/>
                      <a:pt x="14912" y="12018"/>
                      <a:pt x="14844" y="12186"/>
                    </a:cubicBezTo>
                    <a:cubicBezTo>
                      <a:pt x="14332" y="13467"/>
                      <a:pt x="12500" y="14197"/>
                      <a:pt x="9271" y="14766"/>
                    </a:cubicBezTo>
                    <a:cubicBezTo>
                      <a:pt x="5279" y="15476"/>
                      <a:pt x="265" y="15615"/>
                      <a:pt x="0" y="15620"/>
                    </a:cubicBezTo>
                    <a:lnTo>
                      <a:pt x="976" y="18790"/>
                    </a:lnTo>
                    <a:cubicBezTo>
                      <a:pt x="1368" y="18717"/>
                      <a:pt x="8767" y="17322"/>
                      <a:pt x="11442" y="16831"/>
                    </a:cubicBezTo>
                    <a:cubicBezTo>
                      <a:pt x="14211" y="16333"/>
                      <a:pt x="17299" y="16220"/>
                      <a:pt x="20861" y="15631"/>
                    </a:cubicBezTo>
                    <a:cubicBezTo>
                      <a:pt x="24775" y="14975"/>
                      <a:pt x="30480" y="14905"/>
                      <a:pt x="30783" y="14899"/>
                    </a:cubicBezTo>
                    <a:lnTo>
                      <a:pt x="29904" y="118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1" name="Freeform 220"/>
              <p:cNvSpPr>
                <a:spLocks/>
              </p:cNvSpPr>
              <p:nvPr/>
            </p:nvSpPr>
            <p:spPr bwMode="auto">
              <a:xfrm>
                <a:off x="9096375" y="1490663"/>
                <a:ext cx="52387" cy="52387"/>
              </a:xfrm>
              <a:custGeom>
                <a:avLst/>
                <a:gdLst>
                  <a:gd name="T0" fmla="*/ 3456 w 6125"/>
                  <a:gd name="T1" fmla="*/ 5900 h 6118"/>
                  <a:gd name="T2" fmla="*/ 5906 w 6125"/>
                  <a:gd name="T3" fmla="*/ 2665 h 6118"/>
                  <a:gd name="T4" fmla="*/ 2667 w 6125"/>
                  <a:gd name="T5" fmla="*/ 219 h 6118"/>
                  <a:gd name="T6" fmla="*/ 219 w 6125"/>
                  <a:gd name="T7" fmla="*/ 3458 h 6118"/>
                  <a:gd name="T8" fmla="*/ 3456 w 6125"/>
                  <a:gd name="T9" fmla="*/ 5900 h 6118"/>
                </a:gdLst>
                <a:ahLst/>
                <a:cxnLst>
                  <a:cxn ang="0">
                    <a:pos x="T0" y="T1"/>
                  </a:cxn>
                  <a:cxn ang="0">
                    <a:pos x="T2" y="T3"/>
                  </a:cxn>
                  <a:cxn ang="0">
                    <a:pos x="T4" y="T5"/>
                  </a:cxn>
                  <a:cxn ang="0">
                    <a:pos x="T6" y="T7"/>
                  </a:cxn>
                  <a:cxn ang="0">
                    <a:pos x="T8" y="T9"/>
                  </a:cxn>
                </a:cxnLst>
                <a:rect l="0" t="0" r="r" b="b"/>
                <a:pathLst>
                  <a:path w="6125" h="6118">
                    <a:moveTo>
                      <a:pt x="3456" y="5900"/>
                    </a:moveTo>
                    <a:cubicBezTo>
                      <a:pt x="5027" y="5683"/>
                      <a:pt x="6125" y="4236"/>
                      <a:pt x="5906" y="2665"/>
                    </a:cubicBezTo>
                    <a:cubicBezTo>
                      <a:pt x="5686" y="1096"/>
                      <a:pt x="4240" y="0"/>
                      <a:pt x="2667" y="219"/>
                    </a:cubicBezTo>
                    <a:cubicBezTo>
                      <a:pt x="1104" y="437"/>
                      <a:pt x="0" y="1884"/>
                      <a:pt x="219" y="3458"/>
                    </a:cubicBezTo>
                    <a:cubicBezTo>
                      <a:pt x="439" y="5027"/>
                      <a:pt x="1894" y="6118"/>
                      <a:pt x="3456" y="5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2" name="Freeform 221"/>
              <p:cNvSpPr>
                <a:spLocks/>
              </p:cNvSpPr>
              <p:nvPr/>
            </p:nvSpPr>
            <p:spPr bwMode="auto">
              <a:xfrm>
                <a:off x="8886825" y="1576388"/>
                <a:ext cx="26987" cy="30162"/>
              </a:xfrm>
              <a:custGeom>
                <a:avLst/>
                <a:gdLst>
                  <a:gd name="T0" fmla="*/ 3084 w 3175"/>
                  <a:gd name="T1" fmla="*/ 1495 h 3404"/>
                  <a:gd name="T2" fmla="*/ 3003 w 3175"/>
                  <a:gd name="T3" fmla="*/ 1185 h 3404"/>
                  <a:gd name="T4" fmla="*/ 1065 w 3175"/>
                  <a:gd name="T5" fmla="*/ 288 h 3404"/>
                  <a:gd name="T6" fmla="*/ 95 w 3175"/>
                  <a:gd name="T7" fmla="*/ 1902 h 3404"/>
                  <a:gd name="T8" fmla="*/ 174 w 3175"/>
                  <a:gd name="T9" fmla="*/ 2218 h 3404"/>
                  <a:gd name="T10" fmla="*/ 2106 w 3175"/>
                  <a:gd name="T11" fmla="*/ 3117 h 3404"/>
                  <a:gd name="T12" fmla="*/ 3084 w 3175"/>
                  <a:gd name="T13" fmla="*/ 1495 h 3404"/>
                </a:gdLst>
                <a:ahLst/>
                <a:cxnLst>
                  <a:cxn ang="0">
                    <a:pos x="T0" y="T1"/>
                  </a:cxn>
                  <a:cxn ang="0">
                    <a:pos x="T2" y="T3"/>
                  </a:cxn>
                  <a:cxn ang="0">
                    <a:pos x="T4" y="T5"/>
                  </a:cxn>
                  <a:cxn ang="0">
                    <a:pos x="T6" y="T7"/>
                  </a:cxn>
                  <a:cxn ang="0">
                    <a:pos x="T8" y="T9"/>
                  </a:cxn>
                  <a:cxn ang="0">
                    <a:pos x="T10" y="T11"/>
                  </a:cxn>
                  <a:cxn ang="0">
                    <a:pos x="T12" y="T13"/>
                  </a:cxn>
                </a:cxnLst>
                <a:rect l="0" t="0" r="r" b="b"/>
                <a:pathLst>
                  <a:path w="3175" h="3404">
                    <a:moveTo>
                      <a:pt x="3084" y="1495"/>
                    </a:moveTo>
                    <a:cubicBezTo>
                      <a:pt x="3067" y="1393"/>
                      <a:pt x="3046" y="1289"/>
                      <a:pt x="3003" y="1185"/>
                    </a:cubicBezTo>
                    <a:cubicBezTo>
                      <a:pt x="2717" y="399"/>
                      <a:pt x="1851" y="0"/>
                      <a:pt x="1065" y="288"/>
                    </a:cubicBezTo>
                    <a:cubicBezTo>
                      <a:pt x="390" y="538"/>
                      <a:pt x="0" y="1219"/>
                      <a:pt x="95" y="1902"/>
                    </a:cubicBezTo>
                    <a:cubicBezTo>
                      <a:pt x="111" y="2009"/>
                      <a:pt x="134" y="2112"/>
                      <a:pt x="174" y="2218"/>
                    </a:cubicBezTo>
                    <a:cubicBezTo>
                      <a:pt x="461" y="3000"/>
                      <a:pt x="1326" y="3404"/>
                      <a:pt x="2106" y="3117"/>
                    </a:cubicBezTo>
                    <a:cubicBezTo>
                      <a:pt x="2787" y="2867"/>
                      <a:pt x="3175" y="2182"/>
                      <a:pt x="3084" y="1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3" name="Freeform 222"/>
              <p:cNvSpPr>
                <a:spLocks/>
              </p:cNvSpPr>
              <p:nvPr/>
            </p:nvSpPr>
            <p:spPr bwMode="auto">
              <a:xfrm>
                <a:off x="8561388" y="1671638"/>
                <a:ext cx="28575" cy="30162"/>
              </a:xfrm>
              <a:custGeom>
                <a:avLst/>
                <a:gdLst>
                  <a:gd name="T0" fmla="*/ 2367 w 3204"/>
                  <a:gd name="T1" fmla="*/ 3082 h 3499"/>
                  <a:gd name="T2" fmla="*/ 3120 w 3204"/>
                  <a:gd name="T3" fmla="*/ 1531 h 3499"/>
                  <a:gd name="T4" fmla="*/ 2935 w 3204"/>
                  <a:gd name="T5" fmla="*/ 983 h 3499"/>
                  <a:gd name="T6" fmla="*/ 838 w 3204"/>
                  <a:gd name="T7" fmla="*/ 424 h 3499"/>
                  <a:gd name="T8" fmla="*/ 83 w 3204"/>
                  <a:gd name="T9" fmla="*/ 1957 h 3499"/>
                  <a:gd name="T10" fmla="*/ 275 w 3204"/>
                  <a:gd name="T11" fmla="*/ 2510 h 3499"/>
                  <a:gd name="T12" fmla="*/ 2367 w 3204"/>
                  <a:gd name="T13" fmla="*/ 3082 h 3499"/>
                </a:gdLst>
                <a:ahLst/>
                <a:cxnLst>
                  <a:cxn ang="0">
                    <a:pos x="T0" y="T1"/>
                  </a:cxn>
                  <a:cxn ang="0">
                    <a:pos x="T2" y="T3"/>
                  </a:cxn>
                  <a:cxn ang="0">
                    <a:pos x="T4" y="T5"/>
                  </a:cxn>
                  <a:cxn ang="0">
                    <a:pos x="T6" y="T7"/>
                  </a:cxn>
                  <a:cxn ang="0">
                    <a:pos x="T8" y="T9"/>
                  </a:cxn>
                  <a:cxn ang="0">
                    <a:pos x="T10" y="T11"/>
                  </a:cxn>
                  <a:cxn ang="0">
                    <a:pos x="T12" y="T13"/>
                  </a:cxn>
                </a:cxnLst>
                <a:rect l="0" t="0" r="r" b="b"/>
                <a:pathLst>
                  <a:path w="3204" h="3499">
                    <a:moveTo>
                      <a:pt x="2367" y="3082"/>
                    </a:moveTo>
                    <a:cubicBezTo>
                      <a:pt x="2926" y="2757"/>
                      <a:pt x="3204" y="2133"/>
                      <a:pt x="3120" y="1531"/>
                    </a:cubicBezTo>
                    <a:cubicBezTo>
                      <a:pt x="3095" y="1344"/>
                      <a:pt x="3034" y="1159"/>
                      <a:pt x="2935" y="983"/>
                    </a:cubicBezTo>
                    <a:cubicBezTo>
                      <a:pt x="2509" y="251"/>
                      <a:pt x="1569" y="0"/>
                      <a:pt x="838" y="424"/>
                    </a:cubicBezTo>
                    <a:cubicBezTo>
                      <a:pt x="279" y="742"/>
                      <a:pt x="0" y="1357"/>
                      <a:pt x="83" y="1957"/>
                    </a:cubicBezTo>
                    <a:cubicBezTo>
                      <a:pt x="108" y="2145"/>
                      <a:pt x="173" y="2334"/>
                      <a:pt x="275" y="2510"/>
                    </a:cubicBezTo>
                    <a:cubicBezTo>
                      <a:pt x="701" y="3245"/>
                      <a:pt x="1632" y="3499"/>
                      <a:pt x="2367" y="30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4" name="Freeform 223"/>
              <p:cNvSpPr>
                <a:spLocks/>
              </p:cNvSpPr>
              <p:nvPr/>
            </p:nvSpPr>
            <p:spPr bwMode="auto">
              <a:xfrm>
                <a:off x="8847138" y="1528763"/>
                <a:ext cx="152400" cy="119062"/>
              </a:xfrm>
              <a:custGeom>
                <a:avLst/>
                <a:gdLst>
                  <a:gd name="T0" fmla="*/ 12345 w 17747"/>
                  <a:gd name="T1" fmla="*/ 11644 h 13808"/>
                  <a:gd name="T2" fmla="*/ 16549 w 17747"/>
                  <a:gd name="T3" fmla="*/ 13808 h 13808"/>
                  <a:gd name="T4" fmla="*/ 16955 w 17747"/>
                  <a:gd name="T5" fmla="*/ 12440 h 13808"/>
                  <a:gd name="T6" fmla="*/ 12408 w 17747"/>
                  <a:gd name="T7" fmla="*/ 8968 h 13808"/>
                  <a:gd name="T8" fmla="*/ 17241 w 17747"/>
                  <a:gd name="T9" fmla="*/ 11804 h 13808"/>
                  <a:gd name="T10" fmla="*/ 17747 w 17747"/>
                  <a:gd name="T11" fmla="*/ 10490 h 13808"/>
                  <a:gd name="T12" fmla="*/ 13364 w 17747"/>
                  <a:gd name="T13" fmla="*/ 7284 h 13808"/>
                  <a:gd name="T14" fmla="*/ 8226 w 17747"/>
                  <a:gd name="T15" fmla="*/ 4142 h 13808"/>
                  <a:gd name="T16" fmla="*/ 2050 w 17747"/>
                  <a:gd name="T17" fmla="*/ 0 h 13808"/>
                  <a:gd name="T18" fmla="*/ 1278 w 17747"/>
                  <a:gd name="T19" fmla="*/ 1873 h 13808"/>
                  <a:gd name="T20" fmla="*/ 6430 w 17747"/>
                  <a:gd name="T21" fmla="*/ 4777 h 13808"/>
                  <a:gd name="T22" fmla="*/ 8973 w 17747"/>
                  <a:gd name="T23" fmla="*/ 7487 h 13808"/>
                  <a:gd name="T24" fmla="*/ 8988 w 17747"/>
                  <a:gd name="T25" fmla="*/ 7714 h 13808"/>
                  <a:gd name="T26" fmla="*/ 5219 w 17747"/>
                  <a:gd name="T27" fmla="*/ 9850 h 13808"/>
                  <a:gd name="T28" fmla="*/ 0 w 17747"/>
                  <a:gd name="T29" fmla="*/ 10311 h 13808"/>
                  <a:gd name="T30" fmla="*/ 812 w 17747"/>
                  <a:gd name="T31" fmla="*/ 12539 h 13808"/>
                  <a:gd name="T32" fmla="*/ 7329 w 17747"/>
                  <a:gd name="T33" fmla="*/ 10576 h 13808"/>
                  <a:gd name="T34" fmla="*/ 12345 w 17747"/>
                  <a:gd name="T35" fmla="*/ 11644 h 13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47" h="13808">
                    <a:moveTo>
                      <a:pt x="12345" y="11644"/>
                    </a:moveTo>
                    <a:cubicBezTo>
                      <a:pt x="14052" y="12172"/>
                      <a:pt x="16425" y="13725"/>
                      <a:pt x="16549" y="13808"/>
                    </a:cubicBezTo>
                    <a:lnTo>
                      <a:pt x="16955" y="12440"/>
                    </a:lnTo>
                    <a:lnTo>
                      <a:pt x="12408" y="8968"/>
                    </a:lnTo>
                    <a:lnTo>
                      <a:pt x="17241" y="11804"/>
                    </a:lnTo>
                    <a:lnTo>
                      <a:pt x="17747" y="10490"/>
                    </a:lnTo>
                    <a:cubicBezTo>
                      <a:pt x="17634" y="10399"/>
                      <a:pt x="15470" y="8679"/>
                      <a:pt x="13364" y="7284"/>
                    </a:cubicBezTo>
                    <a:cubicBezTo>
                      <a:pt x="11461" y="6010"/>
                      <a:pt x="9701" y="5147"/>
                      <a:pt x="8226" y="4142"/>
                    </a:cubicBezTo>
                    <a:cubicBezTo>
                      <a:pt x="6802" y="3165"/>
                      <a:pt x="2289" y="160"/>
                      <a:pt x="2050" y="0"/>
                    </a:cubicBezTo>
                    <a:lnTo>
                      <a:pt x="1278" y="1873"/>
                    </a:lnTo>
                    <a:cubicBezTo>
                      <a:pt x="1432" y="1943"/>
                      <a:pt x="4302" y="3325"/>
                      <a:pt x="6430" y="4777"/>
                    </a:cubicBezTo>
                    <a:cubicBezTo>
                      <a:pt x="8003" y="5848"/>
                      <a:pt x="8862" y="6687"/>
                      <a:pt x="8973" y="7487"/>
                    </a:cubicBezTo>
                    <a:cubicBezTo>
                      <a:pt x="8984" y="7564"/>
                      <a:pt x="8989" y="7640"/>
                      <a:pt x="8988" y="7714"/>
                    </a:cubicBezTo>
                    <a:cubicBezTo>
                      <a:pt x="8955" y="8289"/>
                      <a:pt x="7904" y="9372"/>
                      <a:pt x="5219" y="9850"/>
                    </a:cubicBezTo>
                    <a:cubicBezTo>
                      <a:pt x="2699" y="10293"/>
                      <a:pt x="135" y="10309"/>
                      <a:pt x="0" y="10311"/>
                    </a:cubicBezTo>
                    <a:lnTo>
                      <a:pt x="812" y="12539"/>
                    </a:lnTo>
                    <a:cubicBezTo>
                      <a:pt x="938" y="12444"/>
                      <a:pt x="3364" y="10668"/>
                      <a:pt x="7329" y="10576"/>
                    </a:cubicBezTo>
                    <a:cubicBezTo>
                      <a:pt x="9480" y="10523"/>
                      <a:pt x="10647" y="11119"/>
                      <a:pt x="12345" y="116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5" name="Freeform 224"/>
              <p:cNvSpPr>
                <a:spLocks/>
              </p:cNvSpPr>
              <p:nvPr/>
            </p:nvSpPr>
            <p:spPr bwMode="auto">
              <a:xfrm>
                <a:off x="8512175" y="1622425"/>
                <a:ext cx="166687" cy="117475"/>
              </a:xfrm>
              <a:custGeom>
                <a:avLst/>
                <a:gdLst>
                  <a:gd name="T0" fmla="*/ 19255 w 19341"/>
                  <a:gd name="T1" fmla="*/ 13578 h 13578"/>
                  <a:gd name="T2" fmla="*/ 19239 w 19341"/>
                  <a:gd name="T3" fmla="*/ 11562 h 13578"/>
                  <a:gd name="T4" fmla="*/ 13312 w 19341"/>
                  <a:gd name="T5" fmla="*/ 10354 h 13578"/>
                  <a:gd name="T6" fmla="*/ 19273 w 19341"/>
                  <a:gd name="T7" fmla="*/ 10817 h 13578"/>
                  <a:gd name="T8" fmla="*/ 19341 w 19341"/>
                  <a:gd name="T9" fmla="*/ 9223 h 13578"/>
                  <a:gd name="T10" fmla="*/ 15019 w 19341"/>
                  <a:gd name="T11" fmla="*/ 8224 h 13578"/>
                  <a:gd name="T12" fmla="*/ 10409 w 19341"/>
                  <a:gd name="T13" fmla="*/ 5782 h 13578"/>
                  <a:gd name="T14" fmla="*/ 6603 w 19341"/>
                  <a:gd name="T15" fmla="*/ 0 h 13578"/>
                  <a:gd name="T16" fmla="*/ 4512 w 19341"/>
                  <a:gd name="T17" fmla="*/ 1202 h 13578"/>
                  <a:gd name="T18" fmla="*/ 8283 w 19341"/>
                  <a:gd name="T19" fmla="*/ 4971 h 13578"/>
                  <a:gd name="T20" fmla="*/ 9965 w 19341"/>
                  <a:gd name="T21" fmla="*/ 8147 h 13578"/>
                  <a:gd name="T22" fmla="*/ 9830 w 19341"/>
                  <a:gd name="T23" fmla="*/ 9099 h 13578"/>
                  <a:gd name="T24" fmla="*/ 5911 w 19341"/>
                  <a:gd name="T25" fmla="*/ 9721 h 13578"/>
                  <a:gd name="T26" fmla="*/ 0 w 19341"/>
                  <a:gd name="T27" fmla="*/ 8636 h 13578"/>
                  <a:gd name="T28" fmla="*/ 50 w 19341"/>
                  <a:gd name="T29" fmla="*/ 10773 h 13578"/>
                  <a:gd name="T30" fmla="*/ 6901 w 19341"/>
                  <a:gd name="T31" fmla="*/ 11387 h 13578"/>
                  <a:gd name="T32" fmla="*/ 12970 w 19341"/>
                  <a:gd name="T33" fmla="*/ 12298 h 13578"/>
                  <a:gd name="T34" fmla="*/ 19255 w 19341"/>
                  <a:gd name="T35" fmla="*/ 13578 h 1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41" h="13578">
                    <a:moveTo>
                      <a:pt x="19255" y="13578"/>
                    </a:moveTo>
                    <a:lnTo>
                      <a:pt x="19239" y="11562"/>
                    </a:lnTo>
                    <a:lnTo>
                      <a:pt x="13312" y="10354"/>
                    </a:lnTo>
                    <a:lnTo>
                      <a:pt x="19273" y="10817"/>
                    </a:lnTo>
                    <a:lnTo>
                      <a:pt x="19341" y="9223"/>
                    </a:lnTo>
                    <a:cubicBezTo>
                      <a:pt x="19208" y="9211"/>
                      <a:pt x="16690" y="8929"/>
                      <a:pt x="15019" y="8224"/>
                    </a:cubicBezTo>
                    <a:cubicBezTo>
                      <a:pt x="13342" y="7521"/>
                      <a:pt x="12048" y="7227"/>
                      <a:pt x="10409" y="5782"/>
                    </a:cubicBezTo>
                    <a:cubicBezTo>
                      <a:pt x="7361" y="3124"/>
                      <a:pt x="6642" y="158"/>
                      <a:pt x="6603" y="0"/>
                    </a:cubicBezTo>
                    <a:lnTo>
                      <a:pt x="4512" y="1202"/>
                    </a:lnTo>
                    <a:cubicBezTo>
                      <a:pt x="4619" y="1290"/>
                      <a:pt x="6612" y="2982"/>
                      <a:pt x="8283" y="4971"/>
                    </a:cubicBezTo>
                    <a:cubicBezTo>
                      <a:pt x="9401" y="6299"/>
                      <a:pt x="9863" y="7397"/>
                      <a:pt x="9965" y="8147"/>
                    </a:cubicBezTo>
                    <a:cubicBezTo>
                      <a:pt x="10028" y="8598"/>
                      <a:pt x="9962" y="8925"/>
                      <a:pt x="9830" y="9099"/>
                    </a:cubicBezTo>
                    <a:cubicBezTo>
                      <a:pt x="9289" y="9807"/>
                      <a:pt x="8021" y="9939"/>
                      <a:pt x="5911" y="9721"/>
                    </a:cubicBezTo>
                    <a:cubicBezTo>
                      <a:pt x="3303" y="9473"/>
                      <a:pt x="165" y="8677"/>
                      <a:pt x="0" y="8636"/>
                    </a:cubicBezTo>
                    <a:lnTo>
                      <a:pt x="50" y="10773"/>
                    </a:lnTo>
                    <a:cubicBezTo>
                      <a:pt x="305" y="10798"/>
                      <a:pt x="5149" y="11225"/>
                      <a:pt x="6901" y="11387"/>
                    </a:cubicBezTo>
                    <a:cubicBezTo>
                      <a:pt x="8709" y="11570"/>
                      <a:pt x="10641" y="12034"/>
                      <a:pt x="12970" y="12298"/>
                    </a:cubicBezTo>
                    <a:cubicBezTo>
                      <a:pt x="15511" y="12573"/>
                      <a:pt x="19070" y="13529"/>
                      <a:pt x="19255" y="13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6" name="Freeform 225"/>
              <p:cNvSpPr>
                <a:spLocks/>
              </p:cNvSpPr>
              <p:nvPr/>
            </p:nvSpPr>
            <p:spPr bwMode="auto">
              <a:xfrm>
                <a:off x="8982075" y="1408113"/>
                <a:ext cx="265112" cy="288925"/>
              </a:xfrm>
              <a:custGeom>
                <a:avLst/>
                <a:gdLst>
                  <a:gd name="T0" fmla="*/ 9743 w 30776"/>
                  <a:gd name="T1" fmla="*/ 13537 h 33552"/>
                  <a:gd name="T2" fmla="*/ 5724 w 30776"/>
                  <a:gd name="T3" fmla="*/ 22442 h 33552"/>
                  <a:gd name="T4" fmla="*/ 0 w 30776"/>
                  <a:gd name="T5" fmla="*/ 29377 h 33552"/>
                  <a:gd name="T6" fmla="*/ 2380 w 30776"/>
                  <a:gd name="T7" fmla="*/ 30680 h 33552"/>
                  <a:gd name="T8" fmla="*/ 10688 w 30776"/>
                  <a:gd name="T9" fmla="*/ 23624 h 33552"/>
                  <a:gd name="T10" fmla="*/ 3442 w 30776"/>
                  <a:gd name="T11" fmla="*/ 31471 h 33552"/>
                  <a:gd name="T12" fmla="*/ 6290 w 30776"/>
                  <a:gd name="T13" fmla="*/ 33552 h 33552"/>
                  <a:gd name="T14" fmla="*/ 13434 w 30776"/>
                  <a:gd name="T15" fmla="*/ 26096 h 33552"/>
                  <a:gd name="T16" fmla="*/ 21362 w 30776"/>
                  <a:gd name="T17" fmla="*/ 17796 h 33552"/>
                  <a:gd name="T18" fmla="*/ 30776 w 30776"/>
                  <a:gd name="T19" fmla="*/ 9018 h 33552"/>
                  <a:gd name="T20" fmla="*/ 28385 w 30776"/>
                  <a:gd name="T21" fmla="*/ 5800 h 33552"/>
                  <a:gd name="T22" fmla="*/ 20914 w 30776"/>
                  <a:gd name="T23" fmla="*/ 14198 h 33552"/>
                  <a:gd name="T24" fmla="*/ 14398 w 30776"/>
                  <a:gd name="T25" fmla="*/ 17767 h 33552"/>
                  <a:gd name="T26" fmla="*/ 12079 w 30776"/>
                  <a:gd name="T27" fmla="*/ 13208 h 33552"/>
                  <a:gd name="T28" fmla="*/ 11939 w 30776"/>
                  <a:gd name="T29" fmla="*/ 9901 h 33552"/>
                  <a:gd name="T30" fmla="*/ 13195 w 30776"/>
                  <a:gd name="T31" fmla="*/ 0 h 33552"/>
                  <a:gd name="T32" fmla="*/ 8722 w 30776"/>
                  <a:gd name="T33" fmla="*/ 622 h 33552"/>
                  <a:gd name="T34" fmla="*/ 9957 w 30776"/>
                  <a:gd name="T35" fmla="*/ 5440 h 33552"/>
                  <a:gd name="T36" fmla="*/ 9743 w 30776"/>
                  <a:gd name="T37" fmla="*/ 13537 h 3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76" h="33552">
                    <a:moveTo>
                      <a:pt x="9743" y="13537"/>
                    </a:moveTo>
                    <a:cubicBezTo>
                      <a:pt x="8963" y="17546"/>
                      <a:pt x="7385" y="19487"/>
                      <a:pt x="5724" y="22442"/>
                    </a:cubicBezTo>
                    <a:cubicBezTo>
                      <a:pt x="4053" y="25389"/>
                      <a:pt x="205" y="29178"/>
                      <a:pt x="0" y="29377"/>
                    </a:cubicBezTo>
                    <a:lnTo>
                      <a:pt x="2380" y="30680"/>
                    </a:lnTo>
                    <a:lnTo>
                      <a:pt x="10688" y="23624"/>
                    </a:lnTo>
                    <a:lnTo>
                      <a:pt x="3442" y="31471"/>
                    </a:lnTo>
                    <a:lnTo>
                      <a:pt x="6290" y="33552"/>
                    </a:lnTo>
                    <a:cubicBezTo>
                      <a:pt x="6476" y="33347"/>
                      <a:pt x="9989" y="29446"/>
                      <a:pt x="13434" y="26096"/>
                    </a:cubicBezTo>
                    <a:cubicBezTo>
                      <a:pt x="16572" y="23053"/>
                      <a:pt x="18893" y="20132"/>
                      <a:pt x="21362" y="17796"/>
                    </a:cubicBezTo>
                    <a:cubicBezTo>
                      <a:pt x="23749" y="15539"/>
                      <a:pt x="30425" y="9342"/>
                      <a:pt x="30776" y="9018"/>
                    </a:cubicBezTo>
                    <a:lnTo>
                      <a:pt x="28385" y="5800"/>
                    </a:lnTo>
                    <a:cubicBezTo>
                      <a:pt x="28191" y="6051"/>
                      <a:pt x="24467" y="10826"/>
                      <a:pt x="20914" y="14198"/>
                    </a:cubicBezTo>
                    <a:cubicBezTo>
                      <a:pt x="18030" y="16933"/>
                      <a:pt x="16008" y="18193"/>
                      <a:pt x="14398" y="17767"/>
                    </a:cubicBezTo>
                    <a:cubicBezTo>
                      <a:pt x="13593" y="17559"/>
                      <a:pt x="12487" y="16130"/>
                      <a:pt x="12079" y="13208"/>
                    </a:cubicBezTo>
                    <a:cubicBezTo>
                      <a:pt x="11948" y="12266"/>
                      <a:pt x="11891" y="11166"/>
                      <a:pt x="11939" y="9901"/>
                    </a:cubicBezTo>
                    <a:cubicBezTo>
                      <a:pt x="12130" y="5027"/>
                      <a:pt x="13141" y="252"/>
                      <a:pt x="13195" y="0"/>
                    </a:cubicBezTo>
                    <a:lnTo>
                      <a:pt x="8722" y="622"/>
                    </a:lnTo>
                    <a:cubicBezTo>
                      <a:pt x="8763" y="717"/>
                      <a:pt x="9542" y="2459"/>
                      <a:pt x="9957" y="5440"/>
                    </a:cubicBezTo>
                    <a:cubicBezTo>
                      <a:pt x="10259" y="7618"/>
                      <a:pt x="10347" y="10406"/>
                      <a:pt x="9743" y="13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7" name="Freeform 226"/>
              <p:cNvSpPr>
                <a:spLocks/>
              </p:cNvSpPr>
              <p:nvPr/>
            </p:nvSpPr>
            <p:spPr bwMode="auto">
              <a:xfrm>
                <a:off x="8486775" y="1801813"/>
                <a:ext cx="38100" cy="38100"/>
              </a:xfrm>
              <a:custGeom>
                <a:avLst/>
                <a:gdLst>
                  <a:gd name="T0" fmla="*/ 23 w 4297"/>
                  <a:gd name="T1" fmla="*/ 2505 h 4419"/>
                  <a:gd name="T2" fmla="*/ 2032 w 4297"/>
                  <a:gd name="T3" fmla="*/ 4354 h 4419"/>
                  <a:gd name="T4" fmla="*/ 4290 w 4297"/>
                  <a:gd name="T5" fmla="*/ 2329 h 4419"/>
                  <a:gd name="T6" fmla="*/ 4274 w 4297"/>
                  <a:gd name="T7" fmla="*/ 1908 h 4419"/>
                  <a:gd name="T8" fmla="*/ 2270 w 4297"/>
                  <a:gd name="T9" fmla="*/ 64 h 4419"/>
                  <a:gd name="T10" fmla="*/ 7 w 4297"/>
                  <a:gd name="T11" fmla="*/ 2092 h 4419"/>
                  <a:gd name="T12" fmla="*/ 23 w 4297"/>
                  <a:gd name="T13" fmla="*/ 2505 h 4419"/>
                </a:gdLst>
                <a:ahLst/>
                <a:cxnLst>
                  <a:cxn ang="0">
                    <a:pos x="T0" y="T1"/>
                  </a:cxn>
                  <a:cxn ang="0">
                    <a:pos x="T2" y="T3"/>
                  </a:cxn>
                  <a:cxn ang="0">
                    <a:pos x="T4" y="T5"/>
                  </a:cxn>
                  <a:cxn ang="0">
                    <a:pos x="T6" y="T7"/>
                  </a:cxn>
                  <a:cxn ang="0">
                    <a:pos x="T8" y="T9"/>
                  </a:cxn>
                  <a:cxn ang="0">
                    <a:pos x="T10" y="T11"/>
                  </a:cxn>
                  <a:cxn ang="0">
                    <a:pos x="T12" y="T13"/>
                  </a:cxn>
                </a:cxnLst>
                <a:rect l="0" t="0" r="r" b="b"/>
                <a:pathLst>
                  <a:path w="4297" h="4419">
                    <a:moveTo>
                      <a:pt x="23" y="2505"/>
                    </a:moveTo>
                    <a:cubicBezTo>
                      <a:pt x="163" y="3504"/>
                      <a:pt x="990" y="4295"/>
                      <a:pt x="2032" y="4354"/>
                    </a:cubicBezTo>
                    <a:cubicBezTo>
                      <a:pt x="3219" y="4419"/>
                      <a:pt x="4225" y="3513"/>
                      <a:pt x="4290" y="2329"/>
                    </a:cubicBezTo>
                    <a:cubicBezTo>
                      <a:pt x="4297" y="2185"/>
                      <a:pt x="4292" y="2045"/>
                      <a:pt x="4274" y="1908"/>
                    </a:cubicBezTo>
                    <a:cubicBezTo>
                      <a:pt x="4135" y="915"/>
                      <a:pt x="3314" y="122"/>
                      <a:pt x="2270" y="64"/>
                    </a:cubicBezTo>
                    <a:cubicBezTo>
                      <a:pt x="1085" y="0"/>
                      <a:pt x="70" y="907"/>
                      <a:pt x="7" y="2092"/>
                    </a:cubicBezTo>
                    <a:cubicBezTo>
                      <a:pt x="0" y="2230"/>
                      <a:pt x="5" y="2370"/>
                      <a:pt x="23" y="25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8" name="Freeform 227"/>
              <p:cNvSpPr>
                <a:spLocks/>
              </p:cNvSpPr>
              <p:nvPr/>
            </p:nvSpPr>
            <p:spPr bwMode="auto">
              <a:xfrm>
                <a:off x="8739188" y="1730375"/>
                <a:ext cx="96837" cy="96837"/>
              </a:xfrm>
              <a:custGeom>
                <a:avLst/>
                <a:gdLst>
                  <a:gd name="T0" fmla="*/ 6423 w 11367"/>
                  <a:gd name="T1" fmla="*/ 10956 h 11364"/>
                  <a:gd name="T2" fmla="*/ 10963 w 11367"/>
                  <a:gd name="T3" fmla="*/ 4942 h 11364"/>
                  <a:gd name="T4" fmla="*/ 4956 w 11367"/>
                  <a:gd name="T5" fmla="*/ 404 h 11364"/>
                  <a:gd name="T6" fmla="*/ 402 w 11367"/>
                  <a:gd name="T7" fmla="*/ 6410 h 11364"/>
                  <a:gd name="T8" fmla="*/ 6423 w 11367"/>
                  <a:gd name="T9" fmla="*/ 10956 h 11364"/>
                </a:gdLst>
                <a:ahLst/>
                <a:cxnLst>
                  <a:cxn ang="0">
                    <a:pos x="T0" y="T1"/>
                  </a:cxn>
                  <a:cxn ang="0">
                    <a:pos x="T2" y="T3"/>
                  </a:cxn>
                  <a:cxn ang="0">
                    <a:pos x="T4" y="T5"/>
                  </a:cxn>
                  <a:cxn ang="0">
                    <a:pos x="T6" y="T7"/>
                  </a:cxn>
                  <a:cxn ang="0">
                    <a:pos x="T8" y="T9"/>
                  </a:cxn>
                </a:cxnLst>
                <a:rect l="0" t="0" r="r" b="b"/>
                <a:pathLst>
                  <a:path w="11367" h="11364">
                    <a:moveTo>
                      <a:pt x="6423" y="10956"/>
                    </a:moveTo>
                    <a:cubicBezTo>
                      <a:pt x="9331" y="10551"/>
                      <a:pt x="11367" y="7859"/>
                      <a:pt x="10963" y="4942"/>
                    </a:cubicBezTo>
                    <a:cubicBezTo>
                      <a:pt x="10556" y="2027"/>
                      <a:pt x="7864" y="0"/>
                      <a:pt x="4956" y="404"/>
                    </a:cubicBezTo>
                    <a:cubicBezTo>
                      <a:pt x="2036" y="810"/>
                      <a:pt x="0" y="3497"/>
                      <a:pt x="402" y="6410"/>
                    </a:cubicBezTo>
                    <a:cubicBezTo>
                      <a:pt x="812" y="9327"/>
                      <a:pt x="3504" y="11364"/>
                      <a:pt x="6423" y="109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19" name="Freeform 228"/>
              <p:cNvSpPr>
                <a:spLocks/>
              </p:cNvSpPr>
              <p:nvPr/>
            </p:nvSpPr>
            <p:spPr bwMode="auto">
              <a:xfrm>
                <a:off x="8410575" y="1738313"/>
                <a:ext cx="206375" cy="222250"/>
              </a:xfrm>
              <a:custGeom>
                <a:avLst/>
                <a:gdLst>
                  <a:gd name="T0" fmla="*/ 15899 w 23837"/>
                  <a:gd name="T1" fmla="*/ 17470 h 25800"/>
                  <a:gd name="T2" fmla="*/ 22538 w 23837"/>
                  <a:gd name="T3" fmla="*/ 22574 h 25800"/>
                  <a:gd name="T4" fmla="*/ 23837 w 23837"/>
                  <a:gd name="T5" fmla="*/ 20759 h 25800"/>
                  <a:gd name="T6" fmla="*/ 19533 w 23837"/>
                  <a:gd name="T7" fmla="*/ 16273 h 25800"/>
                  <a:gd name="T8" fmla="*/ 15985 w 23837"/>
                  <a:gd name="T9" fmla="*/ 9879 h 25800"/>
                  <a:gd name="T10" fmla="*/ 15467 w 23837"/>
                  <a:gd name="T11" fmla="*/ 7415 h 25800"/>
                  <a:gd name="T12" fmla="*/ 15940 w 23837"/>
                  <a:gd name="T13" fmla="*/ 185 h 25800"/>
                  <a:gd name="T14" fmla="*/ 12565 w 23837"/>
                  <a:gd name="T15" fmla="*/ 0 h 25800"/>
                  <a:gd name="T16" fmla="*/ 14042 w 23837"/>
                  <a:gd name="T17" fmla="*/ 6781 h 25800"/>
                  <a:gd name="T18" fmla="*/ 14109 w 23837"/>
                  <a:gd name="T19" fmla="*/ 7302 h 25800"/>
                  <a:gd name="T20" fmla="*/ 12773 w 23837"/>
                  <a:gd name="T21" fmla="*/ 13324 h 25800"/>
                  <a:gd name="T22" fmla="*/ 7687 w 23837"/>
                  <a:gd name="T23" fmla="*/ 11067 h 25800"/>
                  <a:gd name="T24" fmla="*/ 1587 w 23837"/>
                  <a:gd name="T25" fmla="*/ 5264 h 25800"/>
                  <a:gd name="T26" fmla="*/ 0 w 23837"/>
                  <a:gd name="T27" fmla="*/ 7819 h 25800"/>
                  <a:gd name="T28" fmla="*/ 7572 w 23837"/>
                  <a:gd name="T29" fmla="*/ 13781 h 25800"/>
                  <a:gd name="T30" fmla="*/ 13999 w 23837"/>
                  <a:gd name="T31" fmla="*/ 19489 h 25800"/>
                  <a:gd name="T32" fmla="*/ 20410 w 23837"/>
                  <a:gd name="T33" fmla="*/ 25800 h 25800"/>
                  <a:gd name="T34" fmla="*/ 21934 w 23837"/>
                  <a:gd name="T35" fmla="*/ 23416 h 25800"/>
                  <a:gd name="T36" fmla="*/ 15899 w 23837"/>
                  <a:gd name="T37" fmla="*/ 17470 h 25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37" h="25800">
                    <a:moveTo>
                      <a:pt x="15899" y="17470"/>
                    </a:moveTo>
                    <a:lnTo>
                      <a:pt x="22538" y="22574"/>
                    </a:lnTo>
                    <a:lnTo>
                      <a:pt x="23837" y="20759"/>
                    </a:lnTo>
                    <a:cubicBezTo>
                      <a:pt x="23695" y="20641"/>
                      <a:pt x="20958" y="18374"/>
                      <a:pt x="19533" y="16273"/>
                    </a:cubicBezTo>
                    <a:cubicBezTo>
                      <a:pt x="18106" y="14172"/>
                      <a:pt x="16810" y="12821"/>
                      <a:pt x="15985" y="9879"/>
                    </a:cubicBezTo>
                    <a:cubicBezTo>
                      <a:pt x="15742" y="9022"/>
                      <a:pt x="15575" y="8199"/>
                      <a:pt x="15467" y="7415"/>
                    </a:cubicBezTo>
                    <a:cubicBezTo>
                      <a:pt x="14881" y="3206"/>
                      <a:pt x="15888" y="336"/>
                      <a:pt x="15940" y="185"/>
                    </a:cubicBezTo>
                    <a:lnTo>
                      <a:pt x="12565" y="0"/>
                    </a:lnTo>
                    <a:cubicBezTo>
                      <a:pt x="12617" y="167"/>
                      <a:pt x="13564" y="3337"/>
                      <a:pt x="14042" y="6781"/>
                    </a:cubicBezTo>
                    <a:cubicBezTo>
                      <a:pt x="14066" y="6955"/>
                      <a:pt x="14089" y="7129"/>
                      <a:pt x="14109" y="7302"/>
                    </a:cubicBezTo>
                    <a:cubicBezTo>
                      <a:pt x="14588" y="11164"/>
                      <a:pt x="13537" y="13055"/>
                      <a:pt x="12773" y="13324"/>
                    </a:cubicBezTo>
                    <a:cubicBezTo>
                      <a:pt x="11591" y="13745"/>
                      <a:pt x="10009" y="12932"/>
                      <a:pt x="7687" y="11067"/>
                    </a:cubicBezTo>
                    <a:cubicBezTo>
                      <a:pt x="4822" y="8774"/>
                      <a:pt x="1753" y="5440"/>
                      <a:pt x="1587" y="5264"/>
                    </a:cubicBezTo>
                    <a:lnTo>
                      <a:pt x="0" y="7819"/>
                    </a:lnTo>
                    <a:cubicBezTo>
                      <a:pt x="283" y="8040"/>
                      <a:pt x="5644" y="12246"/>
                      <a:pt x="7572" y="13781"/>
                    </a:cubicBezTo>
                    <a:cubicBezTo>
                      <a:pt x="9556" y="15371"/>
                      <a:pt x="11465" y="17404"/>
                      <a:pt x="13999" y="19489"/>
                    </a:cubicBezTo>
                    <a:cubicBezTo>
                      <a:pt x="16779" y="21769"/>
                      <a:pt x="20226" y="25601"/>
                      <a:pt x="20410" y="25800"/>
                    </a:cubicBezTo>
                    <a:lnTo>
                      <a:pt x="21934" y="23416"/>
                    </a:lnTo>
                    <a:lnTo>
                      <a:pt x="15899" y="17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0" name="Freeform 229"/>
              <p:cNvSpPr>
                <a:spLocks/>
              </p:cNvSpPr>
              <p:nvPr/>
            </p:nvSpPr>
            <p:spPr bwMode="auto">
              <a:xfrm>
                <a:off x="8526463" y="1576388"/>
                <a:ext cx="504825" cy="528637"/>
              </a:xfrm>
              <a:custGeom>
                <a:avLst/>
                <a:gdLst>
                  <a:gd name="T0" fmla="*/ 19861 w 58621"/>
                  <a:gd name="T1" fmla="*/ 43873 h 61186"/>
                  <a:gd name="T2" fmla="*/ 6405 w 58621"/>
                  <a:gd name="T3" fmla="*/ 58445 h 61186"/>
                  <a:gd name="T4" fmla="*/ 10578 w 58621"/>
                  <a:gd name="T5" fmla="*/ 61186 h 61186"/>
                  <a:gd name="T6" fmla="*/ 24956 w 58621"/>
                  <a:gd name="T7" fmla="*/ 48462 h 61186"/>
                  <a:gd name="T8" fmla="*/ 39677 w 58621"/>
                  <a:gd name="T9" fmla="*/ 33052 h 61186"/>
                  <a:gd name="T10" fmla="*/ 58621 w 58621"/>
                  <a:gd name="T11" fmla="*/ 14816 h 61186"/>
                  <a:gd name="T12" fmla="*/ 52723 w 58621"/>
                  <a:gd name="T13" fmla="*/ 10765 h 61186"/>
                  <a:gd name="T14" fmla="*/ 38839 w 58621"/>
                  <a:gd name="T15" fmla="*/ 26363 h 61186"/>
                  <a:gd name="T16" fmla="*/ 26741 w 58621"/>
                  <a:gd name="T17" fmla="*/ 32988 h 61186"/>
                  <a:gd name="T18" fmla="*/ 22445 w 58621"/>
                  <a:gd name="T19" fmla="*/ 24541 h 61186"/>
                  <a:gd name="T20" fmla="*/ 22186 w 58621"/>
                  <a:gd name="T21" fmla="*/ 18387 h 61186"/>
                  <a:gd name="T22" fmla="*/ 24512 w 58621"/>
                  <a:gd name="T23" fmla="*/ 0 h 61186"/>
                  <a:gd name="T24" fmla="*/ 16202 w 58621"/>
                  <a:gd name="T25" fmla="*/ 1155 h 61186"/>
                  <a:gd name="T26" fmla="*/ 18495 w 58621"/>
                  <a:gd name="T27" fmla="*/ 10107 h 61186"/>
                  <a:gd name="T28" fmla="*/ 18098 w 58621"/>
                  <a:gd name="T29" fmla="*/ 25137 h 61186"/>
                  <a:gd name="T30" fmla="*/ 10632 w 58621"/>
                  <a:gd name="T31" fmla="*/ 41666 h 61186"/>
                  <a:gd name="T32" fmla="*/ 0 w 58621"/>
                  <a:gd name="T33" fmla="*/ 54551 h 61186"/>
                  <a:gd name="T34" fmla="*/ 4421 w 58621"/>
                  <a:gd name="T35" fmla="*/ 56982 h 61186"/>
                  <a:gd name="T36" fmla="*/ 19861 w 58621"/>
                  <a:gd name="T37" fmla="*/ 43873 h 6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621" h="61186">
                    <a:moveTo>
                      <a:pt x="19861" y="43873"/>
                    </a:moveTo>
                    <a:lnTo>
                      <a:pt x="6405" y="58445"/>
                    </a:lnTo>
                    <a:lnTo>
                      <a:pt x="10578" y="61186"/>
                    </a:lnTo>
                    <a:cubicBezTo>
                      <a:pt x="10977" y="60861"/>
                      <a:pt x="18560" y="54676"/>
                      <a:pt x="24956" y="48462"/>
                    </a:cubicBezTo>
                    <a:cubicBezTo>
                      <a:pt x="30781" y="42808"/>
                      <a:pt x="35090" y="37394"/>
                      <a:pt x="39677" y="33052"/>
                    </a:cubicBezTo>
                    <a:cubicBezTo>
                      <a:pt x="44116" y="28850"/>
                      <a:pt x="57897" y="15519"/>
                      <a:pt x="58621" y="14816"/>
                    </a:cubicBezTo>
                    <a:lnTo>
                      <a:pt x="52723" y="10765"/>
                    </a:lnTo>
                    <a:cubicBezTo>
                      <a:pt x="52362" y="11230"/>
                      <a:pt x="45441" y="20100"/>
                      <a:pt x="38839" y="26363"/>
                    </a:cubicBezTo>
                    <a:cubicBezTo>
                      <a:pt x="33487" y="31444"/>
                      <a:pt x="29740" y="33780"/>
                      <a:pt x="26741" y="32988"/>
                    </a:cubicBezTo>
                    <a:cubicBezTo>
                      <a:pt x="25258" y="32601"/>
                      <a:pt x="23198" y="29957"/>
                      <a:pt x="22445" y="24541"/>
                    </a:cubicBezTo>
                    <a:cubicBezTo>
                      <a:pt x="22201" y="22787"/>
                      <a:pt x="22091" y="20741"/>
                      <a:pt x="22186" y="18387"/>
                    </a:cubicBezTo>
                    <a:cubicBezTo>
                      <a:pt x="22539" y="9345"/>
                      <a:pt x="24411" y="469"/>
                      <a:pt x="24512" y="0"/>
                    </a:cubicBezTo>
                    <a:lnTo>
                      <a:pt x="16202" y="1155"/>
                    </a:lnTo>
                    <a:cubicBezTo>
                      <a:pt x="16279" y="1326"/>
                      <a:pt x="17728" y="4572"/>
                      <a:pt x="18495" y="10107"/>
                    </a:cubicBezTo>
                    <a:cubicBezTo>
                      <a:pt x="19059" y="14153"/>
                      <a:pt x="19221" y="19327"/>
                      <a:pt x="18098" y="25137"/>
                    </a:cubicBezTo>
                    <a:cubicBezTo>
                      <a:pt x="16653" y="32587"/>
                      <a:pt x="13727" y="36176"/>
                      <a:pt x="10632" y="41666"/>
                    </a:cubicBezTo>
                    <a:cubicBezTo>
                      <a:pt x="7544" y="47155"/>
                      <a:pt x="377" y="54179"/>
                      <a:pt x="0" y="54551"/>
                    </a:cubicBezTo>
                    <a:lnTo>
                      <a:pt x="4421" y="56982"/>
                    </a:lnTo>
                    <a:lnTo>
                      <a:pt x="19861" y="438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1" name="Freeform 230"/>
              <p:cNvSpPr>
                <a:spLocks/>
              </p:cNvSpPr>
              <p:nvPr/>
            </p:nvSpPr>
            <p:spPr bwMode="auto">
              <a:xfrm>
                <a:off x="6821488" y="1463675"/>
                <a:ext cx="50800" cy="50800"/>
              </a:xfrm>
              <a:custGeom>
                <a:avLst/>
                <a:gdLst>
                  <a:gd name="T0" fmla="*/ 383 w 5893"/>
                  <a:gd name="T1" fmla="*/ 4330 h 5872"/>
                  <a:gd name="T2" fmla="*/ 2992 w 5893"/>
                  <a:gd name="T3" fmla="*/ 5852 h 5872"/>
                  <a:gd name="T4" fmla="*/ 5875 w 5893"/>
                  <a:gd name="T5" fmla="*/ 2894 h 5872"/>
                  <a:gd name="T6" fmla="*/ 5519 w 5893"/>
                  <a:gd name="T7" fmla="*/ 1539 h 5872"/>
                  <a:gd name="T8" fmla="*/ 2908 w 5893"/>
                  <a:gd name="T9" fmla="*/ 18 h 5872"/>
                  <a:gd name="T10" fmla="*/ 27 w 5893"/>
                  <a:gd name="T11" fmla="*/ 2977 h 5872"/>
                  <a:gd name="T12" fmla="*/ 383 w 5893"/>
                  <a:gd name="T13" fmla="*/ 4330 h 5872"/>
                </a:gdLst>
                <a:ahLst/>
                <a:cxnLst>
                  <a:cxn ang="0">
                    <a:pos x="T0" y="T1"/>
                  </a:cxn>
                  <a:cxn ang="0">
                    <a:pos x="T2" y="T3"/>
                  </a:cxn>
                  <a:cxn ang="0">
                    <a:pos x="T4" y="T5"/>
                  </a:cxn>
                  <a:cxn ang="0">
                    <a:pos x="T6" y="T7"/>
                  </a:cxn>
                  <a:cxn ang="0">
                    <a:pos x="T8" y="T9"/>
                  </a:cxn>
                  <a:cxn ang="0">
                    <a:pos x="T10" y="T11"/>
                  </a:cxn>
                  <a:cxn ang="0">
                    <a:pos x="T12" y="T13"/>
                  </a:cxn>
                </a:cxnLst>
                <a:rect l="0" t="0" r="r" b="b"/>
                <a:pathLst>
                  <a:path w="5893" h="5872">
                    <a:moveTo>
                      <a:pt x="383" y="4330"/>
                    </a:moveTo>
                    <a:cubicBezTo>
                      <a:pt x="886" y="5252"/>
                      <a:pt x="1871" y="5872"/>
                      <a:pt x="2992" y="5852"/>
                    </a:cubicBezTo>
                    <a:cubicBezTo>
                      <a:pt x="4608" y="5834"/>
                      <a:pt x="5893" y="4511"/>
                      <a:pt x="5875" y="2894"/>
                    </a:cubicBezTo>
                    <a:cubicBezTo>
                      <a:pt x="5866" y="2403"/>
                      <a:pt x="5739" y="1943"/>
                      <a:pt x="5519" y="1539"/>
                    </a:cubicBezTo>
                    <a:cubicBezTo>
                      <a:pt x="5016" y="619"/>
                      <a:pt x="4029" y="0"/>
                      <a:pt x="2908" y="18"/>
                    </a:cubicBezTo>
                    <a:cubicBezTo>
                      <a:pt x="1290" y="38"/>
                      <a:pt x="0" y="1366"/>
                      <a:pt x="27" y="2977"/>
                    </a:cubicBezTo>
                    <a:cubicBezTo>
                      <a:pt x="36" y="3465"/>
                      <a:pt x="162" y="3927"/>
                      <a:pt x="383" y="4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2" name="Freeform 231"/>
              <p:cNvSpPr>
                <a:spLocks/>
              </p:cNvSpPr>
              <p:nvPr/>
            </p:nvSpPr>
            <p:spPr bwMode="auto">
              <a:xfrm>
                <a:off x="7051675" y="1471613"/>
                <a:ext cx="25400" cy="26987"/>
              </a:xfrm>
              <a:custGeom>
                <a:avLst/>
                <a:gdLst>
                  <a:gd name="T0" fmla="*/ 20 w 2944"/>
                  <a:gd name="T1" fmla="*/ 1409 h 3022"/>
                  <a:gd name="T2" fmla="*/ 194 w 2944"/>
                  <a:gd name="T3" fmla="*/ 2207 h 3022"/>
                  <a:gd name="T4" fmla="*/ 1363 w 2944"/>
                  <a:gd name="T5" fmla="*/ 2968 h 3022"/>
                  <a:gd name="T6" fmla="*/ 2919 w 2944"/>
                  <a:gd name="T7" fmla="*/ 1616 h 3022"/>
                  <a:gd name="T8" fmla="*/ 2748 w 2944"/>
                  <a:gd name="T9" fmla="*/ 809 h 3022"/>
                  <a:gd name="T10" fmla="*/ 1576 w 2944"/>
                  <a:gd name="T11" fmla="*/ 54 h 3022"/>
                  <a:gd name="T12" fmla="*/ 20 w 2944"/>
                  <a:gd name="T13" fmla="*/ 1409 h 3022"/>
                </a:gdLst>
                <a:ahLst/>
                <a:cxnLst>
                  <a:cxn ang="0">
                    <a:pos x="T0" y="T1"/>
                  </a:cxn>
                  <a:cxn ang="0">
                    <a:pos x="T2" y="T3"/>
                  </a:cxn>
                  <a:cxn ang="0">
                    <a:pos x="T4" y="T5"/>
                  </a:cxn>
                  <a:cxn ang="0">
                    <a:pos x="T6" y="T7"/>
                  </a:cxn>
                  <a:cxn ang="0">
                    <a:pos x="T8" y="T9"/>
                  </a:cxn>
                  <a:cxn ang="0">
                    <a:pos x="T10" y="T11"/>
                  </a:cxn>
                  <a:cxn ang="0">
                    <a:pos x="T12" y="T13"/>
                  </a:cxn>
                </a:cxnLst>
                <a:rect l="0" t="0" r="r" b="b"/>
                <a:pathLst>
                  <a:path w="2944" h="3022">
                    <a:moveTo>
                      <a:pt x="20" y="1409"/>
                    </a:moveTo>
                    <a:cubicBezTo>
                      <a:pt x="0" y="1695"/>
                      <a:pt x="65" y="1970"/>
                      <a:pt x="194" y="2207"/>
                    </a:cubicBezTo>
                    <a:cubicBezTo>
                      <a:pt x="423" y="2626"/>
                      <a:pt x="852" y="2926"/>
                      <a:pt x="1363" y="2968"/>
                    </a:cubicBezTo>
                    <a:cubicBezTo>
                      <a:pt x="2166" y="3022"/>
                      <a:pt x="2865" y="2418"/>
                      <a:pt x="2919" y="1616"/>
                    </a:cubicBezTo>
                    <a:cubicBezTo>
                      <a:pt x="2944" y="1323"/>
                      <a:pt x="2879" y="1048"/>
                      <a:pt x="2748" y="809"/>
                    </a:cubicBezTo>
                    <a:cubicBezTo>
                      <a:pt x="2522" y="390"/>
                      <a:pt x="2090" y="96"/>
                      <a:pt x="1576" y="54"/>
                    </a:cubicBezTo>
                    <a:cubicBezTo>
                      <a:pt x="775" y="0"/>
                      <a:pt x="74" y="606"/>
                      <a:pt x="20" y="1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3" name="Freeform 232"/>
              <p:cNvSpPr>
                <a:spLocks/>
              </p:cNvSpPr>
              <p:nvPr/>
            </p:nvSpPr>
            <p:spPr bwMode="auto">
              <a:xfrm>
                <a:off x="6978650" y="1427163"/>
                <a:ext cx="155575" cy="134937"/>
              </a:xfrm>
              <a:custGeom>
                <a:avLst/>
                <a:gdLst>
                  <a:gd name="T0" fmla="*/ 6515 w 17929"/>
                  <a:gd name="T1" fmla="*/ 6523 h 15728"/>
                  <a:gd name="T2" fmla="*/ 3580 w 17929"/>
                  <a:gd name="T3" fmla="*/ 10512 h 15728"/>
                  <a:gd name="T4" fmla="*/ 0 w 17929"/>
                  <a:gd name="T5" fmla="*/ 13350 h 15728"/>
                  <a:gd name="T6" fmla="*/ 1044 w 17929"/>
                  <a:gd name="T7" fmla="*/ 14256 h 15728"/>
                  <a:gd name="T8" fmla="*/ 5924 w 17929"/>
                  <a:gd name="T9" fmla="*/ 11630 h 15728"/>
                  <a:gd name="T10" fmla="*/ 1495 w 17929"/>
                  <a:gd name="T11" fmla="*/ 14756 h 15728"/>
                  <a:gd name="T12" fmla="*/ 2453 w 17929"/>
                  <a:gd name="T13" fmla="*/ 15728 h 15728"/>
                  <a:gd name="T14" fmla="*/ 7016 w 17929"/>
                  <a:gd name="T15" fmla="*/ 13140 h 15728"/>
                  <a:gd name="T16" fmla="*/ 11833 w 17929"/>
                  <a:gd name="T17" fmla="*/ 9858 h 15728"/>
                  <a:gd name="T18" fmla="*/ 17929 w 17929"/>
                  <a:gd name="T19" fmla="*/ 6063 h 15728"/>
                  <a:gd name="T20" fmla="*/ 16587 w 17929"/>
                  <a:gd name="T21" fmla="*/ 4639 h 15728"/>
                  <a:gd name="T22" fmla="*/ 11986 w 17929"/>
                  <a:gd name="T23" fmla="*/ 8029 h 15728"/>
                  <a:gd name="T24" fmla="*/ 8377 w 17929"/>
                  <a:gd name="T25" fmla="*/ 9109 h 15728"/>
                  <a:gd name="T26" fmla="*/ 8021 w 17929"/>
                  <a:gd name="T27" fmla="*/ 8719 h 15728"/>
                  <a:gd name="T28" fmla="*/ 7992 w 17929"/>
                  <a:gd name="T29" fmla="*/ 4941 h 15728"/>
                  <a:gd name="T30" fmla="*/ 9656 w 17929"/>
                  <a:gd name="T31" fmla="*/ 157 h 15728"/>
                  <a:gd name="T32" fmla="*/ 7376 w 17929"/>
                  <a:gd name="T33" fmla="*/ 0 h 15728"/>
                  <a:gd name="T34" fmla="*/ 6515 w 17929"/>
                  <a:gd name="T35" fmla="*/ 6523 h 1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9" h="15728">
                    <a:moveTo>
                      <a:pt x="6515" y="6523"/>
                    </a:moveTo>
                    <a:cubicBezTo>
                      <a:pt x="5703" y="8424"/>
                      <a:pt x="4718" y="9222"/>
                      <a:pt x="3580" y="10512"/>
                    </a:cubicBezTo>
                    <a:cubicBezTo>
                      <a:pt x="2437" y="11803"/>
                      <a:pt x="124" y="13273"/>
                      <a:pt x="0" y="13350"/>
                    </a:cubicBezTo>
                    <a:lnTo>
                      <a:pt x="1044" y="14256"/>
                    </a:lnTo>
                    <a:lnTo>
                      <a:pt x="5924" y="11630"/>
                    </a:lnTo>
                    <a:lnTo>
                      <a:pt x="1495" y="14756"/>
                    </a:lnTo>
                    <a:lnTo>
                      <a:pt x="2453" y="15728"/>
                    </a:lnTo>
                    <a:cubicBezTo>
                      <a:pt x="2577" y="15663"/>
                      <a:pt x="4957" y="14443"/>
                      <a:pt x="7016" y="13140"/>
                    </a:cubicBezTo>
                    <a:cubicBezTo>
                      <a:pt x="8902" y="11961"/>
                      <a:pt x="10354" y="10760"/>
                      <a:pt x="11833" y="9858"/>
                    </a:cubicBezTo>
                    <a:cubicBezTo>
                      <a:pt x="13255" y="8988"/>
                      <a:pt x="17695" y="6206"/>
                      <a:pt x="17929" y="6063"/>
                    </a:cubicBezTo>
                    <a:lnTo>
                      <a:pt x="16587" y="4639"/>
                    </a:lnTo>
                    <a:cubicBezTo>
                      <a:pt x="16463" y="4745"/>
                      <a:pt x="14108" y="6720"/>
                      <a:pt x="11986" y="8029"/>
                    </a:cubicBezTo>
                    <a:cubicBezTo>
                      <a:pt x="10271" y="9076"/>
                      <a:pt x="9133" y="9493"/>
                      <a:pt x="8377" y="9109"/>
                    </a:cubicBezTo>
                    <a:cubicBezTo>
                      <a:pt x="8253" y="9048"/>
                      <a:pt x="8129" y="8918"/>
                      <a:pt x="8021" y="8719"/>
                    </a:cubicBezTo>
                    <a:cubicBezTo>
                      <a:pt x="7689" y="8117"/>
                      <a:pt x="7507" y="6868"/>
                      <a:pt x="7992" y="4941"/>
                    </a:cubicBezTo>
                    <a:cubicBezTo>
                      <a:pt x="8602" y="2547"/>
                      <a:pt x="9603" y="279"/>
                      <a:pt x="9656" y="157"/>
                    </a:cubicBezTo>
                    <a:lnTo>
                      <a:pt x="7376" y="0"/>
                    </a:lnTo>
                    <a:cubicBezTo>
                      <a:pt x="7408" y="153"/>
                      <a:pt x="8010" y="2982"/>
                      <a:pt x="6515" y="6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4" name="Freeform 233"/>
              <p:cNvSpPr>
                <a:spLocks/>
              </p:cNvSpPr>
              <p:nvPr/>
            </p:nvSpPr>
            <p:spPr bwMode="auto">
              <a:xfrm>
                <a:off x="6772275" y="1684338"/>
                <a:ext cx="41275" cy="46037"/>
              </a:xfrm>
              <a:custGeom>
                <a:avLst/>
                <a:gdLst>
                  <a:gd name="T0" fmla="*/ 4410 w 4795"/>
                  <a:gd name="T1" fmla="*/ 1506 h 5215"/>
                  <a:gd name="T2" fmla="*/ 3316 w 4795"/>
                  <a:gd name="T3" fmla="*/ 508 h 5215"/>
                  <a:gd name="T4" fmla="*/ 289 w 4795"/>
                  <a:gd name="T5" fmla="*/ 1687 h 5215"/>
                  <a:gd name="T6" fmla="*/ 384 w 4795"/>
                  <a:gd name="T7" fmla="*/ 3711 h 5215"/>
                  <a:gd name="T8" fmla="*/ 1473 w 4795"/>
                  <a:gd name="T9" fmla="*/ 4708 h 5215"/>
                  <a:gd name="T10" fmla="*/ 4498 w 4795"/>
                  <a:gd name="T11" fmla="*/ 3524 h 5215"/>
                  <a:gd name="T12" fmla="*/ 4410 w 4795"/>
                  <a:gd name="T13" fmla="*/ 1506 h 5215"/>
                </a:gdLst>
                <a:ahLst/>
                <a:cxnLst>
                  <a:cxn ang="0">
                    <a:pos x="T0" y="T1"/>
                  </a:cxn>
                  <a:cxn ang="0">
                    <a:pos x="T2" y="T3"/>
                  </a:cxn>
                  <a:cxn ang="0">
                    <a:pos x="T4" y="T5"/>
                  </a:cxn>
                  <a:cxn ang="0">
                    <a:pos x="T6" y="T7"/>
                  </a:cxn>
                  <a:cxn ang="0">
                    <a:pos x="T8" y="T9"/>
                  </a:cxn>
                  <a:cxn ang="0">
                    <a:pos x="T10" y="T11"/>
                  </a:cxn>
                  <a:cxn ang="0">
                    <a:pos x="T12" y="T13"/>
                  </a:cxn>
                </a:cxnLst>
                <a:rect l="0" t="0" r="r" b="b"/>
                <a:pathLst>
                  <a:path w="4795" h="5215">
                    <a:moveTo>
                      <a:pt x="4410" y="1506"/>
                    </a:moveTo>
                    <a:cubicBezTo>
                      <a:pt x="4173" y="1076"/>
                      <a:pt x="3801" y="718"/>
                      <a:pt x="3316" y="508"/>
                    </a:cubicBezTo>
                    <a:cubicBezTo>
                      <a:pt x="2155" y="0"/>
                      <a:pt x="796" y="528"/>
                      <a:pt x="289" y="1687"/>
                    </a:cubicBezTo>
                    <a:cubicBezTo>
                      <a:pt x="0" y="2368"/>
                      <a:pt x="55" y="3109"/>
                      <a:pt x="384" y="3711"/>
                    </a:cubicBezTo>
                    <a:cubicBezTo>
                      <a:pt x="618" y="4139"/>
                      <a:pt x="990" y="4498"/>
                      <a:pt x="1473" y="4708"/>
                    </a:cubicBezTo>
                    <a:cubicBezTo>
                      <a:pt x="2643" y="5215"/>
                      <a:pt x="3988" y="4683"/>
                      <a:pt x="4498" y="3524"/>
                    </a:cubicBezTo>
                    <a:cubicBezTo>
                      <a:pt x="4795" y="2846"/>
                      <a:pt x="4739" y="2106"/>
                      <a:pt x="4410" y="1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5" name="Freeform 234"/>
              <p:cNvSpPr>
                <a:spLocks/>
              </p:cNvSpPr>
              <p:nvPr/>
            </p:nvSpPr>
            <p:spPr bwMode="auto">
              <a:xfrm>
                <a:off x="6734175" y="1358900"/>
                <a:ext cx="298450" cy="285750"/>
              </a:xfrm>
              <a:custGeom>
                <a:avLst/>
                <a:gdLst>
                  <a:gd name="T0" fmla="*/ 27604 w 34654"/>
                  <a:gd name="T1" fmla="*/ 33091 h 33091"/>
                  <a:gd name="T2" fmla="*/ 30140 w 34654"/>
                  <a:gd name="T3" fmla="*/ 31434 h 33091"/>
                  <a:gd name="T4" fmla="*/ 23574 w 34654"/>
                  <a:gd name="T5" fmla="*/ 22126 h 33091"/>
                  <a:gd name="T6" fmla="*/ 31329 w 34654"/>
                  <a:gd name="T7" fmla="*/ 30654 h 33091"/>
                  <a:gd name="T8" fmla="*/ 34654 w 34654"/>
                  <a:gd name="T9" fmla="*/ 28707 h 33091"/>
                  <a:gd name="T10" fmla="*/ 26419 w 34654"/>
                  <a:gd name="T11" fmla="*/ 19662 h 33091"/>
                  <a:gd name="T12" fmla="*/ 19022 w 34654"/>
                  <a:gd name="T13" fmla="*/ 10613 h 33091"/>
                  <a:gd name="T14" fmla="*/ 11326 w 34654"/>
                  <a:gd name="T15" fmla="*/ 0 h 33091"/>
                  <a:gd name="T16" fmla="*/ 7775 w 34654"/>
                  <a:gd name="T17" fmla="*/ 2004 h 33091"/>
                  <a:gd name="T18" fmla="*/ 15323 w 34654"/>
                  <a:gd name="T19" fmla="*/ 10620 h 33091"/>
                  <a:gd name="T20" fmla="*/ 17325 w 34654"/>
                  <a:gd name="T21" fmla="*/ 13661 h 33091"/>
                  <a:gd name="T22" fmla="*/ 18114 w 34654"/>
                  <a:gd name="T23" fmla="*/ 17649 h 33091"/>
                  <a:gd name="T24" fmla="*/ 9847 w 34654"/>
                  <a:gd name="T25" fmla="*/ 19137 h 33091"/>
                  <a:gd name="T26" fmla="*/ 0 w 34654"/>
                  <a:gd name="T27" fmla="*/ 16632 h 33091"/>
                  <a:gd name="T28" fmla="*/ 69 w 34654"/>
                  <a:gd name="T29" fmla="*/ 21231 h 33091"/>
                  <a:gd name="T30" fmla="*/ 13249 w 34654"/>
                  <a:gd name="T31" fmla="*/ 21822 h 33091"/>
                  <a:gd name="T32" fmla="*/ 21743 w 34654"/>
                  <a:gd name="T33" fmla="*/ 26991 h 33091"/>
                  <a:gd name="T34" fmla="*/ 27604 w 34654"/>
                  <a:gd name="T35" fmla="*/ 33091 h 3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54" h="33091">
                    <a:moveTo>
                      <a:pt x="27604" y="33091"/>
                    </a:moveTo>
                    <a:lnTo>
                      <a:pt x="30140" y="31434"/>
                    </a:lnTo>
                    <a:lnTo>
                      <a:pt x="23574" y="22126"/>
                    </a:lnTo>
                    <a:lnTo>
                      <a:pt x="31329" y="30654"/>
                    </a:lnTo>
                    <a:lnTo>
                      <a:pt x="34654" y="28707"/>
                    </a:lnTo>
                    <a:cubicBezTo>
                      <a:pt x="34388" y="28448"/>
                      <a:pt x="29365" y="23558"/>
                      <a:pt x="26419" y="19662"/>
                    </a:cubicBezTo>
                    <a:cubicBezTo>
                      <a:pt x="23724" y="16107"/>
                      <a:pt x="21074" y="13402"/>
                      <a:pt x="19022" y="10613"/>
                    </a:cubicBezTo>
                    <a:cubicBezTo>
                      <a:pt x="17032" y="7910"/>
                      <a:pt x="11610" y="394"/>
                      <a:pt x="11326" y="0"/>
                    </a:cubicBezTo>
                    <a:lnTo>
                      <a:pt x="7775" y="2004"/>
                    </a:lnTo>
                    <a:cubicBezTo>
                      <a:pt x="8003" y="2236"/>
                      <a:pt x="12356" y="6600"/>
                      <a:pt x="15323" y="10620"/>
                    </a:cubicBezTo>
                    <a:cubicBezTo>
                      <a:pt x="16161" y="11756"/>
                      <a:pt x="16833" y="12762"/>
                      <a:pt x="17325" y="13661"/>
                    </a:cubicBezTo>
                    <a:cubicBezTo>
                      <a:pt x="18237" y="15331"/>
                      <a:pt x="18526" y="16619"/>
                      <a:pt x="18114" y="17649"/>
                    </a:cubicBezTo>
                    <a:cubicBezTo>
                      <a:pt x="17701" y="18673"/>
                      <a:pt x="15065" y="19993"/>
                      <a:pt x="9847" y="19137"/>
                    </a:cubicBezTo>
                    <a:cubicBezTo>
                      <a:pt x="4944" y="18332"/>
                      <a:pt x="245" y="16716"/>
                      <a:pt x="0" y="16632"/>
                    </a:cubicBezTo>
                    <a:lnTo>
                      <a:pt x="69" y="21231"/>
                    </a:lnTo>
                    <a:cubicBezTo>
                      <a:pt x="360" y="21141"/>
                      <a:pt x="5929" y="19439"/>
                      <a:pt x="13249" y="21822"/>
                    </a:cubicBezTo>
                    <a:cubicBezTo>
                      <a:pt x="17203" y="23109"/>
                      <a:pt x="18968" y="24940"/>
                      <a:pt x="21743" y="26991"/>
                    </a:cubicBezTo>
                    <a:cubicBezTo>
                      <a:pt x="24529" y="29045"/>
                      <a:pt x="27449" y="32886"/>
                      <a:pt x="27604" y="330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6" name="Freeform 235"/>
              <p:cNvSpPr>
                <a:spLocks/>
              </p:cNvSpPr>
              <p:nvPr/>
            </p:nvSpPr>
            <p:spPr bwMode="auto">
              <a:xfrm>
                <a:off x="6715125" y="1631950"/>
                <a:ext cx="247650" cy="165100"/>
              </a:xfrm>
              <a:custGeom>
                <a:avLst/>
                <a:gdLst>
                  <a:gd name="T0" fmla="*/ 26933 w 28757"/>
                  <a:gd name="T1" fmla="*/ 2899 h 19029"/>
                  <a:gd name="T2" fmla="*/ 18731 w 28757"/>
                  <a:gd name="T3" fmla="*/ 6720 h 19029"/>
                  <a:gd name="T4" fmla="*/ 26306 w 28757"/>
                  <a:gd name="T5" fmla="*/ 1975 h 19029"/>
                  <a:gd name="T6" fmla="*/ 24976 w 28757"/>
                  <a:gd name="T7" fmla="*/ 0 h 19029"/>
                  <a:gd name="T8" fmla="*/ 18880 w 28757"/>
                  <a:gd name="T9" fmla="*/ 2642 h 19029"/>
                  <a:gd name="T10" fmla="*/ 11163 w 28757"/>
                  <a:gd name="T11" fmla="*/ 3813 h 19029"/>
                  <a:gd name="T12" fmla="*/ 1440 w 28757"/>
                  <a:gd name="T13" fmla="*/ 255 h 19029"/>
                  <a:gd name="T14" fmla="*/ 0 w 28757"/>
                  <a:gd name="T15" fmla="*/ 3560 h 19029"/>
                  <a:gd name="T16" fmla="*/ 7892 w 28757"/>
                  <a:gd name="T17" fmla="*/ 4730 h 19029"/>
                  <a:gd name="T18" fmla="*/ 13240 w 28757"/>
                  <a:gd name="T19" fmla="*/ 7701 h 19029"/>
                  <a:gd name="T20" fmla="*/ 13420 w 28757"/>
                  <a:gd name="T21" fmla="*/ 8312 h 19029"/>
                  <a:gd name="T22" fmla="*/ 9265 w 28757"/>
                  <a:gd name="T23" fmla="*/ 12553 h 19029"/>
                  <a:gd name="T24" fmla="*/ 1177 w 28757"/>
                  <a:gd name="T25" fmla="*/ 16498 h 19029"/>
                  <a:gd name="T26" fmla="*/ 3147 w 28757"/>
                  <a:gd name="T27" fmla="*/ 19029 h 19029"/>
                  <a:gd name="T28" fmla="*/ 11935 w 28757"/>
                  <a:gd name="T29" fmla="*/ 13677 h 19029"/>
                  <a:gd name="T30" fmla="*/ 20037 w 28757"/>
                  <a:gd name="T31" fmla="*/ 9369 h 19029"/>
                  <a:gd name="T32" fmla="*/ 28757 w 28757"/>
                  <a:gd name="T33" fmla="*/ 5312 h 19029"/>
                  <a:gd name="T34" fmla="*/ 26933 w 28757"/>
                  <a:gd name="T35" fmla="*/ 2899 h 19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57" h="19029">
                    <a:moveTo>
                      <a:pt x="26933" y="2899"/>
                    </a:moveTo>
                    <a:lnTo>
                      <a:pt x="18731" y="6720"/>
                    </a:lnTo>
                    <a:lnTo>
                      <a:pt x="26306" y="1975"/>
                    </a:lnTo>
                    <a:lnTo>
                      <a:pt x="24976" y="0"/>
                    </a:lnTo>
                    <a:cubicBezTo>
                      <a:pt x="24805" y="102"/>
                      <a:pt x="21522" y="1998"/>
                      <a:pt x="18880" y="2642"/>
                    </a:cubicBezTo>
                    <a:cubicBezTo>
                      <a:pt x="16252" y="3292"/>
                      <a:pt x="14421" y="4087"/>
                      <a:pt x="11163" y="3813"/>
                    </a:cubicBezTo>
                    <a:cubicBezTo>
                      <a:pt x="5144" y="3325"/>
                      <a:pt x="1625" y="408"/>
                      <a:pt x="1440" y="255"/>
                    </a:cubicBezTo>
                    <a:lnTo>
                      <a:pt x="0" y="3560"/>
                    </a:lnTo>
                    <a:cubicBezTo>
                      <a:pt x="207" y="3573"/>
                      <a:pt x="4100" y="3828"/>
                      <a:pt x="7892" y="4730"/>
                    </a:cubicBezTo>
                    <a:cubicBezTo>
                      <a:pt x="11120" y="5501"/>
                      <a:pt x="12735" y="6777"/>
                      <a:pt x="13240" y="7701"/>
                    </a:cubicBezTo>
                    <a:cubicBezTo>
                      <a:pt x="13364" y="7931"/>
                      <a:pt x="13424" y="8139"/>
                      <a:pt x="13420" y="8312"/>
                    </a:cubicBezTo>
                    <a:cubicBezTo>
                      <a:pt x="13395" y="9647"/>
                      <a:pt x="11988" y="10932"/>
                      <a:pt x="9265" y="12553"/>
                    </a:cubicBezTo>
                    <a:cubicBezTo>
                      <a:pt x="5900" y="14559"/>
                      <a:pt x="1413" y="16401"/>
                      <a:pt x="1177" y="16498"/>
                    </a:cubicBezTo>
                    <a:lnTo>
                      <a:pt x="3147" y="19029"/>
                    </a:lnTo>
                    <a:cubicBezTo>
                      <a:pt x="3472" y="18829"/>
                      <a:pt x="9685" y="15037"/>
                      <a:pt x="11935" y="13677"/>
                    </a:cubicBezTo>
                    <a:cubicBezTo>
                      <a:pt x="14266" y="12282"/>
                      <a:pt x="17018" y="11121"/>
                      <a:pt x="20037" y="9369"/>
                    </a:cubicBezTo>
                    <a:cubicBezTo>
                      <a:pt x="23353" y="7437"/>
                      <a:pt x="28484" y="5418"/>
                      <a:pt x="28757" y="5312"/>
                    </a:cubicBezTo>
                    <a:lnTo>
                      <a:pt x="26933" y="28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7" name="Freeform 236"/>
              <p:cNvSpPr>
                <a:spLocks/>
              </p:cNvSpPr>
              <p:nvPr/>
            </p:nvSpPr>
            <p:spPr bwMode="auto">
              <a:xfrm>
                <a:off x="6918325" y="1763713"/>
                <a:ext cx="26987" cy="28575"/>
              </a:xfrm>
              <a:custGeom>
                <a:avLst/>
                <a:gdLst>
                  <a:gd name="T0" fmla="*/ 2729 w 3164"/>
                  <a:gd name="T1" fmla="*/ 2606 h 3323"/>
                  <a:gd name="T2" fmla="*/ 2881 w 3164"/>
                  <a:gd name="T3" fmla="*/ 947 h 3323"/>
                  <a:gd name="T4" fmla="*/ 2524 w 3164"/>
                  <a:gd name="T5" fmla="*/ 514 h 3323"/>
                  <a:gd name="T6" fmla="*/ 437 w 3164"/>
                  <a:gd name="T7" fmla="*/ 727 h 3323"/>
                  <a:gd name="T8" fmla="*/ 281 w 3164"/>
                  <a:gd name="T9" fmla="*/ 2370 h 3323"/>
                  <a:gd name="T10" fmla="*/ 644 w 3164"/>
                  <a:gd name="T11" fmla="*/ 2805 h 3323"/>
                  <a:gd name="T12" fmla="*/ 2729 w 3164"/>
                  <a:gd name="T13" fmla="*/ 2606 h 3323"/>
                </a:gdLst>
                <a:ahLst/>
                <a:cxnLst>
                  <a:cxn ang="0">
                    <a:pos x="T0" y="T1"/>
                  </a:cxn>
                  <a:cxn ang="0">
                    <a:pos x="T2" y="T3"/>
                  </a:cxn>
                  <a:cxn ang="0">
                    <a:pos x="T4" y="T5"/>
                  </a:cxn>
                  <a:cxn ang="0">
                    <a:pos x="T6" y="T7"/>
                  </a:cxn>
                  <a:cxn ang="0">
                    <a:pos x="T8" y="T9"/>
                  </a:cxn>
                  <a:cxn ang="0">
                    <a:pos x="T10" y="T11"/>
                  </a:cxn>
                  <a:cxn ang="0">
                    <a:pos x="T12" y="T13"/>
                  </a:cxn>
                </a:cxnLst>
                <a:rect l="0" t="0" r="r" b="b"/>
                <a:pathLst>
                  <a:path w="3164" h="3323">
                    <a:moveTo>
                      <a:pt x="2729" y="2606"/>
                    </a:moveTo>
                    <a:cubicBezTo>
                      <a:pt x="3124" y="2122"/>
                      <a:pt x="3164" y="1461"/>
                      <a:pt x="2881" y="947"/>
                    </a:cubicBezTo>
                    <a:cubicBezTo>
                      <a:pt x="2793" y="785"/>
                      <a:pt x="2673" y="639"/>
                      <a:pt x="2524" y="514"/>
                    </a:cubicBezTo>
                    <a:cubicBezTo>
                      <a:pt x="1889" y="0"/>
                      <a:pt x="955" y="91"/>
                      <a:pt x="437" y="727"/>
                    </a:cubicBezTo>
                    <a:cubicBezTo>
                      <a:pt x="42" y="1205"/>
                      <a:pt x="0" y="1858"/>
                      <a:pt x="281" y="2370"/>
                    </a:cubicBezTo>
                    <a:cubicBezTo>
                      <a:pt x="369" y="2534"/>
                      <a:pt x="491" y="2681"/>
                      <a:pt x="644" y="2805"/>
                    </a:cubicBezTo>
                    <a:cubicBezTo>
                      <a:pt x="1280" y="3323"/>
                      <a:pt x="2209" y="3233"/>
                      <a:pt x="2729" y="2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8" name="Freeform 237"/>
              <p:cNvSpPr>
                <a:spLocks/>
              </p:cNvSpPr>
              <p:nvPr/>
            </p:nvSpPr>
            <p:spPr bwMode="auto">
              <a:xfrm>
                <a:off x="6877050" y="1720850"/>
                <a:ext cx="165100" cy="103187"/>
              </a:xfrm>
              <a:custGeom>
                <a:avLst/>
                <a:gdLst>
                  <a:gd name="T0" fmla="*/ 19098 w 19098"/>
                  <a:gd name="T1" fmla="*/ 7943 h 11982"/>
                  <a:gd name="T2" fmla="*/ 18393 w 19098"/>
                  <a:gd name="T3" fmla="*/ 6126 h 11982"/>
                  <a:gd name="T4" fmla="*/ 12622 w 19098"/>
                  <a:gd name="T5" fmla="*/ 7061 h 11982"/>
                  <a:gd name="T6" fmla="*/ 18170 w 19098"/>
                  <a:gd name="T7" fmla="*/ 5442 h 11982"/>
                  <a:gd name="T8" fmla="*/ 17687 w 19098"/>
                  <a:gd name="T9" fmla="*/ 3977 h 11982"/>
                  <a:gd name="T10" fmla="*/ 13435 w 19098"/>
                  <a:gd name="T11" fmla="*/ 4554 h 11982"/>
                  <a:gd name="T12" fmla="*/ 8435 w 19098"/>
                  <a:gd name="T13" fmla="*/ 3923 h 11982"/>
                  <a:gd name="T14" fmla="*/ 3014 w 19098"/>
                  <a:gd name="T15" fmla="*/ 0 h 11982"/>
                  <a:gd name="T16" fmla="*/ 1539 w 19098"/>
                  <a:gd name="T17" fmla="*/ 1802 h 11982"/>
                  <a:gd name="T18" fmla="*/ 6237 w 19098"/>
                  <a:gd name="T19" fmla="*/ 3916 h 11982"/>
                  <a:gd name="T20" fmla="*/ 8843 w 19098"/>
                  <a:gd name="T21" fmla="*/ 6211 h 11982"/>
                  <a:gd name="T22" fmla="*/ 9046 w 19098"/>
                  <a:gd name="T23" fmla="*/ 7120 h 11982"/>
                  <a:gd name="T24" fmla="*/ 5716 w 19098"/>
                  <a:gd name="T25" fmla="*/ 9024 h 11982"/>
                  <a:gd name="T26" fmla="*/ 0 w 19098"/>
                  <a:gd name="T27" fmla="*/ 10064 h 11982"/>
                  <a:gd name="T28" fmla="*/ 779 w 19098"/>
                  <a:gd name="T29" fmla="*/ 11982 h 11982"/>
                  <a:gd name="T30" fmla="*/ 7182 w 19098"/>
                  <a:gd name="T31" fmla="*/ 10190 h 11982"/>
                  <a:gd name="T32" fmla="*/ 12978 w 19098"/>
                  <a:gd name="T33" fmla="*/ 8939 h 11982"/>
                  <a:gd name="T34" fmla="*/ 19098 w 19098"/>
                  <a:gd name="T35" fmla="*/ 7943 h 1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98" h="11982">
                    <a:moveTo>
                      <a:pt x="19098" y="7943"/>
                    </a:moveTo>
                    <a:lnTo>
                      <a:pt x="18393" y="6126"/>
                    </a:lnTo>
                    <a:lnTo>
                      <a:pt x="12622" y="7061"/>
                    </a:lnTo>
                    <a:lnTo>
                      <a:pt x="18170" y="5442"/>
                    </a:lnTo>
                    <a:lnTo>
                      <a:pt x="17687" y="3977"/>
                    </a:lnTo>
                    <a:cubicBezTo>
                      <a:pt x="17561" y="4009"/>
                      <a:pt x="15189" y="4619"/>
                      <a:pt x="13435" y="4554"/>
                    </a:cubicBezTo>
                    <a:cubicBezTo>
                      <a:pt x="11681" y="4489"/>
                      <a:pt x="10412" y="4667"/>
                      <a:pt x="8435" y="3923"/>
                    </a:cubicBezTo>
                    <a:cubicBezTo>
                      <a:pt x="4770" y="2561"/>
                      <a:pt x="3104" y="127"/>
                      <a:pt x="3014" y="0"/>
                    </a:cubicBezTo>
                    <a:lnTo>
                      <a:pt x="1539" y="1802"/>
                    </a:lnTo>
                    <a:cubicBezTo>
                      <a:pt x="1665" y="1847"/>
                      <a:pt x="4042" y="2690"/>
                      <a:pt x="6237" y="3916"/>
                    </a:cubicBezTo>
                    <a:cubicBezTo>
                      <a:pt x="7698" y="4735"/>
                      <a:pt x="8492" y="5569"/>
                      <a:pt x="8843" y="6211"/>
                    </a:cubicBezTo>
                    <a:cubicBezTo>
                      <a:pt x="9055" y="6596"/>
                      <a:pt x="9105" y="6915"/>
                      <a:pt x="9046" y="7120"/>
                    </a:cubicBezTo>
                    <a:cubicBezTo>
                      <a:pt x="8798" y="7943"/>
                      <a:pt x="7698" y="8497"/>
                      <a:pt x="5716" y="9024"/>
                    </a:cubicBezTo>
                    <a:cubicBezTo>
                      <a:pt x="3271" y="9690"/>
                      <a:pt x="164" y="10044"/>
                      <a:pt x="0" y="10064"/>
                    </a:cubicBezTo>
                    <a:lnTo>
                      <a:pt x="779" y="11982"/>
                    </a:lnTo>
                    <a:cubicBezTo>
                      <a:pt x="1019" y="11915"/>
                      <a:pt x="5541" y="10641"/>
                      <a:pt x="7182" y="10190"/>
                    </a:cubicBezTo>
                    <a:cubicBezTo>
                      <a:pt x="8879" y="9737"/>
                      <a:pt x="10784" y="9496"/>
                      <a:pt x="12978" y="8939"/>
                    </a:cubicBezTo>
                    <a:cubicBezTo>
                      <a:pt x="15372" y="8319"/>
                      <a:pt x="18913" y="7963"/>
                      <a:pt x="19098" y="7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29" name="Freeform 238"/>
              <p:cNvSpPr>
                <a:spLocks/>
              </p:cNvSpPr>
              <p:nvPr/>
            </p:nvSpPr>
            <p:spPr bwMode="auto">
              <a:xfrm>
                <a:off x="7340600" y="1408113"/>
                <a:ext cx="53975" cy="55562"/>
              </a:xfrm>
              <a:custGeom>
                <a:avLst/>
                <a:gdLst>
                  <a:gd name="T0" fmla="*/ 4498 w 6339"/>
                  <a:gd name="T1" fmla="*/ 5600 h 6333"/>
                  <a:gd name="T2" fmla="*/ 5605 w 6339"/>
                  <a:gd name="T3" fmla="*/ 1838 h 6333"/>
                  <a:gd name="T4" fmla="*/ 1840 w 6339"/>
                  <a:gd name="T5" fmla="*/ 735 h 6333"/>
                  <a:gd name="T6" fmla="*/ 737 w 6339"/>
                  <a:gd name="T7" fmla="*/ 4500 h 6333"/>
                  <a:gd name="T8" fmla="*/ 4498 w 6339"/>
                  <a:gd name="T9" fmla="*/ 5600 h 6333"/>
                </a:gdLst>
                <a:ahLst/>
                <a:cxnLst>
                  <a:cxn ang="0">
                    <a:pos x="T0" y="T1"/>
                  </a:cxn>
                  <a:cxn ang="0">
                    <a:pos x="T2" y="T3"/>
                  </a:cxn>
                  <a:cxn ang="0">
                    <a:pos x="T4" y="T5"/>
                  </a:cxn>
                  <a:cxn ang="0">
                    <a:pos x="T6" y="T7"/>
                  </a:cxn>
                  <a:cxn ang="0">
                    <a:pos x="T8" y="T9"/>
                  </a:cxn>
                </a:cxnLst>
                <a:rect l="0" t="0" r="r" b="b"/>
                <a:pathLst>
                  <a:path w="6339" h="6333">
                    <a:moveTo>
                      <a:pt x="4498" y="5600"/>
                    </a:moveTo>
                    <a:cubicBezTo>
                      <a:pt x="5844" y="4865"/>
                      <a:pt x="6339" y="3184"/>
                      <a:pt x="5605" y="1838"/>
                    </a:cubicBezTo>
                    <a:cubicBezTo>
                      <a:pt x="4868" y="494"/>
                      <a:pt x="3186" y="0"/>
                      <a:pt x="1840" y="735"/>
                    </a:cubicBezTo>
                    <a:cubicBezTo>
                      <a:pt x="501" y="1468"/>
                      <a:pt x="0" y="3152"/>
                      <a:pt x="737" y="4500"/>
                    </a:cubicBezTo>
                    <a:cubicBezTo>
                      <a:pt x="1470" y="5844"/>
                      <a:pt x="3159" y="6333"/>
                      <a:pt x="4498" y="5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0" name="Freeform 239"/>
              <p:cNvSpPr>
                <a:spLocks/>
              </p:cNvSpPr>
              <p:nvPr/>
            </p:nvSpPr>
            <p:spPr bwMode="auto">
              <a:xfrm>
                <a:off x="7177088" y="1565275"/>
                <a:ext cx="28575" cy="28575"/>
              </a:xfrm>
              <a:custGeom>
                <a:avLst/>
                <a:gdLst>
                  <a:gd name="T0" fmla="*/ 2884 w 3204"/>
                  <a:gd name="T1" fmla="*/ 933 h 3258"/>
                  <a:gd name="T2" fmla="*/ 2704 w 3204"/>
                  <a:gd name="T3" fmla="*/ 677 h 3258"/>
                  <a:gd name="T4" fmla="*/ 645 w 3204"/>
                  <a:gd name="T5" fmla="*/ 530 h 3258"/>
                  <a:gd name="T6" fmla="*/ 321 w 3204"/>
                  <a:gd name="T7" fmla="*/ 2324 h 3258"/>
                  <a:gd name="T8" fmla="*/ 501 w 3204"/>
                  <a:gd name="T9" fmla="*/ 2582 h 3258"/>
                  <a:gd name="T10" fmla="*/ 2555 w 3204"/>
                  <a:gd name="T11" fmla="*/ 2732 h 3258"/>
                  <a:gd name="T12" fmla="*/ 2884 w 3204"/>
                  <a:gd name="T13" fmla="*/ 933 h 3258"/>
                </a:gdLst>
                <a:ahLst/>
                <a:cxnLst>
                  <a:cxn ang="0">
                    <a:pos x="T0" y="T1"/>
                  </a:cxn>
                  <a:cxn ang="0">
                    <a:pos x="T2" y="T3"/>
                  </a:cxn>
                  <a:cxn ang="0">
                    <a:pos x="T4" y="T5"/>
                  </a:cxn>
                  <a:cxn ang="0">
                    <a:pos x="T6" y="T7"/>
                  </a:cxn>
                  <a:cxn ang="0">
                    <a:pos x="T8" y="T9"/>
                  </a:cxn>
                  <a:cxn ang="0">
                    <a:pos x="T10" y="T11"/>
                  </a:cxn>
                  <a:cxn ang="0">
                    <a:pos x="T12" y="T13"/>
                  </a:cxn>
                </a:cxnLst>
                <a:rect l="0" t="0" r="r" b="b"/>
                <a:pathLst>
                  <a:path w="3204" h="3258">
                    <a:moveTo>
                      <a:pt x="2884" y="933"/>
                    </a:moveTo>
                    <a:cubicBezTo>
                      <a:pt x="2834" y="845"/>
                      <a:pt x="2774" y="758"/>
                      <a:pt x="2704" y="677"/>
                    </a:cubicBezTo>
                    <a:cubicBezTo>
                      <a:pt x="2176" y="66"/>
                      <a:pt x="1258" y="0"/>
                      <a:pt x="645" y="530"/>
                    </a:cubicBezTo>
                    <a:cubicBezTo>
                      <a:pt x="120" y="986"/>
                      <a:pt x="0" y="1738"/>
                      <a:pt x="321" y="2324"/>
                    </a:cubicBezTo>
                    <a:cubicBezTo>
                      <a:pt x="370" y="2413"/>
                      <a:pt x="429" y="2500"/>
                      <a:pt x="501" y="2582"/>
                    </a:cubicBezTo>
                    <a:cubicBezTo>
                      <a:pt x="1028" y="3192"/>
                      <a:pt x="1948" y="3258"/>
                      <a:pt x="2555" y="2732"/>
                    </a:cubicBezTo>
                    <a:cubicBezTo>
                      <a:pt x="3084" y="2272"/>
                      <a:pt x="3204" y="1520"/>
                      <a:pt x="2884" y="9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1" name="Freeform 240"/>
              <p:cNvSpPr>
                <a:spLocks/>
              </p:cNvSpPr>
              <p:nvPr/>
            </p:nvSpPr>
            <p:spPr bwMode="auto">
              <a:xfrm>
                <a:off x="7137400" y="1535113"/>
                <a:ext cx="153987" cy="100012"/>
              </a:xfrm>
              <a:custGeom>
                <a:avLst/>
                <a:gdLst>
                  <a:gd name="T0" fmla="*/ 13348 w 17890"/>
                  <a:gd name="T1" fmla="*/ 7000 h 11757"/>
                  <a:gd name="T2" fmla="*/ 17890 w 17890"/>
                  <a:gd name="T3" fmla="*/ 7518 h 11757"/>
                  <a:gd name="T4" fmla="*/ 17789 w 17890"/>
                  <a:gd name="T5" fmla="*/ 6143 h 11757"/>
                  <a:gd name="T6" fmla="*/ 12491 w 17890"/>
                  <a:gd name="T7" fmla="*/ 4559 h 11757"/>
                  <a:gd name="T8" fmla="*/ 17829 w 17890"/>
                  <a:gd name="T9" fmla="*/ 5469 h 11757"/>
                  <a:gd name="T10" fmla="*/ 17839 w 17890"/>
                  <a:gd name="T11" fmla="*/ 4110 h 11757"/>
                  <a:gd name="T12" fmla="*/ 12780 w 17890"/>
                  <a:gd name="T13" fmla="*/ 2712 h 11757"/>
                  <a:gd name="T14" fmla="*/ 7056 w 17890"/>
                  <a:gd name="T15" fmla="*/ 1630 h 11757"/>
                  <a:gd name="T16" fmla="*/ 59 w 17890"/>
                  <a:gd name="T17" fmla="*/ 0 h 11757"/>
                  <a:gd name="T18" fmla="*/ 0 w 17890"/>
                  <a:gd name="T19" fmla="*/ 1955 h 11757"/>
                  <a:gd name="T20" fmla="*/ 5652 w 17890"/>
                  <a:gd name="T21" fmla="*/ 2816 h 11757"/>
                  <a:gd name="T22" fmla="*/ 8880 w 17890"/>
                  <a:gd name="T23" fmla="*/ 4398 h 11757"/>
                  <a:gd name="T24" fmla="*/ 8968 w 17890"/>
                  <a:gd name="T25" fmla="*/ 4597 h 11757"/>
                  <a:gd name="T26" fmla="*/ 6294 w 17890"/>
                  <a:gd name="T27" fmla="*/ 7816 h 11757"/>
                  <a:gd name="T28" fmla="*/ 1733 w 17890"/>
                  <a:gd name="T29" fmla="*/ 10019 h 11757"/>
                  <a:gd name="T30" fmla="*/ 3230 w 17890"/>
                  <a:gd name="T31" fmla="*/ 11757 h 11757"/>
                  <a:gd name="T32" fmla="*/ 8451 w 17890"/>
                  <a:gd name="T33" fmla="*/ 7755 h 11757"/>
                  <a:gd name="T34" fmla="*/ 13348 w 17890"/>
                  <a:gd name="T35" fmla="*/ 7000 h 1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90" h="11757">
                    <a:moveTo>
                      <a:pt x="13348" y="7000"/>
                    </a:moveTo>
                    <a:cubicBezTo>
                      <a:pt x="15073" y="6892"/>
                      <a:pt x="17749" y="7485"/>
                      <a:pt x="17890" y="7518"/>
                    </a:cubicBezTo>
                    <a:lnTo>
                      <a:pt x="17789" y="6143"/>
                    </a:lnTo>
                    <a:lnTo>
                      <a:pt x="12491" y="4559"/>
                    </a:lnTo>
                    <a:lnTo>
                      <a:pt x="17829" y="5469"/>
                    </a:lnTo>
                    <a:lnTo>
                      <a:pt x="17839" y="4110"/>
                    </a:lnTo>
                    <a:cubicBezTo>
                      <a:pt x="17703" y="4065"/>
                      <a:pt x="15158" y="3251"/>
                      <a:pt x="12780" y="2712"/>
                    </a:cubicBezTo>
                    <a:cubicBezTo>
                      <a:pt x="10620" y="2210"/>
                      <a:pt x="8736" y="2029"/>
                      <a:pt x="7056" y="1630"/>
                    </a:cubicBezTo>
                    <a:cubicBezTo>
                      <a:pt x="5439" y="1233"/>
                      <a:pt x="329" y="61"/>
                      <a:pt x="59" y="0"/>
                    </a:cubicBezTo>
                    <a:lnTo>
                      <a:pt x="0" y="1955"/>
                    </a:lnTo>
                    <a:cubicBezTo>
                      <a:pt x="164" y="1968"/>
                      <a:pt x="3232" y="2232"/>
                      <a:pt x="5652" y="2816"/>
                    </a:cubicBezTo>
                    <a:cubicBezTo>
                      <a:pt x="7442" y="3246"/>
                      <a:pt x="8503" y="3711"/>
                      <a:pt x="8880" y="4398"/>
                    </a:cubicBezTo>
                    <a:cubicBezTo>
                      <a:pt x="8914" y="4464"/>
                      <a:pt x="8945" y="4529"/>
                      <a:pt x="8968" y="4597"/>
                    </a:cubicBezTo>
                    <a:cubicBezTo>
                      <a:pt x="9137" y="5127"/>
                      <a:pt x="8558" y="6466"/>
                      <a:pt x="6294" y="7816"/>
                    </a:cubicBezTo>
                    <a:cubicBezTo>
                      <a:pt x="4166" y="9081"/>
                      <a:pt x="1855" y="9973"/>
                      <a:pt x="1733" y="10019"/>
                    </a:cubicBezTo>
                    <a:lnTo>
                      <a:pt x="3230" y="11757"/>
                    </a:lnTo>
                    <a:cubicBezTo>
                      <a:pt x="3312" y="11628"/>
                      <a:pt x="4898" y="9193"/>
                      <a:pt x="8451" y="7755"/>
                    </a:cubicBezTo>
                    <a:cubicBezTo>
                      <a:pt x="10374" y="6969"/>
                      <a:pt x="11635" y="7110"/>
                      <a:pt x="13348" y="70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2" name="Freeform 241"/>
              <p:cNvSpPr>
                <a:spLocks/>
              </p:cNvSpPr>
              <p:nvPr/>
            </p:nvSpPr>
            <p:spPr bwMode="auto">
              <a:xfrm>
                <a:off x="7273925" y="1346200"/>
                <a:ext cx="195262" cy="282575"/>
              </a:xfrm>
              <a:custGeom>
                <a:avLst/>
                <a:gdLst>
                  <a:gd name="T0" fmla="*/ 5345 w 22808"/>
                  <a:gd name="T1" fmla="*/ 13416 h 32691"/>
                  <a:gd name="T2" fmla="*/ 4757 w 22808"/>
                  <a:gd name="T3" fmla="*/ 22840 h 32691"/>
                  <a:gd name="T4" fmla="*/ 1957 w 22808"/>
                  <a:gd name="T5" fmla="*/ 31070 h 32691"/>
                  <a:gd name="T6" fmla="*/ 4554 w 22808"/>
                  <a:gd name="T7" fmla="*/ 31433 h 32691"/>
                  <a:gd name="T8" fmla="*/ 9649 w 22808"/>
                  <a:gd name="T9" fmla="*/ 22211 h 32691"/>
                  <a:gd name="T10" fmla="*/ 5785 w 22808"/>
                  <a:gd name="T11" fmla="*/ 31783 h 32691"/>
                  <a:gd name="T12" fmla="*/ 9072 w 22808"/>
                  <a:gd name="T13" fmla="*/ 32691 h 32691"/>
                  <a:gd name="T14" fmla="*/ 12977 w 22808"/>
                  <a:gd name="T15" fmla="*/ 23505 h 32691"/>
                  <a:gd name="T16" fmla="*/ 17303 w 22808"/>
                  <a:gd name="T17" fmla="*/ 13292 h 32691"/>
                  <a:gd name="T18" fmla="*/ 22808 w 22808"/>
                  <a:gd name="T19" fmla="*/ 2135 h 32691"/>
                  <a:gd name="T20" fmla="*/ 19546 w 22808"/>
                  <a:gd name="T21" fmla="*/ 43 h 32691"/>
                  <a:gd name="T22" fmla="*/ 15666 w 22808"/>
                  <a:gd name="T23" fmla="*/ 10190 h 32691"/>
                  <a:gd name="T24" fmla="*/ 10999 w 22808"/>
                  <a:gd name="T25" fmla="*/ 15648 h 32691"/>
                  <a:gd name="T26" fmla="*/ 7343 w 22808"/>
                  <a:gd name="T27" fmla="*/ 12320 h 32691"/>
                  <a:gd name="T28" fmla="*/ 6083 w 22808"/>
                  <a:gd name="T29" fmla="*/ 9379 h 32691"/>
                  <a:gd name="T30" fmla="*/ 3831 w 22808"/>
                  <a:gd name="T31" fmla="*/ 0 h 32691"/>
                  <a:gd name="T32" fmla="*/ 0 w 22808"/>
                  <a:gd name="T33" fmla="*/ 2093 h 32691"/>
                  <a:gd name="T34" fmla="*/ 2766 w 22808"/>
                  <a:gd name="T35" fmla="*/ 6026 h 32691"/>
                  <a:gd name="T36" fmla="*/ 5345 w 22808"/>
                  <a:gd name="T37" fmla="*/ 13416 h 3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8" h="32691">
                    <a:moveTo>
                      <a:pt x="5345" y="13416"/>
                    </a:moveTo>
                    <a:cubicBezTo>
                      <a:pt x="6010" y="17307"/>
                      <a:pt x="5247" y="19602"/>
                      <a:pt x="4757" y="22840"/>
                    </a:cubicBezTo>
                    <a:cubicBezTo>
                      <a:pt x="4257" y="26079"/>
                      <a:pt x="2074" y="30818"/>
                      <a:pt x="1957" y="31070"/>
                    </a:cubicBezTo>
                    <a:lnTo>
                      <a:pt x="4554" y="31433"/>
                    </a:lnTo>
                    <a:lnTo>
                      <a:pt x="9649" y="22211"/>
                    </a:lnTo>
                    <a:lnTo>
                      <a:pt x="5785" y="31783"/>
                    </a:lnTo>
                    <a:lnTo>
                      <a:pt x="9072" y="32691"/>
                    </a:lnTo>
                    <a:cubicBezTo>
                      <a:pt x="9169" y="32443"/>
                      <a:pt x="11008" y="27713"/>
                      <a:pt x="12977" y="23505"/>
                    </a:cubicBezTo>
                    <a:cubicBezTo>
                      <a:pt x="14771" y="19681"/>
                      <a:pt x="15869" y="16248"/>
                      <a:pt x="17303" y="13292"/>
                    </a:cubicBezTo>
                    <a:cubicBezTo>
                      <a:pt x="18689" y="10434"/>
                      <a:pt x="22601" y="2548"/>
                      <a:pt x="22808" y="2135"/>
                    </a:cubicBezTo>
                    <a:lnTo>
                      <a:pt x="19546" y="43"/>
                    </a:lnTo>
                    <a:cubicBezTo>
                      <a:pt x="19456" y="337"/>
                      <a:pt x="17726" y="5927"/>
                      <a:pt x="15666" y="10190"/>
                    </a:cubicBezTo>
                    <a:cubicBezTo>
                      <a:pt x="13996" y="13648"/>
                      <a:pt x="12598" y="15483"/>
                      <a:pt x="10999" y="15648"/>
                    </a:cubicBezTo>
                    <a:cubicBezTo>
                      <a:pt x="10201" y="15732"/>
                      <a:pt x="8711" y="14821"/>
                      <a:pt x="7343" y="12320"/>
                    </a:cubicBezTo>
                    <a:cubicBezTo>
                      <a:pt x="6901" y="11513"/>
                      <a:pt x="6473" y="10538"/>
                      <a:pt x="6083" y="9379"/>
                    </a:cubicBezTo>
                    <a:cubicBezTo>
                      <a:pt x="4588" y="4910"/>
                      <a:pt x="3869" y="244"/>
                      <a:pt x="3831" y="0"/>
                    </a:cubicBezTo>
                    <a:lnTo>
                      <a:pt x="0" y="2093"/>
                    </a:lnTo>
                    <a:cubicBezTo>
                      <a:pt x="70" y="2163"/>
                      <a:pt x="1371" y="3472"/>
                      <a:pt x="2766" y="6026"/>
                    </a:cubicBezTo>
                    <a:cubicBezTo>
                      <a:pt x="3785" y="7891"/>
                      <a:pt x="4818" y="10380"/>
                      <a:pt x="5345" y="1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3" name="Freeform 242"/>
              <p:cNvSpPr>
                <a:spLocks/>
              </p:cNvSpPr>
              <p:nvPr/>
            </p:nvSpPr>
            <p:spPr bwMode="auto">
              <a:xfrm>
                <a:off x="7485063" y="1536700"/>
                <a:ext cx="25400" cy="23812"/>
              </a:xfrm>
              <a:custGeom>
                <a:avLst/>
                <a:gdLst>
                  <a:gd name="T0" fmla="*/ 2540 w 2826"/>
                  <a:gd name="T1" fmla="*/ 773 h 2775"/>
                  <a:gd name="T2" fmla="*/ 1091 w 2826"/>
                  <a:gd name="T3" fmla="*/ 146 h 2775"/>
                  <a:gd name="T4" fmla="*/ 171 w 2826"/>
                  <a:gd name="T5" fmla="*/ 1710 h 2775"/>
                  <a:gd name="T6" fmla="*/ 286 w 2826"/>
                  <a:gd name="T7" fmla="*/ 1999 h 2775"/>
                  <a:gd name="T8" fmla="*/ 1735 w 2826"/>
                  <a:gd name="T9" fmla="*/ 2628 h 2775"/>
                  <a:gd name="T10" fmla="*/ 2655 w 2826"/>
                  <a:gd name="T11" fmla="*/ 1066 h 2775"/>
                  <a:gd name="T12" fmla="*/ 2540 w 2826"/>
                  <a:gd name="T13" fmla="*/ 773 h 2775"/>
                </a:gdLst>
                <a:ahLst/>
                <a:cxnLst>
                  <a:cxn ang="0">
                    <a:pos x="T0" y="T1"/>
                  </a:cxn>
                  <a:cxn ang="0">
                    <a:pos x="T2" y="T3"/>
                  </a:cxn>
                  <a:cxn ang="0">
                    <a:pos x="T4" y="T5"/>
                  </a:cxn>
                  <a:cxn ang="0">
                    <a:pos x="T6" y="T7"/>
                  </a:cxn>
                  <a:cxn ang="0">
                    <a:pos x="T8" y="T9"/>
                  </a:cxn>
                  <a:cxn ang="0">
                    <a:pos x="T10" y="T11"/>
                  </a:cxn>
                  <a:cxn ang="0">
                    <a:pos x="T12" y="T13"/>
                  </a:cxn>
                </a:cxnLst>
                <a:rect l="0" t="0" r="r" b="b"/>
                <a:pathLst>
                  <a:path w="2826" h="2775">
                    <a:moveTo>
                      <a:pt x="2540" y="773"/>
                    </a:moveTo>
                    <a:cubicBezTo>
                      <a:pt x="2265" y="272"/>
                      <a:pt x="1675" y="0"/>
                      <a:pt x="1091" y="146"/>
                    </a:cubicBezTo>
                    <a:cubicBezTo>
                      <a:pt x="410" y="324"/>
                      <a:pt x="0" y="1023"/>
                      <a:pt x="171" y="1710"/>
                    </a:cubicBezTo>
                    <a:cubicBezTo>
                      <a:pt x="198" y="1812"/>
                      <a:pt x="236" y="1909"/>
                      <a:pt x="286" y="1999"/>
                    </a:cubicBezTo>
                    <a:cubicBezTo>
                      <a:pt x="561" y="2502"/>
                      <a:pt x="1149" y="2775"/>
                      <a:pt x="1735" y="2628"/>
                    </a:cubicBezTo>
                    <a:cubicBezTo>
                      <a:pt x="2416" y="2452"/>
                      <a:pt x="2826" y="1755"/>
                      <a:pt x="2655" y="1066"/>
                    </a:cubicBezTo>
                    <a:cubicBezTo>
                      <a:pt x="2628" y="964"/>
                      <a:pt x="2588" y="865"/>
                      <a:pt x="2540"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4" name="Freeform 243"/>
              <p:cNvSpPr>
                <a:spLocks/>
              </p:cNvSpPr>
              <p:nvPr/>
            </p:nvSpPr>
            <p:spPr bwMode="auto">
              <a:xfrm>
                <a:off x="7418388" y="1484313"/>
                <a:ext cx="136525" cy="119062"/>
              </a:xfrm>
              <a:custGeom>
                <a:avLst/>
                <a:gdLst>
                  <a:gd name="T0" fmla="*/ 5106 w 15879"/>
                  <a:gd name="T1" fmla="*/ 3923 h 13767"/>
                  <a:gd name="T2" fmla="*/ 406 w 15879"/>
                  <a:gd name="T3" fmla="*/ 2227 h 13767"/>
                  <a:gd name="T4" fmla="*/ 0 w 15879"/>
                  <a:gd name="T5" fmla="*/ 3489 h 13767"/>
                  <a:gd name="T6" fmla="*/ 3253 w 15879"/>
                  <a:gd name="T7" fmla="*/ 5261 h 13767"/>
                  <a:gd name="T8" fmla="*/ 6424 w 15879"/>
                  <a:gd name="T9" fmla="*/ 8257 h 13767"/>
                  <a:gd name="T10" fmla="*/ 6878 w 15879"/>
                  <a:gd name="T11" fmla="*/ 9011 h 13767"/>
                  <a:gd name="T12" fmla="*/ 8190 w 15879"/>
                  <a:gd name="T13" fmla="*/ 13767 h 13767"/>
                  <a:gd name="T14" fmla="*/ 10147 w 15879"/>
                  <a:gd name="T15" fmla="*/ 13264 h 13767"/>
                  <a:gd name="T16" fmla="*/ 8708 w 15879"/>
                  <a:gd name="T17" fmla="*/ 10879 h 13767"/>
                  <a:gd name="T18" fmla="*/ 7953 w 15879"/>
                  <a:gd name="T19" fmla="*/ 9382 h 13767"/>
                  <a:gd name="T20" fmla="*/ 7633 w 15879"/>
                  <a:gd name="T21" fmla="*/ 5719 h 13767"/>
                  <a:gd name="T22" fmla="*/ 10929 w 15879"/>
                  <a:gd name="T23" fmla="*/ 6084 h 13767"/>
                  <a:gd name="T24" fmla="*/ 15435 w 15879"/>
                  <a:gd name="T25" fmla="*/ 8294 h 13767"/>
                  <a:gd name="T26" fmla="*/ 15879 w 15879"/>
                  <a:gd name="T27" fmla="*/ 6556 h 13767"/>
                  <a:gd name="T28" fmla="*/ 10503 w 15879"/>
                  <a:gd name="T29" fmla="*/ 4524 h 13767"/>
                  <a:gd name="T30" fmla="*/ 5820 w 15879"/>
                  <a:gd name="T31" fmla="*/ 2435 h 13767"/>
                  <a:gd name="T32" fmla="*/ 1041 w 15879"/>
                  <a:gd name="T33" fmla="*/ 0 h 13767"/>
                  <a:gd name="T34" fmla="*/ 601 w 15879"/>
                  <a:gd name="T35" fmla="*/ 1628 h 13767"/>
                  <a:gd name="T36" fmla="*/ 5106 w 15879"/>
                  <a:gd name="T37" fmla="*/ 3923 h 13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79" h="13767">
                    <a:moveTo>
                      <a:pt x="5106" y="3923"/>
                    </a:moveTo>
                    <a:lnTo>
                      <a:pt x="406" y="2227"/>
                    </a:lnTo>
                    <a:lnTo>
                      <a:pt x="0" y="3489"/>
                    </a:lnTo>
                    <a:cubicBezTo>
                      <a:pt x="104" y="3532"/>
                      <a:pt x="2063" y="4321"/>
                      <a:pt x="3253" y="5261"/>
                    </a:cubicBezTo>
                    <a:cubicBezTo>
                      <a:pt x="4447" y="6199"/>
                      <a:pt x="5424" y="6733"/>
                      <a:pt x="6424" y="8257"/>
                    </a:cubicBezTo>
                    <a:cubicBezTo>
                      <a:pt x="6592" y="8510"/>
                      <a:pt x="6742" y="8763"/>
                      <a:pt x="6878" y="9011"/>
                    </a:cubicBezTo>
                    <a:cubicBezTo>
                      <a:pt x="8258" y="11538"/>
                      <a:pt x="8194" y="13655"/>
                      <a:pt x="8190" y="13767"/>
                    </a:cubicBezTo>
                    <a:lnTo>
                      <a:pt x="10147" y="13264"/>
                    </a:lnTo>
                    <a:cubicBezTo>
                      <a:pt x="10113" y="13212"/>
                      <a:pt x="9441" y="12221"/>
                      <a:pt x="8708" y="10879"/>
                    </a:cubicBezTo>
                    <a:cubicBezTo>
                      <a:pt x="8449" y="10406"/>
                      <a:pt x="8187" y="9896"/>
                      <a:pt x="7953" y="9382"/>
                    </a:cubicBezTo>
                    <a:cubicBezTo>
                      <a:pt x="6988" y="7279"/>
                      <a:pt x="7236" y="6012"/>
                      <a:pt x="7633" y="5719"/>
                    </a:cubicBezTo>
                    <a:cubicBezTo>
                      <a:pt x="8228" y="5277"/>
                      <a:pt x="9270" y="5448"/>
                      <a:pt x="10929" y="6084"/>
                    </a:cubicBezTo>
                    <a:cubicBezTo>
                      <a:pt x="12964" y="6885"/>
                      <a:pt x="15313" y="8224"/>
                      <a:pt x="15435" y="8294"/>
                    </a:cubicBezTo>
                    <a:lnTo>
                      <a:pt x="15879" y="6556"/>
                    </a:lnTo>
                    <a:cubicBezTo>
                      <a:pt x="15679" y="6479"/>
                      <a:pt x="11873" y="5056"/>
                      <a:pt x="10503" y="4524"/>
                    </a:cubicBezTo>
                    <a:cubicBezTo>
                      <a:pt x="9089" y="3976"/>
                      <a:pt x="7635" y="3165"/>
                      <a:pt x="5820" y="2435"/>
                    </a:cubicBezTo>
                    <a:cubicBezTo>
                      <a:pt x="3836" y="1645"/>
                      <a:pt x="1183" y="85"/>
                      <a:pt x="1041" y="0"/>
                    </a:cubicBezTo>
                    <a:lnTo>
                      <a:pt x="601" y="1628"/>
                    </a:lnTo>
                    <a:lnTo>
                      <a:pt x="5106" y="39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5" name="Freeform 244"/>
              <p:cNvSpPr>
                <a:spLocks/>
              </p:cNvSpPr>
              <p:nvPr/>
            </p:nvSpPr>
            <p:spPr bwMode="auto">
              <a:xfrm>
                <a:off x="6870700" y="2128838"/>
                <a:ext cx="30162" cy="30162"/>
              </a:xfrm>
              <a:custGeom>
                <a:avLst/>
                <a:gdLst>
                  <a:gd name="T0" fmla="*/ 3183 w 3560"/>
                  <a:gd name="T1" fmla="*/ 1098 h 3568"/>
                  <a:gd name="T2" fmla="*/ 1096 w 3560"/>
                  <a:gd name="T3" fmla="*/ 381 h 3568"/>
                  <a:gd name="T4" fmla="*/ 377 w 3560"/>
                  <a:gd name="T5" fmla="*/ 2470 h 3568"/>
                  <a:gd name="T6" fmla="*/ 2467 w 3560"/>
                  <a:gd name="T7" fmla="*/ 3189 h 3568"/>
                  <a:gd name="T8" fmla="*/ 3183 w 3560"/>
                  <a:gd name="T9" fmla="*/ 1098 h 3568"/>
                </a:gdLst>
                <a:ahLst/>
                <a:cxnLst>
                  <a:cxn ang="0">
                    <a:pos x="T0" y="T1"/>
                  </a:cxn>
                  <a:cxn ang="0">
                    <a:pos x="T2" y="T3"/>
                  </a:cxn>
                  <a:cxn ang="0">
                    <a:pos x="T4" y="T5"/>
                  </a:cxn>
                  <a:cxn ang="0">
                    <a:pos x="T6" y="T7"/>
                  </a:cxn>
                  <a:cxn ang="0">
                    <a:pos x="T8" y="T9"/>
                  </a:cxn>
                </a:cxnLst>
                <a:rect l="0" t="0" r="r" b="b"/>
                <a:pathLst>
                  <a:path w="3560" h="3568">
                    <a:moveTo>
                      <a:pt x="3183" y="1098"/>
                    </a:moveTo>
                    <a:cubicBezTo>
                      <a:pt x="2803" y="324"/>
                      <a:pt x="1871" y="0"/>
                      <a:pt x="1096" y="381"/>
                    </a:cubicBezTo>
                    <a:cubicBezTo>
                      <a:pt x="320" y="760"/>
                      <a:pt x="0" y="1695"/>
                      <a:pt x="377" y="2470"/>
                    </a:cubicBezTo>
                    <a:cubicBezTo>
                      <a:pt x="756" y="3242"/>
                      <a:pt x="1691" y="3568"/>
                      <a:pt x="2467" y="3189"/>
                    </a:cubicBezTo>
                    <a:cubicBezTo>
                      <a:pt x="3242" y="2809"/>
                      <a:pt x="3560" y="1871"/>
                      <a:pt x="3183" y="1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6" name="Freeform 245"/>
              <p:cNvSpPr>
                <a:spLocks/>
              </p:cNvSpPr>
              <p:nvPr/>
            </p:nvSpPr>
            <p:spPr bwMode="auto">
              <a:xfrm>
                <a:off x="6834188" y="2084388"/>
                <a:ext cx="158750" cy="111125"/>
              </a:xfrm>
              <a:custGeom>
                <a:avLst/>
                <a:gdLst>
                  <a:gd name="T0" fmla="*/ 7585 w 18523"/>
                  <a:gd name="T1" fmla="*/ 10114 h 12828"/>
                  <a:gd name="T2" fmla="*/ 12870 w 18523"/>
                  <a:gd name="T3" fmla="*/ 10686 h 12828"/>
                  <a:gd name="T4" fmla="*/ 17428 w 18523"/>
                  <a:gd name="T5" fmla="*/ 12472 h 12828"/>
                  <a:gd name="T6" fmla="*/ 17700 w 18523"/>
                  <a:gd name="T7" fmla="*/ 11020 h 12828"/>
                  <a:gd name="T8" fmla="*/ 12642 w 18523"/>
                  <a:gd name="T9" fmla="*/ 7918 h 12828"/>
                  <a:gd name="T10" fmla="*/ 17928 w 18523"/>
                  <a:gd name="T11" fmla="*/ 10337 h 12828"/>
                  <a:gd name="T12" fmla="*/ 18523 w 18523"/>
                  <a:gd name="T13" fmla="*/ 8511 h 12828"/>
                  <a:gd name="T14" fmla="*/ 13456 w 18523"/>
                  <a:gd name="T15" fmla="*/ 6078 h 12828"/>
                  <a:gd name="T16" fmla="*/ 7822 w 18523"/>
                  <a:gd name="T17" fmla="*/ 3382 h 12828"/>
                  <a:gd name="T18" fmla="*/ 1686 w 18523"/>
                  <a:gd name="T19" fmla="*/ 0 h 12828"/>
                  <a:gd name="T20" fmla="*/ 426 w 18523"/>
                  <a:gd name="T21" fmla="*/ 1783 h 12828"/>
                  <a:gd name="T22" fmla="*/ 6036 w 18523"/>
                  <a:gd name="T23" fmla="*/ 4225 h 12828"/>
                  <a:gd name="T24" fmla="*/ 8985 w 18523"/>
                  <a:gd name="T25" fmla="*/ 6991 h 12828"/>
                  <a:gd name="T26" fmla="*/ 7019 w 18523"/>
                  <a:gd name="T27" fmla="*/ 8961 h 12828"/>
                  <a:gd name="T28" fmla="*/ 5333 w 18523"/>
                  <a:gd name="T29" fmla="*/ 9593 h 12828"/>
                  <a:gd name="T30" fmla="*/ 0 w 18523"/>
                  <a:gd name="T31" fmla="*/ 10621 h 12828"/>
                  <a:gd name="T32" fmla="*/ 1079 w 18523"/>
                  <a:gd name="T33" fmla="*/ 12828 h 12828"/>
                  <a:gd name="T34" fmla="*/ 3363 w 18523"/>
                  <a:gd name="T35" fmla="*/ 11376 h 12828"/>
                  <a:gd name="T36" fmla="*/ 7585 w 18523"/>
                  <a:gd name="T37" fmla="*/ 10114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23" h="12828">
                    <a:moveTo>
                      <a:pt x="7585" y="10114"/>
                    </a:moveTo>
                    <a:cubicBezTo>
                      <a:pt x="9790" y="9840"/>
                      <a:pt x="11062" y="10327"/>
                      <a:pt x="12870" y="10686"/>
                    </a:cubicBezTo>
                    <a:cubicBezTo>
                      <a:pt x="14680" y="11051"/>
                      <a:pt x="17290" y="12401"/>
                      <a:pt x="17428" y="12472"/>
                    </a:cubicBezTo>
                    <a:lnTo>
                      <a:pt x="17700" y="11020"/>
                    </a:lnTo>
                    <a:lnTo>
                      <a:pt x="12642" y="7918"/>
                    </a:lnTo>
                    <a:lnTo>
                      <a:pt x="17928" y="10337"/>
                    </a:lnTo>
                    <a:lnTo>
                      <a:pt x="18523" y="8511"/>
                    </a:lnTo>
                    <a:cubicBezTo>
                      <a:pt x="18386" y="8450"/>
                      <a:pt x="15771" y="7295"/>
                      <a:pt x="13456" y="6078"/>
                    </a:cubicBezTo>
                    <a:cubicBezTo>
                      <a:pt x="11350" y="4971"/>
                      <a:pt x="9448" y="4265"/>
                      <a:pt x="7822" y="3382"/>
                    </a:cubicBezTo>
                    <a:cubicBezTo>
                      <a:pt x="6249" y="2530"/>
                      <a:pt x="1915" y="126"/>
                      <a:pt x="1686" y="0"/>
                    </a:cubicBezTo>
                    <a:lnTo>
                      <a:pt x="426" y="1783"/>
                    </a:lnTo>
                    <a:cubicBezTo>
                      <a:pt x="588" y="1840"/>
                      <a:pt x="3690" y="2956"/>
                      <a:pt x="6036" y="4225"/>
                    </a:cubicBezTo>
                    <a:cubicBezTo>
                      <a:pt x="7939" y="5253"/>
                      <a:pt x="8933" y="6085"/>
                      <a:pt x="8985" y="6991"/>
                    </a:cubicBezTo>
                    <a:cubicBezTo>
                      <a:pt x="9014" y="7442"/>
                      <a:pt x="8462" y="8256"/>
                      <a:pt x="7019" y="8961"/>
                    </a:cubicBezTo>
                    <a:cubicBezTo>
                      <a:pt x="6553" y="9189"/>
                      <a:pt x="5996" y="9405"/>
                      <a:pt x="5333" y="9593"/>
                    </a:cubicBezTo>
                    <a:cubicBezTo>
                      <a:pt x="2781" y="10321"/>
                      <a:pt x="137" y="10605"/>
                      <a:pt x="0" y="10621"/>
                    </a:cubicBezTo>
                    <a:lnTo>
                      <a:pt x="1079" y="12828"/>
                    </a:lnTo>
                    <a:cubicBezTo>
                      <a:pt x="1120" y="12791"/>
                      <a:pt x="1889" y="12095"/>
                      <a:pt x="3363" y="11376"/>
                    </a:cubicBezTo>
                    <a:cubicBezTo>
                      <a:pt x="4436" y="10850"/>
                      <a:pt x="5863" y="10332"/>
                      <a:pt x="7585" y="10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7" name="Freeform 246"/>
              <p:cNvSpPr>
                <a:spLocks/>
              </p:cNvSpPr>
              <p:nvPr/>
            </p:nvSpPr>
            <p:spPr bwMode="auto">
              <a:xfrm>
                <a:off x="6945313" y="2066925"/>
                <a:ext cx="14287" cy="14287"/>
              </a:xfrm>
              <a:custGeom>
                <a:avLst/>
                <a:gdLst>
                  <a:gd name="T0" fmla="*/ 457 w 1547"/>
                  <a:gd name="T1" fmla="*/ 135 h 1569"/>
                  <a:gd name="T2" fmla="*/ 68 w 1547"/>
                  <a:gd name="T3" fmla="*/ 933 h 1569"/>
                  <a:gd name="T4" fmla="*/ 924 w 1547"/>
                  <a:gd name="T5" fmla="*/ 1492 h 1569"/>
                  <a:gd name="T6" fmla="*/ 1089 w 1547"/>
                  <a:gd name="T7" fmla="*/ 1434 h 1569"/>
                  <a:gd name="T8" fmla="*/ 1481 w 1547"/>
                  <a:gd name="T9" fmla="*/ 635 h 1569"/>
                  <a:gd name="T10" fmla="*/ 625 w 1547"/>
                  <a:gd name="T11" fmla="*/ 77 h 1569"/>
                  <a:gd name="T12" fmla="*/ 457 w 1547"/>
                  <a:gd name="T13" fmla="*/ 135 h 1569"/>
                </a:gdLst>
                <a:ahLst/>
                <a:cxnLst>
                  <a:cxn ang="0">
                    <a:pos x="T0" y="T1"/>
                  </a:cxn>
                  <a:cxn ang="0">
                    <a:pos x="T2" y="T3"/>
                  </a:cxn>
                  <a:cxn ang="0">
                    <a:pos x="T4" y="T5"/>
                  </a:cxn>
                  <a:cxn ang="0">
                    <a:pos x="T6" y="T7"/>
                  </a:cxn>
                  <a:cxn ang="0">
                    <a:pos x="T8" y="T9"/>
                  </a:cxn>
                  <a:cxn ang="0">
                    <a:pos x="T10" y="T11"/>
                  </a:cxn>
                  <a:cxn ang="0">
                    <a:pos x="T12" y="T13"/>
                  </a:cxn>
                </a:cxnLst>
                <a:rect l="0" t="0" r="r" b="b"/>
                <a:pathLst>
                  <a:path w="1547" h="1569">
                    <a:moveTo>
                      <a:pt x="457" y="135"/>
                    </a:moveTo>
                    <a:cubicBezTo>
                      <a:pt x="169" y="277"/>
                      <a:pt x="0" y="600"/>
                      <a:pt x="68" y="933"/>
                    </a:cubicBezTo>
                    <a:cubicBezTo>
                      <a:pt x="149" y="1321"/>
                      <a:pt x="532" y="1569"/>
                      <a:pt x="924" y="1492"/>
                    </a:cubicBezTo>
                    <a:cubicBezTo>
                      <a:pt x="981" y="1479"/>
                      <a:pt x="1037" y="1459"/>
                      <a:pt x="1089" y="1434"/>
                    </a:cubicBezTo>
                    <a:cubicBezTo>
                      <a:pt x="1380" y="1292"/>
                      <a:pt x="1547" y="969"/>
                      <a:pt x="1481" y="635"/>
                    </a:cubicBezTo>
                    <a:cubicBezTo>
                      <a:pt x="1398" y="246"/>
                      <a:pt x="1015" y="0"/>
                      <a:pt x="625" y="77"/>
                    </a:cubicBezTo>
                    <a:cubicBezTo>
                      <a:pt x="566" y="90"/>
                      <a:pt x="510" y="110"/>
                      <a:pt x="45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8" name="Freeform 247"/>
              <p:cNvSpPr>
                <a:spLocks/>
              </p:cNvSpPr>
              <p:nvPr/>
            </p:nvSpPr>
            <p:spPr bwMode="auto">
              <a:xfrm>
                <a:off x="6913563" y="2041525"/>
                <a:ext cx="68262" cy="76200"/>
              </a:xfrm>
              <a:custGeom>
                <a:avLst/>
                <a:gdLst>
                  <a:gd name="T0" fmla="*/ 2311 w 7927"/>
                  <a:gd name="T1" fmla="*/ 5992 h 8853"/>
                  <a:gd name="T2" fmla="*/ 1234 w 7927"/>
                  <a:gd name="T3" fmla="*/ 8593 h 8853"/>
                  <a:gd name="T4" fmla="*/ 1935 w 7927"/>
                  <a:gd name="T5" fmla="*/ 8853 h 8853"/>
                  <a:gd name="T6" fmla="*/ 3015 w 7927"/>
                  <a:gd name="T7" fmla="*/ 7070 h 8853"/>
                  <a:gd name="T8" fmla="*/ 4782 w 7927"/>
                  <a:gd name="T9" fmla="*/ 5363 h 8853"/>
                  <a:gd name="T10" fmla="*/ 5219 w 7927"/>
                  <a:gd name="T11" fmla="*/ 5128 h 8853"/>
                  <a:gd name="T12" fmla="*/ 7927 w 7927"/>
                  <a:gd name="T13" fmla="*/ 4509 h 8853"/>
                  <a:gd name="T14" fmla="*/ 7694 w 7927"/>
                  <a:gd name="T15" fmla="*/ 3397 h 8853"/>
                  <a:gd name="T16" fmla="*/ 6315 w 7927"/>
                  <a:gd name="T17" fmla="*/ 4144 h 8853"/>
                  <a:gd name="T18" fmla="*/ 5454 w 7927"/>
                  <a:gd name="T19" fmla="*/ 4533 h 8853"/>
                  <a:gd name="T20" fmla="*/ 3386 w 7927"/>
                  <a:gd name="T21" fmla="*/ 4617 h 8853"/>
                  <a:gd name="T22" fmla="*/ 3675 w 7927"/>
                  <a:gd name="T23" fmla="*/ 2773 h 8853"/>
                  <a:gd name="T24" fmla="*/ 5034 w 7927"/>
                  <a:gd name="T25" fmla="*/ 295 h 8853"/>
                  <a:gd name="T26" fmla="*/ 4069 w 7927"/>
                  <a:gd name="T27" fmla="*/ 0 h 8853"/>
                  <a:gd name="T28" fmla="*/ 2785 w 7927"/>
                  <a:gd name="T29" fmla="*/ 2973 h 8853"/>
                  <a:gd name="T30" fmla="*/ 1493 w 7927"/>
                  <a:gd name="T31" fmla="*/ 5554 h 8853"/>
                  <a:gd name="T32" fmla="*/ 0 w 7927"/>
                  <a:gd name="T33" fmla="*/ 8179 h 8853"/>
                  <a:gd name="T34" fmla="*/ 904 w 7927"/>
                  <a:gd name="T35" fmla="*/ 8469 h 8853"/>
                  <a:gd name="T36" fmla="*/ 2311 w 7927"/>
                  <a:gd name="T37" fmla="*/ 5992 h 8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27" h="8853">
                    <a:moveTo>
                      <a:pt x="2311" y="5992"/>
                    </a:moveTo>
                    <a:lnTo>
                      <a:pt x="1234" y="8593"/>
                    </a:lnTo>
                    <a:lnTo>
                      <a:pt x="1935" y="8853"/>
                    </a:lnTo>
                    <a:cubicBezTo>
                      <a:pt x="1960" y="8797"/>
                      <a:pt x="2455" y="7714"/>
                      <a:pt x="3015" y="7070"/>
                    </a:cubicBezTo>
                    <a:cubicBezTo>
                      <a:pt x="3573" y="6422"/>
                      <a:pt x="3898" y="5886"/>
                      <a:pt x="4782" y="5363"/>
                    </a:cubicBezTo>
                    <a:cubicBezTo>
                      <a:pt x="4928" y="5277"/>
                      <a:pt x="5075" y="5198"/>
                      <a:pt x="5219" y="5128"/>
                    </a:cubicBezTo>
                    <a:cubicBezTo>
                      <a:pt x="6675" y="4416"/>
                      <a:pt x="7864" y="4506"/>
                      <a:pt x="7927" y="4509"/>
                    </a:cubicBezTo>
                    <a:lnTo>
                      <a:pt x="7694" y="3397"/>
                    </a:lnTo>
                    <a:cubicBezTo>
                      <a:pt x="7665" y="3415"/>
                      <a:pt x="7090" y="3767"/>
                      <a:pt x="6315" y="4144"/>
                    </a:cubicBezTo>
                    <a:cubicBezTo>
                      <a:pt x="6044" y="4279"/>
                      <a:pt x="5749" y="4412"/>
                      <a:pt x="5454" y="4533"/>
                    </a:cubicBezTo>
                    <a:cubicBezTo>
                      <a:pt x="4247" y="5022"/>
                      <a:pt x="3540" y="4849"/>
                      <a:pt x="3386" y="4617"/>
                    </a:cubicBezTo>
                    <a:cubicBezTo>
                      <a:pt x="3152" y="4272"/>
                      <a:pt x="3276" y="3690"/>
                      <a:pt x="3675" y="2773"/>
                    </a:cubicBezTo>
                    <a:cubicBezTo>
                      <a:pt x="4178" y="1648"/>
                      <a:pt x="4992" y="361"/>
                      <a:pt x="5034" y="295"/>
                    </a:cubicBezTo>
                    <a:lnTo>
                      <a:pt x="4069" y="0"/>
                    </a:lnTo>
                    <a:cubicBezTo>
                      <a:pt x="4020" y="112"/>
                      <a:pt x="3121" y="2216"/>
                      <a:pt x="2785" y="2973"/>
                    </a:cubicBezTo>
                    <a:cubicBezTo>
                      <a:pt x="2442" y="3754"/>
                      <a:pt x="1948" y="4551"/>
                      <a:pt x="1493" y="5554"/>
                    </a:cubicBezTo>
                    <a:cubicBezTo>
                      <a:pt x="995" y="6650"/>
                      <a:pt x="50" y="8102"/>
                      <a:pt x="0" y="8179"/>
                    </a:cubicBezTo>
                    <a:lnTo>
                      <a:pt x="904" y="8469"/>
                    </a:lnTo>
                    <a:lnTo>
                      <a:pt x="2311" y="59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39" name="Freeform 248"/>
              <p:cNvSpPr>
                <a:spLocks/>
              </p:cNvSpPr>
              <p:nvPr/>
            </p:nvSpPr>
            <p:spPr bwMode="auto">
              <a:xfrm>
                <a:off x="6894513" y="1901825"/>
                <a:ext cx="39687" cy="39687"/>
              </a:xfrm>
              <a:custGeom>
                <a:avLst/>
                <a:gdLst>
                  <a:gd name="T0" fmla="*/ 506 w 4649"/>
                  <a:gd name="T1" fmla="*/ 3282 h 4570"/>
                  <a:gd name="T2" fmla="*/ 2954 w 4649"/>
                  <a:gd name="T3" fmla="*/ 4267 h 4570"/>
                  <a:gd name="T4" fmla="*/ 4300 w 4649"/>
                  <a:gd name="T5" fmla="*/ 1662 h 4570"/>
                  <a:gd name="T6" fmla="*/ 4142 w 4649"/>
                  <a:gd name="T7" fmla="*/ 1289 h 4570"/>
                  <a:gd name="T8" fmla="*/ 1702 w 4649"/>
                  <a:gd name="T9" fmla="*/ 305 h 4570"/>
                  <a:gd name="T10" fmla="*/ 347 w 4649"/>
                  <a:gd name="T11" fmla="*/ 2913 h 4570"/>
                  <a:gd name="T12" fmla="*/ 506 w 4649"/>
                  <a:gd name="T13" fmla="*/ 3282 h 4570"/>
                </a:gdLst>
                <a:ahLst/>
                <a:cxnLst>
                  <a:cxn ang="0">
                    <a:pos x="T0" y="T1"/>
                  </a:cxn>
                  <a:cxn ang="0">
                    <a:pos x="T2" y="T3"/>
                  </a:cxn>
                  <a:cxn ang="0">
                    <a:pos x="T4" y="T5"/>
                  </a:cxn>
                  <a:cxn ang="0">
                    <a:pos x="T6" y="T7"/>
                  </a:cxn>
                  <a:cxn ang="0">
                    <a:pos x="T8" y="T9"/>
                  </a:cxn>
                  <a:cxn ang="0">
                    <a:pos x="T10" y="T11"/>
                  </a:cxn>
                  <a:cxn ang="0">
                    <a:pos x="T12" y="T13"/>
                  </a:cxn>
                </a:cxnLst>
                <a:rect l="0" t="0" r="r" b="b"/>
                <a:pathLst>
                  <a:path w="4649" h="4570">
                    <a:moveTo>
                      <a:pt x="506" y="3282"/>
                    </a:moveTo>
                    <a:cubicBezTo>
                      <a:pt x="974" y="4137"/>
                      <a:pt x="1991" y="4570"/>
                      <a:pt x="2954" y="4267"/>
                    </a:cubicBezTo>
                    <a:cubicBezTo>
                      <a:pt x="4049" y="3920"/>
                      <a:pt x="4649" y="2755"/>
                      <a:pt x="4300" y="1662"/>
                    </a:cubicBezTo>
                    <a:cubicBezTo>
                      <a:pt x="4257" y="1529"/>
                      <a:pt x="4207" y="1405"/>
                      <a:pt x="4142" y="1289"/>
                    </a:cubicBezTo>
                    <a:cubicBezTo>
                      <a:pt x="3679" y="438"/>
                      <a:pt x="2663" y="0"/>
                      <a:pt x="1702" y="305"/>
                    </a:cubicBezTo>
                    <a:cubicBezTo>
                      <a:pt x="609" y="654"/>
                      <a:pt x="0" y="1821"/>
                      <a:pt x="347" y="2913"/>
                    </a:cubicBezTo>
                    <a:cubicBezTo>
                      <a:pt x="390" y="3043"/>
                      <a:pt x="444" y="3167"/>
                      <a:pt x="506" y="3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0" name="Freeform 249"/>
              <p:cNvSpPr>
                <a:spLocks/>
              </p:cNvSpPr>
              <p:nvPr/>
            </p:nvSpPr>
            <p:spPr bwMode="auto">
              <a:xfrm>
                <a:off x="7104063" y="1736725"/>
                <a:ext cx="101600" cy="101600"/>
              </a:xfrm>
              <a:custGeom>
                <a:avLst/>
                <a:gdLst>
                  <a:gd name="T0" fmla="*/ 8355 w 11766"/>
                  <a:gd name="T1" fmla="*/ 10393 h 11761"/>
                  <a:gd name="T2" fmla="*/ 10402 w 11766"/>
                  <a:gd name="T3" fmla="*/ 3406 h 11761"/>
                  <a:gd name="T4" fmla="*/ 3420 w 11766"/>
                  <a:gd name="T5" fmla="*/ 1359 h 11761"/>
                  <a:gd name="T6" fmla="*/ 1362 w 11766"/>
                  <a:gd name="T7" fmla="*/ 8345 h 11761"/>
                  <a:gd name="T8" fmla="*/ 8355 w 11766"/>
                  <a:gd name="T9" fmla="*/ 10393 h 11761"/>
                </a:gdLst>
                <a:ahLst/>
                <a:cxnLst>
                  <a:cxn ang="0">
                    <a:pos x="T0" y="T1"/>
                  </a:cxn>
                  <a:cxn ang="0">
                    <a:pos x="T2" y="T3"/>
                  </a:cxn>
                  <a:cxn ang="0">
                    <a:pos x="T4" y="T5"/>
                  </a:cxn>
                  <a:cxn ang="0">
                    <a:pos x="T6" y="T7"/>
                  </a:cxn>
                  <a:cxn ang="0">
                    <a:pos x="T8" y="T9"/>
                  </a:cxn>
                </a:cxnLst>
                <a:rect l="0" t="0" r="r" b="b"/>
                <a:pathLst>
                  <a:path w="11766" h="11761">
                    <a:moveTo>
                      <a:pt x="8355" y="10393"/>
                    </a:moveTo>
                    <a:cubicBezTo>
                      <a:pt x="10846" y="9035"/>
                      <a:pt x="11766" y="5900"/>
                      <a:pt x="10402" y="3406"/>
                    </a:cubicBezTo>
                    <a:cubicBezTo>
                      <a:pt x="9038" y="908"/>
                      <a:pt x="5909" y="0"/>
                      <a:pt x="3420" y="1359"/>
                    </a:cubicBezTo>
                    <a:cubicBezTo>
                      <a:pt x="920" y="2725"/>
                      <a:pt x="0" y="5848"/>
                      <a:pt x="1362" y="8345"/>
                    </a:cubicBezTo>
                    <a:cubicBezTo>
                      <a:pt x="2728" y="10841"/>
                      <a:pt x="5859" y="11761"/>
                      <a:pt x="8355" y="103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1" name="Freeform 250"/>
              <p:cNvSpPr>
                <a:spLocks/>
              </p:cNvSpPr>
              <p:nvPr/>
            </p:nvSpPr>
            <p:spPr bwMode="auto">
              <a:xfrm>
                <a:off x="6823075" y="1833563"/>
                <a:ext cx="223837" cy="187325"/>
              </a:xfrm>
              <a:custGeom>
                <a:avLst/>
                <a:gdLst>
                  <a:gd name="T0" fmla="*/ 17674 w 25975"/>
                  <a:gd name="T1" fmla="*/ 15639 h 21629"/>
                  <a:gd name="T2" fmla="*/ 25422 w 25975"/>
                  <a:gd name="T3" fmla="*/ 17983 h 21629"/>
                  <a:gd name="T4" fmla="*/ 25975 w 25975"/>
                  <a:gd name="T5" fmla="*/ 15896 h 21629"/>
                  <a:gd name="T6" fmla="*/ 20550 w 25975"/>
                  <a:gd name="T7" fmla="*/ 13315 h 21629"/>
                  <a:gd name="T8" fmla="*/ 15153 w 25975"/>
                  <a:gd name="T9" fmla="*/ 8748 h 21629"/>
                  <a:gd name="T10" fmla="*/ 13842 w 25975"/>
                  <a:gd name="T11" fmla="*/ 6698 h 21629"/>
                  <a:gd name="T12" fmla="*/ 11795 w 25975"/>
                  <a:gd name="T13" fmla="*/ 0 h 21629"/>
                  <a:gd name="T14" fmla="*/ 8681 w 25975"/>
                  <a:gd name="T15" fmla="*/ 988 h 21629"/>
                  <a:gd name="T16" fmla="*/ 12336 w 25975"/>
                  <a:gd name="T17" fmla="*/ 6613 h 21629"/>
                  <a:gd name="T18" fmla="*/ 12577 w 25975"/>
                  <a:gd name="T19" fmla="*/ 7063 h 21629"/>
                  <a:gd name="T20" fmla="*/ 13429 w 25975"/>
                  <a:gd name="T21" fmla="*/ 12961 h 21629"/>
                  <a:gd name="T22" fmla="*/ 8059 w 25975"/>
                  <a:gd name="T23" fmla="*/ 12663 h 21629"/>
                  <a:gd name="T24" fmla="*/ 561 w 25975"/>
                  <a:gd name="T25" fmla="*/ 9503 h 21629"/>
                  <a:gd name="T26" fmla="*/ 0 w 25975"/>
                  <a:gd name="T27" fmla="*/ 12357 h 21629"/>
                  <a:gd name="T28" fmla="*/ 8886 w 25975"/>
                  <a:gd name="T29" fmla="*/ 15156 h 21629"/>
                  <a:gd name="T30" fmla="*/ 16646 w 25975"/>
                  <a:gd name="T31" fmla="*/ 18116 h 21629"/>
                  <a:gd name="T32" fmla="*/ 24602 w 25975"/>
                  <a:gd name="T33" fmla="*/ 21629 h 21629"/>
                  <a:gd name="T34" fmla="*/ 25165 w 25975"/>
                  <a:gd name="T35" fmla="*/ 18951 h 21629"/>
                  <a:gd name="T36" fmla="*/ 17674 w 25975"/>
                  <a:gd name="T37" fmla="*/ 15639 h 2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75" h="21629">
                    <a:moveTo>
                      <a:pt x="17674" y="15639"/>
                    </a:moveTo>
                    <a:lnTo>
                      <a:pt x="25422" y="17983"/>
                    </a:lnTo>
                    <a:lnTo>
                      <a:pt x="25975" y="15896"/>
                    </a:lnTo>
                    <a:cubicBezTo>
                      <a:pt x="25807" y="15839"/>
                      <a:pt x="22559" y="14726"/>
                      <a:pt x="20550" y="13315"/>
                    </a:cubicBezTo>
                    <a:cubicBezTo>
                      <a:pt x="18540" y="11904"/>
                      <a:pt x="16908" y="11126"/>
                      <a:pt x="15153" y="8748"/>
                    </a:cubicBezTo>
                    <a:cubicBezTo>
                      <a:pt x="14642" y="8058"/>
                      <a:pt x="14209" y="7370"/>
                      <a:pt x="13842" y="6698"/>
                    </a:cubicBezTo>
                    <a:cubicBezTo>
                      <a:pt x="11873" y="3094"/>
                      <a:pt x="11803" y="158"/>
                      <a:pt x="11795" y="0"/>
                    </a:cubicBezTo>
                    <a:lnTo>
                      <a:pt x="8681" y="988"/>
                    </a:lnTo>
                    <a:cubicBezTo>
                      <a:pt x="8785" y="1121"/>
                      <a:pt x="10726" y="3666"/>
                      <a:pt x="12336" y="6613"/>
                    </a:cubicBezTo>
                    <a:cubicBezTo>
                      <a:pt x="12417" y="6763"/>
                      <a:pt x="12498" y="6914"/>
                      <a:pt x="12577" y="7063"/>
                    </a:cubicBezTo>
                    <a:cubicBezTo>
                      <a:pt x="14329" y="10389"/>
                      <a:pt x="14028" y="12458"/>
                      <a:pt x="13429" y="12961"/>
                    </a:cubicBezTo>
                    <a:cubicBezTo>
                      <a:pt x="12502" y="13747"/>
                      <a:pt x="10796" y="13554"/>
                      <a:pt x="8059" y="12663"/>
                    </a:cubicBezTo>
                    <a:cubicBezTo>
                      <a:pt x="4686" y="11570"/>
                      <a:pt x="769" y="9608"/>
                      <a:pt x="561" y="9503"/>
                    </a:cubicBezTo>
                    <a:lnTo>
                      <a:pt x="0" y="12357"/>
                    </a:lnTo>
                    <a:cubicBezTo>
                      <a:pt x="333" y="12460"/>
                      <a:pt x="6618" y="14428"/>
                      <a:pt x="8886" y="15156"/>
                    </a:cubicBezTo>
                    <a:cubicBezTo>
                      <a:pt x="11222" y="15912"/>
                      <a:pt x="13647" y="17098"/>
                      <a:pt x="16646" y="18116"/>
                    </a:cubicBezTo>
                    <a:cubicBezTo>
                      <a:pt x="19940" y="19223"/>
                      <a:pt x="24367" y="21509"/>
                      <a:pt x="24602" y="21629"/>
                    </a:cubicBezTo>
                    <a:lnTo>
                      <a:pt x="25165" y="18951"/>
                    </a:lnTo>
                    <a:lnTo>
                      <a:pt x="17674" y="156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2" name="Freeform 251"/>
              <p:cNvSpPr>
                <a:spLocks/>
              </p:cNvSpPr>
              <p:nvPr/>
            </p:nvSpPr>
            <p:spPr bwMode="auto">
              <a:xfrm>
                <a:off x="6978650" y="1620838"/>
                <a:ext cx="371475" cy="519112"/>
              </a:xfrm>
              <a:custGeom>
                <a:avLst/>
                <a:gdLst>
                  <a:gd name="T0" fmla="*/ 17924 w 43017"/>
                  <a:gd name="T1" fmla="*/ 41248 h 60076"/>
                  <a:gd name="T2" fmla="*/ 10748 w 43017"/>
                  <a:gd name="T3" fmla="*/ 59024 h 60076"/>
                  <a:gd name="T4" fmla="*/ 15456 w 43017"/>
                  <a:gd name="T5" fmla="*/ 60076 h 60076"/>
                  <a:gd name="T6" fmla="*/ 24099 w 43017"/>
                  <a:gd name="T7" fmla="*/ 43655 h 60076"/>
                  <a:gd name="T8" fmla="*/ 32133 w 43017"/>
                  <a:gd name="T9" fmla="*/ 24688 h 60076"/>
                  <a:gd name="T10" fmla="*/ 43017 w 43017"/>
                  <a:gd name="T11" fmla="*/ 1718 h 60076"/>
                  <a:gd name="T12" fmla="*/ 36299 w 43017"/>
                  <a:gd name="T13" fmla="*/ 76 h 60076"/>
                  <a:gd name="T14" fmla="*/ 29085 w 43017"/>
                  <a:gd name="T15" fmla="*/ 18928 h 60076"/>
                  <a:gd name="T16" fmla="*/ 20417 w 43017"/>
                  <a:gd name="T17" fmla="*/ 29056 h 60076"/>
                  <a:gd name="T18" fmla="*/ 13645 w 43017"/>
                  <a:gd name="T19" fmla="*/ 22889 h 60076"/>
                  <a:gd name="T20" fmla="*/ 11305 w 43017"/>
                  <a:gd name="T21" fmla="*/ 17415 h 60076"/>
                  <a:gd name="T22" fmla="*/ 7114 w 43017"/>
                  <a:gd name="T23" fmla="*/ 0 h 60076"/>
                  <a:gd name="T24" fmla="*/ 0 w 43017"/>
                  <a:gd name="T25" fmla="*/ 3889 h 60076"/>
                  <a:gd name="T26" fmla="*/ 5135 w 43017"/>
                  <a:gd name="T27" fmla="*/ 11195 h 60076"/>
                  <a:gd name="T28" fmla="*/ 9919 w 43017"/>
                  <a:gd name="T29" fmla="*/ 24917 h 60076"/>
                  <a:gd name="T30" fmla="*/ 8826 w 43017"/>
                  <a:gd name="T31" fmla="*/ 42413 h 60076"/>
                  <a:gd name="T32" fmla="*/ 3623 w 43017"/>
                  <a:gd name="T33" fmla="*/ 57696 h 60076"/>
                  <a:gd name="T34" fmla="*/ 8453 w 43017"/>
                  <a:gd name="T35" fmla="*/ 58383 h 60076"/>
                  <a:gd name="T36" fmla="*/ 17924 w 43017"/>
                  <a:gd name="T37" fmla="*/ 41248 h 60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17" h="60076">
                    <a:moveTo>
                      <a:pt x="17924" y="41248"/>
                    </a:moveTo>
                    <a:lnTo>
                      <a:pt x="10748" y="59024"/>
                    </a:lnTo>
                    <a:lnTo>
                      <a:pt x="15456" y="60076"/>
                    </a:lnTo>
                    <a:cubicBezTo>
                      <a:pt x="15706" y="59644"/>
                      <a:pt x="20444" y="51458"/>
                      <a:pt x="24099" y="43655"/>
                    </a:cubicBezTo>
                    <a:cubicBezTo>
                      <a:pt x="27429" y="36548"/>
                      <a:pt x="29473" y="30181"/>
                      <a:pt x="32133" y="24688"/>
                    </a:cubicBezTo>
                    <a:cubicBezTo>
                      <a:pt x="34710" y="19369"/>
                      <a:pt x="42602" y="2602"/>
                      <a:pt x="43017" y="1718"/>
                    </a:cubicBezTo>
                    <a:lnTo>
                      <a:pt x="36299" y="76"/>
                    </a:lnTo>
                    <a:cubicBezTo>
                      <a:pt x="36132" y="622"/>
                      <a:pt x="32909" y="11004"/>
                      <a:pt x="29085" y="18928"/>
                    </a:cubicBezTo>
                    <a:cubicBezTo>
                      <a:pt x="25990" y="25352"/>
                      <a:pt x="23398" y="28745"/>
                      <a:pt x="20417" y="29056"/>
                    </a:cubicBezTo>
                    <a:cubicBezTo>
                      <a:pt x="18947" y="29214"/>
                      <a:pt x="16179" y="27528"/>
                      <a:pt x="13645" y="22889"/>
                    </a:cubicBezTo>
                    <a:cubicBezTo>
                      <a:pt x="12823" y="21387"/>
                      <a:pt x="12024" y="19575"/>
                      <a:pt x="11305" y="17415"/>
                    </a:cubicBezTo>
                    <a:cubicBezTo>
                      <a:pt x="8528" y="9121"/>
                      <a:pt x="7186" y="457"/>
                      <a:pt x="7114" y="0"/>
                    </a:cubicBezTo>
                    <a:lnTo>
                      <a:pt x="0" y="3889"/>
                    </a:lnTo>
                    <a:cubicBezTo>
                      <a:pt x="126" y="4015"/>
                      <a:pt x="2543" y="6452"/>
                      <a:pt x="5135" y="11195"/>
                    </a:cubicBezTo>
                    <a:cubicBezTo>
                      <a:pt x="7027" y="14656"/>
                      <a:pt x="8943" y="19279"/>
                      <a:pt x="9919" y="24917"/>
                    </a:cubicBezTo>
                    <a:cubicBezTo>
                      <a:pt x="11163" y="32145"/>
                      <a:pt x="9747" y="36390"/>
                      <a:pt x="8826" y="42413"/>
                    </a:cubicBezTo>
                    <a:cubicBezTo>
                      <a:pt x="7915" y="48432"/>
                      <a:pt x="3837" y="57233"/>
                      <a:pt x="3623" y="57696"/>
                    </a:cubicBezTo>
                    <a:lnTo>
                      <a:pt x="8453" y="58383"/>
                    </a:lnTo>
                    <a:lnTo>
                      <a:pt x="17924" y="41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3" name="Freeform 252"/>
              <p:cNvSpPr>
                <a:spLocks/>
              </p:cNvSpPr>
              <p:nvPr/>
            </p:nvSpPr>
            <p:spPr bwMode="auto">
              <a:xfrm>
                <a:off x="9753600" y="2105025"/>
                <a:ext cx="42862" cy="46037"/>
              </a:xfrm>
              <a:custGeom>
                <a:avLst/>
                <a:gdLst>
                  <a:gd name="T0" fmla="*/ 131 w 4953"/>
                  <a:gd name="T1" fmla="*/ 3345 h 5331"/>
                  <a:gd name="T2" fmla="*/ 1990 w 4953"/>
                  <a:gd name="T3" fmla="*/ 5052 h 5331"/>
                  <a:gd name="T4" fmla="*/ 4874 w 4953"/>
                  <a:gd name="T5" fmla="*/ 3154 h 5331"/>
                  <a:gd name="T6" fmla="*/ 4826 w 4953"/>
                  <a:gd name="T7" fmla="*/ 1984 h 5331"/>
                  <a:gd name="T8" fmla="*/ 2966 w 4953"/>
                  <a:gd name="T9" fmla="*/ 273 h 5331"/>
                  <a:gd name="T10" fmla="*/ 83 w 4953"/>
                  <a:gd name="T11" fmla="*/ 2175 h 5331"/>
                  <a:gd name="T12" fmla="*/ 131 w 4953"/>
                  <a:gd name="T13" fmla="*/ 3345 h 5331"/>
                </a:gdLst>
                <a:ahLst/>
                <a:cxnLst>
                  <a:cxn ang="0">
                    <a:pos x="T0" y="T1"/>
                  </a:cxn>
                  <a:cxn ang="0">
                    <a:pos x="T2" y="T3"/>
                  </a:cxn>
                  <a:cxn ang="0">
                    <a:pos x="T4" y="T5"/>
                  </a:cxn>
                  <a:cxn ang="0">
                    <a:pos x="T6" y="T7"/>
                  </a:cxn>
                  <a:cxn ang="0">
                    <a:pos x="T8" y="T9"/>
                  </a:cxn>
                  <a:cxn ang="0">
                    <a:pos x="T10" y="T11"/>
                  </a:cxn>
                  <a:cxn ang="0">
                    <a:pos x="T12" y="T13"/>
                  </a:cxn>
                </a:cxnLst>
                <a:rect l="0" t="0" r="r" b="b"/>
                <a:pathLst>
                  <a:path w="4953" h="5331">
                    <a:moveTo>
                      <a:pt x="131" y="3345"/>
                    </a:moveTo>
                    <a:cubicBezTo>
                      <a:pt x="378" y="4188"/>
                      <a:pt x="1071" y="4869"/>
                      <a:pt x="1990" y="5052"/>
                    </a:cubicBezTo>
                    <a:cubicBezTo>
                      <a:pt x="3312" y="5331"/>
                      <a:pt x="4597" y="4479"/>
                      <a:pt x="4874" y="3154"/>
                    </a:cubicBezTo>
                    <a:cubicBezTo>
                      <a:pt x="4953" y="2754"/>
                      <a:pt x="4934" y="2355"/>
                      <a:pt x="4826" y="1984"/>
                    </a:cubicBezTo>
                    <a:cubicBezTo>
                      <a:pt x="4579" y="1143"/>
                      <a:pt x="3886" y="460"/>
                      <a:pt x="2966" y="273"/>
                    </a:cubicBezTo>
                    <a:cubicBezTo>
                      <a:pt x="1641" y="0"/>
                      <a:pt x="351" y="856"/>
                      <a:pt x="83" y="2175"/>
                    </a:cubicBezTo>
                    <a:cubicBezTo>
                      <a:pt x="0" y="2576"/>
                      <a:pt x="24" y="2976"/>
                      <a:pt x="131" y="3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4" name="Freeform 253"/>
              <p:cNvSpPr>
                <a:spLocks/>
              </p:cNvSpPr>
              <p:nvPr/>
            </p:nvSpPr>
            <p:spPr bwMode="auto">
              <a:xfrm>
                <a:off x="9942513" y="2152650"/>
                <a:ext cx="20637" cy="22225"/>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5" name="Freeform 254"/>
              <p:cNvSpPr>
                <a:spLocks/>
              </p:cNvSpPr>
              <p:nvPr/>
            </p:nvSpPr>
            <p:spPr bwMode="auto">
              <a:xfrm>
                <a:off x="9872663" y="2112963"/>
                <a:ext cx="138112" cy="101600"/>
              </a:xfrm>
              <a:custGeom>
                <a:avLst/>
                <a:gdLst>
                  <a:gd name="T0" fmla="*/ 6542 w 15949"/>
                  <a:gd name="T1" fmla="*/ 5171 h 11961"/>
                  <a:gd name="T2" fmla="*/ 3433 w 15949"/>
                  <a:gd name="T3" fmla="*/ 7903 h 11961"/>
                  <a:gd name="T4" fmla="*/ 0 w 15949"/>
                  <a:gd name="T5" fmla="*/ 9579 h 11961"/>
                  <a:gd name="T6" fmla="*/ 689 w 15949"/>
                  <a:gd name="T7" fmla="*/ 10505 h 11961"/>
                  <a:gd name="T8" fmla="*/ 5146 w 15949"/>
                  <a:gd name="T9" fmla="*/ 9236 h 11961"/>
                  <a:gd name="T10" fmla="*/ 969 w 15949"/>
                  <a:gd name="T11" fmla="*/ 10996 h 11961"/>
                  <a:gd name="T12" fmla="*/ 1576 w 15949"/>
                  <a:gd name="T13" fmla="*/ 11961 h 11961"/>
                  <a:gd name="T14" fmla="*/ 5768 w 15949"/>
                  <a:gd name="T15" fmla="*/ 10667 h 11961"/>
                  <a:gd name="T16" fmla="*/ 10289 w 15949"/>
                  <a:gd name="T17" fmla="*/ 8848 h 11961"/>
                  <a:gd name="T18" fmla="*/ 15949 w 15949"/>
                  <a:gd name="T19" fmla="*/ 6841 h 11961"/>
                  <a:gd name="T20" fmla="*/ 15106 w 15949"/>
                  <a:gd name="T21" fmla="*/ 5439 h 11961"/>
                  <a:gd name="T22" fmla="*/ 10740 w 15949"/>
                  <a:gd name="T23" fmla="*/ 7381 h 11961"/>
                  <a:gd name="T24" fmla="*/ 7599 w 15949"/>
                  <a:gd name="T25" fmla="*/ 7617 h 11961"/>
                  <a:gd name="T26" fmla="*/ 7380 w 15949"/>
                  <a:gd name="T27" fmla="*/ 7236 h 11961"/>
                  <a:gd name="T28" fmla="*/ 8034 w 15949"/>
                  <a:gd name="T29" fmla="*/ 4146 h 11961"/>
                  <a:gd name="T30" fmla="*/ 10250 w 15949"/>
                  <a:gd name="T31" fmla="*/ 536 h 11961"/>
                  <a:gd name="T32" fmla="*/ 8417 w 15949"/>
                  <a:gd name="T33" fmla="*/ 0 h 11961"/>
                  <a:gd name="T34" fmla="*/ 6542 w 15949"/>
                  <a:gd name="T35" fmla="*/ 5171 h 1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49" h="11961">
                    <a:moveTo>
                      <a:pt x="6542" y="5171"/>
                    </a:moveTo>
                    <a:cubicBezTo>
                      <a:pt x="5541" y="6578"/>
                      <a:pt x="4592" y="7054"/>
                      <a:pt x="3433" y="7903"/>
                    </a:cubicBezTo>
                    <a:cubicBezTo>
                      <a:pt x="2268" y="8753"/>
                      <a:pt x="115" y="9538"/>
                      <a:pt x="0" y="9579"/>
                    </a:cubicBezTo>
                    <a:lnTo>
                      <a:pt x="689" y="10505"/>
                    </a:lnTo>
                    <a:lnTo>
                      <a:pt x="5146" y="9236"/>
                    </a:lnTo>
                    <a:lnTo>
                      <a:pt x="969" y="10996"/>
                    </a:lnTo>
                    <a:lnTo>
                      <a:pt x="1576" y="11961"/>
                    </a:lnTo>
                    <a:cubicBezTo>
                      <a:pt x="1691" y="11930"/>
                      <a:pt x="3852" y="11359"/>
                      <a:pt x="5768" y="10667"/>
                    </a:cubicBezTo>
                    <a:cubicBezTo>
                      <a:pt x="7518" y="10041"/>
                      <a:pt x="8922" y="9321"/>
                      <a:pt x="10289" y="8848"/>
                    </a:cubicBezTo>
                    <a:cubicBezTo>
                      <a:pt x="11607" y="8393"/>
                      <a:pt x="15731" y="6918"/>
                      <a:pt x="15949" y="6841"/>
                    </a:cubicBezTo>
                    <a:lnTo>
                      <a:pt x="15106" y="5439"/>
                    </a:lnTo>
                    <a:cubicBezTo>
                      <a:pt x="14985" y="5502"/>
                      <a:pt x="12708" y="6693"/>
                      <a:pt x="10740" y="7381"/>
                    </a:cubicBezTo>
                    <a:cubicBezTo>
                      <a:pt x="9154" y="7931"/>
                      <a:pt x="8149" y="8068"/>
                      <a:pt x="7599" y="7617"/>
                    </a:cubicBezTo>
                    <a:cubicBezTo>
                      <a:pt x="7511" y="7545"/>
                      <a:pt x="7434" y="7416"/>
                      <a:pt x="7380" y="7236"/>
                    </a:cubicBezTo>
                    <a:cubicBezTo>
                      <a:pt x="7218" y="6684"/>
                      <a:pt x="7290" y="5631"/>
                      <a:pt x="8034" y="4146"/>
                    </a:cubicBezTo>
                    <a:cubicBezTo>
                      <a:pt x="8959" y="2299"/>
                      <a:pt x="10183" y="626"/>
                      <a:pt x="10250" y="536"/>
                    </a:cubicBezTo>
                    <a:lnTo>
                      <a:pt x="8417" y="0"/>
                    </a:lnTo>
                    <a:cubicBezTo>
                      <a:pt x="8413" y="131"/>
                      <a:pt x="8397" y="2547"/>
                      <a:pt x="6542" y="5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6" name="Freeform 255"/>
              <p:cNvSpPr>
                <a:spLocks/>
              </p:cNvSpPr>
              <p:nvPr/>
            </p:nvSpPr>
            <p:spPr bwMode="auto">
              <a:xfrm>
                <a:off x="9674225" y="2278063"/>
                <a:ext cx="33337" cy="36512"/>
              </a:xfrm>
              <a:custGeom>
                <a:avLst/>
                <a:gdLst>
                  <a:gd name="T0" fmla="*/ 3844 w 4004"/>
                  <a:gd name="T1" fmla="*/ 1634 h 4346"/>
                  <a:gd name="T2" fmla="*/ 3127 w 4004"/>
                  <a:gd name="T3" fmla="*/ 624 h 4346"/>
                  <a:gd name="T4" fmla="*/ 447 w 4004"/>
                  <a:gd name="T5" fmla="*/ 1046 h 4346"/>
                  <a:gd name="T6" fmla="*/ 160 w 4004"/>
                  <a:gd name="T7" fmla="*/ 2716 h 4346"/>
                  <a:gd name="T8" fmla="*/ 872 w 4004"/>
                  <a:gd name="T9" fmla="*/ 3726 h 4346"/>
                  <a:gd name="T10" fmla="*/ 3553 w 4004"/>
                  <a:gd name="T11" fmla="*/ 3298 h 4346"/>
                  <a:gd name="T12" fmla="*/ 3844 w 4004"/>
                  <a:gd name="T13" fmla="*/ 1634 h 4346"/>
                </a:gdLst>
                <a:ahLst/>
                <a:cxnLst>
                  <a:cxn ang="0">
                    <a:pos x="T0" y="T1"/>
                  </a:cxn>
                  <a:cxn ang="0">
                    <a:pos x="T2" y="T3"/>
                  </a:cxn>
                  <a:cxn ang="0">
                    <a:pos x="T4" y="T5"/>
                  </a:cxn>
                  <a:cxn ang="0">
                    <a:pos x="T6" y="T7"/>
                  </a:cxn>
                  <a:cxn ang="0">
                    <a:pos x="T8" y="T9"/>
                  </a:cxn>
                  <a:cxn ang="0">
                    <a:pos x="T10" y="T11"/>
                  </a:cxn>
                  <a:cxn ang="0">
                    <a:pos x="T12" y="T13"/>
                  </a:cxn>
                </a:cxnLst>
                <a:rect l="0" t="0" r="r" b="b"/>
                <a:pathLst>
                  <a:path w="4004" h="4346">
                    <a:moveTo>
                      <a:pt x="3844" y="1634"/>
                    </a:moveTo>
                    <a:cubicBezTo>
                      <a:pt x="3727" y="1240"/>
                      <a:pt x="3486" y="883"/>
                      <a:pt x="3127" y="624"/>
                    </a:cubicBezTo>
                    <a:cubicBezTo>
                      <a:pt x="2272" y="0"/>
                      <a:pt x="1067" y="187"/>
                      <a:pt x="447" y="1046"/>
                    </a:cubicBezTo>
                    <a:cubicBezTo>
                      <a:pt x="84" y="1549"/>
                      <a:pt x="0" y="2166"/>
                      <a:pt x="160" y="2716"/>
                    </a:cubicBezTo>
                    <a:cubicBezTo>
                      <a:pt x="275" y="3106"/>
                      <a:pt x="514" y="3465"/>
                      <a:pt x="872" y="3726"/>
                    </a:cubicBezTo>
                    <a:cubicBezTo>
                      <a:pt x="1734" y="4346"/>
                      <a:pt x="2931" y="4152"/>
                      <a:pt x="3553" y="3298"/>
                    </a:cubicBezTo>
                    <a:cubicBezTo>
                      <a:pt x="3916" y="2800"/>
                      <a:pt x="4004" y="2184"/>
                      <a:pt x="3844" y="16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7" name="Freeform 256"/>
              <p:cNvSpPr>
                <a:spLocks/>
              </p:cNvSpPr>
              <p:nvPr/>
            </p:nvSpPr>
            <p:spPr bwMode="auto">
              <a:xfrm>
                <a:off x="9672638" y="2019300"/>
                <a:ext cx="231775" cy="258762"/>
              </a:xfrm>
              <a:custGeom>
                <a:avLst/>
                <a:gdLst>
                  <a:gd name="T0" fmla="*/ 20363 w 26907"/>
                  <a:gd name="T1" fmla="*/ 29942 h 29942"/>
                  <a:gd name="T2" fmla="*/ 22730 w 26907"/>
                  <a:gd name="T3" fmla="*/ 29045 h 29942"/>
                  <a:gd name="T4" fmla="*/ 19037 w 26907"/>
                  <a:gd name="T5" fmla="*/ 20268 h 29942"/>
                  <a:gd name="T6" fmla="*/ 23842 w 26907"/>
                  <a:gd name="T7" fmla="*/ 28619 h 29942"/>
                  <a:gd name="T8" fmla="*/ 26907 w 26907"/>
                  <a:gd name="T9" fmla="*/ 27626 h 29942"/>
                  <a:gd name="T10" fmla="*/ 21801 w 26907"/>
                  <a:gd name="T11" fmla="*/ 18762 h 29942"/>
                  <a:gd name="T12" fmla="*/ 17379 w 26907"/>
                  <a:gd name="T13" fmla="*/ 10049 h 29942"/>
                  <a:gd name="T14" fmla="*/ 13000 w 26907"/>
                  <a:gd name="T15" fmla="*/ 0 h 29942"/>
                  <a:gd name="T16" fmla="*/ 9740 w 26907"/>
                  <a:gd name="T17" fmla="*/ 1003 h 29942"/>
                  <a:gd name="T18" fmla="*/ 14362 w 26907"/>
                  <a:gd name="T19" fmla="*/ 9391 h 29942"/>
                  <a:gd name="T20" fmla="*/ 15451 w 26907"/>
                  <a:gd name="T21" fmla="*/ 12232 h 29942"/>
                  <a:gd name="T22" fmla="*/ 15381 w 26907"/>
                  <a:gd name="T23" fmla="*/ 15633 h 29942"/>
                  <a:gd name="T24" fmla="*/ 8363 w 26907"/>
                  <a:gd name="T25" fmla="*/ 15365 h 29942"/>
                  <a:gd name="T26" fmla="*/ 770 w 26907"/>
                  <a:gd name="T27" fmla="*/ 11555 h 29942"/>
                  <a:gd name="T28" fmla="*/ 0 w 26907"/>
                  <a:gd name="T29" fmla="*/ 15322 h 29942"/>
                  <a:gd name="T30" fmla="*/ 10658 w 26907"/>
                  <a:gd name="T31" fmla="*/ 18169 h 29942"/>
                  <a:gd name="T32" fmla="*/ 16668 w 26907"/>
                  <a:gd name="T33" fmla="*/ 23912 h 29942"/>
                  <a:gd name="T34" fmla="*/ 20363 w 26907"/>
                  <a:gd name="T35" fmla="*/ 29942 h 29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07" h="29942">
                    <a:moveTo>
                      <a:pt x="20363" y="29942"/>
                    </a:moveTo>
                    <a:lnTo>
                      <a:pt x="22730" y="29045"/>
                    </a:lnTo>
                    <a:lnTo>
                      <a:pt x="19037" y="20268"/>
                    </a:lnTo>
                    <a:lnTo>
                      <a:pt x="23842" y="28619"/>
                    </a:lnTo>
                    <a:lnTo>
                      <a:pt x="26907" y="27626"/>
                    </a:lnTo>
                    <a:cubicBezTo>
                      <a:pt x="26736" y="27367"/>
                      <a:pt x="23510" y="22475"/>
                      <a:pt x="21801" y="18762"/>
                    </a:cubicBezTo>
                    <a:cubicBezTo>
                      <a:pt x="20239" y="15377"/>
                      <a:pt x="18560" y="12694"/>
                      <a:pt x="17379" y="10049"/>
                    </a:cubicBezTo>
                    <a:cubicBezTo>
                      <a:pt x="16244" y="7486"/>
                      <a:pt x="13161" y="376"/>
                      <a:pt x="13000" y="0"/>
                    </a:cubicBezTo>
                    <a:lnTo>
                      <a:pt x="9740" y="1003"/>
                    </a:lnTo>
                    <a:cubicBezTo>
                      <a:pt x="9885" y="1233"/>
                      <a:pt x="12656" y="5575"/>
                      <a:pt x="14362" y="9391"/>
                    </a:cubicBezTo>
                    <a:cubicBezTo>
                      <a:pt x="14842" y="10467"/>
                      <a:pt x="15208" y="11411"/>
                      <a:pt x="15451" y="12232"/>
                    </a:cubicBezTo>
                    <a:cubicBezTo>
                      <a:pt x="15897" y="13762"/>
                      <a:pt x="15902" y="14865"/>
                      <a:pt x="15381" y="15633"/>
                    </a:cubicBezTo>
                    <a:cubicBezTo>
                      <a:pt x="14858" y="16395"/>
                      <a:pt x="12469" y="16999"/>
                      <a:pt x="8363" y="15365"/>
                    </a:cubicBezTo>
                    <a:cubicBezTo>
                      <a:pt x="4501" y="13828"/>
                      <a:pt x="955" y="11668"/>
                      <a:pt x="770" y="11555"/>
                    </a:cubicBezTo>
                    <a:lnTo>
                      <a:pt x="0" y="15322"/>
                    </a:lnTo>
                    <a:cubicBezTo>
                      <a:pt x="256" y="15302"/>
                      <a:pt x="5110" y="14910"/>
                      <a:pt x="10658" y="18169"/>
                    </a:cubicBezTo>
                    <a:cubicBezTo>
                      <a:pt x="13657" y="19928"/>
                      <a:pt x="14772" y="21740"/>
                      <a:pt x="16668" y="23912"/>
                    </a:cubicBezTo>
                    <a:cubicBezTo>
                      <a:pt x="18576" y="26089"/>
                      <a:pt x="20271" y="29748"/>
                      <a:pt x="20363" y="299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8" name="Freeform 257"/>
              <p:cNvSpPr>
                <a:spLocks/>
              </p:cNvSpPr>
              <p:nvPr/>
            </p:nvSpPr>
            <p:spPr bwMode="auto">
              <a:xfrm>
                <a:off x="9623425" y="2225675"/>
                <a:ext cx="211137" cy="134937"/>
              </a:xfrm>
              <a:custGeom>
                <a:avLst/>
                <a:gdLst>
                  <a:gd name="T0" fmla="*/ 23474 w 24527"/>
                  <a:gd name="T1" fmla="*/ 6727 h 15637"/>
                  <a:gd name="T2" fmla="*/ 16087 w 24527"/>
                  <a:gd name="T3" fmla="*/ 8378 h 15637"/>
                  <a:gd name="T4" fmla="*/ 23125 w 24527"/>
                  <a:gd name="T5" fmla="*/ 5862 h 15637"/>
                  <a:gd name="T6" fmla="*/ 22394 w 24527"/>
                  <a:gd name="T7" fmla="*/ 4009 h 15637"/>
                  <a:gd name="T8" fmla="*/ 16941 w 24527"/>
                  <a:gd name="T9" fmla="*/ 5077 h 15637"/>
                  <a:gd name="T10" fmla="*/ 10430 w 24527"/>
                  <a:gd name="T11" fmla="*/ 4647 h 15637"/>
                  <a:gd name="T12" fmla="*/ 3128 w 24527"/>
                  <a:gd name="T13" fmla="*/ 0 h 15637"/>
                  <a:gd name="T14" fmla="*/ 1359 w 24527"/>
                  <a:gd name="T15" fmla="*/ 2442 h 15637"/>
                  <a:gd name="T16" fmla="*/ 7594 w 24527"/>
                  <a:gd name="T17" fmla="*/ 4811 h 15637"/>
                  <a:gd name="T18" fmla="*/ 11427 w 24527"/>
                  <a:gd name="T19" fmla="*/ 8197 h 15637"/>
                  <a:gd name="T20" fmla="*/ 11467 w 24527"/>
                  <a:gd name="T21" fmla="*/ 8727 h 15637"/>
                  <a:gd name="T22" fmla="*/ 7313 w 24527"/>
                  <a:gd name="T23" fmla="*/ 11444 h 15637"/>
                  <a:gd name="T24" fmla="*/ 0 w 24527"/>
                  <a:gd name="T25" fmla="*/ 13218 h 15637"/>
                  <a:gd name="T26" fmla="*/ 1156 w 24527"/>
                  <a:gd name="T27" fmla="*/ 15637 h 15637"/>
                  <a:gd name="T28" fmla="*/ 9292 w 24527"/>
                  <a:gd name="T29" fmla="*/ 12843 h 15637"/>
                  <a:gd name="T30" fmla="*/ 16680 w 24527"/>
                  <a:gd name="T31" fmla="*/ 10776 h 15637"/>
                  <a:gd name="T32" fmla="*/ 24527 w 24527"/>
                  <a:gd name="T33" fmla="*/ 9025 h 15637"/>
                  <a:gd name="T34" fmla="*/ 23474 w 24527"/>
                  <a:gd name="T35" fmla="*/ 6727 h 15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27" h="15637">
                    <a:moveTo>
                      <a:pt x="23474" y="6727"/>
                    </a:moveTo>
                    <a:lnTo>
                      <a:pt x="16087" y="8378"/>
                    </a:lnTo>
                    <a:lnTo>
                      <a:pt x="23125" y="5862"/>
                    </a:lnTo>
                    <a:lnTo>
                      <a:pt x="22394" y="4009"/>
                    </a:lnTo>
                    <a:cubicBezTo>
                      <a:pt x="22236" y="4062"/>
                      <a:pt x="19215" y="5023"/>
                      <a:pt x="16941" y="5077"/>
                    </a:cubicBezTo>
                    <a:cubicBezTo>
                      <a:pt x="14680" y="5133"/>
                      <a:pt x="13039" y="5454"/>
                      <a:pt x="10430" y="4647"/>
                    </a:cubicBezTo>
                    <a:cubicBezTo>
                      <a:pt x="5602" y="3170"/>
                      <a:pt x="3250" y="158"/>
                      <a:pt x="3128" y="0"/>
                    </a:cubicBezTo>
                    <a:lnTo>
                      <a:pt x="1359" y="2442"/>
                    </a:lnTo>
                    <a:cubicBezTo>
                      <a:pt x="1525" y="2487"/>
                      <a:pt x="4657" y="3397"/>
                      <a:pt x="7594" y="4811"/>
                    </a:cubicBezTo>
                    <a:cubicBezTo>
                      <a:pt x="10092" y="6019"/>
                      <a:pt x="11183" y="7350"/>
                      <a:pt x="11427" y="8197"/>
                    </a:cubicBezTo>
                    <a:cubicBezTo>
                      <a:pt x="11488" y="8405"/>
                      <a:pt x="11499" y="8585"/>
                      <a:pt x="11467" y="8727"/>
                    </a:cubicBezTo>
                    <a:cubicBezTo>
                      <a:pt x="11206" y="9813"/>
                      <a:pt x="9828" y="10611"/>
                      <a:pt x="7313" y="11444"/>
                    </a:cubicBezTo>
                    <a:cubicBezTo>
                      <a:pt x="4206" y="12481"/>
                      <a:pt x="213" y="13181"/>
                      <a:pt x="0" y="13218"/>
                    </a:cubicBezTo>
                    <a:lnTo>
                      <a:pt x="1156" y="15637"/>
                    </a:lnTo>
                    <a:cubicBezTo>
                      <a:pt x="1460" y="15533"/>
                      <a:pt x="7211" y="13549"/>
                      <a:pt x="9292" y="12843"/>
                    </a:cubicBezTo>
                    <a:cubicBezTo>
                      <a:pt x="11447" y="12117"/>
                      <a:pt x="13902" y="11666"/>
                      <a:pt x="16680" y="10776"/>
                    </a:cubicBezTo>
                    <a:cubicBezTo>
                      <a:pt x="19736" y="9793"/>
                      <a:pt x="24286" y="9065"/>
                      <a:pt x="24527" y="9025"/>
                    </a:cubicBezTo>
                    <a:lnTo>
                      <a:pt x="23474" y="6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49" name="Freeform 258"/>
              <p:cNvSpPr>
                <a:spLocks/>
              </p:cNvSpPr>
              <p:nvPr/>
            </p:nvSpPr>
            <p:spPr bwMode="auto">
              <a:xfrm>
                <a:off x="10001250" y="2217738"/>
                <a:ext cx="122237" cy="87312"/>
              </a:xfrm>
              <a:custGeom>
                <a:avLst/>
                <a:gdLst>
                  <a:gd name="T0" fmla="*/ 10027 w 14211"/>
                  <a:gd name="T1" fmla="*/ 8098 h 10170"/>
                  <a:gd name="T2" fmla="*/ 13641 w 14211"/>
                  <a:gd name="T3" fmla="*/ 9335 h 10170"/>
                  <a:gd name="T4" fmla="*/ 13805 w 14211"/>
                  <a:gd name="T5" fmla="*/ 8195 h 10170"/>
                  <a:gd name="T6" fmla="*/ 9763 w 14211"/>
                  <a:gd name="T7" fmla="*/ 5954 h 10170"/>
                  <a:gd name="T8" fmla="*/ 13958 w 14211"/>
                  <a:gd name="T9" fmla="*/ 7654 h 10170"/>
                  <a:gd name="T10" fmla="*/ 14211 w 14211"/>
                  <a:gd name="T11" fmla="*/ 6543 h 10170"/>
                  <a:gd name="T12" fmla="*/ 10329 w 14211"/>
                  <a:gd name="T13" fmla="*/ 4495 h 10170"/>
                  <a:gd name="T14" fmla="*/ 5850 w 14211"/>
                  <a:gd name="T15" fmla="*/ 2586 h 10170"/>
                  <a:gd name="T16" fmla="*/ 428 w 14211"/>
                  <a:gd name="T17" fmla="*/ 0 h 10170"/>
                  <a:gd name="T18" fmla="*/ 31 w 14211"/>
                  <a:gd name="T19" fmla="*/ 1587 h 10170"/>
                  <a:gd name="T20" fmla="*/ 4492 w 14211"/>
                  <a:gd name="T21" fmla="*/ 3305 h 10170"/>
                  <a:gd name="T22" fmla="*/ 6842 w 14211"/>
                  <a:gd name="T23" fmla="*/ 5172 h 10170"/>
                  <a:gd name="T24" fmla="*/ 6880 w 14211"/>
                  <a:gd name="T25" fmla="*/ 5352 h 10170"/>
                  <a:gd name="T26" fmla="*/ 4120 w 14211"/>
                  <a:gd name="T27" fmla="*/ 7501 h 10170"/>
                  <a:gd name="T28" fmla="*/ 0 w 14211"/>
                  <a:gd name="T29" fmla="*/ 8483 h 10170"/>
                  <a:gd name="T30" fmla="*/ 912 w 14211"/>
                  <a:gd name="T31" fmla="*/ 10170 h 10170"/>
                  <a:gd name="T32" fmla="*/ 5890 w 14211"/>
                  <a:gd name="T33" fmla="*/ 7837 h 10170"/>
                  <a:gd name="T34" fmla="*/ 10027 w 14211"/>
                  <a:gd name="T35" fmla="*/ 8098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1" h="10170">
                    <a:moveTo>
                      <a:pt x="10027" y="8098"/>
                    </a:moveTo>
                    <a:cubicBezTo>
                      <a:pt x="11452" y="8323"/>
                      <a:pt x="13532" y="9284"/>
                      <a:pt x="13641" y="9335"/>
                    </a:cubicBezTo>
                    <a:lnTo>
                      <a:pt x="13805" y="8195"/>
                    </a:lnTo>
                    <a:lnTo>
                      <a:pt x="9763" y="5954"/>
                    </a:lnTo>
                    <a:lnTo>
                      <a:pt x="13958" y="7654"/>
                    </a:lnTo>
                    <a:lnTo>
                      <a:pt x="14211" y="6543"/>
                    </a:lnTo>
                    <a:cubicBezTo>
                      <a:pt x="14109" y="6482"/>
                      <a:pt x="12177" y="5361"/>
                      <a:pt x="10329" y="4495"/>
                    </a:cubicBezTo>
                    <a:cubicBezTo>
                      <a:pt x="8656" y="3700"/>
                      <a:pt x="7150" y="3215"/>
                      <a:pt x="5850" y="2586"/>
                    </a:cubicBezTo>
                    <a:cubicBezTo>
                      <a:pt x="4599" y="1971"/>
                      <a:pt x="638" y="100"/>
                      <a:pt x="428" y="0"/>
                    </a:cubicBezTo>
                    <a:lnTo>
                      <a:pt x="31" y="1587"/>
                    </a:lnTo>
                    <a:cubicBezTo>
                      <a:pt x="162" y="1626"/>
                      <a:pt x="2619" y="2392"/>
                      <a:pt x="4492" y="3305"/>
                    </a:cubicBezTo>
                    <a:cubicBezTo>
                      <a:pt x="5875" y="3975"/>
                      <a:pt x="6659" y="4545"/>
                      <a:pt x="6842" y="5172"/>
                    </a:cubicBezTo>
                    <a:cubicBezTo>
                      <a:pt x="6860" y="5233"/>
                      <a:pt x="6871" y="5293"/>
                      <a:pt x="6880" y="5352"/>
                    </a:cubicBezTo>
                    <a:cubicBezTo>
                      <a:pt x="6921" y="5814"/>
                      <a:pt x="6208" y="6806"/>
                      <a:pt x="4120" y="7501"/>
                    </a:cubicBezTo>
                    <a:cubicBezTo>
                      <a:pt x="2155" y="8152"/>
                      <a:pt x="106" y="8467"/>
                      <a:pt x="0" y="8483"/>
                    </a:cubicBezTo>
                    <a:lnTo>
                      <a:pt x="912" y="10170"/>
                    </a:lnTo>
                    <a:cubicBezTo>
                      <a:pt x="1001" y="10080"/>
                      <a:pt x="2730" y="8375"/>
                      <a:pt x="5890" y="7837"/>
                    </a:cubicBezTo>
                    <a:cubicBezTo>
                      <a:pt x="7603" y="7541"/>
                      <a:pt x="8607" y="7881"/>
                      <a:pt x="10027" y="8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0" name="Freeform 259"/>
              <p:cNvSpPr>
                <a:spLocks/>
              </p:cNvSpPr>
              <p:nvPr/>
            </p:nvSpPr>
            <p:spPr bwMode="auto">
              <a:xfrm>
                <a:off x="10029825" y="2252663"/>
                <a:ext cx="22225" cy="23812"/>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51" name="Group 250"/>
            <p:cNvGrpSpPr/>
            <p:nvPr/>
          </p:nvGrpSpPr>
          <p:grpSpPr>
            <a:xfrm>
              <a:off x="5873757" y="1893893"/>
              <a:ext cx="4551368" cy="2319343"/>
              <a:chOff x="5873757" y="1893893"/>
              <a:chExt cx="4551368" cy="2319343"/>
            </a:xfrm>
            <a:solidFill>
              <a:srgbClr val="6F732D"/>
            </a:solidFill>
          </p:grpSpPr>
          <p:sp>
            <p:nvSpPr>
              <p:cNvPr id="252" name="Freeform 44"/>
              <p:cNvSpPr>
                <a:spLocks/>
              </p:cNvSpPr>
              <p:nvPr/>
            </p:nvSpPr>
            <p:spPr bwMode="auto">
              <a:xfrm>
                <a:off x="9424998" y="2695582"/>
                <a:ext cx="60325" cy="60325"/>
              </a:xfrm>
              <a:custGeom>
                <a:avLst/>
                <a:gdLst>
                  <a:gd name="T0" fmla="*/ 6945 w 6945"/>
                  <a:gd name="T1" fmla="*/ 3481 h 6949"/>
                  <a:gd name="T2" fmla="*/ 3465 w 6945"/>
                  <a:gd name="T3" fmla="*/ 0 h 6949"/>
                  <a:gd name="T4" fmla="*/ 0 w 6945"/>
                  <a:gd name="T5" fmla="*/ 3481 h 6949"/>
                  <a:gd name="T6" fmla="*/ 3465 w 6945"/>
                  <a:gd name="T7" fmla="*/ 6949 h 6949"/>
                  <a:gd name="T8" fmla="*/ 6945 w 6945"/>
                  <a:gd name="T9" fmla="*/ 3481 h 6949"/>
                </a:gdLst>
                <a:ahLst/>
                <a:cxnLst>
                  <a:cxn ang="0">
                    <a:pos x="T0" y="T1"/>
                  </a:cxn>
                  <a:cxn ang="0">
                    <a:pos x="T2" y="T3"/>
                  </a:cxn>
                  <a:cxn ang="0">
                    <a:pos x="T4" y="T5"/>
                  </a:cxn>
                  <a:cxn ang="0">
                    <a:pos x="T6" y="T7"/>
                  </a:cxn>
                  <a:cxn ang="0">
                    <a:pos x="T8" y="T9"/>
                  </a:cxn>
                </a:cxnLst>
                <a:rect l="0" t="0" r="r" b="b"/>
                <a:pathLst>
                  <a:path w="6945" h="6949">
                    <a:moveTo>
                      <a:pt x="6945" y="3481"/>
                    </a:moveTo>
                    <a:cubicBezTo>
                      <a:pt x="6945" y="1554"/>
                      <a:pt x="5388" y="0"/>
                      <a:pt x="3465" y="0"/>
                    </a:cubicBezTo>
                    <a:cubicBezTo>
                      <a:pt x="1559" y="0"/>
                      <a:pt x="0" y="1554"/>
                      <a:pt x="0" y="3481"/>
                    </a:cubicBezTo>
                    <a:cubicBezTo>
                      <a:pt x="0" y="5411"/>
                      <a:pt x="1559" y="6949"/>
                      <a:pt x="3465" y="6949"/>
                    </a:cubicBezTo>
                    <a:cubicBezTo>
                      <a:pt x="5388" y="6949"/>
                      <a:pt x="6945" y="5411"/>
                      <a:pt x="6945" y="3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253" name="Group 252"/>
              <p:cNvGrpSpPr/>
              <p:nvPr/>
            </p:nvGrpSpPr>
            <p:grpSpPr>
              <a:xfrm>
                <a:off x="5873757" y="1893893"/>
                <a:ext cx="4551368" cy="2319343"/>
                <a:chOff x="5873757" y="1893893"/>
                <a:chExt cx="4551368" cy="2319343"/>
              </a:xfrm>
              <a:grpFill/>
            </p:grpSpPr>
            <p:sp>
              <p:nvSpPr>
                <p:cNvPr id="254" name="Freeform 8"/>
                <p:cNvSpPr>
                  <a:spLocks/>
                </p:cNvSpPr>
                <p:nvPr/>
              </p:nvSpPr>
              <p:spPr bwMode="auto">
                <a:xfrm>
                  <a:off x="9799649" y="3363921"/>
                  <a:ext cx="74613" cy="74613"/>
                </a:xfrm>
                <a:custGeom>
                  <a:avLst/>
                  <a:gdLst>
                    <a:gd name="T0" fmla="*/ 0 w 8659"/>
                    <a:gd name="T1" fmla="*/ 4322 h 8664"/>
                    <a:gd name="T2" fmla="*/ 4336 w 8659"/>
                    <a:gd name="T3" fmla="*/ 8664 h 8664"/>
                    <a:gd name="T4" fmla="*/ 8659 w 8659"/>
                    <a:gd name="T5" fmla="*/ 4322 h 8664"/>
                    <a:gd name="T6" fmla="*/ 4318 w 8659"/>
                    <a:gd name="T7" fmla="*/ 0 h 8664"/>
                    <a:gd name="T8" fmla="*/ 0 w 8659"/>
                    <a:gd name="T9" fmla="*/ 4322 h 8664"/>
                  </a:gdLst>
                  <a:ahLst/>
                  <a:cxnLst>
                    <a:cxn ang="0">
                      <a:pos x="T0" y="T1"/>
                    </a:cxn>
                    <a:cxn ang="0">
                      <a:pos x="T2" y="T3"/>
                    </a:cxn>
                    <a:cxn ang="0">
                      <a:pos x="T4" y="T5"/>
                    </a:cxn>
                    <a:cxn ang="0">
                      <a:pos x="T6" y="T7"/>
                    </a:cxn>
                    <a:cxn ang="0">
                      <a:pos x="T8" y="T9"/>
                    </a:cxn>
                  </a:cxnLst>
                  <a:rect l="0" t="0" r="r" b="b"/>
                  <a:pathLst>
                    <a:path w="8659" h="8664">
                      <a:moveTo>
                        <a:pt x="0" y="4322"/>
                      </a:moveTo>
                      <a:cubicBezTo>
                        <a:pt x="0" y="6716"/>
                        <a:pt x="1946" y="8664"/>
                        <a:pt x="4336" y="8664"/>
                      </a:cubicBezTo>
                      <a:cubicBezTo>
                        <a:pt x="6712" y="8664"/>
                        <a:pt x="8659" y="6736"/>
                        <a:pt x="8659" y="4322"/>
                      </a:cubicBezTo>
                      <a:cubicBezTo>
                        <a:pt x="8659" y="1950"/>
                        <a:pt x="6712" y="0"/>
                        <a:pt x="4318" y="0"/>
                      </a:cubicBezTo>
                      <a:cubicBezTo>
                        <a:pt x="1946" y="0"/>
                        <a:pt x="0" y="1950"/>
                        <a:pt x="0" y="4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5" name="Freeform 9"/>
                <p:cNvSpPr>
                  <a:spLocks/>
                </p:cNvSpPr>
                <p:nvPr/>
              </p:nvSpPr>
              <p:spPr bwMode="auto">
                <a:xfrm>
                  <a:off x="6094420" y="3856048"/>
                  <a:ext cx="138113" cy="119063"/>
                </a:xfrm>
                <a:custGeom>
                  <a:avLst/>
                  <a:gdLst>
                    <a:gd name="T0" fmla="*/ 7951 w 15932"/>
                    <a:gd name="T1" fmla="*/ 13952 h 13952"/>
                    <a:gd name="T2" fmla="*/ 14124 w 15932"/>
                    <a:gd name="T3" fmla="*/ 10225 h 13952"/>
                    <a:gd name="T4" fmla="*/ 11225 w 15932"/>
                    <a:gd name="T5" fmla="*/ 804 h 13952"/>
                    <a:gd name="T6" fmla="*/ 7983 w 15932"/>
                    <a:gd name="T7" fmla="*/ 0 h 13952"/>
                    <a:gd name="T8" fmla="*/ 1809 w 15932"/>
                    <a:gd name="T9" fmla="*/ 3724 h 13952"/>
                    <a:gd name="T10" fmla="*/ 4708 w 15932"/>
                    <a:gd name="T11" fmla="*/ 13147 h 13952"/>
                    <a:gd name="T12" fmla="*/ 7951 w 15932"/>
                    <a:gd name="T13" fmla="*/ 13952 h 13952"/>
                  </a:gdLst>
                  <a:ahLst/>
                  <a:cxnLst>
                    <a:cxn ang="0">
                      <a:pos x="T0" y="T1"/>
                    </a:cxn>
                    <a:cxn ang="0">
                      <a:pos x="T2" y="T3"/>
                    </a:cxn>
                    <a:cxn ang="0">
                      <a:pos x="T4" y="T5"/>
                    </a:cxn>
                    <a:cxn ang="0">
                      <a:pos x="T6" y="T7"/>
                    </a:cxn>
                    <a:cxn ang="0">
                      <a:pos x="T8" y="T9"/>
                    </a:cxn>
                    <a:cxn ang="0">
                      <a:pos x="T10" y="T11"/>
                    </a:cxn>
                    <a:cxn ang="0">
                      <a:pos x="T12" y="T13"/>
                    </a:cxn>
                  </a:cxnLst>
                  <a:rect l="0" t="0" r="r" b="b"/>
                  <a:pathLst>
                    <a:path w="15932" h="13952">
                      <a:moveTo>
                        <a:pt x="7951" y="13952"/>
                      </a:moveTo>
                      <a:cubicBezTo>
                        <a:pt x="10456" y="13952"/>
                        <a:pt x="12879" y="12597"/>
                        <a:pt x="14124" y="10225"/>
                      </a:cubicBezTo>
                      <a:cubicBezTo>
                        <a:pt x="15932" y="6821"/>
                        <a:pt x="14631" y="2617"/>
                        <a:pt x="11225" y="804"/>
                      </a:cubicBezTo>
                      <a:cubicBezTo>
                        <a:pt x="10188" y="261"/>
                        <a:pt x="9079" y="0"/>
                        <a:pt x="7983" y="0"/>
                      </a:cubicBezTo>
                      <a:cubicBezTo>
                        <a:pt x="5476" y="0"/>
                        <a:pt x="3053" y="1355"/>
                        <a:pt x="1809" y="3724"/>
                      </a:cubicBezTo>
                      <a:cubicBezTo>
                        <a:pt x="0" y="7133"/>
                        <a:pt x="1303" y="11357"/>
                        <a:pt x="4708" y="13147"/>
                      </a:cubicBezTo>
                      <a:cubicBezTo>
                        <a:pt x="5744" y="13691"/>
                        <a:pt x="6852" y="13952"/>
                        <a:pt x="7951" y="139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6" name="Freeform 10"/>
                <p:cNvSpPr>
                  <a:spLocks/>
                </p:cNvSpPr>
                <p:nvPr/>
              </p:nvSpPr>
              <p:spPr bwMode="auto">
                <a:xfrm>
                  <a:off x="6367470" y="3425834"/>
                  <a:ext cx="68263" cy="58738"/>
                </a:xfrm>
                <a:custGeom>
                  <a:avLst/>
                  <a:gdLst>
                    <a:gd name="T0" fmla="*/ 2083 w 7918"/>
                    <a:gd name="T1" fmla="*/ 6402 h 6950"/>
                    <a:gd name="T2" fmla="*/ 3955 w 7918"/>
                    <a:gd name="T3" fmla="*/ 6950 h 6950"/>
                    <a:gd name="T4" fmla="*/ 6887 w 7918"/>
                    <a:gd name="T5" fmla="*/ 5371 h 6950"/>
                    <a:gd name="T6" fmla="*/ 5837 w 7918"/>
                    <a:gd name="T7" fmla="*/ 563 h 6950"/>
                    <a:gd name="T8" fmla="*/ 3952 w 7918"/>
                    <a:gd name="T9" fmla="*/ 0 h 6950"/>
                    <a:gd name="T10" fmla="*/ 1029 w 7918"/>
                    <a:gd name="T11" fmla="*/ 1595 h 6950"/>
                    <a:gd name="T12" fmla="*/ 2083 w 7918"/>
                    <a:gd name="T13" fmla="*/ 6402 h 6950"/>
                  </a:gdLst>
                  <a:ahLst/>
                  <a:cxnLst>
                    <a:cxn ang="0">
                      <a:pos x="T0" y="T1"/>
                    </a:cxn>
                    <a:cxn ang="0">
                      <a:pos x="T2" y="T3"/>
                    </a:cxn>
                    <a:cxn ang="0">
                      <a:pos x="T4" y="T5"/>
                    </a:cxn>
                    <a:cxn ang="0">
                      <a:pos x="T6" y="T7"/>
                    </a:cxn>
                    <a:cxn ang="0">
                      <a:pos x="T8" y="T9"/>
                    </a:cxn>
                    <a:cxn ang="0">
                      <a:pos x="T10" y="T11"/>
                    </a:cxn>
                    <a:cxn ang="0">
                      <a:pos x="T12" y="T13"/>
                    </a:cxn>
                  </a:cxnLst>
                  <a:rect l="0" t="0" r="r" b="b"/>
                  <a:pathLst>
                    <a:path w="7918" h="6950">
                      <a:moveTo>
                        <a:pt x="2083" y="6402"/>
                      </a:moveTo>
                      <a:cubicBezTo>
                        <a:pt x="2663" y="6774"/>
                        <a:pt x="3314" y="6950"/>
                        <a:pt x="3955" y="6950"/>
                      </a:cubicBezTo>
                      <a:cubicBezTo>
                        <a:pt x="5097" y="6950"/>
                        <a:pt x="6214" y="6393"/>
                        <a:pt x="6887" y="5371"/>
                      </a:cubicBezTo>
                      <a:cubicBezTo>
                        <a:pt x="7918" y="3755"/>
                        <a:pt x="7451" y="1595"/>
                        <a:pt x="5837" y="563"/>
                      </a:cubicBezTo>
                      <a:cubicBezTo>
                        <a:pt x="5251" y="180"/>
                        <a:pt x="4597" y="0"/>
                        <a:pt x="3952" y="0"/>
                      </a:cubicBezTo>
                      <a:cubicBezTo>
                        <a:pt x="2816" y="0"/>
                        <a:pt x="1702" y="563"/>
                        <a:pt x="1029" y="1595"/>
                      </a:cubicBezTo>
                      <a:cubicBezTo>
                        <a:pt x="0" y="3210"/>
                        <a:pt x="465" y="5371"/>
                        <a:pt x="2083" y="6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7" name="Freeform 11"/>
                <p:cNvSpPr>
                  <a:spLocks/>
                </p:cNvSpPr>
                <p:nvPr/>
              </p:nvSpPr>
              <p:spPr bwMode="auto">
                <a:xfrm>
                  <a:off x="6254757" y="3303596"/>
                  <a:ext cx="236538" cy="395289"/>
                </a:xfrm>
                <a:custGeom>
                  <a:avLst/>
                  <a:gdLst>
                    <a:gd name="T0" fmla="*/ 12667 w 27472"/>
                    <a:gd name="T1" fmla="*/ 24429 h 45883"/>
                    <a:gd name="T2" fmla="*/ 17668 w 27472"/>
                    <a:gd name="T3" fmla="*/ 35139 h 45883"/>
                    <a:gd name="T4" fmla="*/ 19514 w 27472"/>
                    <a:gd name="T5" fmla="*/ 45883 h 45883"/>
                    <a:gd name="T6" fmla="*/ 22611 w 27472"/>
                    <a:gd name="T7" fmla="*/ 44736 h 45883"/>
                    <a:gd name="T8" fmla="*/ 22688 w 27472"/>
                    <a:gd name="T9" fmla="*/ 31516 h 45883"/>
                    <a:gd name="T10" fmla="*/ 24165 w 27472"/>
                    <a:gd name="T11" fmla="*/ 44364 h 45883"/>
                    <a:gd name="T12" fmla="*/ 27298 w 27472"/>
                    <a:gd name="T13" fmla="*/ 43469 h 45883"/>
                    <a:gd name="T14" fmla="*/ 27102 w 27472"/>
                    <a:gd name="T15" fmla="*/ 30953 h 45883"/>
                    <a:gd name="T16" fmla="*/ 25741 w 27472"/>
                    <a:gd name="T17" fmla="*/ 17111 h 45883"/>
                    <a:gd name="T18" fmla="*/ 24769 w 27472"/>
                    <a:gd name="T19" fmla="*/ 0 h 45883"/>
                    <a:gd name="T20" fmla="*/ 20255 w 27472"/>
                    <a:gd name="T21" fmla="*/ 1186 h 45883"/>
                    <a:gd name="T22" fmla="*/ 22082 w 27472"/>
                    <a:gd name="T23" fmla="*/ 14696 h 45883"/>
                    <a:gd name="T24" fmla="*/ 20217 w 27472"/>
                    <a:gd name="T25" fmla="*/ 23495 h 45883"/>
                    <a:gd name="T26" fmla="*/ 18996 w 27472"/>
                    <a:gd name="T27" fmla="*/ 23790 h 45883"/>
                    <a:gd name="T28" fmla="*/ 11051 w 27472"/>
                    <a:gd name="T29" fmla="*/ 19523 h 45883"/>
                    <a:gd name="T30" fmla="*/ 2940 w 27472"/>
                    <a:gd name="T31" fmla="*/ 10569 h 45883"/>
                    <a:gd name="T32" fmla="*/ 0 w 27472"/>
                    <a:gd name="T33" fmla="*/ 15163 h 45883"/>
                    <a:gd name="T34" fmla="*/ 12667 w 27472"/>
                    <a:gd name="T35" fmla="*/ 24429 h 45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72" h="45883">
                      <a:moveTo>
                        <a:pt x="12667" y="24429"/>
                      </a:moveTo>
                      <a:cubicBezTo>
                        <a:pt x="15722" y="28304"/>
                        <a:pt x="16265" y="31282"/>
                        <a:pt x="17668" y="35139"/>
                      </a:cubicBezTo>
                      <a:cubicBezTo>
                        <a:pt x="19067" y="39014"/>
                        <a:pt x="19494" y="45541"/>
                        <a:pt x="19514" y="45883"/>
                      </a:cubicBezTo>
                      <a:lnTo>
                        <a:pt x="22611" y="44736"/>
                      </a:lnTo>
                      <a:lnTo>
                        <a:pt x="22688" y="31516"/>
                      </a:lnTo>
                      <a:lnTo>
                        <a:pt x="24165" y="44364"/>
                      </a:lnTo>
                      <a:lnTo>
                        <a:pt x="27298" y="43469"/>
                      </a:lnTo>
                      <a:cubicBezTo>
                        <a:pt x="27307" y="43135"/>
                        <a:pt x="27472" y="36753"/>
                        <a:pt x="27102" y="30953"/>
                      </a:cubicBezTo>
                      <a:cubicBezTo>
                        <a:pt x="26791" y="25655"/>
                        <a:pt x="25936" y="21238"/>
                        <a:pt x="25741" y="17111"/>
                      </a:cubicBezTo>
                      <a:cubicBezTo>
                        <a:pt x="25547" y="13139"/>
                        <a:pt x="24807" y="654"/>
                        <a:pt x="24769" y="0"/>
                      </a:cubicBezTo>
                      <a:lnTo>
                        <a:pt x="20255" y="1186"/>
                      </a:lnTo>
                      <a:cubicBezTo>
                        <a:pt x="20330" y="1565"/>
                        <a:pt x="21771" y="8758"/>
                        <a:pt x="22082" y="14696"/>
                      </a:cubicBezTo>
                      <a:cubicBezTo>
                        <a:pt x="22318" y="19485"/>
                        <a:pt x="21890" y="22348"/>
                        <a:pt x="20217" y="23495"/>
                      </a:cubicBezTo>
                      <a:cubicBezTo>
                        <a:pt x="19947" y="23678"/>
                        <a:pt x="19534" y="23790"/>
                        <a:pt x="18996" y="23790"/>
                      </a:cubicBezTo>
                      <a:cubicBezTo>
                        <a:pt x="17348" y="23790"/>
                        <a:pt x="14527" y="22751"/>
                        <a:pt x="11051" y="19523"/>
                      </a:cubicBezTo>
                      <a:cubicBezTo>
                        <a:pt x="6734" y="15513"/>
                        <a:pt x="3129" y="10817"/>
                        <a:pt x="2940" y="10569"/>
                      </a:cubicBezTo>
                      <a:lnTo>
                        <a:pt x="0" y="15163"/>
                      </a:lnTo>
                      <a:cubicBezTo>
                        <a:pt x="350" y="15269"/>
                        <a:pt x="6966" y="17248"/>
                        <a:pt x="12667" y="24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8" name="Freeform 13"/>
                <p:cNvSpPr>
                  <a:spLocks/>
                </p:cNvSpPr>
                <p:nvPr/>
              </p:nvSpPr>
              <p:spPr bwMode="auto">
                <a:xfrm>
                  <a:off x="5873757" y="3662372"/>
                  <a:ext cx="757238" cy="550864"/>
                </a:xfrm>
                <a:custGeom>
                  <a:avLst/>
                  <a:gdLst>
                    <a:gd name="T0" fmla="*/ 87924 w 87924"/>
                    <a:gd name="T1" fmla="*/ 19782 h 63877"/>
                    <a:gd name="T2" fmla="*/ 87359 w 87924"/>
                    <a:gd name="T3" fmla="*/ 12577 h 63877"/>
                    <a:gd name="T4" fmla="*/ 60356 w 87924"/>
                    <a:gd name="T5" fmla="*/ 15674 h 63877"/>
                    <a:gd name="T6" fmla="*/ 87086 w 87924"/>
                    <a:gd name="T7" fmla="*/ 9191 h 63877"/>
                    <a:gd name="T8" fmla="*/ 86815 w 87924"/>
                    <a:gd name="T9" fmla="*/ 0 h 63877"/>
                    <a:gd name="T10" fmla="*/ 58446 w 87924"/>
                    <a:gd name="T11" fmla="*/ 6894 h 63877"/>
                    <a:gd name="T12" fmla="*/ 31035 w 87924"/>
                    <a:gd name="T13" fmla="*/ 12032 h 63877"/>
                    <a:gd name="T14" fmla="*/ 0 w 87924"/>
                    <a:gd name="T15" fmla="*/ 16004 h 63877"/>
                    <a:gd name="T16" fmla="*/ 137 w 87924"/>
                    <a:gd name="T17" fmla="*/ 25738 h 63877"/>
                    <a:gd name="T18" fmla="*/ 26813 w 87924"/>
                    <a:gd name="T19" fmla="*/ 19782 h 63877"/>
                    <a:gd name="T20" fmla="*/ 35475 w 87924"/>
                    <a:gd name="T21" fmla="*/ 19072 h 63877"/>
                    <a:gd name="T22" fmla="*/ 44731 w 87924"/>
                    <a:gd name="T23" fmla="*/ 21982 h 63877"/>
                    <a:gd name="T24" fmla="*/ 38387 w 87924"/>
                    <a:gd name="T25" fmla="*/ 41002 h 63877"/>
                    <a:gd name="T26" fmla="*/ 21871 w 87924"/>
                    <a:gd name="T27" fmla="*/ 58757 h 63877"/>
                    <a:gd name="T28" fmla="*/ 31577 w 87924"/>
                    <a:gd name="T29" fmla="*/ 63877 h 63877"/>
                    <a:gd name="T30" fmla="*/ 47901 w 87924"/>
                    <a:gd name="T31" fmla="*/ 36951 h 63877"/>
                    <a:gd name="T32" fmla="*/ 68447 w 87924"/>
                    <a:gd name="T33" fmla="*/ 25075 h 63877"/>
                    <a:gd name="T34" fmla="*/ 87924 w 87924"/>
                    <a:gd name="T35" fmla="*/ 19782 h 6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24" h="63877">
                      <a:moveTo>
                        <a:pt x="87924" y="19782"/>
                      </a:moveTo>
                      <a:lnTo>
                        <a:pt x="87359" y="12577"/>
                      </a:lnTo>
                      <a:lnTo>
                        <a:pt x="60356" y="15674"/>
                      </a:lnTo>
                      <a:lnTo>
                        <a:pt x="87086" y="9191"/>
                      </a:lnTo>
                      <a:lnTo>
                        <a:pt x="86815" y="0"/>
                      </a:lnTo>
                      <a:cubicBezTo>
                        <a:pt x="85974" y="261"/>
                        <a:pt x="69986" y="5181"/>
                        <a:pt x="58446" y="6894"/>
                      </a:cubicBezTo>
                      <a:cubicBezTo>
                        <a:pt x="47921" y="8472"/>
                        <a:pt x="39226" y="10922"/>
                        <a:pt x="31035" y="12032"/>
                      </a:cubicBezTo>
                      <a:cubicBezTo>
                        <a:pt x="23096" y="13104"/>
                        <a:pt x="1156" y="15861"/>
                        <a:pt x="0" y="16004"/>
                      </a:cubicBezTo>
                      <a:lnTo>
                        <a:pt x="137" y="25738"/>
                      </a:lnTo>
                      <a:cubicBezTo>
                        <a:pt x="881" y="25521"/>
                        <a:pt x="15002" y="21398"/>
                        <a:pt x="26813" y="19782"/>
                      </a:cubicBezTo>
                      <a:cubicBezTo>
                        <a:pt x="30152" y="19326"/>
                        <a:pt x="33031" y="19072"/>
                        <a:pt x="35475" y="19072"/>
                      </a:cubicBezTo>
                      <a:cubicBezTo>
                        <a:pt x="40015" y="19072"/>
                        <a:pt x="43049" y="19942"/>
                        <a:pt x="44731" y="21982"/>
                      </a:cubicBezTo>
                      <a:cubicBezTo>
                        <a:pt x="46404" y="24023"/>
                        <a:pt x="46153" y="31051"/>
                        <a:pt x="38387" y="41002"/>
                      </a:cubicBezTo>
                      <a:cubicBezTo>
                        <a:pt x="31090" y="50347"/>
                        <a:pt x="22329" y="58334"/>
                        <a:pt x="21871" y="58757"/>
                      </a:cubicBezTo>
                      <a:lnTo>
                        <a:pt x="31577" y="63877"/>
                      </a:lnTo>
                      <a:cubicBezTo>
                        <a:pt x="31726" y="63160"/>
                        <a:pt x="34536" y="49549"/>
                        <a:pt x="47901" y="36951"/>
                      </a:cubicBezTo>
                      <a:cubicBezTo>
                        <a:pt x="55121" y="30138"/>
                        <a:pt x="60976" y="28540"/>
                        <a:pt x="68447" y="25075"/>
                      </a:cubicBezTo>
                      <a:cubicBezTo>
                        <a:pt x="75938" y="21590"/>
                        <a:pt x="87323" y="19872"/>
                        <a:pt x="87924" y="19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59" name="Freeform 15"/>
                <p:cNvSpPr>
                  <a:spLocks/>
                </p:cNvSpPr>
                <p:nvPr/>
              </p:nvSpPr>
              <p:spPr bwMode="auto">
                <a:xfrm>
                  <a:off x="6589720" y="2706695"/>
                  <a:ext cx="114300" cy="114300"/>
                </a:xfrm>
                <a:custGeom>
                  <a:avLst/>
                  <a:gdLst>
                    <a:gd name="T0" fmla="*/ 13230 w 13230"/>
                    <a:gd name="T1" fmla="*/ 6619 h 13242"/>
                    <a:gd name="T2" fmla="*/ 6618 w 13230"/>
                    <a:gd name="T3" fmla="*/ 0 h 13242"/>
                    <a:gd name="T4" fmla="*/ 0 w 13230"/>
                    <a:gd name="T5" fmla="*/ 6619 h 13242"/>
                    <a:gd name="T6" fmla="*/ 6618 w 13230"/>
                    <a:gd name="T7" fmla="*/ 13242 h 13242"/>
                    <a:gd name="T8" fmla="*/ 13230 w 13230"/>
                    <a:gd name="T9" fmla="*/ 6619 h 13242"/>
                  </a:gdLst>
                  <a:ahLst/>
                  <a:cxnLst>
                    <a:cxn ang="0">
                      <a:pos x="T0" y="T1"/>
                    </a:cxn>
                    <a:cxn ang="0">
                      <a:pos x="T2" y="T3"/>
                    </a:cxn>
                    <a:cxn ang="0">
                      <a:pos x="T4" y="T5"/>
                    </a:cxn>
                    <a:cxn ang="0">
                      <a:pos x="T6" y="T7"/>
                    </a:cxn>
                    <a:cxn ang="0">
                      <a:pos x="T8" y="T9"/>
                    </a:cxn>
                  </a:cxnLst>
                  <a:rect l="0" t="0" r="r" b="b"/>
                  <a:pathLst>
                    <a:path w="13230" h="13242">
                      <a:moveTo>
                        <a:pt x="13230" y="6619"/>
                      </a:moveTo>
                      <a:cubicBezTo>
                        <a:pt x="13230" y="2962"/>
                        <a:pt x="10273" y="0"/>
                        <a:pt x="6618" y="0"/>
                      </a:cubicBezTo>
                      <a:cubicBezTo>
                        <a:pt x="2959" y="0"/>
                        <a:pt x="0" y="2962"/>
                        <a:pt x="0" y="6619"/>
                      </a:cubicBezTo>
                      <a:cubicBezTo>
                        <a:pt x="0" y="10262"/>
                        <a:pt x="2959" y="13242"/>
                        <a:pt x="6618" y="13242"/>
                      </a:cubicBezTo>
                      <a:cubicBezTo>
                        <a:pt x="10273" y="13242"/>
                        <a:pt x="13230" y="10262"/>
                        <a:pt x="13230" y="6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0" name="Freeform 16"/>
                <p:cNvSpPr>
                  <a:spLocks/>
                </p:cNvSpPr>
                <p:nvPr/>
              </p:nvSpPr>
              <p:spPr bwMode="auto">
                <a:xfrm>
                  <a:off x="6711958" y="3267084"/>
                  <a:ext cx="65088" cy="58738"/>
                </a:xfrm>
                <a:custGeom>
                  <a:avLst/>
                  <a:gdLst>
                    <a:gd name="T0" fmla="*/ 3814 w 7610"/>
                    <a:gd name="T1" fmla="*/ 0 h 6955"/>
                    <a:gd name="T2" fmla="*/ 3075 w 7610"/>
                    <a:gd name="T3" fmla="*/ 79 h 6955"/>
                    <a:gd name="T4" fmla="*/ 410 w 7610"/>
                    <a:gd name="T5" fmla="*/ 4227 h 6955"/>
                    <a:gd name="T6" fmla="*/ 3793 w 7610"/>
                    <a:gd name="T7" fmla="*/ 6955 h 6955"/>
                    <a:gd name="T8" fmla="*/ 4535 w 7610"/>
                    <a:gd name="T9" fmla="*/ 6875 h 6955"/>
                    <a:gd name="T10" fmla="*/ 7200 w 7610"/>
                    <a:gd name="T11" fmla="*/ 2746 h 6955"/>
                    <a:gd name="T12" fmla="*/ 3814 w 7610"/>
                    <a:gd name="T13" fmla="*/ 0 h 6955"/>
                  </a:gdLst>
                  <a:ahLst/>
                  <a:cxnLst>
                    <a:cxn ang="0">
                      <a:pos x="T0" y="T1"/>
                    </a:cxn>
                    <a:cxn ang="0">
                      <a:pos x="T2" y="T3"/>
                    </a:cxn>
                    <a:cxn ang="0">
                      <a:pos x="T4" y="T5"/>
                    </a:cxn>
                    <a:cxn ang="0">
                      <a:pos x="T6" y="T7"/>
                    </a:cxn>
                    <a:cxn ang="0">
                      <a:pos x="T8" y="T9"/>
                    </a:cxn>
                    <a:cxn ang="0">
                      <a:pos x="T10" y="T11"/>
                    </a:cxn>
                    <a:cxn ang="0">
                      <a:pos x="T12" y="T13"/>
                    </a:cxn>
                  </a:cxnLst>
                  <a:rect l="0" t="0" r="r" b="b"/>
                  <a:pathLst>
                    <a:path w="7610" h="6955">
                      <a:moveTo>
                        <a:pt x="3814" y="0"/>
                      </a:moveTo>
                      <a:cubicBezTo>
                        <a:pt x="3573" y="0"/>
                        <a:pt x="3323" y="24"/>
                        <a:pt x="3075" y="79"/>
                      </a:cubicBezTo>
                      <a:cubicBezTo>
                        <a:pt x="1188" y="487"/>
                        <a:pt x="0" y="2337"/>
                        <a:pt x="410" y="4227"/>
                      </a:cubicBezTo>
                      <a:cubicBezTo>
                        <a:pt x="764" y="5848"/>
                        <a:pt x="2198" y="6955"/>
                        <a:pt x="3793" y="6955"/>
                      </a:cubicBezTo>
                      <a:cubicBezTo>
                        <a:pt x="4037" y="6955"/>
                        <a:pt x="4287" y="6930"/>
                        <a:pt x="4535" y="6875"/>
                      </a:cubicBezTo>
                      <a:cubicBezTo>
                        <a:pt x="6422" y="6467"/>
                        <a:pt x="7610" y="4617"/>
                        <a:pt x="7200" y="2746"/>
                      </a:cubicBezTo>
                      <a:cubicBezTo>
                        <a:pt x="6846" y="1111"/>
                        <a:pt x="5408" y="0"/>
                        <a:pt x="38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1" name="Freeform 18"/>
                <p:cNvSpPr>
                  <a:spLocks/>
                </p:cNvSpPr>
                <p:nvPr/>
              </p:nvSpPr>
              <p:spPr bwMode="auto">
                <a:xfrm>
                  <a:off x="6589720" y="3076583"/>
                  <a:ext cx="311150" cy="349251"/>
                </a:xfrm>
                <a:custGeom>
                  <a:avLst/>
                  <a:gdLst>
                    <a:gd name="T0" fmla="*/ 29867 w 36150"/>
                    <a:gd name="T1" fmla="*/ 12711 h 40489"/>
                    <a:gd name="T2" fmla="*/ 36150 w 36150"/>
                    <a:gd name="T3" fmla="*/ 3793 h 40489"/>
                    <a:gd name="T4" fmla="*/ 33156 w 36150"/>
                    <a:gd name="T5" fmla="*/ 2433 h 40489"/>
                    <a:gd name="T6" fmla="*/ 23778 w 36150"/>
                    <a:gd name="T7" fmla="*/ 11717 h 40489"/>
                    <a:gd name="T8" fmla="*/ 31791 w 36150"/>
                    <a:gd name="T9" fmla="*/ 1576 h 40489"/>
                    <a:gd name="T10" fmla="*/ 28952 w 36150"/>
                    <a:gd name="T11" fmla="*/ 0 h 40489"/>
                    <a:gd name="T12" fmla="*/ 20235 w 36150"/>
                    <a:gd name="T13" fmla="*/ 8991 h 40489"/>
                    <a:gd name="T14" fmla="*/ 11422 w 36150"/>
                    <a:gd name="T15" fmla="*/ 19740 h 40489"/>
                    <a:gd name="T16" fmla="*/ 0 w 36150"/>
                    <a:gd name="T17" fmla="*/ 32531 h 40489"/>
                    <a:gd name="T18" fmla="*/ 4028 w 36150"/>
                    <a:gd name="T19" fmla="*/ 34885 h 40489"/>
                    <a:gd name="T20" fmla="*/ 12297 w 36150"/>
                    <a:gd name="T21" fmla="*/ 24039 h 40489"/>
                    <a:gd name="T22" fmla="*/ 19306 w 36150"/>
                    <a:gd name="T23" fmla="*/ 19091 h 40489"/>
                    <a:gd name="T24" fmla="*/ 19826 w 36150"/>
                    <a:gd name="T25" fmla="*/ 19135 h 40489"/>
                    <a:gd name="T26" fmla="*/ 23505 w 36150"/>
                    <a:gd name="T27" fmla="*/ 28419 h 40489"/>
                    <a:gd name="T28" fmla="*/ 22901 w 36150"/>
                    <a:gd name="T29" fmla="*/ 40489 h 40489"/>
                    <a:gd name="T30" fmla="*/ 28251 w 36150"/>
                    <a:gd name="T31" fmla="*/ 39344 h 40489"/>
                    <a:gd name="T32" fmla="*/ 25839 w 36150"/>
                    <a:gd name="T33" fmla="*/ 23827 h 40489"/>
                    <a:gd name="T34" fmla="*/ 29867 w 36150"/>
                    <a:gd name="T35" fmla="*/ 12711 h 40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150" h="40489">
                      <a:moveTo>
                        <a:pt x="29867" y="12711"/>
                      </a:moveTo>
                      <a:cubicBezTo>
                        <a:pt x="31617" y="8973"/>
                        <a:pt x="35923" y="4052"/>
                        <a:pt x="36150" y="3793"/>
                      </a:cubicBezTo>
                      <a:lnTo>
                        <a:pt x="33156" y="2433"/>
                      </a:lnTo>
                      <a:lnTo>
                        <a:pt x="23778" y="11717"/>
                      </a:lnTo>
                      <a:lnTo>
                        <a:pt x="31791" y="1576"/>
                      </a:lnTo>
                      <a:lnTo>
                        <a:pt x="28952" y="0"/>
                      </a:lnTo>
                      <a:cubicBezTo>
                        <a:pt x="28707" y="231"/>
                        <a:pt x="24087" y="4633"/>
                        <a:pt x="20235" y="8991"/>
                      </a:cubicBezTo>
                      <a:cubicBezTo>
                        <a:pt x="16713" y="12943"/>
                        <a:pt x="14184" y="16681"/>
                        <a:pt x="11422" y="19740"/>
                      </a:cubicBezTo>
                      <a:cubicBezTo>
                        <a:pt x="8739" y="22677"/>
                        <a:pt x="437" y="32037"/>
                        <a:pt x="0" y="32531"/>
                      </a:cubicBezTo>
                      <a:lnTo>
                        <a:pt x="4028" y="34885"/>
                      </a:lnTo>
                      <a:cubicBezTo>
                        <a:pt x="4244" y="34564"/>
                        <a:pt x="8309" y="28441"/>
                        <a:pt x="12297" y="24039"/>
                      </a:cubicBezTo>
                      <a:cubicBezTo>
                        <a:pt x="15248" y="20784"/>
                        <a:pt x="17435" y="19091"/>
                        <a:pt x="19306" y="19091"/>
                      </a:cubicBezTo>
                      <a:cubicBezTo>
                        <a:pt x="19482" y="19091"/>
                        <a:pt x="19655" y="19106"/>
                        <a:pt x="19826" y="19135"/>
                      </a:cubicBezTo>
                      <a:cubicBezTo>
                        <a:pt x="21130" y="19386"/>
                        <a:pt x="23269" y="22132"/>
                        <a:pt x="23505" y="28419"/>
                      </a:cubicBezTo>
                      <a:cubicBezTo>
                        <a:pt x="23717" y="34319"/>
                        <a:pt x="22940" y="40184"/>
                        <a:pt x="22901" y="40489"/>
                      </a:cubicBezTo>
                      <a:lnTo>
                        <a:pt x="28251" y="39344"/>
                      </a:lnTo>
                      <a:cubicBezTo>
                        <a:pt x="28077" y="39023"/>
                        <a:pt x="24788" y="32917"/>
                        <a:pt x="25839" y="23827"/>
                      </a:cubicBezTo>
                      <a:cubicBezTo>
                        <a:pt x="26402" y="18899"/>
                        <a:pt x="28134" y="16428"/>
                        <a:pt x="29867" y="127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2" name="Freeform 20"/>
                <p:cNvSpPr>
                  <a:spLocks/>
                </p:cNvSpPr>
                <p:nvPr/>
              </p:nvSpPr>
              <p:spPr bwMode="auto">
                <a:xfrm>
                  <a:off x="6389695" y="2468569"/>
                  <a:ext cx="641351" cy="661989"/>
                </a:xfrm>
                <a:custGeom>
                  <a:avLst/>
                  <a:gdLst>
                    <a:gd name="T0" fmla="*/ 29829 w 74461"/>
                    <a:gd name="T1" fmla="*/ 49486 h 76781"/>
                    <a:gd name="T2" fmla="*/ 48894 w 74461"/>
                    <a:gd name="T3" fmla="*/ 61497 h 76781"/>
                    <a:gd name="T4" fmla="*/ 62923 w 74461"/>
                    <a:gd name="T5" fmla="*/ 76781 h 76781"/>
                    <a:gd name="T6" fmla="*/ 66656 w 74461"/>
                    <a:gd name="T7" fmla="*/ 71756 h 76781"/>
                    <a:gd name="T8" fmla="*/ 53173 w 74461"/>
                    <a:gd name="T9" fmla="*/ 50536 h 76781"/>
                    <a:gd name="T10" fmla="*/ 68798 w 74461"/>
                    <a:gd name="T11" fmla="*/ 69577 h 76781"/>
                    <a:gd name="T12" fmla="*/ 74461 w 74461"/>
                    <a:gd name="T13" fmla="*/ 63735 h 76781"/>
                    <a:gd name="T14" fmla="*/ 59693 w 74461"/>
                    <a:gd name="T15" fmla="*/ 45045 h 76781"/>
                    <a:gd name="T16" fmla="*/ 43252 w 74461"/>
                    <a:gd name="T17" fmla="*/ 24295 h 76781"/>
                    <a:gd name="T18" fmla="*/ 26189 w 74461"/>
                    <a:gd name="T19" fmla="*/ 0 h 76781"/>
                    <a:gd name="T20" fmla="*/ 18075 w 74461"/>
                    <a:gd name="T21" fmla="*/ 4435 h 76781"/>
                    <a:gd name="T22" fmla="*/ 34886 w 74461"/>
                    <a:gd name="T23" fmla="*/ 24176 h 76781"/>
                    <a:gd name="T24" fmla="*/ 40975 w 74461"/>
                    <a:gd name="T25" fmla="*/ 40200 h 76781"/>
                    <a:gd name="T26" fmla="*/ 29818 w 74461"/>
                    <a:gd name="T27" fmla="*/ 44042 h 76781"/>
                    <a:gd name="T28" fmla="*/ 22219 w 74461"/>
                    <a:gd name="T29" fmla="*/ 43313 h 76781"/>
                    <a:gd name="T30" fmla="*/ 0 w 74461"/>
                    <a:gd name="T31" fmla="*/ 37297 h 76781"/>
                    <a:gd name="T32" fmla="*/ 0 w 74461"/>
                    <a:gd name="T33" fmla="*/ 47714 h 76781"/>
                    <a:gd name="T34" fmla="*/ 11400 w 74461"/>
                    <a:gd name="T35" fmla="*/ 46425 h 76781"/>
                    <a:gd name="T36" fmla="*/ 29829 w 74461"/>
                    <a:gd name="T37" fmla="*/ 49486 h 76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61" h="76781">
                      <a:moveTo>
                        <a:pt x="29829" y="49486"/>
                      </a:moveTo>
                      <a:cubicBezTo>
                        <a:pt x="38736" y="52543"/>
                        <a:pt x="42670" y="56765"/>
                        <a:pt x="48894" y="61497"/>
                      </a:cubicBezTo>
                      <a:cubicBezTo>
                        <a:pt x="55101" y="66249"/>
                        <a:pt x="62529" y="76254"/>
                        <a:pt x="62923" y="76781"/>
                      </a:cubicBezTo>
                      <a:lnTo>
                        <a:pt x="66656" y="71756"/>
                      </a:lnTo>
                      <a:lnTo>
                        <a:pt x="53173" y="50536"/>
                      </a:lnTo>
                      <a:lnTo>
                        <a:pt x="68798" y="69577"/>
                      </a:lnTo>
                      <a:lnTo>
                        <a:pt x="74461" y="63735"/>
                      </a:lnTo>
                      <a:cubicBezTo>
                        <a:pt x="74049" y="63247"/>
                        <a:pt x="66248" y="53983"/>
                        <a:pt x="59693" y="45045"/>
                      </a:cubicBezTo>
                      <a:cubicBezTo>
                        <a:pt x="53737" y="36911"/>
                        <a:pt x="47805" y="30680"/>
                        <a:pt x="43252" y="24295"/>
                      </a:cubicBezTo>
                      <a:cubicBezTo>
                        <a:pt x="38853" y="18123"/>
                        <a:pt x="26822" y="906"/>
                        <a:pt x="26189" y="0"/>
                      </a:cubicBezTo>
                      <a:lnTo>
                        <a:pt x="18075" y="4435"/>
                      </a:lnTo>
                      <a:cubicBezTo>
                        <a:pt x="18587" y="4964"/>
                        <a:pt x="28312" y="14989"/>
                        <a:pt x="34886" y="24176"/>
                      </a:cubicBezTo>
                      <a:cubicBezTo>
                        <a:pt x="40215" y="31634"/>
                        <a:pt x="42453" y="36656"/>
                        <a:pt x="40975" y="40200"/>
                      </a:cubicBezTo>
                      <a:cubicBezTo>
                        <a:pt x="40240" y="41967"/>
                        <a:pt x="36626" y="44042"/>
                        <a:pt x="29818" y="44042"/>
                      </a:cubicBezTo>
                      <a:cubicBezTo>
                        <a:pt x="27620" y="44042"/>
                        <a:pt x="25093" y="43829"/>
                        <a:pt x="22219" y="43313"/>
                      </a:cubicBezTo>
                      <a:cubicBezTo>
                        <a:pt x="11149" y="41329"/>
                        <a:pt x="559" y="37499"/>
                        <a:pt x="0" y="37297"/>
                      </a:cubicBezTo>
                      <a:lnTo>
                        <a:pt x="0" y="47714"/>
                      </a:lnTo>
                      <a:cubicBezTo>
                        <a:pt x="223" y="47651"/>
                        <a:pt x="4456" y="46425"/>
                        <a:pt x="11400" y="46425"/>
                      </a:cubicBezTo>
                      <a:cubicBezTo>
                        <a:pt x="16470" y="46425"/>
                        <a:pt x="22866" y="47110"/>
                        <a:pt x="29829" y="49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3" name="Freeform 25"/>
                <p:cNvSpPr>
                  <a:spLocks/>
                </p:cNvSpPr>
                <p:nvPr/>
              </p:nvSpPr>
              <p:spPr bwMode="auto">
                <a:xfrm>
                  <a:off x="7451734" y="2876558"/>
                  <a:ext cx="127000" cy="119063"/>
                </a:xfrm>
                <a:custGeom>
                  <a:avLst/>
                  <a:gdLst>
                    <a:gd name="T0" fmla="*/ 7380 w 14806"/>
                    <a:gd name="T1" fmla="*/ 0 h 13953"/>
                    <a:gd name="T2" fmla="*/ 487 w 14806"/>
                    <a:gd name="T3" fmla="*/ 6108 h 13953"/>
                    <a:gd name="T4" fmla="*/ 6517 w 14806"/>
                    <a:gd name="T5" fmla="*/ 13894 h 13953"/>
                    <a:gd name="T6" fmla="*/ 7408 w 14806"/>
                    <a:gd name="T7" fmla="*/ 13953 h 13953"/>
                    <a:gd name="T8" fmla="*/ 14317 w 14806"/>
                    <a:gd name="T9" fmla="*/ 7861 h 13953"/>
                    <a:gd name="T10" fmla="*/ 8269 w 14806"/>
                    <a:gd name="T11" fmla="*/ 54 h 13953"/>
                    <a:gd name="T12" fmla="*/ 7380 w 14806"/>
                    <a:gd name="T13" fmla="*/ 0 h 13953"/>
                  </a:gdLst>
                  <a:ahLst/>
                  <a:cxnLst>
                    <a:cxn ang="0">
                      <a:pos x="T0" y="T1"/>
                    </a:cxn>
                    <a:cxn ang="0">
                      <a:pos x="T2" y="T3"/>
                    </a:cxn>
                    <a:cxn ang="0">
                      <a:pos x="T4" y="T5"/>
                    </a:cxn>
                    <a:cxn ang="0">
                      <a:pos x="T6" y="T7"/>
                    </a:cxn>
                    <a:cxn ang="0">
                      <a:pos x="T8" y="T9"/>
                    </a:cxn>
                    <a:cxn ang="0">
                      <a:pos x="T10" y="T11"/>
                    </a:cxn>
                    <a:cxn ang="0">
                      <a:pos x="T12" y="T13"/>
                    </a:cxn>
                  </a:cxnLst>
                  <a:rect l="0" t="0" r="r" b="b"/>
                  <a:pathLst>
                    <a:path w="14806" h="13953">
                      <a:moveTo>
                        <a:pt x="7380" y="0"/>
                      </a:moveTo>
                      <a:cubicBezTo>
                        <a:pt x="3931" y="0"/>
                        <a:pt x="935" y="2573"/>
                        <a:pt x="487" y="6108"/>
                      </a:cubicBezTo>
                      <a:cubicBezTo>
                        <a:pt x="0" y="9924"/>
                        <a:pt x="2703" y="13409"/>
                        <a:pt x="6517" y="13894"/>
                      </a:cubicBezTo>
                      <a:cubicBezTo>
                        <a:pt x="6817" y="13933"/>
                        <a:pt x="7114" y="13953"/>
                        <a:pt x="7408" y="13953"/>
                      </a:cubicBezTo>
                      <a:cubicBezTo>
                        <a:pt x="10879" y="13953"/>
                        <a:pt x="13868" y="11380"/>
                        <a:pt x="14317" y="7861"/>
                      </a:cubicBezTo>
                      <a:cubicBezTo>
                        <a:pt x="14806" y="4025"/>
                        <a:pt x="12101" y="542"/>
                        <a:pt x="8269" y="54"/>
                      </a:cubicBezTo>
                      <a:cubicBezTo>
                        <a:pt x="7967" y="16"/>
                        <a:pt x="7674" y="0"/>
                        <a:pt x="73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4" name="Freeform 26"/>
                <p:cNvSpPr>
                  <a:spLocks/>
                </p:cNvSpPr>
                <p:nvPr/>
              </p:nvSpPr>
              <p:spPr bwMode="auto">
                <a:xfrm>
                  <a:off x="7212021" y="2670182"/>
                  <a:ext cx="638176" cy="736602"/>
                </a:xfrm>
                <a:custGeom>
                  <a:avLst/>
                  <a:gdLst>
                    <a:gd name="T0" fmla="*/ 42627 w 74166"/>
                    <a:gd name="T1" fmla="*/ 63485 h 85424"/>
                    <a:gd name="T2" fmla="*/ 61887 w 74166"/>
                    <a:gd name="T3" fmla="*/ 85424 h 85424"/>
                    <a:gd name="T4" fmla="*/ 67396 w 74166"/>
                    <a:gd name="T5" fmla="*/ 78047 h 85424"/>
                    <a:gd name="T6" fmla="*/ 49224 w 74166"/>
                    <a:gd name="T7" fmla="*/ 57391 h 85424"/>
                    <a:gd name="T8" fmla="*/ 69554 w 74166"/>
                    <a:gd name="T9" fmla="*/ 75437 h 85424"/>
                    <a:gd name="T10" fmla="*/ 74166 w 74166"/>
                    <a:gd name="T11" fmla="*/ 69851 h 85424"/>
                    <a:gd name="T12" fmla="*/ 61246 w 74166"/>
                    <a:gd name="T13" fmla="*/ 54357 h 85424"/>
                    <a:gd name="T14" fmla="*/ 51226 w 74166"/>
                    <a:gd name="T15" fmla="*/ 32825 h 85424"/>
                    <a:gd name="T16" fmla="*/ 53329 w 74166"/>
                    <a:gd name="T17" fmla="*/ 1383 h 85424"/>
                    <a:gd name="T18" fmla="*/ 42433 w 74166"/>
                    <a:gd name="T19" fmla="*/ 0 h 85424"/>
                    <a:gd name="T20" fmla="*/ 45761 w 74166"/>
                    <a:gd name="T21" fmla="*/ 24042 h 85424"/>
                    <a:gd name="T22" fmla="*/ 40042 w 74166"/>
                    <a:gd name="T23" fmla="*/ 43240 h 85424"/>
                    <a:gd name="T24" fmla="*/ 38403 w 74166"/>
                    <a:gd name="T25" fmla="*/ 43459 h 85424"/>
                    <a:gd name="T26" fmla="*/ 24106 w 74166"/>
                    <a:gd name="T27" fmla="*/ 34769 h 85424"/>
                    <a:gd name="T28" fmla="*/ 5701 w 74166"/>
                    <a:gd name="T29" fmla="*/ 14563 h 85424"/>
                    <a:gd name="T30" fmla="*/ 0 w 74166"/>
                    <a:gd name="T31" fmla="*/ 22466 h 85424"/>
                    <a:gd name="T32" fmla="*/ 23112 w 74166"/>
                    <a:gd name="T33" fmla="*/ 43529 h 85424"/>
                    <a:gd name="T34" fmla="*/ 42627 w 74166"/>
                    <a:gd name="T35" fmla="*/ 63485 h 85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166" h="85424">
                      <a:moveTo>
                        <a:pt x="42627" y="63485"/>
                      </a:moveTo>
                      <a:cubicBezTo>
                        <a:pt x="51090" y="71505"/>
                        <a:pt x="61350" y="84730"/>
                        <a:pt x="61887" y="85424"/>
                      </a:cubicBezTo>
                      <a:lnTo>
                        <a:pt x="67396" y="78047"/>
                      </a:lnTo>
                      <a:lnTo>
                        <a:pt x="49224" y="57391"/>
                      </a:lnTo>
                      <a:lnTo>
                        <a:pt x="69554" y="75437"/>
                      </a:lnTo>
                      <a:lnTo>
                        <a:pt x="74166" y="69851"/>
                      </a:lnTo>
                      <a:cubicBezTo>
                        <a:pt x="73728" y="69434"/>
                        <a:pt x="65372" y="61482"/>
                        <a:pt x="61246" y="54357"/>
                      </a:cubicBezTo>
                      <a:cubicBezTo>
                        <a:pt x="57121" y="47210"/>
                        <a:pt x="53230" y="42537"/>
                        <a:pt x="51226" y="32825"/>
                      </a:cubicBezTo>
                      <a:cubicBezTo>
                        <a:pt x="47529" y="14815"/>
                        <a:pt x="53036" y="2055"/>
                        <a:pt x="53329" y="1383"/>
                      </a:cubicBezTo>
                      <a:lnTo>
                        <a:pt x="42433" y="0"/>
                      </a:lnTo>
                      <a:cubicBezTo>
                        <a:pt x="42567" y="610"/>
                        <a:pt x="45157" y="12205"/>
                        <a:pt x="45761" y="24042"/>
                      </a:cubicBezTo>
                      <a:cubicBezTo>
                        <a:pt x="46422" y="36639"/>
                        <a:pt x="42609" y="42537"/>
                        <a:pt x="40042" y="43240"/>
                      </a:cubicBezTo>
                      <a:cubicBezTo>
                        <a:pt x="39514" y="43385"/>
                        <a:pt x="38968" y="43459"/>
                        <a:pt x="38403" y="43459"/>
                      </a:cubicBezTo>
                      <a:cubicBezTo>
                        <a:pt x="34762" y="43459"/>
                        <a:pt x="30235" y="40449"/>
                        <a:pt x="24106" y="34769"/>
                      </a:cubicBezTo>
                      <a:cubicBezTo>
                        <a:pt x="15392" y="26653"/>
                        <a:pt x="6184" y="15167"/>
                        <a:pt x="5701" y="14563"/>
                      </a:cubicBezTo>
                      <a:lnTo>
                        <a:pt x="0" y="22466"/>
                      </a:lnTo>
                      <a:cubicBezTo>
                        <a:pt x="861" y="23249"/>
                        <a:pt x="17237" y="38102"/>
                        <a:pt x="23112" y="43529"/>
                      </a:cubicBezTo>
                      <a:cubicBezTo>
                        <a:pt x="29182" y="49138"/>
                        <a:pt x="34904" y="56167"/>
                        <a:pt x="42627" y="63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5" name="Freeform 27"/>
                <p:cNvSpPr>
                  <a:spLocks/>
                </p:cNvSpPr>
                <p:nvPr/>
              </p:nvSpPr>
              <p:spPr bwMode="auto">
                <a:xfrm>
                  <a:off x="8023234" y="2957520"/>
                  <a:ext cx="90488" cy="79375"/>
                </a:xfrm>
                <a:custGeom>
                  <a:avLst/>
                  <a:gdLst>
                    <a:gd name="T0" fmla="*/ 5257 w 10505"/>
                    <a:gd name="T1" fmla="*/ 0 h 9304"/>
                    <a:gd name="T2" fmla="*/ 915 w 10505"/>
                    <a:gd name="T3" fmla="*/ 2990 h 9304"/>
                    <a:gd name="T4" fmla="*/ 3598 w 10505"/>
                    <a:gd name="T5" fmla="*/ 8986 h 9304"/>
                    <a:gd name="T6" fmla="*/ 5272 w 10505"/>
                    <a:gd name="T7" fmla="*/ 9304 h 9304"/>
                    <a:gd name="T8" fmla="*/ 9590 w 10505"/>
                    <a:gd name="T9" fmla="*/ 6319 h 9304"/>
                    <a:gd name="T10" fmla="*/ 6907 w 10505"/>
                    <a:gd name="T11" fmla="*/ 303 h 9304"/>
                    <a:gd name="T12" fmla="*/ 5257 w 10505"/>
                    <a:gd name="T13" fmla="*/ 0 h 9304"/>
                  </a:gdLst>
                  <a:ahLst/>
                  <a:cxnLst>
                    <a:cxn ang="0">
                      <a:pos x="T0" y="T1"/>
                    </a:cxn>
                    <a:cxn ang="0">
                      <a:pos x="T2" y="T3"/>
                    </a:cxn>
                    <a:cxn ang="0">
                      <a:pos x="T4" y="T5"/>
                    </a:cxn>
                    <a:cxn ang="0">
                      <a:pos x="T6" y="T7"/>
                    </a:cxn>
                    <a:cxn ang="0">
                      <a:pos x="T8" y="T9"/>
                    </a:cxn>
                    <a:cxn ang="0">
                      <a:pos x="T10" y="T11"/>
                    </a:cxn>
                    <a:cxn ang="0">
                      <a:pos x="T12" y="T13"/>
                    </a:cxn>
                  </a:cxnLst>
                  <a:rect l="0" t="0" r="r" b="b"/>
                  <a:pathLst>
                    <a:path w="10505" h="9304">
                      <a:moveTo>
                        <a:pt x="5257" y="0"/>
                      </a:moveTo>
                      <a:cubicBezTo>
                        <a:pt x="3385" y="0"/>
                        <a:pt x="1621" y="1139"/>
                        <a:pt x="915" y="2990"/>
                      </a:cubicBezTo>
                      <a:cubicBezTo>
                        <a:pt x="0" y="5384"/>
                        <a:pt x="1187" y="8075"/>
                        <a:pt x="3598" y="8986"/>
                      </a:cubicBezTo>
                      <a:cubicBezTo>
                        <a:pt x="4148" y="9202"/>
                        <a:pt x="4716" y="9304"/>
                        <a:pt x="5272" y="9304"/>
                      </a:cubicBezTo>
                      <a:cubicBezTo>
                        <a:pt x="7134" y="9304"/>
                        <a:pt x="8888" y="8165"/>
                        <a:pt x="9590" y="6319"/>
                      </a:cubicBezTo>
                      <a:cubicBezTo>
                        <a:pt x="10505" y="3927"/>
                        <a:pt x="9301" y="1220"/>
                        <a:pt x="6907" y="303"/>
                      </a:cubicBezTo>
                      <a:cubicBezTo>
                        <a:pt x="6364" y="99"/>
                        <a:pt x="5805" y="0"/>
                        <a:pt x="5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6" name="Freeform 28"/>
                <p:cNvSpPr>
                  <a:spLocks/>
                </p:cNvSpPr>
                <p:nvPr/>
              </p:nvSpPr>
              <p:spPr bwMode="auto">
                <a:xfrm>
                  <a:off x="7727959" y="2811470"/>
                  <a:ext cx="503238" cy="349251"/>
                </a:xfrm>
                <a:custGeom>
                  <a:avLst/>
                  <a:gdLst>
                    <a:gd name="T0" fmla="*/ 0 w 58346"/>
                    <a:gd name="T1" fmla="*/ 30136 h 40553"/>
                    <a:gd name="T2" fmla="*/ 3910 w 58346"/>
                    <a:gd name="T3" fmla="*/ 34866 h 40553"/>
                    <a:gd name="T4" fmla="*/ 20136 w 58346"/>
                    <a:gd name="T5" fmla="*/ 26360 h 40553"/>
                    <a:gd name="T6" fmla="*/ 5251 w 58346"/>
                    <a:gd name="T7" fmla="*/ 36678 h 40553"/>
                    <a:gd name="T8" fmla="*/ 8130 w 58346"/>
                    <a:gd name="T9" fmla="*/ 40553 h 40553"/>
                    <a:gd name="T10" fmla="*/ 20213 w 58346"/>
                    <a:gd name="T11" fmla="*/ 34636 h 40553"/>
                    <a:gd name="T12" fmla="*/ 34555 w 58346"/>
                    <a:gd name="T13" fmla="*/ 31518 h 40553"/>
                    <a:gd name="T14" fmla="*/ 35721 w 58346"/>
                    <a:gd name="T15" fmla="*/ 31538 h 40553"/>
                    <a:gd name="T16" fmla="*/ 55740 w 58346"/>
                    <a:gd name="T17" fmla="*/ 37868 h 40553"/>
                    <a:gd name="T18" fmla="*/ 58346 w 58346"/>
                    <a:gd name="T19" fmla="*/ 31031 h 40553"/>
                    <a:gd name="T20" fmla="*/ 42258 w 58346"/>
                    <a:gd name="T21" fmla="*/ 29399 h 40553"/>
                    <a:gd name="T22" fmla="*/ 30741 w 58346"/>
                    <a:gd name="T23" fmla="*/ 22660 h 40553"/>
                    <a:gd name="T24" fmla="*/ 38755 w 58346"/>
                    <a:gd name="T25" fmla="*/ 13668 h 40553"/>
                    <a:gd name="T26" fmla="*/ 54747 w 58346"/>
                    <a:gd name="T27" fmla="*/ 4945 h 40553"/>
                    <a:gd name="T28" fmla="*/ 50527 w 58346"/>
                    <a:gd name="T29" fmla="*/ 0 h 40553"/>
                    <a:gd name="T30" fmla="*/ 33228 w 58346"/>
                    <a:gd name="T31" fmla="*/ 11645 h 40553"/>
                    <a:gd name="T32" fmla="*/ 17237 w 58346"/>
                    <a:gd name="T33" fmla="*/ 21123 h 40553"/>
                    <a:gd name="T34" fmla="*/ 0 w 58346"/>
                    <a:gd name="T35" fmla="*/ 30136 h 4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46" h="40553">
                      <a:moveTo>
                        <a:pt x="0" y="30136"/>
                      </a:moveTo>
                      <a:lnTo>
                        <a:pt x="3910" y="34866"/>
                      </a:lnTo>
                      <a:lnTo>
                        <a:pt x="20136" y="26360"/>
                      </a:lnTo>
                      <a:lnTo>
                        <a:pt x="5251" y="36678"/>
                      </a:lnTo>
                      <a:lnTo>
                        <a:pt x="8130" y="40553"/>
                      </a:lnTo>
                      <a:cubicBezTo>
                        <a:pt x="8472" y="40334"/>
                        <a:pt x="14942" y="36171"/>
                        <a:pt x="20213" y="34636"/>
                      </a:cubicBezTo>
                      <a:cubicBezTo>
                        <a:pt x="25170" y="33170"/>
                        <a:pt x="28665" y="31518"/>
                        <a:pt x="34555" y="31518"/>
                      </a:cubicBezTo>
                      <a:cubicBezTo>
                        <a:pt x="34934" y="31518"/>
                        <a:pt x="35320" y="31525"/>
                        <a:pt x="35721" y="31538"/>
                      </a:cubicBezTo>
                      <a:cubicBezTo>
                        <a:pt x="47958" y="31986"/>
                        <a:pt x="55350" y="37573"/>
                        <a:pt x="55740" y="37868"/>
                      </a:cubicBezTo>
                      <a:lnTo>
                        <a:pt x="58346" y="31031"/>
                      </a:lnTo>
                      <a:cubicBezTo>
                        <a:pt x="57931" y="31024"/>
                        <a:pt x="50022" y="30877"/>
                        <a:pt x="42258" y="29399"/>
                      </a:cubicBezTo>
                      <a:cubicBezTo>
                        <a:pt x="34007" y="27821"/>
                        <a:pt x="30797" y="24412"/>
                        <a:pt x="30741" y="22660"/>
                      </a:cubicBezTo>
                      <a:cubicBezTo>
                        <a:pt x="30662" y="19955"/>
                        <a:pt x="33385" y="17211"/>
                        <a:pt x="38755" y="13668"/>
                      </a:cubicBezTo>
                      <a:cubicBezTo>
                        <a:pt x="45370" y="9287"/>
                        <a:pt x="54278" y="5164"/>
                        <a:pt x="54747" y="4945"/>
                      </a:cubicBezTo>
                      <a:lnTo>
                        <a:pt x="50527" y="0"/>
                      </a:lnTo>
                      <a:cubicBezTo>
                        <a:pt x="49885" y="434"/>
                        <a:pt x="37687" y="8703"/>
                        <a:pt x="33228" y="11645"/>
                      </a:cubicBezTo>
                      <a:cubicBezTo>
                        <a:pt x="28638" y="14678"/>
                        <a:pt x="23209" y="17288"/>
                        <a:pt x="17237" y="21123"/>
                      </a:cubicBezTo>
                      <a:cubicBezTo>
                        <a:pt x="10720" y="25327"/>
                        <a:pt x="535" y="29897"/>
                        <a:pt x="0" y="30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7" name="Freeform 31"/>
                <p:cNvSpPr>
                  <a:spLocks/>
                </p:cNvSpPr>
                <p:nvPr/>
              </p:nvSpPr>
              <p:spPr bwMode="auto">
                <a:xfrm>
                  <a:off x="8316922" y="2197106"/>
                  <a:ext cx="146050" cy="146050"/>
                </a:xfrm>
                <a:custGeom>
                  <a:avLst/>
                  <a:gdLst>
                    <a:gd name="T0" fmla="*/ 16905 w 16905"/>
                    <a:gd name="T1" fmla="*/ 8468 h 16937"/>
                    <a:gd name="T2" fmla="*/ 8440 w 16905"/>
                    <a:gd name="T3" fmla="*/ 0 h 16937"/>
                    <a:gd name="T4" fmla="*/ 0 w 16905"/>
                    <a:gd name="T5" fmla="*/ 8468 h 16937"/>
                    <a:gd name="T6" fmla="*/ 8440 w 16905"/>
                    <a:gd name="T7" fmla="*/ 16937 h 16937"/>
                    <a:gd name="T8" fmla="*/ 16905 w 16905"/>
                    <a:gd name="T9" fmla="*/ 8468 h 16937"/>
                  </a:gdLst>
                  <a:ahLst/>
                  <a:cxnLst>
                    <a:cxn ang="0">
                      <a:pos x="T0" y="T1"/>
                    </a:cxn>
                    <a:cxn ang="0">
                      <a:pos x="T2" y="T3"/>
                    </a:cxn>
                    <a:cxn ang="0">
                      <a:pos x="T4" y="T5"/>
                    </a:cxn>
                    <a:cxn ang="0">
                      <a:pos x="T6" y="T7"/>
                    </a:cxn>
                    <a:cxn ang="0">
                      <a:pos x="T8" y="T9"/>
                    </a:cxn>
                  </a:cxnLst>
                  <a:rect l="0" t="0" r="r" b="b"/>
                  <a:pathLst>
                    <a:path w="16905" h="16937">
                      <a:moveTo>
                        <a:pt x="16905" y="8468"/>
                      </a:moveTo>
                      <a:cubicBezTo>
                        <a:pt x="16905" y="3794"/>
                        <a:pt x="13133" y="0"/>
                        <a:pt x="8440" y="0"/>
                      </a:cubicBezTo>
                      <a:cubicBezTo>
                        <a:pt x="3775" y="0"/>
                        <a:pt x="0" y="3778"/>
                        <a:pt x="0" y="8468"/>
                      </a:cubicBezTo>
                      <a:cubicBezTo>
                        <a:pt x="0" y="13139"/>
                        <a:pt x="3775" y="16937"/>
                        <a:pt x="8440" y="16937"/>
                      </a:cubicBezTo>
                      <a:cubicBezTo>
                        <a:pt x="13133" y="16937"/>
                        <a:pt x="16905" y="13139"/>
                        <a:pt x="16905" y="84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8" name="Freeform 32"/>
                <p:cNvSpPr>
                  <a:spLocks/>
                </p:cNvSpPr>
                <p:nvPr/>
              </p:nvSpPr>
              <p:spPr bwMode="auto">
                <a:xfrm>
                  <a:off x="8061334" y="1893893"/>
                  <a:ext cx="803276" cy="846140"/>
                </a:xfrm>
                <a:custGeom>
                  <a:avLst/>
                  <a:gdLst>
                    <a:gd name="T0" fmla="*/ 38149 w 93252"/>
                    <a:gd name="T1" fmla="*/ 63326 h 98252"/>
                    <a:gd name="T2" fmla="*/ 62548 w 93252"/>
                    <a:gd name="T3" fmla="*/ 78687 h 98252"/>
                    <a:gd name="T4" fmla="*/ 80488 w 93252"/>
                    <a:gd name="T5" fmla="*/ 98252 h 98252"/>
                    <a:gd name="T6" fmla="*/ 85294 w 93252"/>
                    <a:gd name="T7" fmla="*/ 91829 h 98252"/>
                    <a:gd name="T8" fmla="*/ 68037 w 93252"/>
                    <a:gd name="T9" fmla="*/ 64653 h 98252"/>
                    <a:gd name="T10" fmla="*/ 88038 w 93252"/>
                    <a:gd name="T11" fmla="*/ 89023 h 98252"/>
                    <a:gd name="T12" fmla="*/ 93252 w 93252"/>
                    <a:gd name="T13" fmla="*/ 83051 h 98252"/>
                    <a:gd name="T14" fmla="*/ 76383 w 93252"/>
                    <a:gd name="T15" fmla="*/ 57642 h 98252"/>
                    <a:gd name="T16" fmla="*/ 55349 w 93252"/>
                    <a:gd name="T17" fmla="*/ 31090 h 98252"/>
                    <a:gd name="T18" fmla="*/ 33503 w 93252"/>
                    <a:gd name="T19" fmla="*/ 0 h 98252"/>
                    <a:gd name="T20" fmla="*/ 23112 w 93252"/>
                    <a:gd name="T21" fmla="*/ 5664 h 98252"/>
                    <a:gd name="T22" fmla="*/ 44630 w 93252"/>
                    <a:gd name="T23" fmla="*/ 30932 h 98252"/>
                    <a:gd name="T24" fmla="*/ 52414 w 93252"/>
                    <a:gd name="T25" fmla="*/ 51432 h 98252"/>
                    <a:gd name="T26" fmla="*/ 38173 w 93252"/>
                    <a:gd name="T27" fmla="*/ 56344 h 98252"/>
                    <a:gd name="T28" fmla="*/ 28423 w 93252"/>
                    <a:gd name="T29" fmla="*/ 55404 h 98252"/>
                    <a:gd name="T30" fmla="*/ 0 w 93252"/>
                    <a:gd name="T31" fmla="*/ 47716 h 98252"/>
                    <a:gd name="T32" fmla="*/ 0 w 93252"/>
                    <a:gd name="T33" fmla="*/ 61051 h 98252"/>
                    <a:gd name="T34" fmla="*/ 14564 w 93252"/>
                    <a:gd name="T35" fmla="*/ 59407 h 98252"/>
                    <a:gd name="T36" fmla="*/ 38149 w 93252"/>
                    <a:gd name="T37" fmla="*/ 63326 h 98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252" h="98252">
                      <a:moveTo>
                        <a:pt x="38149" y="63326"/>
                      </a:moveTo>
                      <a:cubicBezTo>
                        <a:pt x="49554" y="67223"/>
                        <a:pt x="54594" y="72613"/>
                        <a:pt x="62548" y="78687"/>
                      </a:cubicBezTo>
                      <a:cubicBezTo>
                        <a:pt x="70508" y="84762"/>
                        <a:pt x="79988" y="97576"/>
                        <a:pt x="80488" y="98252"/>
                      </a:cubicBezTo>
                      <a:lnTo>
                        <a:pt x="85294" y="91829"/>
                      </a:lnTo>
                      <a:lnTo>
                        <a:pt x="68037" y="64653"/>
                      </a:lnTo>
                      <a:lnTo>
                        <a:pt x="88038" y="89023"/>
                      </a:lnTo>
                      <a:lnTo>
                        <a:pt x="93252" y="83051"/>
                      </a:lnTo>
                      <a:cubicBezTo>
                        <a:pt x="92826" y="82348"/>
                        <a:pt x="84749" y="69049"/>
                        <a:pt x="76383" y="57642"/>
                      </a:cubicBezTo>
                      <a:cubicBezTo>
                        <a:pt x="68738" y="47229"/>
                        <a:pt x="61170" y="39263"/>
                        <a:pt x="55349" y="31090"/>
                      </a:cubicBezTo>
                      <a:cubicBezTo>
                        <a:pt x="49709" y="23164"/>
                        <a:pt x="34312" y="1157"/>
                        <a:pt x="33503" y="0"/>
                      </a:cubicBezTo>
                      <a:lnTo>
                        <a:pt x="23112" y="5664"/>
                      </a:lnTo>
                      <a:cubicBezTo>
                        <a:pt x="23766" y="6340"/>
                        <a:pt x="36208" y="19172"/>
                        <a:pt x="44630" y="30932"/>
                      </a:cubicBezTo>
                      <a:cubicBezTo>
                        <a:pt x="51461" y="40471"/>
                        <a:pt x="54321" y="46876"/>
                        <a:pt x="52414" y="51432"/>
                      </a:cubicBezTo>
                      <a:cubicBezTo>
                        <a:pt x="51486" y="53683"/>
                        <a:pt x="46873" y="56344"/>
                        <a:pt x="38173" y="56344"/>
                      </a:cubicBezTo>
                      <a:cubicBezTo>
                        <a:pt x="35356" y="56344"/>
                        <a:pt x="32111" y="56064"/>
                        <a:pt x="28423" y="55404"/>
                      </a:cubicBezTo>
                      <a:cubicBezTo>
                        <a:pt x="14279" y="52872"/>
                        <a:pt x="713" y="47973"/>
                        <a:pt x="0" y="47716"/>
                      </a:cubicBezTo>
                      <a:lnTo>
                        <a:pt x="0" y="61051"/>
                      </a:lnTo>
                      <a:cubicBezTo>
                        <a:pt x="284" y="60968"/>
                        <a:pt x="5691" y="59407"/>
                        <a:pt x="14564" y="59407"/>
                      </a:cubicBezTo>
                      <a:cubicBezTo>
                        <a:pt x="21054" y="59407"/>
                        <a:pt x="29242" y="60286"/>
                        <a:pt x="38149" y="63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69" name="Freeform 35"/>
                <p:cNvSpPr>
                  <a:spLocks/>
                </p:cNvSpPr>
                <p:nvPr/>
              </p:nvSpPr>
              <p:spPr bwMode="auto">
                <a:xfrm>
                  <a:off x="8408997" y="2689232"/>
                  <a:ext cx="66675" cy="65088"/>
                </a:xfrm>
                <a:custGeom>
                  <a:avLst/>
                  <a:gdLst>
                    <a:gd name="T0" fmla="*/ 7689 w 7689"/>
                    <a:gd name="T1" fmla="*/ 3835 h 7670"/>
                    <a:gd name="T2" fmla="*/ 3855 w 7689"/>
                    <a:gd name="T3" fmla="*/ 0 h 7670"/>
                    <a:gd name="T4" fmla="*/ 0 w 7689"/>
                    <a:gd name="T5" fmla="*/ 3835 h 7670"/>
                    <a:gd name="T6" fmla="*/ 3855 w 7689"/>
                    <a:gd name="T7" fmla="*/ 7670 h 7670"/>
                    <a:gd name="T8" fmla="*/ 7689 w 7689"/>
                    <a:gd name="T9" fmla="*/ 3835 h 7670"/>
                  </a:gdLst>
                  <a:ahLst/>
                  <a:cxnLst>
                    <a:cxn ang="0">
                      <a:pos x="T0" y="T1"/>
                    </a:cxn>
                    <a:cxn ang="0">
                      <a:pos x="T2" y="T3"/>
                    </a:cxn>
                    <a:cxn ang="0">
                      <a:pos x="T4" y="T5"/>
                    </a:cxn>
                    <a:cxn ang="0">
                      <a:pos x="T6" y="T7"/>
                    </a:cxn>
                    <a:cxn ang="0">
                      <a:pos x="T8" y="T9"/>
                    </a:cxn>
                  </a:cxnLst>
                  <a:rect l="0" t="0" r="r" b="b"/>
                  <a:pathLst>
                    <a:path w="7689" h="7670">
                      <a:moveTo>
                        <a:pt x="7689" y="3835"/>
                      </a:moveTo>
                      <a:cubicBezTo>
                        <a:pt x="7689" y="1712"/>
                        <a:pt x="5974" y="0"/>
                        <a:pt x="3855" y="0"/>
                      </a:cubicBezTo>
                      <a:cubicBezTo>
                        <a:pt x="1733" y="0"/>
                        <a:pt x="0" y="1712"/>
                        <a:pt x="0" y="3835"/>
                      </a:cubicBezTo>
                      <a:cubicBezTo>
                        <a:pt x="0" y="5957"/>
                        <a:pt x="1733" y="7670"/>
                        <a:pt x="3855" y="7670"/>
                      </a:cubicBezTo>
                      <a:cubicBezTo>
                        <a:pt x="5974" y="7670"/>
                        <a:pt x="7689" y="5957"/>
                        <a:pt x="7689"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0" name="Freeform 36"/>
                <p:cNvSpPr>
                  <a:spLocks/>
                </p:cNvSpPr>
                <p:nvPr/>
              </p:nvSpPr>
              <p:spPr bwMode="auto">
                <a:xfrm>
                  <a:off x="8293110" y="2540007"/>
                  <a:ext cx="363538" cy="395289"/>
                </a:xfrm>
                <a:custGeom>
                  <a:avLst/>
                  <a:gdLst>
                    <a:gd name="T0" fmla="*/ 0 w 42260"/>
                    <a:gd name="T1" fmla="*/ 22875 h 45769"/>
                    <a:gd name="T2" fmla="*/ 0 w 42260"/>
                    <a:gd name="T3" fmla="*/ 28911 h 45769"/>
                    <a:gd name="T4" fmla="*/ 6605 w 42260"/>
                    <a:gd name="T5" fmla="*/ 28164 h 45769"/>
                    <a:gd name="T6" fmla="*/ 17298 w 42260"/>
                    <a:gd name="T7" fmla="*/ 29945 h 45769"/>
                    <a:gd name="T8" fmla="*/ 28346 w 42260"/>
                    <a:gd name="T9" fmla="*/ 36891 h 45769"/>
                    <a:gd name="T10" fmla="*/ 36480 w 42260"/>
                    <a:gd name="T11" fmla="*/ 45769 h 45769"/>
                    <a:gd name="T12" fmla="*/ 38658 w 42260"/>
                    <a:gd name="T13" fmla="*/ 42849 h 45769"/>
                    <a:gd name="T14" fmla="*/ 30839 w 42260"/>
                    <a:gd name="T15" fmla="*/ 30545 h 45769"/>
                    <a:gd name="T16" fmla="*/ 39884 w 42260"/>
                    <a:gd name="T17" fmla="*/ 41584 h 45769"/>
                    <a:gd name="T18" fmla="*/ 42260 w 42260"/>
                    <a:gd name="T19" fmla="*/ 38877 h 45769"/>
                    <a:gd name="T20" fmla="*/ 34611 w 42260"/>
                    <a:gd name="T21" fmla="*/ 27351 h 45769"/>
                    <a:gd name="T22" fmla="*/ 25080 w 42260"/>
                    <a:gd name="T23" fmla="*/ 15321 h 45769"/>
                    <a:gd name="T24" fmla="*/ 13952 w 42260"/>
                    <a:gd name="T25" fmla="*/ 0 h 45769"/>
                    <a:gd name="T26" fmla="*/ 10467 w 42260"/>
                    <a:gd name="T27" fmla="*/ 3817 h 45769"/>
                    <a:gd name="T28" fmla="*/ 20215 w 42260"/>
                    <a:gd name="T29" fmla="*/ 15263 h 45769"/>
                    <a:gd name="T30" fmla="*/ 23756 w 42260"/>
                    <a:gd name="T31" fmla="*/ 24550 h 45769"/>
                    <a:gd name="T32" fmla="*/ 17300 w 42260"/>
                    <a:gd name="T33" fmla="*/ 26769 h 45769"/>
                    <a:gd name="T34" fmla="*/ 12881 w 42260"/>
                    <a:gd name="T35" fmla="*/ 26343 h 45769"/>
                    <a:gd name="T36" fmla="*/ 0 w 42260"/>
                    <a:gd name="T37" fmla="*/ 22875 h 45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60" h="45769">
                      <a:moveTo>
                        <a:pt x="0" y="22875"/>
                      </a:moveTo>
                      <a:lnTo>
                        <a:pt x="0" y="28911"/>
                      </a:lnTo>
                      <a:cubicBezTo>
                        <a:pt x="129" y="28872"/>
                        <a:pt x="2579" y="28164"/>
                        <a:pt x="6605" y="28164"/>
                      </a:cubicBezTo>
                      <a:cubicBezTo>
                        <a:pt x="9545" y="28164"/>
                        <a:pt x="13255" y="28561"/>
                        <a:pt x="17298" y="29945"/>
                      </a:cubicBezTo>
                      <a:cubicBezTo>
                        <a:pt x="22451" y="31695"/>
                        <a:pt x="24730" y="34147"/>
                        <a:pt x="28346" y="36891"/>
                      </a:cubicBezTo>
                      <a:cubicBezTo>
                        <a:pt x="31946" y="39655"/>
                        <a:pt x="36254" y="45464"/>
                        <a:pt x="36480" y="45769"/>
                      </a:cubicBezTo>
                      <a:lnTo>
                        <a:pt x="38658" y="42849"/>
                      </a:lnTo>
                      <a:lnTo>
                        <a:pt x="30839" y="30545"/>
                      </a:lnTo>
                      <a:lnTo>
                        <a:pt x="39884" y="41584"/>
                      </a:lnTo>
                      <a:lnTo>
                        <a:pt x="42260" y="38877"/>
                      </a:lnTo>
                      <a:cubicBezTo>
                        <a:pt x="42066" y="38561"/>
                        <a:pt x="38407" y="32531"/>
                        <a:pt x="34611" y="27351"/>
                      </a:cubicBezTo>
                      <a:cubicBezTo>
                        <a:pt x="31151" y="22643"/>
                        <a:pt x="27726" y="19041"/>
                        <a:pt x="25080" y="15321"/>
                      </a:cubicBezTo>
                      <a:cubicBezTo>
                        <a:pt x="22528" y="11741"/>
                        <a:pt x="14380" y="589"/>
                        <a:pt x="13952" y="0"/>
                      </a:cubicBezTo>
                      <a:lnTo>
                        <a:pt x="10467" y="3817"/>
                      </a:lnTo>
                      <a:cubicBezTo>
                        <a:pt x="10762" y="4122"/>
                        <a:pt x="16400" y="9929"/>
                        <a:pt x="20215" y="15263"/>
                      </a:cubicBezTo>
                      <a:cubicBezTo>
                        <a:pt x="23328" y="19586"/>
                        <a:pt x="24611" y="22485"/>
                        <a:pt x="23756" y="24550"/>
                      </a:cubicBezTo>
                      <a:cubicBezTo>
                        <a:pt x="23330" y="25565"/>
                        <a:pt x="21241" y="26769"/>
                        <a:pt x="17300" y="26769"/>
                      </a:cubicBezTo>
                      <a:cubicBezTo>
                        <a:pt x="16024" y="26769"/>
                        <a:pt x="14552" y="26642"/>
                        <a:pt x="12881" y="26343"/>
                      </a:cubicBezTo>
                      <a:cubicBezTo>
                        <a:pt x="6461" y="25191"/>
                        <a:pt x="324" y="22991"/>
                        <a:pt x="0" y="228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1" name="Freeform 37"/>
                <p:cNvSpPr>
                  <a:spLocks/>
                </p:cNvSpPr>
                <p:nvPr/>
              </p:nvSpPr>
              <p:spPr bwMode="auto">
                <a:xfrm>
                  <a:off x="8899535" y="2760670"/>
                  <a:ext cx="127000" cy="120650"/>
                </a:xfrm>
                <a:custGeom>
                  <a:avLst/>
                  <a:gdLst>
                    <a:gd name="T0" fmla="*/ 7382 w 14788"/>
                    <a:gd name="T1" fmla="*/ 0 h 13957"/>
                    <a:gd name="T2" fmla="*/ 468 w 14788"/>
                    <a:gd name="T3" fmla="*/ 6111 h 13957"/>
                    <a:gd name="T4" fmla="*/ 6521 w 14788"/>
                    <a:gd name="T5" fmla="*/ 13898 h 13957"/>
                    <a:gd name="T6" fmla="*/ 7407 w 14788"/>
                    <a:gd name="T7" fmla="*/ 13957 h 13957"/>
                    <a:gd name="T8" fmla="*/ 14301 w 14788"/>
                    <a:gd name="T9" fmla="*/ 7863 h 13957"/>
                    <a:gd name="T10" fmla="*/ 8271 w 14788"/>
                    <a:gd name="T11" fmla="*/ 59 h 13957"/>
                    <a:gd name="T12" fmla="*/ 7382 w 14788"/>
                    <a:gd name="T13" fmla="*/ 0 h 13957"/>
                  </a:gdLst>
                  <a:ahLst/>
                  <a:cxnLst>
                    <a:cxn ang="0">
                      <a:pos x="T0" y="T1"/>
                    </a:cxn>
                    <a:cxn ang="0">
                      <a:pos x="T2" y="T3"/>
                    </a:cxn>
                    <a:cxn ang="0">
                      <a:pos x="T4" y="T5"/>
                    </a:cxn>
                    <a:cxn ang="0">
                      <a:pos x="T6" y="T7"/>
                    </a:cxn>
                    <a:cxn ang="0">
                      <a:pos x="T8" y="T9"/>
                    </a:cxn>
                    <a:cxn ang="0">
                      <a:pos x="T10" y="T11"/>
                    </a:cxn>
                    <a:cxn ang="0">
                      <a:pos x="T12" y="T13"/>
                    </a:cxn>
                  </a:cxnLst>
                  <a:rect l="0" t="0" r="r" b="b"/>
                  <a:pathLst>
                    <a:path w="14788" h="13957">
                      <a:moveTo>
                        <a:pt x="7382" y="0"/>
                      </a:moveTo>
                      <a:cubicBezTo>
                        <a:pt x="3927" y="0"/>
                        <a:pt x="917" y="2576"/>
                        <a:pt x="468" y="6111"/>
                      </a:cubicBezTo>
                      <a:cubicBezTo>
                        <a:pt x="0" y="9930"/>
                        <a:pt x="2687" y="13411"/>
                        <a:pt x="6521" y="13898"/>
                      </a:cubicBezTo>
                      <a:cubicBezTo>
                        <a:pt x="6817" y="13938"/>
                        <a:pt x="7114" y="13957"/>
                        <a:pt x="7407" y="13957"/>
                      </a:cubicBezTo>
                      <a:cubicBezTo>
                        <a:pt x="10859" y="13957"/>
                        <a:pt x="13852" y="11380"/>
                        <a:pt x="14301" y="7863"/>
                      </a:cubicBezTo>
                      <a:cubicBezTo>
                        <a:pt x="14788" y="4028"/>
                        <a:pt x="12083" y="545"/>
                        <a:pt x="8271" y="59"/>
                      </a:cubicBezTo>
                      <a:cubicBezTo>
                        <a:pt x="7975" y="20"/>
                        <a:pt x="7675" y="0"/>
                        <a:pt x="7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2" name="Freeform 38"/>
                <p:cNvSpPr>
                  <a:spLocks/>
                </p:cNvSpPr>
                <p:nvPr/>
              </p:nvSpPr>
              <p:spPr bwMode="auto">
                <a:xfrm>
                  <a:off x="8491547" y="2516194"/>
                  <a:ext cx="736601" cy="641352"/>
                </a:xfrm>
                <a:custGeom>
                  <a:avLst/>
                  <a:gdLst>
                    <a:gd name="T0" fmla="*/ 21924 w 85353"/>
                    <a:gd name="T1" fmla="*/ 42654 h 74213"/>
                    <a:gd name="T2" fmla="*/ 0 w 85353"/>
                    <a:gd name="T3" fmla="*/ 61947 h 74213"/>
                    <a:gd name="T4" fmla="*/ 7354 w 85353"/>
                    <a:gd name="T5" fmla="*/ 67436 h 74213"/>
                    <a:gd name="T6" fmla="*/ 27997 w 85353"/>
                    <a:gd name="T7" fmla="*/ 49255 h 74213"/>
                    <a:gd name="T8" fmla="*/ 9960 w 85353"/>
                    <a:gd name="T9" fmla="*/ 69598 h 74213"/>
                    <a:gd name="T10" fmla="*/ 15546 w 85353"/>
                    <a:gd name="T11" fmla="*/ 74213 h 74213"/>
                    <a:gd name="T12" fmla="*/ 31050 w 85353"/>
                    <a:gd name="T13" fmla="*/ 61287 h 74213"/>
                    <a:gd name="T14" fmla="*/ 52551 w 85353"/>
                    <a:gd name="T15" fmla="*/ 51257 h 74213"/>
                    <a:gd name="T16" fmla="*/ 64675 w 85353"/>
                    <a:gd name="T17" fmla="*/ 50028 h 74213"/>
                    <a:gd name="T18" fmla="*/ 83971 w 85353"/>
                    <a:gd name="T19" fmla="*/ 53364 h 74213"/>
                    <a:gd name="T20" fmla="*/ 85353 w 85353"/>
                    <a:gd name="T21" fmla="*/ 42480 h 74213"/>
                    <a:gd name="T22" fmla="*/ 61325 w 85353"/>
                    <a:gd name="T23" fmla="*/ 45808 h 74213"/>
                    <a:gd name="T24" fmla="*/ 58578 w 85353"/>
                    <a:gd name="T25" fmla="*/ 45882 h 74213"/>
                    <a:gd name="T26" fmla="*/ 42141 w 85353"/>
                    <a:gd name="T27" fmla="*/ 40084 h 74213"/>
                    <a:gd name="T28" fmla="*/ 50622 w 85353"/>
                    <a:gd name="T29" fmla="*/ 24139 h 74213"/>
                    <a:gd name="T30" fmla="*/ 70819 w 85353"/>
                    <a:gd name="T31" fmla="*/ 5725 h 74213"/>
                    <a:gd name="T32" fmla="*/ 62922 w 85353"/>
                    <a:gd name="T33" fmla="*/ 0 h 74213"/>
                    <a:gd name="T34" fmla="*/ 41850 w 85353"/>
                    <a:gd name="T35" fmla="*/ 23147 h 74213"/>
                    <a:gd name="T36" fmla="*/ 21924 w 85353"/>
                    <a:gd name="T37" fmla="*/ 42654 h 7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353" h="74213">
                      <a:moveTo>
                        <a:pt x="21924" y="42654"/>
                      </a:moveTo>
                      <a:cubicBezTo>
                        <a:pt x="13891" y="51122"/>
                        <a:pt x="694" y="61406"/>
                        <a:pt x="0" y="61947"/>
                      </a:cubicBezTo>
                      <a:lnTo>
                        <a:pt x="7354" y="67436"/>
                      </a:lnTo>
                      <a:lnTo>
                        <a:pt x="27997" y="49255"/>
                      </a:lnTo>
                      <a:lnTo>
                        <a:pt x="9960" y="69598"/>
                      </a:lnTo>
                      <a:lnTo>
                        <a:pt x="15546" y="74213"/>
                      </a:lnTo>
                      <a:cubicBezTo>
                        <a:pt x="15966" y="73775"/>
                        <a:pt x="23908" y="65434"/>
                        <a:pt x="31050" y="61287"/>
                      </a:cubicBezTo>
                      <a:cubicBezTo>
                        <a:pt x="38171" y="57157"/>
                        <a:pt x="42842" y="53266"/>
                        <a:pt x="52551" y="51257"/>
                      </a:cubicBezTo>
                      <a:cubicBezTo>
                        <a:pt x="56900" y="50366"/>
                        <a:pt x="60981" y="50028"/>
                        <a:pt x="64675" y="50028"/>
                      </a:cubicBezTo>
                      <a:cubicBezTo>
                        <a:pt x="76252" y="50028"/>
                        <a:pt x="83583" y="53195"/>
                        <a:pt x="83971" y="53364"/>
                      </a:cubicBezTo>
                      <a:lnTo>
                        <a:pt x="85353" y="42480"/>
                      </a:lnTo>
                      <a:cubicBezTo>
                        <a:pt x="84744" y="42614"/>
                        <a:pt x="73154" y="45206"/>
                        <a:pt x="61325" y="45808"/>
                      </a:cubicBezTo>
                      <a:cubicBezTo>
                        <a:pt x="60374" y="45857"/>
                        <a:pt x="59457" y="45882"/>
                        <a:pt x="58578" y="45882"/>
                      </a:cubicBezTo>
                      <a:cubicBezTo>
                        <a:pt x="47874" y="45882"/>
                        <a:pt x="42792" y="42442"/>
                        <a:pt x="42141" y="40084"/>
                      </a:cubicBezTo>
                      <a:cubicBezTo>
                        <a:pt x="41070" y="36170"/>
                        <a:pt x="44066" y="31207"/>
                        <a:pt x="50622" y="24139"/>
                      </a:cubicBezTo>
                      <a:cubicBezTo>
                        <a:pt x="58717" y="15399"/>
                        <a:pt x="70214" y="6208"/>
                        <a:pt x="70819" y="5725"/>
                      </a:cubicBezTo>
                      <a:lnTo>
                        <a:pt x="62922" y="0"/>
                      </a:lnTo>
                      <a:cubicBezTo>
                        <a:pt x="62139" y="863"/>
                        <a:pt x="47276" y="17268"/>
                        <a:pt x="41850" y="23147"/>
                      </a:cubicBezTo>
                      <a:cubicBezTo>
                        <a:pt x="36246" y="29221"/>
                        <a:pt x="29242" y="34944"/>
                        <a:pt x="21924" y="42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3" name="Freeform 41"/>
                <p:cNvSpPr>
                  <a:spLocks/>
                </p:cNvSpPr>
                <p:nvPr/>
              </p:nvSpPr>
              <p:spPr bwMode="auto">
                <a:xfrm>
                  <a:off x="9267836" y="2347919"/>
                  <a:ext cx="69850" cy="65088"/>
                </a:xfrm>
                <a:custGeom>
                  <a:avLst/>
                  <a:gdLst>
                    <a:gd name="T0" fmla="*/ 4021 w 8075"/>
                    <a:gd name="T1" fmla="*/ 0 h 7598"/>
                    <a:gd name="T2" fmla="*/ 272 w 8075"/>
                    <a:gd name="T3" fmla="*/ 3326 h 7598"/>
                    <a:gd name="T4" fmla="*/ 3561 w 8075"/>
                    <a:gd name="T5" fmla="*/ 7568 h 7598"/>
                    <a:gd name="T6" fmla="*/ 4030 w 8075"/>
                    <a:gd name="T7" fmla="*/ 7598 h 7598"/>
                    <a:gd name="T8" fmla="*/ 7802 w 8075"/>
                    <a:gd name="T9" fmla="*/ 4277 h 7598"/>
                    <a:gd name="T10" fmla="*/ 4515 w 8075"/>
                    <a:gd name="T11" fmla="*/ 36 h 7598"/>
                    <a:gd name="T12" fmla="*/ 4021 w 8075"/>
                    <a:gd name="T13" fmla="*/ 0 h 7598"/>
                  </a:gdLst>
                  <a:ahLst/>
                  <a:cxnLst>
                    <a:cxn ang="0">
                      <a:pos x="T0" y="T1"/>
                    </a:cxn>
                    <a:cxn ang="0">
                      <a:pos x="T2" y="T3"/>
                    </a:cxn>
                    <a:cxn ang="0">
                      <a:pos x="T4" y="T5"/>
                    </a:cxn>
                    <a:cxn ang="0">
                      <a:pos x="T6" y="T7"/>
                    </a:cxn>
                    <a:cxn ang="0">
                      <a:pos x="T8" y="T9"/>
                    </a:cxn>
                    <a:cxn ang="0">
                      <a:pos x="T10" y="T11"/>
                    </a:cxn>
                    <a:cxn ang="0">
                      <a:pos x="T12" y="T13"/>
                    </a:cxn>
                  </a:cxnLst>
                  <a:rect l="0" t="0" r="r" b="b"/>
                  <a:pathLst>
                    <a:path w="8075" h="7598">
                      <a:moveTo>
                        <a:pt x="4021" y="0"/>
                      </a:moveTo>
                      <a:cubicBezTo>
                        <a:pt x="2139" y="0"/>
                        <a:pt x="507" y="1407"/>
                        <a:pt x="272" y="3326"/>
                      </a:cubicBezTo>
                      <a:cubicBezTo>
                        <a:pt x="0" y="5408"/>
                        <a:pt x="1479" y="7295"/>
                        <a:pt x="3561" y="7568"/>
                      </a:cubicBezTo>
                      <a:cubicBezTo>
                        <a:pt x="3719" y="7588"/>
                        <a:pt x="3877" y="7598"/>
                        <a:pt x="4030" y="7598"/>
                      </a:cubicBezTo>
                      <a:cubicBezTo>
                        <a:pt x="5919" y="7598"/>
                        <a:pt x="7552" y="6206"/>
                        <a:pt x="7802" y="4277"/>
                      </a:cubicBezTo>
                      <a:cubicBezTo>
                        <a:pt x="8075" y="2196"/>
                        <a:pt x="6596" y="285"/>
                        <a:pt x="4515" y="36"/>
                      </a:cubicBezTo>
                      <a:cubicBezTo>
                        <a:pt x="4348" y="12"/>
                        <a:pt x="4182" y="0"/>
                        <a:pt x="40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4" name="Freeform 42"/>
                <p:cNvSpPr>
                  <a:spLocks/>
                </p:cNvSpPr>
                <p:nvPr/>
              </p:nvSpPr>
              <p:spPr bwMode="auto">
                <a:xfrm>
                  <a:off x="9047173" y="2214568"/>
                  <a:ext cx="400050" cy="349251"/>
                </a:xfrm>
                <a:custGeom>
                  <a:avLst/>
                  <a:gdLst>
                    <a:gd name="T0" fmla="*/ 15253 w 46482"/>
                    <a:gd name="T1" fmla="*/ 26808 h 40414"/>
                    <a:gd name="T2" fmla="*/ 5428 w 46482"/>
                    <a:gd name="T3" fmla="*/ 37904 h 40414"/>
                    <a:gd name="T4" fmla="*/ 8485 w 46482"/>
                    <a:gd name="T5" fmla="*/ 40414 h 40414"/>
                    <a:gd name="T6" fmla="*/ 16908 w 46482"/>
                    <a:gd name="T7" fmla="*/ 33366 h 40414"/>
                    <a:gd name="T8" fmla="*/ 28639 w 46482"/>
                    <a:gd name="T9" fmla="*/ 27915 h 40414"/>
                    <a:gd name="T10" fmla="*/ 35263 w 46482"/>
                    <a:gd name="T11" fmla="*/ 27237 h 40414"/>
                    <a:gd name="T12" fmla="*/ 45739 w 46482"/>
                    <a:gd name="T13" fmla="*/ 29045 h 40414"/>
                    <a:gd name="T14" fmla="*/ 46482 w 46482"/>
                    <a:gd name="T15" fmla="*/ 23125 h 40414"/>
                    <a:gd name="T16" fmla="*/ 33405 w 46482"/>
                    <a:gd name="T17" fmla="*/ 24937 h 40414"/>
                    <a:gd name="T18" fmla="*/ 31912 w 46482"/>
                    <a:gd name="T19" fmla="*/ 24974 h 40414"/>
                    <a:gd name="T20" fmla="*/ 22958 w 46482"/>
                    <a:gd name="T21" fmla="*/ 21820 h 40414"/>
                    <a:gd name="T22" fmla="*/ 27571 w 46482"/>
                    <a:gd name="T23" fmla="*/ 13138 h 40414"/>
                    <a:gd name="T24" fmla="*/ 38583 w 46482"/>
                    <a:gd name="T25" fmla="*/ 3115 h 40414"/>
                    <a:gd name="T26" fmla="*/ 34262 w 46482"/>
                    <a:gd name="T27" fmla="*/ 0 h 40414"/>
                    <a:gd name="T28" fmla="*/ 22805 w 46482"/>
                    <a:gd name="T29" fmla="*/ 12593 h 40414"/>
                    <a:gd name="T30" fmla="*/ 11944 w 46482"/>
                    <a:gd name="T31" fmla="*/ 23222 h 40414"/>
                    <a:gd name="T32" fmla="*/ 0 w 46482"/>
                    <a:gd name="T33" fmla="*/ 33716 h 40414"/>
                    <a:gd name="T34" fmla="*/ 4026 w 46482"/>
                    <a:gd name="T35" fmla="*/ 36714 h 40414"/>
                    <a:gd name="T36" fmla="*/ 15253 w 46482"/>
                    <a:gd name="T37" fmla="*/ 26808 h 40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482" h="40414">
                      <a:moveTo>
                        <a:pt x="15253" y="26808"/>
                      </a:moveTo>
                      <a:lnTo>
                        <a:pt x="5428" y="37904"/>
                      </a:lnTo>
                      <a:lnTo>
                        <a:pt x="8485" y="40414"/>
                      </a:lnTo>
                      <a:cubicBezTo>
                        <a:pt x="8711" y="40175"/>
                        <a:pt x="13035" y="35625"/>
                        <a:pt x="16908" y="33366"/>
                      </a:cubicBezTo>
                      <a:cubicBezTo>
                        <a:pt x="20799" y="31126"/>
                        <a:pt x="23348" y="29006"/>
                        <a:pt x="28639" y="27915"/>
                      </a:cubicBezTo>
                      <a:cubicBezTo>
                        <a:pt x="31018" y="27424"/>
                        <a:pt x="33250" y="27237"/>
                        <a:pt x="35263" y="27237"/>
                      </a:cubicBezTo>
                      <a:cubicBezTo>
                        <a:pt x="41552" y="27237"/>
                        <a:pt x="45529" y="28954"/>
                        <a:pt x="45739" y="29045"/>
                      </a:cubicBezTo>
                      <a:lnTo>
                        <a:pt x="46482" y="23125"/>
                      </a:lnTo>
                      <a:cubicBezTo>
                        <a:pt x="46149" y="23201"/>
                        <a:pt x="39846" y="24608"/>
                        <a:pt x="33405" y="24937"/>
                      </a:cubicBezTo>
                      <a:cubicBezTo>
                        <a:pt x="32889" y="24964"/>
                        <a:pt x="32388" y="24974"/>
                        <a:pt x="31912" y="24974"/>
                      </a:cubicBezTo>
                      <a:cubicBezTo>
                        <a:pt x="26087" y="24974"/>
                        <a:pt x="23317" y="23098"/>
                        <a:pt x="22958" y="21820"/>
                      </a:cubicBezTo>
                      <a:cubicBezTo>
                        <a:pt x="22374" y="19680"/>
                        <a:pt x="24009" y="16995"/>
                        <a:pt x="27571" y="13138"/>
                      </a:cubicBezTo>
                      <a:cubicBezTo>
                        <a:pt x="31985" y="8370"/>
                        <a:pt x="38250" y="3376"/>
                        <a:pt x="38583" y="3115"/>
                      </a:cubicBezTo>
                      <a:lnTo>
                        <a:pt x="34262" y="0"/>
                      </a:lnTo>
                      <a:cubicBezTo>
                        <a:pt x="33835" y="468"/>
                        <a:pt x="25760" y="9382"/>
                        <a:pt x="22805" y="12593"/>
                      </a:cubicBezTo>
                      <a:cubicBezTo>
                        <a:pt x="19750" y="15904"/>
                        <a:pt x="15934" y="19019"/>
                        <a:pt x="11944" y="23222"/>
                      </a:cubicBezTo>
                      <a:cubicBezTo>
                        <a:pt x="7570" y="27837"/>
                        <a:pt x="379" y="33425"/>
                        <a:pt x="0" y="33716"/>
                      </a:cubicBezTo>
                      <a:lnTo>
                        <a:pt x="4026" y="36714"/>
                      </a:lnTo>
                      <a:lnTo>
                        <a:pt x="15253" y="268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5" name="Freeform 47"/>
                <p:cNvSpPr>
                  <a:spLocks/>
                </p:cNvSpPr>
                <p:nvPr/>
              </p:nvSpPr>
              <p:spPr bwMode="auto">
                <a:xfrm>
                  <a:off x="9320223" y="2562232"/>
                  <a:ext cx="330200" cy="357188"/>
                </a:xfrm>
                <a:custGeom>
                  <a:avLst/>
                  <a:gdLst>
                    <a:gd name="T0" fmla="*/ 9493 w 38268"/>
                    <a:gd name="T1" fmla="*/ 3449 h 41451"/>
                    <a:gd name="T2" fmla="*/ 18326 w 38268"/>
                    <a:gd name="T3" fmla="*/ 13826 h 41451"/>
                    <a:gd name="T4" fmla="*/ 21518 w 38268"/>
                    <a:gd name="T5" fmla="*/ 22234 h 41451"/>
                    <a:gd name="T6" fmla="*/ 15670 w 38268"/>
                    <a:gd name="T7" fmla="*/ 24254 h 41451"/>
                    <a:gd name="T8" fmla="*/ 11671 w 38268"/>
                    <a:gd name="T9" fmla="*/ 23871 h 41451"/>
                    <a:gd name="T10" fmla="*/ 0 w 38268"/>
                    <a:gd name="T11" fmla="*/ 20717 h 41451"/>
                    <a:gd name="T12" fmla="*/ 0 w 38268"/>
                    <a:gd name="T13" fmla="*/ 26186 h 41451"/>
                    <a:gd name="T14" fmla="*/ 5983 w 38268"/>
                    <a:gd name="T15" fmla="*/ 25512 h 41451"/>
                    <a:gd name="T16" fmla="*/ 15662 w 38268"/>
                    <a:gd name="T17" fmla="*/ 27122 h 41451"/>
                    <a:gd name="T18" fmla="*/ 25682 w 38268"/>
                    <a:gd name="T19" fmla="*/ 33429 h 41451"/>
                    <a:gd name="T20" fmla="*/ 33036 w 38268"/>
                    <a:gd name="T21" fmla="*/ 41451 h 41451"/>
                    <a:gd name="T22" fmla="*/ 35020 w 38268"/>
                    <a:gd name="T23" fmla="*/ 38800 h 41451"/>
                    <a:gd name="T24" fmla="*/ 27937 w 38268"/>
                    <a:gd name="T25" fmla="*/ 27665 h 41451"/>
                    <a:gd name="T26" fmla="*/ 36129 w 38268"/>
                    <a:gd name="T27" fmla="*/ 37654 h 41451"/>
                    <a:gd name="T28" fmla="*/ 38268 w 38268"/>
                    <a:gd name="T29" fmla="*/ 35199 h 41451"/>
                    <a:gd name="T30" fmla="*/ 31361 w 38268"/>
                    <a:gd name="T31" fmla="*/ 24784 h 41451"/>
                    <a:gd name="T32" fmla="*/ 22722 w 38268"/>
                    <a:gd name="T33" fmla="*/ 13882 h 41451"/>
                    <a:gd name="T34" fmla="*/ 12645 w 38268"/>
                    <a:gd name="T35" fmla="*/ 0 h 41451"/>
                    <a:gd name="T36" fmla="*/ 9493 w 38268"/>
                    <a:gd name="T37" fmla="*/ 3449 h 4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68" h="41451">
                      <a:moveTo>
                        <a:pt x="9493" y="3449"/>
                      </a:moveTo>
                      <a:cubicBezTo>
                        <a:pt x="9760" y="3726"/>
                        <a:pt x="14864" y="8997"/>
                        <a:pt x="18326" y="13826"/>
                      </a:cubicBezTo>
                      <a:cubicBezTo>
                        <a:pt x="21126" y="17739"/>
                        <a:pt x="22294" y="20365"/>
                        <a:pt x="21518" y="22234"/>
                      </a:cubicBezTo>
                      <a:cubicBezTo>
                        <a:pt x="21135" y="23161"/>
                        <a:pt x="19242" y="24254"/>
                        <a:pt x="15670" y="24254"/>
                      </a:cubicBezTo>
                      <a:cubicBezTo>
                        <a:pt x="14514" y="24254"/>
                        <a:pt x="13184" y="24142"/>
                        <a:pt x="11671" y="23871"/>
                      </a:cubicBezTo>
                      <a:cubicBezTo>
                        <a:pt x="5857" y="22818"/>
                        <a:pt x="291" y="20821"/>
                        <a:pt x="0" y="20717"/>
                      </a:cubicBezTo>
                      <a:lnTo>
                        <a:pt x="0" y="26186"/>
                      </a:lnTo>
                      <a:cubicBezTo>
                        <a:pt x="116" y="26153"/>
                        <a:pt x="2338" y="25512"/>
                        <a:pt x="5983" y="25512"/>
                      </a:cubicBezTo>
                      <a:cubicBezTo>
                        <a:pt x="8644" y="25512"/>
                        <a:pt x="12005" y="25871"/>
                        <a:pt x="15662" y="27122"/>
                      </a:cubicBezTo>
                      <a:cubicBezTo>
                        <a:pt x="20350" y="28716"/>
                        <a:pt x="22413" y="30939"/>
                        <a:pt x="25682" y="33429"/>
                      </a:cubicBezTo>
                      <a:cubicBezTo>
                        <a:pt x="28947" y="35919"/>
                        <a:pt x="32829" y="41175"/>
                        <a:pt x="33036" y="41451"/>
                      </a:cubicBezTo>
                      <a:lnTo>
                        <a:pt x="35020" y="38800"/>
                      </a:lnTo>
                      <a:lnTo>
                        <a:pt x="27937" y="27665"/>
                      </a:lnTo>
                      <a:lnTo>
                        <a:pt x="36129" y="37654"/>
                      </a:lnTo>
                      <a:lnTo>
                        <a:pt x="38268" y="35199"/>
                      </a:lnTo>
                      <a:cubicBezTo>
                        <a:pt x="38095" y="34915"/>
                        <a:pt x="34787" y="29476"/>
                        <a:pt x="31361" y="24784"/>
                      </a:cubicBezTo>
                      <a:cubicBezTo>
                        <a:pt x="28229" y="20501"/>
                        <a:pt x="25118" y="17230"/>
                        <a:pt x="22722" y="13882"/>
                      </a:cubicBezTo>
                      <a:cubicBezTo>
                        <a:pt x="20405" y="10631"/>
                        <a:pt x="13031" y="534"/>
                        <a:pt x="12645" y="0"/>
                      </a:cubicBezTo>
                      <a:lnTo>
                        <a:pt x="9493" y="3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6" name="Freeform 49"/>
                <p:cNvSpPr>
                  <a:spLocks/>
                </p:cNvSpPr>
                <p:nvPr/>
              </p:nvSpPr>
              <p:spPr bwMode="auto">
                <a:xfrm>
                  <a:off x="9698049" y="2928945"/>
                  <a:ext cx="104775" cy="106363"/>
                </a:xfrm>
                <a:custGeom>
                  <a:avLst/>
                  <a:gdLst>
                    <a:gd name="T0" fmla="*/ 0 w 12295"/>
                    <a:gd name="T1" fmla="*/ 6134 h 12285"/>
                    <a:gd name="T2" fmla="*/ 6149 w 12295"/>
                    <a:gd name="T3" fmla="*/ 12285 h 12285"/>
                    <a:gd name="T4" fmla="*/ 12277 w 12295"/>
                    <a:gd name="T5" fmla="*/ 6134 h 12285"/>
                    <a:gd name="T6" fmla="*/ 6149 w 12295"/>
                    <a:gd name="T7" fmla="*/ 0 h 12285"/>
                    <a:gd name="T8" fmla="*/ 0 w 12295"/>
                    <a:gd name="T9" fmla="*/ 6134 h 12285"/>
                  </a:gdLst>
                  <a:ahLst/>
                  <a:cxnLst>
                    <a:cxn ang="0">
                      <a:pos x="T0" y="T1"/>
                    </a:cxn>
                    <a:cxn ang="0">
                      <a:pos x="T2" y="T3"/>
                    </a:cxn>
                    <a:cxn ang="0">
                      <a:pos x="T4" y="T5"/>
                    </a:cxn>
                    <a:cxn ang="0">
                      <a:pos x="T6" y="T7"/>
                    </a:cxn>
                    <a:cxn ang="0">
                      <a:pos x="T8" y="T9"/>
                    </a:cxn>
                  </a:cxnLst>
                  <a:rect l="0" t="0" r="r" b="b"/>
                  <a:pathLst>
                    <a:path w="12295" h="12285">
                      <a:moveTo>
                        <a:pt x="0" y="6134"/>
                      </a:moveTo>
                      <a:cubicBezTo>
                        <a:pt x="0" y="9541"/>
                        <a:pt x="2765" y="12285"/>
                        <a:pt x="6149" y="12285"/>
                      </a:cubicBezTo>
                      <a:cubicBezTo>
                        <a:pt x="9535" y="12285"/>
                        <a:pt x="12295" y="9541"/>
                        <a:pt x="12277" y="6134"/>
                      </a:cubicBezTo>
                      <a:cubicBezTo>
                        <a:pt x="12277" y="2746"/>
                        <a:pt x="9535" y="0"/>
                        <a:pt x="6149" y="0"/>
                      </a:cubicBezTo>
                      <a:cubicBezTo>
                        <a:pt x="2765" y="0"/>
                        <a:pt x="0" y="2746"/>
                        <a:pt x="0" y="6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7" name="Freeform 52"/>
                <p:cNvSpPr>
                  <a:spLocks/>
                </p:cNvSpPr>
                <p:nvPr/>
              </p:nvSpPr>
              <p:spPr bwMode="auto">
                <a:xfrm>
                  <a:off x="9390073" y="2708282"/>
                  <a:ext cx="638176" cy="860427"/>
                </a:xfrm>
                <a:custGeom>
                  <a:avLst/>
                  <a:gdLst>
                    <a:gd name="T0" fmla="*/ 14164 w 74245"/>
                    <a:gd name="T1" fmla="*/ 41817 h 99733"/>
                    <a:gd name="T2" fmla="*/ 0 w 74245"/>
                    <a:gd name="T3" fmla="*/ 61342 h 99733"/>
                    <a:gd name="T4" fmla="*/ 4671 w 74245"/>
                    <a:gd name="T5" fmla="*/ 64928 h 99733"/>
                    <a:gd name="T6" fmla="*/ 21443 w 74245"/>
                    <a:gd name="T7" fmla="*/ 47852 h 99733"/>
                    <a:gd name="T8" fmla="*/ 7218 w 74245"/>
                    <a:gd name="T9" fmla="*/ 67048 h 99733"/>
                    <a:gd name="T10" fmla="*/ 11109 w 74245"/>
                    <a:gd name="T11" fmla="*/ 70979 h 99733"/>
                    <a:gd name="T12" fmla="*/ 24205 w 74245"/>
                    <a:gd name="T13" fmla="*/ 57081 h 99733"/>
                    <a:gd name="T14" fmla="*/ 28950 w 74245"/>
                    <a:gd name="T15" fmla="*/ 53321 h 99733"/>
                    <a:gd name="T16" fmla="*/ 28484 w 74245"/>
                    <a:gd name="T17" fmla="*/ 53927 h 99733"/>
                    <a:gd name="T18" fmla="*/ 40508 w 74245"/>
                    <a:gd name="T19" fmla="*/ 65762 h 99733"/>
                    <a:gd name="T20" fmla="*/ 26964 w 74245"/>
                    <a:gd name="T21" fmla="*/ 55715 h 99733"/>
                    <a:gd name="T22" fmla="*/ 24205 w 74245"/>
                    <a:gd name="T23" fmla="*/ 58460 h 99733"/>
                    <a:gd name="T24" fmla="*/ 34009 w 74245"/>
                    <a:gd name="T25" fmla="*/ 67708 h 99733"/>
                    <a:gd name="T26" fmla="*/ 41872 w 74245"/>
                    <a:gd name="T27" fmla="*/ 80188 h 99733"/>
                    <a:gd name="T28" fmla="*/ 43020 w 74245"/>
                    <a:gd name="T29" fmla="*/ 99733 h 99733"/>
                    <a:gd name="T30" fmla="*/ 49846 w 74245"/>
                    <a:gd name="T31" fmla="*/ 99733 h 99733"/>
                    <a:gd name="T32" fmla="*/ 45919 w 74245"/>
                    <a:gd name="T33" fmla="*/ 85190 h 99733"/>
                    <a:gd name="T34" fmla="*/ 47941 w 74245"/>
                    <a:gd name="T35" fmla="*/ 72909 h 99733"/>
                    <a:gd name="T36" fmla="*/ 49487 w 74245"/>
                    <a:gd name="T37" fmla="*/ 72613 h 99733"/>
                    <a:gd name="T38" fmla="*/ 58428 w 74245"/>
                    <a:gd name="T39" fmla="*/ 76877 h 99733"/>
                    <a:gd name="T40" fmla="*/ 71344 w 74245"/>
                    <a:gd name="T41" fmla="*/ 87896 h 99733"/>
                    <a:gd name="T42" fmla="*/ 74245 w 74245"/>
                    <a:gd name="T43" fmla="*/ 82582 h 99733"/>
                    <a:gd name="T44" fmla="*/ 58349 w 74245"/>
                    <a:gd name="T45" fmla="*/ 71409 h 99733"/>
                    <a:gd name="T46" fmla="*/ 44769 w 74245"/>
                    <a:gd name="T47" fmla="*/ 60622 h 99733"/>
                    <a:gd name="T48" fmla="*/ 31755 w 74245"/>
                    <a:gd name="T49" fmla="*/ 51183 h 99733"/>
                    <a:gd name="T50" fmla="*/ 41890 w 74245"/>
                    <a:gd name="T51" fmla="*/ 45944 h 99733"/>
                    <a:gd name="T52" fmla="*/ 59006 w 74245"/>
                    <a:gd name="T53" fmla="*/ 43095 h 99733"/>
                    <a:gd name="T54" fmla="*/ 69574 w 74245"/>
                    <a:gd name="T55" fmla="*/ 44290 h 99733"/>
                    <a:gd name="T56" fmla="*/ 69574 w 74245"/>
                    <a:gd name="T57" fmla="*/ 34612 h 99733"/>
                    <a:gd name="T58" fmla="*/ 48949 w 74245"/>
                    <a:gd name="T59" fmla="*/ 40200 h 99733"/>
                    <a:gd name="T60" fmla="*/ 41893 w 74245"/>
                    <a:gd name="T61" fmla="*/ 40876 h 99733"/>
                    <a:gd name="T62" fmla="*/ 31540 w 74245"/>
                    <a:gd name="T63" fmla="*/ 37319 h 99733"/>
                    <a:gd name="T64" fmla="*/ 37201 w 74245"/>
                    <a:gd name="T65" fmla="*/ 22445 h 99733"/>
                    <a:gd name="T66" fmla="*/ 52806 w 74245"/>
                    <a:gd name="T67" fmla="*/ 4106 h 99733"/>
                    <a:gd name="T68" fmla="*/ 45254 w 74245"/>
                    <a:gd name="T69" fmla="*/ 0 h 99733"/>
                    <a:gd name="T70" fmla="*/ 29417 w 74245"/>
                    <a:gd name="T71" fmla="*/ 22542 h 99733"/>
                    <a:gd name="T72" fmla="*/ 14164 w 74245"/>
                    <a:gd name="T73" fmla="*/ 41817 h 99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45" h="99733">
                      <a:moveTo>
                        <a:pt x="14164" y="41817"/>
                      </a:moveTo>
                      <a:cubicBezTo>
                        <a:pt x="8077" y="50088"/>
                        <a:pt x="405" y="60780"/>
                        <a:pt x="0" y="61342"/>
                      </a:cubicBezTo>
                      <a:lnTo>
                        <a:pt x="4671" y="64928"/>
                      </a:lnTo>
                      <a:lnTo>
                        <a:pt x="21443" y="47852"/>
                      </a:lnTo>
                      <a:lnTo>
                        <a:pt x="7218" y="67048"/>
                      </a:lnTo>
                      <a:lnTo>
                        <a:pt x="11109" y="70979"/>
                      </a:lnTo>
                      <a:cubicBezTo>
                        <a:pt x="11475" y="70505"/>
                        <a:pt x="18427" y="61477"/>
                        <a:pt x="24205" y="57081"/>
                      </a:cubicBezTo>
                      <a:cubicBezTo>
                        <a:pt x="25916" y="55776"/>
                        <a:pt x="27435" y="54529"/>
                        <a:pt x="28950" y="53321"/>
                      </a:cubicBezTo>
                      <a:lnTo>
                        <a:pt x="28484" y="53927"/>
                      </a:lnTo>
                      <a:lnTo>
                        <a:pt x="40508" y="65762"/>
                      </a:lnTo>
                      <a:lnTo>
                        <a:pt x="26964" y="55715"/>
                      </a:lnTo>
                      <a:lnTo>
                        <a:pt x="24205" y="58460"/>
                      </a:lnTo>
                      <a:cubicBezTo>
                        <a:pt x="24539" y="58720"/>
                        <a:pt x="30898" y="63639"/>
                        <a:pt x="34009" y="67708"/>
                      </a:cubicBezTo>
                      <a:cubicBezTo>
                        <a:pt x="37104" y="71779"/>
                        <a:pt x="39866" y="74365"/>
                        <a:pt x="41872" y="80188"/>
                      </a:cubicBezTo>
                      <a:cubicBezTo>
                        <a:pt x="45549" y="91013"/>
                        <a:pt x="43144" y="99298"/>
                        <a:pt x="43020" y="99733"/>
                      </a:cubicBezTo>
                      <a:lnTo>
                        <a:pt x="49846" y="99733"/>
                      </a:lnTo>
                      <a:cubicBezTo>
                        <a:pt x="49715" y="99370"/>
                        <a:pt x="47220" y="92432"/>
                        <a:pt x="45919" y="85190"/>
                      </a:cubicBezTo>
                      <a:cubicBezTo>
                        <a:pt x="44533" y="77463"/>
                        <a:pt x="46422" y="73531"/>
                        <a:pt x="47941" y="72909"/>
                      </a:cubicBezTo>
                      <a:cubicBezTo>
                        <a:pt x="48414" y="72710"/>
                        <a:pt x="48931" y="72613"/>
                        <a:pt x="49487" y="72613"/>
                      </a:cubicBezTo>
                      <a:cubicBezTo>
                        <a:pt x="51672" y="72613"/>
                        <a:pt x="54537" y="74103"/>
                        <a:pt x="58428" y="76877"/>
                      </a:cubicBezTo>
                      <a:cubicBezTo>
                        <a:pt x="64438" y="81202"/>
                        <a:pt x="71001" y="87562"/>
                        <a:pt x="71344" y="87896"/>
                      </a:cubicBezTo>
                      <a:lnTo>
                        <a:pt x="74245" y="82582"/>
                      </a:lnTo>
                      <a:cubicBezTo>
                        <a:pt x="73650" y="82168"/>
                        <a:pt x="62396" y="74288"/>
                        <a:pt x="58349" y="71409"/>
                      </a:cubicBezTo>
                      <a:cubicBezTo>
                        <a:pt x="54163" y="68409"/>
                        <a:pt x="50103" y="64534"/>
                        <a:pt x="44769" y="60622"/>
                      </a:cubicBezTo>
                      <a:cubicBezTo>
                        <a:pt x="40019" y="57140"/>
                        <a:pt x="33874" y="52699"/>
                        <a:pt x="31755" y="51183"/>
                      </a:cubicBezTo>
                      <a:cubicBezTo>
                        <a:pt x="34514" y="49197"/>
                        <a:pt x="37571" y="47405"/>
                        <a:pt x="41890" y="45944"/>
                      </a:cubicBezTo>
                      <a:cubicBezTo>
                        <a:pt x="48356" y="43731"/>
                        <a:pt x="54298" y="43095"/>
                        <a:pt x="59006" y="43095"/>
                      </a:cubicBezTo>
                      <a:cubicBezTo>
                        <a:pt x="65448" y="43095"/>
                        <a:pt x="69367" y="44229"/>
                        <a:pt x="69574" y="44290"/>
                      </a:cubicBezTo>
                      <a:lnTo>
                        <a:pt x="69574" y="34612"/>
                      </a:lnTo>
                      <a:cubicBezTo>
                        <a:pt x="69057" y="34801"/>
                        <a:pt x="59226" y="38350"/>
                        <a:pt x="48949" y="40200"/>
                      </a:cubicBezTo>
                      <a:cubicBezTo>
                        <a:pt x="46286" y="40676"/>
                        <a:pt x="43935" y="40876"/>
                        <a:pt x="41893" y="40876"/>
                      </a:cubicBezTo>
                      <a:cubicBezTo>
                        <a:pt x="35573" y="40876"/>
                        <a:pt x="32217" y="38954"/>
                        <a:pt x="31540" y="37319"/>
                      </a:cubicBezTo>
                      <a:cubicBezTo>
                        <a:pt x="30177" y="34012"/>
                        <a:pt x="32240" y="29355"/>
                        <a:pt x="37201" y="22445"/>
                      </a:cubicBezTo>
                      <a:cubicBezTo>
                        <a:pt x="43292" y="13898"/>
                        <a:pt x="52330" y="4597"/>
                        <a:pt x="52806" y="4106"/>
                      </a:cubicBezTo>
                      <a:lnTo>
                        <a:pt x="45254" y="0"/>
                      </a:lnTo>
                      <a:cubicBezTo>
                        <a:pt x="44668" y="841"/>
                        <a:pt x="33504" y="16802"/>
                        <a:pt x="29417" y="22542"/>
                      </a:cubicBezTo>
                      <a:cubicBezTo>
                        <a:pt x="25199" y="28480"/>
                        <a:pt x="19691" y="34262"/>
                        <a:pt x="14164" y="418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8" name="Freeform 53"/>
                <p:cNvSpPr>
                  <a:spLocks/>
                </p:cNvSpPr>
                <p:nvPr/>
              </p:nvSpPr>
              <p:spPr bwMode="auto">
                <a:xfrm>
                  <a:off x="10133024" y="3840173"/>
                  <a:ext cx="115888" cy="106363"/>
                </a:xfrm>
                <a:custGeom>
                  <a:avLst/>
                  <a:gdLst>
                    <a:gd name="T0" fmla="*/ 2392 w 13483"/>
                    <a:gd name="T1" fmla="*/ 1811 h 12291"/>
                    <a:gd name="T2" fmla="*/ 2392 w 13483"/>
                    <a:gd name="T3" fmla="*/ 10493 h 12291"/>
                    <a:gd name="T4" fmla="*/ 6733 w 13483"/>
                    <a:gd name="T5" fmla="*/ 12291 h 12291"/>
                    <a:gd name="T6" fmla="*/ 11071 w 13483"/>
                    <a:gd name="T7" fmla="*/ 10493 h 12291"/>
                    <a:gd name="T8" fmla="*/ 11071 w 13483"/>
                    <a:gd name="T9" fmla="*/ 1811 h 12291"/>
                    <a:gd name="T10" fmla="*/ 6733 w 13483"/>
                    <a:gd name="T11" fmla="*/ 0 h 12291"/>
                    <a:gd name="T12" fmla="*/ 2392 w 13483"/>
                    <a:gd name="T13" fmla="*/ 1811 h 12291"/>
                  </a:gdLst>
                  <a:ahLst/>
                  <a:cxnLst>
                    <a:cxn ang="0">
                      <a:pos x="T0" y="T1"/>
                    </a:cxn>
                    <a:cxn ang="0">
                      <a:pos x="T2" y="T3"/>
                    </a:cxn>
                    <a:cxn ang="0">
                      <a:pos x="T4" y="T5"/>
                    </a:cxn>
                    <a:cxn ang="0">
                      <a:pos x="T6" y="T7"/>
                    </a:cxn>
                    <a:cxn ang="0">
                      <a:pos x="T8" y="T9"/>
                    </a:cxn>
                    <a:cxn ang="0">
                      <a:pos x="T10" y="T11"/>
                    </a:cxn>
                    <a:cxn ang="0">
                      <a:pos x="T12" y="T13"/>
                    </a:cxn>
                  </a:cxnLst>
                  <a:rect l="0" t="0" r="r" b="b"/>
                  <a:pathLst>
                    <a:path w="13483" h="12291">
                      <a:moveTo>
                        <a:pt x="2392" y="1811"/>
                      </a:moveTo>
                      <a:cubicBezTo>
                        <a:pt x="0" y="4207"/>
                        <a:pt x="0" y="8098"/>
                        <a:pt x="2392" y="10493"/>
                      </a:cubicBezTo>
                      <a:cubicBezTo>
                        <a:pt x="3588" y="11692"/>
                        <a:pt x="5164" y="12291"/>
                        <a:pt x="6733" y="12291"/>
                      </a:cubicBezTo>
                      <a:cubicBezTo>
                        <a:pt x="8305" y="12291"/>
                        <a:pt x="9874" y="11692"/>
                        <a:pt x="11071" y="10493"/>
                      </a:cubicBezTo>
                      <a:cubicBezTo>
                        <a:pt x="13483" y="8098"/>
                        <a:pt x="13483" y="4207"/>
                        <a:pt x="11071" y="1811"/>
                      </a:cubicBezTo>
                      <a:cubicBezTo>
                        <a:pt x="9874" y="605"/>
                        <a:pt x="8305" y="0"/>
                        <a:pt x="6733" y="0"/>
                      </a:cubicBezTo>
                      <a:cubicBezTo>
                        <a:pt x="5164" y="0"/>
                        <a:pt x="3588" y="605"/>
                        <a:pt x="2392" y="18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79" name="Freeform 54"/>
                <p:cNvSpPr>
                  <a:spLocks/>
                </p:cNvSpPr>
                <p:nvPr/>
              </p:nvSpPr>
              <p:spPr bwMode="auto">
                <a:xfrm>
                  <a:off x="9755199" y="3721110"/>
                  <a:ext cx="669926" cy="417514"/>
                </a:xfrm>
                <a:custGeom>
                  <a:avLst/>
                  <a:gdLst>
                    <a:gd name="T0" fmla="*/ 39282 w 77786"/>
                    <a:gd name="T1" fmla="*/ 16685 h 48514"/>
                    <a:gd name="T2" fmla="*/ 53800 w 77786"/>
                    <a:gd name="T3" fmla="*/ 10163 h 48514"/>
                    <a:gd name="T4" fmla="*/ 77786 w 77786"/>
                    <a:gd name="T5" fmla="*/ 8234 h 48514"/>
                    <a:gd name="T6" fmla="*/ 75354 w 77786"/>
                    <a:gd name="T7" fmla="*/ 0 h 48514"/>
                    <a:gd name="T8" fmla="*/ 48234 w 77786"/>
                    <a:gd name="T9" fmla="*/ 4730 h 48514"/>
                    <a:gd name="T10" fmla="*/ 23817 w 77786"/>
                    <a:gd name="T11" fmla="*/ 7553 h 48514"/>
                    <a:gd name="T12" fmla="*/ 0 w 77786"/>
                    <a:gd name="T13" fmla="*/ 11349 h 48514"/>
                    <a:gd name="T14" fmla="*/ 782 w 77786"/>
                    <a:gd name="T15" fmla="*/ 17192 h 48514"/>
                    <a:gd name="T16" fmla="*/ 24690 w 77786"/>
                    <a:gd name="T17" fmla="*/ 16994 h 48514"/>
                    <a:gd name="T18" fmla="*/ 1071 w 77786"/>
                    <a:gd name="T19" fmla="*/ 20499 h 48514"/>
                    <a:gd name="T20" fmla="*/ 1052 w 77786"/>
                    <a:gd name="T21" fmla="*/ 26009 h 48514"/>
                    <a:gd name="T22" fmla="*/ 14299 w 77786"/>
                    <a:gd name="T23" fmla="*/ 25139 h 48514"/>
                    <a:gd name="T24" fmla="*/ 20120 w 77786"/>
                    <a:gd name="T25" fmla="*/ 25463 h 48514"/>
                    <a:gd name="T26" fmla="*/ 40510 w 77786"/>
                    <a:gd name="T27" fmla="*/ 30096 h 48514"/>
                    <a:gd name="T28" fmla="*/ 61250 w 77786"/>
                    <a:gd name="T29" fmla="*/ 48514 h 48514"/>
                    <a:gd name="T30" fmla="*/ 68077 w 77786"/>
                    <a:gd name="T31" fmla="*/ 41682 h 48514"/>
                    <a:gd name="T32" fmla="*/ 49557 w 77786"/>
                    <a:gd name="T33" fmla="*/ 31032 h 48514"/>
                    <a:gd name="T34" fmla="*/ 39282 w 77786"/>
                    <a:gd name="T35" fmla="*/ 16685 h 4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786" h="48514">
                      <a:moveTo>
                        <a:pt x="39282" y="16685"/>
                      </a:moveTo>
                      <a:cubicBezTo>
                        <a:pt x="40646" y="13374"/>
                        <a:pt x="45412" y="11543"/>
                        <a:pt x="53800" y="10163"/>
                      </a:cubicBezTo>
                      <a:cubicBezTo>
                        <a:pt x="64150" y="8450"/>
                        <a:pt x="77106" y="8245"/>
                        <a:pt x="77786" y="8234"/>
                      </a:cubicBezTo>
                      <a:lnTo>
                        <a:pt x="75354" y="0"/>
                      </a:lnTo>
                      <a:cubicBezTo>
                        <a:pt x="74349" y="179"/>
                        <a:pt x="55180" y="3563"/>
                        <a:pt x="48234" y="4730"/>
                      </a:cubicBezTo>
                      <a:cubicBezTo>
                        <a:pt x="41054" y="5938"/>
                        <a:pt x="33078" y="6132"/>
                        <a:pt x="23817" y="7553"/>
                      </a:cubicBezTo>
                      <a:cubicBezTo>
                        <a:pt x="13681" y="9110"/>
                        <a:pt x="685" y="11239"/>
                        <a:pt x="0" y="11349"/>
                      </a:cubicBezTo>
                      <a:lnTo>
                        <a:pt x="782" y="17192"/>
                      </a:lnTo>
                      <a:lnTo>
                        <a:pt x="24690" y="16994"/>
                      </a:lnTo>
                      <a:lnTo>
                        <a:pt x="1071" y="20499"/>
                      </a:lnTo>
                      <a:lnTo>
                        <a:pt x="1052" y="26009"/>
                      </a:lnTo>
                      <a:cubicBezTo>
                        <a:pt x="1393" y="25966"/>
                        <a:pt x="7870" y="25139"/>
                        <a:pt x="14299" y="25139"/>
                      </a:cubicBezTo>
                      <a:cubicBezTo>
                        <a:pt x="16359" y="25139"/>
                        <a:pt x="18377" y="25227"/>
                        <a:pt x="20120" y="25463"/>
                      </a:cubicBezTo>
                      <a:cubicBezTo>
                        <a:pt x="27318" y="26437"/>
                        <a:pt x="32668" y="26244"/>
                        <a:pt x="40510" y="30096"/>
                      </a:cubicBezTo>
                      <a:cubicBezTo>
                        <a:pt x="55042" y="37222"/>
                        <a:pt x="60939" y="47948"/>
                        <a:pt x="61250" y="48514"/>
                      </a:cubicBezTo>
                      <a:lnTo>
                        <a:pt x="68077" y="41682"/>
                      </a:lnTo>
                      <a:cubicBezTo>
                        <a:pt x="67583" y="41447"/>
                        <a:pt x="58137" y="36988"/>
                        <a:pt x="49557" y="31032"/>
                      </a:cubicBezTo>
                      <a:cubicBezTo>
                        <a:pt x="40450" y="24684"/>
                        <a:pt x="38409" y="18843"/>
                        <a:pt x="39282" y="166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0" name="Freeform 55"/>
                <p:cNvSpPr>
                  <a:spLocks/>
                </p:cNvSpPr>
                <p:nvPr/>
              </p:nvSpPr>
              <p:spPr bwMode="auto">
                <a:xfrm>
                  <a:off x="7340609" y="2432056"/>
                  <a:ext cx="68263" cy="58738"/>
                </a:xfrm>
                <a:custGeom>
                  <a:avLst/>
                  <a:gdLst>
                    <a:gd name="T0" fmla="*/ 3943 w 7863"/>
                    <a:gd name="T1" fmla="*/ 6957 h 6957"/>
                    <a:gd name="T2" fmla="*/ 5216 w 7863"/>
                    <a:gd name="T3" fmla="*/ 6717 h 6957"/>
                    <a:gd name="T4" fmla="*/ 7160 w 7863"/>
                    <a:gd name="T5" fmla="*/ 2200 h 6957"/>
                    <a:gd name="T6" fmla="*/ 3940 w 7863"/>
                    <a:gd name="T7" fmla="*/ 0 h 6957"/>
                    <a:gd name="T8" fmla="*/ 2648 w 7863"/>
                    <a:gd name="T9" fmla="*/ 252 h 6957"/>
                    <a:gd name="T10" fmla="*/ 701 w 7863"/>
                    <a:gd name="T11" fmla="*/ 4770 h 6957"/>
                    <a:gd name="T12" fmla="*/ 3943 w 7863"/>
                    <a:gd name="T13" fmla="*/ 6957 h 6957"/>
                  </a:gdLst>
                  <a:ahLst/>
                  <a:cxnLst>
                    <a:cxn ang="0">
                      <a:pos x="T0" y="T1"/>
                    </a:cxn>
                    <a:cxn ang="0">
                      <a:pos x="T2" y="T3"/>
                    </a:cxn>
                    <a:cxn ang="0">
                      <a:pos x="T4" y="T5"/>
                    </a:cxn>
                    <a:cxn ang="0">
                      <a:pos x="T6" y="T7"/>
                    </a:cxn>
                    <a:cxn ang="0">
                      <a:pos x="T8" y="T9"/>
                    </a:cxn>
                    <a:cxn ang="0">
                      <a:pos x="T10" y="T11"/>
                    </a:cxn>
                    <a:cxn ang="0">
                      <a:pos x="T12" y="T13"/>
                    </a:cxn>
                  </a:cxnLst>
                  <a:rect l="0" t="0" r="r" b="b"/>
                  <a:pathLst>
                    <a:path w="7863" h="6957">
                      <a:moveTo>
                        <a:pt x="3943" y="6957"/>
                      </a:moveTo>
                      <a:cubicBezTo>
                        <a:pt x="4366" y="6957"/>
                        <a:pt x="4795" y="6878"/>
                        <a:pt x="5216" y="6717"/>
                      </a:cubicBezTo>
                      <a:cubicBezTo>
                        <a:pt x="7006" y="5996"/>
                        <a:pt x="7863" y="3970"/>
                        <a:pt x="7160" y="2200"/>
                      </a:cubicBezTo>
                      <a:cubicBezTo>
                        <a:pt x="6610" y="834"/>
                        <a:pt x="5316" y="0"/>
                        <a:pt x="3940" y="0"/>
                      </a:cubicBezTo>
                      <a:cubicBezTo>
                        <a:pt x="3508" y="0"/>
                        <a:pt x="3072" y="81"/>
                        <a:pt x="2648" y="252"/>
                      </a:cubicBezTo>
                      <a:cubicBezTo>
                        <a:pt x="858" y="953"/>
                        <a:pt x="0" y="2977"/>
                        <a:pt x="701" y="4770"/>
                      </a:cubicBezTo>
                      <a:cubicBezTo>
                        <a:pt x="1253" y="6127"/>
                        <a:pt x="2558" y="6957"/>
                        <a:pt x="3943" y="69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2" name="Freeform 57"/>
                <p:cNvSpPr>
                  <a:spLocks/>
                </p:cNvSpPr>
                <p:nvPr/>
              </p:nvSpPr>
              <p:spPr bwMode="auto">
                <a:xfrm>
                  <a:off x="7704146" y="23733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3" name="Freeform 58"/>
                <p:cNvSpPr>
                  <a:spLocks/>
                </p:cNvSpPr>
                <p:nvPr/>
              </p:nvSpPr>
              <p:spPr bwMode="auto">
                <a:xfrm>
                  <a:off x="7581909" y="22415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4" name="Freeform 131"/>
                <p:cNvSpPr>
                  <a:spLocks/>
                </p:cNvSpPr>
                <p:nvPr/>
              </p:nvSpPr>
              <p:spPr bwMode="auto">
                <a:xfrm>
                  <a:off x="7002471" y="2593982"/>
                  <a:ext cx="58738" cy="52388"/>
                </a:xfrm>
                <a:custGeom>
                  <a:avLst/>
                  <a:gdLst>
                    <a:gd name="T0" fmla="*/ 3382 w 6752"/>
                    <a:gd name="T1" fmla="*/ 0 h 6122"/>
                    <a:gd name="T2" fmla="*/ 408 w 6752"/>
                    <a:gd name="T3" fmla="*/ 2312 h 6122"/>
                    <a:gd name="T4" fmla="*/ 2625 w 6752"/>
                    <a:gd name="T5" fmla="*/ 6028 h 6122"/>
                    <a:gd name="T6" fmla="*/ 3369 w 6752"/>
                    <a:gd name="T7" fmla="*/ 6122 h 6122"/>
                    <a:gd name="T8" fmla="*/ 6342 w 6752"/>
                    <a:gd name="T9" fmla="*/ 3809 h 6122"/>
                    <a:gd name="T10" fmla="*/ 4122 w 6752"/>
                    <a:gd name="T11" fmla="*/ 90 h 6122"/>
                    <a:gd name="T12" fmla="*/ 3382 w 6752"/>
                    <a:gd name="T13" fmla="*/ 0 h 6122"/>
                  </a:gdLst>
                  <a:ahLst/>
                  <a:cxnLst>
                    <a:cxn ang="0">
                      <a:pos x="T0" y="T1"/>
                    </a:cxn>
                    <a:cxn ang="0">
                      <a:pos x="T2" y="T3"/>
                    </a:cxn>
                    <a:cxn ang="0">
                      <a:pos x="T4" y="T5"/>
                    </a:cxn>
                    <a:cxn ang="0">
                      <a:pos x="T6" y="T7"/>
                    </a:cxn>
                    <a:cxn ang="0">
                      <a:pos x="T8" y="T9"/>
                    </a:cxn>
                    <a:cxn ang="0">
                      <a:pos x="T10" y="T11"/>
                    </a:cxn>
                    <a:cxn ang="0">
                      <a:pos x="T12" y="T13"/>
                    </a:cxn>
                  </a:cxnLst>
                  <a:rect l="0" t="0" r="r" b="b"/>
                  <a:pathLst>
                    <a:path w="6752" h="6122">
                      <a:moveTo>
                        <a:pt x="3382" y="0"/>
                      </a:moveTo>
                      <a:cubicBezTo>
                        <a:pt x="2014" y="0"/>
                        <a:pt x="769" y="924"/>
                        <a:pt x="408" y="2312"/>
                      </a:cubicBezTo>
                      <a:cubicBezTo>
                        <a:pt x="0" y="3945"/>
                        <a:pt x="992" y="5602"/>
                        <a:pt x="2625" y="6028"/>
                      </a:cubicBezTo>
                      <a:cubicBezTo>
                        <a:pt x="2871" y="6091"/>
                        <a:pt x="3123" y="6122"/>
                        <a:pt x="3369" y="6122"/>
                      </a:cubicBezTo>
                      <a:cubicBezTo>
                        <a:pt x="4735" y="6122"/>
                        <a:pt x="5979" y="5198"/>
                        <a:pt x="6342" y="3809"/>
                      </a:cubicBezTo>
                      <a:cubicBezTo>
                        <a:pt x="6752" y="2175"/>
                        <a:pt x="5760" y="520"/>
                        <a:pt x="4122" y="90"/>
                      </a:cubicBezTo>
                      <a:cubicBezTo>
                        <a:pt x="3876" y="31"/>
                        <a:pt x="3625" y="0"/>
                        <a:pt x="3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85" name="Freeform 132"/>
                <p:cNvSpPr>
                  <a:spLocks/>
                </p:cNvSpPr>
                <p:nvPr/>
              </p:nvSpPr>
              <p:spPr bwMode="auto">
                <a:xfrm>
                  <a:off x="6815145" y="2490794"/>
                  <a:ext cx="328613" cy="257176"/>
                </a:xfrm>
                <a:custGeom>
                  <a:avLst/>
                  <a:gdLst>
                    <a:gd name="T0" fmla="*/ 12861 w 38191"/>
                    <a:gd name="T1" fmla="*/ 19549 h 29746"/>
                    <a:gd name="T2" fmla="*/ 3933 w 38191"/>
                    <a:gd name="T3" fmla="*/ 27451 h 29746"/>
                    <a:gd name="T4" fmla="*/ 6111 w 38191"/>
                    <a:gd name="T5" fmla="*/ 29746 h 29746"/>
                    <a:gd name="T6" fmla="*/ 13541 w 38191"/>
                    <a:gd name="T7" fmla="*/ 24960 h 29746"/>
                    <a:gd name="T8" fmla="*/ 23445 w 38191"/>
                    <a:gd name="T9" fmla="*/ 21749 h 29746"/>
                    <a:gd name="T10" fmla="*/ 25546 w 38191"/>
                    <a:gd name="T11" fmla="*/ 21664 h 29746"/>
                    <a:gd name="T12" fmla="*/ 37007 w 38191"/>
                    <a:gd name="T13" fmla="*/ 24355 h 29746"/>
                    <a:gd name="T14" fmla="*/ 38191 w 38191"/>
                    <a:gd name="T15" fmla="*/ 19685 h 29746"/>
                    <a:gd name="T16" fmla="*/ 31549 w 38191"/>
                    <a:gd name="T17" fmla="*/ 19969 h 29746"/>
                    <a:gd name="T18" fmla="*/ 27550 w 38191"/>
                    <a:gd name="T19" fmla="*/ 19838 h 29746"/>
                    <a:gd name="T20" fmla="*/ 19515 w 38191"/>
                    <a:gd name="T21" fmla="*/ 16316 h 29746"/>
                    <a:gd name="T22" fmla="*/ 24049 w 38191"/>
                    <a:gd name="T23" fmla="*/ 9831 h 29746"/>
                    <a:gd name="T24" fmla="*/ 33835 w 38191"/>
                    <a:gd name="T25" fmla="*/ 2923 h 29746"/>
                    <a:gd name="T26" fmla="*/ 30702 w 38191"/>
                    <a:gd name="T27" fmla="*/ 0 h 29746"/>
                    <a:gd name="T28" fmla="*/ 20295 w 38191"/>
                    <a:gd name="T29" fmla="*/ 8936 h 29746"/>
                    <a:gd name="T30" fmla="*/ 10566 w 38191"/>
                    <a:gd name="T31" fmla="*/ 16353 h 29746"/>
                    <a:gd name="T32" fmla="*/ 0 w 38191"/>
                    <a:gd name="T33" fmla="*/ 23576 h 29746"/>
                    <a:gd name="T34" fmla="*/ 2901 w 38191"/>
                    <a:gd name="T35" fmla="*/ 26360 h 29746"/>
                    <a:gd name="T36" fmla="*/ 12861 w 38191"/>
                    <a:gd name="T37" fmla="*/ 19549 h 29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91" h="29746">
                      <a:moveTo>
                        <a:pt x="12861" y="19549"/>
                      </a:moveTo>
                      <a:lnTo>
                        <a:pt x="3933" y="27451"/>
                      </a:lnTo>
                      <a:lnTo>
                        <a:pt x="6111" y="29746"/>
                      </a:lnTo>
                      <a:cubicBezTo>
                        <a:pt x="6316" y="29581"/>
                        <a:pt x="10214" y="26378"/>
                        <a:pt x="13541" y="24960"/>
                      </a:cubicBezTo>
                      <a:cubicBezTo>
                        <a:pt x="16869" y="23537"/>
                        <a:pt x="19107" y="22097"/>
                        <a:pt x="23445" y="21749"/>
                      </a:cubicBezTo>
                      <a:cubicBezTo>
                        <a:pt x="24166" y="21689"/>
                        <a:pt x="24867" y="21664"/>
                        <a:pt x="25546" y="21664"/>
                      </a:cubicBezTo>
                      <a:cubicBezTo>
                        <a:pt x="32413" y="21664"/>
                        <a:pt x="36777" y="24222"/>
                        <a:pt x="37007" y="24355"/>
                      </a:cubicBezTo>
                      <a:lnTo>
                        <a:pt x="38191" y="19685"/>
                      </a:lnTo>
                      <a:cubicBezTo>
                        <a:pt x="38044" y="19698"/>
                        <a:pt x="35201" y="19969"/>
                        <a:pt x="31549" y="19969"/>
                      </a:cubicBezTo>
                      <a:cubicBezTo>
                        <a:pt x="30264" y="19969"/>
                        <a:pt x="28898" y="19935"/>
                        <a:pt x="27550" y="19838"/>
                      </a:cubicBezTo>
                      <a:cubicBezTo>
                        <a:pt x="22045" y="19450"/>
                        <a:pt x="19671" y="17482"/>
                        <a:pt x="19515" y="16316"/>
                      </a:cubicBezTo>
                      <a:cubicBezTo>
                        <a:pt x="19261" y="14562"/>
                        <a:pt x="20819" y="12577"/>
                        <a:pt x="24049" y="9831"/>
                      </a:cubicBezTo>
                      <a:cubicBezTo>
                        <a:pt x="28055" y="6483"/>
                        <a:pt x="33547" y="3101"/>
                        <a:pt x="33835" y="2923"/>
                      </a:cubicBezTo>
                      <a:lnTo>
                        <a:pt x="30702" y="0"/>
                      </a:lnTo>
                      <a:cubicBezTo>
                        <a:pt x="30316" y="335"/>
                        <a:pt x="22978" y="6677"/>
                        <a:pt x="20295" y="8936"/>
                      </a:cubicBezTo>
                      <a:cubicBezTo>
                        <a:pt x="17532" y="11273"/>
                        <a:pt x="14166" y="13393"/>
                        <a:pt x="10566" y="16353"/>
                      </a:cubicBezTo>
                      <a:cubicBezTo>
                        <a:pt x="6638" y="19605"/>
                        <a:pt x="333" y="23379"/>
                        <a:pt x="0" y="23576"/>
                      </a:cubicBezTo>
                      <a:lnTo>
                        <a:pt x="2901" y="26360"/>
                      </a:lnTo>
                      <a:lnTo>
                        <a:pt x="12861" y="195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286" name="Group 285"/>
                <p:cNvGrpSpPr/>
                <p:nvPr/>
              </p:nvGrpSpPr>
              <p:grpSpPr>
                <a:xfrm rot="19507001">
                  <a:off x="7787489" y="2449228"/>
                  <a:ext cx="325438" cy="420689"/>
                  <a:chOff x="7734309" y="2393956"/>
                  <a:chExt cx="325438" cy="420689"/>
                </a:xfrm>
                <a:grpFill/>
              </p:grpSpPr>
              <p:sp>
                <p:nvSpPr>
                  <p:cNvPr id="293"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4"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87" name="Group 286"/>
                <p:cNvGrpSpPr/>
                <p:nvPr/>
              </p:nvGrpSpPr>
              <p:grpSpPr>
                <a:xfrm rot="18686637" flipH="1">
                  <a:off x="7364621" y="2063919"/>
                  <a:ext cx="232160" cy="300110"/>
                  <a:chOff x="7734309" y="2393956"/>
                  <a:chExt cx="325438" cy="420689"/>
                </a:xfrm>
                <a:grpFill/>
              </p:grpSpPr>
              <p:sp>
                <p:nvSpPr>
                  <p:cNvPr id="291"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2"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288" name="Group 287"/>
                <p:cNvGrpSpPr/>
                <p:nvPr/>
              </p:nvGrpSpPr>
              <p:grpSpPr>
                <a:xfrm rot="19368660">
                  <a:off x="8985830" y="1901674"/>
                  <a:ext cx="321993" cy="416236"/>
                  <a:chOff x="7734309" y="2393956"/>
                  <a:chExt cx="325438" cy="420689"/>
                </a:xfrm>
                <a:grpFill/>
              </p:grpSpPr>
              <p:sp>
                <p:nvSpPr>
                  <p:cNvPr id="289"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290"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750"/>
                                        <p:tgtEl>
                                          <p:spTgt spid="38"/>
                                        </p:tgtEl>
                                        <p:attrNameLst>
                                          <p:attrName>ppt_x</p:attrName>
                                        </p:attrNameLst>
                                      </p:cBhvr>
                                      <p:tavLst>
                                        <p:tav tm="0">
                                          <p:val>
                                            <p:strVal val="ppt_x"/>
                                          </p:val>
                                        </p:tav>
                                        <p:tav tm="100000">
                                          <p:val>
                                            <p:strVal val="0-ppt_w/2"/>
                                          </p:val>
                                        </p:tav>
                                      </p:tavLst>
                                    </p:anim>
                                    <p:anim calcmode="lin" valueType="num">
                                      <p:cBhvr additive="base">
                                        <p:cTn id="7" dur="750"/>
                                        <p:tgtEl>
                                          <p:spTgt spid="38"/>
                                        </p:tgtEl>
                                        <p:attrNameLst>
                                          <p:attrName>ppt_y</p:attrName>
                                        </p:attrNameLst>
                                      </p:cBhvr>
                                      <p:tavLst>
                                        <p:tav tm="0">
                                          <p:val>
                                            <p:strVal val="ppt_y"/>
                                          </p:val>
                                        </p:tav>
                                        <p:tav tm="100000">
                                          <p:val>
                                            <p:strVal val="ppt_y"/>
                                          </p:val>
                                        </p:tav>
                                      </p:tavLst>
                                    </p:anim>
                                    <p:set>
                                      <p:cBhvr>
                                        <p:cTn id="8" dur="1" fill="hold">
                                          <p:stCondLst>
                                            <p:cond delay="749"/>
                                          </p:stCondLst>
                                        </p:cTn>
                                        <p:tgtEl>
                                          <p:spTgt spid="38"/>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35" presetClass="path" presetSubtype="0" fill="hold" nodeType="withEffect">
                                  <p:stCondLst>
                                    <p:cond delay="0"/>
                                  </p:stCondLst>
                                  <p:childTnLst>
                                    <p:animMotion origin="layout" path="M 3.33333E-6 3.33333E-6 L -0.54375 3.33333E-6 " pathEditMode="relative" rAng="0" ptsTypes="AA">
                                      <p:cBhvr>
                                        <p:cTn id="14" dur="750" fill="hold"/>
                                        <p:tgtEl>
                                          <p:spTgt spid="5"/>
                                        </p:tgtEl>
                                        <p:attrNameLst>
                                          <p:attrName>ppt_x</p:attrName>
                                          <p:attrName>ppt_y</p:attrName>
                                        </p:attrNameLst>
                                      </p:cBhvr>
                                      <p:rCtr x="-27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3251" name="Rectangle 16"/>
          <p:cNvSpPr>
            <a:spLocks noChangeArrowheads="1"/>
          </p:cNvSpPr>
          <p:nvPr/>
        </p:nvSpPr>
        <p:spPr bwMode="auto">
          <a:xfrm>
            <a:off x="-42863" y="4243388"/>
            <a:ext cx="6894513"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grpSp>
        <p:nvGrpSpPr>
          <p:cNvPr id="53252" name="Group 317"/>
          <p:cNvGrpSpPr>
            <a:grpSpLocks/>
          </p:cNvGrpSpPr>
          <p:nvPr/>
        </p:nvGrpSpPr>
        <p:grpSpPr bwMode="auto">
          <a:xfrm>
            <a:off x="-1489075" y="1114425"/>
            <a:ext cx="6118225" cy="4859338"/>
            <a:chOff x="5140331" y="1114428"/>
            <a:chExt cx="6118232" cy="4859758"/>
          </a:xfrm>
        </p:grpSpPr>
        <p:grpSp>
          <p:nvGrpSpPr>
            <p:cNvPr id="319" name="Group 318"/>
            <p:cNvGrpSpPr/>
            <p:nvPr/>
          </p:nvGrpSpPr>
          <p:grpSpPr>
            <a:xfrm>
              <a:off x="7683729" y="4118265"/>
              <a:ext cx="1136730" cy="1855921"/>
              <a:chOff x="5453596" y="-1315389"/>
              <a:chExt cx="2117725" cy="3457575"/>
            </a:xfrm>
            <a:solidFill>
              <a:srgbClr val="C69200"/>
            </a:solidFill>
          </p:grpSpPr>
          <p:sp>
            <p:nvSpPr>
              <p:cNvPr id="588" name="Freeform 5"/>
              <p:cNvSpPr>
                <a:spLocks/>
              </p:cNvSpPr>
              <p:nvPr/>
            </p:nvSpPr>
            <p:spPr bwMode="auto">
              <a:xfrm>
                <a:off x="6344782" y="-475880"/>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9" name="Freeform 6"/>
              <p:cNvSpPr>
                <a:spLocks/>
              </p:cNvSpPr>
              <p:nvPr/>
            </p:nvSpPr>
            <p:spPr bwMode="auto">
              <a:xfrm>
                <a:off x="5453596" y="-1315389"/>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53284" name="Freeform 5"/>
            <p:cNvSpPr>
              <a:spLocks/>
            </p:cNvSpPr>
            <p:nvPr/>
          </p:nvSpPr>
          <p:spPr bwMode="auto">
            <a:xfrm>
              <a:off x="8266122" y="4933963"/>
              <a:ext cx="36513" cy="0"/>
            </a:xfrm>
            <a:custGeom>
              <a:avLst/>
              <a:gdLst>
                <a:gd name="T0" fmla="*/ 0 w 4380"/>
                <a:gd name="T1" fmla="*/ 0 h 16"/>
                <a:gd name="T2" fmla="*/ 2147483646 w 4380"/>
                <a:gd name="T3" fmla="*/ 0 h 16"/>
                <a:gd name="T4" fmla="*/ 2147483646 w 4380"/>
                <a:gd name="T5" fmla="*/ 0 h 16"/>
                <a:gd name="T6" fmla="*/ 1689808894 w 4380"/>
                <a:gd name="T7" fmla="*/ 0 h 16"/>
                <a:gd name="T8" fmla="*/ 0 w 438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0" h="16">
                  <a:moveTo>
                    <a:pt x="0" y="0"/>
                  </a:moveTo>
                  <a:lnTo>
                    <a:pt x="3776" y="0"/>
                  </a:lnTo>
                  <a:cubicBezTo>
                    <a:pt x="3974" y="11"/>
                    <a:pt x="4175" y="16"/>
                    <a:pt x="4380" y="16"/>
                  </a:cubicBezTo>
                  <a:lnTo>
                    <a:pt x="604" y="16"/>
                  </a:lnTo>
                  <a:cubicBezTo>
                    <a:pt x="403" y="16"/>
                    <a:pt x="201" y="11"/>
                    <a:pt x="0"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85" name="Freeform 6"/>
            <p:cNvSpPr>
              <a:spLocks/>
            </p:cNvSpPr>
            <p:nvPr/>
          </p:nvSpPr>
          <p:spPr bwMode="auto">
            <a:xfrm>
              <a:off x="8266122" y="4933963"/>
              <a:ext cx="33338" cy="0"/>
            </a:xfrm>
            <a:custGeom>
              <a:avLst/>
              <a:gdLst>
                <a:gd name="T0" fmla="*/ 0 w 4028"/>
                <a:gd name="T1" fmla="*/ 0 h 11"/>
                <a:gd name="T2" fmla="*/ 2147483646 w 4028"/>
                <a:gd name="T3" fmla="*/ 0 h 11"/>
                <a:gd name="T4" fmla="*/ 2147483646 w 4028"/>
                <a:gd name="T5" fmla="*/ 0 h 11"/>
                <a:gd name="T6" fmla="*/ 1002900160 w 4028"/>
                <a:gd name="T7" fmla="*/ 0 h 11"/>
                <a:gd name="T8" fmla="*/ 0 w 4028"/>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8" h="11">
                  <a:moveTo>
                    <a:pt x="0" y="0"/>
                  </a:moveTo>
                  <a:lnTo>
                    <a:pt x="3776" y="0"/>
                  </a:lnTo>
                  <a:cubicBezTo>
                    <a:pt x="3860" y="4"/>
                    <a:pt x="3943" y="7"/>
                    <a:pt x="4028" y="11"/>
                  </a:cubicBezTo>
                  <a:lnTo>
                    <a:pt x="377" y="11"/>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86" name="Freeform 7"/>
            <p:cNvSpPr>
              <a:spLocks/>
            </p:cNvSpPr>
            <p:nvPr/>
          </p:nvSpPr>
          <p:spPr bwMode="auto">
            <a:xfrm>
              <a:off x="8269297" y="4933963"/>
              <a:ext cx="33338" cy="0"/>
            </a:xfrm>
            <a:custGeom>
              <a:avLst/>
              <a:gdLst>
                <a:gd name="T0" fmla="*/ 0 w 4003"/>
                <a:gd name="T1" fmla="*/ 0 h 5"/>
                <a:gd name="T2" fmla="*/ 2147483646 w 4003"/>
                <a:gd name="T3" fmla="*/ 0 h 5"/>
                <a:gd name="T4" fmla="*/ 2147483646 w 4003"/>
                <a:gd name="T5" fmla="*/ 0 h 5"/>
                <a:gd name="T6" fmla="*/ 630991732 w 4003"/>
                <a:gd name="T7" fmla="*/ 0 h 5"/>
                <a:gd name="T8" fmla="*/ 0 w 400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3" h="5">
                  <a:moveTo>
                    <a:pt x="0" y="0"/>
                  </a:moveTo>
                  <a:lnTo>
                    <a:pt x="3651" y="0"/>
                  </a:lnTo>
                  <a:cubicBezTo>
                    <a:pt x="3771" y="4"/>
                    <a:pt x="3888" y="5"/>
                    <a:pt x="4003" y="5"/>
                  </a:cubicBezTo>
                  <a:lnTo>
                    <a:pt x="227" y="5"/>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nvGrpSpPr>
            <p:cNvPr id="323" name="Group 322"/>
            <p:cNvGrpSpPr/>
            <p:nvPr/>
          </p:nvGrpSpPr>
          <p:grpSpPr>
            <a:xfrm>
              <a:off x="6327782" y="3030546"/>
              <a:ext cx="3660780" cy="1782767"/>
              <a:chOff x="6327782" y="3030546"/>
              <a:chExt cx="3660780" cy="1782767"/>
            </a:xfrm>
            <a:solidFill>
              <a:srgbClr val="6F732D"/>
            </a:solidFill>
          </p:grpSpPr>
          <p:sp>
            <p:nvSpPr>
              <p:cNvPr id="567" name="Freeform 12"/>
              <p:cNvSpPr>
                <a:spLocks/>
              </p:cNvSpPr>
              <p:nvPr/>
            </p:nvSpPr>
            <p:spPr bwMode="auto">
              <a:xfrm>
                <a:off x="6502408" y="4232286"/>
                <a:ext cx="106363" cy="95250"/>
              </a:xfrm>
              <a:custGeom>
                <a:avLst/>
                <a:gdLst>
                  <a:gd name="T0" fmla="*/ 6180 w 12354"/>
                  <a:gd name="T1" fmla="*/ 0 h 10958"/>
                  <a:gd name="T2" fmla="*/ 2839 w 12354"/>
                  <a:gd name="T3" fmla="*/ 1154 h 10958"/>
                  <a:gd name="T4" fmla="*/ 1847 w 12354"/>
                  <a:gd name="T5" fmla="*/ 8841 h 10958"/>
                  <a:gd name="T6" fmla="*/ 6193 w 12354"/>
                  <a:gd name="T7" fmla="*/ 10958 h 10958"/>
                  <a:gd name="T8" fmla="*/ 9532 w 12354"/>
                  <a:gd name="T9" fmla="*/ 9815 h 10958"/>
                  <a:gd name="T10" fmla="*/ 10504 w 12354"/>
                  <a:gd name="T11" fmla="*/ 2126 h 10958"/>
                  <a:gd name="T12" fmla="*/ 6180 w 12354"/>
                  <a:gd name="T13" fmla="*/ 0 h 10958"/>
                </a:gdLst>
                <a:ahLst/>
                <a:cxnLst>
                  <a:cxn ang="0">
                    <a:pos x="T0" y="T1"/>
                  </a:cxn>
                  <a:cxn ang="0">
                    <a:pos x="T2" y="T3"/>
                  </a:cxn>
                  <a:cxn ang="0">
                    <a:pos x="T4" y="T5"/>
                  </a:cxn>
                  <a:cxn ang="0">
                    <a:pos x="T6" y="T7"/>
                  </a:cxn>
                  <a:cxn ang="0">
                    <a:pos x="T8" y="T9"/>
                  </a:cxn>
                  <a:cxn ang="0">
                    <a:pos x="T10" y="T11"/>
                  </a:cxn>
                  <a:cxn ang="0">
                    <a:pos x="T12" y="T13"/>
                  </a:cxn>
                </a:cxnLst>
                <a:rect l="0" t="0" r="r" b="b"/>
                <a:pathLst>
                  <a:path w="12354" h="10958">
                    <a:moveTo>
                      <a:pt x="6180" y="0"/>
                    </a:moveTo>
                    <a:cubicBezTo>
                      <a:pt x="5009" y="0"/>
                      <a:pt x="3833" y="377"/>
                      <a:pt x="2839" y="1154"/>
                    </a:cubicBezTo>
                    <a:cubicBezTo>
                      <a:pt x="447" y="3000"/>
                      <a:pt x="0" y="6449"/>
                      <a:pt x="1847" y="8841"/>
                    </a:cubicBezTo>
                    <a:cubicBezTo>
                      <a:pt x="2936" y="10226"/>
                      <a:pt x="4557" y="10958"/>
                      <a:pt x="6193" y="10958"/>
                    </a:cubicBezTo>
                    <a:cubicBezTo>
                      <a:pt x="7359" y="10958"/>
                      <a:pt x="8535" y="10586"/>
                      <a:pt x="9532" y="9815"/>
                    </a:cubicBezTo>
                    <a:cubicBezTo>
                      <a:pt x="11924" y="7944"/>
                      <a:pt x="12354" y="4518"/>
                      <a:pt x="10504" y="2126"/>
                    </a:cubicBezTo>
                    <a:cubicBezTo>
                      <a:pt x="9428" y="730"/>
                      <a:pt x="7812" y="0"/>
                      <a:pt x="6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8" name="Freeform 14"/>
              <p:cNvSpPr>
                <a:spLocks/>
              </p:cNvSpPr>
              <p:nvPr/>
            </p:nvSpPr>
            <p:spPr bwMode="auto">
              <a:xfrm>
                <a:off x="6327782" y="3890973"/>
                <a:ext cx="361950" cy="608014"/>
              </a:xfrm>
              <a:custGeom>
                <a:avLst/>
                <a:gdLst>
                  <a:gd name="T0" fmla="*/ 34712 w 41852"/>
                  <a:gd name="T1" fmla="*/ 1052 h 70554"/>
                  <a:gd name="T2" fmla="*/ 33330 w 41852"/>
                  <a:gd name="T3" fmla="*/ 22604 h 70554"/>
                  <a:gd name="T4" fmla="*/ 32066 w 41852"/>
                  <a:gd name="T5" fmla="*/ 1307 h 70554"/>
                  <a:gd name="T6" fmla="*/ 26403 w 41852"/>
                  <a:gd name="T7" fmla="*/ 1832 h 70554"/>
                  <a:gd name="T8" fmla="*/ 24962 w 41852"/>
                  <a:gd name="T9" fmla="*/ 17622 h 70554"/>
                  <a:gd name="T10" fmla="*/ 18580 w 41852"/>
                  <a:gd name="T11" fmla="*/ 35124 h 70554"/>
                  <a:gd name="T12" fmla="*/ 0 w 41852"/>
                  <a:gd name="T13" fmla="*/ 51415 h 70554"/>
                  <a:gd name="T14" fmla="*/ 5273 w 41852"/>
                  <a:gd name="T15" fmla="*/ 58212 h 70554"/>
                  <a:gd name="T16" fmla="*/ 16754 w 41852"/>
                  <a:gd name="T17" fmla="*/ 43024 h 70554"/>
                  <a:gd name="T18" fmla="*/ 29099 w 41852"/>
                  <a:gd name="T19" fmla="*/ 35226 h 70554"/>
                  <a:gd name="T20" fmla="*/ 30585 w 41852"/>
                  <a:gd name="T21" fmla="*/ 35549 h 70554"/>
                  <a:gd name="T22" fmla="*/ 34712 w 41852"/>
                  <a:gd name="T23" fmla="*/ 49100 h 70554"/>
                  <a:gd name="T24" fmla="*/ 33720 w 41852"/>
                  <a:gd name="T25" fmla="*/ 70554 h 70554"/>
                  <a:gd name="T26" fmla="*/ 41268 w 41852"/>
                  <a:gd name="T27" fmla="*/ 69325 h 70554"/>
                  <a:gd name="T28" fmla="*/ 40120 w 41852"/>
                  <a:gd name="T29" fmla="*/ 44796 h 70554"/>
                  <a:gd name="T30" fmla="*/ 40373 w 41852"/>
                  <a:gd name="T31" fmla="*/ 22895 h 70554"/>
                  <a:gd name="T32" fmla="*/ 41852 w 41852"/>
                  <a:gd name="T33" fmla="*/ 0 h 70554"/>
                  <a:gd name="T34" fmla="*/ 34712 w 41852"/>
                  <a:gd name="T35" fmla="*/ 1052 h 70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852" h="70554">
                    <a:moveTo>
                      <a:pt x="34712" y="1052"/>
                    </a:moveTo>
                    <a:lnTo>
                      <a:pt x="33330" y="22604"/>
                    </a:lnTo>
                    <a:lnTo>
                      <a:pt x="32066" y="1307"/>
                    </a:lnTo>
                    <a:lnTo>
                      <a:pt x="26403" y="1832"/>
                    </a:lnTo>
                    <a:cubicBezTo>
                      <a:pt x="26416" y="2308"/>
                      <a:pt x="26637" y="11353"/>
                      <a:pt x="24962" y="17622"/>
                    </a:cubicBezTo>
                    <a:cubicBezTo>
                      <a:pt x="23310" y="23869"/>
                      <a:pt x="22882" y="28618"/>
                      <a:pt x="18580" y="35124"/>
                    </a:cubicBezTo>
                    <a:cubicBezTo>
                      <a:pt x="10665" y="47170"/>
                      <a:pt x="534" y="51203"/>
                      <a:pt x="0" y="51415"/>
                    </a:cubicBezTo>
                    <a:lnTo>
                      <a:pt x="5273" y="58212"/>
                    </a:lnTo>
                    <a:cubicBezTo>
                      <a:pt x="5534" y="57795"/>
                      <a:pt x="10528" y="49936"/>
                      <a:pt x="16754" y="43024"/>
                    </a:cubicBezTo>
                    <a:cubicBezTo>
                      <a:pt x="22068" y="37145"/>
                      <a:pt x="26585" y="35226"/>
                      <a:pt x="29099" y="35226"/>
                    </a:cubicBezTo>
                    <a:cubicBezTo>
                      <a:pt x="29726" y="35226"/>
                      <a:pt x="30226" y="35343"/>
                      <a:pt x="30585" y="35549"/>
                    </a:cubicBezTo>
                    <a:cubicBezTo>
                      <a:pt x="33349" y="37127"/>
                      <a:pt x="34439" y="41547"/>
                      <a:pt x="34712" y="49100"/>
                    </a:cubicBezTo>
                    <a:cubicBezTo>
                      <a:pt x="35062" y="58442"/>
                      <a:pt x="33784" y="69946"/>
                      <a:pt x="33720" y="70554"/>
                    </a:cubicBezTo>
                    <a:lnTo>
                      <a:pt x="41268" y="69325"/>
                    </a:lnTo>
                    <a:cubicBezTo>
                      <a:pt x="41225" y="68412"/>
                      <a:pt x="40393" y="51068"/>
                      <a:pt x="40120" y="44796"/>
                    </a:cubicBezTo>
                    <a:cubicBezTo>
                      <a:pt x="39864" y="38314"/>
                      <a:pt x="40587" y="31227"/>
                      <a:pt x="40373" y="22895"/>
                    </a:cubicBezTo>
                    <a:cubicBezTo>
                      <a:pt x="40120" y="13746"/>
                      <a:pt x="41764" y="687"/>
                      <a:pt x="41852" y="0"/>
                    </a:cubicBezTo>
                    <a:lnTo>
                      <a:pt x="34712" y="10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9" name="Freeform 17"/>
              <p:cNvSpPr>
                <a:spLocks/>
              </p:cNvSpPr>
              <p:nvPr/>
            </p:nvSpPr>
            <p:spPr bwMode="auto">
              <a:xfrm>
                <a:off x="6826258" y="4038611"/>
                <a:ext cx="69850" cy="60325"/>
              </a:xfrm>
              <a:custGeom>
                <a:avLst/>
                <a:gdLst>
                  <a:gd name="T0" fmla="*/ 7296 w 8015"/>
                  <a:gd name="T1" fmla="*/ 2217 h 7075"/>
                  <a:gd name="T2" fmla="*/ 3995 w 8015"/>
                  <a:gd name="T3" fmla="*/ 0 h 7075"/>
                  <a:gd name="T4" fmla="*/ 2685 w 8015"/>
                  <a:gd name="T5" fmla="*/ 251 h 7075"/>
                  <a:gd name="T6" fmla="*/ 738 w 8015"/>
                  <a:gd name="T7" fmla="*/ 4866 h 7075"/>
                  <a:gd name="T8" fmla="*/ 4000 w 8015"/>
                  <a:gd name="T9" fmla="*/ 7075 h 7075"/>
                  <a:gd name="T10" fmla="*/ 5328 w 8015"/>
                  <a:gd name="T11" fmla="*/ 6811 h 7075"/>
                  <a:gd name="T12" fmla="*/ 7296 w 8015"/>
                  <a:gd name="T13" fmla="*/ 2217 h 7075"/>
                </a:gdLst>
                <a:ahLst/>
                <a:cxnLst>
                  <a:cxn ang="0">
                    <a:pos x="T0" y="T1"/>
                  </a:cxn>
                  <a:cxn ang="0">
                    <a:pos x="T2" y="T3"/>
                  </a:cxn>
                  <a:cxn ang="0">
                    <a:pos x="T4" y="T5"/>
                  </a:cxn>
                  <a:cxn ang="0">
                    <a:pos x="T6" y="T7"/>
                  </a:cxn>
                  <a:cxn ang="0">
                    <a:pos x="T8" y="T9"/>
                  </a:cxn>
                  <a:cxn ang="0">
                    <a:pos x="T10" y="T11"/>
                  </a:cxn>
                  <a:cxn ang="0">
                    <a:pos x="T12" y="T13"/>
                  </a:cxn>
                </a:cxnLst>
                <a:rect l="0" t="0" r="r" b="b"/>
                <a:pathLst>
                  <a:path w="8015" h="7075">
                    <a:moveTo>
                      <a:pt x="7296" y="2217"/>
                    </a:moveTo>
                    <a:cubicBezTo>
                      <a:pt x="6732" y="835"/>
                      <a:pt x="5398" y="0"/>
                      <a:pt x="3995" y="0"/>
                    </a:cubicBezTo>
                    <a:cubicBezTo>
                      <a:pt x="3556" y="0"/>
                      <a:pt x="3112" y="79"/>
                      <a:pt x="2685" y="251"/>
                    </a:cubicBezTo>
                    <a:cubicBezTo>
                      <a:pt x="875" y="990"/>
                      <a:pt x="0" y="3053"/>
                      <a:pt x="738" y="4866"/>
                    </a:cubicBezTo>
                    <a:cubicBezTo>
                      <a:pt x="1286" y="6240"/>
                      <a:pt x="2606" y="7075"/>
                      <a:pt x="4000" y="7075"/>
                    </a:cubicBezTo>
                    <a:cubicBezTo>
                      <a:pt x="4444" y="7075"/>
                      <a:pt x="4895" y="6991"/>
                      <a:pt x="5328" y="6811"/>
                    </a:cubicBezTo>
                    <a:cubicBezTo>
                      <a:pt x="7138" y="6071"/>
                      <a:pt x="8015" y="4027"/>
                      <a:pt x="7296" y="2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0" name="Freeform 19"/>
              <p:cNvSpPr>
                <a:spLocks/>
              </p:cNvSpPr>
              <p:nvPr/>
            </p:nvSpPr>
            <p:spPr bwMode="auto">
              <a:xfrm>
                <a:off x="6710370" y="3836998"/>
                <a:ext cx="301625" cy="384176"/>
              </a:xfrm>
              <a:custGeom>
                <a:avLst/>
                <a:gdLst>
                  <a:gd name="T0" fmla="*/ 35042 w 35042"/>
                  <a:gd name="T1" fmla="*/ 1578 h 44564"/>
                  <a:gd name="T2" fmla="*/ 30429 w 35042"/>
                  <a:gd name="T3" fmla="*/ 974 h 44564"/>
                  <a:gd name="T4" fmla="*/ 25781 w 35042"/>
                  <a:gd name="T5" fmla="*/ 14133 h 44564"/>
                  <a:gd name="T6" fmla="*/ 28738 w 35042"/>
                  <a:gd name="T7" fmla="*/ 663 h 44564"/>
                  <a:gd name="T8" fmla="*/ 25120 w 35042"/>
                  <a:gd name="T9" fmla="*/ 0 h 44564"/>
                  <a:gd name="T10" fmla="*/ 21461 w 35042"/>
                  <a:gd name="T11" fmla="*/ 9559 h 44564"/>
                  <a:gd name="T12" fmla="*/ 14419 w 35042"/>
                  <a:gd name="T13" fmla="*/ 19311 h 44564"/>
                  <a:gd name="T14" fmla="*/ 0 w 35042"/>
                  <a:gd name="T15" fmla="*/ 26166 h 44564"/>
                  <a:gd name="T16" fmla="*/ 2083 w 35042"/>
                  <a:gd name="T17" fmla="*/ 31326 h 44564"/>
                  <a:gd name="T18" fmla="*/ 11889 w 35042"/>
                  <a:gd name="T19" fmla="*/ 23910 h 44564"/>
                  <a:gd name="T20" fmla="*/ 19678 w 35042"/>
                  <a:gd name="T21" fmla="*/ 21072 h 44564"/>
                  <a:gd name="T22" fmla="*/ 21811 w 35042"/>
                  <a:gd name="T23" fmla="*/ 21689 h 44564"/>
                  <a:gd name="T24" fmla="*/ 21987 w 35042"/>
                  <a:gd name="T25" fmla="*/ 30837 h 44564"/>
                  <a:gd name="T26" fmla="*/ 17627 w 35042"/>
                  <a:gd name="T27" fmla="*/ 43998 h 44564"/>
                  <a:gd name="T28" fmla="*/ 22532 w 35042"/>
                  <a:gd name="T29" fmla="*/ 44564 h 44564"/>
                  <a:gd name="T30" fmla="*/ 26110 w 35042"/>
                  <a:gd name="T31" fmla="*/ 29104 h 44564"/>
                  <a:gd name="T32" fmla="*/ 30118 w 35042"/>
                  <a:gd name="T33" fmla="*/ 15535 h 44564"/>
                  <a:gd name="T34" fmla="*/ 35042 w 35042"/>
                  <a:gd name="T35" fmla="*/ 1578 h 4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42" h="44564">
                    <a:moveTo>
                      <a:pt x="35042" y="1578"/>
                    </a:moveTo>
                    <a:lnTo>
                      <a:pt x="30429" y="974"/>
                    </a:lnTo>
                    <a:lnTo>
                      <a:pt x="25781" y="14133"/>
                    </a:lnTo>
                    <a:lnTo>
                      <a:pt x="28738" y="663"/>
                    </a:lnTo>
                    <a:lnTo>
                      <a:pt x="25120" y="0"/>
                    </a:lnTo>
                    <a:cubicBezTo>
                      <a:pt x="25042" y="300"/>
                      <a:pt x="23603" y="5960"/>
                      <a:pt x="21461" y="9559"/>
                    </a:cubicBezTo>
                    <a:cubicBezTo>
                      <a:pt x="19322" y="13161"/>
                      <a:pt x="18233" y="16022"/>
                      <a:pt x="14419" y="19311"/>
                    </a:cubicBezTo>
                    <a:cubicBezTo>
                      <a:pt x="7376" y="25427"/>
                      <a:pt x="368" y="26128"/>
                      <a:pt x="0" y="26166"/>
                    </a:cubicBezTo>
                    <a:lnTo>
                      <a:pt x="2083" y="31326"/>
                    </a:lnTo>
                    <a:cubicBezTo>
                      <a:pt x="2320" y="31113"/>
                      <a:pt x="6811" y="27100"/>
                      <a:pt x="11889" y="23910"/>
                    </a:cubicBezTo>
                    <a:cubicBezTo>
                      <a:pt x="15276" y="21782"/>
                      <a:pt x="17931" y="21072"/>
                      <a:pt x="19678" y="21072"/>
                    </a:cubicBezTo>
                    <a:cubicBezTo>
                      <a:pt x="20731" y="21072"/>
                      <a:pt x="21453" y="21329"/>
                      <a:pt x="21811" y="21689"/>
                    </a:cubicBezTo>
                    <a:cubicBezTo>
                      <a:pt x="23252" y="23148"/>
                      <a:pt x="23155" y="26087"/>
                      <a:pt x="21987" y="30837"/>
                    </a:cubicBezTo>
                    <a:cubicBezTo>
                      <a:pt x="20587" y="36719"/>
                      <a:pt x="17775" y="43635"/>
                      <a:pt x="17627" y="43998"/>
                    </a:cubicBezTo>
                    <a:lnTo>
                      <a:pt x="22532" y="44564"/>
                    </a:lnTo>
                    <a:cubicBezTo>
                      <a:pt x="22663" y="43989"/>
                      <a:pt x="25177" y="33056"/>
                      <a:pt x="26110" y="29104"/>
                    </a:cubicBezTo>
                    <a:cubicBezTo>
                      <a:pt x="27104" y="25035"/>
                      <a:pt x="28777" y="20772"/>
                      <a:pt x="30118" y="15535"/>
                    </a:cubicBezTo>
                    <a:cubicBezTo>
                      <a:pt x="31559" y="9811"/>
                      <a:pt x="34868" y="1991"/>
                      <a:pt x="35042" y="1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1" name="Freeform 21"/>
              <p:cNvSpPr>
                <a:spLocks/>
              </p:cNvSpPr>
              <p:nvPr/>
            </p:nvSpPr>
            <p:spPr bwMode="auto">
              <a:xfrm>
                <a:off x="7097721" y="4227524"/>
                <a:ext cx="93663" cy="85725"/>
              </a:xfrm>
              <a:custGeom>
                <a:avLst/>
                <a:gdLst>
                  <a:gd name="T0" fmla="*/ 5392 w 10778"/>
                  <a:gd name="T1" fmla="*/ 9899 h 9899"/>
                  <a:gd name="T2" fmla="*/ 10255 w 10778"/>
                  <a:gd name="T3" fmla="*/ 5895 h 9899"/>
                  <a:gd name="T4" fmla="*/ 6344 w 10778"/>
                  <a:gd name="T5" fmla="*/ 96 h 9899"/>
                  <a:gd name="T6" fmla="*/ 5379 w 10778"/>
                  <a:gd name="T7" fmla="*/ 0 h 9899"/>
                  <a:gd name="T8" fmla="*/ 525 w 10778"/>
                  <a:gd name="T9" fmla="*/ 3988 h 9899"/>
                  <a:gd name="T10" fmla="*/ 4436 w 10778"/>
                  <a:gd name="T11" fmla="*/ 9806 h 9899"/>
                  <a:gd name="T12" fmla="*/ 5392 w 10778"/>
                  <a:gd name="T13" fmla="*/ 9899 h 9899"/>
                </a:gdLst>
                <a:ahLst/>
                <a:cxnLst>
                  <a:cxn ang="0">
                    <a:pos x="T0" y="T1"/>
                  </a:cxn>
                  <a:cxn ang="0">
                    <a:pos x="T2" y="T3"/>
                  </a:cxn>
                  <a:cxn ang="0">
                    <a:pos x="T4" y="T5"/>
                  </a:cxn>
                  <a:cxn ang="0">
                    <a:pos x="T6" y="T7"/>
                  </a:cxn>
                  <a:cxn ang="0">
                    <a:pos x="T8" y="T9"/>
                  </a:cxn>
                  <a:cxn ang="0">
                    <a:pos x="T10" y="T11"/>
                  </a:cxn>
                  <a:cxn ang="0">
                    <a:pos x="T12" y="T13"/>
                  </a:cxn>
                </a:cxnLst>
                <a:rect l="0" t="0" r="r" b="b"/>
                <a:pathLst>
                  <a:path w="10778" h="9899">
                    <a:moveTo>
                      <a:pt x="5392" y="9899"/>
                    </a:moveTo>
                    <a:cubicBezTo>
                      <a:pt x="7716" y="9899"/>
                      <a:pt x="9791" y="8260"/>
                      <a:pt x="10255" y="5895"/>
                    </a:cubicBezTo>
                    <a:cubicBezTo>
                      <a:pt x="10778" y="3207"/>
                      <a:pt x="9028" y="619"/>
                      <a:pt x="6344" y="96"/>
                    </a:cubicBezTo>
                    <a:cubicBezTo>
                      <a:pt x="6019" y="33"/>
                      <a:pt x="5697" y="0"/>
                      <a:pt x="5379" y="0"/>
                    </a:cubicBezTo>
                    <a:cubicBezTo>
                      <a:pt x="3061" y="0"/>
                      <a:pt x="989" y="1623"/>
                      <a:pt x="525" y="3988"/>
                    </a:cubicBezTo>
                    <a:cubicBezTo>
                      <a:pt x="0" y="6675"/>
                      <a:pt x="1751" y="9283"/>
                      <a:pt x="4436" y="9806"/>
                    </a:cubicBezTo>
                    <a:cubicBezTo>
                      <a:pt x="4757" y="9869"/>
                      <a:pt x="5075" y="9899"/>
                      <a:pt x="5392" y="9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2" name="Freeform 23"/>
              <p:cNvSpPr>
                <a:spLocks/>
              </p:cNvSpPr>
              <p:nvPr/>
            </p:nvSpPr>
            <p:spPr bwMode="auto">
              <a:xfrm>
                <a:off x="6959608" y="4048136"/>
                <a:ext cx="528638" cy="433389"/>
              </a:xfrm>
              <a:custGeom>
                <a:avLst/>
                <a:gdLst>
                  <a:gd name="T0" fmla="*/ 40975 w 61444"/>
                  <a:gd name="T1" fmla="*/ 17094 h 50346"/>
                  <a:gd name="T2" fmla="*/ 54749 w 61444"/>
                  <a:gd name="T3" fmla="*/ 3546 h 50346"/>
                  <a:gd name="T4" fmla="*/ 51013 w 61444"/>
                  <a:gd name="T5" fmla="*/ 0 h 50346"/>
                  <a:gd name="T6" fmla="*/ 39399 w 61444"/>
                  <a:gd name="T7" fmla="*/ 8413 h 50346"/>
                  <a:gd name="T8" fmla="*/ 23659 w 61444"/>
                  <a:gd name="T9" fmla="*/ 14486 h 50346"/>
                  <a:gd name="T10" fmla="*/ 17861 w 61444"/>
                  <a:gd name="T11" fmla="*/ 14883 h 50346"/>
                  <a:gd name="T12" fmla="*/ 1499 w 61444"/>
                  <a:gd name="T13" fmla="*/ 11506 h 50346"/>
                  <a:gd name="T14" fmla="*/ 0 w 61444"/>
                  <a:gd name="T15" fmla="*/ 19159 h 50346"/>
                  <a:gd name="T16" fmla="*/ 15963 w 61444"/>
                  <a:gd name="T17" fmla="*/ 17942 h 50346"/>
                  <a:gd name="T18" fmla="*/ 17180 w 61444"/>
                  <a:gd name="T19" fmla="*/ 17953 h 50346"/>
                  <a:gd name="T20" fmla="*/ 30506 w 61444"/>
                  <a:gd name="T21" fmla="*/ 22917 h 50346"/>
                  <a:gd name="T22" fmla="*/ 23736 w 61444"/>
                  <a:gd name="T23" fmla="*/ 33820 h 50346"/>
                  <a:gd name="T24" fmla="*/ 8543 w 61444"/>
                  <a:gd name="T25" fmla="*/ 45908 h 50346"/>
                  <a:gd name="T26" fmla="*/ 13873 w 61444"/>
                  <a:gd name="T27" fmla="*/ 50346 h 50346"/>
                  <a:gd name="T28" fmla="*/ 29903 w 61444"/>
                  <a:gd name="T29" fmla="*/ 34945 h 50346"/>
                  <a:gd name="T30" fmla="*/ 44983 w 61444"/>
                  <a:gd name="T31" fmla="*/ 22079 h 50346"/>
                  <a:gd name="T32" fmla="*/ 61444 w 61444"/>
                  <a:gd name="T33" fmla="*/ 9443 h 50346"/>
                  <a:gd name="T34" fmla="*/ 56482 w 61444"/>
                  <a:gd name="T35" fmla="*/ 5200 h 50346"/>
                  <a:gd name="T36" fmla="*/ 40975 w 61444"/>
                  <a:gd name="T37" fmla="*/ 17094 h 50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44" h="50346">
                    <a:moveTo>
                      <a:pt x="40975" y="17094"/>
                    </a:moveTo>
                    <a:lnTo>
                      <a:pt x="54749" y="3546"/>
                    </a:lnTo>
                    <a:lnTo>
                      <a:pt x="51013" y="0"/>
                    </a:lnTo>
                    <a:cubicBezTo>
                      <a:pt x="50696" y="293"/>
                      <a:pt x="44650" y="5821"/>
                      <a:pt x="39399" y="8413"/>
                    </a:cubicBezTo>
                    <a:cubicBezTo>
                      <a:pt x="34146" y="11003"/>
                      <a:pt x="30643" y="13533"/>
                      <a:pt x="23659" y="14486"/>
                    </a:cubicBezTo>
                    <a:cubicBezTo>
                      <a:pt x="21628" y="14764"/>
                      <a:pt x="19689" y="14883"/>
                      <a:pt x="17861" y="14883"/>
                    </a:cubicBezTo>
                    <a:cubicBezTo>
                      <a:pt x="8063" y="14883"/>
                      <a:pt x="1828" y="11675"/>
                      <a:pt x="1499" y="11506"/>
                    </a:cubicBezTo>
                    <a:lnTo>
                      <a:pt x="0" y="19159"/>
                    </a:lnTo>
                    <a:cubicBezTo>
                      <a:pt x="398" y="19097"/>
                      <a:pt x="7948" y="17942"/>
                      <a:pt x="15963" y="17942"/>
                    </a:cubicBezTo>
                    <a:cubicBezTo>
                      <a:pt x="16366" y="17942"/>
                      <a:pt x="16774" y="17945"/>
                      <a:pt x="17180" y="17953"/>
                    </a:cubicBezTo>
                    <a:cubicBezTo>
                      <a:pt x="26150" y="18087"/>
                      <a:pt x="30136" y="21087"/>
                      <a:pt x="30506" y="22917"/>
                    </a:cubicBezTo>
                    <a:cubicBezTo>
                      <a:pt x="31092" y="25758"/>
                      <a:pt x="28738" y="29106"/>
                      <a:pt x="23736" y="33820"/>
                    </a:cubicBezTo>
                    <a:cubicBezTo>
                      <a:pt x="17590" y="39638"/>
                      <a:pt x="8995" y="45594"/>
                      <a:pt x="8543" y="45908"/>
                    </a:cubicBezTo>
                    <a:lnTo>
                      <a:pt x="13873" y="50346"/>
                    </a:lnTo>
                    <a:cubicBezTo>
                      <a:pt x="14468" y="49771"/>
                      <a:pt x="25781" y="38861"/>
                      <a:pt x="29903" y="34945"/>
                    </a:cubicBezTo>
                    <a:cubicBezTo>
                      <a:pt x="34164" y="30918"/>
                      <a:pt x="39419" y="27199"/>
                      <a:pt x="44983" y="22079"/>
                    </a:cubicBezTo>
                    <a:cubicBezTo>
                      <a:pt x="51072" y="16452"/>
                      <a:pt x="60924" y="9793"/>
                      <a:pt x="61444" y="9443"/>
                    </a:cubicBezTo>
                    <a:lnTo>
                      <a:pt x="56482" y="5200"/>
                    </a:lnTo>
                    <a:lnTo>
                      <a:pt x="40975" y="170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3" name="Freeform 33"/>
              <p:cNvSpPr>
                <a:spLocks/>
              </p:cNvSpPr>
              <p:nvPr/>
            </p:nvSpPr>
            <p:spPr bwMode="auto">
              <a:xfrm>
                <a:off x="8837623" y="3290896"/>
                <a:ext cx="90488" cy="85725"/>
              </a:xfrm>
              <a:custGeom>
                <a:avLst/>
                <a:gdLst>
                  <a:gd name="T0" fmla="*/ 5284 w 10521"/>
                  <a:gd name="T1" fmla="*/ 9913 h 9913"/>
                  <a:gd name="T2" fmla="*/ 10175 w 10521"/>
                  <a:gd name="T3" fmla="*/ 5589 h 9913"/>
                  <a:gd name="T4" fmla="*/ 5894 w 10521"/>
                  <a:gd name="T5" fmla="*/ 43 h 9913"/>
                  <a:gd name="T6" fmla="*/ 5252 w 10521"/>
                  <a:gd name="T7" fmla="*/ 0 h 9913"/>
                  <a:gd name="T8" fmla="*/ 347 w 10521"/>
                  <a:gd name="T9" fmla="*/ 4326 h 9913"/>
                  <a:gd name="T10" fmla="*/ 4648 w 10521"/>
                  <a:gd name="T11" fmla="*/ 9872 h 9913"/>
                  <a:gd name="T12" fmla="*/ 5284 w 10521"/>
                  <a:gd name="T13" fmla="*/ 9913 h 9913"/>
                </a:gdLst>
                <a:ahLst/>
                <a:cxnLst>
                  <a:cxn ang="0">
                    <a:pos x="T0" y="T1"/>
                  </a:cxn>
                  <a:cxn ang="0">
                    <a:pos x="T2" y="T3"/>
                  </a:cxn>
                  <a:cxn ang="0">
                    <a:pos x="T4" y="T5"/>
                  </a:cxn>
                  <a:cxn ang="0">
                    <a:pos x="T6" y="T7"/>
                  </a:cxn>
                  <a:cxn ang="0">
                    <a:pos x="T8" y="T9"/>
                  </a:cxn>
                  <a:cxn ang="0">
                    <a:pos x="T10" y="T11"/>
                  </a:cxn>
                  <a:cxn ang="0">
                    <a:pos x="T12" y="T13"/>
                  </a:cxn>
                </a:cxnLst>
                <a:rect l="0" t="0" r="r" b="b"/>
                <a:pathLst>
                  <a:path w="10521" h="9913">
                    <a:moveTo>
                      <a:pt x="5284" y="9913"/>
                    </a:moveTo>
                    <a:cubicBezTo>
                      <a:pt x="7727" y="9913"/>
                      <a:pt x="9851" y="8084"/>
                      <a:pt x="10175" y="5589"/>
                    </a:cubicBezTo>
                    <a:cubicBezTo>
                      <a:pt x="10521" y="2865"/>
                      <a:pt x="8597" y="394"/>
                      <a:pt x="5894" y="43"/>
                    </a:cubicBezTo>
                    <a:cubicBezTo>
                      <a:pt x="5678" y="14"/>
                      <a:pt x="5462" y="0"/>
                      <a:pt x="5252" y="0"/>
                    </a:cubicBezTo>
                    <a:cubicBezTo>
                      <a:pt x="2792" y="0"/>
                      <a:pt x="671" y="1833"/>
                      <a:pt x="347" y="4326"/>
                    </a:cubicBezTo>
                    <a:cubicBezTo>
                      <a:pt x="0" y="7050"/>
                      <a:pt x="1923" y="9522"/>
                      <a:pt x="4648" y="9872"/>
                    </a:cubicBezTo>
                    <a:cubicBezTo>
                      <a:pt x="4860" y="9901"/>
                      <a:pt x="5072" y="9913"/>
                      <a:pt x="5284" y="99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4" name="Freeform 34"/>
              <p:cNvSpPr>
                <a:spLocks/>
              </p:cNvSpPr>
              <p:nvPr/>
            </p:nvSpPr>
            <p:spPr bwMode="auto">
              <a:xfrm>
                <a:off x="8667760" y="3146433"/>
                <a:ext cx="454026" cy="522289"/>
              </a:xfrm>
              <a:custGeom>
                <a:avLst/>
                <a:gdLst>
                  <a:gd name="T0" fmla="*/ 52707 w 52707"/>
                  <a:gd name="T1" fmla="*/ 49641 h 60703"/>
                  <a:gd name="T2" fmla="*/ 43525 w 52707"/>
                  <a:gd name="T3" fmla="*/ 38603 h 60703"/>
                  <a:gd name="T4" fmla="*/ 36403 w 52707"/>
                  <a:gd name="T5" fmla="*/ 23321 h 60703"/>
                  <a:gd name="T6" fmla="*/ 37880 w 52707"/>
                  <a:gd name="T7" fmla="*/ 973 h 60703"/>
                  <a:gd name="T8" fmla="*/ 30161 w 52707"/>
                  <a:gd name="T9" fmla="*/ 0 h 60703"/>
                  <a:gd name="T10" fmla="*/ 32531 w 52707"/>
                  <a:gd name="T11" fmla="*/ 17072 h 60703"/>
                  <a:gd name="T12" fmla="*/ 28446 w 52707"/>
                  <a:gd name="T13" fmla="*/ 30718 h 60703"/>
                  <a:gd name="T14" fmla="*/ 27302 w 52707"/>
                  <a:gd name="T15" fmla="*/ 30869 h 60703"/>
                  <a:gd name="T16" fmla="*/ 17122 w 52707"/>
                  <a:gd name="T17" fmla="*/ 24685 h 60703"/>
                  <a:gd name="T18" fmla="*/ 4047 w 52707"/>
                  <a:gd name="T19" fmla="*/ 10336 h 60703"/>
                  <a:gd name="T20" fmla="*/ 0 w 52707"/>
                  <a:gd name="T21" fmla="*/ 15943 h 60703"/>
                  <a:gd name="T22" fmla="*/ 16419 w 52707"/>
                  <a:gd name="T23" fmla="*/ 30916 h 60703"/>
                  <a:gd name="T24" fmla="*/ 30292 w 52707"/>
                  <a:gd name="T25" fmla="*/ 45107 h 60703"/>
                  <a:gd name="T26" fmla="*/ 43971 w 52707"/>
                  <a:gd name="T27" fmla="*/ 60703 h 60703"/>
                  <a:gd name="T28" fmla="*/ 47882 w 52707"/>
                  <a:gd name="T29" fmla="*/ 55462 h 60703"/>
                  <a:gd name="T30" fmla="*/ 34963 w 52707"/>
                  <a:gd name="T31" fmla="*/ 40765 h 60703"/>
                  <a:gd name="T32" fmla="*/ 49418 w 52707"/>
                  <a:gd name="T33" fmla="*/ 53595 h 60703"/>
                  <a:gd name="T34" fmla="*/ 52707 w 52707"/>
                  <a:gd name="T35" fmla="*/ 49641 h 60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07" h="60703">
                    <a:moveTo>
                      <a:pt x="52707" y="49641"/>
                    </a:moveTo>
                    <a:cubicBezTo>
                      <a:pt x="52394" y="49345"/>
                      <a:pt x="46464" y="43685"/>
                      <a:pt x="43525" y="38603"/>
                    </a:cubicBezTo>
                    <a:cubicBezTo>
                      <a:pt x="40585" y="33542"/>
                      <a:pt x="37824" y="30231"/>
                      <a:pt x="36403" y="23321"/>
                    </a:cubicBezTo>
                    <a:cubicBezTo>
                      <a:pt x="33775" y="10514"/>
                      <a:pt x="37675" y="1451"/>
                      <a:pt x="37880" y="973"/>
                    </a:cubicBezTo>
                    <a:lnTo>
                      <a:pt x="30161" y="0"/>
                    </a:lnTo>
                    <a:cubicBezTo>
                      <a:pt x="30254" y="433"/>
                      <a:pt x="32084" y="8665"/>
                      <a:pt x="32531" y="17072"/>
                    </a:cubicBezTo>
                    <a:cubicBezTo>
                      <a:pt x="32979" y="26028"/>
                      <a:pt x="30272" y="30231"/>
                      <a:pt x="28446" y="30718"/>
                    </a:cubicBezTo>
                    <a:cubicBezTo>
                      <a:pt x="28080" y="30821"/>
                      <a:pt x="27699" y="30869"/>
                      <a:pt x="27302" y="30869"/>
                    </a:cubicBezTo>
                    <a:cubicBezTo>
                      <a:pt x="24721" y="30869"/>
                      <a:pt x="21493" y="28738"/>
                      <a:pt x="17122" y="24685"/>
                    </a:cubicBezTo>
                    <a:cubicBezTo>
                      <a:pt x="10934" y="18941"/>
                      <a:pt x="4391" y="10767"/>
                      <a:pt x="4047" y="10336"/>
                    </a:cubicBezTo>
                    <a:lnTo>
                      <a:pt x="0" y="15943"/>
                    </a:lnTo>
                    <a:cubicBezTo>
                      <a:pt x="613" y="16499"/>
                      <a:pt x="12259" y="27059"/>
                      <a:pt x="16419" y="30916"/>
                    </a:cubicBezTo>
                    <a:cubicBezTo>
                      <a:pt x="20740" y="34906"/>
                      <a:pt x="24807" y="39890"/>
                      <a:pt x="30292" y="45107"/>
                    </a:cubicBezTo>
                    <a:cubicBezTo>
                      <a:pt x="36306" y="50811"/>
                      <a:pt x="43590" y="60205"/>
                      <a:pt x="43971" y="60703"/>
                    </a:cubicBezTo>
                    <a:lnTo>
                      <a:pt x="47882" y="55462"/>
                    </a:lnTo>
                    <a:lnTo>
                      <a:pt x="34963" y="40765"/>
                    </a:lnTo>
                    <a:lnTo>
                      <a:pt x="49418" y="53595"/>
                    </a:lnTo>
                    <a:lnTo>
                      <a:pt x="52707" y="49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5" name="Freeform 39"/>
              <p:cNvSpPr>
                <a:spLocks/>
              </p:cNvSpPr>
              <p:nvPr/>
            </p:nvSpPr>
            <p:spPr bwMode="auto">
              <a:xfrm>
                <a:off x="9207511" y="4521212"/>
                <a:ext cx="106363" cy="106363"/>
              </a:xfrm>
              <a:custGeom>
                <a:avLst/>
                <a:gdLst>
                  <a:gd name="T0" fmla="*/ 6150 w 12281"/>
                  <a:gd name="T1" fmla="*/ 0 h 12286"/>
                  <a:gd name="T2" fmla="*/ 0 w 12281"/>
                  <a:gd name="T3" fmla="*/ 6154 h 12286"/>
                  <a:gd name="T4" fmla="*/ 6150 w 12281"/>
                  <a:gd name="T5" fmla="*/ 12286 h 12286"/>
                  <a:gd name="T6" fmla="*/ 12281 w 12281"/>
                  <a:gd name="T7" fmla="*/ 6154 h 12286"/>
                  <a:gd name="T8" fmla="*/ 6150 w 12281"/>
                  <a:gd name="T9" fmla="*/ 0 h 12286"/>
                </a:gdLst>
                <a:ahLst/>
                <a:cxnLst>
                  <a:cxn ang="0">
                    <a:pos x="T0" y="T1"/>
                  </a:cxn>
                  <a:cxn ang="0">
                    <a:pos x="T2" y="T3"/>
                  </a:cxn>
                  <a:cxn ang="0">
                    <a:pos x="T4" y="T5"/>
                  </a:cxn>
                  <a:cxn ang="0">
                    <a:pos x="T6" y="T7"/>
                  </a:cxn>
                  <a:cxn ang="0">
                    <a:pos x="T8" y="T9"/>
                  </a:cxn>
                </a:cxnLst>
                <a:rect l="0" t="0" r="r" b="b"/>
                <a:pathLst>
                  <a:path w="12281" h="12286">
                    <a:moveTo>
                      <a:pt x="6150" y="0"/>
                    </a:moveTo>
                    <a:cubicBezTo>
                      <a:pt x="2743" y="0"/>
                      <a:pt x="0" y="2764"/>
                      <a:pt x="0" y="6154"/>
                    </a:cubicBezTo>
                    <a:cubicBezTo>
                      <a:pt x="0" y="9540"/>
                      <a:pt x="2743" y="12286"/>
                      <a:pt x="6150" y="12286"/>
                    </a:cubicBezTo>
                    <a:cubicBezTo>
                      <a:pt x="9535" y="12286"/>
                      <a:pt x="12281" y="9540"/>
                      <a:pt x="12281" y="6154"/>
                    </a:cubicBezTo>
                    <a:cubicBezTo>
                      <a:pt x="12281" y="2764"/>
                      <a:pt x="9535" y="0"/>
                      <a:pt x="6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6" name="Freeform 43"/>
              <p:cNvSpPr>
                <a:spLocks/>
              </p:cNvSpPr>
              <p:nvPr/>
            </p:nvSpPr>
            <p:spPr bwMode="auto">
              <a:xfrm>
                <a:off x="9385311" y="4210061"/>
                <a:ext cx="69850" cy="61913"/>
              </a:xfrm>
              <a:custGeom>
                <a:avLst/>
                <a:gdLst>
                  <a:gd name="T0" fmla="*/ 4064 w 8093"/>
                  <a:gd name="T1" fmla="*/ 7104 h 7104"/>
                  <a:gd name="T2" fmla="*/ 7045 w 8093"/>
                  <a:gd name="T3" fmla="*/ 5476 h 7104"/>
                  <a:gd name="T4" fmla="*/ 5976 w 8093"/>
                  <a:gd name="T5" fmla="*/ 569 h 7104"/>
                  <a:gd name="T6" fmla="*/ 4057 w 8093"/>
                  <a:gd name="T7" fmla="*/ 0 h 7104"/>
                  <a:gd name="T8" fmla="*/ 1071 w 8093"/>
                  <a:gd name="T9" fmla="*/ 1639 h 7104"/>
                  <a:gd name="T10" fmla="*/ 2143 w 8093"/>
                  <a:gd name="T11" fmla="*/ 6547 h 7104"/>
                  <a:gd name="T12" fmla="*/ 4064 w 8093"/>
                  <a:gd name="T13" fmla="*/ 7104 h 7104"/>
                </a:gdLst>
                <a:ahLst/>
                <a:cxnLst>
                  <a:cxn ang="0">
                    <a:pos x="T0" y="T1"/>
                  </a:cxn>
                  <a:cxn ang="0">
                    <a:pos x="T2" y="T3"/>
                  </a:cxn>
                  <a:cxn ang="0">
                    <a:pos x="T4" y="T5"/>
                  </a:cxn>
                  <a:cxn ang="0">
                    <a:pos x="T6" y="T7"/>
                  </a:cxn>
                  <a:cxn ang="0">
                    <a:pos x="T8" y="T9"/>
                  </a:cxn>
                  <a:cxn ang="0">
                    <a:pos x="T10" y="T11"/>
                  </a:cxn>
                  <a:cxn ang="0">
                    <a:pos x="T12" y="T13"/>
                  </a:cxn>
                </a:cxnLst>
                <a:rect l="0" t="0" r="r" b="b"/>
                <a:pathLst>
                  <a:path w="8093" h="7104">
                    <a:moveTo>
                      <a:pt x="4064" y="7104"/>
                    </a:moveTo>
                    <a:cubicBezTo>
                      <a:pt x="5230" y="7104"/>
                      <a:pt x="6371" y="6534"/>
                      <a:pt x="7045" y="5476"/>
                    </a:cubicBezTo>
                    <a:cubicBezTo>
                      <a:pt x="8093" y="3822"/>
                      <a:pt x="7628" y="1619"/>
                      <a:pt x="5976" y="569"/>
                    </a:cubicBezTo>
                    <a:cubicBezTo>
                      <a:pt x="5379" y="183"/>
                      <a:pt x="4713" y="0"/>
                      <a:pt x="4057" y="0"/>
                    </a:cubicBezTo>
                    <a:cubicBezTo>
                      <a:pt x="2887" y="0"/>
                      <a:pt x="1745" y="582"/>
                      <a:pt x="1071" y="1639"/>
                    </a:cubicBezTo>
                    <a:cubicBezTo>
                      <a:pt x="0" y="3296"/>
                      <a:pt x="491" y="5494"/>
                      <a:pt x="2143" y="6547"/>
                    </a:cubicBezTo>
                    <a:cubicBezTo>
                      <a:pt x="2738" y="6924"/>
                      <a:pt x="3402" y="7104"/>
                      <a:pt x="4064" y="7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7" name="Freeform 45"/>
              <p:cNvSpPr>
                <a:spLocks/>
              </p:cNvSpPr>
              <p:nvPr/>
            </p:nvSpPr>
            <p:spPr bwMode="auto">
              <a:xfrm>
                <a:off x="8921760" y="4213236"/>
                <a:ext cx="611188" cy="600077"/>
              </a:xfrm>
              <a:custGeom>
                <a:avLst/>
                <a:gdLst>
                  <a:gd name="T0" fmla="*/ 29144 w 70935"/>
                  <a:gd name="T1" fmla="*/ 14173 h 69615"/>
                  <a:gd name="T2" fmla="*/ 9630 w 70935"/>
                  <a:gd name="T3" fmla="*/ 0 h 69615"/>
                  <a:gd name="T4" fmla="*/ 6052 w 70935"/>
                  <a:gd name="T5" fmla="*/ 4673 h 69615"/>
                  <a:gd name="T6" fmla="*/ 23095 w 70935"/>
                  <a:gd name="T7" fmla="*/ 21453 h 69615"/>
                  <a:gd name="T8" fmla="*/ 3929 w 70935"/>
                  <a:gd name="T9" fmla="*/ 7221 h 69615"/>
                  <a:gd name="T10" fmla="*/ 0 w 70935"/>
                  <a:gd name="T11" fmla="*/ 11114 h 69615"/>
                  <a:gd name="T12" fmla="*/ 13891 w 70935"/>
                  <a:gd name="T13" fmla="*/ 24216 h 69615"/>
                  <a:gd name="T14" fmla="*/ 25021 w 70935"/>
                  <a:gd name="T15" fmla="*/ 41915 h 69615"/>
                  <a:gd name="T16" fmla="*/ 26673 w 70935"/>
                  <a:gd name="T17" fmla="*/ 69615 h 69615"/>
                  <a:gd name="T18" fmla="*/ 36342 w 70935"/>
                  <a:gd name="T19" fmla="*/ 69615 h 69615"/>
                  <a:gd name="T20" fmla="*/ 30758 w 70935"/>
                  <a:gd name="T21" fmla="*/ 48979 h 69615"/>
                  <a:gd name="T22" fmla="*/ 33639 w 70935"/>
                  <a:gd name="T23" fmla="*/ 31557 h 69615"/>
                  <a:gd name="T24" fmla="*/ 35817 w 70935"/>
                  <a:gd name="T25" fmla="*/ 31144 h 69615"/>
                  <a:gd name="T26" fmla="*/ 48504 w 70935"/>
                  <a:gd name="T27" fmla="*/ 37200 h 69615"/>
                  <a:gd name="T28" fmla="*/ 66832 w 70935"/>
                  <a:gd name="T29" fmla="*/ 52836 h 69615"/>
                  <a:gd name="T30" fmla="*/ 70935 w 70935"/>
                  <a:gd name="T31" fmla="*/ 45281 h 69615"/>
                  <a:gd name="T32" fmla="*/ 48405 w 70935"/>
                  <a:gd name="T33" fmla="*/ 29433 h 69615"/>
                  <a:gd name="T34" fmla="*/ 29144 w 70935"/>
                  <a:gd name="T35" fmla="*/ 14173 h 6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35" h="69615">
                    <a:moveTo>
                      <a:pt x="29144" y="14173"/>
                    </a:moveTo>
                    <a:cubicBezTo>
                      <a:pt x="20879" y="8078"/>
                      <a:pt x="10192" y="402"/>
                      <a:pt x="9630" y="0"/>
                    </a:cubicBezTo>
                    <a:lnTo>
                      <a:pt x="6052" y="4673"/>
                    </a:lnTo>
                    <a:lnTo>
                      <a:pt x="23095" y="21453"/>
                    </a:lnTo>
                    <a:lnTo>
                      <a:pt x="3929" y="7221"/>
                    </a:lnTo>
                    <a:lnTo>
                      <a:pt x="0" y="11114"/>
                    </a:lnTo>
                    <a:cubicBezTo>
                      <a:pt x="475" y="11480"/>
                      <a:pt x="9493" y="18434"/>
                      <a:pt x="13891" y="24216"/>
                    </a:cubicBezTo>
                    <a:cubicBezTo>
                      <a:pt x="18287" y="29977"/>
                      <a:pt x="22198" y="33640"/>
                      <a:pt x="25021" y="41915"/>
                    </a:cubicBezTo>
                    <a:cubicBezTo>
                      <a:pt x="30255" y="57236"/>
                      <a:pt x="26853" y="68997"/>
                      <a:pt x="26673" y="69615"/>
                    </a:cubicBezTo>
                    <a:lnTo>
                      <a:pt x="36342" y="69615"/>
                    </a:lnTo>
                    <a:cubicBezTo>
                      <a:pt x="36155" y="69098"/>
                      <a:pt x="32605" y="59258"/>
                      <a:pt x="30758" y="48979"/>
                    </a:cubicBezTo>
                    <a:cubicBezTo>
                      <a:pt x="28815" y="38040"/>
                      <a:pt x="31502" y="32452"/>
                      <a:pt x="33639" y="31557"/>
                    </a:cubicBezTo>
                    <a:cubicBezTo>
                      <a:pt x="34309" y="31280"/>
                      <a:pt x="35033" y="31144"/>
                      <a:pt x="35817" y="31144"/>
                    </a:cubicBezTo>
                    <a:cubicBezTo>
                      <a:pt x="38915" y="31144"/>
                      <a:pt x="42992" y="33257"/>
                      <a:pt x="48504" y="37200"/>
                    </a:cubicBezTo>
                    <a:cubicBezTo>
                      <a:pt x="57026" y="43313"/>
                      <a:pt x="66341" y="52360"/>
                      <a:pt x="66832" y="52836"/>
                    </a:cubicBezTo>
                    <a:lnTo>
                      <a:pt x="70935" y="45281"/>
                    </a:lnTo>
                    <a:cubicBezTo>
                      <a:pt x="70097" y="44693"/>
                      <a:pt x="54147" y="33523"/>
                      <a:pt x="48405" y="29433"/>
                    </a:cubicBezTo>
                    <a:cubicBezTo>
                      <a:pt x="42469" y="25208"/>
                      <a:pt x="36692" y="19699"/>
                      <a:pt x="29144" y="14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8" name="Freeform 46"/>
              <p:cNvSpPr>
                <a:spLocks/>
              </p:cNvSpPr>
              <p:nvPr/>
            </p:nvSpPr>
            <p:spPr bwMode="auto">
              <a:xfrm>
                <a:off x="9293236" y="3984636"/>
                <a:ext cx="250825" cy="376238"/>
              </a:xfrm>
              <a:custGeom>
                <a:avLst/>
                <a:gdLst>
                  <a:gd name="T0" fmla="*/ 18484 w 29143"/>
                  <a:gd name="T1" fmla="*/ 12985 h 43568"/>
                  <a:gd name="T2" fmla="*/ 13364 w 29143"/>
                  <a:gd name="T3" fmla="*/ 0 h 43568"/>
                  <a:gd name="T4" fmla="*/ 10175 w 29143"/>
                  <a:gd name="T5" fmla="*/ 1150 h 43568"/>
                  <a:gd name="T6" fmla="*/ 13249 w 29143"/>
                  <a:gd name="T7" fmla="*/ 14658 h 43568"/>
                  <a:gd name="T8" fmla="*/ 8344 w 29143"/>
                  <a:gd name="T9" fmla="*/ 1734 h 43568"/>
                  <a:gd name="T10" fmla="*/ 5213 w 29143"/>
                  <a:gd name="T11" fmla="*/ 2415 h 43568"/>
                  <a:gd name="T12" fmla="*/ 7896 w 29143"/>
                  <a:gd name="T13" fmla="*/ 13119 h 43568"/>
                  <a:gd name="T14" fmla="*/ 7819 w 29143"/>
                  <a:gd name="T15" fmla="*/ 25209 h 43568"/>
                  <a:gd name="T16" fmla="*/ 0 w 29143"/>
                  <a:gd name="T17" fmla="*/ 39229 h 43568"/>
                  <a:gd name="T18" fmla="*/ 4710 w 29143"/>
                  <a:gd name="T19" fmla="*/ 42243 h 43568"/>
                  <a:gd name="T20" fmla="*/ 8423 w 29143"/>
                  <a:gd name="T21" fmla="*/ 30446 h 43568"/>
                  <a:gd name="T22" fmla="*/ 15022 w 29143"/>
                  <a:gd name="T23" fmla="*/ 22837 h 43568"/>
                  <a:gd name="T24" fmla="*/ 15254 w 29143"/>
                  <a:gd name="T25" fmla="*/ 22853 h 43568"/>
                  <a:gd name="T26" fmla="*/ 20720 w 29143"/>
                  <a:gd name="T27" fmla="*/ 30252 h 43568"/>
                  <a:gd name="T28" fmla="*/ 24787 w 29143"/>
                  <a:gd name="T29" fmla="*/ 43568 h 43568"/>
                  <a:gd name="T30" fmla="*/ 29143 w 29143"/>
                  <a:gd name="T31" fmla="*/ 41174 h 43568"/>
                  <a:gd name="T32" fmla="*/ 23096 w 29143"/>
                  <a:gd name="T33" fmla="*/ 26419 h 43568"/>
                  <a:gd name="T34" fmla="*/ 18484 w 29143"/>
                  <a:gd name="T35" fmla="*/ 12985 h 43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43" h="43568">
                    <a:moveTo>
                      <a:pt x="18484" y="12985"/>
                    </a:moveTo>
                    <a:cubicBezTo>
                      <a:pt x="16342" y="7435"/>
                      <a:pt x="13515" y="372"/>
                      <a:pt x="13364" y="0"/>
                    </a:cubicBezTo>
                    <a:lnTo>
                      <a:pt x="10175" y="1150"/>
                    </a:lnTo>
                    <a:lnTo>
                      <a:pt x="13249" y="14658"/>
                    </a:lnTo>
                    <a:lnTo>
                      <a:pt x="8344" y="1734"/>
                    </a:lnTo>
                    <a:lnTo>
                      <a:pt x="5213" y="2415"/>
                    </a:lnTo>
                    <a:cubicBezTo>
                      <a:pt x="5330" y="2739"/>
                      <a:pt x="7568" y="8935"/>
                      <a:pt x="7896" y="13119"/>
                    </a:cubicBezTo>
                    <a:cubicBezTo>
                      <a:pt x="8249" y="17309"/>
                      <a:pt x="9029" y="20306"/>
                      <a:pt x="7819" y="25209"/>
                    </a:cubicBezTo>
                    <a:cubicBezTo>
                      <a:pt x="5605" y="34321"/>
                      <a:pt x="282" y="38983"/>
                      <a:pt x="0" y="39229"/>
                    </a:cubicBezTo>
                    <a:lnTo>
                      <a:pt x="4710" y="42243"/>
                    </a:lnTo>
                    <a:cubicBezTo>
                      <a:pt x="4778" y="41934"/>
                      <a:pt x="6106" y="36034"/>
                      <a:pt x="8423" y="30446"/>
                    </a:cubicBezTo>
                    <a:cubicBezTo>
                      <a:pt x="10743" y="24830"/>
                      <a:pt x="13585" y="22837"/>
                      <a:pt x="15022" y="22837"/>
                    </a:cubicBezTo>
                    <a:cubicBezTo>
                      <a:pt x="15103" y="22837"/>
                      <a:pt x="15181" y="22842"/>
                      <a:pt x="15254" y="22853"/>
                    </a:cubicBezTo>
                    <a:cubicBezTo>
                      <a:pt x="17274" y="23223"/>
                      <a:pt x="18912" y="25678"/>
                      <a:pt x="20720" y="30252"/>
                    </a:cubicBezTo>
                    <a:cubicBezTo>
                      <a:pt x="22979" y="35879"/>
                      <a:pt x="24697" y="43185"/>
                      <a:pt x="24787" y="43568"/>
                    </a:cubicBezTo>
                    <a:lnTo>
                      <a:pt x="29143" y="41174"/>
                    </a:lnTo>
                    <a:cubicBezTo>
                      <a:pt x="28919" y="40626"/>
                      <a:pt x="24612" y="30215"/>
                      <a:pt x="23096" y="26419"/>
                    </a:cubicBezTo>
                    <a:cubicBezTo>
                      <a:pt x="21518" y="22522"/>
                      <a:pt x="20425" y="18049"/>
                      <a:pt x="18484" y="129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579" name="Group 578"/>
              <p:cNvGrpSpPr/>
              <p:nvPr/>
            </p:nvGrpSpPr>
            <p:grpSpPr>
              <a:xfrm>
                <a:off x="6659570" y="3030546"/>
                <a:ext cx="3086103" cy="1433515"/>
                <a:chOff x="6659570" y="3030546"/>
                <a:chExt cx="3086103" cy="1433515"/>
              </a:xfrm>
              <a:grpFill/>
            </p:grpSpPr>
            <p:sp>
              <p:nvSpPr>
                <p:cNvPr id="582" name="Freeform 22"/>
                <p:cNvSpPr>
                  <a:spLocks/>
                </p:cNvSpPr>
                <p:nvPr/>
              </p:nvSpPr>
              <p:spPr bwMode="auto">
                <a:xfrm>
                  <a:off x="7031046" y="3506797"/>
                  <a:ext cx="212725" cy="211138"/>
                </a:xfrm>
                <a:custGeom>
                  <a:avLst/>
                  <a:gdLst>
                    <a:gd name="T0" fmla="*/ 24572 w 24572"/>
                    <a:gd name="T1" fmla="*/ 12282 h 24586"/>
                    <a:gd name="T2" fmla="*/ 12275 w 24572"/>
                    <a:gd name="T3" fmla="*/ 0 h 24586"/>
                    <a:gd name="T4" fmla="*/ 0 w 24572"/>
                    <a:gd name="T5" fmla="*/ 12282 h 24586"/>
                    <a:gd name="T6" fmla="*/ 12275 w 24572"/>
                    <a:gd name="T7" fmla="*/ 24586 h 24586"/>
                    <a:gd name="T8" fmla="*/ 24572 w 24572"/>
                    <a:gd name="T9" fmla="*/ 12282 h 24586"/>
                  </a:gdLst>
                  <a:ahLst/>
                  <a:cxnLst>
                    <a:cxn ang="0">
                      <a:pos x="T0" y="T1"/>
                    </a:cxn>
                    <a:cxn ang="0">
                      <a:pos x="T2" y="T3"/>
                    </a:cxn>
                    <a:cxn ang="0">
                      <a:pos x="T4" y="T5"/>
                    </a:cxn>
                    <a:cxn ang="0">
                      <a:pos x="T6" y="T7"/>
                    </a:cxn>
                    <a:cxn ang="0">
                      <a:pos x="T8" y="T9"/>
                    </a:cxn>
                  </a:cxnLst>
                  <a:rect l="0" t="0" r="r" b="b"/>
                  <a:pathLst>
                    <a:path w="24572" h="24586">
                      <a:moveTo>
                        <a:pt x="24572" y="12282"/>
                      </a:moveTo>
                      <a:cubicBezTo>
                        <a:pt x="24572" y="5508"/>
                        <a:pt x="19065" y="0"/>
                        <a:pt x="12275" y="0"/>
                      </a:cubicBezTo>
                      <a:cubicBezTo>
                        <a:pt x="5485" y="0"/>
                        <a:pt x="0" y="5508"/>
                        <a:pt x="0" y="12282"/>
                      </a:cubicBezTo>
                      <a:cubicBezTo>
                        <a:pt x="0" y="19077"/>
                        <a:pt x="5485" y="24586"/>
                        <a:pt x="12275" y="24586"/>
                      </a:cubicBezTo>
                      <a:cubicBezTo>
                        <a:pt x="19065" y="24586"/>
                        <a:pt x="24572" y="19077"/>
                        <a:pt x="24572" y="12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3" name="Freeform 24"/>
                <p:cNvSpPr>
                  <a:spLocks/>
                </p:cNvSpPr>
                <p:nvPr/>
              </p:nvSpPr>
              <p:spPr bwMode="auto">
                <a:xfrm>
                  <a:off x="6659570" y="3030546"/>
                  <a:ext cx="1166814" cy="1265241"/>
                </a:xfrm>
                <a:custGeom>
                  <a:avLst/>
                  <a:gdLst>
                    <a:gd name="T0" fmla="*/ 98757 w 135355"/>
                    <a:gd name="T1" fmla="*/ 97790 h 146557"/>
                    <a:gd name="T2" fmla="*/ 127768 w 135355"/>
                    <a:gd name="T3" fmla="*/ 133163 h 146557"/>
                    <a:gd name="T4" fmla="*/ 135355 w 135355"/>
                    <a:gd name="T5" fmla="*/ 124500 h 146557"/>
                    <a:gd name="T6" fmla="*/ 110861 w 135355"/>
                    <a:gd name="T7" fmla="*/ 87605 h 146557"/>
                    <a:gd name="T8" fmla="*/ 80332 w 135355"/>
                    <a:gd name="T9" fmla="*/ 49080 h 146557"/>
                    <a:gd name="T10" fmla="*/ 44689 w 135355"/>
                    <a:gd name="T11" fmla="*/ 0 h 146557"/>
                    <a:gd name="T12" fmla="*/ 33559 w 135355"/>
                    <a:gd name="T13" fmla="*/ 12187 h 146557"/>
                    <a:gd name="T14" fmla="*/ 64786 w 135355"/>
                    <a:gd name="T15" fmla="*/ 48866 h 146557"/>
                    <a:gd name="T16" fmla="*/ 76071 w 135355"/>
                    <a:gd name="T17" fmla="*/ 78612 h 146557"/>
                    <a:gd name="T18" fmla="*/ 55408 w 135355"/>
                    <a:gd name="T19" fmla="*/ 85741 h 146557"/>
                    <a:gd name="T20" fmla="*/ 41266 w 135355"/>
                    <a:gd name="T21" fmla="*/ 84374 h 146557"/>
                    <a:gd name="T22" fmla="*/ 0 w 135355"/>
                    <a:gd name="T23" fmla="*/ 73222 h 146557"/>
                    <a:gd name="T24" fmla="*/ 0 w 135355"/>
                    <a:gd name="T25" fmla="*/ 92569 h 146557"/>
                    <a:gd name="T26" fmla="*/ 21180 w 135355"/>
                    <a:gd name="T27" fmla="*/ 90175 h 146557"/>
                    <a:gd name="T28" fmla="*/ 55390 w 135355"/>
                    <a:gd name="T29" fmla="*/ 95860 h 146557"/>
                    <a:gd name="T30" fmla="*/ 90779 w 135355"/>
                    <a:gd name="T31" fmla="*/ 118170 h 146557"/>
                    <a:gd name="T32" fmla="*/ 116830 w 135355"/>
                    <a:gd name="T33" fmla="*/ 146557 h 146557"/>
                    <a:gd name="T34" fmla="*/ 123798 w 135355"/>
                    <a:gd name="T35" fmla="*/ 137230 h 146557"/>
                    <a:gd name="T36" fmla="*/ 98757 w 135355"/>
                    <a:gd name="T37" fmla="*/ 97790 h 146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355" h="146557">
                      <a:moveTo>
                        <a:pt x="98757" y="97790"/>
                      </a:moveTo>
                      <a:lnTo>
                        <a:pt x="127768" y="133163"/>
                      </a:lnTo>
                      <a:lnTo>
                        <a:pt x="135355" y="124500"/>
                      </a:lnTo>
                      <a:cubicBezTo>
                        <a:pt x="134739" y="123485"/>
                        <a:pt x="123019" y="104192"/>
                        <a:pt x="110861" y="87605"/>
                      </a:cubicBezTo>
                      <a:cubicBezTo>
                        <a:pt x="99789" y="72501"/>
                        <a:pt x="88797" y="60934"/>
                        <a:pt x="80332" y="49080"/>
                      </a:cubicBezTo>
                      <a:cubicBezTo>
                        <a:pt x="72142" y="37592"/>
                        <a:pt x="46062" y="1883"/>
                        <a:pt x="44689" y="0"/>
                      </a:cubicBezTo>
                      <a:lnTo>
                        <a:pt x="33559" y="12187"/>
                      </a:lnTo>
                      <a:cubicBezTo>
                        <a:pt x="34508" y="13168"/>
                        <a:pt x="52570" y="31792"/>
                        <a:pt x="64786" y="48866"/>
                      </a:cubicBezTo>
                      <a:cubicBezTo>
                        <a:pt x="74692" y="62706"/>
                        <a:pt x="78833" y="72012"/>
                        <a:pt x="76071" y="78612"/>
                      </a:cubicBezTo>
                      <a:cubicBezTo>
                        <a:pt x="74719" y="81877"/>
                        <a:pt x="68024" y="85741"/>
                        <a:pt x="55408" y="85741"/>
                      </a:cubicBezTo>
                      <a:cubicBezTo>
                        <a:pt x="51321" y="85741"/>
                        <a:pt x="46614" y="85337"/>
                        <a:pt x="41266" y="84374"/>
                      </a:cubicBezTo>
                      <a:cubicBezTo>
                        <a:pt x="20718" y="80697"/>
                        <a:pt x="1035" y="73594"/>
                        <a:pt x="0" y="73222"/>
                      </a:cubicBezTo>
                      <a:lnTo>
                        <a:pt x="0" y="92569"/>
                      </a:lnTo>
                      <a:cubicBezTo>
                        <a:pt x="413" y="92452"/>
                        <a:pt x="8279" y="90175"/>
                        <a:pt x="21180" y="90175"/>
                      </a:cubicBezTo>
                      <a:cubicBezTo>
                        <a:pt x="30597" y="90175"/>
                        <a:pt x="42470" y="91449"/>
                        <a:pt x="55390" y="95860"/>
                      </a:cubicBezTo>
                      <a:cubicBezTo>
                        <a:pt x="71946" y="101526"/>
                        <a:pt x="79223" y="109353"/>
                        <a:pt x="90779" y="118170"/>
                      </a:cubicBezTo>
                      <a:cubicBezTo>
                        <a:pt x="102337" y="126970"/>
                        <a:pt x="116105" y="145578"/>
                        <a:pt x="116830" y="146557"/>
                      </a:cubicBezTo>
                      <a:lnTo>
                        <a:pt x="123798" y="137230"/>
                      </a:lnTo>
                      <a:lnTo>
                        <a:pt x="98757" y="977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4" name="Freeform 29"/>
                <p:cNvSpPr>
                  <a:spLocks/>
                </p:cNvSpPr>
                <p:nvPr/>
              </p:nvSpPr>
              <p:spPr bwMode="auto">
                <a:xfrm>
                  <a:off x="8137534" y="3500447"/>
                  <a:ext cx="231775" cy="212726"/>
                </a:xfrm>
                <a:custGeom>
                  <a:avLst/>
                  <a:gdLst>
                    <a:gd name="T0" fmla="*/ 4806 w 26964"/>
                    <a:gd name="T1" fmla="*/ 3595 h 24583"/>
                    <a:gd name="T2" fmla="*/ 4806 w 26964"/>
                    <a:gd name="T3" fmla="*/ 20976 h 24583"/>
                    <a:gd name="T4" fmla="*/ 13486 w 26964"/>
                    <a:gd name="T5" fmla="*/ 24583 h 24583"/>
                    <a:gd name="T6" fmla="*/ 22179 w 26964"/>
                    <a:gd name="T7" fmla="*/ 20976 h 24583"/>
                    <a:gd name="T8" fmla="*/ 22179 w 26964"/>
                    <a:gd name="T9" fmla="*/ 3595 h 24583"/>
                    <a:gd name="T10" fmla="*/ 13486 w 26964"/>
                    <a:gd name="T11" fmla="*/ 0 h 24583"/>
                    <a:gd name="T12" fmla="*/ 4806 w 26964"/>
                    <a:gd name="T13" fmla="*/ 3595 h 24583"/>
                  </a:gdLst>
                  <a:ahLst/>
                  <a:cxnLst>
                    <a:cxn ang="0">
                      <a:pos x="T0" y="T1"/>
                    </a:cxn>
                    <a:cxn ang="0">
                      <a:pos x="T2" y="T3"/>
                    </a:cxn>
                    <a:cxn ang="0">
                      <a:pos x="T4" y="T5"/>
                    </a:cxn>
                    <a:cxn ang="0">
                      <a:pos x="T6" y="T7"/>
                    </a:cxn>
                    <a:cxn ang="0">
                      <a:pos x="T8" y="T9"/>
                    </a:cxn>
                    <a:cxn ang="0">
                      <a:pos x="T10" y="T11"/>
                    </a:cxn>
                    <a:cxn ang="0">
                      <a:pos x="T12" y="T13"/>
                    </a:cxn>
                  </a:cxnLst>
                  <a:rect l="0" t="0" r="r" b="b"/>
                  <a:pathLst>
                    <a:path w="26964" h="24583">
                      <a:moveTo>
                        <a:pt x="4806" y="3595"/>
                      </a:moveTo>
                      <a:cubicBezTo>
                        <a:pt x="0" y="8401"/>
                        <a:pt x="0" y="16170"/>
                        <a:pt x="4806" y="20976"/>
                      </a:cubicBezTo>
                      <a:cubicBezTo>
                        <a:pt x="7200" y="23382"/>
                        <a:pt x="10341" y="24583"/>
                        <a:pt x="13486" y="24583"/>
                      </a:cubicBezTo>
                      <a:cubicBezTo>
                        <a:pt x="16630" y="24583"/>
                        <a:pt x="19776" y="23382"/>
                        <a:pt x="22179" y="20976"/>
                      </a:cubicBezTo>
                      <a:cubicBezTo>
                        <a:pt x="26964" y="16186"/>
                        <a:pt x="26964" y="8401"/>
                        <a:pt x="22179" y="3595"/>
                      </a:cubicBezTo>
                      <a:cubicBezTo>
                        <a:pt x="19776" y="1197"/>
                        <a:pt x="16630" y="0"/>
                        <a:pt x="13486" y="0"/>
                      </a:cubicBezTo>
                      <a:cubicBezTo>
                        <a:pt x="10341" y="0"/>
                        <a:pt x="7200" y="1197"/>
                        <a:pt x="4806" y="35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5" name="Freeform 30"/>
                <p:cNvSpPr>
                  <a:spLocks/>
                </p:cNvSpPr>
                <p:nvPr/>
              </p:nvSpPr>
              <p:spPr bwMode="auto">
                <a:xfrm>
                  <a:off x="7762884" y="3136908"/>
                  <a:ext cx="835026" cy="1327153"/>
                </a:xfrm>
                <a:custGeom>
                  <a:avLst/>
                  <a:gdLst>
                    <a:gd name="T0" fmla="*/ 87528 w 96988"/>
                    <a:gd name="T1" fmla="*/ 59167 h 153916"/>
                    <a:gd name="T2" fmla="*/ 96988 w 96988"/>
                    <a:gd name="T3" fmla="*/ 4851 h 153916"/>
                    <a:gd name="T4" fmla="*/ 80526 w 96988"/>
                    <a:gd name="T5" fmla="*/ 0 h 153916"/>
                    <a:gd name="T6" fmla="*/ 76673 w 96988"/>
                    <a:gd name="T7" fmla="*/ 48010 h 153916"/>
                    <a:gd name="T8" fmla="*/ 63637 w 96988"/>
                    <a:gd name="T9" fmla="*/ 77058 h 153916"/>
                    <a:gd name="T10" fmla="*/ 61452 w 96988"/>
                    <a:gd name="T11" fmla="*/ 77434 h 153916"/>
                    <a:gd name="T12" fmla="*/ 34961 w 96988"/>
                    <a:gd name="T13" fmla="*/ 56478 h 153916"/>
                    <a:gd name="T14" fmla="*/ 13655 w 96988"/>
                    <a:gd name="T15" fmla="*/ 19412 h 153916"/>
                    <a:gd name="T16" fmla="*/ 0 w 96988"/>
                    <a:gd name="T17" fmla="*/ 33076 h 153916"/>
                    <a:gd name="T18" fmla="*/ 36827 w 96988"/>
                    <a:gd name="T19" fmla="*/ 74603 h 153916"/>
                    <a:gd name="T20" fmla="*/ 46088 w 96988"/>
                    <a:gd name="T21" fmla="*/ 115407 h 153916"/>
                    <a:gd name="T22" fmla="*/ 44454 w 96988"/>
                    <a:gd name="T23" fmla="*/ 153916 h 153916"/>
                    <a:gd name="T24" fmla="*/ 55953 w 96988"/>
                    <a:gd name="T25" fmla="*/ 152241 h 153916"/>
                    <a:gd name="T26" fmla="*/ 66128 w 96988"/>
                    <a:gd name="T27" fmla="*/ 106647 h 153916"/>
                    <a:gd name="T28" fmla="*/ 61655 w 96988"/>
                    <a:gd name="T29" fmla="*/ 152203 h 153916"/>
                    <a:gd name="T30" fmla="*/ 73130 w 96988"/>
                    <a:gd name="T31" fmla="*/ 151423 h 153916"/>
                    <a:gd name="T32" fmla="*/ 81890 w 96988"/>
                    <a:gd name="T33" fmla="*/ 108011 h 153916"/>
                    <a:gd name="T34" fmla="*/ 87528 w 96988"/>
                    <a:gd name="T35" fmla="*/ 59167 h 15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88" h="153916">
                      <a:moveTo>
                        <a:pt x="87528" y="59167"/>
                      </a:moveTo>
                      <a:cubicBezTo>
                        <a:pt x="89846" y="45263"/>
                        <a:pt x="96629" y="6871"/>
                        <a:pt x="96988" y="4851"/>
                      </a:cubicBezTo>
                      <a:lnTo>
                        <a:pt x="80526" y="0"/>
                      </a:lnTo>
                      <a:cubicBezTo>
                        <a:pt x="80504" y="1366"/>
                        <a:pt x="80098" y="27298"/>
                        <a:pt x="76673" y="48010"/>
                      </a:cubicBezTo>
                      <a:cubicBezTo>
                        <a:pt x="73912" y="64810"/>
                        <a:pt x="70253" y="74310"/>
                        <a:pt x="63637" y="77058"/>
                      </a:cubicBezTo>
                      <a:cubicBezTo>
                        <a:pt x="63043" y="77299"/>
                        <a:pt x="62309" y="77434"/>
                        <a:pt x="61452" y="77434"/>
                      </a:cubicBezTo>
                      <a:cubicBezTo>
                        <a:pt x="56084" y="77434"/>
                        <a:pt x="45897" y="72225"/>
                        <a:pt x="34961" y="56478"/>
                      </a:cubicBezTo>
                      <a:cubicBezTo>
                        <a:pt x="23035" y="39347"/>
                        <a:pt x="14124" y="20410"/>
                        <a:pt x="13655" y="19412"/>
                      </a:cubicBezTo>
                      <a:lnTo>
                        <a:pt x="0" y="33076"/>
                      </a:lnTo>
                      <a:cubicBezTo>
                        <a:pt x="1125" y="33702"/>
                        <a:pt x="22546" y="45537"/>
                        <a:pt x="36827" y="74603"/>
                      </a:cubicBezTo>
                      <a:cubicBezTo>
                        <a:pt x="44531" y="90312"/>
                        <a:pt x="44143" y="101001"/>
                        <a:pt x="46088" y="115407"/>
                      </a:cubicBezTo>
                      <a:cubicBezTo>
                        <a:pt x="48034" y="129814"/>
                        <a:pt x="44634" y="152712"/>
                        <a:pt x="44454" y="153916"/>
                      </a:cubicBezTo>
                      <a:lnTo>
                        <a:pt x="55953" y="152241"/>
                      </a:lnTo>
                      <a:lnTo>
                        <a:pt x="66128" y="106647"/>
                      </a:lnTo>
                      <a:lnTo>
                        <a:pt x="61655" y="152203"/>
                      </a:lnTo>
                      <a:lnTo>
                        <a:pt x="73130" y="151423"/>
                      </a:lnTo>
                      <a:cubicBezTo>
                        <a:pt x="73411" y="150268"/>
                        <a:pt x="78757" y="128336"/>
                        <a:pt x="81890" y="108011"/>
                      </a:cubicBezTo>
                      <a:cubicBezTo>
                        <a:pt x="84730" y="89475"/>
                        <a:pt x="85118" y="73534"/>
                        <a:pt x="87528" y="59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6" name="Freeform 40"/>
                <p:cNvSpPr>
                  <a:spLocks/>
                </p:cNvSpPr>
                <p:nvPr/>
              </p:nvSpPr>
              <p:spPr bwMode="auto">
                <a:xfrm>
                  <a:off x="9204336" y="3678247"/>
                  <a:ext cx="195263" cy="195263"/>
                </a:xfrm>
                <a:custGeom>
                  <a:avLst/>
                  <a:gdLst>
                    <a:gd name="T0" fmla="*/ 0 w 22706"/>
                    <a:gd name="T1" fmla="*/ 11351 h 22717"/>
                    <a:gd name="T2" fmla="*/ 11344 w 22706"/>
                    <a:gd name="T3" fmla="*/ 22717 h 22717"/>
                    <a:gd name="T4" fmla="*/ 22706 w 22706"/>
                    <a:gd name="T5" fmla="*/ 11351 h 22717"/>
                    <a:gd name="T6" fmla="*/ 11344 w 22706"/>
                    <a:gd name="T7" fmla="*/ 0 h 22717"/>
                    <a:gd name="T8" fmla="*/ 0 w 22706"/>
                    <a:gd name="T9" fmla="*/ 11351 h 22717"/>
                  </a:gdLst>
                  <a:ahLst/>
                  <a:cxnLst>
                    <a:cxn ang="0">
                      <a:pos x="T0" y="T1"/>
                    </a:cxn>
                    <a:cxn ang="0">
                      <a:pos x="T2" y="T3"/>
                    </a:cxn>
                    <a:cxn ang="0">
                      <a:pos x="T4" y="T5"/>
                    </a:cxn>
                    <a:cxn ang="0">
                      <a:pos x="T6" y="T7"/>
                    </a:cxn>
                    <a:cxn ang="0">
                      <a:pos x="T8" y="T9"/>
                    </a:cxn>
                  </a:cxnLst>
                  <a:rect l="0" t="0" r="r" b="b"/>
                  <a:pathLst>
                    <a:path w="22706" h="22717">
                      <a:moveTo>
                        <a:pt x="0" y="11351"/>
                      </a:moveTo>
                      <a:cubicBezTo>
                        <a:pt x="0" y="17617"/>
                        <a:pt x="5077" y="22717"/>
                        <a:pt x="11344" y="22717"/>
                      </a:cubicBezTo>
                      <a:cubicBezTo>
                        <a:pt x="17626" y="22717"/>
                        <a:pt x="22706" y="17617"/>
                        <a:pt x="22706" y="11351"/>
                      </a:cubicBezTo>
                      <a:cubicBezTo>
                        <a:pt x="22706" y="5083"/>
                        <a:pt x="17626" y="0"/>
                        <a:pt x="11344" y="0"/>
                      </a:cubicBezTo>
                      <a:cubicBezTo>
                        <a:pt x="5077" y="0"/>
                        <a:pt x="0" y="5083"/>
                        <a:pt x="0" y="11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7" name="Freeform 48"/>
                <p:cNvSpPr>
                  <a:spLocks/>
                </p:cNvSpPr>
                <p:nvPr/>
              </p:nvSpPr>
              <p:spPr bwMode="auto">
                <a:xfrm>
                  <a:off x="8634422" y="3270259"/>
                  <a:ext cx="1111251" cy="1131890"/>
                </a:xfrm>
                <a:custGeom>
                  <a:avLst/>
                  <a:gdLst>
                    <a:gd name="T0" fmla="*/ 44730 w 128990"/>
                    <a:gd name="T1" fmla="*/ 105497 h 131178"/>
                    <a:gd name="T2" fmla="*/ 77417 w 128990"/>
                    <a:gd name="T3" fmla="*/ 84899 h 131178"/>
                    <a:gd name="T4" fmla="*/ 119496 w 128990"/>
                    <a:gd name="T5" fmla="*/ 77856 h 131178"/>
                    <a:gd name="T6" fmla="*/ 128990 w 128990"/>
                    <a:gd name="T7" fmla="*/ 78319 h 131178"/>
                    <a:gd name="T8" fmla="*/ 128606 w 128990"/>
                    <a:gd name="T9" fmla="*/ 63992 h 131178"/>
                    <a:gd name="T10" fmla="*/ 90471 w 128990"/>
                    <a:gd name="T11" fmla="*/ 74292 h 131178"/>
                    <a:gd name="T12" fmla="*/ 77434 w 128990"/>
                    <a:gd name="T13" fmla="*/ 75548 h 131178"/>
                    <a:gd name="T14" fmla="*/ 58309 w 128990"/>
                    <a:gd name="T15" fmla="*/ 68956 h 131178"/>
                    <a:gd name="T16" fmla="*/ 68737 w 128990"/>
                    <a:gd name="T17" fmla="*/ 41489 h 131178"/>
                    <a:gd name="T18" fmla="*/ 97591 w 128990"/>
                    <a:gd name="T19" fmla="*/ 7594 h 131178"/>
                    <a:gd name="T20" fmla="*/ 83659 w 128990"/>
                    <a:gd name="T21" fmla="*/ 0 h 131178"/>
                    <a:gd name="T22" fmla="*/ 54379 w 128990"/>
                    <a:gd name="T23" fmla="*/ 41662 h 131178"/>
                    <a:gd name="T24" fmla="*/ 26170 w 128990"/>
                    <a:gd name="T25" fmla="*/ 77270 h 131178"/>
                    <a:gd name="T26" fmla="*/ 0 w 128990"/>
                    <a:gd name="T27" fmla="*/ 113381 h 131178"/>
                    <a:gd name="T28" fmla="*/ 8640 w 128990"/>
                    <a:gd name="T29" fmla="*/ 120004 h 131178"/>
                    <a:gd name="T30" fmla="*/ 39651 w 128990"/>
                    <a:gd name="T31" fmla="*/ 88463 h 131178"/>
                    <a:gd name="T32" fmla="*/ 13347 w 128990"/>
                    <a:gd name="T33" fmla="*/ 123935 h 131178"/>
                    <a:gd name="T34" fmla="*/ 20526 w 128990"/>
                    <a:gd name="T35" fmla="*/ 131178 h 131178"/>
                    <a:gd name="T36" fmla="*/ 44730 w 128990"/>
                    <a:gd name="T37" fmla="*/ 105497 h 13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990" h="131178">
                      <a:moveTo>
                        <a:pt x="44730" y="105497"/>
                      </a:moveTo>
                      <a:cubicBezTo>
                        <a:pt x="55409" y="97363"/>
                        <a:pt x="62141" y="90118"/>
                        <a:pt x="77417" y="84899"/>
                      </a:cubicBezTo>
                      <a:cubicBezTo>
                        <a:pt x="94707" y="79004"/>
                        <a:pt x="110118" y="77856"/>
                        <a:pt x="119496" y="77856"/>
                      </a:cubicBezTo>
                      <a:cubicBezTo>
                        <a:pt x="125471" y="77856"/>
                        <a:pt x="128816" y="78298"/>
                        <a:pt x="128990" y="78319"/>
                      </a:cubicBezTo>
                      <a:lnTo>
                        <a:pt x="128606" y="63992"/>
                      </a:lnTo>
                      <a:cubicBezTo>
                        <a:pt x="127646" y="64337"/>
                        <a:pt x="109458" y="70886"/>
                        <a:pt x="90471" y="74292"/>
                      </a:cubicBezTo>
                      <a:cubicBezTo>
                        <a:pt x="85544" y="75174"/>
                        <a:pt x="81202" y="75548"/>
                        <a:pt x="77434" y="75548"/>
                      </a:cubicBezTo>
                      <a:cubicBezTo>
                        <a:pt x="65755" y="75548"/>
                        <a:pt x="59560" y="71974"/>
                        <a:pt x="58309" y="68956"/>
                      </a:cubicBezTo>
                      <a:cubicBezTo>
                        <a:pt x="55759" y="62863"/>
                        <a:pt x="59593" y="54258"/>
                        <a:pt x="68737" y="41489"/>
                      </a:cubicBezTo>
                      <a:cubicBezTo>
                        <a:pt x="80043" y="25699"/>
                        <a:pt x="96716" y="8499"/>
                        <a:pt x="97591" y="7594"/>
                      </a:cubicBezTo>
                      <a:lnTo>
                        <a:pt x="83659" y="0"/>
                      </a:lnTo>
                      <a:cubicBezTo>
                        <a:pt x="82575" y="1555"/>
                        <a:pt x="61947" y="31072"/>
                        <a:pt x="54379" y="41662"/>
                      </a:cubicBezTo>
                      <a:cubicBezTo>
                        <a:pt x="46577" y="52643"/>
                        <a:pt x="36425" y="63313"/>
                        <a:pt x="26170" y="77270"/>
                      </a:cubicBezTo>
                      <a:cubicBezTo>
                        <a:pt x="14942" y="92593"/>
                        <a:pt x="746" y="112344"/>
                        <a:pt x="0" y="113381"/>
                      </a:cubicBezTo>
                      <a:lnTo>
                        <a:pt x="8640" y="120004"/>
                      </a:lnTo>
                      <a:lnTo>
                        <a:pt x="39651" y="88463"/>
                      </a:lnTo>
                      <a:lnTo>
                        <a:pt x="13347" y="123935"/>
                      </a:lnTo>
                      <a:lnTo>
                        <a:pt x="20526" y="131178"/>
                      </a:lnTo>
                      <a:cubicBezTo>
                        <a:pt x="21200" y="130300"/>
                        <a:pt x="34047" y="113635"/>
                        <a:pt x="44730" y="105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580" name="Freeform 50"/>
              <p:cNvSpPr>
                <a:spLocks/>
              </p:cNvSpPr>
              <p:nvPr/>
            </p:nvSpPr>
            <p:spPr bwMode="auto">
              <a:xfrm>
                <a:off x="9794886" y="4286261"/>
                <a:ext cx="98425" cy="88900"/>
              </a:xfrm>
              <a:custGeom>
                <a:avLst/>
                <a:gdLst>
                  <a:gd name="T0" fmla="*/ 5653 w 11305"/>
                  <a:gd name="T1" fmla="*/ 0 h 10304"/>
                  <a:gd name="T2" fmla="*/ 2004 w 11305"/>
                  <a:gd name="T3" fmla="*/ 1503 h 10304"/>
                  <a:gd name="T4" fmla="*/ 2004 w 11305"/>
                  <a:gd name="T5" fmla="*/ 8787 h 10304"/>
                  <a:gd name="T6" fmla="*/ 5653 w 11305"/>
                  <a:gd name="T7" fmla="*/ 10304 h 10304"/>
                  <a:gd name="T8" fmla="*/ 9299 w 11305"/>
                  <a:gd name="T9" fmla="*/ 8787 h 10304"/>
                  <a:gd name="T10" fmla="*/ 9299 w 11305"/>
                  <a:gd name="T11" fmla="*/ 1503 h 10304"/>
                  <a:gd name="T12" fmla="*/ 5653 w 11305"/>
                  <a:gd name="T13" fmla="*/ 0 h 10304"/>
                </a:gdLst>
                <a:ahLst/>
                <a:cxnLst>
                  <a:cxn ang="0">
                    <a:pos x="T0" y="T1"/>
                  </a:cxn>
                  <a:cxn ang="0">
                    <a:pos x="T2" y="T3"/>
                  </a:cxn>
                  <a:cxn ang="0">
                    <a:pos x="T4" y="T5"/>
                  </a:cxn>
                  <a:cxn ang="0">
                    <a:pos x="T6" y="T7"/>
                  </a:cxn>
                  <a:cxn ang="0">
                    <a:pos x="T8" y="T9"/>
                  </a:cxn>
                  <a:cxn ang="0">
                    <a:pos x="T10" y="T11"/>
                  </a:cxn>
                  <a:cxn ang="0">
                    <a:pos x="T12" y="T13"/>
                  </a:cxn>
                </a:cxnLst>
                <a:rect l="0" t="0" r="r" b="b"/>
                <a:pathLst>
                  <a:path w="11305" h="10304">
                    <a:moveTo>
                      <a:pt x="5653" y="0"/>
                    </a:moveTo>
                    <a:cubicBezTo>
                      <a:pt x="4335" y="0"/>
                      <a:pt x="3018" y="502"/>
                      <a:pt x="2004" y="1503"/>
                    </a:cubicBezTo>
                    <a:cubicBezTo>
                      <a:pt x="0" y="3530"/>
                      <a:pt x="0" y="6781"/>
                      <a:pt x="2004" y="8787"/>
                    </a:cubicBezTo>
                    <a:cubicBezTo>
                      <a:pt x="3018" y="9797"/>
                      <a:pt x="4335" y="10304"/>
                      <a:pt x="5653" y="10304"/>
                    </a:cubicBezTo>
                    <a:cubicBezTo>
                      <a:pt x="6970" y="10304"/>
                      <a:pt x="8289" y="9797"/>
                      <a:pt x="9299" y="8787"/>
                    </a:cubicBezTo>
                    <a:cubicBezTo>
                      <a:pt x="11305" y="6781"/>
                      <a:pt x="11305" y="3530"/>
                      <a:pt x="9299" y="1503"/>
                    </a:cubicBezTo>
                    <a:cubicBezTo>
                      <a:pt x="8289" y="502"/>
                      <a:pt x="6970" y="0"/>
                      <a:pt x="56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1" name="Freeform 51"/>
              <p:cNvSpPr>
                <a:spLocks/>
              </p:cNvSpPr>
              <p:nvPr/>
            </p:nvSpPr>
            <p:spPr bwMode="auto">
              <a:xfrm>
                <a:off x="9637724" y="3963998"/>
                <a:ext cx="350838" cy="563564"/>
              </a:xfrm>
              <a:custGeom>
                <a:avLst/>
                <a:gdLst>
                  <a:gd name="T0" fmla="*/ 34340 w 40680"/>
                  <a:gd name="T1" fmla="*/ 20011 h 65313"/>
                  <a:gd name="T2" fmla="*/ 31149 w 40680"/>
                  <a:gd name="T3" fmla="*/ 0 h 65313"/>
                  <a:gd name="T4" fmla="*/ 26263 w 40680"/>
                  <a:gd name="T5" fmla="*/ 664 h 65313"/>
                  <a:gd name="T6" fmla="*/ 26421 w 40680"/>
                  <a:gd name="T7" fmla="*/ 20731 h 65313"/>
                  <a:gd name="T8" fmla="*/ 23483 w 40680"/>
                  <a:gd name="T9" fmla="*/ 897 h 65313"/>
                  <a:gd name="T10" fmla="*/ 18851 w 40680"/>
                  <a:gd name="T11" fmla="*/ 876 h 65313"/>
                  <a:gd name="T12" fmla="*/ 19338 w 40680"/>
                  <a:gd name="T13" fmla="*/ 16900 h 65313"/>
                  <a:gd name="T14" fmla="*/ 15445 w 40680"/>
                  <a:gd name="T15" fmla="*/ 34011 h 65313"/>
                  <a:gd name="T16" fmla="*/ 0 w 40680"/>
                  <a:gd name="T17" fmla="*/ 51433 h 65313"/>
                  <a:gd name="T18" fmla="*/ 5717 w 40680"/>
                  <a:gd name="T19" fmla="*/ 57177 h 65313"/>
                  <a:gd name="T20" fmla="*/ 14647 w 40680"/>
                  <a:gd name="T21" fmla="*/ 41620 h 65313"/>
                  <a:gd name="T22" fmla="*/ 25767 w 40680"/>
                  <a:gd name="T23" fmla="*/ 32834 h 65313"/>
                  <a:gd name="T24" fmla="*/ 26694 w 40680"/>
                  <a:gd name="T25" fmla="*/ 32997 h 65313"/>
                  <a:gd name="T26" fmla="*/ 32158 w 40680"/>
                  <a:gd name="T27" fmla="*/ 45166 h 65313"/>
                  <a:gd name="T28" fmla="*/ 33775 w 40680"/>
                  <a:gd name="T29" fmla="*/ 65313 h 65313"/>
                  <a:gd name="T30" fmla="*/ 40680 w 40680"/>
                  <a:gd name="T31" fmla="*/ 63268 h 65313"/>
                  <a:gd name="T32" fmla="*/ 36712 w 40680"/>
                  <a:gd name="T33" fmla="*/ 40493 h 65313"/>
                  <a:gd name="T34" fmla="*/ 34340 w 40680"/>
                  <a:gd name="T35" fmla="*/ 20011 h 65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680" h="65313">
                    <a:moveTo>
                      <a:pt x="34340" y="20011"/>
                    </a:moveTo>
                    <a:cubicBezTo>
                      <a:pt x="33035" y="11486"/>
                      <a:pt x="31243" y="574"/>
                      <a:pt x="31149" y="0"/>
                    </a:cubicBezTo>
                    <a:lnTo>
                      <a:pt x="26263" y="664"/>
                    </a:lnTo>
                    <a:lnTo>
                      <a:pt x="26421" y="20731"/>
                    </a:lnTo>
                    <a:lnTo>
                      <a:pt x="23483" y="897"/>
                    </a:lnTo>
                    <a:lnTo>
                      <a:pt x="18851" y="876"/>
                    </a:lnTo>
                    <a:cubicBezTo>
                      <a:pt x="18918" y="1373"/>
                      <a:pt x="20134" y="10861"/>
                      <a:pt x="19338" y="16900"/>
                    </a:cubicBezTo>
                    <a:cubicBezTo>
                      <a:pt x="18519" y="22935"/>
                      <a:pt x="18677" y="27431"/>
                      <a:pt x="15445" y="34011"/>
                    </a:cubicBezTo>
                    <a:cubicBezTo>
                      <a:pt x="9455" y="46214"/>
                      <a:pt x="475" y="51171"/>
                      <a:pt x="0" y="51433"/>
                    </a:cubicBezTo>
                    <a:lnTo>
                      <a:pt x="5717" y="57177"/>
                    </a:lnTo>
                    <a:cubicBezTo>
                      <a:pt x="5915" y="56758"/>
                      <a:pt x="9649" y="48806"/>
                      <a:pt x="14647" y="41620"/>
                    </a:cubicBezTo>
                    <a:cubicBezTo>
                      <a:pt x="19238" y="35034"/>
                      <a:pt x="23511" y="32834"/>
                      <a:pt x="25767" y="32834"/>
                    </a:cubicBezTo>
                    <a:cubicBezTo>
                      <a:pt x="26130" y="32834"/>
                      <a:pt x="26441" y="32893"/>
                      <a:pt x="26694" y="32997"/>
                    </a:cubicBezTo>
                    <a:cubicBezTo>
                      <a:pt x="29455" y="34124"/>
                      <a:pt x="30993" y="38137"/>
                      <a:pt x="32158" y="45166"/>
                    </a:cubicBezTo>
                    <a:cubicBezTo>
                      <a:pt x="33599" y="53865"/>
                      <a:pt x="33768" y="64742"/>
                      <a:pt x="33775" y="65313"/>
                    </a:cubicBezTo>
                    <a:lnTo>
                      <a:pt x="40680" y="63268"/>
                    </a:lnTo>
                    <a:cubicBezTo>
                      <a:pt x="40531" y="62421"/>
                      <a:pt x="37686" y="46334"/>
                      <a:pt x="36712" y="40493"/>
                    </a:cubicBezTo>
                    <a:cubicBezTo>
                      <a:pt x="35700" y="34458"/>
                      <a:pt x="35526" y="27782"/>
                      <a:pt x="34340" y="200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24" name="Group 323"/>
            <p:cNvGrpSpPr/>
            <p:nvPr/>
          </p:nvGrpSpPr>
          <p:grpSpPr>
            <a:xfrm>
              <a:off x="5140331" y="1114428"/>
              <a:ext cx="6118232" cy="3233746"/>
              <a:chOff x="5140331" y="1114428"/>
              <a:chExt cx="6118232" cy="3233746"/>
            </a:xfrm>
            <a:solidFill>
              <a:srgbClr val="6F732D"/>
            </a:solidFill>
          </p:grpSpPr>
          <p:sp>
            <p:nvSpPr>
              <p:cNvPr id="369" name="Freeform 59"/>
              <p:cNvSpPr>
                <a:spLocks/>
              </p:cNvSpPr>
              <p:nvPr/>
            </p:nvSpPr>
            <p:spPr bwMode="auto">
              <a:xfrm>
                <a:off x="5715007" y="3267084"/>
                <a:ext cx="58738" cy="60325"/>
              </a:xfrm>
              <a:custGeom>
                <a:avLst/>
                <a:gdLst>
                  <a:gd name="T0" fmla="*/ 5628 w 6750"/>
                  <a:gd name="T1" fmla="*/ 5751 h 7084"/>
                  <a:gd name="T2" fmla="*/ 6376 w 6750"/>
                  <a:gd name="T3" fmla="*/ 2575 h 7084"/>
                  <a:gd name="T4" fmla="*/ 2408 w 6750"/>
                  <a:gd name="T5" fmla="*/ 528 h 7084"/>
                  <a:gd name="T6" fmla="*/ 1121 w 6750"/>
                  <a:gd name="T7" fmla="*/ 1326 h 7084"/>
                  <a:gd name="T8" fmla="*/ 373 w 6750"/>
                  <a:gd name="T9" fmla="*/ 4502 h 7084"/>
                  <a:gd name="T10" fmla="*/ 4342 w 6750"/>
                  <a:gd name="T11" fmla="*/ 6549 h 7084"/>
                  <a:gd name="T12" fmla="*/ 5628 w 6750"/>
                  <a:gd name="T13" fmla="*/ 5751 h 7084"/>
                </a:gdLst>
                <a:ahLst/>
                <a:cxnLst>
                  <a:cxn ang="0">
                    <a:pos x="T0" y="T1"/>
                  </a:cxn>
                  <a:cxn ang="0">
                    <a:pos x="T2" y="T3"/>
                  </a:cxn>
                  <a:cxn ang="0">
                    <a:pos x="T4" y="T5"/>
                  </a:cxn>
                  <a:cxn ang="0">
                    <a:pos x="T6" y="T7"/>
                  </a:cxn>
                  <a:cxn ang="0">
                    <a:pos x="T8" y="T9"/>
                  </a:cxn>
                  <a:cxn ang="0">
                    <a:pos x="T10" y="T11"/>
                  </a:cxn>
                  <a:cxn ang="0">
                    <a:pos x="T12" y="T13"/>
                  </a:cxn>
                </a:cxnLst>
                <a:rect l="0" t="0" r="r" b="b"/>
                <a:pathLst>
                  <a:path w="6750" h="7084">
                    <a:moveTo>
                      <a:pt x="5628" y="5751"/>
                    </a:moveTo>
                    <a:cubicBezTo>
                      <a:pt x="6421" y="4942"/>
                      <a:pt x="6750" y="3727"/>
                      <a:pt x="6376" y="2575"/>
                    </a:cubicBezTo>
                    <a:cubicBezTo>
                      <a:pt x="5848" y="911"/>
                      <a:pt x="4074" y="0"/>
                      <a:pt x="2408" y="528"/>
                    </a:cubicBezTo>
                    <a:cubicBezTo>
                      <a:pt x="1905" y="694"/>
                      <a:pt x="1468" y="970"/>
                      <a:pt x="1121" y="1326"/>
                    </a:cubicBezTo>
                    <a:cubicBezTo>
                      <a:pt x="328" y="2137"/>
                      <a:pt x="0" y="3350"/>
                      <a:pt x="373" y="4502"/>
                    </a:cubicBezTo>
                    <a:cubicBezTo>
                      <a:pt x="904" y="6170"/>
                      <a:pt x="2683" y="7084"/>
                      <a:pt x="4342" y="6549"/>
                    </a:cubicBezTo>
                    <a:cubicBezTo>
                      <a:pt x="4845" y="6385"/>
                      <a:pt x="5280" y="6107"/>
                      <a:pt x="5628" y="57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0" name="Freeform 60"/>
              <p:cNvSpPr>
                <a:spLocks/>
              </p:cNvSpPr>
              <p:nvPr/>
            </p:nvSpPr>
            <p:spPr bwMode="auto">
              <a:xfrm>
                <a:off x="5656269" y="3059121"/>
                <a:ext cx="28575" cy="30163"/>
              </a:xfrm>
              <a:custGeom>
                <a:avLst/>
                <a:gdLst>
                  <a:gd name="T0" fmla="*/ 2011 w 3316"/>
                  <a:gd name="T1" fmla="*/ 3258 h 3457"/>
                  <a:gd name="T2" fmla="*/ 2780 w 3316"/>
                  <a:gd name="T3" fmla="*/ 2827 h 3457"/>
                  <a:gd name="T4" fmla="*/ 3197 w 3316"/>
                  <a:gd name="T5" fmla="*/ 1380 h 3457"/>
                  <a:gd name="T6" fmla="*/ 1310 w 3316"/>
                  <a:gd name="T7" fmla="*/ 197 h 3457"/>
                  <a:gd name="T8" fmla="*/ 528 w 3316"/>
                  <a:gd name="T9" fmla="*/ 627 h 3457"/>
                  <a:gd name="T10" fmla="*/ 122 w 3316"/>
                  <a:gd name="T11" fmla="*/ 2079 h 3457"/>
                  <a:gd name="T12" fmla="*/ 2011 w 3316"/>
                  <a:gd name="T13" fmla="*/ 3258 h 3457"/>
                </a:gdLst>
                <a:ahLst/>
                <a:cxnLst>
                  <a:cxn ang="0">
                    <a:pos x="T0" y="T1"/>
                  </a:cxn>
                  <a:cxn ang="0">
                    <a:pos x="T2" y="T3"/>
                  </a:cxn>
                  <a:cxn ang="0">
                    <a:pos x="T4" y="T5"/>
                  </a:cxn>
                  <a:cxn ang="0">
                    <a:pos x="T6" y="T7"/>
                  </a:cxn>
                  <a:cxn ang="0">
                    <a:pos x="T8" y="T9"/>
                  </a:cxn>
                  <a:cxn ang="0">
                    <a:pos x="T10" y="T11"/>
                  </a:cxn>
                  <a:cxn ang="0">
                    <a:pos x="T12" y="T13"/>
                  </a:cxn>
                </a:cxnLst>
                <a:rect l="0" t="0" r="r" b="b"/>
                <a:pathLst>
                  <a:path w="3316" h="3457">
                    <a:moveTo>
                      <a:pt x="2011" y="3258"/>
                    </a:moveTo>
                    <a:cubicBezTo>
                      <a:pt x="2315" y="3190"/>
                      <a:pt x="2577" y="3035"/>
                      <a:pt x="2780" y="2827"/>
                    </a:cubicBezTo>
                    <a:cubicBezTo>
                      <a:pt x="3143" y="2456"/>
                      <a:pt x="3316" y="1919"/>
                      <a:pt x="3197" y="1380"/>
                    </a:cubicBezTo>
                    <a:cubicBezTo>
                      <a:pt x="3001" y="532"/>
                      <a:pt x="2155" y="0"/>
                      <a:pt x="1310" y="197"/>
                    </a:cubicBezTo>
                    <a:cubicBezTo>
                      <a:pt x="999" y="264"/>
                      <a:pt x="735" y="418"/>
                      <a:pt x="528" y="627"/>
                    </a:cubicBezTo>
                    <a:cubicBezTo>
                      <a:pt x="171" y="993"/>
                      <a:pt x="0" y="1534"/>
                      <a:pt x="122" y="2079"/>
                    </a:cubicBezTo>
                    <a:cubicBezTo>
                      <a:pt x="316" y="2924"/>
                      <a:pt x="1166" y="3457"/>
                      <a:pt x="2011" y="3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1" name="Freeform 61"/>
              <p:cNvSpPr>
                <a:spLocks/>
              </p:cNvSpPr>
              <p:nvPr/>
            </p:nvSpPr>
            <p:spPr bwMode="auto">
              <a:xfrm>
                <a:off x="5613407" y="3003558"/>
                <a:ext cx="157163" cy="141288"/>
              </a:xfrm>
              <a:custGeom>
                <a:avLst/>
                <a:gdLst>
                  <a:gd name="T0" fmla="*/ 7571 w 18367"/>
                  <a:gd name="T1" fmla="*/ 11653 h 16229"/>
                  <a:gd name="T2" fmla="*/ 12621 w 18367"/>
                  <a:gd name="T3" fmla="*/ 13427 h 16229"/>
                  <a:gd name="T4" fmla="*/ 16683 w 18367"/>
                  <a:gd name="T5" fmla="*/ 16229 h 16229"/>
                  <a:gd name="T6" fmla="*/ 17292 w 18367"/>
                  <a:gd name="T7" fmla="*/ 14864 h 16229"/>
                  <a:gd name="T8" fmla="*/ 13037 w 18367"/>
                  <a:gd name="T9" fmla="*/ 10652 h 16229"/>
                  <a:gd name="T10" fmla="*/ 17664 w 18367"/>
                  <a:gd name="T11" fmla="*/ 14243 h 16229"/>
                  <a:gd name="T12" fmla="*/ 18367 w 18367"/>
                  <a:gd name="T13" fmla="*/ 12945 h 16229"/>
                  <a:gd name="T14" fmla="*/ 14253 w 18367"/>
                  <a:gd name="T15" fmla="*/ 9043 h 16229"/>
                  <a:gd name="T16" fmla="*/ 9338 w 18367"/>
                  <a:gd name="T17" fmla="*/ 5102 h 16229"/>
                  <a:gd name="T18" fmla="*/ 3488 w 18367"/>
                  <a:gd name="T19" fmla="*/ 0 h 16229"/>
                  <a:gd name="T20" fmla="*/ 2444 w 18367"/>
                  <a:gd name="T21" fmla="*/ 1836 h 16229"/>
                  <a:gd name="T22" fmla="*/ 7399 w 18367"/>
                  <a:gd name="T23" fmla="*/ 5523 h 16229"/>
                  <a:gd name="T24" fmla="*/ 9656 w 18367"/>
                  <a:gd name="T25" fmla="*/ 8912 h 16229"/>
                  <a:gd name="T26" fmla="*/ 9365 w 18367"/>
                  <a:gd name="T27" fmla="*/ 9403 h 16229"/>
                  <a:gd name="T28" fmla="*/ 5469 w 18367"/>
                  <a:gd name="T29" fmla="*/ 10623 h 16229"/>
                  <a:gd name="T30" fmla="*/ 0 w 18367"/>
                  <a:gd name="T31" fmla="*/ 10416 h 16229"/>
                  <a:gd name="T32" fmla="*/ 559 w 18367"/>
                  <a:gd name="T33" fmla="*/ 12821 h 16229"/>
                  <a:gd name="T34" fmla="*/ 7571 w 18367"/>
                  <a:gd name="T35" fmla="*/ 11653 h 16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67" h="16229">
                    <a:moveTo>
                      <a:pt x="7571" y="11653"/>
                    </a:moveTo>
                    <a:cubicBezTo>
                      <a:pt x="9791" y="11890"/>
                      <a:pt x="10928" y="12657"/>
                      <a:pt x="12621" y="13427"/>
                    </a:cubicBezTo>
                    <a:cubicBezTo>
                      <a:pt x="14318" y="14199"/>
                      <a:pt x="16566" y="16126"/>
                      <a:pt x="16683" y="16229"/>
                    </a:cubicBezTo>
                    <a:lnTo>
                      <a:pt x="17292" y="14864"/>
                    </a:lnTo>
                    <a:lnTo>
                      <a:pt x="13037" y="10652"/>
                    </a:lnTo>
                    <a:lnTo>
                      <a:pt x="17664" y="14243"/>
                    </a:lnTo>
                    <a:lnTo>
                      <a:pt x="18367" y="12945"/>
                    </a:lnTo>
                    <a:cubicBezTo>
                      <a:pt x="18261" y="12835"/>
                      <a:pt x="16246" y="10761"/>
                      <a:pt x="14253" y="9043"/>
                    </a:cubicBezTo>
                    <a:cubicBezTo>
                      <a:pt x="12438" y="7469"/>
                      <a:pt x="10738" y="6346"/>
                      <a:pt x="9338" y="5102"/>
                    </a:cubicBezTo>
                    <a:cubicBezTo>
                      <a:pt x="7990" y="3907"/>
                      <a:pt x="3713" y="194"/>
                      <a:pt x="3488" y="0"/>
                    </a:cubicBezTo>
                    <a:lnTo>
                      <a:pt x="2444" y="1836"/>
                    </a:lnTo>
                    <a:cubicBezTo>
                      <a:pt x="2591" y="1933"/>
                      <a:pt x="5377" y="3743"/>
                      <a:pt x="7399" y="5523"/>
                    </a:cubicBezTo>
                    <a:cubicBezTo>
                      <a:pt x="9023" y="6962"/>
                      <a:pt x="9816" y="8008"/>
                      <a:pt x="9656" y="8912"/>
                    </a:cubicBezTo>
                    <a:cubicBezTo>
                      <a:pt x="9631" y="9058"/>
                      <a:pt x="9537" y="9227"/>
                      <a:pt x="9365" y="9403"/>
                    </a:cubicBezTo>
                    <a:cubicBezTo>
                      <a:pt x="8846" y="9935"/>
                      <a:pt x="7614" y="10519"/>
                      <a:pt x="5469" y="10623"/>
                    </a:cubicBezTo>
                    <a:cubicBezTo>
                      <a:pt x="2803" y="10751"/>
                      <a:pt x="143" y="10433"/>
                      <a:pt x="0" y="10416"/>
                    </a:cubicBezTo>
                    <a:lnTo>
                      <a:pt x="559" y="12821"/>
                    </a:lnTo>
                    <a:cubicBezTo>
                      <a:pt x="704" y="12740"/>
                      <a:pt x="3439" y="11227"/>
                      <a:pt x="7571" y="11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2" name="Freeform 62"/>
              <p:cNvSpPr>
                <a:spLocks/>
              </p:cNvSpPr>
              <p:nvPr/>
            </p:nvSpPr>
            <p:spPr bwMode="auto">
              <a:xfrm>
                <a:off x="5964244" y="3263909"/>
                <a:ext cx="44450" cy="42863"/>
              </a:xfrm>
              <a:custGeom>
                <a:avLst/>
                <a:gdLst>
                  <a:gd name="T0" fmla="*/ 847 w 5236"/>
                  <a:gd name="T1" fmla="*/ 821 h 5106"/>
                  <a:gd name="T2" fmla="*/ 160 w 5236"/>
                  <a:gd name="T3" fmla="*/ 2268 h 5106"/>
                  <a:gd name="T4" fmla="*/ 2335 w 5236"/>
                  <a:gd name="T5" fmla="*/ 5021 h 5106"/>
                  <a:gd name="T6" fmla="*/ 4396 w 5236"/>
                  <a:gd name="T7" fmla="*/ 4284 h 5106"/>
                  <a:gd name="T8" fmla="*/ 5085 w 5236"/>
                  <a:gd name="T9" fmla="*/ 2843 h 5106"/>
                  <a:gd name="T10" fmla="*/ 2905 w 5236"/>
                  <a:gd name="T11" fmla="*/ 91 h 5106"/>
                  <a:gd name="T12" fmla="*/ 847 w 5236"/>
                  <a:gd name="T13" fmla="*/ 821 h 5106"/>
                </a:gdLst>
                <a:ahLst/>
                <a:cxnLst>
                  <a:cxn ang="0">
                    <a:pos x="T0" y="T1"/>
                  </a:cxn>
                  <a:cxn ang="0">
                    <a:pos x="T2" y="T3"/>
                  </a:cxn>
                  <a:cxn ang="0">
                    <a:pos x="T4" y="T5"/>
                  </a:cxn>
                  <a:cxn ang="0">
                    <a:pos x="T6" y="T7"/>
                  </a:cxn>
                  <a:cxn ang="0">
                    <a:pos x="T8" y="T9"/>
                  </a:cxn>
                  <a:cxn ang="0">
                    <a:pos x="T10" y="T11"/>
                  </a:cxn>
                  <a:cxn ang="0">
                    <a:pos x="T12" y="T13"/>
                  </a:cxn>
                </a:cxnLst>
                <a:rect l="0" t="0" r="r" b="b"/>
                <a:pathLst>
                  <a:path w="5236" h="5106">
                    <a:moveTo>
                      <a:pt x="847" y="821"/>
                    </a:moveTo>
                    <a:cubicBezTo>
                      <a:pt x="475" y="1200"/>
                      <a:pt x="225" y="1700"/>
                      <a:pt x="160" y="2268"/>
                    </a:cubicBezTo>
                    <a:cubicBezTo>
                      <a:pt x="0" y="3625"/>
                      <a:pt x="974" y="4863"/>
                      <a:pt x="2335" y="5021"/>
                    </a:cubicBezTo>
                    <a:cubicBezTo>
                      <a:pt x="3129" y="5106"/>
                      <a:pt x="3879" y="4813"/>
                      <a:pt x="4396" y="4284"/>
                    </a:cubicBezTo>
                    <a:cubicBezTo>
                      <a:pt x="4767" y="3907"/>
                      <a:pt x="5018" y="3407"/>
                      <a:pt x="5085" y="2843"/>
                    </a:cubicBezTo>
                    <a:cubicBezTo>
                      <a:pt x="5236" y="1475"/>
                      <a:pt x="4262" y="251"/>
                      <a:pt x="2905" y="91"/>
                    </a:cubicBezTo>
                    <a:cubicBezTo>
                      <a:pt x="2112" y="0"/>
                      <a:pt x="1363" y="291"/>
                      <a:pt x="847" y="8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3" name="Freeform 63"/>
              <p:cNvSpPr>
                <a:spLocks/>
              </p:cNvSpPr>
              <p:nvPr/>
            </p:nvSpPr>
            <p:spPr bwMode="auto">
              <a:xfrm>
                <a:off x="5614994" y="3068646"/>
                <a:ext cx="250825" cy="341313"/>
              </a:xfrm>
              <a:custGeom>
                <a:avLst/>
                <a:gdLst>
                  <a:gd name="T0" fmla="*/ 29063 w 29063"/>
                  <a:gd name="T1" fmla="*/ 5903 h 39632"/>
                  <a:gd name="T2" fmla="*/ 26550 w 29063"/>
                  <a:gd name="T3" fmla="*/ 3804 h 39632"/>
                  <a:gd name="T4" fmla="*/ 19004 w 29063"/>
                  <a:gd name="T5" fmla="*/ 13529 h 39632"/>
                  <a:gd name="T6" fmla="*/ 25368 w 29063"/>
                  <a:gd name="T7" fmla="*/ 2823 h 39632"/>
                  <a:gd name="T8" fmla="*/ 22305 w 29063"/>
                  <a:gd name="T9" fmla="*/ 0 h 39632"/>
                  <a:gd name="T10" fmla="*/ 15557 w 29063"/>
                  <a:gd name="T11" fmla="*/ 11369 h 39632"/>
                  <a:gd name="T12" fmla="*/ 8540 w 29063"/>
                  <a:gd name="T13" fmla="*/ 21872 h 39632"/>
                  <a:gd name="T14" fmla="*/ 0 w 29063"/>
                  <a:gd name="T15" fmla="*/ 33178 h 39632"/>
                  <a:gd name="T16" fmla="*/ 3195 w 29063"/>
                  <a:gd name="T17" fmla="*/ 36217 h 39632"/>
                  <a:gd name="T18" fmla="*/ 9714 w 29063"/>
                  <a:gd name="T19" fmla="*/ 25693 h 39632"/>
                  <a:gd name="T20" fmla="*/ 12226 w 29063"/>
                  <a:gd name="T21" fmla="*/ 22663 h 39632"/>
                  <a:gd name="T22" fmla="*/ 16099 w 29063"/>
                  <a:gd name="T23" fmla="*/ 20587 h 39632"/>
                  <a:gd name="T24" fmla="*/ 20249 w 29063"/>
                  <a:gd name="T25" fmla="*/ 28663 h 39632"/>
                  <a:gd name="T26" fmla="*/ 20770 w 29063"/>
                  <a:gd name="T27" fmla="*/ 39632 h 39632"/>
                  <a:gd name="T28" fmla="*/ 25501 w 29063"/>
                  <a:gd name="T29" fmla="*/ 38110 h 39632"/>
                  <a:gd name="T30" fmla="*/ 21949 w 29063"/>
                  <a:gd name="T31" fmla="*/ 24300 h 39632"/>
                  <a:gd name="T32" fmla="*/ 24609 w 29063"/>
                  <a:gd name="T33" fmla="*/ 13887 h 39632"/>
                  <a:gd name="T34" fmla="*/ 29063 w 29063"/>
                  <a:gd name="T35" fmla="*/ 5903 h 39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63" h="39632">
                    <a:moveTo>
                      <a:pt x="29063" y="5903"/>
                    </a:moveTo>
                    <a:lnTo>
                      <a:pt x="26550" y="3804"/>
                    </a:lnTo>
                    <a:lnTo>
                      <a:pt x="19004" y="13529"/>
                    </a:lnTo>
                    <a:lnTo>
                      <a:pt x="25368" y="2823"/>
                    </a:lnTo>
                    <a:lnTo>
                      <a:pt x="22305" y="0"/>
                    </a:lnTo>
                    <a:cubicBezTo>
                      <a:pt x="22124" y="355"/>
                      <a:pt x="18655" y="7090"/>
                      <a:pt x="15557" y="11369"/>
                    </a:cubicBezTo>
                    <a:cubicBezTo>
                      <a:pt x="12733" y="15276"/>
                      <a:pt x="10774" y="18869"/>
                      <a:pt x="8540" y="21872"/>
                    </a:cubicBezTo>
                    <a:cubicBezTo>
                      <a:pt x="6375" y="24781"/>
                      <a:pt x="320" y="32759"/>
                      <a:pt x="0" y="33178"/>
                    </a:cubicBezTo>
                    <a:lnTo>
                      <a:pt x="3195" y="36217"/>
                    </a:lnTo>
                    <a:cubicBezTo>
                      <a:pt x="3361" y="35906"/>
                      <a:pt x="6497" y="30029"/>
                      <a:pt x="9714" y="25693"/>
                    </a:cubicBezTo>
                    <a:cubicBezTo>
                      <a:pt x="10623" y="24469"/>
                      <a:pt x="11454" y="23455"/>
                      <a:pt x="12226" y="22663"/>
                    </a:cubicBezTo>
                    <a:cubicBezTo>
                      <a:pt x="13664" y="21194"/>
                      <a:pt x="14906" y="20486"/>
                      <a:pt x="16099" y="20587"/>
                    </a:cubicBezTo>
                    <a:cubicBezTo>
                      <a:pt x="17289" y="20693"/>
                      <a:pt x="19485" y="23000"/>
                      <a:pt x="20249" y="28663"/>
                    </a:cubicBezTo>
                    <a:cubicBezTo>
                      <a:pt x="20965" y="33985"/>
                      <a:pt x="20778" y="39352"/>
                      <a:pt x="20770" y="39632"/>
                    </a:cubicBezTo>
                    <a:lnTo>
                      <a:pt x="25501" y="38110"/>
                    </a:lnTo>
                    <a:cubicBezTo>
                      <a:pt x="25316" y="37836"/>
                      <a:pt x="21798" y="32617"/>
                      <a:pt x="21949" y="24300"/>
                    </a:cubicBezTo>
                    <a:cubicBezTo>
                      <a:pt x="22030" y="19805"/>
                      <a:pt x="23366" y="17404"/>
                      <a:pt x="24609" y="13887"/>
                    </a:cubicBezTo>
                    <a:cubicBezTo>
                      <a:pt x="25853" y="10357"/>
                      <a:pt x="28901" y="6126"/>
                      <a:pt x="29063" y="59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4" name="Freeform 64"/>
              <p:cNvSpPr>
                <a:spLocks/>
              </p:cNvSpPr>
              <p:nvPr/>
            </p:nvSpPr>
            <p:spPr bwMode="auto">
              <a:xfrm>
                <a:off x="5865819" y="3117858"/>
                <a:ext cx="228600" cy="261938"/>
              </a:xfrm>
              <a:custGeom>
                <a:avLst/>
                <a:gdLst>
                  <a:gd name="T0" fmla="*/ 2378 w 26561"/>
                  <a:gd name="T1" fmla="*/ 2645 h 30275"/>
                  <a:gd name="T2" fmla="*/ 8920 w 26561"/>
                  <a:gd name="T3" fmla="*/ 9917 h 30275"/>
                  <a:gd name="T4" fmla="*/ 1621 w 26561"/>
                  <a:gd name="T5" fmla="*/ 3583 h 30275"/>
                  <a:gd name="T6" fmla="*/ 0 w 26561"/>
                  <a:gd name="T7" fmla="*/ 5583 h 30275"/>
                  <a:gd name="T8" fmla="*/ 4657 w 26561"/>
                  <a:gd name="T9" fmla="*/ 11049 h 30275"/>
                  <a:gd name="T10" fmla="*/ 8303 w 26561"/>
                  <a:gd name="T11" fmla="*/ 18656 h 30275"/>
                  <a:gd name="T12" fmla="*/ 7696 w 26561"/>
                  <a:gd name="T13" fmla="*/ 29832 h 30275"/>
                  <a:gd name="T14" fmla="*/ 11567 w 26561"/>
                  <a:gd name="T15" fmla="*/ 30275 h 30275"/>
                  <a:gd name="T16" fmla="*/ 10284 w 26561"/>
                  <a:gd name="T17" fmla="*/ 21749 h 30275"/>
                  <a:gd name="T18" fmla="*/ 11666 w 26561"/>
                  <a:gd name="T19" fmla="*/ 15283 h 30275"/>
                  <a:gd name="T20" fmla="*/ 12241 w 26561"/>
                  <a:gd name="T21" fmla="*/ 14904 h 30275"/>
                  <a:gd name="T22" fmla="*/ 17936 w 26561"/>
                  <a:gd name="T23" fmla="*/ 17859 h 30275"/>
                  <a:gd name="T24" fmla="*/ 24568 w 26561"/>
                  <a:gd name="T25" fmla="*/ 24974 h 30275"/>
                  <a:gd name="T26" fmla="*/ 26561 w 26561"/>
                  <a:gd name="T27" fmla="*/ 22138 h 30275"/>
                  <a:gd name="T28" fmla="*/ 18254 w 26561"/>
                  <a:gd name="T29" fmla="*/ 14744 h 30275"/>
                  <a:gd name="T30" fmla="*/ 11243 w 26561"/>
                  <a:gd name="T31" fmla="*/ 7728 h 30275"/>
                  <a:gd name="T32" fmla="*/ 4297 w 26561"/>
                  <a:gd name="T33" fmla="*/ 0 h 30275"/>
                  <a:gd name="T34" fmla="*/ 2378 w 26561"/>
                  <a:gd name="T35" fmla="*/ 2645 h 30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61" h="30275">
                    <a:moveTo>
                      <a:pt x="2378" y="2645"/>
                    </a:moveTo>
                    <a:lnTo>
                      <a:pt x="8920" y="9917"/>
                    </a:lnTo>
                    <a:lnTo>
                      <a:pt x="1621" y="3583"/>
                    </a:lnTo>
                    <a:lnTo>
                      <a:pt x="0" y="5583"/>
                    </a:lnTo>
                    <a:cubicBezTo>
                      <a:pt x="156" y="5729"/>
                      <a:pt x="3156" y="8522"/>
                      <a:pt x="4657" y="11049"/>
                    </a:cubicBezTo>
                    <a:cubicBezTo>
                      <a:pt x="6155" y="13561"/>
                      <a:pt x="7557" y="15204"/>
                      <a:pt x="8303" y="18656"/>
                    </a:cubicBezTo>
                    <a:cubicBezTo>
                      <a:pt x="9698" y="25033"/>
                      <a:pt x="7796" y="29593"/>
                      <a:pt x="7696" y="29832"/>
                    </a:cubicBezTo>
                    <a:lnTo>
                      <a:pt x="11567" y="30275"/>
                    </a:lnTo>
                    <a:cubicBezTo>
                      <a:pt x="11515" y="30060"/>
                      <a:pt x="10550" y="25953"/>
                      <a:pt x="10284" y="21749"/>
                    </a:cubicBezTo>
                    <a:cubicBezTo>
                      <a:pt x="10061" y="18168"/>
                      <a:pt x="10870" y="16097"/>
                      <a:pt x="11666" y="15283"/>
                    </a:cubicBezTo>
                    <a:cubicBezTo>
                      <a:pt x="11863" y="15082"/>
                      <a:pt x="12061" y="14954"/>
                      <a:pt x="12241" y="14904"/>
                    </a:cubicBezTo>
                    <a:cubicBezTo>
                      <a:pt x="13628" y="14508"/>
                      <a:pt x="15402" y="15554"/>
                      <a:pt x="17936" y="17859"/>
                    </a:cubicBezTo>
                    <a:cubicBezTo>
                      <a:pt x="21072" y="20704"/>
                      <a:pt x="24394" y="24758"/>
                      <a:pt x="24568" y="24974"/>
                    </a:cubicBezTo>
                    <a:lnTo>
                      <a:pt x="26561" y="22138"/>
                    </a:lnTo>
                    <a:cubicBezTo>
                      <a:pt x="26252" y="21865"/>
                      <a:pt x="20371" y="16640"/>
                      <a:pt x="18254" y="14744"/>
                    </a:cubicBezTo>
                    <a:cubicBezTo>
                      <a:pt x="16074" y="12774"/>
                      <a:pt x="14009" y="10298"/>
                      <a:pt x="11243" y="7728"/>
                    </a:cubicBezTo>
                    <a:cubicBezTo>
                      <a:pt x="8199" y="4913"/>
                      <a:pt x="4493" y="246"/>
                      <a:pt x="4297" y="0"/>
                    </a:cubicBezTo>
                    <a:lnTo>
                      <a:pt x="2378" y="2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5" name="Freeform 65"/>
              <p:cNvSpPr>
                <a:spLocks/>
              </p:cNvSpPr>
              <p:nvPr/>
            </p:nvSpPr>
            <p:spPr bwMode="auto">
              <a:xfrm>
                <a:off x="5495931" y="2746382"/>
                <a:ext cx="57150" cy="57150"/>
              </a:xfrm>
              <a:custGeom>
                <a:avLst/>
                <a:gdLst>
                  <a:gd name="T0" fmla="*/ 5394 w 6603"/>
                  <a:gd name="T1" fmla="*/ 1157 h 6594"/>
                  <a:gd name="T2" fmla="*/ 1158 w 6603"/>
                  <a:gd name="T3" fmla="*/ 1202 h 6594"/>
                  <a:gd name="T4" fmla="*/ 1206 w 6603"/>
                  <a:gd name="T5" fmla="*/ 5440 h 6594"/>
                  <a:gd name="T6" fmla="*/ 5446 w 6603"/>
                  <a:gd name="T7" fmla="*/ 5395 h 6594"/>
                  <a:gd name="T8" fmla="*/ 5394 w 6603"/>
                  <a:gd name="T9" fmla="*/ 1157 h 6594"/>
                </a:gdLst>
                <a:ahLst/>
                <a:cxnLst>
                  <a:cxn ang="0">
                    <a:pos x="T0" y="T1"/>
                  </a:cxn>
                  <a:cxn ang="0">
                    <a:pos x="T2" y="T3"/>
                  </a:cxn>
                  <a:cxn ang="0">
                    <a:pos x="T4" y="T5"/>
                  </a:cxn>
                  <a:cxn ang="0">
                    <a:pos x="T6" y="T7"/>
                  </a:cxn>
                  <a:cxn ang="0">
                    <a:pos x="T8" y="T9"/>
                  </a:cxn>
                </a:cxnLst>
                <a:rect l="0" t="0" r="r" b="b"/>
                <a:pathLst>
                  <a:path w="6603" h="6594">
                    <a:moveTo>
                      <a:pt x="5394" y="1157"/>
                    </a:moveTo>
                    <a:cubicBezTo>
                      <a:pt x="4211" y="0"/>
                      <a:pt x="2315" y="18"/>
                      <a:pt x="1158" y="1202"/>
                    </a:cubicBezTo>
                    <a:cubicBezTo>
                      <a:pt x="0" y="2388"/>
                      <a:pt x="22" y="4282"/>
                      <a:pt x="1206" y="5440"/>
                    </a:cubicBezTo>
                    <a:cubicBezTo>
                      <a:pt x="2385" y="6594"/>
                      <a:pt x="4286" y="6579"/>
                      <a:pt x="5446" y="5395"/>
                    </a:cubicBezTo>
                    <a:cubicBezTo>
                      <a:pt x="6603" y="4211"/>
                      <a:pt x="6574" y="2309"/>
                      <a:pt x="5394" y="1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6" name="Freeform 66"/>
              <p:cNvSpPr>
                <a:spLocks/>
              </p:cNvSpPr>
              <p:nvPr/>
            </p:nvSpPr>
            <p:spPr bwMode="auto">
              <a:xfrm>
                <a:off x="5713419" y="2897195"/>
                <a:ext cx="30163" cy="30163"/>
              </a:xfrm>
              <a:custGeom>
                <a:avLst/>
                <a:gdLst>
                  <a:gd name="T0" fmla="*/ 674 w 3592"/>
                  <a:gd name="T1" fmla="*/ 631 h 3471"/>
                  <a:gd name="T2" fmla="*/ 465 w 3592"/>
                  <a:gd name="T3" fmla="*/ 897 h 3471"/>
                  <a:gd name="T4" fmla="*/ 963 w 3592"/>
                  <a:gd name="T5" fmla="*/ 3073 h 3471"/>
                  <a:gd name="T6" fmla="*/ 2919 w 3592"/>
                  <a:gd name="T7" fmla="*/ 2842 h 3471"/>
                  <a:gd name="T8" fmla="*/ 3127 w 3592"/>
                  <a:gd name="T9" fmla="*/ 2574 h 3471"/>
                  <a:gd name="T10" fmla="*/ 2635 w 3592"/>
                  <a:gd name="T11" fmla="*/ 403 h 3471"/>
                  <a:gd name="T12" fmla="*/ 674 w 3592"/>
                  <a:gd name="T13" fmla="*/ 631 h 3471"/>
                </a:gdLst>
                <a:ahLst/>
                <a:cxnLst>
                  <a:cxn ang="0">
                    <a:pos x="T0" y="T1"/>
                  </a:cxn>
                  <a:cxn ang="0">
                    <a:pos x="T2" y="T3"/>
                  </a:cxn>
                  <a:cxn ang="0">
                    <a:pos x="T4" y="T5"/>
                  </a:cxn>
                  <a:cxn ang="0">
                    <a:pos x="T6" y="T7"/>
                  </a:cxn>
                  <a:cxn ang="0">
                    <a:pos x="T8" y="T9"/>
                  </a:cxn>
                  <a:cxn ang="0">
                    <a:pos x="T10" y="T11"/>
                  </a:cxn>
                  <a:cxn ang="0">
                    <a:pos x="T12" y="T13"/>
                  </a:cxn>
                </a:cxnLst>
                <a:rect l="0" t="0" r="r" b="b"/>
                <a:pathLst>
                  <a:path w="3592" h="3471">
                    <a:moveTo>
                      <a:pt x="674" y="631"/>
                    </a:moveTo>
                    <a:cubicBezTo>
                      <a:pt x="597" y="710"/>
                      <a:pt x="526" y="798"/>
                      <a:pt x="465" y="897"/>
                    </a:cubicBezTo>
                    <a:cubicBezTo>
                      <a:pt x="0" y="1636"/>
                      <a:pt x="223" y="2608"/>
                      <a:pt x="963" y="3073"/>
                    </a:cubicBezTo>
                    <a:cubicBezTo>
                      <a:pt x="1601" y="3471"/>
                      <a:pt x="2415" y="3357"/>
                      <a:pt x="2919" y="2842"/>
                    </a:cubicBezTo>
                    <a:cubicBezTo>
                      <a:pt x="2998" y="2761"/>
                      <a:pt x="3066" y="2674"/>
                      <a:pt x="3127" y="2574"/>
                    </a:cubicBezTo>
                    <a:cubicBezTo>
                      <a:pt x="3592" y="1835"/>
                      <a:pt x="3371" y="865"/>
                      <a:pt x="2635" y="403"/>
                    </a:cubicBezTo>
                    <a:cubicBezTo>
                      <a:pt x="1993" y="0"/>
                      <a:pt x="1179" y="117"/>
                      <a:pt x="674" y="6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7" name="Freeform 67"/>
              <p:cNvSpPr>
                <a:spLocks/>
              </p:cNvSpPr>
              <p:nvPr/>
            </p:nvSpPr>
            <p:spPr bwMode="auto">
              <a:xfrm>
                <a:off x="5999169" y="3103571"/>
                <a:ext cx="31750" cy="30163"/>
              </a:xfrm>
              <a:custGeom>
                <a:avLst/>
                <a:gdLst>
                  <a:gd name="T0" fmla="*/ 2428 w 3629"/>
                  <a:gd name="T1" fmla="*/ 255 h 3474"/>
                  <a:gd name="T2" fmla="*/ 667 w 3629"/>
                  <a:gd name="T3" fmla="*/ 622 h 3474"/>
                  <a:gd name="T4" fmla="*/ 332 w 3629"/>
                  <a:gd name="T5" fmla="*/ 1127 h 3474"/>
                  <a:gd name="T6" fmla="*/ 1213 w 3629"/>
                  <a:gd name="T7" fmla="*/ 3219 h 3474"/>
                  <a:gd name="T8" fmla="*/ 2960 w 3629"/>
                  <a:gd name="T9" fmla="*/ 2861 h 3474"/>
                  <a:gd name="T10" fmla="*/ 3296 w 3629"/>
                  <a:gd name="T11" fmla="*/ 2347 h 3474"/>
                  <a:gd name="T12" fmla="*/ 2428 w 3629"/>
                  <a:gd name="T13" fmla="*/ 255 h 3474"/>
                </a:gdLst>
                <a:ahLst/>
                <a:cxnLst>
                  <a:cxn ang="0">
                    <a:pos x="T0" y="T1"/>
                  </a:cxn>
                  <a:cxn ang="0">
                    <a:pos x="T2" y="T3"/>
                  </a:cxn>
                  <a:cxn ang="0">
                    <a:pos x="T4" y="T5"/>
                  </a:cxn>
                  <a:cxn ang="0">
                    <a:pos x="T6" y="T7"/>
                  </a:cxn>
                  <a:cxn ang="0">
                    <a:pos x="T8" y="T9"/>
                  </a:cxn>
                  <a:cxn ang="0">
                    <a:pos x="T10" y="T11"/>
                  </a:cxn>
                  <a:cxn ang="0">
                    <a:pos x="T12" y="T13"/>
                  </a:cxn>
                </a:cxnLst>
                <a:rect l="0" t="0" r="r" b="b"/>
                <a:pathLst>
                  <a:path w="3629" h="3474">
                    <a:moveTo>
                      <a:pt x="2428" y="255"/>
                    </a:moveTo>
                    <a:cubicBezTo>
                      <a:pt x="1804" y="0"/>
                      <a:pt x="1111" y="167"/>
                      <a:pt x="667" y="622"/>
                    </a:cubicBezTo>
                    <a:cubicBezTo>
                      <a:pt x="528" y="764"/>
                      <a:pt x="413" y="933"/>
                      <a:pt x="332" y="1127"/>
                    </a:cubicBezTo>
                    <a:cubicBezTo>
                      <a:pt x="0" y="1946"/>
                      <a:pt x="392" y="2883"/>
                      <a:pt x="1213" y="3219"/>
                    </a:cubicBezTo>
                    <a:cubicBezTo>
                      <a:pt x="1830" y="3474"/>
                      <a:pt x="2518" y="3312"/>
                      <a:pt x="2960" y="2861"/>
                    </a:cubicBezTo>
                    <a:cubicBezTo>
                      <a:pt x="3100" y="2717"/>
                      <a:pt x="3215" y="2543"/>
                      <a:pt x="3296" y="2347"/>
                    </a:cubicBezTo>
                    <a:cubicBezTo>
                      <a:pt x="3629" y="1526"/>
                      <a:pt x="3244" y="595"/>
                      <a:pt x="2428"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8" name="Freeform 68"/>
              <p:cNvSpPr>
                <a:spLocks/>
              </p:cNvSpPr>
              <p:nvPr/>
            </p:nvSpPr>
            <p:spPr bwMode="auto">
              <a:xfrm>
                <a:off x="5686432" y="2801945"/>
                <a:ext cx="107950" cy="179388"/>
              </a:xfrm>
              <a:custGeom>
                <a:avLst/>
                <a:gdLst>
                  <a:gd name="T0" fmla="*/ 4446 w 12559"/>
                  <a:gd name="T1" fmla="*/ 4860 h 20805"/>
                  <a:gd name="T2" fmla="*/ 3548 w 12559"/>
                  <a:gd name="T3" fmla="*/ 0 h 20805"/>
                  <a:gd name="T4" fmla="*/ 2160 w 12559"/>
                  <a:gd name="T5" fmla="*/ 539 h 20805"/>
                  <a:gd name="T6" fmla="*/ 2196 w 12559"/>
                  <a:gd name="T7" fmla="*/ 6517 h 20805"/>
                  <a:gd name="T8" fmla="*/ 1450 w 12559"/>
                  <a:gd name="T9" fmla="*/ 710 h 20805"/>
                  <a:gd name="T10" fmla="*/ 41 w 12559"/>
                  <a:gd name="T11" fmla="*/ 1131 h 20805"/>
                  <a:gd name="T12" fmla="*/ 192 w 12559"/>
                  <a:gd name="T13" fmla="*/ 6803 h 20805"/>
                  <a:gd name="T14" fmla="*/ 884 w 12559"/>
                  <a:gd name="T15" fmla="*/ 13057 h 20805"/>
                  <a:gd name="T16" fmla="*/ 1407 w 12559"/>
                  <a:gd name="T17" fmla="*/ 20805 h 20805"/>
                  <a:gd name="T18" fmla="*/ 3447 w 12559"/>
                  <a:gd name="T19" fmla="*/ 20246 h 20805"/>
                  <a:gd name="T20" fmla="*/ 2552 w 12559"/>
                  <a:gd name="T21" fmla="*/ 14135 h 20805"/>
                  <a:gd name="T22" fmla="*/ 3169 w 12559"/>
                  <a:gd name="T23" fmla="*/ 10298 h 20805"/>
                  <a:gd name="T24" fmla="*/ 3347 w 12559"/>
                  <a:gd name="T25" fmla="*/ 10144 h 20805"/>
                  <a:gd name="T26" fmla="*/ 7518 w 12559"/>
                  <a:gd name="T27" fmla="*/ 11892 h 20805"/>
                  <a:gd name="T28" fmla="*/ 11235 w 12559"/>
                  <a:gd name="T29" fmla="*/ 15911 h 20805"/>
                  <a:gd name="T30" fmla="*/ 12559 w 12559"/>
                  <a:gd name="T31" fmla="*/ 13816 h 20805"/>
                  <a:gd name="T32" fmla="*/ 6772 w 12559"/>
                  <a:gd name="T33" fmla="*/ 9684 h 20805"/>
                  <a:gd name="T34" fmla="*/ 4446 w 12559"/>
                  <a:gd name="T35" fmla="*/ 4860 h 20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9" h="20805">
                    <a:moveTo>
                      <a:pt x="4446" y="4860"/>
                    </a:moveTo>
                    <a:cubicBezTo>
                      <a:pt x="3790" y="3109"/>
                      <a:pt x="3560" y="157"/>
                      <a:pt x="3548" y="0"/>
                    </a:cubicBezTo>
                    <a:lnTo>
                      <a:pt x="2160" y="539"/>
                    </a:lnTo>
                    <a:lnTo>
                      <a:pt x="2196" y="6517"/>
                    </a:lnTo>
                    <a:lnTo>
                      <a:pt x="1450" y="710"/>
                    </a:lnTo>
                    <a:lnTo>
                      <a:pt x="41" y="1131"/>
                    </a:lnTo>
                    <a:cubicBezTo>
                      <a:pt x="40" y="1284"/>
                      <a:pt x="0" y="4172"/>
                      <a:pt x="192" y="6803"/>
                    </a:cubicBezTo>
                    <a:cubicBezTo>
                      <a:pt x="356" y="9191"/>
                      <a:pt x="766" y="11195"/>
                      <a:pt x="884" y="13057"/>
                    </a:cubicBezTo>
                    <a:cubicBezTo>
                      <a:pt x="983" y="14856"/>
                      <a:pt x="1388" y="20507"/>
                      <a:pt x="1407" y="20805"/>
                    </a:cubicBezTo>
                    <a:lnTo>
                      <a:pt x="3447" y="20246"/>
                    </a:lnTo>
                    <a:cubicBezTo>
                      <a:pt x="3409" y="20075"/>
                      <a:pt x="2714" y="16820"/>
                      <a:pt x="2552" y="14135"/>
                    </a:cubicBezTo>
                    <a:cubicBezTo>
                      <a:pt x="2432" y="12149"/>
                      <a:pt x="2577" y="10904"/>
                      <a:pt x="3169" y="10298"/>
                    </a:cubicBezTo>
                    <a:cubicBezTo>
                      <a:pt x="3224" y="10243"/>
                      <a:pt x="3284" y="10191"/>
                      <a:pt x="3347" y="10144"/>
                    </a:cubicBezTo>
                    <a:cubicBezTo>
                      <a:pt x="3843" y="9802"/>
                      <a:pt x="5408" y="9978"/>
                      <a:pt x="7518" y="11892"/>
                    </a:cubicBezTo>
                    <a:cubicBezTo>
                      <a:pt x="9497" y="13692"/>
                      <a:pt x="11150" y="15801"/>
                      <a:pt x="11235" y="15911"/>
                    </a:cubicBezTo>
                    <a:lnTo>
                      <a:pt x="12559" y="13816"/>
                    </a:lnTo>
                    <a:cubicBezTo>
                      <a:pt x="12399" y="13771"/>
                      <a:pt x="9382" y="12901"/>
                      <a:pt x="6772" y="9684"/>
                    </a:cubicBezTo>
                    <a:cubicBezTo>
                      <a:pt x="5354" y="7942"/>
                      <a:pt x="5101" y="6596"/>
                      <a:pt x="4446" y="4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9" name="Freeform 69"/>
              <p:cNvSpPr>
                <a:spLocks/>
              </p:cNvSpPr>
              <p:nvPr/>
            </p:nvSpPr>
            <p:spPr bwMode="auto">
              <a:xfrm>
                <a:off x="5961069" y="3000383"/>
                <a:ext cx="117475" cy="173038"/>
              </a:xfrm>
              <a:custGeom>
                <a:avLst/>
                <a:gdLst>
                  <a:gd name="T0" fmla="*/ 3654 w 13612"/>
                  <a:gd name="T1" fmla="*/ 0 h 20092"/>
                  <a:gd name="T2" fmla="*/ 1997 w 13612"/>
                  <a:gd name="T3" fmla="*/ 1303 h 20092"/>
                  <a:gd name="T4" fmla="*/ 4788 w 13612"/>
                  <a:gd name="T5" fmla="*/ 6975 h 20092"/>
                  <a:gd name="T6" fmla="*/ 1363 w 13612"/>
                  <a:gd name="T7" fmla="*/ 1753 h 20092"/>
                  <a:gd name="T8" fmla="*/ 0 w 13612"/>
                  <a:gd name="T9" fmla="*/ 2714 h 20092"/>
                  <a:gd name="T10" fmla="*/ 1938 w 13612"/>
                  <a:gd name="T11" fmla="*/ 6927 h 20092"/>
                  <a:gd name="T12" fmla="*/ 2867 w 13612"/>
                  <a:gd name="T13" fmla="*/ 12293 h 20092"/>
                  <a:gd name="T14" fmla="*/ 522 w 13612"/>
                  <a:gd name="T15" fmla="*/ 19134 h 20092"/>
                  <a:gd name="T16" fmla="*/ 2851 w 13612"/>
                  <a:gd name="T17" fmla="*/ 20092 h 20092"/>
                  <a:gd name="T18" fmla="*/ 3553 w 13612"/>
                  <a:gd name="T19" fmla="*/ 14569 h 20092"/>
                  <a:gd name="T20" fmla="*/ 5103 w 13612"/>
                  <a:gd name="T21" fmla="*/ 11149 h 20092"/>
                  <a:gd name="T22" fmla="*/ 5978 w 13612"/>
                  <a:gd name="T23" fmla="*/ 10653 h 20092"/>
                  <a:gd name="T24" fmla="*/ 8995 w 13612"/>
                  <a:gd name="T25" fmla="*/ 13492 h 20092"/>
                  <a:gd name="T26" fmla="*/ 11878 w 13612"/>
                  <a:gd name="T27" fmla="*/ 19071 h 20092"/>
                  <a:gd name="T28" fmla="*/ 13612 w 13612"/>
                  <a:gd name="T29" fmla="*/ 17664 h 20092"/>
                  <a:gd name="T30" fmla="*/ 9739 w 13612"/>
                  <a:gd name="T31" fmla="*/ 11609 h 20092"/>
                  <a:gd name="T32" fmla="*/ 6614 w 13612"/>
                  <a:gd name="T33" fmla="*/ 6014 h 20092"/>
                  <a:gd name="T34" fmla="*/ 3654 w 13612"/>
                  <a:gd name="T35" fmla="*/ 0 h 20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2" h="20092">
                    <a:moveTo>
                      <a:pt x="3654" y="0"/>
                    </a:moveTo>
                    <a:lnTo>
                      <a:pt x="1997" y="1303"/>
                    </a:lnTo>
                    <a:lnTo>
                      <a:pt x="4788" y="6975"/>
                    </a:lnTo>
                    <a:lnTo>
                      <a:pt x="1363" y="1753"/>
                    </a:lnTo>
                    <a:lnTo>
                      <a:pt x="0" y="2714"/>
                    </a:lnTo>
                    <a:cubicBezTo>
                      <a:pt x="76" y="2835"/>
                      <a:pt x="1451" y="5092"/>
                      <a:pt x="1938" y="6927"/>
                    </a:cubicBezTo>
                    <a:cubicBezTo>
                      <a:pt x="2428" y="8760"/>
                      <a:pt x="3011" y="10016"/>
                      <a:pt x="2867" y="12293"/>
                    </a:cubicBezTo>
                    <a:cubicBezTo>
                      <a:pt x="2617" y="16512"/>
                      <a:pt x="628" y="19002"/>
                      <a:pt x="522" y="19134"/>
                    </a:cubicBezTo>
                    <a:lnTo>
                      <a:pt x="2851" y="20092"/>
                    </a:lnTo>
                    <a:cubicBezTo>
                      <a:pt x="2858" y="19948"/>
                      <a:pt x="2980" y="17223"/>
                      <a:pt x="3553" y="14569"/>
                    </a:cubicBezTo>
                    <a:cubicBezTo>
                      <a:pt x="3940" y="12798"/>
                      <a:pt x="4549" y="11715"/>
                      <a:pt x="5103" y="11149"/>
                    </a:cubicBezTo>
                    <a:cubicBezTo>
                      <a:pt x="5435" y="10809"/>
                      <a:pt x="5748" y="10656"/>
                      <a:pt x="5978" y="10653"/>
                    </a:cubicBezTo>
                    <a:cubicBezTo>
                      <a:pt x="6907" y="10647"/>
                      <a:pt x="7827" y="11611"/>
                      <a:pt x="8995" y="13492"/>
                    </a:cubicBezTo>
                    <a:cubicBezTo>
                      <a:pt x="10458" y="15807"/>
                      <a:pt x="11806" y="18909"/>
                      <a:pt x="11878" y="19071"/>
                    </a:cubicBezTo>
                    <a:lnTo>
                      <a:pt x="13612" y="17664"/>
                    </a:lnTo>
                    <a:cubicBezTo>
                      <a:pt x="13467" y="17435"/>
                      <a:pt x="10724" y="13162"/>
                      <a:pt x="9739" y="11609"/>
                    </a:cubicBezTo>
                    <a:cubicBezTo>
                      <a:pt x="8737" y="10000"/>
                      <a:pt x="7887" y="8106"/>
                      <a:pt x="6614" y="6014"/>
                    </a:cubicBezTo>
                    <a:cubicBezTo>
                      <a:pt x="5218" y="3737"/>
                      <a:pt x="3733" y="187"/>
                      <a:pt x="36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0" name="Freeform 70"/>
              <p:cNvSpPr>
                <a:spLocks/>
              </p:cNvSpPr>
              <p:nvPr/>
            </p:nvSpPr>
            <p:spPr bwMode="auto">
              <a:xfrm>
                <a:off x="5410206" y="2692407"/>
                <a:ext cx="323850" cy="203201"/>
              </a:xfrm>
              <a:custGeom>
                <a:avLst/>
                <a:gdLst>
                  <a:gd name="T0" fmla="*/ 18308 w 37624"/>
                  <a:gd name="T1" fmla="*/ 14487 h 23587"/>
                  <a:gd name="T2" fmla="*/ 28234 w 37624"/>
                  <a:gd name="T3" fmla="*/ 12117 h 23587"/>
                  <a:gd name="T4" fmla="*/ 37624 w 37624"/>
                  <a:gd name="T5" fmla="*/ 12415 h 23587"/>
                  <a:gd name="T6" fmla="*/ 37181 w 37624"/>
                  <a:gd name="T7" fmla="*/ 9613 h 23587"/>
                  <a:gd name="T8" fmla="*/ 26040 w 37624"/>
                  <a:gd name="T9" fmla="*/ 7261 h 23587"/>
                  <a:gd name="T10" fmla="*/ 37154 w 37624"/>
                  <a:gd name="T11" fmla="*/ 8231 h 23587"/>
                  <a:gd name="T12" fmla="*/ 37053 w 37624"/>
                  <a:gd name="T13" fmla="*/ 4547 h 23587"/>
                  <a:gd name="T14" fmla="*/ 26327 w 37624"/>
                  <a:gd name="T15" fmla="*/ 3411 h 23587"/>
                  <a:gd name="T16" fmla="*/ 14401 w 37624"/>
                  <a:gd name="T17" fmla="*/ 2165 h 23587"/>
                  <a:gd name="T18" fmla="*/ 1132 w 37624"/>
                  <a:gd name="T19" fmla="*/ 0 h 23587"/>
                  <a:gd name="T20" fmla="*/ 0 w 37624"/>
                  <a:gd name="T21" fmla="*/ 4031 h 23587"/>
                  <a:gd name="T22" fmla="*/ 11714 w 37624"/>
                  <a:gd name="T23" fmla="*/ 4836 h 23587"/>
                  <a:gd name="T24" fmla="*/ 18829 w 37624"/>
                  <a:gd name="T25" fmla="*/ 7940 h 23587"/>
                  <a:gd name="T26" fmla="*/ 16543 w 37624"/>
                  <a:gd name="T27" fmla="*/ 12769 h 23587"/>
                  <a:gd name="T28" fmla="*/ 13901 w 37624"/>
                  <a:gd name="T29" fmla="*/ 14998 h 23587"/>
                  <a:gd name="T30" fmla="*/ 4919 w 37624"/>
                  <a:gd name="T31" fmla="*/ 20289 h 23587"/>
                  <a:gd name="T32" fmla="*/ 8292 w 37624"/>
                  <a:gd name="T33" fmla="*/ 23587 h 23587"/>
                  <a:gd name="T34" fmla="*/ 11484 w 37624"/>
                  <a:gd name="T35" fmla="*/ 19487 h 23587"/>
                  <a:gd name="T36" fmla="*/ 18308 w 37624"/>
                  <a:gd name="T37" fmla="*/ 14487 h 23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24" h="23587">
                    <a:moveTo>
                      <a:pt x="18308" y="14487"/>
                    </a:moveTo>
                    <a:cubicBezTo>
                      <a:pt x="22118" y="12571"/>
                      <a:pt x="24731" y="12634"/>
                      <a:pt x="28234" y="12117"/>
                    </a:cubicBezTo>
                    <a:cubicBezTo>
                      <a:pt x="31739" y="11613"/>
                      <a:pt x="37330" y="12374"/>
                      <a:pt x="37624" y="12415"/>
                    </a:cubicBezTo>
                    <a:lnTo>
                      <a:pt x="37181" y="9613"/>
                    </a:lnTo>
                    <a:lnTo>
                      <a:pt x="26040" y="7261"/>
                    </a:lnTo>
                    <a:lnTo>
                      <a:pt x="37154" y="8231"/>
                    </a:lnTo>
                    <a:lnTo>
                      <a:pt x="37053" y="4547"/>
                    </a:lnTo>
                    <a:cubicBezTo>
                      <a:pt x="36765" y="4527"/>
                      <a:pt x="31296" y="4119"/>
                      <a:pt x="26327" y="3411"/>
                    </a:cubicBezTo>
                    <a:cubicBezTo>
                      <a:pt x="21805" y="2764"/>
                      <a:pt x="17909" y="2715"/>
                      <a:pt x="14401" y="2165"/>
                    </a:cubicBezTo>
                    <a:cubicBezTo>
                      <a:pt x="11011" y="1635"/>
                      <a:pt x="1624" y="81"/>
                      <a:pt x="1132" y="0"/>
                    </a:cubicBezTo>
                    <a:lnTo>
                      <a:pt x="0" y="4031"/>
                    </a:lnTo>
                    <a:cubicBezTo>
                      <a:pt x="332" y="4033"/>
                      <a:pt x="6657" y="4056"/>
                      <a:pt x="11714" y="4836"/>
                    </a:cubicBezTo>
                    <a:cubicBezTo>
                      <a:pt x="15817" y="5472"/>
                      <a:pt x="18152" y="6337"/>
                      <a:pt x="18829" y="7940"/>
                    </a:cubicBezTo>
                    <a:cubicBezTo>
                      <a:pt x="19169" y="8736"/>
                      <a:pt x="18698" y="10564"/>
                      <a:pt x="16543" y="12769"/>
                    </a:cubicBezTo>
                    <a:cubicBezTo>
                      <a:pt x="15848" y="13479"/>
                      <a:pt x="14978" y="14230"/>
                      <a:pt x="13901" y="14998"/>
                    </a:cubicBezTo>
                    <a:cubicBezTo>
                      <a:pt x="9753" y="17954"/>
                      <a:pt x="5159" y="20172"/>
                      <a:pt x="4919" y="20289"/>
                    </a:cubicBezTo>
                    <a:lnTo>
                      <a:pt x="8292" y="23587"/>
                    </a:lnTo>
                    <a:cubicBezTo>
                      <a:pt x="8341" y="23493"/>
                      <a:pt x="9284" y="21735"/>
                      <a:pt x="11484" y="19487"/>
                    </a:cubicBezTo>
                    <a:cubicBezTo>
                      <a:pt x="13089" y="17846"/>
                      <a:pt x="15335" y="15991"/>
                      <a:pt x="18308" y="144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1" name="Freeform 71"/>
              <p:cNvSpPr>
                <a:spLocks/>
              </p:cNvSpPr>
              <p:nvPr/>
            </p:nvSpPr>
            <p:spPr bwMode="auto">
              <a:xfrm>
                <a:off x="5588007" y="2590807"/>
                <a:ext cx="25400" cy="28575"/>
              </a:xfrm>
              <a:custGeom>
                <a:avLst/>
                <a:gdLst>
                  <a:gd name="T0" fmla="*/ 527 w 3034"/>
                  <a:gd name="T1" fmla="*/ 605 h 3152"/>
                  <a:gd name="T2" fmla="*/ 334 w 3034"/>
                  <a:gd name="T3" fmla="*/ 2300 h 3152"/>
                  <a:gd name="T4" fmla="*/ 2243 w 3034"/>
                  <a:gd name="T5" fmla="*/ 2758 h 3152"/>
                  <a:gd name="T6" fmla="*/ 2506 w 3034"/>
                  <a:gd name="T7" fmla="*/ 2546 h 3152"/>
                  <a:gd name="T8" fmla="*/ 2700 w 3034"/>
                  <a:gd name="T9" fmla="*/ 852 h 3152"/>
                  <a:gd name="T10" fmla="*/ 793 w 3034"/>
                  <a:gd name="T11" fmla="*/ 393 h 3152"/>
                  <a:gd name="T12" fmla="*/ 527 w 3034"/>
                  <a:gd name="T13" fmla="*/ 605 h 3152"/>
                </a:gdLst>
                <a:ahLst/>
                <a:cxnLst>
                  <a:cxn ang="0">
                    <a:pos x="T0" y="T1"/>
                  </a:cxn>
                  <a:cxn ang="0">
                    <a:pos x="T2" y="T3"/>
                  </a:cxn>
                  <a:cxn ang="0">
                    <a:pos x="T4" y="T5"/>
                  </a:cxn>
                  <a:cxn ang="0">
                    <a:pos x="T6" y="T7"/>
                  </a:cxn>
                  <a:cxn ang="0">
                    <a:pos x="T8" y="T9"/>
                  </a:cxn>
                  <a:cxn ang="0">
                    <a:pos x="T10" y="T11"/>
                  </a:cxn>
                  <a:cxn ang="0">
                    <a:pos x="T12" y="T13"/>
                  </a:cxn>
                </a:cxnLst>
                <a:rect l="0" t="0" r="r" b="b"/>
                <a:pathLst>
                  <a:path w="3034" h="3152">
                    <a:moveTo>
                      <a:pt x="527" y="605"/>
                    </a:moveTo>
                    <a:cubicBezTo>
                      <a:pt x="95" y="1047"/>
                      <a:pt x="0" y="1743"/>
                      <a:pt x="334" y="2300"/>
                    </a:cubicBezTo>
                    <a:cubicBezTo>
                      <a:pt x="735" y="2949"/>
                      <a:pt x="1587" y="3152"/>
                      <a:pt x="2243" y="2758"/>
                    </a:cubicBezTo>
                    <a:cubicBezTo>
                      <a:pt x="2340" y="2697"/>
                      <a:pt x="2428" y="2627"/>
                      <a:pt x="2506" y="2546"/>
                    </a:cubicBezTo>
                    <a:cubicBezTo>
                      <a:pt x="2939" y="2104"/>
                      <a:pt x="3034" y="1411"/>
                      <a:pt x="2700" y="852"/>
                    </a:cubicBezTo>
                    <a:cubicBezTo>
                      <a:pt x="2301" y="203"/>
                      <a:pt x="1449" y="0"/>
                      <a:pt x="793" y="393"/>
                    </a:cubicBezTo>
                    <a:cubicBezTo>
                      <a:pt x="696" y="454"/>
                      <a:pt x="606" y="526"/>
                      <a:pt x="527"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2" name="Freeform 72"/>
              <p:cNvSpPr>
                <a:spLocks/>
              </p:cNvSpPr>
              <p:nvPr/>
            </p:nvSpPr>
            <p:spPr bwMode="auto">
              <a:xfrm>
                <a:off x="5556256" y="2547944"/>
                <a:ext cx="103188" cy="150813"/>
              </a:xfrm>
              <a:custGeom>
                <a:avLst/>
                <a:gdLst>
                  <a:gd name="T0" fmla="*/ 2770 w 11968"/>
                  <a:gd name="T1" fmla="*/ 12058 h 17498"/>
                  <a:gd name="T2" fmla="*/ 2500 w 11968"/>
                  <a:gd name="T3" fmla="*/ 17449 h 17498"/>
                  <a:gd name="T4" fmla="*/ 3933 w 11968"/>
                  <a:gd name="T5" fmla="*/ 17473 h 17498"/>
                  <a:gd name="T6" fmla="*/ 4736 w 11968"/>
                  <a:gd name="T7" fmla="*/ 13549 h 17498"/>
                  <a:gd name="T8" fmla="*/ 6831 w 11968"/>
                  <a:gd name="T9" fmla="*/ 9326 h 17498"/>
                  <a:gd name="T10" fmla="*/ 7469 w 11968"/>
                  <a:gd name="T11" fmla="*/ 8620 h 17498"/>
                  <a:gd name="T12" fmla="*/ 11968 w 11968"/>
                  <a:gd name="T13" fmla="*/ 5760 h 17498"/>
                  <a:gd name="T14" fmla="*/ 10832 w 11968"/>
                  <a:gd name="T15" fmla="*/ 3898 h 17498"/>
                  <a:gd name="T16" fmla="*/ 8821 w 11968"/>
                  <a:gd name="T17" fmla="*/ 6138 h 17498"/>
                  <a:gd name="T18" fmla="*/ 7514 w 11968"/>
                  <a:gd name="T19" fmla="*/ 7392 h 17498"/>
                  <a:gd name="T20" fmla="*/ 3828 w 11968"/>
                  <a:gd name="T21" fmla="*/ 8879 h 17498"/>
                  <a:gd name="T22" fmla="*/ 3163 w 11968"/>
                  <a:gd name="T23" fmla="*/ 5358 h 17498"/>
                  <a:gd name="T24" fmla="*/ 4026 w 11968"/>
                  <a:gd name="T25" fmla="*/ 0 h 17498"/>
                  <a:gd name="T26" fmla="*/ 2087 w 11968"/>
                  <a:gd name="T27" fmla="*/ 92 h 17498"/>
                  <a:gd name="T28" fmla="*/ 1684 w 11968"/>
                  <a:gd name="T29" fmla="*/ 6291 h 17498"/>
                  <a:gd name="T30" fmla="*/ 1007 w 11968"/>
                  <a:gd name="T31" fmla="*/ 11788 h 17498"/>
                  <a:gd name="T32" fmla="*/ 0 w 11968"/>
                  <a:gd name="T33" fmla="*/ 17498 h 17498"/>
                  <a:gd name="T34" fmla="*/ 1821 w 11968"/>
                  <a:gd name="T35" fmla="*/ 17440 h 17498"/>
                  <a:gd name="T36" fmla="*/ 2770 w 11968"/>
                  <a:gd name="T37" fmla="*/ 12058 h 17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8" h="17498">
                    <a:moveTo>
                      <a:pt x="2770" y="12058"/>
                    </a:moveTo>
                    <a:lnTo>
                      <a:pt x="2500" y="17449"/>
                    </a:lnTo>
                    <a:lnTo>
                      <a:pt x="3933" y="17473"/>
                    </a:lnTo>
                    <a:cubicBezTo>
                      <a:pt x="3943" y="17352"/>
                      <a:pt x="4143" y="15077"/>
                      <a:pt x="4736" y="13549"/>
                    </a:cubicBezTo>
                    <a:cubicBezTo>
                      <a:pt x="5331" y="12022"/>
                      <a:pt x="5572" y="10841"/>
                      <a:pt x="6831" y="9326"/>
                    </a:cubicBezTo>
                    <a:cubicBezTo>
                      <a:pt x="7040" y="9074"/>
                      <a:pt x="7256" y="8839"/>
                      <a:pt x="7469" y="8620"/>
                    </a:cubicBezTo>
                    <a:cubicBezTo>
                      <a:pt x="9644" y="6395"/>
                      <a:pt x="11853" y="5793"/>
                      <a:pt x="11968" y="5760"/>
                    </a:cubicBezTo>
                    <a:lnTo>
                      <a:pt x="10832" y="3898"/>
                    </a:lnTo>
                    <a:cubicBezTo>
                      <a:pt x="10789" y="3951"/>
                      <a:pt x="9978" y="4957"/>
                      <a:pt x="8821" y="6138"/>
                    </a:cubicBezTo>
                    <a:cubicBezTo>
                      <a:pt x="8415" y="6555"/>
                      <a:pt x="7971" y="6986"/>
                      <a:pt x="7514" y="7392"/>
                    </a:cubicBezTo>
                    <a:cubicBezTo>
                      <a:pt x="5644" y="9053"/>
                      <a:pt x="4254" y="9198"/>
                      <a:pt x="3828" y="8879"/>
                    </a:cubicBezTo>
                    <a:cubicBezTo>
                      <a:pt x="3181" y="8404"/>
                      <a:pt x="3030" y="7272"/>
                      <a:pt x="3163" y="5358"/>
                    </a:cubicBezTo>
                    <a:cubicBezTo>
                      <a:pt x="3348" y="3002"/>
                      <a:pt x="3990" y="151"/>
                      <a:pt x="4026" y="0"/>
                    </a:cubicBezTo>
                    <a:lnTo>
                      <a:pt x="2087" y="92"/>
                    </a:lnTo>
                    <a:cubicBezTo>
                      <a:pt x="2074" y="324"/>
                      <a:pt x="1803" y="4705"/>
                      <a:pt x="1684" y="6291"/>
                    </a:cubicBezTo>
                    <a:cubicBezTo>
                      <a:pt x="1566" y="7926"/>
                      <a:pt x="1188" y="9685"/>
                      <a:pt x="1007" y="11788"/>
                    </a:cubicBezTo>
                    <a:cubicBezTo>
                      <a:pt x="816" y="14090"/>
                      <a:pt x="42" y="17327"/>
                      <a:pt x="0" y="17498"/>
                    </a:cubicBezTo>
                    <a:lnTo>
                      <a:pt x="1821" y="17440"/>
                    </a:lnTo>
                    <a:lnTo>
                      <a:pt x="2770" y="120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3" name="Freeform 73"/>
              <p:cNvSpPr>
                <a:spLocks/>
              </p:cNvSpPr>
              <p:nvPr/>
            </p:nvSpPr>
            <p:spPr bwMode="auto">
              <a:xfrm>
                <a:off x="6148395" y="3068646"/>
                <a:ext cx="42863" cy="44450"/>
              </a:xfrm>
              <a:custGeom>
                <a:avLst/>
                <a:gdLst>
                  <a:gd name="T0" fmla="*/ 4074 w 4935"/>
                  <a:gd name="T1" fmla="*/ 4116 h 5100"/>
                  <a:gd name="T2" fmla="*/ 4318 w 4935"/>
                  <a:gd name="T3" fmla="*/ 1274 h 5100"/>
                  <a:gd name="T4" fmla="*/ 1200 w 4935"/>
                  <a:gd name="T5" fmla="*/ 703 h 5100"/>
                  <a:gd name="T6" fmla="*/ 864 w 4935"/>
                  <a:gd name="T7" fmla="*/ 985 h 5100"/>
                  <a:gd name="T8" fmla="*/ 620 w 4935"/>
                  <a:gd name="T9" fmla="*/ 3819 h 5100"/>
                  <a:gd name="T10" fmla="*/ 3741 w 4935"/>
                  <a:gd name="T11" fmla="*/ 4396 h 5100"/>
                  <a:gd name="T12" fmla="*/ 4074 w 4935"/>
                  <a:gd name="T13" fmla="*/ 4116 h 5100"/>
                </a:gdLst>
                <a:ahLst/>
                <a:cxnLst>
                  <a:cxn ang="0">
                    <a:pos x="T0" y="T1"/>
                  </a:cxn>
                  <a:cxn ang="0">
                    <a:pos x="T2" y="T3"/>
                  </a:cxn>
                  <a:cxn ang="0">
                    <a:pos x="T4" y="T5"/>
                  </a:cxn>
                  <a:cxn ang="0">
                    <a:pos x="T6" y="T7"/>
                  </a:cxn>
                  <a:cxn ang="0">
                    <a:pos x="T8" y="T9"/>
                  </a:cxn>
                  <a:cxn ang="0">
                    <a:pos x="T10" y="T11"/>
                  </a:cxn>
                  <a:cxn ang="0">
                    <a:pos x="T12" y="T13"/>
                  </a:cxn>
                </a:cxnLst>
                <a:rect l="0" t="0" r="r" b="b"/>
                <a:pathLst>
                  <a:path w="4935" h="5100">
                    <a:moveTo>
                      <a:pt x="4074" y="4116"/>
                    </a:moveTo>
                    <a:cubicBezTo>
                      <a:pt x="4809" y="3363"/>
                      <a:pt x="4935" y="2173"/>
                      <a:pt x="4318" y="1274"/>
                    </a:cubicBezTo>
                    <a:cubicBezTo>
                      <a:pt x="3612" y="253"/>
                      <a:pt x="2221" y="0"/>
                      <a:pt x="1200" y="703"/>
                    </a:cubicBezTo>
                    <a:cubicBezTo>
                      <a:pt x="1078" y="791"/>
                      <a:pt x="965" y="882"/>
                      <a:pt x="864" y="985"/>
                    </a:cubicBezTo>
                    <a:cubicBezTo>
                      <a:pt x="131" y="1736"/>
                      <a:pt x="0" y="2920"/>
                      <a:pt x="620" y="3819"/>
                    </a:cubicBezTo>
                    <a:cubicBezTo>
                      <a:pt x="1324" y="4842"/>
                      <a:pt x="2722" y="5100"/>
                      <a:pt x="3741" y="4396"/>
                    </a:cubicBezTo>
                    <a:cubicBezTo>
                      <a:pt x="3864" y="4312"/>
                      <a:pt x="3973" y="4218"/>
                      <a:pt x="4074" y="4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4" name="Freeform 74"/>
              <p:cNvSpPr>
                <a:spLocks/>
              </p:cNvSpPr>
              <p:nvPr/>
            </p:nvSpPr>
            <p:spPr bwMode="auto">
              <a:xfrm>
                <a:off x="5902332" y="2832107"/>
                <a:ext cx="104775" cy="106363"/>
              </a:xfrm>
              <a:custGeom>
                <a:avLst/>
                <a:gdLst>
                  <a:gd name="T0" fmla="*/ 10019 w 12259"/>
                  <a:gd name="T1" fmla="*/ 2143 h 12254"/>
                  <a:gd name="T2" fmla="*/ 2149 w 12259"/>
                  <a:gd name="T3" fmla="*/ 2236 h 12254"/>
                  <a:gd name="T4" fmla="*/ 2239 w 12259"/>
                  <a:gd name="T5" fmla="*/ 10101 h 12254"/>
                  <a:gd name="T6" fmla="*/ 10109 w 12259"/>
                  <a:gd name="T7" fmla="*/ 10022 h 12254"/>
                  <a:gd name="T8" fmla="*/ 10019 w 12259"/>
                  <a:gd name="T9" fmla="*/ 2143 h 12254"/>
                </a:gdLst>
                <a:ahLst/>
                <a:cxnLst>
                  <a:cxn ang="0">
                    <a:pos x="T0" y="T1"/>
                  </a:cxn>
                  <a:cxn ang="0">
                    <a:pos x="T2" y="T3"/>
                  </a:cxn>
                  <a:cxn ang="0">
                    <a:pos x="T4" y="T5"/>
                  </a:cxn>
                  <a:cxn ang="0">
                    <a:pos x="T6" y="T7"/>
                  </a:cxn>
                  <a:cxn ang="0">
                    <a:pos x="T8" y="T9"/>
                  </a:cxn>
                </a:cxnLst>
                <a:rect l="0" t="0" r="r" b="b"/>
                <a:pathLst>
                  <a:path w="12259" h="12254">
                    <a:moveTo>
                      <a:pt x="10019" y="2143"/>
                    </a:moveTo>
                    <a:cubicBezTo>
                      <a:pt x="7827" y="0"/>
                      <a:pt x="4299" y="38"/>
                      <a:pt x="2149" y="2236"/>
                    </a:cubicBezTo>
                    <a:cubicBezTo>
                      <a:pt x="0" y="4436"/>
                      <a:pt x="46" y="7957"/>
                      <a:pt x="2239" y="10101"/>
                    </a:cubicBezTo>
                    <a:cubicBezTo>
                      <a:pt x="4441" y="12254"/>
                      <a:pt x="7960" y="12220"/>
                      <a:pt x="10109" y="10022"/>
                    </a:cubicBezTo>
                    <a:cubicBezTo>
                      <a:pt x="12259" y="7822"/>
                      <a:pt x="12221" y="4294"/>
                      <a:pt x="10019" y="2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5" name="Freeform 75"/>
              <p:cNvSpPr>
                <a:spLocks/>
              </p:cNvSpPr>
              <p:nvPr/>
            </p:nvSpPr>
            <p:spPr bwMode="auto">
              <a:xfrm>
                <a:off x="6075370" y="2935295"/>
                <a:ext cx="157163" cy="247651"/>
              </a:xfrm>
              <a:custGeom>
                <a:avLst/>
                <a:gdLst>
                  <a:gd name="T0" fmla="*/ 14308 w 18310"/>
                  <a:gd name="T1" fmla="*/ 9051 h 28679"/>
                  <a:gd name="T2" fmla="*/ 14282 w 18310"/>
                  <a:gd name="T3" fmla="*/ 302 h 28679"/>
                  <a:gd name="T4" fmla="*/ 11951 w 18310"/>
                  <a:gd name="T5" fmla="*/ 390 h 28679"/>
                  <a:gd name="T6" fmla="*/ 10997 w 18310"/>
                  <a:gd name="T7" fmla="*/ 6814 h 28679"/>
                  <a:gd name="T8" fmla="*/ 7980 w 18310"/>
                  <a:gd name="T9" fmla="*/ 13835 h 28679"/>
                  <a:gd name="T10" fmla="*/ 6274 w 18310"/>
                  <a:gd name="T11" fmla="*/ 15838 h 28679"/>
                  <a:gd name="T12" fmla="*/ 0 w 18310"/>
                  <a:gd name="T13" fmla="*/ 20068 h 28679"/>
                  <a:gd name="T14" fmla="*/ 2004 w 18310"/>
                  <a:gd name="T15" fmla="*/ 22974 h 28679"/>
                  <a:gd name="T16" fmla="*/ 6664 w 18310"/>
                  <a:gd name="T17" fmla="*/ 17419 h 28679"/>
                  <a:gd name="T18" fmla="*/ 7050 w 18310"/>
                  <a:gd name="T19" fmla="*/ 17029 h 28679"/>
                  <a:gd name="T20" fmla="*/ 12881 w 18310"/>
                  <a:gd name="T21" fmla="*/ 14285 h 28679"/>
                  <a:gd name="T22" fmla="*/ 14266 w 18310"/>
                  <a:gd name="T23" fmla="*/ 19930 h 28679"/>
                  <a:gd name="T24" fmla="*/ 13369 w 18310"/>
                  <a:gd name="T25" fmla="*/ 28679 h 28679"/>
                  <a:gd name="T26" fmla="*/ 16495 w 18310"/>
                  <a:gd name="T27" fmla="*/ 28355 h 28679"/>
                  <a:gd name="T28" fmla="*/ 16583 w 18310"/>
                  <a:gd name="T29" fmla="*/ 18289 h 28679"/>
                  <a:gd name="T30" fmla="*/ 17190 w 18310"/>
                  <a:gd name="T31" fmla="*/ 9333 h 28679"/>
                  <a:gd name="T32" fmla="*/ 18310 w 18310"/>
                  <a:gd name="T33" fmla="*/ 0 h 28679"/>
                  <a:gd name="T34" fmla="*/ 15364 w 18310"/>
                  <a:gd name="T35" fmla="*/ 265 h 28679"/>
                  <a:gd name="T36" fmla="*/ 14308 w 18310"/>
                  <a:gd name="T37" fmla="*/ 9051 h 2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10" h="28679">
                    <a:moveTo>
                      <a:pt x="14308" y="9051"/>
                    </a:moveTo>
                    <a:lnTo>
                      <a:pt x="14282" y="302"/>
                    </a:lnTo>
                    <a:lnTo>
                      <a:pt x="11951" y="390"/>
                    </a:lnTo>
                    <a:cubicBezTo>
                      <a:pt x="11944" y="585"/>
                      <a:pt x="11822" y="4292"/>
                      <a:pt x="10997" y="6814"/>
                    </a:cubicBezTo>
                    <a:cubicBezTo>
                      <a:pt x="10172" y="9335"/>
                      <a:pt x="9885" y="11271"/>
                      <a:pt x="7980" y="13835"/>
                    </a:cubicBezTo>
                    <a:cubicBezTo>
                      <a:pt x="7430" y="14580"/>
                      <a:pt x="6853" y="15246"/>
                      <a:pt x="6274" y="15838"/>
                    </a:cubicBezTo>
                    <a:cubicBezTo>
                      <a:pt x="3172" y="19010"/>
                      <a:pt x="158" y="20013"/>
                      <a:pt x="0" y="20068"/>
                    </a:cubicBezTo>
                    <a:lnTo>
                      <a:pt x="2004" y="22974"/>
                    </a:lnTo>
                    <a:cubicBezTo>
                      <a:pt x="2108" y="22827"/>
                      <a:pt x="4126" y="20014"/>
                      <a:pt x="6664" y="17419"/>
                    </a:cubicBezTo>
                    <a:cubicBezTo>
                      <a:pt x="6792" y="17288"/>
                      <a:pt x="6921" y="17157"/>
                      <a:pt x="7050" y="17029"/>
                    </a:cubicBezTo>
                    <a:cubicBezTo>
                      <a:pt x="9935" y="14166"/>
                      <a:pt x="12169" y="13826"/>
                      <a:pt x="12881" y="14285"/>
                    </a:cubicBezTo>
                    <a:cubicBezTo>
                      <a:pt x="13984" y="14995"/>
                      <a:pt x="14322" y="16819"/>
                      <a:pt x="14266" y="19930"/>
                    </a:cubicBezTo>
                    <a:cubicBezTo>
                      <a:pt x="14203" y="23762"/>
                      <a:pt x="13411" y="28431"/>
                      <a:pt x="13369" y="28679"/>
                    </a:cubicBezTo>
                    <a:lnTo>
                      <a:pt x="16495" y="28355"/>
                    </a:lnTo>
                    <a:cubicBezTo>
                      <a:pt x="16497" y="27981"/>
                      <a:pt x="16545" y="20864"/>
                      <a:pt x="16583" y="18289"/>
                    </a:cubicBezTo>
                    <a:cubicBezTo>
                      <a:pt x="16630" y="15634"/>
                      <a:pt x="17088" y="12757"/>
                      <a:pt x="17190" y="9333"/>
                    </a:cubicBezTo>
                    <a:cubicBezTo>
                      <a:pt x="17296" y="5579"/>
                      <a:pt x="18260" y="281"/>
                      <a:pt x="18310" y="0"/>
                    </a:cubicBezTo>
                    <a:lnTo>
                      <a:pt x="15364" y="265"/>
                    </a:lnTo>
                    <a:lnTo>
                      <a:pt x="14308" y="90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6" name="Freeform 76"/>
              <p:cNvSpPr>
                <a:spLocks/>
              </p:cNvSpPr>
              <p:nvPr/>
            </p:nvSpPr>
            <p:spPr bwMode="auto">
              <a:xfrm>
                <a:off x="5737232" y="2730507"/>
                <a:ext cx="606426" cy="377826"/>
              </a:xfrm>
              <a:custGeom>
                <a:avLst/>
                <a:gdLst>
                  <a:gd name="T0" fmla="*/ 48783 w 70300"/>
                  <a:gd name="T1" fmla="*/ 13456 h 43781"/>
                  <a:gd name="T2" fmla="*/ 69424 w 70300"/>
                  <a:gd name="T3" fmla="*/ 15259 h 43781"/>
                  <a:gd name="T4" fmla="*/ 69022 w 70300"/>
                  <a:gd name="T5" fmla="*/ 10059 h 43781"/>
                  <a:gd name="T6" fmla="*/ 49319 w 70300"/>
                  <a:gd name="T7" fmla="*/ 6312 h 43781"/>
                  <a:gd name="T8" fmla="*/ 27177 w 70300"/>
                  <a:gd name="T9" fmla="*/ 3999 h 43781"/>
                  <a:gd name="T10" fmla="*/ 0 w 70300"/>
                  <a:gd name="T11" fmla="*/ 0 h 43781"/>
                  <a:gd name="T12" fmla="*/ 422 w 70300"/>
                  <a:gd name="T13" fmla="*/ 7464 h 43781"/>
                  <a:gd name="T14" fmla="*/ 22186 w 70300"/>
                  <a:gd name="T15" fmla="*/ 8965 h 43781"/>
                  <a:gd name="T16" fmla="*/ 35392 w 70300"/>
                  <a:gd name="T17" fmla="*/ 14729 h 43781"/>
                  <a:gd name="T18" fmla="*/ 31158 w 70300"/>
                  <a:gd name="T19" fmla="*/ 23675 h 43781"/>
                  <a:gd name="T20" fmla="*/ 26237 w 70300"/>
                  <a:gd name="T21" fmla="*/ 27823 h 43781"/>
                  <a:gd name="T22" fmla="*/ 9561 w 70300"/>
                  <a:gd name="T23" fmla="*/ 37654 h 43781"/>
                  <a:gd name="T24" fmla="*/ 15826 w 70300"/>
                  <a:gd name="T25" fmla="*/ 43781 h 43781"/>
                  <a:gd name="T26" fmla="*/ 21757 w 70300"/>
                  <a:gd name="T27" fmla="*/ 36164 h 43781"/>
                  <a:gd name="T28" fmla="*/ 34429 w 70300"/>
                  <a:gd name="T29" fmla="*/ 26885 h 43781"/>
                  <a:gd name="T30" fmla="*/ 52858 w 70300"/>
                  <a:gd name="T31" fmla="*/ 22489 h 43781"/>
                  <a:gd name="T32" fmla="*/ 70300 w 70300"/>
                  <a:gd name="T33" fmla="*/ 23043 h 43781"/>
                  <a:gd name="T34" fmla="*/ 69484 w 70300"/>
                  <a:gd name="T35" fmla="*/ 17832 h 43781"/>
                  <a:gd name="T36" fmla="*/ 48783 w 70300"/>
                  <a:gd name="T37" fmla="*/ 13456 h 4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300" h="43781">
                    <a:moveTo>
                      <a:pt x="48783" y="13456"/>
                    </a:moveTo>
                    <a:lnTo>
                      <a:pt x="69424" y="15259"/>
                    </a:lnTo>
                    <a:lnTo>
                      <a:pt x="69022" y="10059"/>
                    </a:lnTo>
                    <a:cubicBezTo>
                      <a:pt x="68497" y="9937"/>
                      <a:pt x="58540" y="7624"/>
                      <a:pt x="49319" y="6312"/>
                    </a:cubicBezTo>
                    <a:cubicBezTo>
                      <a:pt x="40924" y="5114"/>
                      <a:pt x="33697" y="5011"/>
                      <a:pt x="27177" y="3999"/>
                    </a:cubicBezTo>
                    <a:cubicBezTo>
                      <a:pt x="20865" y="3014"/>
                      <a:pt x="1044" y="153"/>
                      <a:pt x="0" y="0"/>
                    </a:cubicBezTo>
                    <a:lnTo>
                      <a:pt x="422" y="7464"/>
                    </a:lnTo>
                    <a:cubicBezTo>
                      <a:pt x="1040" y="7466"/>
                      <a:pt x="12789" y="7515"/>
                      <a:pt x="22186" y="8965"/>
                    </a:cubicBezTo>
                    <a:cubicBezTo>
                      <a:pt x="29806" y="10140"/>
                      <a:pt x="34131" y="11745"/>
                      <a:pt x="35392" y="14729"/>
                    </a:cubicBezTo>
                    <a:cubicBezTo>
                      <a:pt x="36021" y="16201"/>
                      <a:pt x="35153" y="19590"/>
                      <a:pt x="31158" y="23675"/>
                    </a:cubicBezTo>
                    <a:cubicBezTo>
                      <a:pt x="29864" y="25000"/>
                      <a:pt x="28243" y="26396"/>
                      <a:pt x="26237" y="27823"/>
                    </a:cubicBezTo>
                    <a:cubicBezTo>
                      <a:pt x="18542" y="33312"/>
                      <a:pt x="10008" y="37438"/>
                      <a:pt x="9561" y="37654"/>
                    </a:cubicBezTo>
                    <a:lnTo>
                      <a:pt x="15826" y="43781"/>
                    </a:lnTo>
                    <a:cubicBezTo>
                      <a:pt x="15919" y="43610"/>
                      <a:pt x="17673" y="40341"/>
                      <a:pt x="21757" y="36164"/>
                    </a:cubicBezTo>
                    <a:cubicBezTo>
                      <a:pt x="24740" y="33114"/>
                      <a:pt x="28911" y="29674"/>
                      <a:pt x="34429" y="26885"/>
                    </a:cubicBezTo>
                    <a:cubicBezTo>
                      <a:pt x="41506" y="23319"/>
                      <a:pt x="46344" y="23442"/>
                      <a:pt x="52858" y="22489"/>
                    </a:cubicBezTo>
                    <a:cubicBezTo>
                      <a:pt x="59369" y="21535"/>
                      <a:pt x="69753" y="22967"/>
                      <a:pt x="70300" y="23043"/>
                    </a:cubicBezTo>
                    <a:lnTo>
                      <a:pt x="69484" y="17832"/>
                    </a:lnTo>
                    <a:lnTo>
                      <a:pt x="48783" y="13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7" name="Freeform 77"/>
              <p:cNvSpPr>
                <a:spLocks/>
              </p:cNvSpPr>
              <p:nvPr/>
            </p:nvSpPr>
            <p:spPr bwMode="auto">
              <a:xfrm>
                <a:off x="6021395" y="2279656"/>
                <a:ext cx="46038" cy="42863"/>
              </a:xfrm>
              <a:custGeom>
                <a:avLst/>
                <a:gdLst>
                  <a:gd name="T0" fmla="*/ 2355 w 5408"/>
                  <a:gd name="T1" fmla="*/ 4842 h 4966"/>
                  <a:gd name="T2" fmla="*/ 4626 w 5408"/>
                  <a:gd name="T3" fmla="*/ 3888 h 4966"/>
                  <a:gd name="T4" fmla="*/ 4112 w 5408"/>
                  <a:gd name="T5" fmla="*/ 556 h 4966"/>
                  <a:gd name="T6" fmla="*/ 3054 w 5408"/>
                  <a:gd name="T7" fmla="*/ 124 h 4966"/>
                  <a:gd name="T8" fmla="*/ 782 w 5408"/>
                  <a:gd name="T9" fmla="*/ 1080 h 4966"/>
                  <a:gd name="T10" fmla="*/ 1298 w 5408"/>
                  <a:gd name="T11" fmla="*/ 4411 h 4966"/>
                  <a:gd name="T12" fmla="*/ 2355 w 5408"/>
                  <a:gd name="T13" fmla="*/ 4842 h 4966"/>
                </a:gdLst>
                <a:ahLst/>
                <a:cxnLst>
                  <a:cxn ang="0">
                    <a:pos x="T0" y="T1"/>
                  </a:cxn>
                  <a:cxn ang="0">
                    <a:pos x="T2" y="T3"/>
                  </a:cxn>
                  <a:cxn ang="0">
                    <a:pos x="T4" y="T5"/>
                  </a:cxn>
                  <a:cxn ang="0">
                    <a:pos x="T6" y="T7"/>
                  </a:cxn>
                  <a:cxn ang="0">
                    <a:pos x="T8" y="T9"/>
                  </a:cxn>
                  <a:cxn ang="0">
                    <a:pos x="T10" y="T11"/>
                  </a:cxn>
                  <a:cxn ang="0">
                    <a:pos x="T12" y="T13"/>
                  </a:cxn>
                </a:cxnLst>
                <a:rect l="0" t="0" r="r" b="b"/>
                <a:pathLst>
                  <a:path w="5408" h="4966">
                    <a:moveTo>
                      <a:pt x="2355" y="4842"/>
                    </a:moveTo>
                    <a:cubicBezTo>
                      <a:pt x="3203" y="4966"/>
                      <a:pt x="4089" y="4628"/>
                      <a:pt x="4626" y="3888"/>
                    </a:cubicBezTo>
                    <a:cubicBezTo>
                      <a:pt x="5408" y="2826"/>
                      <a:pt x="5175" y="1337"/>
                      <a:pt x="4112" y="556"/>
                    </a:cubicBezTo>
                    <a:cubicBezTo>
                      <a:pt x="3787" y="322"/>
                      <a:pt x="3424" y="178"/>
                      <a:pt x="3054" y="124"/>
                    </a:cubicBezTo>
                    <a:cubicBezTo>
                      <a:pt x="2207" y="0"/>
                      <a:pt x="1320" y="340"/>
                      <a:pt x="782" y="1080"/>
                    </a:cubicBezTo>
                    <a:cubicBezTo>
                      <a:pt x="0" y="2144"/>
                      <a:pt x="234" y="3638"/>
                      <a:pt x="1298" y="4411"/>
                    </a:cubicBezTo>
                    <a:cubicBezTo>
                      <a:pt x="1620" y="4644"/>
                      <a:pt x="1983" y="4788"/>
                      <a:pt x="2355" y="4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8" name="Freeform 78"/>
              <p:cNvSpPr>
                <a:spLocks/>
              </p:cNvSpPr>
              <p:nvPr/>
            </p:nvSpPr>
            <p:spPr bwMode="auto">
              <a:xfrm>
                <a:off x="6137282" y="2146306"/>
                <a:ext cx="22225" cy="20638"/>
              </a:xfrm>
              <a:custGeom>
                <a:avLst/>
                <a:gdLst>
                  <a:gd name="T0" fmla="*/ 548 w 2653"/>
                  <a:gd name="T1" fmla="*/ 2132 h 2466"/>
                  <a:gd name="T2" fmla="*/ 1154 w 2653"/>
                  <a:gd name="T3" fmla="*/ 2410 h 2466"/>
                  <a:gd name="T4" fmla="*/ 2223 w 2653"/>
                  <a:gd name="T5" fmla="*/ 2020 h 2466"/>
                  <a:gd name="T6" fmla="*/ 2106 w 2653"/>
                  <a:gd name="T7" fmla="*/ 341 h 2466"/>
                  <a:gd name="T8" fmla="*/ 1497 w 2653"/>
                  <a:gd name="T9" fmla="*/ 58 h 2466"/>
                  <a:gd name="T10" fmla="*/ 430 w 2653"/>
                  <a:gd name="T11" fmla="*/ 453 h 2466"/>
                  <a:gd name="T12" fmla="*/ 548 w 2653"/>
                  <a:gd name="T13" fmla="*/ 2132 h 2466"/>
                </a:gdLst>
                <a:ahLst/>
                <a:cxnLst>
                  <a:cxn ang="0">
                    <a:pos x="T0" y="T1"/>
                  </a:cxn>
                  <a:cxn ang="0">
                    <a:pos x="T2" y="T3"/>
                  </a:cxn>
                  <a:cxn ang="0">
                    <a:pos x="T4" y="T5"/>
                  </a:cxn>
                  <a:cxn ang="0">
                    <a:pos x="T6" y="T7"/>
                  </a:cxn>
                  <a:cxn ang="0">
                    <a:pos x="T8" y="T9"/>
                  </a:cxn>
                  <a:cxn ang="0">
                    <a:pos x="T10" y="T11"/>
                  </a:cxn>
                  <a:cxn ang="0">
                    <a:pos x="T12" y="T13"/>
                  </a:cxn>
                </a:cxnLst>
                <a:rect l="0" t="0" r="r" b="b"/>
                <a:pathLst>
                  <a:path w="2653" h="2466">
                    <a:moveTo>
                      <a:pt x="548" y="2132"/>
                    </a:moveTo>
                    <a:cubicBezTo>
                      <a:pt x="726" y="2284"/>
                      <a:pt x="936" y="2378"/>
                      <a:pt x="1154" y="2410"/>
                    </a:cubicBezTo>
                    <a:cubicBezTo>
                      <a:pt x="1540" y="2466"/>
                      <a:pt x="1946" y="2333"/>
                      <a:pt x="2223" y="2020"/>
                    </a:cubicBezTo>
                    <a:cubicBezTo>
                      <a:pt x="2653" y="1522"/>
                      <a:pt x="2602" y="769"/>
                      <a:pt x="2106" y="341"/>
                    </a:cubicBezTo>
                    <a:cubicBezTo>
                      <a:pt x="1927" y="182"/>
                      <a:pt x="1715" y="90"/>
                      <a:pt x="1497" y="58"/>
                    </a:cubicBezTo>
                    <a:cubicBezTo>
                      <a:pt x="1111" y="0"/>
                      <a:pt x="706" y="137"/>
                      <a:pt x="430" y="453"/>
                    </a:cubicBezTo>
                    <a:cubicBezTo>
                      <a:pt x="0" y="949"/>
                      <a:pt x="50" y="1704"/>
                      <a:pt x="548"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9" name="Freeform 79"/>
              <p:cNvSpPr>
                <a:spLocks/>
              </p:cNvSpPr>
              <p:nvPr/>
            </p:nvSpPr>
            <p:spPr bwMode="auto">
              <a:xfrm>
                <a:off x="6099182" y="2108206"/>
                <a:ext cx="79375" cy="131763"/>
              </a:xfrm>
              <a:custGeom>
                <a:avLst/>
                <a:gdLst>
                  <a:gd name="T0" fmla="*/ 3830 w 9128"/>
                  <a:gd name="T1" fmla="*/ 7672 h 15269"/>
                  <a:gd name="T2" fmla="*/ 4993 w 9128"/>
                  <a:gd name="T3" fmla="*/ 11543 h 15269"/>
                  <a:gd name="T4" fmla="*/ 5088 w 9128"/>
                  <a:gd name="T5" fmla="*/ 15269 h 15269"/>
                  <a:gd name="T6" fmla="*/ 6192 w 9128"/>
                  <a:gd name="T7" fmla="*/ 15033 h 15269"/>
                  <a:gd name="T8" fmla="*/ 6871 w 9128"/>
                  <a:gd name="T9" fmla="*/ 10564 h 15269"/>
                  <a:gd name="T10" fmla="*/ 6736 w 9128"/>
                  <a:gd name="T11" fmla="*/ 14983 h 15269"/>
                  <a:gd name="T12" fmla="*/ 7841 w 9128"/>
                  <a:gd name="T13" fmla="*/ 14836 h 15269"/>
                  <a:gd name="T14" fmla="*/ 8391 w 9128"/>
                  <a:gd name="T15" fmla="*/ 10591 h 15269"/>
                  <a:gd name="T16" fmla="*/ 8614 w 9128"/>
                  <a:gd name="T17" fmla="*/ 5839 h 15269"/>
                  <a:gd name="T18" fmla="*/ 9128 w 9128"/>
                  <a:gd name="T19" fmla="*/ 0 h 15269"/>
                  <a:gd name="T20" fmla="*/ 7543 w 9128"/>
                  <a:gd name="T21" fmla="*/ 179 h 15269"/>
                  <a:gd name="T22" fmla="*/ 7496 w 9128"/>
                  <a:gd name="T23" fmla="*/ 4843 h 15269"/>
                  <a:gd name="T24" fmla="*/ 6429 w 9128"/>
                  <a:gd name="T25" fmla="*/ 7726 h 15269"/>
                  <a:gd name="T26" fmla="*/ 6001 w 9128"/>
                  <a:gd name="T27" fmla="*/ 7767 h 15269"/>
                  <a:gd name="T28" fmla="*/ 3525 w 9128"/>
                  <a:gd name="T29" fmla="*/ 5932 h 15269"/>
                  <a:gd name="T30" fmla="*/ 1220 w 9128"/>
                  <a:gd name="T31" fmla="*/ 2500 h 15269"/>
                  <a:gd name="T32" fmla="*/ 0 w 9128"/>
                  <a:gd name="T33" fmla="*/ 3911 h 15269"/>
                  <a:gd name="T34" fmla="*/ 3830 w 9128"/>
                  <a:gd name="T35" fmla="*/ 7672 h 15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28" h="15269">
                    <a:moveTo>
                      <a:pt x="3830" y="7672"/>
                    </a:moveTo>
                    <a:cubicBezTo>
                      <a:pt x="4673" y="9133"/>
                      <a:pt x="4711" y="10168"/>
                      <a:pt x="4993" y="11543"/>
                    </a:cubicBezTo>
                    <a:cubicBezTo>
                      <a:pt x="5275" y="12922"/>
                      <a:pt x="5099" y="15150"/>
                      <a:pt x="5088" y="15269"/>
                    </a:cubicBezTo>
                    <a:lnTo>
                      <a:pt x="6192" y="15033"/>
                    </a:lnTo>
                    <a:lnTo>
                      <a:pt x="6871" y="10564"/>
                    </a:lnTo>
                    <a:lnTo>
                      <a:pt x="6736" y="14983"/>
                    </a:lnTo>
                    <a:lnTo>
                      <a:pt x="7841" y="14836"/>
                    </a:lnTo>
                    <a:cubicBezTo>
                      <a:pt x="7859" y="14723"/>
                      <a:pt x="8230" y="12571"/>
                      <a:pt x="8391" y="10591"/>
                    </a:cubicBezTo>
                    <a:cubicBezTo>
                      <a:pt x="8548" y="8783"/>
                      <a:pt x="8476" y="7246"/>
                      <a:pt x="8614" y="5839"/>
                    </a:cubicBezTo>
                    <a:cubicBezTo>
                      <a:pt x="8744" y="4486"/>
                      <a:pt x="9108" y="224"/>
                      <a:pt x="9128" y="0"/>
                    </a:cubicBezTo>
                    <a:lnTo>
                      <a:pt x="7543" y="179"/>
                    </a:lnTo>
                    <a:cubicBezTo>
                      <a:pt x="7550" y="312"/>
                      <a:pt x="7683" y="2816"/>
                      <a:pt x="7496" y="4843"/>
                    </a:cubicBezTo>
                    <a:cubicBezTo>
                      <a:pt x="7338" y="6473"/>
                      <a:pt x="7052" y="7422"/>
                      <a:pt x="6429" y="7726"/>
                    </a:cubicBezTo>
                    <a:cubicBezTo>
                      <a:pt x="6330" y="7776"/>
                      <a:pt x="6184" y="7792"/>
                      <a:pt x="6001" y="7767"/>
                    </a:cubicBezTo>
                    <a:cubicBezTo>
                      <a:pt x="5444" y="7686"/>
                      <a:pt x="4542" y="7194"/>
                      <a:pt x="3525" y="5932"/>
                    </a:cubicBezTo>
                    <a:cubicBezTo>
                      <a:pt x="2261" y="4360"/>
                      <a:pt x="1274" y="2595"/>
                      <a:pt x="1220" y="2500"/>
                    </a:cubicBezTo>
                    <a:lnTo>
                      <a:pt x="0" y="3911"/>
                    </a:lnTo>
                    <a:cubicBezTo>
                      <a:pt x="113" y="3964"/>
                      <a:pt x="2254" y="4960"/>
                      <a:pt x="3830" y="7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0" name="Freeform 80"/>
              <p:cNvSpPr>
                <a:spLocks/>
              </p:cNvSpPr>
              <p:nvPr/>
            </p:nvSpPr>
            <p:spPr bwMode="auto">
              <a:xfrm>
                <a:off x="6140457" y="2427294"/>
                <a:ext cx="38100" cy="31750"/>
              </a:xfrm>
              <a:custGeom>
                <a:avLst/>
                <a:gdLst>
                  <a:gd name="T0" fmla="*/ 2410 w 4275"/>
                  <a:gd name="T1" fmla="*/ 58 h 3823"/>
                  <a:gd name="T2" fmla="*/ 1224 w 4275"/>
                  <a:gd name="T3" fmla="*/ 284 h 3823"/>
                  <a:gd name="T4" fmla="*/ 507 w 4275"/>
                  <a:gd name="T5" fmla="*/ 2836 h 3823"/>
                  <a:gd name="T6" fmla="*/ 1874 w 4275"/>
                  <a:gd name="T7" fmla="*/ 3765 h 3823"/>
                  <a:gd name="T8" fmla="*/ 3061 w 4275"/>
                  <a:gd name="T9" fmla="*/ 3544 h 3823"/>
                  <a:gd name="T10" fmla="*/ 3769 w 4275"/>
                  <a:gd name="T11" fmla="*/ 991 h 3823"/>
                  <a:gd name="T12" fmla="*/ 2410 w 4275"/>
                  <a:gd name="T13" fmla="*/ 58 h 3823"/>
                </a:gdLst>
                <a:ahLst/>
                <a:cxnLst>
                  <a:cxn ang="0">
                    <a:pos x="T0" y="T1"/>
                  </a:cxn>
                  <a:cxn ang="0">
                    <a:pos x="T2" y="T3"/>
                  </a:cxn>
                  <a:cxn ang="0">
                    <a:pos x="T4" y="T5"/>
                  </a:cxn>
                  <a:cxn ang="0">
                    <a:pos x="T6" y="T7"/>
                  </a:cxn>
                  <a:cxn ang="0">
                    <a:pos x="T8" y="T9"/>
                  </a:cxn>
                  <a:cxn ang="0">
                    <a:pos x="T10" y="T11"/>
                  </a:cxn>
                  <a:cxn ang="0">
                    <a:pos x="T12" y="T13"/>
                  </a:cxn>
                </a:cxnLst>
                <a:rect l="0" t="0" r="r" b="b"/>
                <a:pathLst>
                  <a:path w="4275" h="3823">
                    <a:moveTo>
                      <a:pt x="2410" y="58"/>
                    </a:moveTo>
                    <a:cubicBezTo>
                      <a:pt x="2015" y="0"/>
                      <a:pt x="1598" y="70"/>
                      <a:pt x="1224" y="284"/>
                    </a:cubicBezTo>
                    <a:cubicBezTo>
                      <a:pt x="323" y="789"/>
                      <a:pt x="0" y="1934"/>
                      <a:pt x="507" y="2836"/>
                    </a:cubicBezTo>
                    <a:cubicBezTo>
                      <a:pt x="809" y="3357"/>
                      <a:pt x="1321" y="3685"/>
                      <a:pt x="1874" y="3765"/>
                    </a:cubicBezTo>
                    <a:cubicBezTo>
                      <a:pt x="2270" y="3823"/>
                      <a:pt x="2685" y="3756"/>
                      <a:pt x="3061" y="3544"/>
                    </a:cubicBezTo>
                    <a:cubicBezTo>
                      <a:pt x="3963" y="3030"/>
                      <a:pt x="4275" y="1891"/>
                      <a:pt x="3769" y="991"/>
                    </a:cubicBezTo>
                    <a:cubicBezTo>
                      <a:pt x="3474" y="466"/>
                      <a:pt x="2964" y="139"/>
                      <a:pt x="24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1" name="Freeform 81"/>
              <p:cNvSpPr>
                <a:spLocks/>
              </p:cNvSpPr>
              <p:nvPr/>
            </p:nvSpPr>
            <p:spPr bwMode="auto">
              <a:xfrm>
                <a:off x="5948369" y="2236793"/>
                <a:ext cx="263525" cy="163513"/>
              </a:xfrm>
              <a:custGeom>
                <a:avLst/>
                <a:gdLst>
                  <a:gd name="T0" fmla="*/ 29997 w 30598"/>
                  <a:gd name="T1" fmla="*/ 6749 h 18889"/>
                  <a:gd name="T2" fmla="*/ 30163 w 30598"/>
                  <a:gd name="T3" fmla="*/ 4283 h 18889"/>
                  <a:gd name="T4" fmla="*/ 20871 w 30598"/>
                  <a:gd name="T5" fmla="*/ 3999 h 18889"/>
                  <a:gd name="T6" fmla="*/ 30236 w 30598"/>
                  <a:gd name="T7" fmla="*/ 3124 h 18889"/>
                  <a:gd name="T8" fmla="*/ 30598 w 30598"/>
                  <a:gd name="T9" fmla="*/ 0 h 18889"/>
                  <a:gd name="T10" fmla="*/ 20659 w 30598"/>
                  <a:gd name="T11" fmla="*/ 933 h 18889"/>
                  <a:gd name="T12" fmla="*/ 11130 w 30598"/>
                  <a:gd name="T13" fmla="*/ 1321 h 18889"/>
                  <a:gd name="T14" fmla="*/ 433 w 30598"/>
                  <a:gd name="T15" fmla="*/ 1133 h 18889"/>
                  <a:gd name="T16" fmla="*/ 0 w 30598"/>
                  <a:gd name="T17" fmla="*/ 4434 h 18889"/>
                  <a:gd name="T18" fmla="*/ 9320 w 30598"/>
                  <a:gd name="T19" fmla="*/ 3735 h 18889"/>
                  <a:gd name="T20" fmla="*/ 12286 w 30598"/>
                  <a:gd name="T21" fmla="*/ 3922 h 18889"/>
                  <a:gd name="T22" fmla="*/ 15273 w 30598"/>
                  <a:gd name="T23" fmla="*/ 5362 h 18889"/>
                  <a:gd name="T24" fmla="*/ 12189 w 30598"/>
                  <a:gd name="T25" fmla="*/ 11486 h 18889"/>
                  <a:gd name="T26" fmla="*/ 5724 w 30598"/>
                  <a:gd name="T27" fmla="*/ 16679 h 18889"/>
                  <a:gd name="T28" fmla="*/ 8758 w 30598"/>
                  <a:gd name="T29" fmla="*/ 18889 h 18889"/>
                  <a:gd name="T30" fmla="*/ 15609 w 30598"/>
                  <a:gd name="T31" fmla="*/ 10584 h 18889"/>
                  <a:gd name="T32" fmla="*/ 23146 w 30598"/>
                  <a:gd name="T33" fmla="*/ 7579 h 18889"/>
                  <a:gd name="T34" fmla="*/ 29997 w 30598"/>
                  <a:gd name="T35" fmla="*/ 6749 h 18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98" h="18889">
                    <a:moveTo>
                      <a:pt x="29997" y="6749"/>
                    </a:moveTo>
                    <a:lnTo>
                      <a:pt x="30163" y="4283"/>
                    </a:lnTo>
                    <a:lnTo>
                      <a:pt x="20871" y="3999"/>
                    </a:lnTo>
                    <a:lnTo>
                      <a:pt x="30236" y="3124"/>
                    </a:lnTo>
                    <a:lnTo>
                      <a:pt x="30598" y="0"/>
                    </a:lnTo>
                    <a:cubicBezTo>
                      <a:pt x="30301" y="47"/>
                      <a:pt x="24647" y="922"/>
                      <a:pt x="20659" y="933"/>
                    </a:cubicBezTo>
                    <a:cubicBezTo>
                      <a:pt x="17020" y="948"/>
                      <a:pt x="13957" y="1348"/>
                      <a:pt x="11130" y="1321"/>
                    </a:cubicBezTo>
                    <a:cubicBezTo>
                      <a:pt x="8391" y="1291"/>
                      <a:pt x="830" y="1142"/>
                      <a:pt x="433" y="1133"/>
                    </a:cubicBezTo>
                    <a:lnTo>
                      <a:pt x="0" y="4434"/>
                    </a:lnTo>
                    <a:cubicBezTo>
                      <a:pt x="262" y="4396"/>
                      <a:pt x="5244" y="3699"/>
                      <a:pt x="9320" y="3735"/>
                    </a:cubicBezTo>
                    <a:cubicBezTo>
                      <a:pt x="10472" y="3746"/>
                      <a:pt x="11459" y="3802"/>
                      <a:pt x="12286" y="3922"/>
                    </a:cubicBezTo>
                    <a:cubicBezTo>
                      <a:pt x="13820" y="4147"/>
                      <a:pt x="14805" y="4589"/>
                      <a:pt x="15273" y="5362"/>
                    </a:cubicBezTo>
                    <a:cubicBezTo>
                      <a:pt x="15738" y="6136"/>
                      <a:pt x="15307" y="8501"/>
                      <a:pt x="12189" y="11486"/>
                    </a:cubicBezTo>
                    <a:cubicBezTo>
                      <a:pt x="9259" y="14287"/>
                      <a:pt x="5900" y="16558"/>
                      <a:pt x="5724" y="16679"/>
                    </a:cubicBezTo>
                    <a:lnTo>
                      <a:pt x="8758" y="18889"/>
                    </a:lnTo>
                    <a:cubicBezTo>
                      <a:pt x="8842" y="18654"/>
                      <a:pt x="10465" y="14188"/>
                      <a:pt x="15609" y="10584"/>
                    </a:cubicBezTo>
                    <a:cubicBezTo>
                      <a:pt x="18385" y="8636"/>
                      <a:pt x="20449" y="8383"/>
                      <a:pt x="23146" y="7579"/>
                    </a:cubicBezTo>
                    <a:cubicBezTo>
                      <a:pt x="25853" y="6771"/>
                      <a:pt x="29789" y="6749"/>
                      <a:pt x="29997" y="67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2" name="Freeform 82"/>
              <p:cNvSpPr>
                <a:spLocks/>
              </p:cNvSpPr>
              <p:nvPr/>
            </p:nvSpPr>
            <p:spPr bwMode="auto">
              <a:xfrm>
                <a:off x="6080132" y="2316169"/>
                <a:ext cx="144463" cy="204788"/>
              </a:xfrm>
              <a:custGeom>
                <a:avLst/>
                <a:gdLst>
                  <a:gd name="T0" fmla="*/ 14229 w 16697"/>
                  <a:gd name="T1" fmla="*/ 144 h 23614"/>
                  <a:gd name="T2" fmla="*/ 12698 w 16697"/>
                  <a:gd name="T3" fmla="*/ 7369 h 23614"/>
                  <a:gd name="T4" fmla="*/ 13320 w 16697"/>
                  <a:gd name="T5" fmla="*/ 101 h 23614"/>
                  <a:gd name="T6" fmla="*/ 11380 w 16697"/>
                  <a:gd name="T7" fmla="*/ 0 h 23614"/>
                  <a:gd name="T8" fmla="*/ 10113 w 16697"/>
                  <a:gd name="T9" fmla="*/ 5271 h 23614"/>
                  <a:gd name="T10" fmla="*/ 7091 w 16697"/>
                  <a:gd name="T11" fmla="*/ 10877 h 23614"/>
                  <a:gd name="T12" fmla="*/ 0 w 16697"/>
                  <a:gd name="T13" fmla="*/ 15474 h 23614"/>
                  <a:gd name="T14" fmla="*/ 1451 w 16697"/>
                  <a:gd name="T15" fmla="*/ 18035 h 23614"/>
                  <a:gd name="T16" fmla="*/ 6082 w 16697"/>
                  <a:gd name="T17" fmla="*/ 13461 h 23614"/>
                  <a:gd name="T18" fmla="*/ 10645 w 16697"/>
                  <a:gd name="T19" fmla="*/ 11430 h 23614"/>
                  <a:gd name="T20" fmla="*/ 11131 w 16697"/>
                  <a:gd name="T21" fmla="*/ 11614 h 23614"/>
                  <a:gd name="T22" fmla="*/ 11859 w 16697"/>
                  <a:gd name="T23" fmla="*/ 16403 h 23614"/>
                  <a:gd name="T24" fmla="*/ 10464 w 16697"/>
                  <a:gd name="T25" fmla="*/ 23614 h 23614"/>
                  <a:gd name="T26" fmla="*/ 13081 w 16697"/>
                  <a:gd name="T27" fmla="*/ 23571 h 23614"/>
                  <a:gd name="T28" fmla="*/ 13902 w 16697"/>
                  <a:gd name="T29" fmla="*/ 15214 h 23614"/>
                  <a:gd name="T30" fmla="*/ 15067 w 16697"/>
                  <a:gd name="T31" fmla="*/ 7816 h 23614"/>
                  <a:gd name="T32" fmla="*/ 16697 w 16697"/>
                  <a:gd name="T33" fmla="*/ 140 h 23614"/>
                  <a:gd name="T34" fmla="*/ 14229 w 16697"/>
                  <a:gd name="T35" fmla="*/ 144 h 2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97" h="23614">
                    <a:moveTo>
                      <a:pt x="14229" y="144"/>
                    </a:moveTo>
                    <a:lnTo>
                      <a:pt x="12698" y="7369"/>
                    </a:lnTo>
                    <a:lnTo>
                      <a:pt x="13320" y="101"/>
                    </a:lnTo>
                    <a:lnTo>
                      <a:pt x="11380" y="0"/>
                    </a:lnTo>
                    <a:cubicBezTo>
                      <a:pt x="11361" y="160"/>
                      <a:pt x="10989" y="3232"/>
                      <a:pt x="10113" y="5271"/>
                    </a:cubicBezTo>
                    <a:cubicBezTo>
                      <a:pt x="9245" y="7302"/>
                      <a:pt x="8866" y="8889"/>
                      <a:pt x="7091" y="10877"/>
                    </a:cubicBezTo>
                    <a:cubicBezTo>
                      <a:pt x="3820" y="14565"/>
                      <a:pt x="189" y="15429"/>
                      <a:pt x="0" y="15474"/>
                    </a:cubicBezTo>
                    <a:lnTo>
                      <a:pt x="1451" y="18035"/>
                    </a:lnTo>
                    <a:cubicBezTo>
                      <a:pt x="1559" y="17906"/>
                      <a:pt x="3636" y="15492"/>
                      <a:pt x="6082" y="13461"/>
                    </a:cubicBezTo>
                    <a:cubicBezTo>
                      <a:pt x="8171" y="11734"/>
                      <a:pt x="9794" y="11308"/>
                      <a:pt x="10645" y="11430"/>
                    </a:cubicBezTo>
                    <a:cubicBezTo>
                      <a:pt x="10856" y="11463"/>
                      <a:pt x="11021" y="11528"/>
                      <a:pt x="11131" y="11614"/>
                    </a:cubicBezTo>
                    <a:cubicBezTo>
                      <a:pt x="11988" y="12286"/>
                      <a:pt x="12139" y="13832"/>
                      <a:pt x="11859" y="16403"/>
                    </a:cubicBezTo>
                    <a:cubicBezTo>
                      <a:pt x="11517" y="19583"/>
                      <a:pt x="10518" y="23411"/>
                      <a:pt x="10464" y="23614"/>
                    </a:cubicBezTo>
                    <a:lnTo>
                      <a:pt x="13081" y="23571"/>
                    </a:lnTo>
                    <a:cubicBezTo>
                      <a:pt x="13111" y="23260"/>
                      <a:pt x="13684" y="17349"/>
                      <a:pt x="13902" y="15214"/>
                    </a:cubicBezTo>
                    <a:cubicBezTo>
                      <a:pt x="14136" y="13008"/>
                      <a:pt x="14729" y="10645"/>
                      <a:pt x="15067" y="7816"/>
                    </a:cubicBezTo>
                    <a:cubicBezTo>
                      <a:pt x="15433" y="4707"/>
                      <a:pt x="16634" y="370"/>
                      <a:pt x="16697" y="140"/>
                    </a:cubicBezTo>
                    <a:lnTo>
                      <a:pt x="14229"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3" name="Freeform 83"/>
              <p:cNvSpPr>
                <a:spLocks/>
              </p:cNvSpPr>
              <p:nvPr/>
            </p:nvSpPr>
            <p:spPr bwMode="auto">
              <a:xfrm>
                <a:off x="6245232" y="1914530"/>
                <a:ext cx="41275" cy="41275"/>
              </a:xfrm>
              <a:custGeom>
                <a:avLst/>
                <a:gdLst>
                  <a:gd name="T0" fmla="*/ 4657 w 4836"/>
                  <a:gd name="T1" fmla="*/ 2744 h 4840"/>
                  <a:gd name="T2" fmla="*/ 2746 w 4836"/>
                  <a:gd name="T3" fmla="*/ 179 h 4840"/>
                  <a:gd name="T4" fmla="*/ 180 w 4836"/>
                  <a:gd name="T5" fmla="*/ 2092 h 4840"/>
                  <a:gd name="T6" fmla="*/ 2092 w 4836"/>
                  <a:gd name="T7" fmla="*/ 4660 h 4840"/>
                  <a:gd name="T8" fmla="*/ 4657 w 4836"/>
                  <a:gd name="T9" fmla="*/ 2744 h 4840"/>
                </a:gdLst>
                <a:ahLst/>
                <a:cxnLst>
                  <a:cxn ang="0">
                    <a:pos x="T0" y="T1"/>
                  </a:cxn>
                  <a:cxn ang="0">
                    <a:pos x="T2" y="T3"/>
                  </a:cxn>
                  <a:cxn ang="0">
                    <a:pos x="T4" y="T5"/>
                  </a:cxn>
                  <a:cxn ang="0">
                    <a:pos x="T6" y="T7"/>
                  </a:cxn>
                  <a:cxn ang="0">
                    <a:pos x="T8" y="T9"/>
                  </a:cxn>
                </a:cxnLst>
                <a:rect l="0" t="0" r="r" b="b"/>
                <a:pathLst>
                  <a:path w="4836" h="4840">
                    <a:moveTo>
                      <a:pt x="4657" y="2744"/>
                    </a:moveTo>
                    <a:cubicBezTo>
                      <a:pt x="4836" y="1508"/>
                      <a:pt x="3984" y="359"/>
                      <a:pt x="2746" y="179"/>
                    </a:cubicBezTo>
                    <a:cubicBezTo>
                      <a:pt x="1508" y="0"/>
                      <a:pt x="361" y="855"/>
                      <a:pt x="180" y="2092"/>
                    </a:cubicBezTo>
                    <a:cubicBezTo>
                      <a:pt x="0" y="3325"/>
                      <a:pt x="854" y="4478"/>
                      <a:pt x="2092" y="4660"/>
                    </a:cubicBezTo>
                    <a:cubicBezTo>
                      <a:pt x="3330" y="4840"/>
                      <a:pt x="4477" y="3977"/>
                      <a:pt x="4657" y="2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4" name="Freeform 84"/>
              <p:cNvSpPr>
                <a:spLocks/>
              </p:cNvSpPr>
              <p:nvPr/>
            </p:nvSpPr>
            <p:spPr bwMode="auto">
              <a:xfrm>
                <a:off x="6261107" y="2109793"/>
                <a:ext cx="22225" cy="20638"/>
              </a:xfrm>
              <a:custGeom>
                <a:avLst/>
                <a:gdLst>
                  <a:gd name="T0" fmla="*/ 1406 w 2463"/>
                  <a:gd name="T1" fmla="*/ 14 h 2383"/>
                  <a:gd name="T2" fmla="*/ 1153 w 2463"/>
                  <a:gd name="T3" fmla="*/ 7 h 2383"/>
                  <a:gd name="T4" fmla="*/ 45 w 2463"/>
                  <a:gd name="T5" fmla="*/ 1277 h 2383"/>
                  <a:gd name="T6" fmla="*/ 1055 w 2463"/>
                  <a:gd name="T7" fmla="*/ 2366 h 2383"/>
                  <a:gd name="T8" fmla="*/ 1312 w 2463"/>
                  <a:gd name="T9" fmla="*/ 2377 h 2383"/>
                  <a:gd name="T10" fmla="*/ 2418 w 2463"/>
                  <a:gd name="T11" fmla="*/ 1112 h 2383"/>
                  <a:gd name="T12" fmla="*/ 1406 w 2463"/>
                  <a:gd name="T13" fmla="*/ 14 h 2383"/>
                </a:gdLst>
                <a:ahLst/>
                <a:cxnLst>
                  <a:cxn ang="0">
                    <a:pos x="T0" y="T1"/>
                  </a:cxn>
                  <a:cxn ang="0">
                    <a:pos x="T2" y="T3"/>
                  </a:cxn>
                  <a:cxn ang="0">
                    <a:pos x="T4" y="T5"/>
                  </a:cxn>
                  <a:cxn ang="0">
                    <a:pos x="T6" y="T7"/>
                  </a:cxn>
                  <a:cxn ang="0">
                    <a:pos x="T8" y="T9"/>
                  </a:cxn>
                  <a:cxn ang="0">
                    <a:pos x="T10" y="T11"/>
                  </a:cxn>
                  <a:cxn ang="0">
                    <a:pos x="T12" y="T13"/>
                  </a:cxn>
                </a:cxnLst>
                <a:rect l="0" t="0" r="r" b="b"/>
                <a:pathLst>
                  <a:path w="2463" h="2383">
                    <a:moveTo>
                      <a:pt x="1406" y="14"/>
                    </a:moveTo>
                    <a:cubicBezTo>
                      <a:pt x="1325" y="3"/>
                      <a:pt x="1239" y="0"/>
                      <a:pt x="1153" y="7"/>
                    </a:cubicBezTo>
                    <a:cubicBezTo>
                      <a:pt x="493" y="50"/>
                      <a:pt x="0" y="618"/>
                      <a:pt x="45" y="1277"/>
                    </a:cubicBezTo>
                    <a:cubicBezTo>
                      <a:pt x="87" y="1844"/>
                      <a:pt x="516" y="2289"/>
                      <a:pt x="1055" y="2366"/>
                    </a:cubicBezTo>
                    <a:cubicBezTo>
                      <a:pt x="1140" y="2379"/>
                      <a:pt x="1224" y="2383"/>
                      <a:pt x="1312" y="2377"/>
                    </a:cubicBezTo>
                    <a:cubicBezTo>
                      <a:pt x="1968" y="2332"/>
                      <a:pt x="2463" y="1766"/>
                      <a:pt x="2418" y="1112"/>
                    </a:cubicBezTo>
                    <a:cubicBezTo>
                      <a:pt x="2378" y="541"/>
                      <a:pt x="1945" y="95"/>
                      <a:pt x="140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5" name="Freeform 85"/>
              <p:cNvSpPr>
                <a:spLocks/>
              </p:cNvSpPr>
              <p:nvPr/>
            </p:nvSpPr>
            <p:spPr bwMode="auto">
              <a:xfrm>
                <a:off x="6262695" y="2376494"/>
                <a:ext cx="22225" cy="20638"/>
              </a:xfrm>
              <a:custGeom>
                <a:avLst/>
                <a:gdLst>
                  <a:gd name="T0" fmla="*/ 2509 w 2664"/>
                  <a:gd name="T1" fmla="*/ 934 h 2439"/>
                  <a:gd name="T2" fmla="*/ 1503 w 2664"/>
                  <a:gd name="T3" fmla="*/ 21 h 2439"/>
                  <a:gd name="T4" fmla="*/ 1046 w 2664"/>
                  <a:gd name="T5" fmla="*/ 41 h 2439"/>
                  <a:gd name="T6" fmla="*/ 160 w 2664"/>
                  <a:gd name="T7" fmla="*/ 1508 h 2439"/>
                  <a:gd name="T8" fmla="*/ 1156 w 2664"/>
                  <a:gd name="T9" fmla="*/ 2417 h 2439"/>
                  <a:gd name="T10" fmla="*/ 1618 w 2664"/>
                  <a:gd name="T11" fmla="*/ 2394 h 2439"/>
                  <a:gd name="T12" fmla="*/ 2509 w 2664"/>
                  <a:gd name="T13" fmla="*/ 934 h 2439"/>
                </a:gdLst>
                <a:ahLst/>
                <a:cxnLst>
                  <a:cxn ang="0">
                    <a:pos x="T0" y="T1"/>
                  </a:cxn>
                  <a:cxn ang="0">
                    <a:pos x="T2" y="T3"/>
                  </a:cxn>
                  <a:cxn ang="0">
                    <a:pos x="T4" y="T5"/>
                  </a:cxn>
                  <a:cxn ang="0">
                    <a:pos x="T6" y="T7"/>
                  </a:cxn>
                  <a:cxn ang="0">
                    <a:pos x="T8" y="T9"/>
                  </a:cxn>
                  <a:cxn ang="0">
                    <a:pos x="T10" y="T11"/>
                  </a:cxn>
                  <a:cxn ang="0">
                    <a:pos x="T12" y="T13"/>
                  </a:cxn>
                </a:cxnLst>
                <a:rect l="0" t="0" r="r" b="b"/>
                <a:pathLst>
                  <a:path w="2664" h="2439">
                    <a:moveTo>
                      <a:pt x="2509" y="934"/>
                    </a:moveTo>
                    <a:cubicBezTo>
                      <a:pt x="2387" y="440"/>
                      <a:pt x="1977" y="91"/>
                      <a:pt x="1503" y="21"/>
                    </a:cubicBezTo>
                    <a:cubicBezTo>
                      <a:pt x="1354" y="0"/>
                      <a:pt x="1201" y="5"/>
                      <a:pt x="1046" y="41"/>
                    </a:cubicBezTo>
                    <a:cubicBezTo>
                      <a:pt x="398" y="205"/>
                      <a:pt x="0" y="859"/>
                      <a:pt x="160" y="1508"/>
                    </a:cubicBezTo>
                    <a:cubicBezTo>
                      <a:pt x="279" y="2000"/>
                      <a:pt x="683" y="2347"/>
                      <a:pt x="1156" y="2417"/>
                    </a:cubicBezTo>
                    <a:cubicBezTo>
                      <a:pt x="1305" y="2439"/>
                      <a:pt x="1462" y="2431"/>
                      <a:pt x="1618" y="2394"/>
                    </a:cubicBezTo>
                    <a:cubicBezTo>
                      <a:pt x="2267" y="2230"/>
                      <a:pt x="2664" y="1581"/>
                      <a:pt x="2509" y="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6" name="Freeform 86"/>
              <p:cNvSpPr>
                <a:spLocks/>
              </p:cNvSpPr>
              <p:nvPr/>
            </p:nvSpPr>
            <p:spPr bwMode="auto">
              <a:xfrm>
                <a:off x="6216657" y="2049468"/>
                <a:ext cx="117475" cy="115888"/>
              </a:xfrm>
              <a:custGeom>
                <a:avLst/>
                <a:gdLst>
                  <a:gd name="T0" fmla="*/ 11083 w 13649"/>
                  <a:gd name="T1" fmla="*/ 4345 h 13402"/>
                  <a:gd name="T2" fmla="*/ 13649 w 13649"/>
                  <a:gd name="T3" fmla="*/ 1637 h 13402"/>
                  <a:gd name="T4" fmla="*/ 12704 w 13649"/>
                  <a:gd name="T5" fmla="*/ 1029 h 13402"/>
                  <a:gd name="T6" fmla="*/ 9072 w 13649"/>
                  <a:gd name="T7" fmla="*/ 3707 h 13402"/>
                  <a:gd name="T8" fmla="*/ 12284 w 13649"/>
                  <a:gd name="T9" fmla="*/ 674 h 13402"/>
                  <a:gd name="T10" fmla="*/ 11403 w 13649"/>
                  <a:gd name="T11" fmla="*/ 0 h 13402"/>
                  <a:gd name="T12" fmla="*/ 8006 w 13649"/>
                  <a:gd name="T13" fmla="*/ 2613 h 13402"/>
                  <a:gd name="T14" fmla="*/ 4496 w 13649"/>
                  <a:gd name="T15" fmla="*/ 5814 h 13402"/>
                  <a:gd name="T16" fmla="*/ 0 w 13649"/>
                  <a:gd name="T17" fmla="*/ 9577 h 13402"/>
                  <a:gd name="T18" fmla="*/ 1247 w 13649"/>
                  <a:gd name="T19" fmla="*/ 10574 h 13402"/>
                  <a:gd name="T20" fmla="*/ 4581 w 13649"/>
                  <a:gd name="T21" fmla="*/ 7313 h 13402"/>
                  <a:gd name="T22" fmla="*/ 7196 w 13649"/>
                  <a:gd name="T23" fmla="*/ 5983 h 13402"/>
                  <a:gd name="T24" fmla="*/ 7368 w 13649"/>
                  <a:gd name="T25" fmla="*/ 6024 h 13402"/>
                  <a:gd name="T26" fmla="*/ 8157 w 13649"/>
                  <a:gd name="T27" fmla="*/ 9349 h 13402"/>
                  <a:gd name="T28" fmla="*/ 7356 w 13649"/>
                  <a:gd name="T29" fmla="*/ 13402 h 13402"/>
                  <a:gd name="T30" fmla="*/ 9223 w 13649"/>
                  <a:gd name="T31" fmla="*/ 13277 h 13402"/>
                  <a:gd name="T32" fmla="*/ 9173 w 13649"/>
                  <a:gd name="T33" fmla="*/ 7909 h 13402"/>
                  <a:gd name="T34" fmla="*/ 11083 w 13649"/>
                  <a:gd name="T35" fmla="*/ 4345 h 13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9" h="13402">
                    <a:moveTo>
                      <a:pt x="11083" y="4345"/>
                    </a:moveTo>
                    <a:cubicBezTo>
                      <a:pt x="11859" y="3168"/>
                      <a:pt x="13560" y="1714"/>
                      <a:pt x="13649" y="1637"/>
                    </a:cubicBezTo>
                    <a:lnTo>
                      <a:pt x="12704" y="1029"/>
                    </a:lnTo>
                    <a:lnTo>
                      <a:pt x="9072" y="3707"/>
                    </a:lnTo>
                    <a:lnTo>
                      <a:pt x="12284" y="674"/>
                    </a:lnTo>
                    <a:lnTo>
                      <a:pt x="11403" y="0"/>
                    </a:lnTo>
                    <a:cubicBezTo>
                      <a:pt x="11308" y="66"/>
                      <a:pt x="9527" y="1326"/>
                      <a:pt x="8006" y="2613"/>
                    </a:cubicBezTo>
                    <a:cubicBezTo>
                      <a:pt x="6622" y="3776"/>
                      <a:pt x="5580" y="4915"/>
                      <a:pt x="4496" y="5814"/>
                    </a:cubicBezTo>
                    <a:cubicBezTo>
                      <a:pt x="3443" y="6676"/>
                      <a:pt x="172" y="9433"/>
                      <a:pt x="0" y="9577"/>
                    </a:cubicBezTo>
                    <a:lnTo>
                      <a:pt x="1247" y="10574"/>
                    </a:lnTo>
                    <a:cubicBezTo>
                      <a:pt x="1335" y="10476"/>
                      <a:pt x="3013" y="8605"/>
                      <a:pt x="4581" y="7313"/>
                    </a:cubicBezTo>
                    <a:cubicBezTo>
                      <a:pt x="5738" y="6356"/>
                      <a:pt x="6563" y="5891"/>
                      <a:pt x="7196" y="5983"/>
                    </a:cubicBezTo>
                    <a:cubicBezTo>
                      <a:pt x="7255" y="5992"/>
                      <a:pt x="7312" y="6006"/>
                      <a:pt x="7368" y="6024"/>
                    </a:cubicBezTo>
                    <a:cubicBezTo>
                      <a:pt x="7798" y="6173"/>
                      <a:pt x="8385" y="7208"/>
                      <a:pt x="8157" y="9349"/>
                    </a:cubicBezTo>
                    <a:cubicBezTo>
                      <a:pt x="7938" y="11354"/>
                      <a:pt x="7384" y="13299"/>
                      <a:pt x="7356" y="13402"/>
                    </a:cubicBezTo>
                    <a:lnTo>
                      <a:pt x="9223" y="13277"/>
                    </a:lnTo>
                    <a:cubicBezTo>
                      <a:pt x="9180" y="13161"/>
                      <a:pt x="8367" y="10932"/>
                      <a:pt x="9173" y="7909"/>
                    </a:cubicBezTo>
                    <a:cubicBezTo>
                      <a:pt x="9606" y="6270"/>
                      <a:pt x="10314" y="5517"/>
                      <a:pt x="11083" y="4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7" name="Freeform 87"/>
              <p:cNvSpPr>
                <a:spLocks/>
              </p:cNvSpPr>
              <p:nvPr/>
            </p:nvSpPr>
            <p:spPr bwMode="auto">
              <a:xfrm>
                <a:off x="6223007" y="2311406"/>
                <a:ext cx="112713" cy="128588"/>
              </a:xfrm>
              <a:custGeom>
                <a:avLst/>
                <a:gdLst>
                  <a:gd name="T0" fmla="*/ 13069 w 13069"/>
                  <a:gd name="T1" fmla="*/ 1024 h 14952"/>
                  <a:gd name="T2" fmla="*/ 11538 w 13069"/>
                  <a:gd name="T3" fmla="*/ 591 h 14952"/>
                  <a:gd name="T4" fmla="*/ 9316 w 13069"/>
                  <a:gd name="T5" fmla="*/ 4814 h 14952"/>
                  <a:gd name="T6" fmla="*/ 10981 w 13069"/>
                  <a:gd name="T7" fmla="*/ 402 h 14952"/>
                  <a:gd name="T8" fmla="*/ 9789 w 13069"/>
                  <a:gd name="T9" fmla="*/ 0 h 14952"/>
                  <a:gd name="T10" fmla="*/ 8080 w 13069"/>
                  <a:gd name="T11" fmla="*/ 3055 h 14952"/>
                  <a:gd name="T12" fmla="*/ 5217 w 13069"/>
                  <a:gd name="T13" fmla="*/ 6006 h 14952"/>
                  <a:gd name="T14" fmla="*/ 0 w 13069"/>
                  <a:gd name="T15" fmla="*/ 7616 h 14952"/>
                  <a:gd name="T16" fmla="*/ 449 w 13069"/>
                  <a:gd name="T17" fmla="*/ 9464 h 14952"/>
                  <a:gd name="T18" fmla="*/ 4131 w 13069"/>
                  <a:gd name="T19" fmla="*/ 7438 h 14952"/>
                  <a:gd name="T20" fmla="*/ 6908 w 13069"/>
                  <a:gd name="T21" fmla="*/ 6863 h 14952"/>
                  <a:gd name="T22" fmla="*/ 7600 w 13069"/>
                  <a:gd name="T23" fmla="*/ 7176 h 14952"/>
                  <a:gd name="T24" fmla="*/ 7208 w 13069"/>
                  <a:gd name="T25" fmla="*/ 10280 h 14952"/>
                  <a:gd name="T26" fmla="*/ 5084 w 13069"/>
                  <a:gd name="T27" fmla="*/ 14519 h 14952"/>
                  <a:gd name="T28" fmla="*/ 6716 w 13069"/>
                  <a:gd name="T29" fmla="*/ 14952 h 14952"/>
                  <a:gd name="T30" fmla="*/ 8689 w 13069"/>
                  <a:gd name="T31" fmla="*/ 9897 h 14952"/>
                  <a:gd name="T32" fmla="*/ 10715 w 13069"/>
                  <a:gd name="T33" fmla="*/ 5504 h 14952"/>
                  <a:gd name="T34" fmla="*/ 13069 w 13069"/>
                  <a:gd name="T35" fmla="*/ 1024 h 1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69" h="14952">
                    <a:moveTo>
                      <a:pt x="13069" y="1024"/>
                    </a:moveTo>
                    <a:lnTo>
                      <a:pt x="11538" y="591"/>
                    </a:lnTo>
                    <a:lnTo>
                      <a:pt x="9316" y="4814"/>
                    </a:lnTo>
                    <a:lnTo>
                      <a:pt x="10981" y="402"/>
                    </a:lnTo>
                    <a:lnTo>
                      <a:pt x="9789" y="0"/>
                    </a:lnTo>
                    <a:cubicBezTo>
                      <a:pt x="9748" y="98"/>
                      <a:pt x="8982" y="1942"/>
                      <a:pt x="8080" y="3055"/>
                    </a:cubicBezTo>
                    <a:cubicBezTo>
                      <a:pt x="7178" y="4167"/>
                      <a:pt x="6669" y="5082"/>
                      <a:pt x="5217" y="6006"/>
                    </a:cubicBezTo>
                    <a:cubicBezTo>
                      <a:pt x="2530" y="7728"/>
                      <a:pt x="125" y="7622"/>
                      <a:pt x="0" y="7616"/>
                    </a:cubicBezTo>
                    <a:lnTo>
                      <a:pt x="449" y="9464"/>
                    </a:lnTo>
                    <a:cubicBezTo>
                      <a:pt x="541" y="9403"/>
                      <a:pt x="2257" y="8267"/>
                      <a:pt x="4131" y="7438"/>
                    </a:cubicBezTo>
                    <a:cubicBezTo>
                      <a:pt x="5384" y="6885"/>
                      <a:pt x="6317" y="6777"/>
                      <a:pt x="6908" y="6863"/>
                    </a:cubicBezTo>
                    <a:cubicBezTo>
                      <a:pt x="7264" y="6913"/>
                      <a:pt x="7496" y="7037"/>
                      <a:pt x="7600" y="7176"/>
                    </a:cubicBezTo>
                    <a:cubicBezTo>
                      <a:pt x="8015" y="7740"/>
                      <a:pt x="7837" y="8730"/>
                      <a:pt x="7208" y="10280"/>
                    </a:cubicBezTo>
                    <a:cubicBezTo>
                      <a:pt x="6444" y="12201"/>
                      <a:pt x="5152" y="14402"/>
                      <a:pt x="5084" y="14519"/>
                    </a:cubicBezTo>
                    <a:lnTo>
                      <a:pt x="6716" y="14952"/>
                    </a:lnTo>
                    <a:cubicBezTo>
                      <a:pt x="6790" y="14764"/>
                      <a:pt x="8179" y="11189"/>
                      <a:pt x="8689" y="9897"/>
                    </a:cubicBezTo>
                    <a:cubicBezTo>
                      <a:pt x="9225" y="8569"/>
                      <a:pt x="10003" y="7210"/>
                      <a:pt x="10715" y="5504"/>
                    </a:cubicBezTo>
                    <a:cubicBezTo>
                      <a:pt x="11484" y="3639"/>
                      <a:pt x="12990" y="1153"/>
                      <a:pt x="13069"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8" name="Freeform 88"/>
              <p:cNvSpPr>
                <a:spLocks/>
              </p:cNvSpPr>
              <p:nvPr/>
            </p:nvSpPr>
            <p:spPr bwMode="auto">
              <a:xfrm>
                <a:off x="6172207" y="1833567"/>
                <a:ext cx="211138" cy="239713"/>
              </a:xfrm>
              <a:custGeom>
                <a:avLst/>
                <a:gdLst>
                  <a:gd name="T0" fmla="*/ 10007 w 24405"/>
                  <a:gd name="T1" fmla="*/ 16923 h 27792"/>
                  <a:gd name="T2" fmla="*/ 15866 w 24405"/>
                  <a:gd name="T3" fmla="*/ 21928 h 27792"/>
                  <a:gd name="T4" fmla="*/ 19858 w 24405"/>
                  <a:gd name="T5" fmla="*/ 27792 h 27792"/>
                  <a:gd name="T6" fmla="*/ 21369 w 24405"/>
                  <a:gd name="T7" fmla="*/ 26276 h 27792"/>
                  <a:gd name="T8" fmla="*/ 17856 w 24405"/>
                  <a:gd name="T9" fmla="*/ 18429 h 27792"/>
                  <a:gd name="T10" fmla="*/ 22201 w 24405"/>
                  <a:gd name="T11" fmla="*/ 25645 h 27792"/>
                  <a:gd name="T12" fmla="*/ 24405 w 24405"/>
                  <a:gd name="T13" fmla="*/ 23946 h 27792"/>
                  <a:gd name="T14" fmla="*/ 20330 w 24405"/>
                  <a:gd name="T15" fmla="*/ 16894 h 27792"/>
                  <a:gd name="T16" fmla="*/ 15791 w 24405"/>
                  <a:gd name="T17" fmla="*/ 9062 h 27792"/>
                  <a:gd name="T18" fmla="*/ 11215 w 24405"/>
                  <a:gd name="T19" fmla="*/ 0 h 27792"/>
                  <a:gd name="T20" fmla="*/ 8251 w 24405"/>
                  <a:gd name="T21" fmla="*/ 1102 h 27792"/>
                  <a:gd name="T22" fmla="*/ 12965 w 24405"/>
                  <a:gd name="T23" fmla="*/ 8611 h 27792"/>
                  <a:gd name="T24" fmla="*/ 14234 w 24405"/>
                  <a:gd name="T25" fmla="*/ 14331 h 27792"/>
                  <a:gd name="T26" fmla="*/ 10271 w 24405"/>
                  <a:gd name="T27" fmla="*/ 15083 h 27792"/>
                  <a:gd name="T28" fmla="*/ 7737 w 24405"/>
                  <a:gd name="T29" fmla="*/ 14461 h 27792"/>
                  <a:gd name="T30" fmla="*/ 514 w 24405"/>
                  <a:gd name="T31" fmla="*/ 11330 h 27792"/>
                  <a:gd name="T32" fmla="*/ 0 w 24405"/>
                  <a:gd name="T33" fmla="*/ 14854 h 27792"/>
                  <a:gd name="T34" fmla="*/ 3922 w 24405"/>
                  <a:gd name="T35" fmla="*/ 14980 h 27792"/>
                  <a:gd name="T36" fmla="*/ 10007 w 24405"/>
                  <a:gd name="T37" fmla="*/ 16923 h 2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05" h="27792">
                    <a:moveTo>
                      <a:pt x="10007" y="16923"/>
                    </a:moveTo>
                    <a:cubicBezTo>
                      <a:pt x="12870" y="18398"/>
                      <a:pt x="13992" y="20021"/>
                      <a:pt x="15866" y="21928"/>
                    </a:cubicBezTo>
                    <a:cubicBezTo>
                      <a:pt x="17732" y="23842"/>
                      <a:pt x="19752" y="27593"/>
                      <a:pt x="19858" y="27792"/>
                    </a:cubicBezTo>
                    <a:lnTo>
                      <a:pt x="21369" y="26276"/>
                    </a:lnTo>
                    <a:lnTo>
                      <a:pt x="17856" y="18429"/>
                    </a:lnTo>
                    <a:lnTo>
                      <a:pt x="22201" y="25645"/>
                    </a:lnTo>
                    <a:lnTo>
                      <a:pt x="24405" y="23946"/>
                    </a:lnTo>
                    <a:cubicBezTo>
                      <a:pt x="24291" y="23761"/>
                      <a:pt x="22108" y="20242"/>
                      <a:pt x="20330" y="16894"/>
                    </a:cubicBezTo>
                    <a:cubicBezTo>
                      <a:pt x="18718" y="13848"/>
                      <a:pt x="17016" y="11449"/>
                      <a:pt x="15791" y="9062"/>
                    </a:cubicBezTo>
                    <a:cubicBezTo>
                      <a:pt x="14608" y="6758"/>
                      <a:pt x="11384" y="338"/>
                      <a:pt x="11215" y="0"/>
                    </a:cubicBezTo>
                    <a:lnTo>
                      <a:pt x="8251" y="1102"/>
                    </a:lnTo>
                    <a:cubicBezTo>
                      <a:pt x="8399" y="1305"/>
                      <a:pt x="11195" y="5174"/>
                      <a:pt x="12965" y="8611"/>
                    </a:cubicBezTo>
                    <a:cubicBezTo>
                      <a:pt x="14401" y="11395"/>
                      <a:pt x="14912" y="13206"/>
                      <a:pt x="14234" y="14331"/>
                    </a:cubicBezTo>
                    <a:cubicBezTo>
                      <a:pt x="13900" y="14894"/>
                      <a:pt x="12574" y="15417"/>
                      <a:pt x="10271" y="15083"/>
                    </a:cubicBezTo>
                    <a:cubicBezTo>
                      <a:pt x="9527" y="14973"/>
                      <a:pt x="8683" y="14777"/>
                      <a:pt x="7737" y="14461"/>
                    </a:cubicBezTo>
                    <a:cubicBezTo>
                      <a:pt x="4087" y="13242"/>
                      <a:pt x="692" y="11423"/>
                      <a:pt x="514" y="11330"/>
                    </a:cubicBezTo>
                    <a:lnTo>
                      <a:pt x="0" y="14854"/>
                    </a:lnTo>
                    <a:cubicBezTo>
                      <a:pt x="81" y="14842"/>
                      <a:pt x="1573" y="14639"/>
                      <a:pt x="3922" y="14980"/>
                    </a:cubicBezTo>
                    <a:cubicBezTo>
                      <a:pt x="5636" y="15230"/>
                      <a:pt x="7768" y="15778"/>
                      <a:pt x="10007" y="169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9" name="Freeform 89"/>
              <p:cNvSpPr>
                <a:spLocks/>
              </p:cNvSpPr>
              <p:nvPr/>
            </p:nvSpPr>
            <p:spPr bwMode="auto">
              <a:xfrm>
                <a:off x="6392870" y="1895480"/>
                <a:ext cx="20638" cy="19050"/>
              </a:xfrm>
              <a:custGeom>
                <a:avLst/>
                <a:gdLst>
                  <a:gd name="T0" fmla="*/ 1339 w 2373"/>
                  <a:gd name="T1" fmla="*/ 67 h 2206"/>
                  <a:gd name="T2" fmla="*/ 220 w 2373"/>
                  <a:gd name="T3" fmla="*/ 703 h 2206"/>
                  <a:gd name="T4" fmla="*/ 788 w 2373"/>
                  <a:gd name="T5" fmla="*/ 2071 h 2206"/>
                  <a:gd name="T6" fmla="*/ 1032 w 2373"/>
                  <a:gd name="T7" fmla="*/ 2139 h 2206"/>
                  <a:gd name="T8" fmla="*/ 2153 w 2373"/>
                  <a:gd name="T9" fmla="*/ 1501 h 2206"/>
                  <a:gd name="T10" fmla="*/ 1587 w 2373"/>
                  <a:gd name="T11" fmla="*/ 135 h 2206"/>
                  <a:gd name="T12" fmla="*/ 1339 w 2373"/>
                  <a:gd name="T13" fmla="*/ 67 h 2206"/>
                </a:gdLst>
                <a:ahLst/>
                <a:cxnLst>
                  <a:cxn ang="0">
                    <a:pos x="T0" y="T1"/>
                  </a:cxn>
                  <a:cxn ang="0">
                    <a:pos x="T2" y="T3"/>
                  </a:cxn>
                  <a:cxn ang="0">
                    <a:pos x="T4" y="T5"/>
                  </a:cxn>
                  <a:cxn ang="0">
                    <a:pos x="T6" y="T7"/>
                  </a:cxn>
                  <a:cxn ang="0">
                    <a:pos x="T8" y="T9"/>
                  </a:cxn>
                  <a:cxn ang="0">
                    <a:pos x="T10" y="T11"/>
                  </a:cxn>
                  <a:cxn ang="0">
                    <a:pos x="T12" y="T13"/>
                  </a:cxn>
                </a:cxnLst>
                <a:rect l="0" t="0" r="r" b="b"/>
                <a:pathLst>
                  <a:path w="2373" h="2206">
                    <a:moveTo>
                      <a:pt x="1339" y="67"/>
                    </a:moveTo>
                    <a:cubicBezTo>
                      <a:pt x="877" y="0"/>
                      <a:pt x="412" y="250"/>
                      <a:pt x="220" y="703"/>
                    </a:cubicBezTo>
                    <a:cubicBezTo>
                      <a:pt x="0" y="1237"/>
                      <a:pt x="256" y="1846"/>
                      <a:pt x="788" y="2071"/>
                    </a:cubicBezTo>
                    <a:cubicBezTo>
                      <a:pt x="868" y="2103"/>
                      <a:pt x="951" y="2126"/>
                      <a:pt x="1032" y="2139"/>
                    </a:cubicBezTo>
                    <a:cubicBezTo>
                      <a:pt x="1496" y="2206"/>
                      <a:pt x="1963" y="1956"/>
                      <a:pt x="2153" y="1501"/>
                    </a:cubicBezTo>
                    <a:cubicBezTo>
                      <a:pt x="2373" y="971"/>
                      <a:pt x="2119" y="362"/>
                      <a:pt x="1587" y="135"/>
                    </a:cubicBezTo>
                    <a:cubicBezTo>
                      <a:pt x="1506" y="103"/>
                      <a:pt x="1424" y="79"/>
                      <a:pt x="133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0" name="Freeform 90"/>
              <p:cNvSpPr>
                <a:spLocks/>
              </p:cNvSpPr>
              <p:nvPr/>
            </p:nvSpPr>
            <p:spPr bwMode="auto">
              <a:xfrm>
                <a:off x="6326195" y="1863730"/>
                <a:ext cx="112713" cy="76200"/>
              </a:xfrm>
              <a:custGeom>
                <a:avLst/>
                <a:gdLst>
                  <a:gd name="T0" fmla="*/ 4552 w 13116"/>
                  <a:gd name="T1" fmla="*/ 5735 h 8852"/>
                  <a:gd name="T2" fmla="*/ 1139 w 13116"/>
                  <a:gd name="T3" fmla="*/ 7967 h 8852"/>
                  <a:gd name="T4" fmla="*/ 1763 w 13116"/>
                  <a:gd name="T5" fmla="*/ 8852 h 8852"/>
                  <a:gd name="T6" fmla="*/ 4514 w 13116"/>
                  <a:gd name="T7" fmla="*/ 7599 h 8852"/>
                  <a:gd name="T8" fmla="*/ 8024 w 13116"/>
                  <a:gd name="T9" fmla="*/ 7001 h 8852"/>
                  <a:gd name="T10" fmla="*/ 8739 w 13116"/>
                  <a:gd name="T11" fmla="*/ 7076 h 8852"/>
                  <a:gd name="T12" fmla="*/ 12483 w 13116"/>
                  <a:gd name="T13" fmla="*/ 8552 h 8852"/>
                  <a:gd name="T14" fmla="*/ 13116 w 13116"/>
                  <a:gd name="T15" fmla="*/ 7029 h 8852"/>
                  <a:gd name="T16" fmla="*/ 10853 w 13116"/>
                  <a:gd name="T17" fmla="*/ 6797 h 8852"/>
                  <a:gd name="T18" fmla="*/ 9507 w 13116"/>
                  <a:gd name="T19" fmla="*/ 6557 h 8852"/>
                  <a:gd name="T20" fmla="*/ 6962 w 13116"/>
                  <a:gd name="T21" fmla="*/ 4968 h 8852"/>
                  <a:gd name="T22" fmla="*/ 8815 w 13116"/>
                  <a:gd name="T23" fmla="*/ 2998 h 8852"/>
                  <a:gd name="T24" fmla="*/ 12469 w 13116"/>
                  <a:gd name="T25" fmla="*/ 1143 h 8852"/>
                  <a:gd name="T26" fmla="*/ 11552 w 13116"/>
                  <a:gd name="T27" fmla="*/ 0 h 8852"/>
                  <a:gd name="T28" fmla="*/ 7589 w 13116"/>
                  <a:gd name="T29" fmla="*/ 2511 h 8852"/>
                  <a:gd name="T30" fmla="*/ 3934 w 13116"/>
                  <a:gd name="T31" fmla="*/ 4540 h 8852"/>
                  <a:gd name="T32" fmla="*/ 0 w 13116"/>
                  <a:gd name="T33" fmla="*/ 6463 h 8852"/>
                  <a:gd name="T34" fmla="*/ 844 w 13116"/>
                  <a:gd name="T35" fmla="*/ 7549 h 8852"/>
                  <a:gd name="T36" fmla="*/ 4552 w 13116"/>
                  <a:gd name="T37" fmla="*/ 5735 h 8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16" h="8852">
                    <a:moveTo>
                      <a:pt x="4552" y="5735"/>
                    </a:moveTo>
                    <a:lnTo>
                      <a:pt x="1139" y="7967"/>
                    </a:lnTo>
                    <a:lnTo>
                      <a:pt x="1763" y="8852"/>
                    </a:lnTo>
                    <a:cubicBezTo>
                      <a:pt x="1842" y="8805"/>
                      <a:pt x="3317" y="7915"/>
                      <a:pt x="4514" y="7599"/>
                    </a:cubicBezTo>
                    <a:cubicBezTo>
                      <a:pt x="5711" y="7283"/>
                      <a:pt x="6538" y="6905"/>
                      <a:pt x="8024" y="7001"/>
                    </a:cubicBezTo>
                    <a:cubicBezTo>
                      <a:pt x="8270" y="7015"/>
                      <a:pt x="8509" y="7044"/>
                      <a:pt x="8739" y="7076"/>
                    </a:cubicBezTo>
                    <a:cubicBezTo>
                      <a:pt x="11063" y="7414"/>
                      <a:pt x="12413" y="8496"/>
                      <a:pt x="12483" y="8552"/>
                    </a:cubicBezTo>
                    <a:lnTo>
                      <a:pt x="13116" y="7029"/>
                    </a:lnTo>
                    <a:cubicBezTo>
                      <a:pt x="13065" y="7028"/>
                      <a:pt x="12089" y="6979"/>
                      <a:pt x="10853" y="6797"/>
                    </a:cubicBezTo>
                    <a:cubicBezTo>
                      <a:pt x="10420" y="6735"/>
                      <a:pt x="9958" y="6656"/>
                      <a:pt x="9507" y="6557"/>
                    </a:cubicBezTo>
                    <a:cubicBezTo>
                      <a:pt x="7663" y="6154"/>
                      <a:pt x="6957" y="5371"/>
                      <a:pt x="6962" y="4968"/>
                    </a:cubicBezTo>
                    <a:cubicBezTo>
                      <a:pt x="6964" y="4364"/>
                      <a:pt x="7587" y="3767"/>
                      <a:pt x="8815" y="2998"/>
                    </a:cubicBezTo>
                    <a:cubicBezTo>
                      <a:pt x="10337" y="2064"/>
                      <a:pt x="12361" y="1188"/>
                      <a:pt x="12469" y="1143"/>
                    </a:cubicBezTo>
                    <a:lnTo>
                      <a:pt x="11552" y="0"/>
                    </a:lnTo>
                    <a:cubicBezTo>
                      <a:pt x="11405" y="94"/>
                      <a:pt x="8610" y="1879"/>
                      <a:pt x="7589" y="2511"/>
                    </a:cubicBezTo>
                    <a:cubicBezTo>
                      <a:pt x="6538" y="3165"/>
                      <a:pt x="5298" y="3715"/>
                      <a:pt x="3934" y="4540"/>
                    </a:cubicBezTo>
                    <a:cubicBezTo>
                      <a:pt x="2442" y="5446"/>
                      <a:pt x="122" y="6413"/>
                      <a:pt x="0" y="6463"/>
                    </a:cubicBezTo>
                    <a:lnTo>
                      <a:pt x="844" y="7549"/>
                    </a:lnTo>
                    <a:lnTo>
                      <a:pt x="4552" y="5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1" name="Freeform 91"/>
              <p:cNvSpPr>
                <a:spLocks/>
              </p:cNvSpPr>
              <p:nvPr/>
            </p:nvSpPr>
            <p:spPr bwMode="auto">
              <a:xfrm>
                <a:off x="6343657" y="2454282"/>
                <a:ext cx="31750" cy="30163"/>
              </a:xfrm>
              <a:custGeom>
                <a:avLst/>
                <a:gdLst>
                  <a:gd name="T0" fmla="*/ 1665 w 3818"/>
                  <a:gd name="T1" fmla="*/ 3465 h 3578"/>
                  <a:gd name="T2" fmla="*/ 3507 w 3818"/>
                  <a:gd name="T3" fmla="*/ 2351 h 3578"/>
                  <a:gd name="T4" fmla="*/ 2472 w 3818"/>
                  <a:gd name="T5" fmla="*/ 194 h 3578"/>
                  <a:gd name="T6" fmla="*/ 2148 w 3818"/>
                  <a:gd name="T7" fmla="*/ 115 h 3578"/>
                  <a:gd name="T8" fmla="*/ 311 w 3818"/>
                  <a:gd name="T9" fmla="*/ 1226 h 3578"/>
                  <a:gd name="T10" fmla="*/ 1347 w 3818"/>
                  <a:gd name="T11" fmla="*/ 3386 h 3578"/>
                  <a:gd name="T12" fmla="*/ 1665 w 3818"/>
                  <a:gd name="T13" fmla="*/ 3465 h 3578"/>
                </a:gdLst>
                <a:ahLst/>
                <a:cxnLst>
                  <a:cxn ang="0">
                    <a:pos x="T0" y="T1"/>
                  </a:cxn>
                  <a:cxn ang="0">
                    <a:pos x="T2" y="T3"/>
                  </a:cxn>
                  <a:cxn ang="0">
                    <a:pos x="T4" y="T5"/>
                  </a:cxn>
                  <a:cxn ang="0">
                    <a:pos x="T6" y="T7"/>
                  </a:cxn>
                  <a:cxn ang="0">
                    <a:pos x="T8" y="T9"/>
                  </a:cxn>
                  <a:cxn ang="0">
                    <a:pos x="T10" y="T11"/>
                  </a:cxn>
                  <a:cxn ang="0">
                    <a:pos x="T12" y="T13"/>
                  </a:cxn>
                </a:cxnLst>
                <a:rect l="0" t="0" r="r" b="b"/>
                <a:pathLst>
                  <a:path w="3818" h="3578">
                    <a:moveTo>
                      <a:pt x="1665" y="3465"/>
                    </a:moveTo>
                    <a:cubicBezTo>
                      <a:pt x="2452" y="3578"/>
                      <a:pt x="3234" y="3127"/>
                      <a:pt x="3507" y="2351"/>
                    </a:cubicBezTo>
                    <a:cubicBezTo>
                      <a:pt x="3818" y="1467"/>
                      <a:pt x="3354" y="503"/>
                      <a:pt x="2472" y="194"/>
                    </a:cubicBezTo>
                    <a:cubicBezTo>
                      <a:pt x="2364" y="158"/>
                      <a:pt x="2258" y="130"/>
                      <a:pt x="2148" y="115"/>
                    </a:cubicBezTo>
                    <a:cubicBezTo>
                      <a:pt x="1365" y="0"/>
                      <a:pt x="585" y="448"/>
                      <a:pt x="311" y="1226"/>
                    </a:cubicBezTo>
                    <a:cubicBezTo>
                      <a:pt x="0" y="2108"/>
                      <a:pt x="464" y="3077"/>
                      <a:pt x="1347" y="3386"/>
                    </a:cubicBezTo>
                    <a:cubicBezTo>
                      <a:pt x="1453" y="3424"/>
                      <a:pt x="1559" y="3449"/>
                      <a:pt x="1665" y="34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2" name="Freeform 92"/>
              <p:cNvSpPr>
                <a:spLocks/>
              </p:cNvSpPr>
              <p:nvPr/>
            </p:nvSpPr>
            <p:spPr bwMode="auto">
              <a:xfrm>
                <a:off x="6350007" y="2206631"/>
                <a:ext cx="77788" cy="77788"/>
              </a:xfrm>
              <a:custGeom>
                <a:avLst/>
                <a:gdLst>
                  <a:gd name="T0" fmla="*/ 8650 w 8984"/>
                  <a:gd name="T1" fmla="*/ 5097 h 8988"/>
                  <a:gd name="T2" fmla="*/ 5095 w 8984"/>
                  <a:gd name="T3" fmla="*/ 334 h 8988"/>
                  <a:gd name="T4" fmla="*/ 336 w 8984"/>
                  <a:gd name="T5" fmla="*/ 3884 h 8988"/>
                  <a:gd name="T6" fmla="*/ 3883 w 8984"/>
                  <a:gd name="T7" fmla="*/ 8653 h 8988"/>
                  <a:gd name="T8" fmla="*/ 8650 w 8984"/>
                  <a:gd name="T9" fmla="*/ 5097 h 8988"/>
                </a:gdLst>
                <a:ahLst/>
                <a:cxnLst>
                  <a:cxn ang="0">
                    <a:pos x="T0" y="T1"/>
                  </a:cxn>
                  <a:cxn ang="0">
                    <a:pos x="T2" y="T3"/>
                  </a:cxn>
                  <a:cxn ang="0">
                    <a:pos x="T4" y="T5"/>
                  </a:cxn>
                  <a:cxn ang="0">
                    <a:pos x="T6" y="T7"/>
                  </a:cxn>
                  <a:cxn ang="0">
                    <a:pos x="T8" y="T9"/>
                  </a:cxn>
                </a:cxnLst>
                <a:rect l="0" t="0" r="r" b="b"/>
                <a:pathLst>
                  <a:path w="8984" h="8988">
                    <a:moveTo>
                      <a:pt x="8650" y="5097"/>
                    </a:moveTo>
                    <a:cubicBezTo>
                      <a:pt x="8984" y="2805"/>
                      <a:pt x="7393" y="668"/>
                      <a:pt x="5095" y="334"/>
                    </a:cubicBezTo>
                    <a:cubicBezTo>
                      <a:pt x="2798" y="0"/>
                      <a:pt x="670" y="1594"/>
                      <a:pt x="336" y="3884"/>
                    </a:cubicBezTo>
                    <a:cubicBezTo>
                      <a:pt x="0" y="6184"/>
                      <a:pt x="1585" y="8317"/>
                      <a:pt x="3883" y="8653"/>
                    </a:cubicBezTo>
                    <a:cubicBezTo>
                      <a:pt x="6180" y="8988"/>
                      <a:pt x="8315" y="7395"/>
                      <a:pt x="8650" y="5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3" name="Freeform 93"/>
              <p:cNvSpPr>
                <a:spLocks/>
              </p:cNvSpPr>
              <p:nvPr/>
            </p:nvSpPr>
            <p:spPr bwMode="auto">
              <a:xfrm>
                <a:off x="6299207" y="2406656"/>
                <a:ext cx="184150" cy="130175"/>
              </a:xfrm>
              <a:custGeom>
                <a:avLst/>
                <a:gdLst>
                  <a:gd name="T0" fmla="*/ 13966 w 21270"/>
                  <a:gd name="T1" fmla="*/ 5290 h 15203"/>
                  <a:gd name="T2" fmla="*/ 19295 w 21270"/>
                  <a:gd name="T3" fmla="*/ 1384 h 15203"/>
                  <a:gd name="T4" fmla="*/ 18204 w 21270"/>
                  <a:gd name="T5" fmla="*/ 0 h 15203"/>
                  <a:gd name="T6" fmla="*/ 13860 w 21270"/>
                  <a:gd name="T7" fmla="*/ 2274 h 15203"/>
                  <a:gd name="T8" fmla="*/ 8235 w 21270"/>
                  <a:gd name="T9" fmla="*/ 3554 h 15203"/>
                  <a:gd name="T10" fmla="*/ 6254 w 21270"/>
                  <a:gd name="T11" fmla="*/ 3401 h 15203"/>
                  <a:gd name="T12" fmla="*/ 882 w 21270"/>
                  <a:gd name="T13" fmla="*/ 1451 h 15203"/>
                  <a:gd name="T14" fmla="*/ 0 w 21270"/>
                  <a:gd name="T15" fmla="*/ 3967 h 15203"/>
                  <a:gd name="T16" fmla="*/ 5461 w 21270"/>
                  <a:gd name="T17" fmla="*/ 4341 h 15203"/>
                  <a:gd name="T18" fmla="*/ 5871 w 21270"/>
                  <a:gd name="T19" fmla="*/ 4405 h 15203"/>
                  <a:gd name="T20" fmla="*/ 10136 w 21270"/>
                  <a:gd name="T21" fmla="*/ 6742 h 15203"/>
                  <a:gd name="T22" fmla="*/ 7307 w 21270"/>
                  <a:gd name="T23" fmla="*/ 10099 h 15203"/>
                  <a:gd name="T24" fmla="*/ 1569 w 21270"/>
                  <a:gd name="T25" fmla="*/ 13438 h 15203"/>
                  <a:gd name="T26" fmla="*/ 3156 w 21270"/>
                  <a:gd name="T27" fmla="*/ 15203 h 15203"/>
                  <a:gd name="T28" fmla="*/ 9340 w 21270"/>
                  <a:gd name="T29" fmla="*/ 10784 h 15203"/>
                  <a:gd name="T30" fmla="*/ 15077 w 21270"/>
                  <a:gd name="T31" fmla="*/ 7173 h 15203"/>
                  <a:gd name="T32" fmla="*/ 21270 w 21270"/>
                  <a:gd name="T33" fmla="*/ 3708 h 15203"/>
                  <a:gd name="T34" fmla="*/ 19800 w 21270"/>
                  <a:gd name="T35" fmla="*/ 2028 h 15203"/>
                  <a:gd name="T36" fmla="*/ 13966 w 21270"/>
                  <a:gd name="T37" fmla="*/ 5290 h 15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70" h="15203">
                    <a:moveTo>
                      <a:pt x="13966" y="5290"/>
                    </a:moveTo>
                    <a:lnTo>
                      <a:pt x="19295" y="1384"/>
                    </a:lnTo>
                    <a:lnTo>
                      <a:pt x="18204" y="0"/>
                    </a:lnTo>
                    <a:cubicBezTo>
                      <a:pt x="18083" y="83"/>
                      <a:pt x="15767" y="1656"/>
                      <a:pt x="13860" y="2274"/>
                    </a:cubicBezTo>
                    <a:cubicBezTo>
                      <a:pt x="11955" y="2890"/>
                      <a:pt x="10646" y="3575"/>
                      <a:pt x="8235" y="3554"/>
                    </a:cubicBezTo>
                    <a:cubicBezTo>
                      <a:pt x="7534" y="3546"/>
                      <a:pt x="6872" y="3492"/>
                      <a:pt x="6254" y="3401"/>
                    </a:cubicBezTo>
                    <a:cubicBezTo>
                      <a:pt x="2938" y="2917"/>
                      <a:pt x="988" y="1525"/>
                      <a:pt x="882" y="1451"/>
                    </a:cubicBezTo>
                    <a:lnTo>
                      <a:pt x="0" y="3967"/>
                    </a:lnTo>
                    <a:cubicBezTo>
                      <a:pt x="136" y="3965"/>
                      <a:pt x="2749" y="3945"/>
                      <a:pt x="5461" y="4341"/>
                    </a:cubicBezTo>
                    <a:cubicBezTo>
                      <a:pt x="5596" y="4362"/>
                      <a:pt x="5735" y="4382"/>
                      <a:pt x="5871" y="4405"/>
                    </a:cubicBezTo>
                    <a:cubicBezTo>
                      <a:pt x="8899" y="4893"/>
                      <a:pt x="10102" y="6106"/>
                      <a:pt x="10136" y="6742"/>
                    </a:cubicBezTo>
                    <a:cubicBezTo>
                      <a:pt x="10193" y="7732"/>
                      <a:pt x="9232" y="8749"/>
                      <a:pt x="7307" y="10099"/>
                    </a:cubicBezTo>
                    <a:cubicBezTo>
                      <a:pt x="4940" y="11763"/>
                      <a:pt x="1739" y="13354"/>
                      <a:pt x="1569" y="13438"/>
                    </a:cubicBezTo>
                    <a:lnTo>
                      <a:pt x="3156" y="15203"/>
                    </a:lnTo>
                    <a:cubicBezTo>
                      <a:pt x="3384" y="15038"/>
                      <a:pt x="7751" y="11905"/>
                      <a:pt x="9340" y="10784"/>
                    </a:cubicBezTo>
                    <a:cubicBezTo>
                      <a:pt x="10979" y="9630"/>
                      <a:pt x="12940" y="8631"/>
                      <a:pt x="15077" y="7173"/>
                    </a:cubicBezTo>
                    <a:cubicBezTo>
                      <a:pt x="17415" y="5568"/>
                      <a:pt x="21076" y="3802"/>
                      <a:pt x="21270" y="3708"/>
                    </a:cubicBezTo>
                    <a:lnTo>
                      <a:pt x="19800" y="2028"/>
                    </a:lnTo>
                    <a:lnTo>
                      <a:pt x="13966" y="5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4" name="Freeform 94"/>
              <p:cNvSpPr>
                <a:spLocks/>
              </p:cNvSpPr>
              <p:nvPr/>
            </p:nvSpPr>
            <p:spPr bwMode="auto">
              <a:xfrm>
                <a:off x="6216657" y="2044705"/>
                <a:ext cx="381000" cy="458789"/>
              </a:xfrm>
              <a:custGeom>
                <a:avLst/>
                <a:gdLst>
                  <a:gd name="T0" fmla="*/ 33159 w 44226"/>
                  <a:gd name="T1" fmla="*/ 35756 h 53149"/>
                  <a:gd name="T2" fmla="*/ 41232 w 44226"/>
                  <a:gd name="T3" fmla="*/ 49156 h 53149"/>
                  <a:gd name="T4" fmla="*/ 44226 w 44226"/>
                  <a:gd name="T5" fmla="*/ 46598 h 53149"/>
                  <a:gd name="T6" fmla="*/ 37756 w 44226"/>
                  <a:gd name="T7" fmla="*/ 32907 h 53149"/>
                  <a:gd name="T8" fmla="*/ 29327 w 44226"/>
                  <a:gd name="T9" fmla="*/ 18366 h 53149"/>
                  <a:gd name="T10" fmla="*/ 19687 w 44226"/>
                  <a:gd name="T11" fmla="*/ 0 h 53149"/>
                  <a:gd name="T12" fmla="*/ 15321 w 44226"/>
                  <a:gd name="T13" fmla="*/ 3575 h 53149"/>
                  <a:gd name="T14" fmla="*/ 24077 w 44226"/>
                  <a:gd name="T15" fmla="*/ 17527 h 53149"/>
                  <a:gd name="T16" fmla="*/ 26428 w 44226"/>
                  <a:gd name="T17" fmla="*/ 28148 h 53149"/>
                  <a:gd name="T18" fmla="*/ 19085 w 44226"/>
                  <a:gd name="T19" fmla="*/ 29541 h 53149"/>
                  <a:gd name="T20" fmla="*/ 14369 w 44226"/>
                  <a:gd name="T21" fmla="*/ 28380 h 53149"/>
                  <a:gd name="T22" fmla="*/ 956 w 44226"/>
                  <a:gd name="T23" fmla="*/ 22571 h 53149"/>
                  <a:gd name="T24" fmla="*/ 0 w 44226"/>
                  <a:gd name="T25" fmla="*/ 29119 h 53149"/>
                  <a:gd name="T26" fmla="*/ 7284 w 44226"/>
                  <a:gd name="T27" fmla="*/ 29354 h 53149"/>
                  <a:gd name="T28" fmla="*/ 18582 w 44226"/>
                  <a:gd name="T29" fmla="*/ 32965 h 53149"/>
                  <a:gd name="T30" fmla="*/ 29455 w 44226"/>
                  <a:gd name="T31" fmla="*/ 42258 h 53149"/>
                  <a:gd name="T32" fmla="*/ 36870 w 44226"/>
                  <a:gd name="T33" fmla="*/ 53149 h 53149"/>
                  <a:gd name="T34" fmla="*/ 39686 w 44226"/>
                  <a:gd name="T35" fmla="*/ 50335 h 53149"/>
                  <a:gd name="T36" fmla="*/ 33159 w 44226"/>
                  <a:gd name="T37" fmla="*/ 35756 h 53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226" h="53149">
                    <a:moveTo>
                      <a:pt x="33159" y="35756"/>
                    </a:moveTo>
                    <a:lnTo>
                      <a:pt x="41232" y="49156"/>
                    </a:lnTo>
                    <a:lnTo>
                      <a:pt x="44226" y="46598"/>
                    </a:lnTo>
                    <a:cubicBezTo>
                      <a:pt x="44068" y="46225"/>
                      <a:pt x="41054" y="39118"/>
                      <a:pt x="37756" y="32907"/>
                    </a:cubicBezTo>
                    <a:cubicBezTo>
                      <a:pt x="34756" y="27251"/>
                      <a:pt x="31606" y="22794"/>
                      <a:pt x="29327" y="18366"/>
                    </a:cubicBezTo>
                    <a:cubicBezTo>
                      <a:pt x="27122" y="14076"/>
                      <a:pt x="20059" y="705"/>
                      <a:pt x="19687" y="0"/>
                    </a:cubicBezTo>
                    <a:lnTo>
                      <a:pt x="15321" y="3575"/>
                    </a:lnTo>
                    <a:cubicBezTo>
                      <a:pt x="15595" y="3952"/>
                      <a:pt x="20787" y="11147"/>
                      <a:pt x="24077" y="17527"/>
                    </a:cubicBezTo>
                    <a:cubicBezTo>
                      <a:pt x="26746" y="22699"/>
                      <a:pt x="27690" y="26051"/>
                      <a:pt x="26428" y="28148"/>
                    </a:cubicBezTo>
                    <a:cubicBezTo>
                      <a:pt x="25812" y="29187"/>
                      <a:pt x="23355" y="30163"/>
                      <a:pt x="19085" y="29541"/>
                    </a:cubicBezTo>
                    <a:cubicBezTo>
                      <a:pt x="17704" y="29340"/>
                      <a:pt x="16130" y="28971"/>
                      <a:pt x="14369" y="28380"/>
                    </a:cubicBezTo>
                    <a:cubicBezTo>
                      <a:pt x="7597" y="26123"/>
                      <a:pt x="1287" y="22748"/>
                      <a:pt x="956" y="22571"/>
                    </a:cubicBezTo>
                    <a:lnTo>
                      <a:pt x="0" y="29119"/>
                    </a:lnTo>
                    <a:cubicBezTo>
                      <a:pt x="146" y="29099"/>
                      <a:pt x="2921" y="28716"/>
                      <a:pt x="7284" y="29354"/>
                    </a:cubicBezTo>
                    <a:cubicBezTo>
                      <a:pt x="10471" y="29818"/>
                      <a:pt x="14425" y="30835"/>
                      <a:pt x="18582" y="32965"/>
                    </a:cubicBezTo>
                    <a:cubicBezTo>
                      <a:pt x="23903" y="35698"/>
                      <a:pt x="25979" y="38705"/>
                      <a:pt x="29455" y="42258"/>
                    </a:cubicBezTo>
                    <a:cubicBezTo>
                      <a:pt x="32932" y="45806"/>
                      <a:pt x="36672" y="52783"/>
                      <a:pt x="36870" y="53149"/>
                    </a:cubicBezTo>
                    <a:lnTo>
                      <a:pt x="39686" y="50335"/>
                    </a:lnTo>
                    <a:lnTo>
                      <a:pt x="33159" y="357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5" name="Freeform 95"/>
              <p:cNvSpPr>
                <a:spLocks/>
              </p:cNvSpPr>
              <p:nvPr/>
            </p:nvSpPr>
            <p:spPr bwMode="auto">
              <a:xfrm>
                <a:off x="5462594" y="4246574"/>
                <a:ext cx="44450" cy="46038"/>
              </a:xfrm>
              <a:custGeom>
                <a:avLst/>
                <a:gdLst>
                  <a:gd name="T0" fmla="*/ 4552 w 5029"/>
                  <a:gd name="T1" fmla="*/ 3961 h 5447"/>
                  <a:gd name="T2" fmla="*/ 4554 w 5029"/>
                  <a:gd name="T3" fmla="*/ 1497 h 5447"/>
                  <a:gd name="T4" fmla="*/ 1285 w 5029"/>
                  <a:gd name="T5" fmla="*/ 677 h 5447"/>
                  <a:gd name="T6" fmla="*/ 476 w 5029"/>
                  <a:gd name="T7" fmla="*/ 1483 h 5447"/>
                  <a:gd name="T8" fmla="*/ 475 w 5029"/>
                  <a:gd name="T9" fmla="*/ 3948 h 5447"/>
                  <a:gd name="T10" fmla="*/ 3744 w 5029"/>
                  <a:gd name="T11" fmla="*/ 4768 h 5447"/>
                  <a:gd name="T12" fmla="*/ 4552 w 5029"/>
                  <a:gd name="T13" fmla="*/ 3961 h 5447"/>
                </a:gdLst>
                <a:ahLst/>
                <a:cxnLst>
                  <a:cxn ang="0">
                    <a:pos x="T0" y="T1"/>
                  </a:cxn>
                  <a:cxn ang="0">
                    <a:pos x="T2" y="T3"/>
                  </a:cxn>
                  <a:cxn ang="0">
                    <a:pos x="T4" y="T5"/>
                  </a:cxn>
                  <a:cxn ang="0">
                    <a:pos x="T6" y="T7"/>
                  </a:cxn>
                  <a:cxn ang="0">
                    <a:pos x="T8" y="T9"/>
                  </a:cxn>
                  <a:cxn ang="0">
                    <a:pos x="T10" y="T11"/>
                  </a:cxn>
                  <a:cxn ang="0">
                    <a:pos x="T12" y="T13"/>
                  </a:cxn>
                </a:cxnLst>
                <a:rect l="0" t="0" r="r" b="b"/>
                <a:pathLst>
                  <a:path w="5029" h="5447">
                    <a:moveTo>
                      <a:pt x="4552" y="3961"/>
                    </a:moveTo>
                    <a:cubicBezTo>
                      <a:pt x="4996" y="3228"/>
                      <a:pt x="5029" y="2281"/>
                      <a:pt x="4554" y="1497"/>
                    </a:cubicBezTo>
                    <a:cubicBezTo>
                      <a:pt x="3880" y="363"/>
                      <a:pt x="2419" y="0"/>
                      <a:pt x="1285" y="677"/>
                    </a:cubicBezTo>
                    <a:cubicBezTo>
                      <a:pt x="944" y="884"/>
                      <a:pt x="670" y="1163"/>
                      <a:pt x="476" y="1483"/>
                    </a:cubicBezTo>
                    <a:cubicBezTo>
                      <a:pt x="32" y="2216"/>
                      <a:pt x="0" y="3165"/>
                      <a:pt x="475" y="3948"/>
                    </a:cubicBezTo>
                    <a:cubicBezTo>
                      <a:pt x="1152" y="5082"/>
                      <a:pt x="2617" y="5447"/>
                      <a:pt x="3744" y="4768"/>
                    </a:cubicBezTo>
                    <a:cubicBezTo>
                      <a:pt x="4085" y="4561"/>
                      <a:pt x="4358" y="4283"/>
                      <a:pt x="4552" y="3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6" name="Freeform 96"/>
              <p:cNvSpPr>
                <a:spLocks/>
              </p:cNvSpPr>
              <p:nvPr/>
            </p:nvSpPr>
            <p:spPr bwMode="auto">
              <a:xfrm>
                <a:off x="5381631" y="4106873"/>
                <a:ext cx="22225" cy="23813"/>
              </a:xfrm>
              <a:custGeom>
                <a:avLst/>
                <a:gdLst>
                  <a:gd name="T0" fmla="*/ 1776 w 2503"/>
                  <a:gd name="T1" fmla="*/ 2419 h 2712"/>
                  <a:gd name="T2" fmla="*/ 2268 w 2503"/>
                  <a:gd name="T3" fmla="*/ 1969 h 2712"/>
                  <a:gd name="T4" fmla="*/ 2324 w 2503"/>
                  <a:gd name="T5" fmla="*/ 834 h 2712"/>
                  <a:gd name="T6" fmla="*/ 733 w 2503"/>
                  <a:gd name="T7" fmla="*/ 289 h 2712"/>
                  <a:gd name="T8" fmla="*/ 234 w 2503"/>
                  <a:gd name="T9" fmla="*/ 740 h 2712"/>
                  <a:gd name="T10" fmla="*/ 183 w 2503"/>
                  <a:gd name="T11" fmla="*/ 1878 h 2712"/>
                  <a:gd name="T12" fmla="*/ 1776 w 2503"/>
                  <a:gd name="T13" fmla="*/ 2419 h 2712"/>
                </a:gdLst>
                <a:ahLst/>
                <a:cxnLst>
                  <a:cxn ang="0">
                    <a:pos x="T0" y="T1"/>
                  </a:cxn>
                  <a:cxn ang="0">
                    <a:pos x="T2" y="T3"/>
                  </a:cxn>
                  <a:cxn ang="0">
                    <a:pos x="T4" y="T5"/>
                  </a:cxn>
                  <a:cxn ang="0">
                    <a:pos x="T6" y="T7"/>
                  </a:cxn>
                  <a:cxn ang="0">
                    <a:pos x="T8" y="T9"/>
                  </a:cxn>
                  <a:cxn ang="0">
                    <a:pos x="T10" y="T11"/>
                  </a:cxn>
                  <a:cxn ang="0">
                    <a:pos x="T12" y="T13"/>
                  </a:cxn>
                </a:cxnLst>
                <a:rect l="0" t="0" r="r" b="b"/>
                <a:pathLst>
                  <a:path w="2503" h="2712">
                    <a:moveTo>
                      <a:pt x="1776" y="2419"/>
                    </a:moveTo>
                    <a:cubicBezTo>
                      <a:pt x="1986" y="2316"/>
                      <a:pt x="2153" y="2158"/>
                      <a:pt x="2268" y="1969"/>
                    </a:cubicBezTo>
                    <a:cubicBezTo>
                      <a:pt x="2469" y="1635"/>
                      <a:pt x="2503" y="1209"/>
                      <a:pt x="2324" y="834"/>
                    </a:cubicBezTo>
                    <a:cubicBezTo>
                      <a:pt x="2033" y="244"/>
                      <a:pt x="1319" y="0"/>
                      <a:pt x="733" y="289"/>
                    </a:cubicBezTo>
                    <a:cubicBezTo>
                      <a:pt x="516" y="393"/>
                      <a:pt x="347" y="551"/>
                      <a:pt x="234" y="740"/>
                    </a:cubicBezTo>
                    <a:cubicBezTo>
                      <a:pt x="32" y="1073"/>
                      <a:pt x="0" y="1499"/>
                      <a:pt x="183" y="1878"/>
                    </a:cubicBezTo>
                    <a:cubicBezTo>
                      <a:pt x="473" y="2464"/>
                      <a:pt x="1188" y="2712"/>
                      <a:pt x="1776" y="24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7" name="Freeform 97"/>
              <p:cNvSpPr>
                <a:spLocks/>
              </p:cNvSpPr>
              <p:nvPr/>
            </p:nvSpPr>
            <p:spPr bwMode="auto">
              <a:xfrm>
                <a:off x="5353056" y="4071948"/>
                <a:ext cx="120650" cy="85725"/>
              </a:xfrm>
              <a:custGeom>
                <a:avLst/>
                <a:gdLst>
                  <a:gd name="T0" fmla="*/ 5778 w 13937"/>
                  <a:gd name="T1" fmla="*/ 7865 h 9932"/>
                  <a:gd name="T2" fmla="*/ 9796 w 13937"/>
                  <a:gd name="T3" fmla="*/ 8296 h 9932"/>
                  <a:gd name="T4" fmla="*/ 13267 w 13937"/>
                  <a:gd name="T5" fmla="*/ 9659 h 9932"/>
                  <a:gd name="T6" fmla="*/ 13479 w 13937"/>
                  <a:gd name="T7" fmla="*/ 8550 h 9932"/>
                  <a:gd name="T8" fmla="*/ 9624 w 13937"/>
                  <a:gd name="T9" fmla="*/ 6186 h 9932"/>
                  <a:gd name="T10" fmla="*/ 13644 w 13937"/>
                  <a:gd name="T11" fmla="*/ 8028 h 9932"/>
                  <a:gd name="T12" fmla="*/ 13937 w 13937"/>
                  <a:gd name="T13" fmla="*/ 6954 h 9932"/>
                  <a:gd name="T14" fmla="*/ 10240 w 13937"/>
                  <a:gd name="T15" fmla="*/ 4795 h 9932"/>
                  <a:gd name="T16" fmla="*/ 5950 w 13937"/>
                  <a:gd name="T17" fmla="*/ 2743 h 9932"/>
                  <a:gd name="T18" fmla="*/ 771 w 13937"/>
                  <a:gd name="T19" fmla="*/ 0 h 9932"/>
                  <a:gd name="T20" fmla="*/ 318 w 13937"/>
                  <a:gd name="T21" fmla="*/ 1532 h 9932"/>
                  <a:gd name="T22" fmla="*/ 4595 w 13937"/>
                  <a:gd name="T23" fmla="*/ 3388 h 9932"/>
                  <a:gd name="T24" fmla="*/ 6840 w 13937"/>
                  <a:gd name="T25" fmla="*/ 5491 h 9932"/>
                  <a:gd name="T26" fmla="*/ 6710 w 13937"/>
                  <a:gd name="T27" fmla="*/ 5901 h 9932"/>
                  <a:gd name="T28" fmla="*/ 4056 w 13937"/>
                  <a:gd name="T29" fmla="*/ 7470 h 9932"/>
                  <a:gd name="T30" fmla="*/ 0 w 13937"/>
                  <a:gd name="T31" fmla="*/ 8259 h 9932"/>
                  <a:gd name="T32" fmla="*/ 825 w 13937"/>
                  <a:gd name="T33" fmla="*/ 9932 h 9932"/>
                  <a:gd name="T34" fmla="*/ 5778 w 13937"/>
                  <a:gd name="T35" fmla="*/ 7865 h 9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37" h="9932">
                    <a:moveTo>
                      <a:pt x="5778" y="7865"/>
                    </a:moveTo>
                    <a:cubicBezTo>
                      <a:pt x="7453" y="7656"/>
                      <a:pt x="8420" y="8023"/>
                      <a:pt x="9796" y="8296"/>
                    </a:cubicBezTo>
                    <a:cubicBezTo>
                      <a:pt x="11177" y="8575"/>
                      <a:pt x="13162" y="9603"/>
                      <a:pt x="13267" y="9659"/>
                    </a:cubicBezTo>
                    <a:lnTo>
                      <a:pt x="13479" y="8550"/>
                    </a:lnTo>
                    <a:lnTo>
                      <a:pt x="9624" y="6186"/>
                    </a:lnTo>
                    <a:lnTo>
                      <a:pt x="13644" y="8028"/>
                    </a:lnTo>
                    <a:lnTo>
                      <a:pt x="13937" y="6954"/>
                    </a:lnTo>
                    <a:cubicBezTo>
                      <a:pt x="13840" y="6893"/>
                      <a:pt x="12003" y="5714"/>
                      <a:pt x="10240" y="4795"/>
                    </a:cubicBezTo>
                    <a:cubicBezTo>
                      <a:pt x="8635" y="3949"/>
                      <a:pt x="7192" y="3419"/>
                      <a:pt x="5950" y="2743"/>
                    </a:cubicBezTo>
                    <a:cubicBezTo>
                      <a:pt x="4753" y="2098"/>
                      <a:pt x="968" y="105"/>
                      <a:pt x="771" y="0"/>
                    </a:cubicBezTo>
                    <a:lnTo>
                      <a:pt x="318" y="1532"/>
                    </a:lnTo>
                    <a:cubicBezTo>
                      <a:pt x="444" y="1575"/>
                      <a:pt x="2803" y="2427"/>
                      <a:pt x="4595" y="3388"/>
                    </a:cubicBezTo>
                    <a:cubicBezTo>
                      <a:pt x="6038" y="4166"/>
                      <a:pt x="6800" y="4797"/>
                      <a:pt x="6840" y="5491"/>
                    </a:cubicBezTo>
                    <a:cubicBezTo>
                      <a:pt x="6847" y="5600"/>
                      <a:pt x="6806" y="5741"/>
                      <a:pt x="6710" y="5901"/>
                    </a:cubicBezTo>
                    <a:cubicBezTo>
                      <a:pt x="6421" y="6382"/>
                      <a:pt x="5614" y="7022"/>
                      <a:pt x="4056" y="7470"/>
                    </a:cubicBezTo>
                    <a:cubicBezTo>
                      <a:pt x="2117" y="8023"/>
                      <a:pt x="107" y="8246"/>
                      <a:pt x="0" y="8259"/>
                    </a:cubicBezTo>
                    <a:lnTo>
                      <a:pt x="825" y="9932"/>
                    </a:lnTo>
                    <a:cubicBezTo>
                      <a:pt x="918" y="9847"/>
                      <a:pt x="2667" y="8262"/>
                      <a:pt x="5778" y="78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8" name="Freeform 98"/>
              <p:cNvSpPr>
                <a:spLocks/>
              </p:cNvSpPr>
              <p:nvPr/>
            </p:nvSpPr>
            <p:spPr bwMode="auto">
              <a:xfrm>
                <a:off x="5643569" y="4202124"/>
                <a:ext cx="33338" cy="34925"/>
              </a:xfrm>
              <a:custGeom>
                <a:avLst/>
                <a:gdLst>
                  <a:gd name="T0" fmla="*/ 304 w 3817"/>
                  <a:gd name="T1" fmla="*/ 1006 h 3957"/>
                  <a:gd name="T2" fmla="*/ 51 w 3817"/>
                  <a:gd name="T3" fmla="*/ 2189 h 3957"/>
                  <a:gd name="T4" fmla="*/ 2123 w 3817"/>
                  <a:gd name="T5" fmla="*/ 3839 h 3957"/>
                  <a:gd name="T6" fmla="*/ 3512 w 3817"/>
                  <a:gd name="T7" fmla="*/ 2942 h 3957"/>
                  <a:gd name="T8" fmla="*/ 3769 w 3817"/>
                  <a:gd name="T9" fmla="*/ 1763 h 3957"/>
                  <a:gd name="T10" fmla="*/ 1691 w 3817"/>
                  <a:gd name="T11" fmla="*/ 117 h 3957"/>
                  <a:gd name="T12" fmla="*/ 304 w 3817"/>
                  <a:gd name="T13" fmla="*/ 1006 h 3957"/>
                </a:gdLst>
                <a:ahLst/>
                <a:cxnLst>
                  <a:cxn ang="0">
                    <a:pos x="T0" y="T1"/>
                  </a:cxn>
                  <a:cxn ang="0">
                    <a:pos x="T2" y="T3"/>
                  </a:cxn>
                  <a:cxn ang="0">
                    <a:pos x="T4" y="T5"/>
                  </a:cxn>
                  <a:cxn ang="0">
                    <a:pos x="T6" y="T7"/>
                  </a:cxn>
                  <a:cxn ang="0">
                    <a:pos x="T8" y="T9"/>
                  </a:cxn>
                  <a:cxn ang="0">
                    <a:pos x="T10" y="T11"/>
                  </a:cxn>
                  <a:cxn ang="0">
                    <a:pos x="T12" y="T13"/>
                  </a:cxn>
                </a:cxnLst>
                <a:rect l="0" t="0" r="r" b="b"/>
                <a:pathLst>
                  <a:path w="3817" h="3957">
                    <a:moveTo>
                      <a:pt x="304" y="1006"/>
                    </a:moveTo>
                    <a:cubicBezTo>
                      <a:pt x="97" y="1349"/>
                      <a:pt x="0" y="1759"/>
                      <a:pt x="51" y="2189"/>
                    </a:cubicBezTo>
                    <a:cubicBezTo>
                      <a:pt x="167" y="3215"/>
                      <a:pt x="1096" y="3957"/>
                      <a:pt x="2123" y="3839"/>
                    </a:cubicBezTo>
                    <a:cubicBezTo>
                      <a:pt x="2721" y="3765"/>
                      <a:pt x="3221" y="3420"/>
                      <a:pt x="3512" y="2942"/>
                    </a:cubicBezTo>
                    <a:cubicBezTo>
                      <a:pt x="3719" y="2600"/>
                      <a:pt x="3817" y="2192"/>
                      <a:pt x="3769" y="1763"/>
                    </a:cubicBezTo>
                    <a:cubicBezTo>
                      <a:pt x="3645" y="733"/>
                      <a:pt x="2718" y="0"/>
                      <a:pt x="1691" y="117"/>
                    </a:cubicBezTo>
                    <a:cubicBezTo>
                      <a:pt x="1093" y="185"/>
                      <a:pt x="593" y="528"/>
                      <a:pt x="304" y="10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9" name="Freeform 99"/>
              <p:cNvSpPr>
                <a:spLocks/>
              </p:cNvSpPr>
              <p:nvPr/>
            </p:nvSpPr>
            <p:spPr bwMode="auto">
              <a:xfrm>
                <a:off x="5399094" y="4090998"/>
                <a:ext cx="169863" cy="257176"/>
              </a:xfrm>
              <a:custGeom>
                <a:avLst/>
                <a:gdLst>
                  <a:gd name="T0" fmla="*/ 16667 w 19597"/>
                  <a:gd name="T1" fmla="*/ 3176 h 29917"/>
                  <a:gd name="T2" fmla="*/ 14459 w 19597"/>
                  <a:gd name="T3" fmla="*/ 2067 h 29917"/>
                  <a:gd name="T4" fmla="*/ 10586 w 19597"/>
                  <a:gd name="T5" fmla="*/ 10516 h 29917"/>
                  <a:gd name="T6" fmla="*/ 13420 w 19597"/>
                  <a:gd name="T7" fmla="*/ 1548 h 29917"/>
                  <a:gd name="T8" fmla="*/ 10683 w 19597"/>
                  <a:gd name="T9" fmla="*/ 0 h 29917"/>
                  <a:gd name="T10" fmla="*/ 7679 w 19597"/>
                  <a:gd name="T11" fmla="*/ 9520 h 29917"/>
                  <a:gd name="T12" fmla="*/ 4331 w 19597"/>
                  <a:gd name="T13" fmla="*/ 18450 h 29917"/>
                  <a:gd name="T14" fmla="*/ 0 w 19597"/>
                  <a:gd name="T15" fmla="*/ 28234 h 29917"/>
                  <a:gd name="T16" fmla="*/ 2872 w 19597"/>
                  <a:gd name="T17" fmla="*/ 29917 h 29917"/>
                  <a:gd name="T18" fmla="*/ 5852 w 19597"/>
                  <a:gd name="T19" fmla="*/ 21058 h 29917"/>
                  <a:gd name="T20" fmla="*/ 7178 w 19597"/>
                  <a:gd name="T21" fmla="*/ 18398 h 29917"/>
                  <a:gd name="T22" fmla="*/ 9665 w 19597"/>
                  <a:gd name="T23" fmla="*/ 16204 h 29917"/>
                  <a:gd name="T24" fmla="*/ 14108 w 19597"/>
                  <a:gd name="T25" fmla="*/ 21427 h 29917"/>
                  <a:gd name="T26" fmla="*/ 16380 w 19597"/>
                  <a:gd name="T27" fmla="*/ 29401 h 29917"/>
                  <a:gd name="T28" fmla="*/ 19597 w 19597"/>
                  <a:gd name="T29" fmla="*/ 27467 h 29917"/>
                  <a:gd name="T30" fmla="*/ 14608 w 19597"/>
                  <a:gd name="T31" fmla="*/ 17926 h 29917"/>
                  <a:gd name="T32" fmla="*/ 14769 w 19597"/>
                  <a:gd name="T33" fmla="*/ 9813 h 29917"/>
                  <a:gd name="T34" fmla="*/ 16667 w 19597"/>
                  <a:gd name="T35" fmla="*/ 3176 h 29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97" h="29917">
                    <a:moveTo>
                      <a:pt x="16667" y="3176"/>
                    </a:moveTo>
                    <a:lnTo>
                      <a:pt x="14459" y="2067"/>
                    </a:lnTo>
                    <a:lnTo>
                      <a:pt x="10586" y="10516"/>
                    </a:lnTo>
                    <a:lnTo>
                      <a:pt x="13420" y="1548"/>
                    </a:lnTo>
                    <a:lnTo>
                      <a:pt x="10683" y="0"/>
                    </a:lnTo>
                    <a:cubicBezTo>
                      <a:pt x="10609" y="293"/>
                      <a:pt x="9220" y="5843"/>
                      <a:pt x="7679" y="9520"/>
                    </a:cubicBezTo>
                    <a:cubicBezTo>
                      <a:pt x="6278" y="12881"/>
                      <a:pt x="5456" y="15859"/>
                      <a:pt x="4331" y="18450"/>
                    </a:cubicBezTo>
                    <a:cubicBezTo>
                      <a:pt x="3240" y="20963"/>
                      <a:pt x="162" y="27871"/>
                      <a:pt x="0" y="28234"/>
                    </a:cubicBezTo>
                    <a:lnTo>
                      <a:pt x="2872" y="29917"/>
                    </a:lnTo>
                    <a:cubicBezTo>
                      <a:pt x="2942" y="29660"/>
                      <a:pt x="4234" y="24798"/>
                      <a:pt x="5852" y="21058"/>
                    </a:cubicBezTo>
                    <a:cubicBezTo>
                      <a:pt x="6310" y="20001"/>
                      <a:pt x="6745" y="19112"/>
                      <a:pt x="7178" y="18398"/>
                    </a:cubicBezTo>
                    <a:cubicBezTo>
                      <a:pt x="7981" y="17070"/>
                      <a:pt x="8772" y="16335"/>
                      <a:pt x="9665" y="16204"/>
                    </a:cubicBezTo>
                    <a:cubicBezTo>
                      <a:pt x="10560" y="16076"/>
                      <a:pt x="12571" y="17394"/>
                      <a:pt x="14108" y="21427"/>
                    </a:cubicBezTo>
                    <a:cubicBezTo>
                      <a:pt x="15551" y="25215"/>
                      <a:pt x="16340" y="29192"/>
                      <a:pt x="16380" y="29401"/>
                    </a:cubicBezTo>
                    <a:lnTo>
                      <a:pt x="19597" y="27467"/>
                    </a:lnTo>
                    <a:cubicBezTo>
                      <a:pt x="19413" y="27296"/>
                      <a:pt x="15929" y="24065"/>
                      <a:pt x="14608" y="17926"/>
                    </a:cubicBezTo>
                    <a:cubicBezTo>
                      <a:pt x="13892" y="14608"/>
                      <a:pt x="14460" y="12613"/>
                      <a:pt x="14769" y="9813"/>
                    </a:cubicBezTo>
                    <a:cubicBezTo>
                      <a:pt x="15075" y="7004"/>
                      <a:pt x="16586" y="3370"/>
                      <a:pt x="16667" y="3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0" name="Freeform 100"/>
              <p:cNvSpPr>
                <a:spLocks/>
              </p:cNvSpPr>
              <p:nvPr/>
            </p:nvSpPr>
            <p:spPr bwMode="auto">
              <a:xfrm>
                <a:off x="5551494" y="4111636"/>
                <a:ext cx="192088" cy="184150"/>
              </a:xfrm>
              <a:custGeom>
                <a:avLst/>
                <a:gdLst>
                  <a:gd name="T0" fmla="*/ 1242 w 22377"/>
                  <a:gd name="T1" fmla="*/ 2275 h 21344"/>
                  <a:gd name="T2" fmla="*/ 7302 w 22377"/>
                  <a:gd name="T3" fmla="*/ 6493 h 21344"/>
                  <a:gd name="T4" fmla="*/ 849 w 22377"/>
                  <a:gd name="T5" fmla="*/ 3096 h 21344"/>
                  <a:gd name="T6" fmla="*/ 0 w 22377"/>
                  <a:gd name="T7" fmla="*/ 4843 h 21344"/>
                  <a:gd name="T8" fmla="*/ 4364 w 22377"/>
                  <a:gd name="T9" fmla="*/ 8060 h 21344"/>
                  <a:gd name="T10" fmla="*/ 8356 w 22377"/>
                  <a:gd name="T11" fmla="*/ 13026 h 21344"/>
                  <a:gd name="T12" fmla="*/ 9835 w 22377"/>
                  <a:gd name="T13" fmla="*/ 21344 h 21344"/>
                  <a:gd name="T14" fmla="*/ 12757 w 22377"/>
                  <a:gd name="T15" fmla="*/ 21002 h 21344"/>
                  <a:gd name="T16" fmla="*/ 10345 w 22377"/>
                  <a:gd name="T17" fmla="*/ 14958 h 21344"/>
                  <a:gd name="T18" fmla="*/ 10248 w 22377"/>
                  <a:gd name="T19" fmla="*/ 9965 h 21344"/>
                  <a:gd name="T20" fmla="*/ 10604 w 22377"/>
                  <a:gd name="T21" fmla="*/ 9588 h 21344"/>
                  <a:gd name="T22" fmla="*/ 15300 w 22377"/>
                  <a:gd name="T23" fmla="*/ 10780 h 21344"/>
                  <a:gd name="T24" fmla="*/ 21402 w 22377"/>
                  <a:gd name="T25" fmla="*/ 14866 h 21344"/>
                  <a:gd name="T26" fmla="*/ 22377 w 22377"/>
                  <a:gd name="T27" fmla="*/ 12438 h 21344"/>
                  <a:gd name="T28" fmla="*/ 14998 w 22377"/>
                  <a:gd name="T29" fmla="*/ 8432 h 21344"/>
                  <a:gd name="T30" fmla="*/ 8636 w 22377"/>
                  <a:gd name="T31" fmla="*/ 4486 h 21344"/>
                  <a:gd name="T32" fmla="*/ 2196 w 22377"/>
                  <a:gd name="T33" fmla="*/ 0 h 21344"/>
                  <a:gd name="T34" fmla="*/ 1242 w 22377"/>
                  <a:gd name="T35" fmla="*/ 2275 h 2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77" h="21344">
                    <a:moveTo>
                      <a:pt x="1242" y="2275"/>
                    </a:moveTo>
                    <a:lnTo>
                      <a:pt x="7302" y="6493"/>
                    </a:lnTo>
                    <a:lnTo>
                      <a:pt x="849" y="3096"/>
                    </a:lnTo>
                    <a:lnTo>
                      <a:pt x="0" y="4843"/>
                    </a:lnTo>
                    <a:cubicBezTo>
                      <a:pt x="140" y="4924"/>
                      <a:pt x="2827" y="6461"/>
                      <a:pt x="4364" y="8060"/>
                    </a:cubicBezTo>
                    <a:cubicBezTo>
                      <a:pt x="5900" y="9649"/>
                      <a:pt x="7212" y="10614"/>
                      <a:pt x="8356" y="13026"/>
                    </a:cubicBezTo>
                    <a:cubicBezTo>
                      <a:pt x="10480" y="17472"/>
                      <a:pt x="9865" y="21151"/>
                      <a:pt x="9835" y="21344"/>
                    </a:cubicBezTo>
                    <a:lnTo>
                      <a:pt x="12757" y="21002"/>
                    </a:lnTo>
                    <a:cubicBezTo>
                      <a:pt x="12681" y="20853"/>
                      <a:pt x="11265" y="18003"/>
                      <a:pt x="10345" y="14958"/>
                    </a:cubicBezTo>
                    <a:cubicBezTo>
                      <a:pt x="9565" y="12363"/>
                      <a:pt x="9802" y="10700"/>
                      <a:pt x="10248" y="9965"/>
                    </a:cubicBezTo>
                    <a:cubicBezTo>
                      <a:pt x="10358" y="9782"/>
                      <a:pt x="10482" y="9656"/>
                      <a:pt x="10604" y="9588"/>
                    </a:cubicBezTo>
                    <a:cubicBezTo>
                      <a:pt x="11556" y="9058"/>
                      <a:pt x="13041" y="9522"/>
                      <a:pt x="15300" y="10780"/>
                    </a:cubicBezTo>
                    <a:cubicBezTo>
                      <a:pt x="18096" y="12331"/>
                      <a:pt x="21236" y="14739"/>
                      <a:pt x="21402" y="14866"/>
                    </a:cubicBezTo>
                    <a:lnTo>
                      <a:pt x="22377" y="12438"/>
                    </a:lnTo>
                    <a:cubicBezTo>
                      <a:pt x="22102" y="12289"/>
                      <a:pt x="16882" y="9464"/>
                      <a:pt x="14998" y="8432"/>
                    </a:cubicBezTo>
                    <a:cubicBezTo>
                      <a:pt x="13057" y="7361"/>
                      <a:pt x="11111" y="5897"/>
                      <a:pt x="8636" y="4486"/>
                    </a:cubicBezTo>
                    <a:cubicBezTo>
                      <a:pt x="5911" y="2940"/>
                      <a:pt x="2383" y="147"/>
                      <a:pt x="2196" y="0"/>
                    </a:cubicBezTo>
                    <a:lnTo>
                      <a:pt x="1242" y="22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1" name="Freeform 101"/>
              <p:cNvSpPr>
                <a:spLocks/>
              </p:cNvSpPr>
              <p:nvPr/>
            </p:nvSpPr>
            <p:spPr bwMode="auto">
              <a:xfrm>
                <a:off x="5211769" y="3902085"/>
                <a:ext cx="44450" cy="44450"/>
              </a:xfrm>
              <a:custGeom>
                <a:avLst/>
                <a:gdLst>
                  <a:gd name="T0" fmla="*/ 3753 w 5169"/>
                  <a:gd name="T1" fmla="*/ 649 h 5164"/>
                  <a:gd name="T2" fmla="*/ 647 w 5169"/>
                  <a:gd name="T3" fmla="*/ 1411 h 5164"/>
                  <a:gd name="T4" fmla="*/ 1413 w 5169"/>
                  <a:gd name="T5" fmla="*/ 4520 h 5164"/>
                  <a:gd name="T6" fmla="*/ 4520 w 5169"/>
                  <a:gd name="T7" fmla="*/ 3755 h 5164"/>
                  <a:gd name="T8" fmla="*/ 3753 w 5169"/>
                  <a:gd name="T9" fmla="*/ 649 h 5164"/>
                </a:gdLst>
                <a:ahLst/>
                <a:cxnLst>
                  <a:cxn ang="0">
                    <a:pos x="T0" y="T1"/>
                  </a:cxn>
                  <a:cxn ang="0">
                    <a:pos x="T2" y="T3"/>
                  </a:cxn>
                  <a:cxn ang="0">
                    <a:pos x="T4" y="T5"/>
                  </a:cxn>
                  <a:cxn ang="0">
                    <a:pos x="T6" y="T7"/>
                  </a:cxn>
                  <a:cxn ang="0">
                    <a:pos x="T8" y="T9"/>
                  </a:cxn>
                </a:cxnLst>
                <a:rect l="0" t="0" r="r" b="b"/>
                <a:pathLst>
                  <a:path w="5169" h="5164">
                    <a:moveTo>
                      <a:pt x="3753" y="649"/>
                    </a:moveTo>
                    <a:cubicBezTo>
                      <a:pt x="2684" y="0"/>
                      <a:pt x="1294" y="340"/>
                      <a:pt x="647" y="1411"/>
                    </a:cubicBezTo>
                    <a:cubicBezTo>
                      <a:pt x="0" y="2482"/>
                      <a:pt x="342" y="3871"/>
                      <a:pt x="1413" y="4520"/>
                    </a:cubicBezTo>
                    <a:cubicBezTo>
                      <a:pt x="2479" y="5164"/>
                      <a:pt x="3873" y="4826"/>
                      <a:pt x="4520" y="3755"/>
                    </a:cubicBezTo>
                    <a:cubicBezTo>
                      <a:pt x="5169" y="2685"/>
                      <a:pt x="4820" y="1292"/>
                      <a:pt x="3753" y="6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2" name="Freeform 102"/>
              <p:cNvSpPr>
                <a:spLocks/>
              </p:cNvSpPr>
              <p:nvPr/>
            </p:nvSpPr>
            <p:spPr bwMode="auto">
              <a:xfrm>
                <a:off x="5395919" y="3978285"/>
                <a:ext cx="22225" cy="22225"/>
              </a:xfrm>
              <a:custGeom>
                <a:avLst/>
                <a:gdLst>
                  <a:gd name="T0" fmla="*/ 322 w 2676"/>
                  <a:gd name="T1" fmla="*/ 690 h 2617"/>
                  <a:gd name="T2" fmla="*/ 214 w 2676"/>
                  <a:gd name="T3" fmla="*/ 920 h 2617"/>
                  <a:gd name="T4" fmla="*/ 956 w 2676"/>
                  <a:gd name="T5" fmla="*/ 2434 h 2617"/>
                  <a:gd name="T6" fmla="*/ 2352 w 2676"/>
                  <a:gd name="T7" fmla="*/ 1927 h 2617"/>
                  <a:gd name="T8" fmla="*/ 2462 w 2676"/>
                  <a:gd name="T9" fmla="*/ 1695 h 2617"/>
                  <a:gd name="T10" fmla="*/ 1725 w 2676"/>
                  <a:gd name="T11" fmla="*/ 183 h 2617"/>
                  <a:gd name="T12" fmla="*/ 322 w 2676"/>
                  <a:gd name="T13" fmla="*/ 690 h 2617"/>
                </a:gdLst>
                <a:ahLst/>
                <a:cxnLst>
                  <a:cxn ang="0">
                    <a:pos x="T0" y="T1"/>
                  </a:cxn>
                  <a:cxn ang="0">
                    <a:pos x="T2" y="T3"/>
                  </a:cxn>
                  <a:cxn ang="0">
                    <a:pos x="T4" y="T5"/>
                  </a:cxn>
                  <a:cxn ang="0">
                    <a:pos x="T6" y="T7"/>
                  </a:cxn>
                  <a:cxn ang="0">
                    <a:pos x="T8" y="T9"/>
                  </a:cxn>
                  <a:cxn ang="0">
                    <a:pos x="T10" y="T11"/>
                  </a:cxn>
                  <a:cxn ang="0">
                    <a:pos x="T12" y="T13"/>
                  </a:cxn>
                </a:cxnLst>
                <a:rect l="0" t="0" r="r" b="b"/>
                <a:pathLst>
                  <a:path w="2676" h="2617">
                    <a:moveTo>
                      <a:pt x="322" y="690"/>
                    </a:moveTo>
                    <a:cubicBezTo>
                      <a:pt x="278" y="762"/>
                      <a:pt x="243" y="838"/>
                      <a:pt x="214" y="920"/>
                    </a:cubicBezTo>
                    <a:cubicBezTo>
                      <a:pt x="0" y="1544"/>
                      <a:pt x="331" y="2220"/>
                      <a:pt x="956" y="2434"/>
                    </a:cubicBezTo>
                    <a:cubicBezTo>
                      <a:pt x="1493" y="2617"/>
                      <a:pt x="2072" y="2394"/>
                      <a:pt x="2352" y="1927"/>
                    </a:cubicBezTo>
                    <a:cubicBezTo>
                      <a:pt x="2397" y="1855"/>
                      <a:pt x="2433" y="1779"/>
                      <a:pt x="2462" y="1695"/>
                    </a:cubicBezTo>
                    <a:cubicBezTo>
                      <a:pt x="2676" y="1073"/>
                      <a:pt x="2345" y="395"/>
                      <a:pt x="1725" y="183"/>
                    </a:cubicBezTo>
                    <a:cubicBezTo>
                      <a:pt x="1184" y="0"/>
                      <a:pt x="606" y="223"/>
                      <a:pt x="322"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3" name="Freeform 103"/>
              <p:cNvSpPr>
                <a:spLocks/>
              </p:cNvSpPr>
              <p:nvPr/>
            </p:nvSpPr>
            <p:spPr bwMode="auto">
              <a:xfrm>
                <a:off x="5641982" y="4081473"/>
                <a:ext cx="22225" cy="22225"/>
              </a:xfrm>
              <a:custGeom>
                <a:avLst/>
                <a:gdLst>
                  <a:gd name="T0" fmla="*/ 1493 w 2593"/>
                  <a:gd name="T1" fmla="*/ 79 h 2548"/>
                  <a:gd name="T2" fmla="*/ 260 w 2593"/>
                  <a:gd name="T3" fmla="*/ 652 h 2548"/>
                  <a:gd name="T4" fmla="*/ 102 w 2593"/>
                  <a:gd name="T5" fmla="*/ 1082 h 2548"/>
                  <a:gd name="T6" fmla="*/ 1109 w 2593"/>
                  <a:gd name="T7" fmla="*/ 2467 h 2548"/>
                  <a:gd name="T8" fmla="*/ 2331 w 2593"/>
                  <a:gd name="T9" fmla="*/ 1903 h 2548"/>
                  <a:gd name="T10" fmla="*/ 2489 w 2593"/>
                  <a:gd name="T11" fmla="*/ 1468 h 2548"/>
                  <a:gd name="T12" fmla="*/ 1493 w 2593"/>
                  <a:gd name="T13" fmla="*/ 79 h 2548"/>
                </a:gdLst>
                <a:ahLst/>
                <a:cxnLst>
                  <a:cxn ang="0">
                    <a:pos x="T0" y="T1"/>
                  </a:cxn>
                  <a:cxn ang="0">
                    <a:pos x="T2" y="T3"/>
                  </a:cxn>
                  <a:cxn ang="0">
                    <a:pos x="T4" y="T5"/>
                  </a:cxn>
                  <a:cxn ang="0">
                    <a:pos x="T6" y="T7"/>
                  </a:cxn>
                  <a:cxn ang="0">
                    <a:pos x="T8" y="T9"/>
                  </a:cxn>
                  <a:cxn ang="0">
                    <a:pos x="T10" y="T11"/>
                  </a:cxn>
                  <a:cxn ang="0">
                    <a:pos x="T12" y="T13"/>
                  </a:cxn>
                </a:cxnLst>
                <a:rect l="0" t="0" r="r" b="b"/>
                <a:pathLst>
                  <a:path w="2593" h="2548">
                    <a:moveTo>
                      <a:pt x="1493" y="79"/>
                    </a:moveTo>
                    <a:cubicBezTo>
                      <a:pt x="988" y="0"/>
                      <a:pt x="508" y="242"/>
                      <a:pt x="260" y="652"/>
                    </a:cubicBezTo>
                    <a:cubicBezTo>
                      <a:pt x="183" y="780"/>
                      <a:pt x="127" y="925"/>
                      <a:pt x="102" y="1082"/>
                    </a:cubicBezTo>
                    <a:cubicBezTo>
                      <a:pt x="0" y="1739"/>
                      <a:pt x="447" y="2363"/>
                      <a:pt x="1109" y="2467"/>
                    </a:cubicBezTo>
                    <a:cubicBezTo>
                      <a:pt x="1608" y="2548"/>
                      <a:pt x="2085" y="2311"/>
                      <a:pt x="2331" y="1903"/>
                    </a:cubicBezTo>
                    <a:cubicBezTo>
                      <a:pt x="2410" y="1773"/>
                      <a:pt x="2464" y="1626"/>
                      <a:pt x="2489" y="1468"/>
                    </a:cubicBezTo>
                    <a:cubicBezTo>
                      <a:pt x="2593" y="807"/>
                      <a:pt x="2149" y="188"/>
                      <a:pt x="149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4" name="Freeform 104"/>
              <p:cNvSpPr>
                <a:spLocks/>
              </p:cNvSpPr>
              <p:nvPr/>
            </p:nvSpPr>
            <p:spPr bwMode="auto">
              <a:xfrm>
                <a:off x="5359406" y="3910023"/>
                <a:ext cx="98425" cy="134938"/>
              </a:xfrm>
              <a:custGeom>
                <a:avLst/>
                <a:gdLst>
                  <a:gd name="T0" fmla="*/ 3881 w 11388"/>
                  <a:gd name="T1" fmla="*/ 3416 h 15663"/>
                  <a:gd name="T2" fmla="*/ 2383 w 11388"/>
                  <a:gd name="T3" fmla="*/ 0 h 15663"/>
                  <a:gd name="T4" fmla="*/ 1456 w 11388"/>
                  <a:gd name="T5" fmla="*/ 634 h 15663"/>
                  <a:gd name="T6" fmla="*/ 2513 w 11388"/>
                  <a:gd name="T7" fmla="*/ 5021 h 15663"/>
                  <a:gd name="T8" fmla="*/ 964 w 11388"/>
                  <a:gd name="T9" fmla="*/ 884 h 15663"/>
                  <a:gd name="T10" fmla="*/ 0 w 11388"/>
                  <a:gd name="T11" fmla="*/ 1434 h 15663"/>
                  <a:gd name="T12" fmla="*/ 1090 w 11388"/>
                  <a:gd name="T13" fmla="*/ 5578 h 15663"/>
                  <a:gd name="T14" fmla="*/ 2675 w 11388"/>
                  <a:gd name="T15" fmla="*/ 10057 h 15663"/>
                  <a:gd name="T16" fmla="*/ 4395 w 11388"/>
                  <a:gd name="T17" fmla="*/ 15663 h 15663"/>
                  <a:gd name="T18" fmla="*/ 5796 w 11388"/>
                  <a:gd name="T19" fmla="*/ 14901 h 15663"/>
                  <a:gd name="T20" fmla="*/ 4087 w 11388"/>
                  <a:gd name="T21" fmla="*/ 10562 h 15663"/>
                  <a:gd name="T22" fmla="*/ 3879 w 11388"/>
                  <a:gd name="T23" fmla="*/ 7636 h 15663"/>
                  <a:gd name="T24" fmla="*/ 3983 w 11388"/>
                  <a:gd name="T25" fmla="*/ 7492 h 15663"/>
                  <a:gd name="T26" fmla="*/ 7353 w 11388"/>
                  <a:gd name="T27" fmla="*/ 8059 h 15663"/>
                  <a:gd name="T28" fmla="*/ 10777 w 11388"/>
                  <a:gd name="T29" fmla="*/ 10372 h 15663"/>
                  <a:gd name="T30" fmla="*/ 11388 w 11388"/>
                  <a:gd name="T31" fmla="*/ 8603 h 15663"/>
                  <a:gd name="T32" fmla="*/ 6424 w 11388"/>
                  <a:gd name="T33" fmla="*/ 6563 h 15663"/>
                  <a:gd name="T34" fmla="*/ 3881 w 11388"/>
                  <a:gd name="T35" fmla="*/ 3416 h 15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88" h="15663">
                    <a:moveTo>
                      <a:pt x="3881" y="3416"/>
                    </a:moveTo>
                    <a:cubicBezTo>
                      <a:pt x="3099" y="2243"/>
                      <a:pt x="2419" y="113"/>
                      <a:pt x="2383" y="0"/>
                    </a:cubicBezTo>
                    <a:lnTo>
                      <a:pt x="1456" y="634"/>
                    </a:lnTo>
                    <a:lnTo>
                      <a:pt x="2513" y="5021"/>
                    </a:lnTo>
                    <a:lnTo>
                      <a:pt x="964" y="884"/>
                    </a:lnTo>
                    <a:lnTo>
                      <a:pt x="0" y="1434"/>
                    </a:lnTo>
                    <a:cubicBezTo>
                      <a:pt x="26" y="1549"/>
                      <a:pt x="493" y="3679"/>
                      <a:pt x="1090" y="5578"/>
                    </a:cubicBezTo>
                    <a:cubicBezTo>
                      <a:pt x="1621" y="7306"/>
                      <a:pt x="2267" y="8709"/>
                      <a:pt x="2675" y="10057"/>
                    </a:cubicBezTo>
                    <a:cubicBezTo>
                      <a:pt x="3057" y="11364"/>
                      <a:pt x="4328" y="15447"/>
                      <a:pt x="4395" y="15663"/>
                    </a:cubicBezTo>
                    <a:lnTo>
                      <a:pt x="5796" y="14901"/>
                    </a:lnTo>
                    <a:cubicBezTo>
                      <a:pt x="5741" y="14782"/>
                      <a:pt x="4668" y="12508"/>
                      <a:pt x="4087" y="10562"/>
                    </a:cubicBezTo>
                    <a:cubicBezTo>
                      <a:pt x="3656" y="9124"/>
                      <a:pt x="3548" y="8183"/>
                      <a:pt x="3879" y="7636"/>
                    </a:cubicBezTo>
                    <a:cubicBezTo>
                      <a:pt x="3911" y="7584"/>
                      <a:pt x="3945" y="7536"/>
                      <a:pt x="3983" y="7492"/>
                    </a:cubicBezTo>
                    <a:cubicBezTo>
                      <a:pt x="4289" y="7155"/>
                      <a:pt x="5469" y="7014"/>
                      <a:pt x="7353" y="8059"/>
                    </a:cubicBezTo>
                    <a:cubicBezTo>
                      <a:pt x="9116" y="9040"/>
                      <a:pt x="10692" y="10305"/>
                      <a:pt x="10777" y="10372"/>
                    </a:cubicBezTo>
                    <a:lnTo>
                      <a:pt x="11388" y="8603"/>
                    </a:lnTo>
                    <a:cubicBezTo>
                      <a:pt x="11264" y="8598"/>
                      <a:pt x="8895" y="8479"/>
                      <a:pt x="6424" y="6563"/>
                    </a:cubicBezTo>
                    <a:cubicBezTo>
                      <a:pt x="5079" y="5526"/>
                      <a:pt x="4661" y="4581"/>
                      <a:pt x="3881" y="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5" name="Freeform 105"/>
              <p:cNvSpPr>
                <a:spLocks/>
              </p:cNvSpPr>
              <p:nvPr/>
            </p:nvSpPr>
            <p:spPr bwMode="auto">
              <a:xfrm>
                <a:off x="5595944" y="4010036"/>
                <a:ext cx="109538" cy="127000"/>
              </a:xfrm>
              <a:custGeom>
                <a:avLst/>
                <a:gdLst>
                  <a:gd name="T0" fmla="*/ 2218 w 12580"/>
                  <a:gd name="T1" fmla="*/ 0 h 14908"/>
                  <a:gd name="T2" fmla="*/ 1224 w 12580"/>
                  <a:gd name="T3" fmla="*/ 1244 h 14908"/>
                  <a:gd name="T4" fmla="*/ 4252 w 12580"/>
                  <a:gd name="T5" fmla="*/ 4932 h 14908"/>
                  <a:gd name="T6" fmla="*/ 836 w 12580"/>
                  <a:gd name="T7" fmla="*/ 1681 h 14908"/>
                  <a:gd name="T8" fmla="*/ 0 w 12580"/>
                  <a:gd name="T9" fmla="*/ 2624 h 14908"/>
                  <a:gd name="T10" fmla="*/ 2149 w 12580"/>
                  <a:gd name="T11" fmla="*/ 5386 h 14908"/>
                  <a:gd name="T12" fmla="*/ 3756 w 12580"/>
                  <a:gd name="T13" fmla="*/ 9171 h 14908"/>
                  <a:gd name="T14" fmla="*/ 3212 w 12580"/>
                  <a:gd name="T15" fmla="*/ 14604 h 14908"/>
                  <a:gd name="T16" fmla="*/ 5090 w 12580"/>
                  <a:gd name="T17" fmla="*/ 14908 h 14908"/>
                  <a:gd name="T18" fmla="*/ 4655 w 12580"/>
                  <a:gd name="T19" fmla="*/ 10726 h 14908"/>
                  <a:gd name="T20" fmla="*/ 5203 w 12580"/>
                  <a:gd name="T21" fmla="*/ 7946 h 14908"/>
                  <a:gd name="T22" fmla="*/ 5760 w 12580"/>
                  <a:gd name="T23" fmla="*/ 7430 h 14908"/>
                  <a:gd name="T24" fmla="*/ 8468 w 12580"/>
                  <a:gd name="T25" fmla="*/ 8999 h 14908"/>
                  <a:gd name="T26" fmla="*/ 11549 w 12580"/>
                  <a:gd name="T27" fmla="*/ 12602 h 14908"/>
                  <a:gd name="T28" fmla="*/ 12580 w 12580"/>
                  <a:gd name="T29" fmla="*/ 11267 h 14908"/>
                  <a:gd name="T30" fmla="*/ 8691 w 12580"/>
                  <a:gd name="T31" fmla="*/ 7484 h 14908"/>
                  <a:gd name="T32" fmla="*/ 5431 w 12580"/>
                  <a:gd name="T33" fmla="*/ 3911 h 14908"/>
                  <a:gd name="T34" fmla="*/ 2218 w 12580"/>
                  <a:gd name="T35" fmla="*/ 0 h 1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80" h="14908">
                    <a:moveTo>
                      <a:pt x="2218" y="0"/>
                    </a:moveTo>
                    <a:lnTo>
                      <a:pt x="1224" y="1244"/>
                    </a:lnTo>
                    <a:lnTo>
                      <a:pt x="4252" y="4932"/>
                    </a:lnTo>
                    <a:lnTo>
                      <a:pt x="836" y="1681"/>
                    </a:lnTo>
                    <a:lnTo>
                      <a:pt x="0" y="2624"/>
                    </a:lnTo>
                    <a:cubicBezTo>
                      <a:pt x="74" y="2700"/>
                      <a:pt x="1475" y="4121"/>
                      <a:pt x="2149" y="5386"/>
                    </a:cubicBezTo>
                    <a:cubicBezTo>
                      <a:pt x="2825" y="6650"/>
                      <a:pt x="3470" y="7473"/>
                      <a:pt x="3756" y="9171"/>
                    </a:cubicBezTo>
                    <a:cubicBezTo>
                      <a:pt x="4299" y="12316"/>
                      <a:pt x="3265" y="14491"/>
                      <a:pt x="3212" y="14604"/>
                    </a:cubicBezTo>
                    <a:lnTo>
                      <a:pt x="5090" y="14908"/>
                    </a:lnTo>
                    <a:cubicBezTo>
                      <a:pt x="5070" y="14800"/>
                      <a:pt x="4689" y="12778"/>
                      <a:pt x="4655" y="10726"/>
                    </a:cubicBezTo>
                    <a:cubicBezTo>
                      <a:pt x="4631" y="9358"/>
                      <a:pt x="4894" y="8456"/>
                      <a:pt x="5203" y="7946"/>
                    </a:cubicBezTo>
                    <a:cubicBezTo>
                      <a:pt x="5388" y="7638"/>
                      <a:pt x="5593" y="7471"/>
                      <a:pt x="5760" y="7430"/>
                    </a:cubicBezTo>
                    <a:cubicBezTo>
                      <a:pt x="6443" y="7266"/>
                      <a:pt x="7286" y="7814"/>
                      <a:pt x="8468" y="8999"/>
                    </a:cubicBezTo>
                    <a:cubicBezTo>
                      <a:pt x="9942" y="10447"/>
                      <a:pt x="11468" y="12494"/>
                      <a:pt x="11549" y="12602"/>
                    </a:cubicBezTo>
                    <a:lnTo>
                      <a:pt x="12580" y="11267"/>
                    </a:lnTo>
                    <a:cubicBezTo>
                      <a:pt x="12437" y="11125"/>
                      <a:pt x="9682" y="8456"/>
                      <a:pt x="8691" y="7484"/>
                    </a:cubicBezTo>
                    <a:cubicBezTo>
                      <a:pt x="7676" y="6474"/>
                      <a:pt x="6725" y="5230"/>
                      <a:pt x="5431" y="3911"/>
                    </a:cubicBezTo>
                    <a:cubicBezTo>
                      <a:pt x="4011" y="2477"/>
                      <a:pt x="2308" y="124"/>
                      <a:pt x="2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6" name="Freeform 106"/>
              <p:cNvSpPr>
                <a:spLocks/>
              </p:cNvSpPr>
              <p:nvPr/>
            </p:nvSpPr>
            <p:spPr bwMode="auto">
              <a:xfrm>
                <a:off x="5140331" y="3856048"/>
                <a:ext cx="250825" cy="163513"/>
              </a:xfrm>
              <a:custGeom>
                <a:avLst/>
                <a:gdLst>
                  <a:gd name="T0" fmla="*/ 15260 w 29102"/>
                  <a:gd name="T1" fmla="*/ 10537 h 18951"/>
                  <a:gd name="T2" fmla="*/ 22149 w 29102"/>
                  <a:gd name="T3" fmla="*/ 7083 h 18951"/>
                  <a:gd name="T4" fmla="*/ 29102 w 29102"/>
                  <a:gd name="T5" fmla="*/ 5684 h 18951"/>
                  <a:gd name="T6" fmla="*/ 28293 w 29102"/>
                  <a:gd name="T7" fmla="*/ 3702 h 18951"/>
                  <a:gd name="T8" fmla="*/ 19699 w 29102"/>
                  <a:gd name="T9" fmla="*/ 3891 h 18951"/>
                  <a:gd name="T10" fmla="*/ 28036 w 29102"/>
                  <a:gd name="T11" fmla="*/ 2690 h 18951"/>
                  <a:gd name="T12" fmla="*/ 27327 w 29102"/>
                  <a:gd name="T13" fmla="*/ 0 h 18951"/>
                  <a:gd name="T14" fmla="*/ 19246 w 29102"/>
                  <a:gd name="T15" fmla="*/ 1012 h 18951"/>
                  <a:gd name="T16" fmla="*/ 10266 w 29102"/>
                  <a:gd name="T17" fmla="*/ 2151 h 18951"/>
                  <a:gd name="T18" fmla="*/ 138 w 29102"/>
                  <a:gd name="T19" fmla="*/ 2845 h 18951"/>
                  <a:gd name="T20" fmla="*/ 0 w 29102"/>
                  <a:gd name="T21" fmla="*/ 6004 h 18951"/>
                  <a:gd name="T22" fmla="*/ 8750 w 29102"/>
                  <a:gd name="T23" fmla="*/ 4577 h 18951"/>
                  <a:gd name="T24" fmla="*/ 14514 w 29102"/>
                  <a:gd name="T25" fmla="*/ 5632 h 18951"/>
                  <a:gd name="T26" fmla="*/ 13664 w 29102"/>
                  <a:gd name="T27" fmla="*/ 9577 h 18951"/>
                  <a:gd name="T28" fmla="*/ 12108 w 29102"/>
                  <a:gd name="T29" fmla="*/ 11671 h 18951"/>
                  <a:gd name="T30" fmla="*/ 6416 w 29102"/>
                  <a:gd name="T31" fmla="*/ 17107 h 18951"/>
                  <a:gd name="T32" fmla="*/ 9464 w 29102"/>
                  <a:gd name="T33" fmla="*/ 18951 h 18951"/>
                  <a:gd name="T34" fmla="*/ 11105 w 29102"/>
                  <a:gd name="T35" fmla="*/ 15388 h 18951"/>
                  <a:gd name="T36" fmla="*/ 15260 w 29102"/>
                  <a:gd name="T37" fmla="*/ 10537 h 18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02" h="18951">
                    <a:moveTo>
                      <a:pt x="15260" y="10537"/>
                    </a:moveTo>
                    <a:cubicBezTo>
                      <a:pt x="17731" y="8472"/>
                      <a:pt x="19663" y="8067"/>
                      <a:pt x="22149" y="7083"/>
                    </a:cubicBezTo>
                    <a:cubicBezTo>
                      <a:pt x="24638" y="6108"/>
                      <a:pt x="28878" y="5704"/>
                      <a:pt x="29102" y="5684"/>
                    </a:cubicBezTo>
                    <a:lnTo>
                      <a:pt x="28293" y="3702"/>
                    </a:lnTo>
                    <a:lnTo>
                      <a:pt x="19699" y="3891"/>
                    </a:lnTo>
                    <a:lnTo>
                      <a:pt x="28036" y="2690"/>
                    </a:lnTo>
                    <a:lnTo>
                      <a:pt x="27327" y="0"/>
                    </a:lnTo>
                    <a:cubicBezTo>
                      <a:pt x="27113" y="34"/>
                      <a:pt x="23022" y="677"/>
                      <a:pt x="19246" y="1012"/>
                    </a:cubicBezTo>
                    <a:cubicBezTo>
                      <a:pt x="15812" y="1315"/>
                      <a:pt x="12940" y="1950"/>
                      <a:pt x="10266" y="2151"/>
                    </a:cubicBezTo>
                    <a:cubicBezTo>
                      <a:pt x="7681" y="2345"/>
                      <a:pt x="514" y="2820"/>
                      <a:pt x="138" y="2845"/>
                    </a:cubicBezTo>
                    <a:lnTo>
                      <a:pt x="0" y="6004"/>
                    </a:lnTo>
                    <a:cubicBezTo>
                      <a:pt x="244" y="5947"/>
                      <a:pt x="4897" y="4874"/>
                      <a:pt x="8750" y="4577"/>
                    </a:cubicBezTo>
                    <a:cubicBezTo>
                      <a:pt x="11874" y="4336"/>
                      <a:pt x="13741" y="4570"/>
                      <a:pt x="14514" y="5632"/>
                    </a:cubicBezTo>
                    <a:cubicBezTo>
                      <a:pt x="14902" y="6159"/>
                      <a:pt x="14870" y="7584"/>
                      <a:pt x="13664" y="9577"/>
                    </a:cubicBezTo>
                    <a:cubicBezTo>
                      <a:pt x="13278" y="10219"/>
                      <a:pt x="12767" y="10921"/>
                      <a:pt x="12108" y="11671"/>
                    </a:cubicBezTo>
                    <a:cubicBezTo>
                      <a:pt x="9568" y="14559"/>
                      <a:pt x="6572" y="16980"/>
                      <a:pt x="6416" y="17107"/>
                    </a:cubicBezTo>
                    <a:lnTo>
                      <a:pt x="9464" y="18951"/>
                    </a:lnTo>
                    <a:cubicBezTo>
                      <a:pt x="9484" y="18872"/>
                      <a:pt x="9874" y="17418"/>
                      <a:pt x="11105" y="15388"/>
                    </a:cubicBezTo>
                    <a:cubicBezTo>
                      <a:pt x="12000" y="13903"/>
                      <a:pt x="13333" y="12153"/>
                      <a:pt x="15260" y="10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7" name="Freeform 107"/>
              <p:cNvSpPr>
                <a:spLocks/>
              </p:cNvSpPr>
              <p:nvPr/>
            </p:nvSpPr>
            <p:spPr bwMode="auto">
              <a:xfrm>
                <a:off x="5249869" y="3776672"/>
                <a:ext cx="19050" cy="19050"/>
              </a:xfrm>
              <a:custGeom>
                <a:avLst/>
                <a:gdLst>
                  <a:gd name="T0" fmla="*/ 239 w 2271"/>
                  <a:gd name="T1" fmla="*/ 604 h 2293"/>
                  <a:gd name="T2" fmla="*/ 391 w 2271"/>
                  <a:gd name="T3" fmla="*/ 1883 h 2293"/>
                  <a:gd name="T4" fmla="*/ 1870 w 2271"/>
                  <a:gd name="T5" fmla="*/ 1892 h 2293"/>
                  <a:gd name="T6" fmla="*/ 2029 w 2271"/>
                  <a:gd name="T7" fmla="*/ 1691 h 2293"/>
                  <a:gd name="T8" fmla="*/ 1879 w 2271"/>
                  <a:gd name="T9" fmla="*/ 411 h 2293"/>
                  <a:gd name="T10" fmla="*/ 399 w 2271"/>
                  <a:gd name="T11" fmla="*/ 401 h 2293"/>
                  <a:gd name="T12" fmla="*/ 239 w 2271"/>
                  <a:gd name="T13" fmla="*/ 604 h 2293"/>
                </a:gdLst>
                <a:ahLst/>
                <a:cxnLst>
                  <a:cxn ang="0">
                    <a:pos x="T0" y="T1"/>
                  </a:cxn>
                  <a:cxn ang="0">
                    <a:pos x="T2" y="T3"/>
                  </a:cxn>
                  <a:cxn ang="0">
                    <a:pos x="T4" y="T5"/>
                  </a:cxn>
                  <a:cxn ang="0">
                    <a:pos x="T6" y="T7"/>
                  </a:cxn>
                  <a:cxn ang="0">
                    <a:pos x="T8" y="T9"/>
                  </a:cxn>
                  <a:cxn ang="0">
                    <a:pos x="T10" y="T11"/>
                  </a:cxn>
                  <a:cxn ang="0">
                    <a:pos x="T12" y="T13"/>
                  </a:cxn>
                </a:cxnLst>
                <a:rect l="0" t="0" r="r" b="b"/>
                <a:pathLst>
                  <a:path w="2271" h="2293">
                    <a:moveTo>
                      <a:pt x="239" y="604"/>
                    </a:moveTo>
                    <a:cubicBezTo>
                      <a:pt x="0" y="1003"/>
                      <a:pt x="48" y="1531"/>
                      <a:pt x="391" y="1883"/>
                    </a:cubicBezTo>
                    <a:cubicBezTo>
                      <a:pt x="796" y="2291"/>
                      <a:pt x="1459" y="2293"/>
                      <a:pt x="1870" y="1892"/>
                    </a:cubicBezTo>
                    <a:cubicBezTo>
                      <a:pt x="1933" y="1829"/>
                      <a:pt x="1987" y="1763"/>
                      <a:pt x="2029" y="1691"/>
                    </a:cubicBezTo>
                    <a:cubicBezTo>
                      <a:pt x="2271" y="1290"/>
                      <a:pt x="2221" y="764"/>
                      <a:pt x="1879" y="411"/>
                    </a:cubicBezTo>
                    <a:cubicBezTo>
                      <a:pt x="1475" y="3"/>
                      <a:pt x="814" y="0"/>
                      <a:pt x="399" y="401"/>
                    </a:cubicBezTo>
                    <a:cubicBezTo>
                      <a:pt x="337" y="463"/>
                      <a:pt x="285" y="532"/>
                      <a:pt x="239" y="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8" name="Freeform 108"/>
              <p:cNvSpPr>
                <a:spLocks/>
              </p:cNvSpPr>
              <p:nvPr/>
            </p:nvSpPr>
            <p:spPr bwMode="auto">
              <a:xfrm>
                <a:off x="5230819" y="3746510"/>
                <a:ext cx="71438" cy="115888"/>
              </a:xfrm>
              <a:custGeom>
                <a:avLst/>
                <a:gdLst>
                  <a:gd name="T0" fmla="*/ 2562 w 8242"/>
                  <a:gd name="T1" fmla="*/ 9079 h 13558"/>
                  <a:gd name="T2" fmla="*/ 3294 w 8242"/>
                  <a:gd name="T3" fmla="*/ 13091 h 13558"/>
                  <a:gd name="T4" fmla="*/ 4349 w 8242"/>
                  <a:gd name="T5" fmla="*/ 12861 h 13558"/>
                  <a:gd name="T6" fmla="*/ 4266 w 8242"/>
                  <a:gd name="T7" fmla="*/ 9838 h 13558"/>
                  <a:gd name="T8" fmla="*/ 5079 w 8242"/>
                  <a:gd name="T9" fmla="*/ 6373 h 13558"/>
                  <a:gd name="T10" fmla="*/ 5425 w 8242"/>
                  <a:gd name="T11" fmla="*/ 5744 h 13558"/>
                  <a:gd name="T12" fmla="*/ 8242 w 8242"/>
                  <a:gd name="T13" fmla="*/ 2866 h 13558"/>
                  <a:gd name="T14" fmla="*/ 7084 w 8242"/>
                  <a:gd name="T15" fmla="*/ 1693 h 13558"/>
                  <a:gd name="T16" fmla="*/ 5992 w 8242"/>
                  <a:gd name="T17" fmla="*/ 3686 h 13558"/>
                  <a:gd name="T18" fmla="*/ 5246 w 8242"/>
                  <a:gd name="T19" fmla="*/ 4833 h 13558"/>
                  <a:gd name="T20" fmla="*/ 2793 w 8242"/>
                  <a:gd name="T21" fmla="*/ 6561 h 13558"/>
                  <a:gd name="T22" fmla="*/ 1698 w 8242"/>
                  <a:gd name="T23" fmla="*/ 4088 h 13558"/>
                  <a:gd name="T24" fmla="*/ 1409 w 8242"/>
                  <a:gd name="T25" fmla="*/ 0 h 13558"/>
                  <a:gd name="T26" fmla="*/ 0 w 8242"/>
                  <a:gd name="T27" fmla="*/ 401 h 13558"/>
                  <a:gd name="T28" fmla="*/ 772 w 8242"/>
                  <a:gd name="T29" fmla="*/ 5027 h 13558"/>
                  <a:gd name="T30" fmla="*/ 1220 w 8242"/>
                  <a:gd name="T31" fmla="*/ 9185 h 13558"/>
                  <a:gd name="T32" fmla="*/ 1464 w 8242"/>
                  <a:gd name="T33" fmla="*/ 13558 h 13558"/>
                  <a:gd name="T34" fmla="*/ 2791 w 8242"/>
                  <a:gd name="T35" fmla="*/ 13200 h 13558"/>
                  <a:gd name="T36" fmla="*/ 2562 w 8242"/>
                  <a:gd name="T37" fmla="*/ 9079 h 13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42" h="13558">
                    <a:moveTo>
                      <a:pt x="2562" y="9079"/>
                    </a:moveTo>
                    <a:lnTo>
                      <a:pt x="3294" y="13091"/>
                    </a:lnTo>
                    <a:lnTo>
                      <a:pt x="4349" y="12861"/>
                    </a:lnTo>
                    <a:cubicBezTo>
                      <a:pt x="4338" y="12769"/>
                      <a:pt x="4090" y="11063"/>
                      <a:pt x="4266" y="9838"/>
                    </a:cubicBezTo>
                    <a:cubicBezTo>
                      <a:pt x="4439" y="8612"/>
                      <a:pt x="4412" y="7703"/>
                      <a:pt x="5079" y="6373"/>
                    </a:cubicBezTo>
                    <a:cubicBezTo>
                      <a:pt x="5188" y="6152"/>
                      <a:pt x="5305" y="5941"/>
                      <a:pt x="5425" y="5744"/>
                    </a:cubicBezTo>
                    <a:cubicBezTo>
                      <a:pt x="6640" y="3733"/>
                      <a:pt x="8161" y="2910"/>
                      <a:pt x="8242" y="2866"/>
                    </a:cubicBezTo>
                    <a:lnTo>
                      <a:pt x="7084" y="1693"/>
                    </a:lnTo>
                    <a:cubicBezTo>
                      <a:pt x="7063" y="1738"/>
                      <a:pt x="6639" y="2618"/>
                      <a:pt x="5992" y="3686"/>
                    </a:cubicBezTo>
                    <a:cubicBezTo>
                      <a:pt x="5765" y="4062"/>
                      <a:pt x="5512" y="4457"/>
                      <a:pt x="5246" y="4833"/>
                    </a:cubicBezTo>
                    <a:cubicBezTo>
                      <a:pt x="4158" y="6376"/>
                      <a:pt x="3163" y="6721"/>
                      <a:pt x="2793" y="6561"/>
                    </a:cubicBezTo>
                    <a:cubicBezTo>
                      <a:pt x="2235" y="6324"/>
                      <a:pt x="1930" y="5517"/>
                      <a:pt x="1698" y="4088"/>
                    </a:cubicBezTo>
                    <a:cubicBezTo>
                      <a:pt x="1428" y="2322"/>
                      <a:pt x="1409" y="117"/>
                      <a:pt x="1409" y="0"/>
                    </a:cubicBezTo>
                    <a:lnTo>
                      <a:pt x="0" y="401"/>
                    </a:lnTo>
                    <a:cubicBezTo>
                      <a:pt x="30" y="573"/>
                      <a:pt x="586" y="3842"/>
                      <a:pt x="772" y="5027"/>
                    </a:cubicBezTo>
                    <a:cubicBezTo>
                      <a:pt x="967" y="6249"/>
                      <a:pt x="992" y="7607"/>
                      <a:pt x="1220" y="9185"/>
                    </a:cubicBezTo>
                    <a:cubicBezTo>
                      <a:pt x="1475" y="10911"/>
                      <a:pt x="1464" y="13423"/>
                      <a:pt x="1464" y="13558"/>
                    </a:cubicBezTo>
                    <a:lnTo>
                      <a:pt x="2791" y="13200"/>
                    </a:lnTo>
                    <a:lnTo>
                      <a:pt x="2562" y="90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9" name="Freeform 109"/>
              <p:cNvSpPr>
                <a:spLocks/>
              </p:cNvSpPr>
              <p:nvPr/>
            </p:nvSpPr>
            <p:spPr bwMode="auto">
              <a:xfrm>
                <a:off x="5745169" y="4029086"/>
                <a:ext cx="33338" cy="31750"/>
              </a:xfrm>
              <a:custGeom>
                <a:avLst/>
                <a:gdLst>
                  <a:gd name="T0" fmla="*/ 3310 w 3720"/>
                  <a:gd name="T1" fmla="*/ 2760 h 3767"/>
                  <a:gd name="T2" fmla="*/ 2997 w 3720"/>
                  <a:gd name="T3" fmla="*/ 629 h 3767"/>
                  <a:gd name="T4" fmla="*/ 609 w 3720"/>
                  <a:gd name="T5" fmla="*/ 746 h 3767"/>
                  <a:gd name="T6" fmla="*/ 411 w 3720"/>
                  <a:gd name="T7" fmla="*/ 1012 h 3767"/>
                  <a:gd name="T8" fmla="*/ 719 w 3720"/>
                  <a:gd name="T9" fmla="*/ 3136 h 3767"/>
                  <a:gd name="T10" fmla="*/ 3114 w 3720"/>
                  <a:gd name="T11" fmla="*/ 3023 h 3767"/>
                  <a:gd name="T12" fmla="*/ 3310 w 3720"/>
                  <a:gd name="T13" fmla="*/ 2760 h 3767"/>
                </a:gdLst>
                <a:ahLst/>
                <a:cxnLst>
                  <a:cxn ang="0">
                    <a:pos x="T0" y="T1"/>
                  </a:cxn>
                  <a:cxn ang="0">
                    <a:pos x="T2" y="T3"/>
                  </a:cxn>
                  <a:cxn ang="0">
                    <a:pos x="T4" y="T5"/>
                  </a:cxn>
                  <a:cxn ang="0">
                    <a:pos x="T6" y="T7"/>
                  </a:cxn>
                  <a:cxn ang="0">
                    <a:pos x="T8" y="T9"/>
                  </a:cxn>
                  <a:cxn ang="0">
                    <a:pos x="T10" y="T11"/>
                  </a:cxn>
                  <a:cxn ang="0">
                    <a:pos x="T12" y="T13"/>
                  </a:cxn>
                </a:cxnLst>
                <a:rect l="0" t="0" r="r" b="b"/>
                <a:pathLst>
                  <a:path w="3720" h="3767">
                    <a:moveTo>
                      <a:pt x="3310" y="2760"/>
                    </a:moveTo>
                    <a:cubicBezTo>
                      <a:pt x="3720" y="2079"/>
                      <a:pt x="3607" y="1182"/>
                      <a:pt x="2997" y="629"/>
                    </a:cubicBezTo>
                    <a:cubicBezTo>
                      <a:pt x="2306" y="0"/>
                      <a:pt x="1236" y="52"/>
                      <a:pt x="609" y="746"/>
                    </a:cubicBezTo>
                    <a:cubicBezTo>
                      <a:pt x="533" y="830"/>
                      <a:pt x="465" y="918"/>
                      <a:pt x="411" y="1012"/>
                    </a:cubicBezTo>
                    <a:cubicBezTo>
                      <a:pt x="0" y="1689"/>
                      <a:pt x="108" y="2582"/>
                      <a:pt x="719" y="3136"/>
                    </a:cubicBezTo>
                    <a:cubicBezTo>
                      <a:pt x="1412" y="3767"/>
                      <a:pt x="2485" y="3716"/>
                      <a:pt x="3114" y="3023"/>
                    </a:cubicBezTo>
                    <a:cubicBezTo>
                      <a:pt x="3188" y="2940"/>
                      <a:pt x="3253" y="2852"/>
                      <a:pt x="3310" y="27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0" name="Freeform 110"/>
              <p:cNvSpPr>
                <a:spLocks/>
              </p:cNvSpPr>
              <p:nvPr/>
            </p:nvSpPr>
            <p:spPr bwMode="auto">
              <a:xfrm>
                <a:off x="5527681" y="3889385"/>
                <a:ext cx="82550" cy="82550"/>
              </a:xfrm>
              <a:custGeom>
                <a:avLst/>
                <a:gdLst>
                  <a:gd name="T0" fmla="*/ 6971 w 9595"/>
                  <a:gd name="T1" fmla="*/ 1199 h 9592"/>
                  <a:gd name="T2" fmla="*/ 1202 w 9595"/>
                  <a:gd name="T3" fmla="*/ 2622 h 9592"/>
                  <a:gd name="T4" fmla="*/ 2620 w 9595"/>
                  <a:gd name="T5" fmla="*/ 8388 h 9592"/>
                  <a:gd name="T6" fmla="*/ 8395 w 9595"/>
                  <a:gd name="T7" fmla="*/ 6973 h 9592"/>
                  <a:gd name="T8" fmla="*/ 6971 w 9595"/>
                  <a:gd name="T9" fmla="*/ 1199 h 9592"/>
                </a:gdLst>
                <a:ahLst/>
                <a:cxnLst>
                  <a:cxn ang="0">
                    <a:pos x="T0" y="T1"/>
                  </a:cxn>
                  <a:cxn ang="0">
                    <a:pos x="T2" y="T3"/>
                  </a:cxn>
                  <a:cxn ang="0">
                    <a:pos x="T4" y="T5"/>
                  </a:cxn>
                  <a:cxn ang="0">
                    <a:pos x="T6" y="T7"/>
                  </a:cxn>
                  <a:cxn ang="0">
                    <a:pos x="T8" y="T9"/>
                  </a:cxn>
                </a:cxnLst>
                <a:rect l="0" t="0" r="r" b="b"/>
                <a:pathLst>
                  <a:path w="9595" h="9592">
                    <a:moveTo>
                      <a:pt x="6971" y="1199"/>
                    </a:moveTo>
                    <a:cubicBezTo>
                      <a:pt x="4989" y="0"/>
                      <a:pt x="2401" y="636"/>
                      <a:pt x="1202" y="2622"/>
                    </a:cubicBezTo>
                    <a:cubicBezTo>
                      <a:pt x="0" y="4610"/>
                      <a:pt x="642" y="7189"/>
                      <a:pt x="2620" y="8388"/>
                    </a:cubicBezTo>
                    <a:cubicBezTo>
                      <a:pt x="4612" y="9592"/>
                      <a:pt x="7192" y="8959"/>
                      <a:pt x="8395" y="6973"/>
                    </a:cubicBezTo>
                    <a:cubicBezTo>
                      <a:pt x="9595" y="4986"/>
                      <a:pt x="8959" y="2401"/>
                      <a:pt x="6971"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1" name="Freeform 111"/>
              <p:cNvSpPr>
                <a:spLocks/>
              </p:cNvSpPr>
              <p:nvPr/>
            </p:nvSpPr>
            <p:spPr bwMode="auto">
              <a:xfrm>
                <a:off x="5695957" y="3919548"/>
                <a:ext cx="115888" cy="188913"/>
              </a:xfrm>
              <a:custGeom>
                <a:avLst/>
                <a:gdLst>
                  <a:gd name="T0" fmla="*/ 8621 w 13555"/>
                  <a:gd name="T1" fmla="*/ 7346 h 21934"/>
                  <a:gd name="T2" fmla="*/ 7096 w 13555"/>
                  <a:gd name="T3" fmla="*/ 919 h 21934"/>
                  <a:gd name="T4" fmla="*/ 5397 w 13555"/>
                  <a:gd name="T5" fmla="*/ 1384 h 21934"/>
                  <a:gd name="T6" fmla="*/ 5802 w 13555"/>
                  <a:gd name="T7" fmla="*/ 6269 h 21934"/>
                  <a:gd name="T8" fmla="*/ 4793 w 13555"/>
                  <a:gd name="T9" fmla="*/ 11950 h 21934"/>
                  <a:gd name="T10" fmla="*/ 3886 w 13555"/>
                  <a:gd name="T11" fmla="*/ 13717 h 21934"/>
                  <a:gd name="T12" fmla="*/ 0 w 13555"/>
                  <a:gd name="T13" fmla="*/ 17906 h 21934"/>
                  <a:gd name="T14" fmla="*/ 1975 w 13555"/>
                  <a:gd name="T15" fmla="*/ 19700 h 21934"/>
                  <a:gd name="T16" fmla="*/ 4443 w 13555"/>
                  <a:gd name="T17" fmla="*/ 14813 h 21934"/>
                  <a:gd name="T18" fmla="*/ 4660 w 13555"/>
                  <a:gd name="T19" fmla="*/ 14459 h 21934"/>
                  <a:gd name="T20" fmla="*/ 8472 w 13555"/>
                  <a:gd name="T21" fmla="*/ 11438 h 21934"/>
                  <a:gd name="T22" fmla="*/ 10465 w 13555"/>
                  <a:gd name="T23" fmla="*/ 15349 h 21934"/>
                  <a:gd name="T24" fmla="*/ 11312 w 13555"/>
                  <a:gd name="T25" fmla="*/ 21934 h 21934"/>
                  <a:gd name="T26" fmla="*/ 13555 w 13555"/>
                  <a:gd name="T27" fmla="*/ 21159 h 21934"/>
                  <a:gd name="T28" fmla="*/ 11885 w 13555"/>
                  <a:gd name="T29" fmla="*/ 13744 h 21934"/>
                  <a:gd name="T30" fmla="*/ 10789 w 13555"/>
                  <a:gd name="T31" fmla="*/ 7054 h 21934"/>
                  <a:gd name="T32" fmla="*/ 10005 w 13555"/>
                  <a:gd name="T33" fmla="*/ 0 h 21934"/>
                  <a:gd name="T34" fmla="*/ 7885 w 13555"/>
                  <a:gd name="T35" fmla="*/ 703 h 21934"/>
                  <a:gd name="T36" fmla="*/ 8621 w 13555"/>
                  <a:gd name="T37" fmla="*/ 7346 h 2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55" h="21934">
                    <a:moveTo>
                      <a:pt x="8621" y="7346"/>
                    </a:moveTo>
                    <a:lnTo>
                      <a:pt x="7096" y="919"/>
                    </a:lnTo>
                    <a:lnTo>
                      <a:pt x="5397" y="1384"/>
                    </a:lnTo>
                    <a:cubicBezTo>
                      <a:pt x="5426" y="1526"/>
                      <a:pt x="5972" y="4274"/>
                      <a:pt x="5802" y="6269"/>
                    </a:cubicBezTo>
                    <a:cubicBezTo>
                      <a:pt x="5631" y="8266"/>
                      <a:pt x="5751" y="9738"/>
                      <a:pt x="4793" y="11950"/>
                    </a:cubicBezTo>
                    <a:cubicBezTo>
                      <a:pt x="4517" y="12593"/>
                      <a:pt x="4209" y="13181"/>
                      <a:pt x="3886" y="13717"/>
                    </a:cubicBezTo>
                    <a:cubicBezTo>
                      <a:pt x="2151" y="16583"/>
                      <a:pt x="108" y="17839"/>
                      <a:pt x="0" y="17906"/>
                    </a:cubicBezTo>
                    <a:lnTo>
                      <a:pt x="1975" y="19700"/>
                    </a:lnTo>
                    <a:cubicBezTo>
                      <a:pt x="2026" y="19570"/>
                      <a:pt x="3025" y="17158"/>
                      <a:pt x="4443" y="14813"/>
                    </a:cubicBezTo>
                    <a:cubicBezTo>
                      <a:pt x="4515" y="14694"/>
                      <a:pt x="4587" y="14576"/>
                      <a:pt x="4660" y="14459"/>
                    </a:cubicBezTo>
                    <a:cubicBezTo>
                      <a:pt x="6289" y="11858"/>
                      <a:pt x="7872" y="11222"/>
                      <a:pt x="8472" y="11438"/>
                    </a:cubicBezTo>
                    <a:cubicBezTo>
                      <a:pt x="9407" y="11770"/>
                      <a:pt x="9969" y="13052"/>
                      <a:pt x="10465" y="15349"/>
                    </a:cubicBezTo>
                    <a:cubicBezTo>
                      <a:pt x="11078" y="18177"/>
                      <a:pt x="11301" y="21745"/>
                      <a:pt x="11312" y="21934"/>
                    </a:cubicBezTo>
                    <a:lnTo>
                      <a:pt x="13555" y="21159"/>
                    </a:lnTo>
                    <a:cubicBezTo>
                      <a:pt x="13492" y="20884"/>
                      <a:pt x="12302" y="15643"/>
                      <a:pt x="11885" y="13744"/>
                    </a:cubicBezTo>
                    <a:cubicBezTo>
                      <a:pt x="11461" y="11785"/>
                      <a:pt x="11303" y="9588"/>
                      <a:pt x="10789" y="7054"/>
                    </a:cubicBezTo>
                    <a:cubicBezTo>
                      <a:pt x="10221" y="4276"/>
                      <a:pt x="10016" y="216"/>
                      <a:pt x="10005" y="0"/>
                    </a:cubicBezTo>
                    <a:lnTo>
                      <a:pt x="7885" y="703"/>
                    </a:lnTo>
                    <a:lnTo>
                      <a:pt x="8621" y="7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2" name="Freeform 112"/>
              <p:cNvSpPr>
                <a:spLocks/>
              </p:cNvSpPr>
              <p:nvPr/>
            </p:nvSpPr>
            <p:spPr bwMode="auto">
              <a:xfrm>
                <a:off x="5381631" y="3816360"/>
                <a:ext cx="479426" cy="292101"/>
              </a:xfrm>
              <a:custGeom>
                <a:avLst/>
                <a:gdLst>
                  <a:gd name="T0" fmla="*/ 38182 w 55649"/>
                  <a:gd name="T1" fmla="*/ 5983 h 33953"/>
                  <a:gd name="T2" fmla="*/ 53665 w 55649"/>
                  <a:gd name="T3" fmla="*/ 3753 h 33953"/>
                  <a:gd name="T4" fmla="*/ 52474 w 55649"/>
                  <a:gd name="T5" fmla="*/ 0 h 33953"/>
                  <a:gd name="T6" fmla="*/ 37345 w 55649"/>
                  <a:gd name="T7" fmla="*/ 638 h 33953"/>
                  <a:gd name="T8" fmla="*/ 20670 w 55649"/>
                  <a:gd name="T9" fmla="*/ 2752 h 33953"/>
                  <a:gd name="T10" fmla="*/ 0 w 55649"/>
                  <a:gd name="T11" fmla="*/ 4495 h 33953"/>
                  <a:gd name="T12" fmla="*/ 1598 w 55649"/>
                  <a:gd name="T13" fmla="*/ 9910 h 33953"/>
                  <a:gd name="T14" fmla="*/ 17856 w 55649"/>
                  <a:gd name="T15" fmla="*/ 7265 h 33953"/>
                  <a:gd name="T16" fmla="*/ 28556 w 55649"/>
                  <a:gd name="T17" fmla="*/ 9226 h 33953"/>
                  <a:gd name="T18" fmla="*/ 26985 w 55649"/>
                  <a:gd name="T19" fmla="*/ 16533 h 33953"/>
                  <a:gd name="T20" fmla="*/ 24083 w 55649"/>
                  <a:gd name="T21" fmla="*/ 20428 h 33953"/>
                  <a:gd name="T22" fmla="*/ 13517 w 55649"/>
                  <a:gd name="T23" fmla="*/ 30528 h 33953"/>
                  <a:gd name="T24" fmla="*/ 19178 w 55649"/>
                  <a:gd name="T25" fmla="*/ 33953 h 33953"/>
                  <a:gd name="T26" fmla="*/ 22225 w 55649"/>
                  <a:gd name="T27" fmla="*/ 27333 h 33953"/>
                  <a:gd name="T28" fmla="*/ 29944 w 55649"/>
                  <a:gd name="T29" fmla="*/ 18328 h 33953"/>
                  <a:gd name="T30" fmla="*/ 42733 w 55649"/>
                  <a:gd name="T31" fmla="*/ 11923 h 33953"/>
                  <a:gd name="T32" fmla="*/ 55649 w 55649"/>
                  <a:gd name="T33" fmla="*/ 9323 h 33953"/>
                  <a:gd name="T34" fmla="*/ 54152 w 55649"/>
                  <a:gd name="T35" fmla="*/ 5635 h 33953"/>
                  <a:gd name="T36" fmla="*/ 38182 w 55649"/>
                  <a:gd name="T37" fmla="*/ 5983 h 33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649" h="33953">
                    <a:moveTo>
                      <a:pt x="38182" y="5983"/>
                    </a:moveTo>
                    <a:lnTo>
                      <a:pt x="53665" y="3753"/>
                    </a:lnTo>
                    <a:lnTo>
                      <a:pt x="52474" y="0"/>
                    </a:lnTo>
                    <a:cubicBezTo>
                      <a:pt x="52067" y="0"/>
                      <a:pt x="44348" y="17"/>
                      <a:pt x="37345" y="638"/>
                    </a:cubicBezTo>
                    <a:cubicBezTo>
                      <a:pt x="30966" y="1205"/>
                      <a:pt x="25636" y="2375"/>
                      <a:pt x="20670" y="2752"/>
                    </a:cubicBezTo>
                    <a:cubicBezTo>
                      <a:pt x="15861" y="3117"/>
                      <a:pt x="795" y="4427"/>
                      <a:pt x="0" y="4495"/>
                    </a:cubicBezTo>
                    <a:lnTo>
                      <a:pt x="1598" y="9910"/>
                    </a:lnTo>
                    <a:cubicBezTo>
                      <a:pt x="2051" y="9804"/>
                      <a:pt x="10697" y="7817"/>
                      <a:pt x="17856" y="7265"/>
                    </a:cubicBezTo>
                    <a:cubicBezTo>
                      <a:pt x="23659" y="6814"/>
                      <a:pt x="27113" y="7249"/>
                      <a:pt x="28556" y="9226"/>
                    </a:cubicBezTo>
                    <a:cubicBezTo>
                      <a:pt x="29272" y="10198"/>
                      <a:pt x="29218" y="12842"/>
                      <a:pt x="26985" y="16533"/>
                    </a:cubicBezTo>
                    <a:cubicBezTo>
                      <a:pt x="26261" y="17728"/>
                      <a:pt x="25312" y="19035"/>
                      <a:pt x="24083" y="20428"/>
                    </a:cubicBezTo>
                    <a:cubicBezTo>
                      <a:pt x="19371" y="25791"/>
                      <a:pt x="13808" y="30291"/>
                      <a:pt x="13517" y="30528"/>
                    </a:cubicBezTo>
                    <a:lnTo>
                      <a:pt x="19178" y="33953"/>
                    </a:lnTo>
                    <a:cubicBezTo>
                      <a:pt x="19216" y="33811"/>
                      <a:pt x="19942" y="31107"/>
                      <a:pt x="22225" y="27333"/>
                    </a:cubicBezTo>
                    <a:cubicBezTo>
                      <a:pt x="23892" y="24577"/>
                      <a:pt x="26367" y="21330"/>
                      <a:pt x="29944" y="18328"/>
                    </a:cubicBezTo>
                    <a:cubicBezTo>
                      <a:pt x="34532" y="14488"/>
                      <a:pt x="38108" y="13744"/>
                      <a:pt x="42733" y="11923"/>
                    </a:cubicBezTo>
                    <a:cubicBezTo>
                      <a:pt x="47353" y="10097"/>
                      <a:pt x="55236" y="9364"/>
                      <a:pt x="55649" y="9323"/>
                    </a:cubicBezTo>
                    <a:lnTo>
                      <a:pt x="54152" y="5635"/>
                    </a:lnTo>
                    <a:lnTo>
                      <a:pt x="38182" y="5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3" name="Freeform 113"/>
              <p:cNvSpPr>
                <a:spLocks/>
              </p:cNvSpPr>
              <p:nvPr/>
            </p:nvSpPr>
            <p:spPr bwMode="auto">
              <a:xfrm>
                <a:off x="7599371" y="1674817"/>
                <a:ext cx="58738" cy="50800"/>
              </a:xfrm>
              <a:custGeom>
                <a:avLst/>
                <a:gdLst>
                  <a:gd name="T0" fmla="*/ 3054 w 6663"/>
                  <a:gd name="T1" fmla="*/ 5917 h 6014"/>
                  <a:gd name="T2" fmla="*/ 5773 w 6663"/>
                  <a:gd name="T3" fmla="*/ 4603 h 6014"/>
                  <a:gd name="T4" fmla="*/ 4932 w 6663"/>
                  <a:gd name="T5" fmla="*/ 559 h 6014"/>
                  <a:gd name="T6" fmla="*/ 3609 w 6663"/>
                  <a:gd name="T7" fmla="*/ 98 h 6014"/>
                  <a:gd name="T8" fmla="*/ 888 w 6663"/>
                  <a:gd name="T9" fmla="*/ 1413 h 6014"/>
                  <a:gd name="T10" fmla="*/ 1731 w 6663"/>
                  <a:gd name="T11" fmla="*/ 5455 h 6014"/>
                  <a:gd name="T12" fmla="*/ 3054 w 6663"/>
                  <a:gd name="T13" fmla="*/ 5917 h 6014"/>
                </a:gdLst>
                <a:ahLst/>
                <a:cxnLst>
                  <a:cxn ang="0">
                    <a:pos x="T0" y="T1"/>
                  </a:cxn>
                  <a:cxn ang="0">
                    <a:pos x="T2" y="T3"/>
                  </a:cxn>
                  <a:cxn ang="0">
                    <a:pos x="T4" y="T5"/>
                  </a:cxn>
                  <a:cxn ang="0">
                    <a:pos x="T6" y="T7"/>
                  </a:cxn>
                  <a:cxn ang="0">
                    <a:pos x="T8" y="T9"/>
                  </a:cxn>
                  <a:cxn ang="0">
                    <a:pos x="T10" y="T11"/>
                  </a:cxn>
                  <a:cxn ang="0">
                    <a:pos x="T12" y="T13"/>
                  </a:cxn>
                </a:cxnLst>
                <a:rect l="0" t="0" r="r" b="b"/>
                <a:pathLst>
                  <a:path w="6663" h="6014">
                    <a:moveTo>
                      <a:pt x="3054" y="5917"/>
                    </a:moveTo>
                    <a:cubicBezTo>
                      <a:pt x="4100" y="6014"/>
                      <a:pt x="5164" y="5543"/>
                      <a:pt x="5773" y="4603"/>
                    </a:cubicBezTo>
                    <a:cubicBezTo>
                      <a:pt x="6663" y="3253"/>
                      <a:pt x="6282" y="1447"/>
                      <a:pt x="4932" y="559"/>
                    </a:cubicBezTo>
                    <a:cubicBezTo>
                      <a:pt x="4519" y="292"/>
                      <a:pt x="4066" y="141"/>
                      <a:pt x="3609" y="98"/>
                    </a:cubicBezTo>
                    <a:cubicBezTo>
                      <a:pt x="2563" y="0"/>
                      <a:pt x="1499" y="473"/>
                      <a:pt x="888" y="1413"/>
                    </a:cubicBezTo>
                    <a:cubicBezTo>
                      <a:pt x="0" y="2766"/>
                      <a:pt x="381" y="4578"/>
                      <a:pt x="1731" y="5455"/>
                    </a:cubicBezTo>
                    <a:cubicBezTo>
                      <a:pt x="2143" y="5723"/>
                      <a:pt x="2596" y="5876"/>
                      <a:pt x="3054" y="59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4" name="Freeform 114"/>
              <p:cNvSpPr>
                <a:spLocks/>
              </p:cNvSpPr>
              <p:nvPr/>
            </p:nvSpPr>
            <p:spPr bwMode="auto">
              <a:xfrm>
                <a:off x="7731134" y="1504954"/>
                <a:ext cx="28575" cy="25400"/>
              </a:xfrm>
              <a:custGeom>
                <a:avLst/>
                <a:gdLst>
                  <a:gd name="T0" fmla="*/ 748 w 3284"/>
                  <a:gd name="T1" fmla="*/ 2642 h 2989"/>
                  <a:gd name="T2" fmla="*/ 1506 w 3284"/>
                  <a:gd name="T3" fmla="*/ 2944 h 2989"/>
                  <a:gd name="T4" fmla="*/ 2789 w 3284"/>
                  <a:gd name="T5" fmla="*/ 2399 h 2989"/>
                  <a:gd name="T6" fmla="*/ 2540 w 3284"/>
                  <a:gd name="T7" fmla="*/ 354 h 2989"/>
                  <a:gd name="T8" fmla="*/ 1774 w 3284"/>
                  <a:gd name="T9" fmla="*/ 43 h 2989"/>
                  <a:gd name="T10" fmla="*/ 492 w 3284"/>
                  <a:gd name="T11" fmla="*/ 597 h 2989"/>
                  <a:gd name="T12" fmla="*/ 748 w 3284"/>
                  <a:gd name="T13" fmla="*/ 2642 h 2989"/>
                </a:gdLst>
                <a:ahLst/>
                <a:cxnLst>
                  <a:cxn ang="0">
                    <a:pos x="T0" y="T1"/>
                  </a:cxn>
                  <a:cxn ang="0">
                    <a:pos x="T2" y="T3"/>
                  </a:cxn>
                  <a:cxn ang="0">
                    <a:pos x="T4" y="T5"/>
                  </a:cxn>
                  <a:cxn ang="0">
                    <a:pos x="T6" y="T7"/>
                  </a:cxn>
                  <a:cxn ang="0">
                    <a:pos x="T8" y="T9"/>
                  </a:cxn>
                  <a:cxn ang="0">
                    <a:pos x="T10" y="T11"/>
                  </a:cxn>
                  <a:cxn ang="0">
                    <a:pos x="T12" y="T13"/>
                  </a:cxn>
                </a:cxnLst>
                <a:rect l="0" t="0" r="r" b="b"/>
                <a:pathLst>
                  <a:path w="3284" h="2989">
                    <a:moveTo>
                      <a:pt x="748" y="2642"/>
                    </a:moveTo>
                    <a:cubicBezTo>
                      <a:pt x="974" y="2820"/>
                      <a:pt x="1237" y="2919"/>
                      <a:pt x="1506" y="2944"/>
                    </a:cubicBezTo>
                    <a:cubicBezTo>
                      <a:pt x="1982" y="2989"/>
                      <a:pt x="2471" y="2800"/>
                      <a:pt x="2789" y="2399"/>
                    </a:cubicBezTo>
                    <a:cubicBezTo>
                      <a:pt x="3284" y="1763"/>
                      <a:pt x="3172" y="847"/>
                      <a:pt x="2540" y="354"/>
                    </a:cubicBezTo>
                    <a:cubicBezTo>
                      <a:pt x="2308" y="169"/>
                      <a:pt x="2043" y="68"/>
                      <a:pt x="1774" y="43"/>
                    </a:cubicBezTo>
                    <a:cubicBezTo>
                      <a:pt x="1299" y="0"/>
                      <a:pt x="814" y="191"/>
                      <a:pt x="492" y="597"/>
                    </a:cubicBezTo>
                    <a:cubicBezTo>
                      <a:pt x="0" y="1229"/>
                      <a:pt x="110" y="2150"/>
                      <a:pt x="748" y="2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5" name="Freeform 115"/>
              <p:cNvSpPr>
                <a:spLocks/>
              </p:cNvSpPr>
              <p:nvPr/>
            </p:nvSpPr>
            <p:spPr bwMode="auto">
              <a:xfrm>
                <a:off x="7685096" y="1457329"/>
                <a:ext cx="95250" cy="161925"/>
              </a:xfrm>
              <a:custGeom>
                <a:avLst/>
                <a:gdLst>
                  <a:gd name="T0" fmla="*/ 4928 w 10924"/>
                  <a:gd name="T1" fmla="*/ 9724 h 18940"/>
                  <a:gd name="T2" fmla="*/ 6600 w 10924"/>
                  <a:gd name="T3" fmla="*/ 14386 h 18940"/>
                  <a:gd name="T4" fmla="*/ 6954 w 10924"/>
                  <a:gd name="T5" fmla="*/ 18940 h 18940"/>
                  <a:gd name="T6" fmla="*/ 8287 w 10924"/>
                  <a:gd name="T7" fmla="*/ 18581 h 18940"/>
                  <a:gd name="T8" fmla="*/ 8835 w 10924"/>
                  <a:gd name="T9" fmla="*/ 13067 h 18940"/>
                  <a:gd name="T10" fmla="*/ 8952 w 10924"/>
                  <a:gd name="T11" fmla="*/ 18486 h 18940"/>
                  <a:gd name="T12" fmla="*/ 10295 w 10924"/>
                  <a:gd name="T13" fmla="*/ 18236 h 18940"/>
                  <a:gd name="T14" fmla="*/ 10697 w 10924"/>
                  <a:gd name="T15" fmla="*/ 13004 h 18940"/>
                  <a:gd name="T16" fmla="*/ 10667 w 10924"/>
                  <a:gd name="T17" fmla="*/ 7176 h 18940"/>
                  <a:gd name="T18" fmla="*/ 10924 w 10924"/>
                  <a:gd name="T19" fmla="*/ 0 h 18940"/>
                  <a:gd name="T20" fmla="*/ 8993 w 10924"/>
                  <a:gd name="T21" fmla="*/ 318 h 18940"/>
                  <a:gd name="T22" fmla="*/ 9234 w 10924"/>
                  <a:gd name="T23" fmla="*/ 6027 h 18940"/>
                  <a:gd name="T24" fmla="*/ 8113 w 10924"/>
                  <a:gd name="T25" fmla="*/ 9625 h 18940"/>
                  <a:gd name="T26" fmla="*/ 7592 w 10924"/>
                  <a:gd name="T27" fmla="*/ 9703 h 18940"/>
                  <a:gd name="T28" fmla="*/ 4443 w 10924"/>
                  <a:gd name="T29" fmla="*/ 7614 h 18940"/>
                  <a:gd name="T30" fmla="*/ 1404 w 10924"/>
                  <a:gd name="T31" fmla="*/ 3562 h 18940"/>
                  <a:gd name="T32" fmla="*/ 0 w 10924"/>
                  <a:gd name="T33" fmla="*/ 5366 h 18940"/>
                  <a:gd name="T34" fmla="*/ 4928 w 10924"/>
                  <a:gd name="T35" fmla="*/ 9724 h 18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24" h="18940">
                    <a:moveTo>
                      <a:pt x="4928" y="9724"/>
                    </a:moveTo>
                    <a:cubicBezTo>
                      <a:pt x="6053" y="11460"/>
                      <a:pt x="6165" y="12722"/>
                      <a:pt x="6600" y="14386"/>
                    </a:cubicBezTo>
                    <a:cubicBezTo>
                      <a:pt x="7031" y="16056"/>
                      <a:pt x="6957" y="18797"/>
                      <a:pt x="6954" y="18940"/>
                    </a:cubicBezTo>
                    <a:lnTo>
                      <a:pt x="8287" y="18581"/>
                    </a:lnTo>
                    <a:lnTo>
                      <a:pt x="8835" y="13067"/>
                    </a:lnTo>
                    <a:lnTo>
                      <a:pt x="8952" y="18486"/>
                    </a:lnTo>
                    <a:lnTo>
                      <a:pt x="10295" y="18236"/>
                    </a:lnTo>
                    <a:cubicBezTo>
                      <a:pt x="10309" y="18096"/>
                      <a:pt x="10627" y="15439"/>
                      <a:pt x="10697" y="13004"/>
                    </a:cubicBezTo>
                    <a:cubicBezTo>
                      <a:pt x="10773" y="10783"/>
                      <a:pt x="10588" y="8907"/>
                      <a:pt x="10667" y="7176"/>
                    </a:cubicBezTo>
                    <a:cubicBezTo>
                      <a:pt x="10739" y="5512"/>
                      <a:pt x="10913" y="273"/>
                      <a:pt x="10924" y="0"/>
                    </a:cubicBezTo>
                    <a:lnTo>
                      <a:pt x="8993" y="318"/>
                    </a:lnTo>
                    <a:cubicBezTo>
                      <a:pt x="9013" y="481"/>
                      <a:pt x="9333" y="3536"/>
                      <a:pt x="9234" y="6027"/>
                    </a:cubicBezTo>
                    <a:cubicBezTo>
                      <a:pt x="9146" y="8035"/>
                      <a:pt x="8857" y="9210"/>
                      <a:pt x="8113" y="9625"/>
                    </a:cubicBezTo>
                    <a:cubicBezTo>
                      <a:pt x="7994" y="9692"/>
                      <a:pt x="7818" y="9722"/>
                      <a:pt x="7592" y="9703"/>
                    </a:cubicBezTo>
                    <a:cubicBezTo>
                      <a:pt x="6907" y="9640"/>
                      <a:pt x="5769" y="9093"/>
                      <a:pt x="4443" y="7614"/>
                    </a:cubicBezTo>
                    <a:cubicBezTo>
                      <a:pt x="2798" y="5772"/>
                      <a:pt x="1476" y="3675"/>
                      <a:pt x="1404" y="3562"/>
                    </a:cubicBezTo>
                    <a:lnTo>
                      <a:pt x="0" y="5366"/>
                    </a:lnTo>
                    <a:cubicBezTo>
                      <a:pt x="146" y="5424"/>
                      <a:pt x="2827" y="6507"/>
                      <a:pt x="4928" y="9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6" name="Freeform 116"/>
              <p:cNvSpPr>
                <a:spLocks/>
              </p:cNvSpPr>
              <p:nvPr/>
            </p:nvSpPr>
            <p:spPr bwMode="auto">
              <a:xfrm>
                <a:off x="7756534" y="1847855"/>
                <a:ext cx="44450" cy="39688"/>
              </a:xfrm>
              <a:custGeom>
                <a:avLst/>
                <a:gdLst>
                  <a:gd name="T0" fmla="*/ 2831 w 5230"/>
                  <a:gd name="T1" fmla="*/ 45 h 4660"/>
                  <a:gd name="T2" fmla="*/ 1391 w 5230"/>
                  <a:gd name="T3" fmla="*/ 395 h 4660"/>
                  <a:gd name="T4" fmla="*/ 678 w 5230"/>
                  <a:gd name="T5" fmla="*/ 3564 h 4660"/>
                  <a:gd name="T6" fmla="*/ 2412 w 5230"/>
                  <a:gd name="T7" fmla="*/ 4615 h 4660"/>
                  <a:gd name="T8" fmla="*/ 3848 w 5230"/>
                  <a:gd name="T9" fmla="*/ 4270 h 4660"/>
                  <a:gd name="T10" fmla="*/ 4554 w 5230"/>
                  <a:gd name="T11" fmla="*/ 1098 h 4660"/>
                  <a:gd name="T12" fmla="*/ 2831 w 5230"/>
                  <a:gd name="T13" fmla="*/ 45 h 4660"/>
                </a:gdLst>
                <a:ahLst/>
                <a:cxnLst>
                  <a:cxn ang="0">
                    <a:pos x="T0" y="T1"/>
                  </a:cxn>
                  <a:cxn ang="0">
                    <a:pos x="T2" y="T3"/>
                  </a:cxn>
                  <a:cxn ang="0">
                    <a:pos x="T4" y="T5"/>
                  </a:cxn>
                  <a:cxn ang="0">
                    <a:pos x="T6" y="T7"/>
                  </a:cxn>
                  <a:cxn ang="0">
                    <a:pos x="T8" y="T9"/>
                  </a:cxn>
                  <a:cxn ang="0">
                    <a:pos x="T10" y="T11"/>
                  </a:cxn>
                  <a:cxn ang="0">
                    <a:pos x="T12" y="T13"/>
                  </a:cxn>
                </a:cxnLst>
                <a:rect l="0" t="0" r="r" b="b"/>
                <a:pathLst>
                  <a:path w="5230" h="4660">
                    <a:moveTo>
                      <a:pt x="2831" y="45"/>
                    </a:moveTo>
                    <a:cubicBezTo>
                      <a:pt x="2342" y="0"/>
                      <a:pt x="1837" y="111"/>
                      <a:pt x="1391" y="395"/>
                    </a:cubicBezTo>
                    <a:cubicBezTo>
                      <a:pt x="322" y="1073"/>
                      <a:pt x="0" y="2494"/>
                      <a:pt x="678" y="3564"/>
                    </a:cubicBezTo>
                    <a:cubicBezTo>
                      <a:pt x="1082" y="4184"/>
                      <a:pt x="1729" y="4552"/>
                      <a:pt x="2412" y="4615"/>
                    </a:cubicBezTo>
                    <a:cubicBezTo>
                      <a:pt x="2897" y="4660"/>
                      <a:pt x="3402" y="4552"/>
                      <a:pt x="3848" y="4270"/>
                    </a:cubicBezTo>
                    <a:cubicBezTo>
                      <a:pt x="4919" y="3582"/>
                      <a:pt x="5230" y="2167"/>
                      <a:pt x="4554" y="1098"/>
                    </a:cubicBezTo>
                    <a:cubicBezTo>
                      <a:pt x="4157" y="474"/>
                      <a:pt x="3512" y="106"/>
                      <a:pt x="283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7" name="Freeform 117"/>
              <p:cNvSpPr>
                <a:spLocks/>
              </p:cNvSpPr>
              <p:nvPr/>
            </p:nvSpPr>
            <p:spPr bwMode="auto">
              <a:xfrm>
                <a:off x="7508884" y="1612904"/>
                <a:ext cx="320675" cy="211138"/>
              </a:xfrm>
              <a:custGeom>
                <a:avLst/>
                <a:gdLst>
                  <a:gd name="T0" fmla="*/ 36860 w 37163"/>
                  <a:gd name="T1" fmla="*/ 8296 h 24509"/>
                  <a:gd name="T2" fmla="*/ 36904 w 37163"/>
                  <a:gd name="T3" fmla="*/ 5268 h 24509"/>
                  <a:gd name="T4" fmla="*/ 25515 w 37163"/>
                  <a:gd name="T5" fmla="*/ 5512 h 24509"/>
                  <a:gd name="T6" fmla="*/ 36921 w 37163"/>
                  <a:gd name="T7" fmla="*/ 3846 h 24509"/>
                  <a:gd name="T8" fmla="*/ 37163 w 37163"/>
                  <a:gd name="T9" fmla="*/ 0 h 24509"/>
                  <a:gd name="T10" fmla="*/ 25061 w 37163"/>
                  <a:gd name="T11" fmla="*/ 1778 h 24509"/>
                  <a:gd name="T12" fmla="*/ 13424 w 37163"/>
                  <a:gd name="T13" fmla="*/ 2858 h 24509"/>
                  <a:gd name="T14" fmla="*/ 322 w 37163"/>
                  <a:gd name="T15" fmla="*/ 3311 h 24509"/>
                  <a:gd name="T16" fmla="*/ 0 w 37163"/>
                  <a:gd name="T17" fmla="*/ 7378 h 24509"/>
                  <a:gd name="T18" fmla="*/ 11362 w 37163"/>
                  <a:gd name="T19" fmla="*/ 5929 h 24509"/>
                  <a:gd name="T20" fmla="*/ 15004 w 37163"/>
                  <a:gd name="T21" fmla="*/ 5967 h 24509"/>
                  <a:gd name="T22" fmla="*/ 18753 w 37163"/>
                  <a:gd name="T23" fmla="*/ 7540 h 24509"/>
                  <a:gd name="T24" fmla="*/ 15367 w 37163"/>
                  <a:gd name="T25" fmla="*/ 15230 h 24509"/>
                  <a:gd name="T26" fmla="*/ 7790 w 37163"/>
                  <a:gd name="T27" fmla="*/ 21997 h 24509"/>
                  <a:gd name="T28" fmla="*/ 11641 w 37163"/>
                  <a:gd name="T29" fmla="*/ 24509 h 24509"/>
                  <a:gd name="T30" fmla="*/ 19495 w 37163"/>
                  <a:gd name="T31" fmla="*/ 13907 h 24509"/>
                  <a:gd name="T32" fmla="*/ 28526 w 37163"/>
                  <a:gd name="T33" fmla="*/ 9750 h 24509"/>
                  <a:gd name="T34" fmla="*/ 36860 w 37163"/>
                  <a:gd name="T35" fmla="*/ 8296 h 2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163" h="24509">
                    <a:moveTo>
                      <a:pt x="36860" y="8296"/>
                    </a:moveTo>
                    <a:lnTo>
                      <a:pt x="36904" y="5268"/>
                    </a:lnTo>
                    <a:lnTo>
                      <a:pt x="25515" y="5512"/>
                    </a:lnTo>
                    <a:lnTo>
                      <a:pt x="36921" y="3846"/>
                    </a:lnTo>
                    <a:lnTo>
                      <a:pt x="37163" y="0"/>
                    </a:lnTo>
                    <a:cubicBezTo>
                      <a:pt x="36802" y="76"/>
                      <a:pt x="29938" y="1510"/>
                      <a:pt x="25061" y="1778"/>
                    </a:cubicBezTo>
                    <a:cubicBezTo>
                      <a:pt x="20607" y="2028"/>
                      <a:pt x="16883" y="2712"/>
                      <a:pt x="13424" y="2858"/>
                    </a:cubicBezTo>
                    <a:cubicBezTo>
                      <a:pt x="10070" y="2998"/>
                      <a:pt x="807" y="3296"/>
                      <a:pt x="322" y="3311"/>
                    </a:cubicBezTo>
                    <a:lnTo>
                      <a:pt x="0" y="7378"/>
                    </a:lnTo>
                    <a:cubicBezTo>
                      <a:pt x="320" y="7317"/>
                      <a:pt x="6371" y="6143"/>
                      <a:pt x="11362" y="5929"/>
                    </a:cubicBezTo>
                    <a:cubicBezTo>
                      <a:pt x="12773" y="5868"/>
                      <a:pt x="13985" y="5872"/>
                      <a:pt x="15004" y="5967"/>
                    </a:cubicBezTo>
                    <a:cubicBezTo>
                      <a:pt x="16898" y="6143"/>
                      <a:pt x="18129" y="6623"/>
                      <a:pt x="18753" y="7540"/>
                    </a:cubicBezTo>
                    <a:cubicBezTo>
                      <a:pt x="19371" y="8456"/>
                      <a:pt x="18993" y="11380"/>
                      <a:pt x="15367" y="15230"/>
                    </a:cubicBezTo>
                    <a:cubicBezTo>
                      <a:pt x="11961" y="18846"/>
                      <a:pt x="7996" y="21842"/>
                      <a:pt x="7790" y="21997"/>
                    </a:cubicBezTo>
                    <a:lnTo>
                      <a:pt x="11641" y="24509"/>
                    </a:lnTo>
                    <a:cubicBezTo>
                      <a:pt x="11729" y="24218"/>
                      <a:pt x="13431" y="18648"/>
                      <a:pt x="19495" y="13907"/>
                    </a:cubicBezTo>
                    <a:cubicBezTo>
                      <a:pt x="22771" y="11346"/>
                      <a:pt x="25276" y="10906"/>
                      <a:pt x="28526" y="9750"/>
                    </a:cubicBezTo>
                    <a:cubicBezTo>
                      <a:pt x="31788" y="8587"/>
                      <a:pt x="36604" y="8311"/>
                      <a:pt x="36860" y="8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8" name="Freeform 118"/>
              <p:cNvSpPr>
                <a:spLocks/>
              </p:cNvSpPr>
              <p:nvPr/>
            </p:nvSpPr>
            <p:spPr bwMode="auto">
              <a:xfrm>
                <a:off x="7681921" y="1709742"/>
                <a:ext cx="166688" cy="250826"/>
              </a:xfrm>
              <a:custGeom>
                <a:avLst/>
                <a:gdLst>
                  <a:gd name="T0" fmla="*/ 16434 w 19455"/>
                  <a:gd name="T1" fmla="*/ 164 h 29126"/>
                  <a:gd name="T2" fmla="*/ 15023 w 19455"/>
                  <a:gd name="T3" fmla="*/ 9101 h 29126"/>
                  <a:gd name="T4" fmla="*/ 15318 w 19455"/>
                  <a:gd name="T5" fmla="*/ 169 h 29126"/>
                  <a:gd name="T6" fmla="*/ 12938 w 19455"/>
                  <a:gd name="T7" fmla="*/ 169 h 29126"/>
                  <a:gd name="T8" fmla="*/ 11723 w 19455"/>
                  <a:gd name="T9" fmla="*/ 6700 h 29126"/>
                  <a:gd name="T10" fmla="*/ 8382 w 19455"/>
                  <a:gd name="T11" fmla="*/ 13754 h 29126"/>
                  <a:gd name="T12" fmla="*/ 0 w 19455"/>
                  <a:gd name="T13" fmla="*/ 19832 h 29126"/>
                  <a:gd name="T14" fmla="*/ 1937 w 19455"/>
                  <a:gd name="T15" fmla="*/ 22871 h 29126"/>
                  <a:gd name="T16" fmla="*/ 7315 w 19455"/>
                  <a:gd name="T17" fmla="*/ 16980 h 29126"/>
                  <a:gd name="T18" fmla="*/ 12768 w 19455"/>
                  <a:gd name="T19" fmla="*/ 14203 h 29126"/>
                  <a:gd name="T20" fmla="*/ 13375 w 19455"/>
                  <a:gd name="T21" fmla="*/ 14396 h 29126"/>
                  <a:gd name="T22" fmla="*/ 14572 w 19455"/>
                  <a:gd name="T23" fmla="*/ 20212 h 29126"/>
                  <a:gd name="T24" fmla="*/ 13325 w 19455"/>
                  <a:gd name="T25" fmla="*/ 29126 h 29126"/>
                  <a:gd name="T26" fmla="*/ 16526 w 19455"/>
                  <a:gd name="T27" fmla="*/ 28903 h 29126"/>
                  <a:gd name="T28" fmla="*/ 16996 w 19455"/>
                  <a:gd name="T29" fmla="*/ 18625 h 29126"/>
                  <a:gd name="T30" fmla="*/ 17949 w 19455"/>
                  <a:gd name="T31" fmla="*/ 9498 h 29126"/>
                  <a:gd name="T32" fmla="*/ 19455 w 19455"/>
                  <a:gd name="T33" fmla="*/ 0 h 29126"/>
                  <a:gd name="T34" fmla="*/ 16434 w 19455"/>
                  <a:gd name="T35" fmla="*/ 164 h 29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55" h="29126">
                    <a:moveTo>
                      <a:pt x="16434" y="164"/>
                    </a:moveTo>
                    <a:lnTo>
                      <a:pt x="15023" y="9101"/>
                    </a:lnTo>
                    <a:lnTo>
                      <a:pt x="15318" y="169"/>
                    </a:lnTo>
                    <a:lnTo>
                      <a:pt x="12938" y="169"/>
                    </a:lnTo>
                    <a:cubicBezTo>
                      <a:pt x="12926" y="367"/>
                      <a:pt x="12665" y="4150"/>
                      <a:pt x="11723" y="6700"/>
                    </a:cubicBezTo>
                    <a:cubicBezTo>
                      <a:pt x="10792" y="9243"/>
                      <a:pt x="10429" y="11206"/>
                      <a:pt x="8382" y="13754"/>
                    </a:cubicBezTo>
                    <a:cubicBezTo>
                      <a:pt x="4615" y="18474"/>
                      <a:pt x="230" y="19764"/>
                      <a:pt x="0" y="19832"/>
                    </a:cubicBezTo>
                    <a:lnTo>
                      <a:pt x="1937" y="22871"/>
                    </a:lnTo>
                    <a:cubicBezTo>
                      <a:pt x="2061" y="22708"/>
                      <a:pt x="4450" y="19622"/>
                      <a:pt x="7315" y="16980"/>
                    </a:cubicBezTo>
                    <a:cubicBezTo>
                      <a:pt x="9759" y="14734"/>
                      <a:pt x="11720" y="14108"/>
                      <a:pt x="12768" y="14203"/>
                    </a:cubicBezTo>
                    <a:cubicBezTo>
                      <a:pt x="13028" y="14229"/>
                      <a:pt x="13233" y="14297"/>
                      <a:pt x="13375" y="14396"/>
                    </a:cubicBezTo>
                    <a:cubicBezTo>
                      <a:pt x="14468" y="15163"/>
                      <a:pt x="14750" y="17048"/>
                      <a:pt x="14572" y="20212"/>
                    </a:cubicBezTo>
                    <a:cubicBezTo>
                      <a:pt x="14356" y="24124"/>
                      <a:pt x="13377" y="28874"/>
                      <a:pt x="13325" y="29126"/>
                    </a:cubicBezTo>
                    <a:lnTo>
                      <a:pt x="16526" y="28903"/>
                    </a:lnTo>
                    <a:cubicBezTo>
                      <a:pt x="16542" y="28522"/>
                      <a:pt x="16867" y="21252"/>
                      <a:pt x="16996" y="18625"/>
                    </a:cubicBezTo>
                    <a:cubicBezTo>
                      <a:pt x="17140" y="15913"/>
                      <a:pt x="17715" y="12981"/>
                      <a:pt x="17949" y="9498"/>
                    </a:cubicBezTo>
                    <a:cubicBezTo>
                      <a:pt x="18197" y="5668"/>
                      <a:pt x="19392" y="286"/>
                      <a:pt x="19455" y="0"/>
                    </a:cubicBezTo>
                    <a:lnTo>
                      <a:pt x="1643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9" name="Freeform 119"/>
              <p:cNvSpPr>
                <a:spLocks/>
              </p:cNvSpPr>
              <p:nvPr/>
            </p:nvSpPr>
            <p:spPr bwMode="auto">
              <a:xfrm>
                <a:off x="7850197" y="1212853"/>
                <a:ext cx="50800" cy="50800"/>
              </a:xfrm>
              <a:custGeom>
                <a:avLst/>
                <a:gdLst>
                  <a:gd name="T0" fmla="*/ 5661 w 5803"/>
                  <a:gd name="T1" fmla="*/ 3159 h 5809"/>
                  <a:gd name="T2" fmla="*/ 3159 w 5803"/>
                  <a:gd name="T3" fmla="*/ 142 h 5809"/>
                  <a:gd name="T4" fmla="*/ 142 w 5803"/>
                  <a:gd name="T5" fmla="*/ 2647 h 5809"/>
                  <a:gd name="T6" fmla="*/ 2647 w 5803"/>
                  <a:gd name="T7" fmla="*/ 5665 h 5809"/>
                  <a:gd name="T8" fmla="*/ 5661 w 5803"/>
                  <a:gd name="T9" fmla="*/ 3159 h 5809"/>
                </a:gdLst>
                <a:ahLst/>
                <a:cxnLst>
                  <a:cxn ang="0">
                    <a:pos x="T0" y="T1"/>
                  </a:cxn>
                  <a:cxn ang="0">
                    <a:pos x="T2" y="T3"/>
                  </a:cxn>
                  <a:cxn ang="0">
                    <a:pos x="T4" y="T5"/>
                  </a:cxn>
                  <a:cxn ang="0">
                    <a:pos x="T6" y="T7"/>
                  </a:cxn>
                  <a:cxn ang="0">
                    <a:pos x="T8" y="T9"/>
                  </a:cxn>
                </a:cxnLst>
                <a:rect l="0" t="0" r="r" b="b"/>
                <a:pathLst>
                  <a:path w="5803" h="5809">
                    <a:moveTo>
                      <a:pt x="5661" y="3159"/>
                    </a:moveTo>
                    <a:cubicBezTo>
                      <a:pt x="5803" y="1634"/>
                      <a:pt x="4685" y="284"/>
                      <a:pt x="3159" y="142"/>
                    </a:cubicBezTo>
                    <a:cubicBezTo>
                      <a:pt x="1634" y="0"/>
                      <a:pt x="284" y="1121"/>
                      <a:pt x="142" y="2647"/>
                    </a:cubicBezTo>
                    <a:cubicBezTo>
                      <a:pt x="0" y="4168"/>
                      <a:pt x="1118" y="5525"/>
                      <a:pt x="2647" y="5665"/>
                    </a:cubicBezTo>
                    <a:cubicBezTo>
                      <a:pt x="4171" y="5809"/>
                      <a:pt x="5521" y="4680"/>
                      <a:pt x="5661" y="3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0" name="Freeform 120"/>
              <p:cNvSpPr>
                <a:spLocks/>
              </p:cNvSpPr>
              <p:nvPr/>
            </p:nvSpPr>
            <p:spPr bwMode="auto">
              <a:xfrm>
                <a:off x="7881947" y="1452566"/>
                <a:ext cx="26988" cy="23813"/>
              </a:xfrm>
              <a:custGeom>
                <a:avLst/>
                <a:gdLst>
                  <a:gd name="T0" fmla="*/ 1684 w 3087"/>
                  <a:gd name="T1" fmla="*/ 9 h 2921"/>
                  <a:gd name="T2" fmla="*/ 1371 w 3087"/>
                  <a:gd name="T3" fmla="*/ 15 h 2921"/>
                  <a:gd name="T4" fmla="*/ 99 w 3087"/>
                  <a:gd name="T5" fmla="*/ 1641 h 2921"/>
                  <a:gd name="T6" fmla="*/ 1405 w 3087"/>
                  <a:gd name="T7" fmla="*/ 2912 h 2921"/>
                  <a:gd name="T8" fmla="*/ 1720 w 3087"/>
                  <a:gd name="T9" fmla="*/ 2906 h 2921"/>
                  <a:gd name="T10" fmla="*/ 2992 w 3087"/>
                  <a:gd name="T11" fmla="*/ 1287 h 2921"/>
                  <a:gd name="T12" fmla="*/ 1684 w 3087"/>
                  <a:gd name="T13" fmla="*/ 9 h 2921"/>
                </a:gdLst>
                <a:ahLst/>
                <a:cxnLst>
                  <a:cxn ang="0">
                    <a:pos x="T0" y="T1"/>
                  </a:cxn>
                  <a:cxn ang="0">
                    <a:pos x="T2" y="T3"/>
                  </a:cxn>
                  <a:cxn ang="0">
                    <a:pos x="T4" y="T5"/>
                  </a:cxn>
                  <a:cxn ang="0">
                    <a:pos x="T6" y="T7"/>
                  </a:cxn>
                  <a:cxn ang="0">
                    <a:pos x="T8" y="T9"/>
                  </a:cxn>
                  <a:cxn ang="0">
                    <a:pos x="T10" y="T11"/>
                  </a:cxn>
                  <a:cxn ang="0">
                    <a:pos x="T12" y="T13"/>
                  </a:cxn>
                </a:cxnLst>
                <a:rect l="0" t="0" r="r" b="b"/>
                <a:pathLst>
                  <a:path w="3087" h="2921">
                    <a:moveTo>
                      <a:pt x="1684" y="9"/>
                    </a:moveTo>
                    <a:cubicBezTo>
                      <a:pt x="1581" y="0"/>
                      <a:pt x="1477" y="2"/>
                      <a:pt x="1371" y="15"/>
                    </a:cubicBezTo>
                    <a:cubicBezTo>
                      <a:pt x="568" y="112"/>
                      <a:pt x="0" y="838"/>
                      <a:pt x="99" y="1641"/>
                    </a:cubicBezTo>
                    <a:cubicBezTo>
                      <a:pt x="183" y="2331"/>
                      <a:pt x="740" y="2851"/>
                      <a:pt x="1405" y="2912"/>
                    </a:cubicBezTo>
                    <a:cubicBezTo>
                      <a:pt x="1506" y="2921"/>
                      <a:pt x="1612" y="2921"/>
                      <a:pt x="1720" y="2906"/>
                    </a:cubicBezTo>
                    <a:cubicBezTo>
                      <a:pt x="2519" y="2811"/>
                      <a:pt x="3087" y="2083"/>
                      <a:pt x="2992" y="1287"/>
                    </a:cubicBezTo>
                    <a:cubicBezTo>
                      <a:pt x="2906" y="591"/>
                      <a:pt x="2349" y="72"/>
                      <a:pt x="168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1" name="Freeform 121"/>
              <p:cNvSpPr>
                <a:spLocks/>
              </p:cNvSpPr>
              <p:nvPr/>
            </p:nvSpPr>
            <p:spPr bwMode="auto">
              <a:xfrm>
                <a:off x="7899409" y="1778005"/>
                <a:ext cx="28575" cy="25400"/>
              </a:xfrm>
              <a:custGeom>
                <a:avLst/>
                <a:gdLst>
                  <a:gd name="T0" fmla="*/ 3075 w 3305"/>
                  <a:gd name="T1" fmla="*/ 1070 h 2986"/>
                  <a:gd name="T2" fmla="*/ 1785 w 3305"/>
                  <a:gd name="T3" fmla="*/ 18 h 2986"/>
                  <a:gd name="T4" fmla="*/ 1228 w 3305"/>
                  <a:gd name="T5" fmla="*/ 70 h 2986"/>
                  <a:gd name="T6" fmla="*/ 237 w 3305"/>
                  <a:gd name="T7" fmla="*/ 1922 h 2986"/>
                  <a:gd name="T8" fmla="*/ 1514 w 3305"/>
                  <a:gd name="T9" fmla="*/ 2969 h 2986"/>
                  <a:gd name="T10" fmla="*/ 2076 w 3305"/>
                  <a:gd name="T11" fmla="*/ 2912 h 2986"/>
                  <a:gd name="T12" fmla="*/ 3075 w 3305"/>
                  <a:gd name="T13" fmla="*/ 1070 h 2986"/>
                </a:gdLst>
                <a:ahLst/>
                <a:cxnLst>
                  <a:cxn ang="0">
                    <a:pos x="T0" y="T1"/>
                  </a:cxn>
                  <a:cxn ang="0">
                    <a:pos x="T2" y="T3"/>
                  </a:cxn>
                  <a:cxn ang="0">
                    <a:pos x="T4" y="T5"/>
                  </a:cxn>
                  <a:cxn ang="0">
                    <a:pos x="T6" y="T7"/>
                  </a:cxn>
                  <a:cxn ang="0">
                    <a:pos x="T8" y="T9"/>
                  </a:cxn>
                  <a:cxn ang="0">
                    <a:pos x="T10" y="T11"/>
                  </a:cxn>
                  <a:cxn ang="0">
                    <a:pos x="T12" y="T13"/>
                  </a:cxn>
                </a:cxnLst>
                <a:rect l="0" t="0" r="r" b="b"/>
                <a:pathLst>
                  <a:path w="3305" h="2986">
                    <a:moveTo>
                      <a:pt x="3075" y="1070"/>
                    </a:moveTo>
                    <a:cubicBezTo>
                      <a:pt x="2894" y="473"/>
                      <a:pt x="2369" y="70"/>
                      <a:pt x="1785" y="18"/>
                    </a:cubicBezTo>
                    <a:cubicBezTo>
                      <a:pt x="1602" y="0"/>
                      <a:pt x="1413" y="18"/>
                      <a:pt x="1228" y="70"/>
                    </a:cubicBezTo>
                    <a:cubicBezTo>
                      <a:pt x="444" y="311"/>
                      <a:pt x="0" y="1136"/>
                      <a:pt x="237" y="1922"/>
                    </a:cubicBezTo>
                    <a:cubicBezTo>
                      <a:pt x="414" y="2517"/>
                      <a:pt x="931" y="2915"/>
                      <a:pt x="1514" y="2969"/>
                    </a:cubicBezTo>
                    <a:cubicBezTo>
                      <a:pt x="1697" y="2986"/>
                      <a:pt x="1887" y="2968"/>
                      <a:pt x="2076" y="2912"/>
                    </a:cubicBezTo>
                    <a:cubicBezTo>
                      <a:pt x="2860" y="2673"/>
                      <a:pt x="3305" y="1853"/>
                      <a:pt x="3075" y="10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2" name="Freeform 122"/>
              <p:cNvSpPr>
                <a:spLocks/>
              </p:cNvSpPr>
              <p:nvPr/>
            </p:nvSpPr>
            <p:spPr bwMode="auto">
              <a:xfrm>
                <a:off x="7827972" y="1376366"/>
                <a:ext cx="139700" cy="142875"/>
              </a:xfrm>
              <a:custGeom>
                <a:avLst/>
                <a:gdLst>
                  <a:gd name="T0" fmla="*/ 13229 w 16196"/>
                  <a:gd name="T1" fmla="*/ 5342 h 16662"/>
                  <a:gd name="T2" fmla="*/ 16196 w 16196"/>
                  <a:gd name="T3" fmla="*/ 1864 h 16662"/>
                  <a:gd name="T4" fmla="*/ 14999 w 16196"/>
                  <a:gd name="T5" fmla="*/ 1179 h 16662"/>
                  <a:gd name="T6" fmla="*/ 10727 w 16196"/>
                  <a:gd name="T7" fmla="*/ 4689 h 16662"/>
                  <a:gd name="T8" fmla="*/ 14464 w 16196"/>
                  <a:gd name="T9" fmla="*/ 770 h 16662"/>
                  <a:gd name="T10" fmla="*/ 13342 w 16196"/>
                  <a:gd name="T11" fmla="*/ 0 h 16662"/>
                  <a:gd name="T12" fmla="*/ 9356 w 16196"/>
                  <a:gd name="T13" fmla="*/ 3417 h 16662"/>
                  <a:gd name="T14" fmla="*/ 5260 w 16196"/>
                  <a:gd name="T15" fmla="*/ 7559 h 16662"/>
                  <a:gd name="T16" fmla="*/ 0 w 16196"/>
                  <a:gd name="T17" fmla="*/ 12451 h 16662"/>
                  <a:gd name="T18" fmla="*/ 1590 w 16196"/>
                  <a:gd name="T19" fmla="*/ 13593 h 16662"/>
                  <a:gd name="T20" fmla="*/ 5462 w 16196"/>
                  <a:gd name="T21" fmla="*/ 9385 h 16662"/>
                  <a:gd name="T22" fmla="*/ 8574 w 16196"/>
                  <a:gd name="T23" fmla="*/ 7594 h 16662"/>
                  <a:gd name="T24" fmla="*/ 8790 w 16196"/>
                  <a:gd name="T25" fmla="*/ 7631 h 16662"/>
                  <a:gd name="T26" fmla="*/ 9967 w 16196"/>
                  <a:gd name="T27" fmla="*/ 11648 h 16662"/>
                  <a:gd name="T28" fmla="*/ 9245 w 16196"/>
                  <a:gd name="T29" fmla="*/ 16662 h 16662"/>
                  <a:gd name="T30" fmla="*/ 11524 w 16196"/>
                  <a:gd name="T31" fmla="*/ 16389 h 16662"/>
                  <a:gd name="T32" fmla="*/ 11119 w 16196"/>
                  <a:gd name="T33" fmla="*/ 9826 h 16662"/>
                  <a:gd name="T34" fmla="*/ 13229 w 16196"/>
                  <a:gd name="T35" fmla="*/ 5342 h 16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96" h="16662">
                    <a:moveTo>
                      <a:pt x="13229" y="5342"/>
                    </a:moveTo>
                    <a:cubicBezTo>
                      <a:pt x="14104" y="3850"/>
                      <a:pt x="16092" y="1961"/>
                      <a:pt x="16196" y="1864"/>
                    </a:cubicBezTo>
                    <a:lnTo>
                      <a:pt x="14999" y="1179"/>
                    </a:lnTo>
                    <a:lnTo>
                      <a:pt x="10727" y="4689"/>
                    </a:lnTo>
                    <a:lnTo>
                      <a:pt x="14464" y="770"/>
                    </a:lnTo>
                    <a:lnTo>
                      <a:pt x="13342" y="0"/>
                    </a:lnTo>
                    <a:cubicBezTo>
                      <a:pt x="13229" y="88"/>
                      <a:pt x="11130" y="1745"/>
                      <a:pt x="9356" y="3417"/>
                    </a:cubicBezTo>
                    <a:cubicBezTo>
                      <a:pt x="7733" y="4928"/>
                      <a:pt x="6531" y="6388"/>
                      <a:pt x="5260" y="7559"/>
                    </a:cubicBezTo>
                    <a:cubicBezTo>
                      <a:pt x="4027" y="8679"/>
                      <a:pt x="203" y="12263"/>
                      <a:pt x="0" y="12451"/>
                    </a:cubicBezTo>
                    <a:lnTo>
                      <a:pt x="1590" y="13593"/>
                    </a:lnTo>
                    <a:cubicBezTo>
                      <a:pt x="1689" y="13465"/>
                      <a:pt x="3625" y="11068"/>
                      <a:pt x="5462" y="9385"/>
                    </a:cubicBezTo>
                    <a:cubicBezTo>
                      <a:pt x="6817" y="8144"/>
                      <a:pt x="7796" y="7522"/>
                      <a:pt x="8574" y="7594"/>
                    </a:cubicBezTo>
                    <a:cubicBezTo>
                      <a:pt x="8648" y="7601"/>
                      <a:pt x="8722" y="7612"/>
                      <a:pt x="8790" y="7631"/>
                    </a:cubicBezTo>
                    <a:cubicBezTo>
                      <a:pt x="9326" y="7788"/>
                      <a:pt x="10111" y="9015"/>
                      <a:pt x="9967" y="11648"/>
                    </a:cubicBezTo>
                    <a:cubicBezTo>
                      <a:pt x="9827" y="14119"/>
                      <a:pt x="9274" y="16533"/>
                      <a:pt x="9245" y="16662"/>
                    </a:cubicBezTo>
                    <a:lnTo>
                      <a:pt x="11524" y="16389"/>
                    </a:lnTo>
                    <a:cubicBezTo>
                      <a:pt x="11463" y="16251"/>
                      <a:pt x="10327" y="13575"/>
                      <a:pt x="11119" y="9826"/>
                    </a:cubicBezTo>
                    <a:cubicBezTo>
                      <a:pt x="11543" y="7789"/>
                      <a:pt x="12363" y="6823"/>
                      <a:pt x="13229" y="5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3" name="Freeform 123"/>
              <p:cNvSpPr>
                <a:spLocks/>
              </p:cNvSpPr>
              <p:nvPr/>
            </p:nvSpPr>
            <p:spPr bwMode="auto">
              <a:xfrm>
                <a:off x="7851784" y="1697042"/>
                <a:ext cx="133350" cy="158750"/>
              </a:xfrm>
              <a:custGeom>
                <a:avLst/>
                <a:gdLst>
                  <a:gd name="T0" fmla="*/ 15575 w 15575"/>
                  <a:gd name="T1" fmla="*/ 1044 h 18493"/>
                  <a:gd name="T2" fmla="*/ 13673 w 15575"/>
                  <a:gd name="T3" fmla="*/ 613 h 18493"/>
                  <a:gd name="T4" fmla="*/ 11226 w 15575"/>
                  <a:gd name="T5" fmla="*/ 5924 h 18493"/>
                  <a:gd name="T6" fmla="*/ 12981 w 15575"/>
                  <a:gd name="T7" fmla="*/ 417 h 18493"/>
                  <a:gd name="T8" fmla="*/ 11495 w 15575"/>
                  <a:gd name="T9" fmla="*/ 0 h 18493"/>
                  <a:gd name="T10" fmla="*/ 9599 w 15575"/>
                  <a:gd name="T11" fmla="*/ 3848 h 18493"/>
                  <a:gd name="T12" fmla="*/ 6283 w 15575"/>
                  <a:gd name="T13" fmla="*/ 7644 h 18493"/>
                  <a:gd name="T14" fmla="*/ 0 w 15575"/>
                  <a:gd name="T15" fmla="*/ 9946 h 18493"/>
                  <a:gd name="T16" fmla="*/ 671 w 15575"/>
                  <a:gd name="T17" fmla="*/ 12178 h 18493"/>
                  <a:gd name="T18" fmla="*/ 5049 w 15575"/>
                  <a:gd name="T19" fmla="*/ 9462 h 18493"/>
                  <a:gd name="T20" fmla="*/ 8409 w 15575"/>
                  <a:gd name="T21" fmla="*/ 8584 h 18493"/>
                  <a:gd name="T22" fmla="*/ 9276 w 15575"/>
                  <a:gd name="T23" fmla="*/ 8921 h 18493"/>
                  <a:gd name="T24" fmla="*/ 8993 w 15575"/>
                  <a:gd name="T25" fmla="*/ 12748 h 18493"/>
                  <a:gd name="T26" fmla="*/ 6664 w 15575"/>
                  <a:gd name="T27" fmla="*/ 18069 h 18493"/>
                  <a:gd name="T28" fmla="*/ 8690 w 15575"/>
                  <a:gd name="T29" fmla="*/ 18493 h 18493"/>
                  <a:gd name="T30" fmla="*/ 10782 w 15575"/>
                  <a:gd name="T31" fmla="*/ 12183 h 18493"/>
                  <a:gd name="T32" fmla="*/ 12980 w 15575"/>
                  <a:gd name="T33" fmla="*/ 6677 h 18493"/>
                  <a:gd name="T34" fmla="*/ 15575 w 15575"/>
                  <a:gd name="T35" fmla="*/ 1044 h 1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75" h="18493">
                    <a:moveTo>
                      <a:pt x="15575" y="1044"/>
                    </a:moveTo>
                    <a:lnTo>
                      <a:pt x="13673" y="613"/>
                    </a:lnTo>
                    <a:lnTo>
                      <a:pt x="11226" y="5924"/>
                    </a:lnTo>
                    <a:lnTo>
                      <a:pt x="12981" y="417"/>
                    </a:lnTo>
                    <a:lnTo>
                      <a:pt x="11495" y="0"/>
                    </a:lnTo>
                    <a:cubicBezTo>
                      <a:pt x="11452" y="122"/>
                      <a:pt x="10632" y="2430"/>
                      <a:pt x="9599" y="3848"/>
                    </a:cubicBezTo>
                    <a:cubicBezTo>
                      <a:pt x="8567" y="5268"/>
                      <a:pt x="8003" y="6420"/>
                      <a:pt x="6283" y="7644"/>
                    </a:cubicBezTo>
                    <a:cubicBezTo>
                      <a:pt x="3106" y="9921"/>
                      <a:pt x="157" y="9944"/>
                      <a:pt x="0" y="9946"/>
                    </a:cubicBezTo>
                    <a:lnTo>
                      <a:pt x="671" y="12178"/>
                    </a:lnTo>
                    <a:cubicBezTo>
                      <a:pt x="778" y="12097"/>
                      <a:pt x="2806" y="10598"/>
                      <a:pt x="5049" y="9462"/>
                    </a:cubicBezTo>
                    <a:cubicBezTo>
                      <a:pt x="6546" y="8708"/>
                      <a:pt x="7680" y="8515"/>
                      <a:pt x="8409" y="8584"/>
                    </a:cubicBezTo>
                    <a:cubicBezTo>
                      <a:pt x="8846" y="8623"/>
                      <a:pt x="9139" y="8758"/>
                      <a:pt x="9276" y="8921"/>
                    </a:cubicBezTo>
                    <a:cubicBezTo>
                      <a:pt x="9820" y="9588"/>
                      <a:pt x="9664" y="10808"/>
                      <a:pt x="8993" y="12748"/>
                    </a:cubicBezTo>
                    <a:cubicBezTo>
                      <a:pt x="8181" y="15147"/>
                      <a:pt x="6740" y="17922"/>
                      <a:pt x="6664" y="18069"/>
                    </a:cubicBezTo>
                    <a:lnTo>
                      <a:pt x="8690" y="18493"/>
                    </a:lnTo>
                    <a:cubicBezTo>
                      <a:pt x="8767" y="18258"/>
                      <a:pt x="10239" y="13795"/>
                      <a:pt x="10782" y="12183"/>
                    </a:cubicBezTo>
                    <a:cubicBezTo>
                      <a:pt x="11353" y="10523"/>
                      <a:pt x="12218" y="8808"/>
                      <a:pt x="12980" y="6677"/>
                    </a:cubicBezTo>
                    <a:cubicBezTo>
                      <a:pt x="13803" y="4346"/>
                      <a:pt x="15487" y="1210"/>
                      <a:pt x="15575" y="10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4" name="Freeform 124"/>
              <p:cNvSpPr>
                <a:spLocks/>
              </p:cNvSpPr>
              <p:nvPr/>
            </p:nvSpPr>
            <p:spPr bwMode="auto">
              <a:xfrm>
                <a:off x="7762884" y="1114428"/>
                <a:ext cx="263525" cy="288926"/>
              </a:xfrm>
              <a:custGeom>
                <a:avLst/>
                <a:gdLst>
                  <a:gd name="T0" fmla="*/ 12377 w 30447"/>
                  <a:gd name="T1" fmla="*/ 20786 h 33458"/>
                  <a:gd name="T2" fmla="*/ 19866 w 30447"/>
                  <a:gd name="T3" fmla="*/ 26537 h 33458"/>
                  <a:gd name="T4" fmla="*/ 25127 w 30447"/>
                  <a:gd name="T5" fmla="*/ 33458 h 33458"/>
                  <a:gd name="T6" fmla="*/ 26879 w 30447"/>
                  <a:gd name="T7" fmla="*/ 31507 h 33458"/>
                  <a:gd name="T8" fmla="*/ 22077 w 30447"/>
                  <a:gd name="T9" fmla="*/ 22129 h 33458"/>
                  <a:gd name="T10" fmla="*/ 27857 w 30447"/>
                  <a:gd name="T11" fmla="*/ 30682 h 33458"/>
                  <a:gd name="T12" fmla="*/ 30447 w 30447"/>
                  <a:gd name="T13" fmla="*/ 28462 h 33458"/>
                  <a:gd name="T14" fmla="*/ 25010 w 30447"/>
                  <a:gd name="T15" fmla="*/ 20092 h 33458"/>
                  <a:gd name="T16" fmla="*/ 18955 w 30447"/>
                  <a:gd name="T17" fmla="*/ 10797 h 33458"/>
                  <a:gd name="T18" fmla="*/ 12776 w 30447"/>
                  <a:gd name="T19" fmla="*/ 0 h 33458"/>
                  <a:gd name="T20" fmla="*/ 9218 w 30447"/>
                  <a:gd name="T21" fmla="*/ 1536 h 33458"/>
                  <a:gd name="T22" fmla="*/ 15469 w 30447"/>
                  <a:gd name="T23" fmla="*/ 10423 h 33458"/>
                  <a:gd name="T24" fmla="*/ 17386 w 30447"/>
                  <a:gd name="T25" fmla="*/ 17345 h 33458"/>
                  <a:gd name="T26" fmla="*/ 12582 w 30447"/>
                  <a:gd name="T27" fmla="*/ 18514 h 33458"/>
                  <a:gd name="T28" fmla="*/ 9441 w 30447"/>
                  <a:gd name="T29" fmla="*/ 17918 h 33458"/>
                  <a:gd name="T30" fmla="*/ 404 w 30447"/>
                  <a:gd name="T31" fmla="*/ 14548 h 33458"/>
                  <a:gd name="T32" fmla="*/ 0 w 30447"/>
                  <a:gd name="T33" fmla="*/ 18894 h 33458"/>
                  <a:gd name="T34" fmla="*/ 4808 w 30447"/>
                  <a:gd name="T35" fmla="*/ 18797 h 33458"/>
                  <a:gd name="T36" fmla="*/ 12377 w 30447"/>
                  <a:gd name="T37" fmla="*/ 20786 h 3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47" h="33458">
                    <a:moveTo>
                      <a:pt x="12377" y="20786"/>
                    </a:moveTo>
                    <a:cubicBezTo>
                      <a:pt x="15975" y="22409"/>
                      <a:pt x="17453" y="24323"/>
                      <a:pt x="19866" y="26537"/>
                    </a:cubicBezTo>
                    <a:cubicBezTo>
                      <a:pt x="22271" y="28762"/>
                      <a:pt x="24983" y="33221"/>
                      <a:pt x="25127" y="33458"/>
                    </a:cubicBezTo>
                    <a:lnTo>
                      <a:pt x="26879" y="31507"/>
                    </a:lnTo>
                    <a:lnTo>
                      <a:pt x="22077" y="22129"/>
                    </a:lnTo>
                    <a:lnTo>
                      <a:pt x="27857" y="30682"/>
                    </a:lnTo>
                    <a:lnTo>
                      <a:pt x="30447" y="28462"/>
                    </a:lnTo>
                    <a:cubicBezTo>
                      <a:pt x="30294" y="28243"/>
                      <a:pt x="27397" y="24075"/>
                      <a:pt x="25010" y="20092"/>
                    </a:cubicBezTo>
                    <a:cubicBezTo>
                      <a:pt x="22839" y="16467"/>
                      <a:pt x="20605" y="13639"/>
                      <a:pt x="18955" y="10797"/>
                    </a:cubicBezTo>
                    <a:cubicBezTo>
                      <a:pt x="17359" y="8053"/>
                      <a:pt x="13005" y="402"/>
                      <a:pt x="12776" y="0"/>
                    </a:cubicBezTo>
                    <a:lnTo>
                      <a:pt x="9218" y="1536"/>
                    </a:lnTo>
                    <a:cubicBezTo>
                      <a:pt x="9412" y="1775"/>
                      <a:pt x="13082" y="6335"/>
                      <a:pt x="15469" y="10423"/>
                    </a:cubicBezTo>
                    <a:cubicBezTo>
                      <a:pt x="17402" y="13741"/>
                      <a:pt x="18143" y="15923"/>
                      <a:pt x="17386" y="17345"/>
                    </a:cubicBezTo>
                    <a:cubicBezTo>
                      <a:pt x="17011" y="18053"/>
                      <a:pt x="15424" y="18779"/>
                      <a:pt x="12582" y="18514"/>
                    </a:cubicBezTo>
                    <a:cubicBezTo>
                      <a:pt x="11668" y="18432"/>
                      <a:pt x="10622" y="18243"/>
                      <a:pt x="9441" y="17918"/>
                    </a:cubicBezTo>
                    <a:cubicBezTo>
                      <a:pt x="4899" y="16662"/>
                      <a:pt x="629" y="14650"/>
                      <a:pt x="404" y="14548"/>
                    </a:cubicBezTo>
                    <a:lnTo>
                      <a:pt x="0" y="18894"/>
                    </a:lnTo>
                    <a:cubicBezTo>
                      <a:pt x="97" y="18872"/>
                      <a:pt x="1909" y="18527"/>
                      <a:pt x="4808" y="18797"/>
                    </a:cubicBezTo>
                    <a:cubicBezTo>
                      <a:pt x="6923" y="18993"/>
                      <a:pt x="9565" y="19528"/>
                      <a:pt x="12377" y="20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5" name="Freeform 125"/>
              <p:cNvSpPr>
                <a:spLocks/>
              </p:cNvSpPr>
              <p:nvPr/>
            </p:nvSpPr>
            <p:spPr bwMode="auto">
              <a:xfrm>
                <a:off x="8029584" y="1181103"/>
                <a:ext cx="23813" cy="23813"/>
              </a:xfrm>
              <a:custGeom>
                <a:avLst/>
                <a:gdLst>
                  <a:gd name="T0" fmla="*/ 1560 w 2884"/>
                  <a:gd name="T1" fmla="*/ 52 h 2660"/>
                  <a:gd name="T2" fmla="*/ 232 w 2884"/>
                  <a:gd name="T3" fmla="*/ 902 h 2660"/>
                  <a:gd name="T4" fmla="*/ 1014 w 2884"/>
                  <a:gd name="T5" fmla="*/ 2539 h 2660"/>
                  <a:gd name="T6" fmla="*/ 1319 w 2884"/>
                  <a:gd name="T7" fmla="*/ 2606 h 2660"/>
                  <a:gd name="T8" fmla="*/ 2651 w 2884"/>
                  <a:gd name="T9" fmla="*/ 1756 h 2660"/>
                  <a:gd name="T10" fmla="*/ 1871 w 2884"/>
                  <a:gd name="T11" fmla="*/ 120 h 2660"/>
                  <a:gd name="T12" fmla="*/ 1560 w 2884"/>
                  <a:gd name="T13" fmla="*/ 52 h 2660"/>
                </a:gdLst>
                <a:ahLst/>
                <a:cxnLst>
                  <a:cxn ang="0">
                    <a:pos x="T0" y="T1"/>
                  </a:cxn>
                  <a:cxn ang="0">
                    <a:pos x="T2" y="T3"/>
                  </a:cxn>
                  <a:cxn ang="0">
                    <a:pos x="T4" y="T5"/>
                  </a:cxn>
                  <a:cxn ang="0">
                    <a:pos x="T6" y="T7"/>
                  </a:cxn>
                  <a:cxn ang="0">
                    <a:pos x="T8" y="T9"/>
                  </a:cxn>
                  <a:cxn ang="0">
                    <a:pos x="T10" y="T11"/>
                  </a:cxn>
                  <a:cxn ang="0">
                    <a:pos x="T12" y="T13"/>
                  </a:cxn>
                </a:cxnLst>
                <a:rect l="0" t="0" r="r" b="b"/>
                <a:pathLst>
                  <a:path w="2884" h="2660">
                    <a:moveTo>
                      <a:pt x="1560" y="52"/>
                    </a:moveTo>
                    <a:cubicBezTo>
                      <a:pt x="992" y="0"/>
                      <a:pt x="437" y="336"/>
                      <a:pt x="232" y="902"/>
                    </a:cubicBezTo>
                    <a:cubicBezTo>
                      <a:pt x="0" y="1567"/>
                      <a:pt x="349" y="2299"/>
                      <a:pt x="1014" y="2539"/>
                    </a:cubicBezTo>
                    <a:cubicBezTo>
                      <a:pt x="1114" y="2575"/>
                      <a:pt x="1217" y="2597"/>
                      <a:pt x="1319" y="2606"/>
                    </a:cubicBezTo>
                    <a:cubicBezTo>
                      <a:pt x="1889" y="2660"/>
                      <a:pt x="2444" y="2324"/>
                      <a:pt x="2651" y="1756"/>
                    </a:cubicBezTo>
                    <a:cubicBezTo>
                      <a:pt x="2884" y="1093"/>
                      <a:pt x="2534" y="363"/>
                      <a:pt x="1871" y="120"/>
                    </a:cubicBezTo>
                    <a:cubicBezTo>
                      <a:pt x="1768" y="84"/>
                      <a:pt x="1664" y="63"/>
                      <a:pt x="156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6" name="Freeform 126"/>
              <p:cNvSpPr>
                <a:spLocks/>
              </p:cNvSpPr>
              <p:nvPr/>
            </p:nvSpPr>
            <p:spPr bwMode="auto">
              <a:xfrm>
                <a:off x="7948622" y="1141416"/>
                <a:ext cx="138113" cy="98425"/>
              </a:xfrm>
              <a:custGeom>
                <a:avLst/>
                <a:gdLst>
                  <a:gd name="T0" fmla="*/ 5525 w 16087"/>
                  <a:gd name="T1" fmla="*/ 7464 h 11458"/>
                  <a:gd name="T2" fmla="*/ 1494 w 16087"/>
                  <a:gd name="T3" fmla="*/ 10414 h 11458"/>
                  <a:gd name="T4" fmla="*/ 2311 w 16087"/>
                  <a:gd name="T5" fmla="*/ 11458 h 11458"/>
                  <a:gd name="T6" fmla="*/ 5599 w 16087"/>
                  <a:gd name="T7" fmla="*/ 9749 h 11458"/>
                  <a:gd name="T8" fmla="*/ 9856 w 16087"/>
                  <a:gd name="T9" fmla="*/ 8792 h 11458"/>
                  <a:gd name="T10" fmla="*/ 10735 w 16087"/>
                  <a:gd name="T11" fmla="*/ 8839 h 11458"/>
                  <a:gd name="T12" fmla="*/ 15411 w 16087"/>
                  <a:gd name="T13" fmla="*/ 10406 h 11458"/>
                  <a:gd name="T14" fmla="*/ 16087 w 16087"/>
                  <a:gd name="T15" fmla="*/ 8501 h 11458"/>
                  <a:gd name="T16" fmla="*/ 13305 w 16087"/>
                  <a:gd name="T17" fmla="*/ 8363 h 11458"/>
                  <a:gd name="T18" fmla="*/ 11643 w 16087"/>
                  <a:gd name="T19" fmla="*/ 8154 h 11458"/>
                  <a:gd name="T20" fmla="*/ 8426 w 16087"/>
                  <a:gd name="T21" fmla="*/ 6373 h 11458"/>
                  <a:gd name="T22" fmla="*/ 10570 w 16087"/>
                  <a:gd name="T23" fmla="*/ 3843 h 11458"/>
                  <a:gd name="T24" fmla="*/ 14921 w 16087"/>
                  <a:gd name="T25" fmla="*/ 1339 h 11458"/>
                  <a:gd name="T26" fmla="*/ 13726 w 16087"/>
                  <a:gd name="T27" fmla="*/ 0 h 11458"/>
                  <a:gd name="T28" fmla="*/ 9037 w 16087"/>
                  <a:gd name="T29" fmla="*/ 3325 h 11458"/>
                  <a:gd name="T30" fmla="*/ 4691 w 16087"/>
                  <a:gd name="T31" fmla="*/ 6043 h 11458"/>
                  <a:gd name="T32" fmla="*/ 0 w 16087"/>
                  <a:gd name="T33" fmla="*/ 8647 h 11458"/>
                  <a:gd name="T34" fmla="*/ 1104 w 16087"/>
                  <a:gd name="T35" fmla="*/ 9921 h 11458"/>
                  <a:gd name="T36" fmla="*/ 5525 w 16087"/>
                  <a:gd name="T37" fmla="*/ 746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87" h="11458">
                    <a:moveTo>
                      <a:pt x="5525" y="7464"/>
                    </a:moveTo>
                    <a:lnTo>
                      <a:pt x="1494" y="10414"/>
                    </a:lnTo>
                    <a:lnTo>
                      <a:pt x="2311" y="11458"/>
                    </a:lnTo>
                    <a:cubicBezTo>
                      <a:pt x="2405" y="11395"/>
                      <a:pt x="4155" y="10210"/>
                      <a:pt x="5599" y="9749"/>
                    </a:cubicBezTo>
                    <a:cubicBezTo>
                      <a:pt x="7044" y="9283"/>
                      <a:pt x="8032" y="8771"/>
                      <a:pt x="9856" y="8792"/>
                    </a:cubicBezTo>
                    <a:cubicBezTo>
                      <a:pt x="10158" y="8794"/>
                      <a:pt x="10453" y="8812"/>
                      <a:pt x="10735" y="8839"/>
                    </a:cubicBezTo>
                    <a:cubicBezTo>
                      <a:pt x="13602" y="9105"/>
                      <a:pt x="15322" y="10340"/>
                      <a:pt x="15411" y="10406"/>
                    </a:cubicBezTo>
                    <a:lnTo>
                      <a:pt x="16087" y="8501"/>
                    </a:lnTo>
                    <a:cubicBezTo>
                      <a:pt x="16026" y="8501"/>
                      <a:pt x="14829" y="8505"/>
                      <a:pt x="13305" y="8363"/>
                    </a:cubicBezTo>
                    <a:cubicBezTo>
                      <a:pt x="12769" y="8314"/>
                      <a:pt x="12200" y="8246"/>
                      <a:pt x="11643" y="8154"/>
                    </a:cubicBezTo>
                    <a:cubicBezTo>
                      <a:pt x="9358" y="7779"/>
                      <a:pt x="8445" y="6866"/>
                      <a:pt x="8426" y="6373"/>
                    </a:cubicBezTo>
                    <a:cubicBezTo>
                      <a:pt x="8391" y="5631"/>
                      <a:pt x="9118" y="4864"/>
                      <a:pt x="10570" y="3843"/>
                    </a:cubicBezTo>
                    <a:cubicBezTo>
                      <a:pt x="12370" y="2603"/>
                      <a:pt x="14793" y="1402"/>
                      <a:pt x="14921" y="1339"/>
                    </a:cubicBezTo>
                    <a:lnTo>
                      <a:pt x="13726" y="0"/>
                    </a:lnTo>
                    <a:cubicBezTo>
                      <a:pt x="13551" y="124"/>
                      <a:pt x="10244" y="2486"/>
                      <a:pt x="9037" y="3325"/>
                    </a:cubicBezTo>
                    <a:cubicBezTo>
                      <a:pt x="7793" y="4192"/>
                      <a:pt x="6308" y="4945"/>
                      <a:pt x="4691" y="6043"/>
                    </a:cubicBezTo>
                    <a:cubicBezTo>
                      <a:pt x="2924" y="7245"/>
                      <a:pt x="149" y="8575"/>
                      <a:pt x="0" y="8647"/>
                    </a:cubicBezTo>
                    <a:lnTo>
                      <a:pt x="1104" y="9921"/>
                    </a:lnTo>
                    <a:lnTo>
                      <a:pt x="5525" y="7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7" name="Freeform 127"/>
              <p:cNvSpPr>
                <a:spLocks/>
              </p:cNvSpPr>
              <p:nvPr/>
            </p:nvSpPr>
            <p:spPr bwMode="auto">
              <a:xfrm>
                <a:off x="8004184" y="1866905"/>
                <a:ext cx="39688" cy="38100"/>
              </a:xfrm>
              <a:custGeom>
                <a:avLst/>
                <a:gdLst>
                  <a:gd name="T0" fmla="*/ 2123 w 4630"/>
                  <a:gd name="T1" fmla="*/ 4222 h 4310"/>
                  <a:gd name="T2" fmla="*/ 4308 w 4630"/>
                  <a:gd name="T3" fmla="*/ 2739 h 4310"/>
                  <a:gd name="T4" fmla="*/ 2901 w 4630"/>
                  <a:gd name="T5" fmla="*/ 169 h 4310"/>
                  <a:gd name="T6" fmla="*/ 2500 w 4630"/>
                  <a:gd name="T7" fmla="*/ 92 h 4310"/>
                  <a:gd name="T8" fmla="*/ 322 w 4630"/>
                  <a:gd name="T9" fmla="*/ 1566 h 4310"/>
                  <a:gd name="T10" fmla="*/ 1729 w 4630"/>
                  <a:gd name="T11" fmla="*/ 4147 h 4310"/>
                  <a:gd name="T12" fmla="*/ 2123 w 4630"/>
                  <a:gd name="T13" fmla="*/ 4222 h 4310"/>
                </a:gdLst>
                <a:ahLst/>
                <a:cxnLst>
                  <a:cxn ang="0">
                    <a:pos x="T0" y="T1"/>
                  </a:cxn>
                  <a:cxn ang="0">
                    <a:pos x="T2" y="T3"/>
                  </a:cxn>
                  <a:cxn ang="0">
                    <a:pos x="T4" y="T5"/>
                  </a:cxn>
                  <a:cxn ang="0">
                    <a:pos x="T6" y="T7"/>
                  </a:cxn>
                  <a:cxn ang="0">
                    <a:pos x="T8" y="T9"/>
                  </a:cxn>
                  <a:cxn ang="0">
                    <a:pos x="T10" y="T11"/>
                  </a:cxn>
                  <a:cxn ang="0">
                    <a:pos x="T12" y="T13"/>
                  </a:cxn>
                </a:cxnLst>
                <a:rect l="0" t="0" r="r" b="b"/>
                <a:pathLst>
                  <a:path w="4630" h="4310">
                    <a:moveTo>
                      <a:pt x="2123" y="4222"/>
                    </a:moveTo>
                    <a:cubicBezTo>
                      <a:pt x="3091" y="4310"/>
                      <a:pt x="4020" y="3708"/>
                      <a:pt x="4308" y="2739"/>
                    </a:cubicBezTo>
                    <a:cubicBezTo>
                      <a:pt x="4630" y="1639"/>
                      <a:pt x="4001" y="489"/>
                      <a:pt x="2901" y="169"/>
                    </a:cubicBezTo>
                    <a:cubicBezTo>
                      <a:pt x="2766" y="132"/>
                      <a:pt x="2635" y="103"/>
                      <a:pt x="2500" y="92"/>
                    </a:cubicBezTo>
                    <a:cubicBezTo>
                      <a:pt x="1535" y="0"/>
                      <a:pt x="608" y="599"/>
                      <a:pt x="322" y="1566"/>
                    </a:cubicBezTo>
                    <a:cubicBezTo>
                      <a:pt x="0" y="2667"/>
                      <a:pt x="627" y="3823"/>
                      <a:pt x="1729" y="4147"/>
                    </a:cubicBezTo>
                    <a:cubicBezTo>
                      <a:pt x="1858" y="4184"/>
                      <a:pt x="1991" y="4208"/>
                      <a:pt x="2123" y="4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8" name="Freeform 128"/>
              <p:cNvSpPr>
                <a:spLocks/>
              </p:cNvSpPr>
              <p:nvPr/>
            </p:nvSpPr>
            <p:spPr bwMode="auto">
              <a:xfrm>
                <a:off x="8001009" y="1565279"/>
                <a:ext cx="92075" cy="92075"/>
              </a:xfrm>
              <a:custGeom>
                <a:avLst/>
                <a:gdLst>
                  <a:gd name="T0" fmla="*/ 10515 w 10779"/>
                  <a:gd name="T1" fmla="*/ 5864 h 10783"/>
                  <a:gd name="T2" fmla="*/ 5862 w 10779"/>
                  <a:gd name="T3" fmla="*/ 264 h 10783"/>
                  <a:gd name="T4" fmla="*/ 264 w 10779"/>
                  <a:gd name="T5" fmla="*/ 4911 h 10783"/>
                  <a:gd name="T6" fmla="*/ 4908 w 10779"/>
                  <a:gd name="T7" fmla="*/ 10521 h 10783"/>
                  <a:gd name="T8" fmla="*/ 10515 w 10779"/>
                  <a:gd name="T9" fmla="*/ 5864 h 10783"/>
                </a:gdLst>
                <a:ahLst/>
                <a:cxnLst>
                  <a:cxn ang="0">
                    <a:pos x="T0" y="T1"/>
                  </a:cxn>
                  <a:cxn ang="0">
                    <a:pos x="T2" y="T3"/>
                  </a:cxn>
                  <a:cxn ang="0">
                    <a:pos x="T4" y="T5"/>
                  </a:cxn>
                  <a:cxn ang="0">
                    <a:pos x="T6" y="T7"/>
                  </a:cxn>
                  <a:cxn ang="0">
                    <a:pos x="T8" y="T9"/>
                  </a:cxn>
                </a:cxnLst>
                <a:rect l="0" t="0" r="r" b="b"/>
                <a:pathLst>
                  <a:path w="10779" h="10783">
                    <a:moveTo>
                      <a:pt x="10515" y="5864"/>
                    </a:moveTo>
                    <a:cubicBezTo>
                      <a:pt x="10779" y="3039"/>
                      <a:pt x="8695" y="526"/>
                      <a:pt x="5862" y="264"/>
                    </a:cubicBezTo>
                    <a:cubicBezTo>
                      <a:pt x="3028" y="0"/>
                      <a:pt x="526" y="2086"/>
                      <a:pt x="264" y="4911"/>
                    </a:cubicBezTo>
                    <a:cubicBezTo>
                      <a:pt x="0" y="7747"/>
                      <a:pt x="2075" y="10256"/>
                      <a:pt x="4908" y="10521"/>
                    </a:cubicBezTo>
                    <a:cubicBezTo>
                      <a:pt x="7742" y="10783"/>
                      <a:pt x="10255" y="8698"/>
                      <a:pt x="10515" y="58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9" name="Freeform 129"/>
              <p:cNvSpPr>
                <a:spLocks/>
              </p:cNvSpPr>
              <p:nvPr/>
            </p:nvSpPr>
            <p:spPr bwMode="auto">
              <a:xfrm>
                <a:off x="7950209" y="1803405"/>
                <a:ext cx="223838" cy="168275"/>
              </a:xfrm>
              <a:custGeom>
                <a:avLst/>
                <a:gdLst>
                  <a:gd name="T0" fmla="*/ 17175 w 26013"/>
                  <a:gd name="T1" fmla="*/ 6743 h 19566"/>
                  <a:gd name="T2" fmla="*/ 23447 w 26013"/>
                  <a:gd name="T3" fmla="*/ 1624 h 19566"/>
                  <a:gd name="T4" fmla="*/ 22025 w 26013"/>
                  <a:gd name="T5" fmla="*/ 0 h 19566"/>
                  <a:gd name="T6" fmla="*/ 16855 w 26013"/>
                  <a:gd name="T7" fmla="*/ 3059 h 19566"/>
                  <a:gd name="T8" fmla="*/ 10050 w 26013"/>
                  <a:gd name="T9" fmla="*/ 4983 h 19566"/>
                  <a:gd name="T10" fmla="*/ 7619 w 26013"/>
                  <a:gd name="T11" fmla="*/ 4924 h 19566"/>
                  <a:gd name="T12" fmla="*/ 921 w 26013"/>
                  <a:gd name="T13" fmla="*/ 2879 h 19566"/>
                  <a:gd name="T14" fmla="*/ 0 w 26013"/>
                  <a:gd name="T15" fmla="*/ 6015 h 19566"/>
                  <a:gd name="T16" fmla="*/ 6708 w 26013"/>
                  <a:gd name="T17" fmla="*/ 6126 h 19566"/>
                  <a:gd name="T18" fmla="*/ 7214 w 26013"/>
                  <a:gd name="T19" fmla="*/ 6177 h 19566"/>
                  <a:gd name="T20" fmla="*/ 12583 w 26013"/>
                  <a:gd name="T21" fmla="*/ 8765 h 19566"/>
                  <a:gd name="T22" fmla="*/ 9335 w 26013"/>
                  <a:gd name="T23" fmla="*/ 13053 h 19566"/>
                  <a:gd name="T24" fmla="*/ 2527 w 26013"/>
                  <a:gd name="T25" fmla="*/ 17506 h 19566"/>
                  <a:gd name="T26" fmla="*/ 4580 w 26013"/>
                  <a:gd name="T27" fmla="*/ 19566 h 19566"/>
                  <a:gd name="T28" fmla="*/ 11866 w 26013"/>
                  <a:gd name="T29" fmla="*/ 13761 h 19566"/>
                  <a:gd name="T30" fmla="*/ 18656 w 26013"/>
                  <a:gd name="T31" fmla="*/ 8977 h 19566"/>
                  <a:gd name="T32" fmla="*/ 26013 w 26013"/>
                  <a:gd name="T33" fmla="*/ 4342 h 19566"/>
                  <a:gd name="T34" fmla="*/ 24106 w 26013"/>
                  <a:gd name="T35" fmla="*/ 2379 h 19566"/>
                  <a:gd name="T36" fmla="*/ 17175 w 26013"/>
                  <a:gd name="T37" fmla="*/ 6743 h 19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13" h="19566">
                    <a:moveTo>
                      <a:pt x="17175" y="6743"/>
                    </a:moveTo>
                    <a:lnTo>
                      <a:pt x="23447" y="1624"/>
                    </a:lnTo>
                    <a:lnTo>
                      <a:pt x="22025" y="0"/>
                    </a:lnTo>
                    <a:cubicBezTo>
                      <a:pt x="21883" y="108"/>
                      <a:pt x="19146" y="2180"/>
                      <a:pt x="16855" y="3059"/>
                    </a:cubicBezTo>
                    <a:cubicBezTo>
                      <a:pt x="14561" y="3936"/>
                      <a:pt x="13005" y="4856"/>
                      <a:pt x="10050" y="4983"/>
                    </a:cubicBezTo>
                    <a:cubicBezTo>
                      <a:pt x="9195" y="5019"/>
                      <a:pt x="8381" y="4994"/>
                      <a:pt x="7619" y="4924"/>
                    </a:cubicBezTo>
                    <a:cubicBezTo>
                      <a:pt x="3530" y="4543"/>
                      <a:pt x="1054" y="2961"/>
                      <a:pt x="921" y="2879"/>
                    </a:cubicBezTo>
                    <a:lnTo>
                      <a:pt x="0" y="6015"/>
                    </a:lnTo>
                    <a:cubicBezTo>
                      <a:pt x="169" y="6002"/>
                      <a:pt x="3363" y="5814"/>
                      <a:pt x="6708" y="6126"/>
                    </a:cubicBezTo>
                    <a:cubicBezTo>
                      <a:pt x="6877" y="6141"/>
                      <a:pt x="7045" y="6159"/>
                      <a:pt x="7214" y="6177"/>
                    </a:cubicBezTo>
                    <a:cubicBezTo>
                      <a:pt x="10953" y="6581"/>
                      <a:pt x="12500" y="7988"/>
                      <a:pt x="12583" y="8765"/>
                    </a:cubicBezTo>
                    <a:cubicBezTo>
                      <a:pt x="12716" y="9972"/>
                      <a:pt x="11603" y="11281"/>
                      <a:pt x="9335" y="13053"/>
                    </a:cubicBezTo>
                    <a:cubicBezTo>
                      <a:pt x="6544" y="15240"/>
                      <a:pt x="2729" y="17393"/>
                      <a:pt x="2527" y="17506"/>
                    </a:cubicBezTo>
                    <a:lnTo>
                      <a:pt x="4580" y="19566"/>
                    </a:lnTo>
                    <a:cubicBezTo>
                      <a:pt x="4849" y="19349"/>
                      <a:pt x="9993" y="15235"/>
                      <a:pt x="11866" y="13761"/>
                    </a:cubicBezTo>
                    <a:cubicBezTo>
                      <a:pt x="13798" y="12246"/>
                      <a:pt x="16136" y="10896"/>
                      <a:pt x="18656" y="8977"/>
                    </a:cubicBezTo>
                    <a:cubicBezTo>
                      <a:pt x="21414" y="6863"/>
                      <a:pt x="25781" y="4469"/>
                      <a:pt x="26013" y="4342"/>
                    </a:cubicBezTo>
                    <a:lnTo>
                      <a:pt x="24106" y="2379"/>
                    </a:lnTo>
                    <a:lnTo>
                      <a:pt x="17175" y="6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0" name="Freeform 130"/>
              <p:cNvSpPr>
                <a:spLocks/>
              </p:cNvSpPr>
              <p:nvPr/>
            </p:nvSpPr>
            <p:spPr bwMode="auto">
              <a:xfrm>
                <a:off x="7839084" y="1365254"/>
                <a:ext cx="476251" cy="552451"/>
              </a:xfrm>
              <a:custGeom>
                <a:avLst/>
                <a:gdLst>
                  <a:gd name="T0" fmla="*/ 40998 w 55235"/>
                  <a:gd name="T1" fmla="*/ 42896 h 63946"/>
                  <a:gd name="T2" fmla="*/ 51732 w 55235"/>
                  <a:gd name="T3" fmla="*/ 58779 h 63946"/>
                  <a:gd name="T4" fmla="*/ 55235 w 55235"/>
                  <a:gd name="T5" fmla="*/ 55461 h 63946"/>
                  <a:gd name="T6" fmla="*/ 46445 w 55235"/>
                  <a:gd name="T7" fmla="*/ 39119 h 63946"/>
                  <a:gd name="T8" fmla="*/ 35202 w 55235"/>
                  <a:gd name="T9" fmla="*/ 21860 h 63946"/>
                  <a:gd name="T10" fmla="*/ 22231 w 55235"/>
                  <a:gd name="T11" fmla="*/ 0 h 63946"/>
                  <a:gd name="T12" fmla="*/ 17114 w 55235"/>
                  <a:gd name="T13" fmla="*/ 4653 h 63946"/>
                  <a:gd name="T14" fmla="*/ 28721 w 55235"/>
                  <a:gd name="T15" fmla="*/ 21168 h 63946"/>
                  <a:gd name="T16" fmla="*/ 32279 w 55235"/>
                  <a:gd name="T17" fmla="*/ 34016 h 63946"/>
                  <a:gd name="T18" fmla="*/ 23381 w 55235"/>
                  <a:gd name="T19" fmla="*/ 36189 h 63946"/>
                  <a:gd name="T20" fmla="*/ 17533 w 55235"/>
                  <a:gd name="T21" fmla="*/ 35070 h 63946"/>
                  <a:gd name="T22" fmla="*/ 749 w 55235"/>
                  <a:gd name="T23" fmla="*/ 28817 h 63946"/>
                  <a:gd name="T24" fmla="*/ 0 w 55235"/>
                  <a:gd name="T25" fmla="*/ 36890 h 63946"/>
                  <a:gd name="T26" fmla="*/ 8928 w 55235"/>
                  <a:gd name="T27" fmla="*/ 36714 h 63946"/>
                  <a:gd name="T28" fmla="*/ 22982 w 55235"/>
                  <a:gd name="T29" fmla="*/ 40409 h 63946"/>
                  <a:gd name="T30" fmla="*/ 36882 w 55235"/>
                  <a:gd name="T31" fmla="*/ 51090 h 63946"/>
                  <a:gd name="T32" fmla="*/ 46652 w 55235"/>
                  <a:gd name="T33" fmla="*/ 63946 h 63946"/>
                  <a:gd name="T34" fmla="*/ 49917 w 55235"/>
                  <a:gd name="T35" fmla="*/ 60322 h 63946"/>
                  <a:gd name="T36" fmla="*/ 40998 w 55235"/>
                  <a:gd name="T37" fmla="*/ 42896 h 6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235" h="63946">
                    <a:moveTo>
                      <a:pt x="40998" y="42896"/>
                    </a:moveTo>
                    <a:lnTo>
                      <a:pt x="51732" y="58779"/>
                    </a:lnTo>
                    <a:lnTo>
                      <a:pt x="55235" y="55461"/>
                    </a:lnTo>
                    <a:cubicBezTo>
                      <a:pt x="55018" y="55012"/>
                      <a:pt x="50873" y="46509"/>
                      <a:pt x="46445" y="39119"/>
                    </a:cubicBezTo>
                    <a:cubicBezTo>
                      <a:pt x="42410" y="32386"/>
                      <a:pt x="38271" y="27133"/>
                      <a:pt x="35202" y="21860"/>
                    </a:cubicBezTo>
                    <a:cubicBezTo>
                      <a:pt x="32229" y="16749"/>
                      <a:pt x="22733" y="838"/>
                      <a:pt x="22231" y="0"/>
                    </a:cubicBezTo>
                    <a:lnTo>
                      <a:pt x="17114" y="4653"/>
                    </a:lnTo>
                    <a:cubicBezTo>
                      <a:pt x="17474" y="5097"/>
                      <a:pt x="24287" y="13569"/>
                      <a:pt x="28721" y="21168"/>
                    </a:cubicBezTo>
                    <a:cubicBezTo>
                      <a:pt x="32319" y="27325"/>
                      <a:pt x="33687" y="31369"/>
                      <a:pt x="32279" y="34016"/>
                    </a:cubicBezTo>
                    <a:cubicBezTo>
                      <a:pt x="31589" y="35325"/>
                      <a:pt x="28644" y="36678"/>
                      <a:pt x="23381" y="36189"/>
                    </a:cubicBezTo>
                    <a:cubicBezTo>
                      <a:pt x="21676" y="36029"/>
                      <a:pt x="19728" y="35681"/>
                      <a:pt x="17533" y="35070"/>
                    </a:cubicBezTo>
                    <a:cubicBezTo>
                      <a:pt x="9104" y="32740"/>
                      <a:pt x="1166" y="29013"/>
                      <a:pt x="749" y="28817"/>
                    </a:cubicBezTo>
                    <a:lnTo>
                      <a:pt x="0" y="36890"/>
                    </a:lnTo>
                    <a:cubicBezTo>
                      <a:pt x="174" y="36858"/>
                      <a:pt x="3545" y="36213"/>
                      <a:pt x="8928" y="36714"/>
                    </a:cubicBezTo>
                    <a:cubicBezTo>
                      <a:pt x="12857" y="37077"/>
                      <a:pt x="17761" y="38071"/>
                      <a:pt x="22982" y="40409"/>
                    </a:cubicBezTo>
                    <a:cubicBezTo>
                      <a:pt x="29670" y="43418"/>
                      <a:pt x="32402" y="46964"/>
                      <a:pt x="36882" y="51090"/>
                    </a:cubicBezTo>
                    <a:cubicBezTo>
                      <a:pt x="41364" y="55209"/>
                      <a:pt x="46386" y="63509"/>
                      <a:pt x="46652" y="63946"/>
                    </a:cubicBezTo>
                    <a:lnTo>
                      <a:pt x="49917" y="60322"/>
                    </a:lnTo>
                    <a:lnTo>
                      <a:pt x="40998" y="428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1" name="Freeform 133"/>
              <p:cNvSpPr>
                <a:spLocks/>
              </p:cNvSpPr>
              <p:nvPr/>
            </p:nvSpPr>
            <p:spPr bwMode="auto">
              <a:xfrm>
                <a:off x="6888170" y="2424119"/>
                <a:ext cx="28575" cy="28575"/>
              </a:xfrm>
              <a:custGeom>
                <a:avLst/>
                <a:gdLst>
                  <a:gd name="T0" fmla="*/ 2392 w 3346"/>
                  <a:gd name="T1" fmla="*/ 3133 h 3307"/>
                  <a:gd name="T2" fmla="*/ 3314 w 3346"/>
                  <a:gd name="T3" fmla="*/ 1706 h 3307"/>
                  <a:gd name="T4" fmla="*/ 1727 w 3346"/>
                  <a:gd name="T5" fmla="*/ 8 h 3307"/>
                  <a:gd name="T6" fmla="*/ 954 w 3346"/>
                  <a:gd name="T7" fmla="*/ 173 h 3307"/>
                  <a:gd name="T8" fmla="*/ 32 w 3346"/>
                  <a:gd name="T9" fmla="*/ 1602 h 3307"/>
                  <a:gd name="T10" fmla="*/ 1621 w 3346"/>
                  <a:gd name="T11" fmla="*/ 3300 h 3307"/>
                  <a:gd name="T12" fmla="*/ 2392 w 3346"/>
                  <a:gd name="T13" fmla="*/ 3133 h 3307"/>
                </a:gdLst>
                <a:ahLst/>
                <a:cxnLst>
                  <a:cxn ang="0">
                    <a:pos x="T0" y="T1"/>
                  </a:cxn>
                  <a:cxn ang="0">
                    <a:pos x="T2" y="T3"/>
                  </a:cxn>
                  <a:cxn ang="0">
                    <a:pos x="T4" y="T5"/>
                  </a:cxn>
                  <a:cxn ang="0">
                    <a:pos x="T6" y="T7"/>
                  </a:cxn>
                  <a:cxn ang="0">
                    <a:pos x="T8" y="T9"/>
                  </a:cxn>
                  <a:cxn ang="0">
                    <a:pos x="T10" y="T11"/>
                  </a:cxn>
                  <a:cxn ang="0">
                    <a:pos x="T12" y="T13"/>
                  </a:cxn>
                </a:cxnLst>
                <a:rect l="0" t="0" r="r" b="b"/>
                <a:pathLst>
                  <a:path w="3346" h="3307">
                    <a:moveTo>
                      <a:pt x="2392" y="3133"/>
                    </a:moveTo>
                    <a:cubicBezTo>
                      <a:pt x="2924" y="2876"/>
                      <a:pt x="3298" y="2337"/>
                      <a:pt x="3314" y="1706"/>
                    </a:cubicBezTo>
                    <a:cubicBezTo>
                      <a:pt x="3346" y="797"/>
                      <a:pt x="2635" y="40"/>
                      <a:pt x="1727" y="8"/>
                    </a:cubicBezTo>
                    <a:cubicBezTo>
                      <a:pt x="1449" y="0"/>
                      <a:pt x="1188" y="60"/>
                      <a:pt x="954" y="173"/>
                    </a:cubicBezTo>
                    <a:cubicBezTo>
                      <a:pt x="422" y="434"/>
                      <a:pt x="50" y="971"/>
                      <a:pt x="32" y="1602"/>
                    </a:cubicBezTo>
                    <a:cubicBezTo>
                      <a:pt x="0" y="2513"/>
                      <a:pt x="715" y="3273"/>
                      <a:pt x="1621" y="3300"/>
                    </a:cubicBezTo>
                    <a:cubicBezTo>
                      <a:pt x="1896" y="3307"/>
                      <a:pt x="2158" y="3248"/>
                      <a:pt x="2392" y="3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2" name="Freeform 134"/>
              <p:cNvSpPr>
                <a:spLocks/>
              </p:cNvSpPr>
              <p:nvPr/>
            </p:nvSpPr>
            <p:spPr bwMode="auto">
              <a:xfrm>
                <a:off x="6897696" y="2309819"/>
                <a:ext cx="14288" cy="14288"/>
              </a:xfrm>
              <a:custGeom>
                <a:avLst/>
                <a:gdLst>
                  <a:gd name="T0" fmla="*/ 771 w 1735"/>
                  <a:gd name="T1" fmla="*/ 1646 h 1666"/>
                  <a:gd name="T2" fmla="*/ 1226 w 1735"/>
                  <a:gd name="T3" fmla="*/ 1568 h 1666"/>
                  <a:gd name="T4" fmla="*/ 1682 w 1735"/>
                  <a:gd name="T5" fmla="*/ 932 h 1666"/>
                  <a:gd name="T6" fmla="*/ 964 w 1735"/>
                  <a:gd name="T7" fmla="*/ 21 h 1666"/>
                  <a:gd name="T8" fmla="*/ 505 w 1735"/>
                  <a:gd name="T9" fmla="*/ 95 h 1666"/>
                  <a:gd name="T10" fmla="*/ 51 w 1735"/>
                  <a:gd name="T11" fmla="*/ 736 h 1666"/>
                  <a:gd name="T12" fmla="*/ 771 w 1735"/>
                  <a:gd name="T13" fmla="*/ 1646 h 1666"/>
                </a:gdLst>
                <a:ahLst/>
                <a:cxnLst>
                  <a:cxn ang="0">
                    <a:pos x="T0" y="T1"/>
                  </a:cxn>
                  <a:cxn ang="0">
                    <a:pos x="T2" y="T3"/>
                  </a:cxn>
                  <a:cxn ang="0">
                    <a:pos x="T4" y="T5"/>
                  </a:cxn>
                  <a:cxn ang="0">
                    <a:pos x="T6" y="T7"/>
                  </a:cxn>
                  <a:cxn ang="0">
                    <a:pos x="T8" y="T9"/>
                  </a:cxn>
                  <a:cxn ang="0">
                    <a:pos x="T10" y="T11"/>
                  </a:cxn>
                  <a:cxn ang="0">
                    <a:pos x="T12" y="T13"/>
                  </a:cxn>
                </a:cxnLst>
                <a:rect l="0" t="0" r="r" b="b"/>
                <a:pathLst>
                  <a:path w="1735" h="1666">
                    <a:moveTo>
                      <a:pt x="771" y="1646"/>
                    </a:moveTo>
                    <a:cubicBezTo>
                      <a:pt x="933" y="1666"/>
                      <a:pt x="1089" y="1635"/>
                      <a:pt x="1226" y="1568"/>
                    </a:cubicBezTo>
                    <a:cubicBezTo>
                      <a:pt x="1469" y="1452"/>
                      <a:pt x="1646" y="1216"/>
                      <a:pt x="1682" y="932"/>
                    </a:cubicBezTo>
                    <a:cubicBezTo>
                      <a:pt x="1735" y="481"/>
                      <a:pt x="1413" y="71"/>
                      <a:pt x="964" y="21"/>
                    </a:cubicBezTo>
                    <a:cubicBezTo>
                      <a:pt x="798" y="0"/>
                      <a:pt x="644" y="28"/>
                      <a:pt x="505" y="95"/>
                    </a:cubicBezTo>
                    <a:cubicBezTo>
                      <a:pt x="264" y="213"/>
                      <a:pt x="87" y="449"/>
                      <a:pt x="51" y="736"/>
                    </a:cubicBezTo>
                    <a:cubicBezTo>
                      <a:pt x="0" y="1186"/>
                      <a:pt x="322" y="1595"/>
                      <a:pt x="771" y="16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3" name="Freeform 135"/>
              <p:cNvSpPr>
                <a:spLocks/>
              </p:cNvSpPr>
              <p:nvPr/>
            </p:nvSpPr>
            <p:spPr bwMode="auto">
              <a:xfrm>
                <a:off x="6872295" y="2278069"/>
                <a:ext cx="74613" cy="87313"/>
              </a:xfrm>
              <a:custGeom>
                <a:avLst/>
                <a:gdLst>
                  <a:gd name="T0" fmla="*/ 3648 w 8720"/>
                  <a:gd name="T1" fmla="*/ 6435 h 10273"/>
                  <a:gd name="T2" fmla="*/ 5815 w 8720"/>
                  <a:gd name="T3" fmla="*/ 8187 h 10273"/>
                  <a:gd name="T4" fmla="*/ 7320 w 8720"/>
                  <a:gd name="T5" fmla="*/ 10273 h 10273"/>
                  <a:gd name="T6" fmla="*/ 7857 w 8720"/>
                  <a:gd name="T7" fmla="*/ 9709 h 10273"/>
                  <a:gd name="T8" fmla="*/ 6506 w 8720"/>
                  <a:gd name="T9" fmla="*/ 6898 h 10273"/>
                  <a:gd name="T10" fmla="*/ 8148 w 8720"/>
                  <a:gd name="T11" fmla="*/ 9468 h 10273"/>
                  <a:gd name="T12" fmla="*/ 8720 w 8720"/>
                  <a:gd name="T13" fmla="*/ 8954 h 10273"/>
                  <a:gd name="T14" fmla="*/ 7383 w 8720"/>
                  <a:gd name="T15" fmla="*/ 6321 h 10273"/>
                  <a:gd name="T16" fmla="*/ 5659 w 8720"/>
                  <a:gd name="T17" fmla="*/ 3528 h 10273"/>
                  <a:gd name="T18" fmla="*/ 3680 w 8720"/>
                  <a:gd name="T19" fmla="*/ 0 h 10273"/>
                  <a:gd name="T20" fmla="*/ 2846 w 8720"/>
                  <a:gd name="T21" fmla="*/ 721 h 10273"/>
                  <a:gd name="T22" fmla="*/ 4635 w 8720"/>
                  <a:gd name="T23" fmla="*/ 3395 h 10273"/>
                  <a:gd name="T24" fmla="*/ 5151 w 8720"/>
                  <a:gd name="T25" fmla="*/ 5453 h 10273"/>
                  <a:gd name="T26" fmla="*/ 4922 w 8720"/>
                  <a:gd name="T27" fmla="*/ 5644 h 10273"/>
                  <a:gd name="T28" fmla="*/ 2796 w 8720"/>
                  <a:gd name="T29" fmla="*/ 5561 h 10273"/>
                  <a:gd name="T30" fmla="*/ 147 w 8720"/>
                  <a:gd name="T31" fmla="*/ 4502 h 10273"/>
                  <a:gd name="T32" fmla="*/ 0 w 8720"/>
                  <a:gd name="T33" fmla="*/ 5782 h 10273"/>
                  <a:gd name="T34" fmla="*/ 3648 w 8720"/>
                  <a:gd name="T35" fmla="*/ 6435 h 10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0" h="10273">
                    <a:moveTo>
                      <a:pt x="3648" y="6435"/>
                    </a:moveTo>
                    <a:cubicBezTo>
                      <a:pt x="4696" y="6940"/>
                      <a:pt x="5120" y="7515"/>
                      <a:pt x="5815" y="8187"/>
                    </a:cubicBezTo>
                    <a:cubicBezTo>
                      <a:pt x="6513" y="8863"/>
                      <a:pt x="7280" y="10201"/>
                      <a:pt x="7320" y="10273"/>
                    </a:cubicBezTo>
                    <a:lnTo>
                      <a:pt x="7857" y="9709"/>
                    </a:lnTo>
                    <a:lnTo>
                      <a:pt x="6506" y="6898"/>
                    </a:lnTo>
                    <a:lnTo>
                      <a:pt x="8148" y="9468"/>
                    </a:lnTo>
                    <a:lnTo>
                      <a:pt x="8720" y="8954"/>
                    </a:lnTo>
                    <a:cubicBezTo>
                      <a:pt x="8687" y="8884"/>
                      <a:pt x="8062" y="7513"/>
                      <a:pt x="7383" y="6321"/>
                    </a:cubicBezTo>
                    <a:cubicBezTo>
                      <a:pt x="6768" y="5230"/>
                      <a:pt x="6128" y="4382"/>
                      <a:pt x="5659" y="3528"/>
                    </a:cubicBezTo>
                    <a:cubicBezTo>
                      <a:pt x="5208" y="2705"/>
                      <a:pt x="3756" y="135"/>
                      <a:pt x="3680" y="0"/>
                    </a:cubicBezTo>
                    <a:lnTo>
                      <a:pt x="2846" y="721"/>
                    </a:lnTo>
                    <a:cubicBezTo>
                      <a:pt x="2904" y="793"/>
                      <a:pt x="3954" y="2168"/>
                      <a:pt x="4635" y="3395"/>
                    </a:cubicBezTo>
                    <a:cubicBezTo>
                      <a:pt x="5181" y="4386"/>
                      <a:pt x="5386" y="5036"/>
                      <a:pt x="5151" y="5453"/>
                    </a:cubicBezTo>
                    <a:cubicBezTo>
                      <a:pt x="5111" y="5520"/>
                      <a:pt x="5035" y="5586"/>
                      <a:pt x="4922" y="5644"/>
                    </a:cubicBezTo>
                    <a:cubicBezTo>
                      <a:pt x="4574" y="5814"/>
                      <a:pt x="3866" y="5885"/>
                      <a:pt x="2796" y="5561"/>
                    </a:cubicBezTo>
                    <a:cubicBezTo>
                      <a:pt x="1464" y="5158"/>
                      <a:pt x="214" y="4537"/>
                      <a:pt x="147" y="4502"/>
                    </a:cubicBezTo>
                    <a:lnTo>
                      <a:pt x="0" y="5782"/>
                    </a:lnTo>
                    <a:cubicBezTo>
                      <a:pt x="86" y="5768"/>
                      <a:pt x="1694" y="5502"/>
                      <a:pt x="3648" y="64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4" name="Freeform 136"/>
              <p:cNvSpPr>
                <a:spLocks/>
              </p:cNvSpPr>
              <p:nvPr/>
            </p:nvSpPr>
            <p:spPr bwMode="auto">
              <a:xfrm>
                <a:off x="7010408" y="2463807"/>
                <a:ext cx="25400" cy="23813"/>
              </a:xfrm>
              <a:custGeom>
                <a:avLst/>
                <a:gdLst>
                  <a:gd name="T0" fmla="*/ 906 w 2946"/>
                  <a:gd name="T1" fmla="*/ 182 h 2685"/>
                  <a:gd name="T2" fmla="*/ 316 w 2946"/>
                  <a:gd name="T3" fmla="*/ 773 h 2685"/>
                  <a:gd name="T4" fmla="*/ 902 w 2946"/>
                  <a:gd name="T5" fmla="*/ 2506 h 2685"/>
                  <a:gd name="T6" fmla="*/ 2043 w 2946"/>
                  <a:gd name="T7" fmla="*/ 2504 h 2685"/>
                  <a:gd name="T8" fmla="*/ 2631 w 2946"/>
                  <a:gd name="T9" fmla="*/ 1916 h 2685"/>
                  <a:gd name="T10" fmla="*/ 2042 w 2946"/>
                  <a:gd name="T11" fmla="*/ 185 h 2685"/>
                  <a:gd name="T12" fmla="*/ 906 w 2946"/>
                  <a:gd name="T13" fmla="*/ 182 h 2685"/>
                </a:gdLst>
                <a:ahLst/>
                <a:cxnLst>
                  <a:cxn ang="0">
                    <a:pos x="T0" y="T1"/>
                  </a:cxn>
                  <a:cxn ang="0">
                    <a:pos x="T2" y="T3"/>
                  </a:cxn>
                  <a:cxn ang="0">
                    <a:pos x="T4" y="T5"/>
                  </a:cxn>
                  <a:cxn ang="0">
                    <a:pos x="T6" y="T7"/>
                  </a:cxn>
                  <a:cxn ang="0">
                    <a:pos x="T8" y="T9"/>
                  </a:cxn>
                  <a:cxn ang="0">
                    <a:pos x="T10" y="T11"/>
                  </a:cxn>
                  <a:cxn ang="0">
                    <a:pos x="T12" y="T13"/>
                  </a:cxn>
                </a:cxnLst>
                <a:rect l="0" t="0" r="r" b="b"/>
                <a:pathLst>
                  <a:path w="2946" h="2685">
                    <a:moveTo>
                      <a:pt x="906" y="182"/>
                    </a:moveTo>
                    <a:cubicBezTo>
                      <a:pt x="658" y="304"/>
                      <a:pt x="449" y="505"/>
                      <a:pt x="316" y="773"/>
                    </a:cubicBezTo>
                    <a:cubicBezTo>
                      <a:pt x="0" y="1411"/>
                      <a:pt x="262" y="2191"/>
                      <a:pt x="902" y="2506"/>
                    </a:cubicBezTo>
                    <a:cubicBezTo>
                      <a:pt x="1276" y="2685"/>
                      <a:pt x="1697" y="2673"/>
                      <a:pt x="2043" y="2504"/>
                    </a:cubicBezTo>
                    <a:cubicBezTo>
                      <a:pt x="2290" y="2383"/>
                      <a:pt x="2500" y="2182"/>
                      <a:pt x="2631" y="1916"/>
                    </a:cubicBezTo>
                    <a:cubicBezTo>
                      <a:pt x="2946" y="1271"/>
                      <a:pt x="2683" y="500"/>
                      <a:pt x="2042" y="185"/>
                    </a:cubicBezTo>
                    <a:cubicBezTo>
                      <a:pt x="1670" y="0"/>
                      <a:pt x="1253" y="13"/>
                      <a:pt x="906"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5" name="Freeform 137"/>
              <p:cNvSpPr>
                <a:spLocks/>
              </p:cNvSpPr>
              <p:nvPr/>
            </p:nvSpPr>
            <p:spPr bwMode="auto">
              <a:xfrm>
                <a:off x="6829433" y="2336806"/>
                <a:ext cx="163513" cy="166688"/>
              </a:xfrm>
              <a:custGeom>
                <a:avLst/>
                <a:gdLst>
                  <a:gd name="T0" fmla="*/ 19032 w 19032"/>
                  <a:gd name="T1" fmla="*/ 4078 h 19264"/>
                  <a:gd name="T2" fmla="*/ 18166 w 19032"/>
                  <a:gd name="T3" fmla="*/ 2608 h 19264"/>
                  <a:gd name="T4" fmla="*/ 12762 w 19032"/>
                  <a:gd name="T5" fmla="*/ 6064 h 19264"/>
                  <a:gd name="T6" fmla="*/ 17756 w 19032"/>
                  <a:gd name="T7" fmla="*/ 1919 h 19264"/>
                  <a:gd name="T8" fmla="*/ 16746 w 19032"/>
                  <a:gd name="T9" fmla="*/ 0 h 19264"/>
                  <a:gd name="T10" fmla="*/ 11448 w 19032"/>
                  <a:gd name="T11" fmla="*/ 4399 h 19264"/>
                  <a:gd name="T12" fmla="*/ 6168 w 19032"/>
                  <a:gd name="T13" fmla="*/ 8328 h 19264"/>
                  <a:gd name="T14" fmla="*/ 0 w 19032"/>
                  <a:gd name="T15" fmla="*/ 12384 h 19264"/>
                  <a:gd name="T16" fmla="*/ 1037 w 19032"/>
                  <a:gd name="T17" fmla="*/ 14435 h 19264"/>
                  <a:gd name="T18" fmla="*/ 6076 w 19032"/>
                  <a:gd name="T19" fmla="*/ 10409 h 19264"/>
                  <a:gd name="T20" fmla="*/ 7839 w 19032"/>
                  <a:gd name="T21" fmla="*/ 9362 h 19264"/>
                  <a:gd name="T22" fmla="*/ 10102 w 19032"/>
                  <a:gd name="T23" fmla="*/ 9018 h 19264"/>
                  <a:gd name="T24" fmla="*/ 10727 w 19032"/>
                  <a:gd name="T25" fmla="*/ 13709 h 19264"/>
                  <a:gd name="T26" fmla="*/ 9065 w 19032"/>
                  <a:gd name="T27" fmla="*/ 19183 h 19264"/>
                  <a:gd name="T28" fmla="*/ 11655 w 19032"/>
                  <a:gd name="T29" fmla="*/ 19264 h 19264"/>
                  <a:gd name="T30" fmla="*/ 12325 w 19032"/>
                  <a:gd name="T31" fmla="*/ 11863 h 19264"/>
                  <a:gd name="T32" fmla="*/ 15451 w 19032"/>
                  <a:gd name="T33" fmla="*/ 7219 h 19264"/>
                  <a:gd name="T34" fmla="*/ 19032 w 19032"/>
                  <a:gd name="T35" fmla="*/ 4078 h 19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32" h="19264">
                    <a:moveTo>
                      <a:pt x="19032" y="4078"/>
                    </a:moveTo>
                    <a:lnTo>
                      <a:pt x="18166" y="2608"/>
                    </a:lnTo>
                    <a:lnTo>
                      <a:pt x="12762" y="6064"/>
                    </a:lnTo>
                    <a:lnTo>
                      <a:pt x="17756" y="1919"/>
                    </a:lnTo>
                    <a:lnTo>
                      <a:pt x="16746" y="0"/>
                    </a:lnTo>
                    <a:cubicBezTo>
                      <a:pt x="16595" y="142"/>
                      <a:pt x="13716" y="2841"/>
                      <a:pt x="11448" y="4399"/>
                    </a:cubicBezTo>
                    <a:cubicBezTo>
                      <a:pt x="9379" y="5825"/>
                      <a:pt x="7791" y="7244"/>
                      <a:pt x="6168" y="8328"/>
                    </a:cubicBezTo>
                    <a:cubicBezTo>
                      <a:pt x="4595" y="9378"/>
                      <a:pt x="230" y="12234"/>
                      <a:pt x="0" y="12384"/>
                    </a:cubicBezTo>
                    <a:lnTo>
                      <a:pt x="1037" y="14435"/>
                    </a:lnTo>
                    <a:cubicBezTo>
                      <a:pt x="1172" y="14311"/>
                      <a:pt x="3740" y="11975"/>
                      <a:pt x="6076" y="10409"/>
                    </a:cubicBezTo>
                    <a:cubicBezTo>
                      <a:pt x="6738" y="9965"/>
                      <a:pt x="7322" y="9613"/>
                      <a:pt x="7839" y="9362"/>
                    </a:cubicBezTo>
                    <a:cubicBezTo>
                      <a:pt x="8801" y="8891"/>
                      <a:pt x="9534" y="8760"/>
                      <a:pt x="10102" y="9018"/>
                    </a:cubicBezTo>
                    <a:cubicBezTo>
                      <a:pt x="10668" y="9279"/>
                      <a:pt x="11342" y="10796"/>
                      <a:pt x="10727" y="13709"/>
                    </a:cubicBezTo>
                    <a:cubicBezTo>
                      <a:pt x="10149" y="16446"/>
                      <a:pt x="9119" y="19047"/>
                      <a:pt x="9065" y="19183"/>
                    </a:cubicBezTo>
                    <a:lnTo>
                      <a:pt x="11655" y="19264"/>
                    </a:lnTo>
                    <a:cubicBezTo>
                      <a:pt x="11610" y="19095"/>
                      <a:pt x="10798" y="15920"/>
                      <a:pt x="12325" y="11863"/>
                    </a:cubicBezTo>
                    <a:cubicBezTo>
                      <a:pt x="13150" y="9671"/>
                      <a:pt x="14225" y="8727"/>
                      <a:pt x="15451" y="7219"/>
                    </a:cubicBezTo>
                    <a:cubicBezTo>
                      <a:pt x="16678" y="5704"/>
                      <a:pt x="18914" y="4159"/>
                      <a:pt x="19032" y="40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6" name="Freeform 138"/>
              <p:cNvSpPr>
                <a:spLocks/>
              </p:cNvSpPr>
              <p:nvPr/>
            </p:nvSpPr>
            <p:spPr bwMode="auto">
              <a:xfrm>
                <a:off x="6980246" y="2379669"/>
                <a:ext cx="92075" cy="138113"/>
              </a:xfrm>
              <a:custGeom>
                <a:avLst/>
                <a:gdLst>
                  <a:gd name="T0" fmla="*/ 2142 w 10606"/>
                  <a:gd name="T1" fmla="*/ 965 h 16132"/>
                  <a:gd name="T2" fmla="*/ 4082 w 10606"/>
                  <a:gd name="T3" fmla="*/ 5676 h 16132"/>
                  <a:gd name="T4" fmla="*/ 1607 w 10606"/>
                  <a:gd name="T5" fmla="*/ 1294 h 16132"/>
                  <a:gd name="T6" fmla="*/ 462 w 10606"/>
                  <a:gd name="T7" fmla="*/ 1991 h 16132"/>
                  <a:gd name="T8" fmla="*/ 1794 w 10606"/>
                  <a:gd name="T9" fmla="*/ 5487 h 16132"/>
                  <a:gd name="T10" fmla="*/ 2252 w 10606"/>
                  <a:gd name="T11" fmla="*/ 9858 h 16132"/>
                  <a:gd name="T12" fmla="*/ 0 w 10606"/>
                  <a:gd name="T13" fmla="*/ 15239 h 16132"/>
                  <a:gd name="T14" fmla="*/ 1824 w 10606"/>
                  <a:gd name="T15" fmla="*/ 16132 h 16132"/>
                  <a:gd name="T16" fmla="*/ 2683 w 10606"/>
                  <a:gd name="T17" fmla="*/ 11723 h 16132"/>
                  <a:gd name="T18" fmla="*/ 4493 w 10606"/>
                  <a:gd name="T19" fmla="*/ 8790 h 16132"/>
                  <a:gd name="T20" fmla="*/ 4840 w 10606"/>
                  <a:gd name="T21" fmla="*/ 8706 h 16132"/>
                  <a:gd name="T22" fmla="*/ 7119 w 10606"/>
                  <a:gd name="T23" fmla="*/ 11150 h 16132"/>
                  <a:gd name="T24" fmla="*/ 9132 w 10606"/>
                  <a:gd name="T25" fmla="*/ 15803 h 16132"/>
                  <a:gd name="T26" fmla="*/ 10606 w 10606"/>
                  <a:gd name="T27" fmla="*/ 14759 h 16132"/>
                  <a:gd name="T28" fmla="*/ 7822 w 10606"/>
                  <a:gd name="T29" fmla="*/ 9678 h 16132"/>
                  <a:gd name="T30" fmla="*/ 5604 w 10606"/>
                  <a:gd name="T31" fmla="*/ 5009 h 16132"/>
                  <a:gd name="T32" fmla="*/ 3548 w 10606"/>
                  <a:gd name="T33" fmla="*/ 0 h 16132"/>
                  <a:gd name="T34" fmla="*/ 2142 w 10606"/>
                  <a:gd name="T35" fmla="*/ 965 h 1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06" h="16132">
                    <a:moveTo>
                      <a:pt x="2142" y="965"/>
                    </a:moveTo>
                    <a:lnTo>
                      <a:pt x="4082" y="5676"/>
                    </a:lnTo>
                    <a:lnTo>
                      <a:pt x="1607" y="1294"/>
                    </a:lnTo>
                    <a:lnTo>
                      <a:pt x="462" y="1991"/>
                    </a:lnTo>
                    <a:cubicBezTo>
                      <a:pt x="514" y="2090"/>
                      <a:pt x="1497" y="3986"/>
                      <a:pt x="1794" y="5487"/>
                    </a:cubicBezTo>
                    <a:cubicBezTo>
                      <a:pt x="2090" y="6982"/>
                      <a:pt x="2489" y="8034"/>
                      <a:pt x="2252" y="9858"/>
                    </a:cubicBezTo>
                    <a:cubicBezTo>
                      <a:pt x="1823" y="13233"/>
                      <a:pt x="92" y="15138"/>
                      <a:pt x="0" y="15239"/>
                    </a:cubicBezTo>
                    <a:lnTo>
                      <a:pt x="1824" y="16132"/>
                    </a:lnTo>
                    <a:cubicBezTo>
                      <a:pt x="1835" y="16017"/>
                      <a:pt x="2080" y="13833"/>
                      <a:pt x="2683" y="11723"/>
                    </a:cubicBezTo>
                    <a:cubicBezTo>
                      <a:pt x="3201" y="9926"/>
                      <a:pt x="3961" y="9051"/>
                      <a:pt x="4493" y="8790"/>
                    </a:cubicBezTo>
                    <a:cubicBezTo>
                      <a:pt x="4624" y="8727"/>
                      <a:pt x="4743" y="8699"/>
                      <a:pt x="4840" y="8706"/>
                    </a:cubicBezTo>
                    <a:cubicBezTo>
                      <a:pt x="5590" y="8754"/>
                      <a:pt x="6278" y="9577"/>
                      <a:pt x="7119" y="11150"/>
                    </a:cubicBezTo>
                    <a:cubicBezTo>
                      <a:pt x="8161" y="13095"/>
                      <a:pt x="9083" y="15666"/>
                      <a:pt x="9132" y="15803"/>
                    </a:cubicBezTo>
                    <a:lnTo>
                      <a:pt x="10606" y="14759"/>
                    </a:lnTo>
                    <a:cubicBezTo>
                      <a:pt x="10501" y="14570"/>
                      <a:pt x="8528" y="10979"/>
                      <a:pt x="7822" y="9678"/>
                    </a:cubicBezTo>
                    <a:cubicBezTo>
                      <a:pt x="7096" y="8330"/>
                      <a:pt x="6513" y="6752"/>
                      <a:pt x="5604" y="5009"/>
                    </a:cubicBezTo>
                    <a:cubicBezTo>
                      <a:pt x="4603" y="3097"/>
                      <a:pt x="3600" y="156"/>
                      <a:pt x="3548" y="0"/>
                    </a:cubicBezTo>
                    <a:lnTo>
                      <a:pt x="2142" y="9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7" name="Freeform 139"/>
              <p:cNvSpPr>
                <a:spLocks/>
              </p:cNvSpPr>
              <p:nvPr/>
            </p:nvSpPr>
            <p:spPr bwMode="auto">
              <a:xfrm>
                <a:off x="6953258" y="2239968"/>
                <a:ext cx="15875" cy="14288"/>
              </a:xfrm>
              <a:custGeom>
                <a:avLst/>
                <a:gdLst>
                  <a:gd name="T0" fmla="*/ 566 w 1850"/>
                  <a:gd name="T1" fmla="*/ 166 h 1808"/>
                  <a:gd name="T2" fmla="*/ 417 w 1850"/>
                  <a:gd name="T3" fmla="*/ 259 h 1808"/>
                  <a:gd name="T4" fmla="*/ 282 w 1850"/>
                  <a:gd name="T5" fmla="*/ 1413 h 1808"/>
                  <a:gd name="T6" fmla="*/ 1283 w 1850"/>
                  <a:gd name="T7" fmla="*/ 1641 h 1808"/>
                  <a:gd name="T8" fmla="*/ 1433 w 1850"/>
                  <a:gd name="T9" fmla="*/ 1548 h 1808"/>
                  <a:gd name="T10" fmla="*/ 1569 w 1850"/>
                  <a:gd name="T11" fmla="*/ 396 h 1808"/>
                  <a:gd name="T12" fmla="*/ 566 w 1850"/>
                  <a:gd name="T13" fmla="*/ 166 h 1808"/>
                </a:gdLst>
                <a:ahLst/>
                <a:cxnLst>
                  <a:cxn ang="0">
                    <a:pos x="T0" y="T1"/>
                  </a:cxn>
                  <a:cxn ang="0">
                    <a:pos x="T2" y="T3"/>
                  </a:cxn>
                  <a:cxn ang="0">
                    <a:pos x="T4" y="T5"/>
                  </a:cxn>
                  <a:cxn ang="0">
                    <a:pos x="T6" y="T7"/>
                  </a:cxn>
                  <a:cxn ang="0">
                    <a:pos x="T8" y="T9"/>
                  </a:cxn>
                  <a:cxn ang="0">
                    <a:pos x="T10" y="T11"/>
                  </a:cxn>
                  <a:cxn ang="0">
                    <a:pos x="T12" y="T13"/>
                  </a:cxn>
                </a:cxnLst>
                <a:rect l="0" t="0" r="r" b="b"/>
                <a:pathLst>
                  <a:path w="1850" h="1808">
                    <a:moveTo>
                      <a:pt x="566" y="166"/>
                    </a:moveTo>
                    <a:cubicBezTo>
                      <a:pt x="514" y="189"/>
                      <a:pt x="466" y="221"/>
                      <a:pt x="417" y="259"/>
                    </a:cubicBezTo>
                    <a:cubicBezTo>
                      <a:pt x="60" y="539"/>
                      <a:pt x="0" y="1057"/>
                      <a:pt x="282" y="1413"/>
                    </a:cubicBezTo>
                    <a:cubicBezTo>
                      <a:pt x="525" y="1720"/>
                      <a:pt x="946" y="1808"/>
                      <a:pt x="1283" y="1641"/>
                    </a:cubicBezTo>
                    <a:cubicBezTo>
                      <a:pt x="1334" y="1616"/>
                      <a:pt x="1386" y="1585"/>
                      <a:pt x="1433" y="1548"/>
                    </a:cubicBezTo>
                    <a:cubicBezTo>
                      <a:pt x="1788" y="1265"/>
                      <a:pt x="1850" y="750"/>
                      <a:pt x="1569" y="396"/>
                    </a:cubicBezTo>
                    <a:cubicBezTo>
                      <a:pt x="1325" y="87"/>
                      <a:pt x="906" y="0"/>
                      <a:pt x="566"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8" name="Freeform 140"/>
              <p:cNvSpPr>
                <a:spLocks/>
              </p:cNvSpPr>
              <p:nvPr/>
            </p:nvSpPr>
            <p:spPr bwMode="auto">
              <a:xfrm>
                <a:off x="7058033" y="2390781"/>
                <a:ext cx="15875" cy="15875"/>
              </a:xfrm>
              <a:custGeom>
                <a:avLst/>
                <a:gdLst>
                  <a:gd name="T0" fmla="*/ 1487 w 1853"/>
                  <a:gd name="T1" fmla="*/ 273 h 1788"/>
                  <a:gd name="T2" fmla="*/ 559 w 1853"/>
                  <a:gd name="T3" fmla="*/ 144 h 1788"/>
                  <a:gd name="T4" fmla="*/ 306 w 1853"/>
                  <a:gd name="T5" fmla="*/ 333 h 1788"/>
                  <a:gd name="T6" fmla="*/ 372 w 1853"/>
                  <a:gd name="T7" fmla="*/ 1515 h 1788"/>
                  <a:gd name="T8" fmla="*/ 1293 w 1853"/>
                  <a:gd name="T9" fmla="*/ 1643 h 1788"/>
                  <a:gd name="T10" fmla="*/ 1546 w 1853"/>
                  <a:gd name="T11" fmla="*/ 1450 h 1788"/>
                  <a:gd name="T12" fmla="*/ 1487 w 1853"/>
                  <a:gd name="T13" fmla="*/ 273 h 1788"/>
                </a:gdLst>
                <a:ahLst/>
                <a:cxnLst>
                  <a:cxn ang="0">
                    <a:pos x="T0" y="T1"/>
                  </a:cxn>
                  <a:cxn ang="0">
                    <a:pos x="T2" y="T3"/>
                  </a:cxn>
                  <a:cxn ang="0">
                    <a:pos x="T4" y="T5"/>
                  </a:cxn>
                  <a:cxn ang="0">
                    <a:pos x="T6" y="T7"/>
                  </a:cxn>
                  <a:cxn ang="0">
                    <a:pos x="T8" y="T9"/>
                  </a:cxn>
                  <a:cxn ang="0">
                    <a:pos x="T10" y="T11"/>
                  </a:cxn>
                  <a:cxn ang="0">
                    <a:pos x="T12" y="T13"/>
                  </a:cxn>
                </a:cxnLst>
                <a:rect l="0" t="0" r="r" b="b"/>
                <a:pathLst>
                  <a:path w="1853" h="1788">
                    <a:moveTo>
                      <a:pt x="1487" y="273"/>
                    </a:moveTo>
                    <a:cubicBezTo>
                      <a:pt x="1224" y="40"/>
                      <a:pt x="854" y="0"/>
                      <a:pt x="559" y="144"/>
                    </a:cubicBezTo>
                    <a:cubicBezTo>
                      <a:pt x="464" y="189"/>
                      <a:pt x="380" y="253"/>
                      <a:pt x="306" y="333"/>
                    </a:cubicBezTo>
                    <a:cubicBezTo>
                      <a:pt x="0" y="678"/>
                      <a:pt x="27" y="1206"/>
                      <a:pt x="372" y="1515"/>
                    </a:cubicBezTo>
                    <a:cubicBezTo>
                      <a:pt x="631" y="1749"/>
                      <a:pt x="996" y="1788"/>
                      <a:pt x="1293" y="1643"/>
                    </a:cubicBezTo>
                    <a:cubicBezTo>
                      <a:pt x="1386" y="1598"/>
                      <a:pt x="1472" y="1533"/>
                      <a:pt x="1546" y="1450"/>
                    </a:cubicBezTo>
                    <a:cubicBezTo>
                      <a:pt x="1853" y="1107"/>
                      <a:pt x="1826" y="582"/>
                      <a:pt x="148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9" name="Freeform 141"/>
              <p:cNvSpPr>
                <a:spLocks/>
              </p:cNvSpPr>
              <p:nvPr/>
            </p:nvSpPr>
            <p:spPr bwMode="auto">
              <a:xfrm>
                <a:off x="6934208" y="2190756"/>
                <a:ext cx="58738" cy="85725"/>
              </a:xfrm>
              <a:custGeom>
                <a:avLst/>
                <a:gdLst>
                  <a:gd name="T0" fmla="*/ 4279 w 6696"/>
                  <a:gd name="T1" fmla="*/ 2600 h 9978"/>
                  <a:gd name="T2" fmla="*/ 4687 w 6696"/>
                  <a:gd name="T3" fmla="*/ 61 h 9978"/>
                  <a:gd name="T4" fmla="*/ 3911 w 6696"/>
                  <a:gd name="T5" fmla="*/ 80 h 9978"/>
                  <a:gd name="T6" fmla="*/ 2885 w 6696"/>
                  <a:gd name="T7" fmla="*/ 3021 h 9978"/>
                  <a:gd name="T8" fmla="*/ 3533 w 6696"/>
                  <a:gd name="T9" fmla="*/ 41 h 9978"/>
                  <a:gd name="T10" fmla="*/ 2769 w 6696"/>
                  <a:gd name="T11" fmla="*/ 0 h 9978"/>
                  <a:gd name="T12" fmla="*/ 1853 w 6696"/>
                  <a:gd name="T13" fmla="*/ 2810 h 9978"/>
                  <a:gd name="T14" fmla="*/ 1098 w 6696"/>
                  <a:gd name="T15" fmla="*/ 6001 h 9978"/>
                  <a:gd name="T16" fmla="*/ 0 w 6696"/>
                  <a:gd name="T17" fmla="*/ 9897 h 9978"/>
                  <a:gd name="T18" fmla="*/ 1098 w 6696"/>
                  <a:gd name="T19" fmla="*/ 9978 h 9978"/>
                  <a:gd name="T20" fmla="*/ 1729 w 6696"/>
                  <a:gd name="T21" fmla="*/ 6822 h 9978"/>
                  <a:gd name="T22" fmla="*/ 2701 w 6696"/>
                  <a:gd name="T23" fmla="*/ 5046 h 9978"/>
                  <a:gd name="T24" fmla="*/ 2816 w 6696"/>
                  <a:gd name="T25" fmla="*/ 5003 h 9978"/>
                  <a:gd name="T26" fmla="*/ 4558 w 6696"/>
                  <a:gd name="T27" fmla="*/ 6590 h 9978"/>
                  <a:gd name="T28" fmla="*/ 5679 w 6696"/>
                  <a:gd name="T29" fmla="*/ 9212 h 9978"/>
                  <a:gd name="T30" fmla="*/ 6696 w 6696"/>
                  <a:gd name="T31" fmla="*/ 8414 h 9978"/>
                  <a:gd name="T32" fmla="*/ 4577 w 6696"/>
                  <a:gd name="T33" fmla="*/ 5375 h 9978"/>
                  <a:gd name="T34" fmla="*/ 4279 w 6696"/>
                  <a:gd name="T35" fmla="*/ 2600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6" h="9978">
                    <a:moveTo>
                      <a:pt x="4279" y="2600"/>
                    </a:moveTo>
                    <a:cubicBezTo>
                      <a:pt x="4265" y="1628"/>
                      <a:pt x="4666" y="138"/>
                      <a:pt x="4687" y="61"/>
                    </a:cubicBezTo>
                    <a:lnTo>
                      <a:pt x="3911" y="80"/>
                    </a:lnTo>
                    <a:lnTo>
                      <a:pt x="2885" y="3021"/>
                    </a:lnTo>
                    <a:lnTo>
                      <a:pt x="3533" y="41"/>
                    </a:lnTo>
                    <a:lnTo>
                      <a:pt x="2769" y="0"/>
                    </a:lnTo>
                    <a:cubicBezTo>
                      <a:pt x="2741" y="75"/>
                      <a:pt x="2216" y="1488"/>
                      <a:pt x="1853" y="2810"/>
                    </a:cubicBezTo>
                    <a:cubicBezTo>
                      <a:pt x="1515" y="4013"/>
                      <a:pt x="1364" y="5066"/>
                      <a:pt x="1098" y="6001"/>
                    </a:cubicBezTo>
                    <a:cubicBezTo>
                      <a:pt x="832" y="6903"/>
                      <a:pt x="41" y="9746"/>
                      <a:pt x="0" y="9897"/>
                    </a:cubicBezTo>
                    <a:lnTo>
                      <a:pt x="1098" y="9978"/>
                    </a:lnTo>
                    <a:cubicBezTo>
                      <a:pt x="1109" y="9888"/>
                      <a:pt x="1337" y="8168"/>
                      <a:pt x="1729" y="6822"/>
                    </a:cubicBezTo>
                    <a:cubicBezTo>
                      <a:pt x="2016" y="5826"/>
                      <a:pt x="2304" y="5242"/>
                      <a:pt x="2701" y="5046"/>
                    </a:cubicBezTo>
                    <a:cubicBezTo>
                      <a:pt x="2737" y="5030"/>
                      <a:pt x="2777" y="5014"/>
                      <a:pt x="2816" y="5003"/>
                    </a:cubicBezTo>
                    <a:cubicBezTo>
                      <a:pt x="3118" y="4920"/>
                      <a:pt x="3857" y="5282"/>
                      <a:pt x="4558" y="6590"/>
                    </a:cubicBezTo>
                    <a:cubicBezTo>
                      <a:pt x="5214" y="7819"/>
                      <a:pt x="5656" y="9142"/>
                      <a:pt x="5679" y="9212"/>
                    </a:cubicBezTo>
                    <a:lnTo>
                      <a:pt x="6696" y="8414"/>
                    </a:lnTo>
                    <a:cubicBezTo>
                      <a:pt x="6626" y="8366"/>
                      <a:pt x="5296" y="7411"/>
                      <a:pt x="4577" y="5375"/>
                    </a:cubicBezTo>
                    <a:cubicBezTo>
                      <a:pt x="4186" y="4273"/>
                      <a:pt x="4297" y="3567"/>
                      <a:pt x="4279" y="2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0" name="Freeform 142"/>
              <p:cNvSpPr>
                <a:spLocks/>
              </p:cNvSpPr>
              <p:nvPr/>
            </p:nvSpPr>
            <p:spPr bwMode="auto">
              <a:xfrm>
                <a:off x="7034221" y="2336806"/>
                <a:ext cx="57150" cy="93663"/>
              </a:xfrm>
              <a:custGeom>
                <a:avLst/>
                <a:gdLst>
                  <a:gd name="T0" fmla="*/ 4883 w 6682"/>
                  <a:gd name="T1" fmla="*/ 0 h 10797"/>
                  <a:gd name="T2" fmla="*/ 3843 w 6682"/>
                  <a:gd name="T3" fmla="*/ 350 h 10797"/>
                  <a:gd name="T4" fmla="*/ 4220 w 6682"/>
                  <a:gd name="T5" fmla="*/ 3621 h 10797"/>
                  <a:gd name="T6" fmla="*/ 3453 w 6682"/>
                  <a:gd name="T7" fmla="*/ 458 h 10797"/>
                  <a:gd name="T8" fmla="*/ 2617 w 6682"/>
                  <a:gd name="T9" fmla="*/ 692 h 10797"/>
                  <a:gd name="T10" fmla="*/ 2831 w 6682"/>
                  <a:gd name="T11" fmla="*/ 3098 h 10797"/>
                  <a:gd name="T12" fmla="*/ 2347 w 6682"/>
                  <a:gd name="T13" fmla="*/ 5894 h 10797"/>
                  <a:gd name="T14" fmla="*/ 0 w 6682"/>
                  <a:gd name="T15" fmla="*/ 8842 h 10797"/>
                  <a:gd name="T16" fmla="*/ 978 w 6682"/>
                  <a:gd name="T17" fmla="*/ 9721 h 10797"/>
                  <a:gd name="T18" fmla="*/ 2286 w 6682"/>
                  <a:gd name="T19" fmla="*/ 7133 h 10797"/>
                  <a:gd name="T20" fmla="*/ 3645 w 6682"/>
                  <a:gd name="T21" fmla="*/ 5724 h 10797"/>
                  <a:gd name="T22" fmla="*/ 4163 w 6682"/>
                  <a:gd name="T23" fmla="*/ 5634 h 10797"/>
                  <a:gd name="T24" fmla="*/ 5148 w 6682"/>
                  <a:gd name="T25" fmla="*/ 7555 h 10797"/>
                  <a:gd name="T26" fmla="*/ 5586 w 6682"/>
                  <a:gd name="T27" fmla="*/ 10797 h 10797"/>
                  <a:gd name="T28" fmla="*/ 6682 w 6682"/>
                  <a:gd name="T29" fmla="*/ 10407 h 10797"/>
                  <a:gd name="T30" fmla="*/ 5841 w 6682"/>
                  <a:gd name="T31" fmla="*/ 6761 h 10797"/>
                  <a:gd name="T32" fmla="*/ 5286 w 6682"/>
                  <a:gd name="T33" fmla="*/ 3468 h 10797"/>
                  <a:gd name="T34" fmla="*/ 4883 w 6682"/>
                  <a:gd name="T35" fmla="*/ 0 h 10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2" h="10797">
                    <a:moveTo>
                      <a:pt x="4883" y="0"/>
                    </a:moveTo>
                    <a:lnTo>
                      <a:pt x="3843" y="350"/>
                    </a:lnTo>
                    <a:lnTo>
                      <a:pt x="4220" y="3621"/>
                    </a:lnTo>
                    <a:lnTo>
                      <a:pt x="3453" y="458"/>
                    </a:lnTo>
                    <a:lnTo>
                      <a:pt x="2617" y="692"/>
                    </a:lnTo>
                    <a:cubicBezTo>
                      <a:pt x="2630" y="763"/>
                      <a:pt x="2912" y="2113"/>
                      <a:pt x="2831" y="3098"/>
                    </a:cubicBezTo>
                    <a:cubicBezTo>
                      <a:pt x="2750" y="4083"/>
                      <a:pt x="2818" y="4802"/>
                      <a:pt x="2347" y="5894"/>
                    </a:cubicBezTo>
                    <a:cubicBezTo>
                      <a:pt x="1488" y="7922"/>
                      <a:pt x="76" y="8797"/>
                      <a:pt x="0" y="8842"/>
                    </a:cubicBezTo>
                    <a:lnTo>
                      <a:pt x="978" y="9721"/>
                    </a:lnTo>
                    <a:cubicBezTo>
                      <a:pt x="1007" y="9649"/>
                      <a:pt x="1540" y="8335"/>
                      <a:pt x="2286" y="7133"/>
                    </a:cubicBezTo>
                    <a:cubicBezTo>
                      <a:pt x="2786" y="6329"/>
                      <a:pt x="3275" y="5905"/>
                      <a:pt x="3645" y="5724"/>
                    </a:cubicBezTo>
                    <a:cubicBezTo>
                      <a:pt x="3868" y="5614"/>
                      <a:pt x="4048" y="5596"/>
                      <a:pt x="4163" y="5634"/>
                    </a:cubicBezTo>
                    <a:cubicBezTo>
                      <a:pt x="4619" y="5794"/>
                      <a:pt x="4901" y="6428"/>
                      <a:pt x="5148" y="7555"/>
                    </a:cubicBezTo>
                    <a:cubicBezTo>
                      <a:pt x="5458" y="8948"/>
                      <a:pt x="5579" y="10704"/>
                      <a:pt x="5586" y="10797"/>
                    </a:cubicBezTo>
                    <a:lnTo>
                      <a:pt x="6682" y="10407"/>
                    </a:lnTo>
                    <a:cubicBezTo>
                      <a:pt x="6652" y="10272"/>
                      <a:pt x="6052" y="7695"/>
                      <a:pt x="5841" y="6761"/>
                    </a:cubicBezTo>
                    <a:cubicBezTo>
                      <a:pt x="5629" y="5794"/>
                      <a:pt x="5543" y="4717"/>
                      <a:pt x="5286" y="3468"/>
                    </a:cubicBezTo>
                    <a:cubicBezTo>
                      <a:pt x="4998" y="2106"/>
                      <a:pt x="4889" y="104"/>
                      <a:pt x="48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1" name="Freeform 143"/>
              <p:cNvSpPr>
                <a:spLocks/>
              </p:cNvSpPr>
              <p:nvPr/>
            </p:nvSpPr>
            <p:spPr bwMode="auto">
              <a:xfrm>
                <a:off x="7135821" y="2400306"/>
                <a:ext cx="22225" cy="23813"/>
              </a:xfrm>
              <a:custGeom>
                <a:avLst/>
                <a:gdLst>
                  <a:gd name="T0" fmla="*/ 1790 w 2553"/>
                  <a:gd name="T1" fmla="*/ 2344 h 2590"/>
                  <a:gd name="T2" fmla="*/ 2407 w 2553"/>
                  <a:gd name="T3" fmla="*/ 993 h 2590"/>
                  <a:gd name="T4" fmla="*/ 976 w 2553"/>
                  <a:gd name="T5" fmla="*/ 168 h 2590"/>
                  <a:gd name="T6" fmla="*/ 762 w 2553"/>
                  <a:gd name="T7" fmla="*/ 248 h 2590"/>
                  <a:gd name="T8" fmla="*/ 148 w 2553"/>
                  <a:gd name="T9" fmla="*/ 1596 h 2590"/>
                  <a:gd name="T10" fmla="*/ 1580 w 2553"/>
                  <a:gd name="T11" fmla="*/ 2425 h 2590"/>
                  <a:gd name="T12" fmla="*/ 1790 w 2553"/>
                  <a:gd name="T13" fmla="*/ 2344 h 2590"/>
                </a:gdLst>
                <a:ahLst/>
                <a:cxnLst>
                  <a:cxn ang="0">
                    <a:pos x="T0" y="T1"/>
                  </a:cxn>
                  <a:cxn ang="0">
                    <a:pos x="T2" y="T3"/>
                  </a:cxn>
                  <a:cxn ang="0">
                    <a:pos x="T4" y="T5"/>
                  </a:cxn>
                  <a:cxn ang="0">
                    <a:pos x="T6" y="T7"/>
                  </a:cxn>
                  <a:cxn ang="0">
                    <a:pos x="T8" y="T9"/>
                  </a:cxn>
                  <a:cxn ang="0">
                    <a:pos x="T10" y="T11"/>
                  </a:cxn>
                  <a:cxn ang="0">
                    <a:pos x="T12" y="T13"/>
                  </a:cxn>
                </a:cxnLst>
                <a:rect l="0" t="0" r="r" b="b"/>
                <a:pathLst>
                  <a:path w="2553" h="2590">
                    <a:moveTo>
                      <a:pt x="1790" y="2344"/>
                    </a:moveTo>
                    <a:cubicBezTo>
                      <a:pt x="2283" y="2103"/>
                      <a:pt x="2553" y="1542"/>
                      <a:pt x="2407" y="993"/>
                    </a:cubicBezTo>
                    <a:cubicBezTo>
                      <a:pt x="2240" y="369"/>
                      <a:pt x="1600" y="0"/>
                      <a:pt x="976" y="168"/>
                    </a:cubicBezTo>
                    <a:cubicBezTo>
                      <a:pt x="901" y="189"/>
                      <a:pt x="831" y="214"/>
                      <a:pt x="762" y="248"/>
                    </a:cubicBezTo>
                    <a:cubicBezTo>
                      <a:pt x="272" y="488"/>
                      <a:pt x="0" y="1046"/>
                      <a:pt x="148" y="1596"/>
                    </a:cubicBezTo>
                    <a:cubicBezTo>
                      <a:pt x="315" y="2220"/>
                      <a:pt x="957" y="2590"/>
                      <a:pt x="1580" y="2425"/>
                    </a:cubicBezTo>
                    <a:cubicBezTo>
                      <a:pt x="1654" y="2403"/>
                      <a:pt x="1724" y="2376"/>
                      <a:pt x="1790" y="2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2" name="Freeform 144"/>
              <p:cNvSpPr>
                <a:spLocks/>
              </p:cNvSpPr>
              <p:nvPr/>
            </p:nvSpPr>
            <p:spPr bwMode="auto">
              <a:xfrm>
                <a:off x="7048508" y="2244731"/>
                <a:ext cx="57150" cy="57150"/>
              </a:xfrm>
              <a:custGeom>
                <a:avLst/>
                <a:gdLst>
                  <a:gd name="T0" fmla="*/ 5909 w 6613"/>
                  <a:gd name="T1" fmla="*/ 2033 h 6619"/>
                  <a:gd name="T2" fmla="*/ 2031 w 6613"/>
                  <a:gd name="T3" fmla="*/ 703 h 6619"/>
                  <a:gd name="T4" fmla="*/ 699 w 6613"/>
                  <a:gd name="T5" fmla="*/ 4577 h 6619"/>
                  <a:gd name="T6" fmla="*/ 4577 w 6613"/>
                  <a:gd name="T7" fmla="*/ 5915 h 6619"/>
                  <a:gd name="T8" fmla="*/ 5909 w 6613"/>
                  <a:gd name="T9" fmla="*/ 2033 h 6619"/>
                </a:gdLst>
                <a:ahLst/>
                <a:cxnLst>
                  <a:cxn ang="0">
                    <a:pos x="T0" y="T1"/>
                  </a:cxn>
                  <a:cxn ang="0">
                    <a:pos x="T2" y="T3"/>
                  </a:cxn>
                  <a:cxn ang="0">
                    <a:pos x="T4" y="T5"/>
                  </a:cxn>
                  <a:cxn ang="0">
                    <a:pos x="T6" y="T7"/>
                  </a:cxn>
                  <a:cxn ang="0">
                    <a:pos x="T8" y="T9"/>
                  </a:cxn>
                </a:cxnLst>
                <a:rect l="0" t="0" r="r" b="b"/>
                <a:pathLst>
                  <a:path w="6613" h="6619">
                    <a:moveTo>
                      <a:pt x="5909" y="2033"/>
                    </a:moveTo>
                    <a:cubicBezTo>
                      <a:pt x="5208" y="597"/>
                      <a:pt x="3470" y="0"/>
                      <a:pt x="2031" y="703"/>
                    </a:cubicBezTo>
                    <a:cubicBezTo>
                      <a:pt x="591" y="1407"/>
                      <a:pt x="0" y="3143"/>
                      <a:pt x="699" y="4577"/>
                    </a:cubicBezTo>
                    <a:cubicBezTo>
                      <a:pt x="1403" y="6021"/>
                      <a:pt x="3138" y="6619"/>
                      <a:pt x="4577" y="5915"/>
                    </a:cubicBezTo>
                    <a:cubicBezTo>
                      <a:pt x="6017" y="5210"/>
                      <a:pt x="6613" y="3472"/>
                      <a:pt x="5909" y="20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3" name="Freeform 145"/>
              <p:cNvSpPr>
                <a:spLocks/>
              </p:cNvSpPr>
              <p:nvPr/>
            </p:nvSpPr>
            <p:spPr bwMode="auto">
              <a:xfrm>
                <a:off x="7097721" y="2338394"/>
                <a:ext cx="107950" cy="125413"/>
              </a:xfrm>
              <a:custGeom>
                <a:avLst/>
                <a:gdLst>
                  <a:gd name="T0" fmla="*/ 8948 w 12494"/>
                  <a:gd name="T1" fmla="*/ 4664 h 14520"/>
                  <a:gd name="T2" fmla="*/ 10463 w 12494"/>
                  <a:gd name="T3" fmla="*/ 367 h 14520"/>
                  <a:gd name="T4" fmla="*/ 9306 w 12494"/>
                  <a:gd name="T5" fmla="*/ 0 h 14520"/>
                  <a:gd name="T6" fmla="*/ 7713 w 12494"/>
                  <a:gd name="T7" fmla="*/ 2987 h 14520"/>
                  <a:gd name="T8" fmla="*/ 5007 w 12494"/>
                  <a:gd name="T9" fmla="*/ 5906 h 14520"/>
                  <a:gd name="T10" fmla="*/ 3819 w 12494"/>
                  <a:gd name="T11" fmla="*/ 6590 h 14520"/>
                  <a:gd name="T12" fmla="*/ 0 w 12494"/>
                  <a:gd name="T13" fmla="*/ 7570 h 14520"/>
                  <a:gd name="T14" fmla="*/ 474 w 12494"/>
                  <a:gd name="T15" fmla="*/ 9346 h 14520"/>
                  <a:gd name="T16" fmla="*/ 3732 w 12494"/>
                  <a:gd name="T17" fmla="*/ 7433 h 14520"/>
                  <a:gd name="T18" fmla="*/ 3991 w 12494"/>
                  <a:gd name="T19" fmla="*/ 7311 h 14520"/>
                  <a:gd name="T20" fmla="*/ 7330 w 12494"/>
                  <a:gd name="T21" fmla="*/ 6982 h 14520"/>
                  <a:gd name="T22" fmla="*/ 7027 w 12494"/>
                  <a:gd name="T23" fmla="*/ 9996 h 14520"/>
                  <a:gd name="T24" fmla="*/ 5055 w 12494"/>
                  <a:gd name="T25" fmla="*/ 14132 h 14520"/>
                  <a:gd name="T26" fmla="*/ 6647 w 12494"/>
                  <a:gd name="T27" fmla="*/ 14520 h 14520"/>
                  <a:gd name="T28" fmla="*/ 8450 w 12494"/>
                  <a:gd name="T29" fmla="*/ 9594 h 14520"/>
                  <a:gd name="T30" fmla="*/ 10314 w 12494"/>
                  <a:gd name="T31" fmla="*/ 5305 h 14520"/>
                  <a:gd name="T32" fmla="*/ 12494 w 12494"/>
                  <a:gd name="T33" fmla="*/ 920 h 14520"/>
                  <a:gd name="T34" fmla="*/ 11002 w 12494"/>
                  <a:gd name="T35" fmla="*/ 536 h 14520"/>
                  <a:gd name="T36" fmla="*/ 8948 w 12494"/>
                  <a:gd name="T37" fmla="*/ 4664 h 1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4" h="14520">
                    <a:moveTo>
                      <a:pt x="8948" y="4664"/>
                    </a:moveTo>
                    <a:lnTo>
                      <a:pt x="10463" y="367"/>
                    </a:lnTo>
                    <a:lnTo>
                      <a:pt x="9306" y="0"/>
                    </a:lnTo>
                    <a:cubicBezTo>
                      <a:pt x="9268" y="93"/>
                      <a:pt x="8558" y="1893"/>
                      <a:pt x="7713" y="2987"/>
                    </a:cubicBezTo>
                    <a:cubicBezTo>
                      <a:pt x="6868" y="4080"/>
                      <a:pt x="6389" y="4978"/>
                      <a:pt x="5007" y="5906"/>
                    </a:cubicBezTo>
                    <a:cubicBezTo>
                      <a:pt x="4604" y="6173"/>
                      <a:pt x="4205" y="6402"/>
                      <a:pt x="3819" y="6590"/>
                    </a:cubicBezTo>
                    <a:cubicBezTo>
                      <a:pt x="1741" y="7604"/>
                      <a:pt x="88" y="7570"/>
                      <a:pt x="0" y="7570"/>
                    </a:cubicBezTo>
                    <a:lnTo>
                      <a:pt x="474" y="9346"/>
                    </a:lnTo>
                    <a:cubicBezTo>
                      <a:pt x="551" y="9292"/>
                      <a:pt x="2032" y="8264"/>
                      <a:pt x="3732" y="7433"/>
                    </a:cubicBezTo>
                    <a:cubicBezTo>
                      <a:pt x="3819" y="7392"/>
                      <a:pt x="3907" y="7351"/>
                      <a:pt x="3991" y="7311"/>
                    </a:cubicBezTo>
                    <a:cubicBezTo>
                      <a:pt x="5907" y="6411"/>
                      <a:pt x="7063" y="6634"/>
                      <a:pt x="7330" y="6982"/>
                    </a:cubicBezTo>
                    <a:cubicBezTo>
                      <a:pt x="7749" y="7523"/>
                      <a:pt x="7596" y="8479"/>
                      <a:pt x="7027" y="9996"/>
                    </a:cubicBezTo>
                    <a:cubicBezTo>
                      <a:pt x="6324" y="11865"/>
                      <a:pt x="5120" y="14018"/>
                      <a:pt x="5055" y="14132"/>
                    </a:cubicBezTo>
                    <a:lnTo>
                      <a:pt x="6647" y="14520"/>
                    </a:lnTo>
                    <a:cubicBezTo>
                      <a:pt x="6712" y="14336"/>
                      <a:pt x="7981" y="10852"/>
                      <a:pt x="8450" y="9594"/>
                    </a:cubicBezTo>
                    <a:cubicBezTo>
                      <a:pt x="8935" y="8300"/>
                      <a:pt x="9663" y="6966"/>
                      <a:pt x="10314" y="5305"/>
                    </a:cubicBezTo>
                    <a:cubicBezTo>
                      <a:pt x="11020" y="3481"/>
                      <a:pt x="12420" y="1050"/>
                      <a:pt x="12494" y="920"/>
                    </a:cubicBezTo>
                    <a:lnTo>
                      <a:pt x="11002" y="536"/>
                    </a:lnTo>
                    <a:lnTo>
                      <a:pt x="8948" y="4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4" name="Freeform 146"/>
              <p:cNvSpPr>
                <a:spLocks/>
              </p:cNvSpPr>
              <p:nvPr/>
            </p:nvSpPr>
            <p:spPr bwMode="auto">
              <a:xfrm>
                <a:off x="6981833" y="2160593"/>
                <a:ext cx="292100" cy="207963"/>
              </a:xfrm>
              <a:custGeom>
                <a:avLst/>
                <a:gdLst>
                  <a:gd name="T0" fmla="*/ 23478 w 34007"/>
                  <a:gd name="T1" fmla="*/ 15131 h 24254"/>
                  <a:gd name="T2" fmla="*/ 33295 w 34007"/>
                  <a:gd name="T3" fmla="*/ 19624 h 24254"/>
                  <a:gd name="T4" fmla="*/ 34007 w 34007"/>
                  <a:gd name="T5" fmla="*/ 17002 h 24254"/>
                  <a:gd name="T6" fmla="*/ 24990 w 34007"/>
                  <a:gd name="T7" fmla="*/ 11718 h 24254"/>
                  <a:gd name="T8" fmla="*/ 14528 w 34007"/>
                  <a:gd name="T9" fmla="*/ 6713 h 24254"/>
                  <a:gd name="T10" fmla="*/ 1887 w 34007"/>
                  <a:gd name="T11" fmla="*/ 0 h 24254"/>
                  <a:gd name="T12" fmla="*/ 790 w 34007"/>
                  <a:gd name="T13" fmla="*/ 3737 h 24254"/>
                  <a:gd name="T14" fmla="*/ 11209 w 34007"/>
                  <a:gd name="T15" fmla="*/ 8278 h 24254"/>
                  <a:gd name="T16" fmla="*/ 16683 w 34007"/>
                  <a:gd name="T17" fmla="*/ 13415 h 24254"/>
                  <a:gd name="T18" fmla="*/ 13042 w 34007"/>
                  <a:gd name="T19" fmla="*/ 17067 h 24254"/>
                  <a:gd name="T20" fmla="*/ 9902 w 34007"/>
                  <a:gd name="T21" fmla="*/ 18240 h 24254"/>
                  <a:gd name="T22" fmla="*/ 0 w 34007"/>
                  <a:gd name="T23" fmla="*/ 20153 h 24254"/>
                  <a:gd name="T24" fmla="*/ 2002 w 34007"/>
                  <a:gd name="T25" fmla="*/ 24254 h 24254"/>
                  <a:gd name="T26" fmla="*/ 6245 w 34007"/>
                  <a:gd name="T27" fmla="*/ 21553 h 24254"/>
                  <a:gd name="T28" fmla="*/ 14086 w 34007"/>
                  <a:gd name="T29" fmla="*/ 19213 h 24254"/>
                  <a:gd name="T30" fmla="*/ 23899 w 34007"/>
                  <a:gd name="T31" fmla="*/ 20278 h 24254"/>
                  <a:gd name="T32" fmla="*/ 32364 w 34007"/>
                  <a:gd name="T33" fmla="*/ 23596 h 24254"/>
                  <a:gd name="T34" fmla="*/ 32874 w 34007"/>
                  <a:gd name="T35" fmla="*/ 20898 h 24254"/>
                  <a:gd name="T36" fmla="*/ 23478 w 34007"/>
                  <a:gd name="T37" fmla="*/ 15131 h 24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07" h="24254">
                    <a:moveTo>
                      <a:pt x="23478" y="15131"/>
                    </a:moveTo>
                    <a:lnTo>
                      <a:pt x="33295" y="19624"/>
                    </a:lnTo>
                    <a:lnTo>
                      <a:pt x="34007" y="17002"/>
                    </a:lnTo>
                    <a:cubicBezTo>
                      <a:pt x="33769" y="16851"/>
                      <a:pt x="29287" y="13976"/>
                      <a:pt x="24990" y="11718"/>
                    </a:cubicBezTo>
                    <a:cubicBezTo>
                      <a:pt x="21079" y="9662"/>
                      <a:pt x="17549" y="8350"/>
                      <a:pt x="14528" y="6713"/>
                    </a:cubicBezTo>
                    <a:cubicBezTo>
                      <a:pt x="11602" y="5126"/>
                      <a:pt x="2374" y="256"/>
                      <a:pt x="1887" y="0"/>
                    </a:cubicBezTo>
                    <a:lnTo>
                      <a:pt x="790" y="3737"/>
                    </a:lnTo>
                    <a:cubicBezTo>
                      <a:pt x="1094" y="3845"/>
                      <a:pt x="6851" y="5924"/>
                      <a:pt x="11209" y="8278"/>
                    </a:cubicBezTo>
                    <a:cubicBezTo>
                      <a:pt x="14744" y="10185"/>
                      <a:pt x="16586" y="11731"/>
                      <a:pt x="16683" y="13415"/>
                    </a:cubicBezTo>
                    <a:cubicBezTo>
                      <a:pt x="16737" y="14247"/>
                      <a:pt x="15716" y="15760"/>
                      <a:pt x="13042" y="17067"/>
                    </a:cubicBezTo>
                    <a:cubicBezTo>
                      <a:pt x="12176" y="17489"/>
                      <a:pt x="11137" y="17893"/>
                      <a:pt x="9902" y="18240"/>
                    </a:cubicBezTo>
                    <a:cubicBezTo>
                      <a:pt x="5165" y="19592"/>
                      <a:pt x="257" y="20124"/>
                      <a:pt x="0" y="20153"/>
                    </a:cubicBezTo>
                    <a:lnTo>
                      <a:pt x="2002" y="24254"/>
                    </a:lnTo>
                    <a:cubicBezTo>
                      <a:pt x="2077" y="24187"/>
                      <a:pt x="3510" y="22888"/>
                      <a:pt x="6245" y="21553"/>
                    </a:cubicBezTo>
                    <a:cubicBezTo>
                      <a:pt x="8242" y="20577"/>
                      <a:pt x="10891" y="19619"/>
                      <a:pt x="14086" y="19213"/>
                    </a:cubicBezTo>
                    <a:cubicBezTo>
                      <a:pt x="18184" y="18700"/>
                      <a:pt x="20536" y="19604"/>
                      <a:pt x="23899" y="20278"/>
                    </a:cubicBezTo>
                    <a:cubicBezTo>
                      <a:pt x="27262" y="20945"/>
                      <a:pt x="32109" y="23465"/>
                      <a:pt x="32364" y="23596"/>
                    </a:cubicBezTo>
                    <a:lnTo>
                      <a:pt x="32874" y="20898"/>
                    </a:lnTo>
                    <a:lnTo>
                      <a:pt x="23478" y="15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5" name="Freeform 147"/>
              <p:cNvSpPr>
                <a:spLocks/>
              </p:cNvSpPr>
              <p:nvPr/>
            </p:nvSpPr>
            <p:spPr bwMode="auto">
              <a:xfrm>
                <a:off x="10186999" y="2155831"/>
                <a:ext cx="44450" cy="44450"/>
              </a:xfrm>
              <a:custGeom>
                <a:avLst/>
                <a:gdLst>
                  <a:gd name="T0" fmla="*/ 3233 w 5172"/>
                  <a:gd name="T1" fmla="*/ 4809 h 5167"/>
                  <a:gd name="T2" fmla="*/ 4811 w 5172"/>
                  <a:gd name="T3" fmla="*/ 1935 h 5167"/>
                  <a:gd name="T4" fmla="*/ 1935 w 5172"/>
                  <a:gd name="T5" fmla="*/ 359 h 5167"/>
                  <a:gd name="T6" fmla="*/ 359 w 5172"/>
                  <a:gd name="T7" fmla="*/ 3236 h 5167"/>
                  <a:gd name="T8" fmla="*/ 3233 w 5172"/>
                  <a:gd name="T9" fmla="*/ 4809 h 5167"/>
                </a:gdLst>
                <a:ahLst/>
                <a:cxnLst>
                  <a:cxn ang="0">
                    <a:pos x="T0" y="T1"/>
                  </a:cxn>
                  <a:cxn ang="0">
                    <a:pos x="T2" y="T3"/>
                  </a:cxn>
                  <a:cxn ang="0">
                    <a:pos x="T4" y="T5"/>
                  </a:cxn>
                  <a:cxn ang="0">
                    <a:pos x="T6" y="T7"/>
                  </a:cxn>
                  <a:cxn ang="0">
                    <a:pos x="T8" y="T9"/>
                  </a:cxn>
                </a:cxnLst>
                <a:rect l="0" t="0" r="r" b="b"/>
                <a:pathLst>
                  <a:path w="5172" h="5167">
                    <a:moveTo>
                      <a:pt x="3233" y="4809"/>
                    </a:moveTo>
                    <a:cubicBezTo>
                      <a:pt x="4464" y="4450"/>
                      <a:pt x="5172" y="3165"/>
                      <a:pt x="4811" y="1935"/>
                    </a:cubicBezTo>
                    <a:cubicBezTo>
                      <a:pt x="4452" y="706"/>
                      <a:pt x="3167" y="0"/>
                      <a:pt x="1935" y="359"/>
                    </a:cubicBezTo>
                    <a:cubicBezTo>
                      <a:pt x="710" y="719"/>
                      <a:pt x="0" y="2004"/>
                      <a:pt x="359" y="3236"/>
                    </a:cubicBezTo>
                    <a:cubicBezTo>
                      <a:pt x="717" y="4466"/>
                      <a:pt x="2009" y="5167"/>
                      <a:pt x="3233" y="48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6" name="Freeform 148"/>
              <p:cNvSpPr>
                <a:spLocks/>
              </p:cNvSpPr>
              <p:nvPr/>
            </p:nvSpPr>
            <p:spPr bwMode="auto">
              <a:xfrm>
                <a:off x="9780599" y="2366969"/>
                <a:ext cx="22225" cy="23813"/>
              </a:xfrm>
              <a:custGeom>
                <a:avLst/>
                <a:gdLst>
                  <a:gd name="T0" fmla="*/ 2096 w 2655"/>
                  <a:gd name="T1" fmla="*/ 2370 h 2791"/>
                  <a:gd name="T2" fmla="*/ 2516 w 2655"/>
                  <a:gd name="T3" fmla="*/ 1044 h 2791"/>
                  <a:gd name="T4" fmla="*/ 2304 w 2655"/>
                  <a:gd name="T5" fmla="*/ 627 h 2791"/>
                  <a:gd name="T6" fmla="*/ 561 w 2655"/>
                  <a:gd name="T7" fmla="*/ 426 h 2791"/>
                  <a:gd name="T8" fmla="*/ 137 w 2655"/>
                  <a:gd name="T9" fmla="*/ 1739 h 2791"/>
                  <a:gd name="T10" fmla="*/ 356 w 2655"/>
                  <a:gd name="T11" fmla="*/ 2160 h 2791"/>
                  <a:gd name="T12" fmla="*/ 2096 w 2655"/>
                  <a:gd name="T13" fmla="*/ 2370 h 2791"/>
                </a:gdLst>
                <a:ahLst/>
                <a:cxnLst>
                  <a:cxn ang="0">
                    <a:pos x="T0" y="T1"/>
                  </a:cxn>
                  <a:cxn ang="0">
                    <a:pos x="T2" y="T3"/>
                  </a:cxn>
                  <a:cxn ang="0">
                    <a:pos x="T4" y="T5"/>
                  </a:cxn>
                  <a:cxn ang="0">
                    <a:pos x="T6" y="T7"/>
                  </a:cxn>
                  <a:cxn ang="0">
                    <a:pos x="T8" y="T9"/>
                  </a:cxn>
                  <a:cxn ang="0">
                    <a:pos x="T10" y="T11"/>
                  </a:cxn>
                  <a:cxn ang="0">
                    <a:pos x="T12" y="T13"/>
                  </a:cxn>
                </a:cxnLst>
                <a:rect l="0" t="0" r="r" b="b"/>
                <a:pathLst>
                  <a:path w="2655" h="2791">
                    <a:moveTo>
                      <a:pt x="2096" y="2370"/>
                    </a:moveTo>
                    <a:cubicBezTo>
                      <a:pt x="2505" y="2047"/>
                      <a:pt x="2655" y="1515"/>
                      <a:pt x="2516" y="1044"/>
                    </a:cubicBezTo>
                    <a:cubicBezTo>
                      <a:pt x="2473" y="895"/>
                      <a:pt x="2403" y="756"/>
                      <a:pt x="2304" y="627"/>
                    </a:cubicBezTo>
                    <a:cubicBezTo>
                      <a:pt x="1878" y="91"/>
                      <a:pt x="1095" y="0"/>
                      <a:pt x="561" y="426"/>
                    </a:cubicBezTo>
                    <a:cubicBezTo>
                      <a:pt x="151" y="747"/>
                      <a:pt x="0" y="1270"/>
                      <a:pt x="137" y="1739"/>
                    </a:cubicBezTo>
                    <a:cubicBezTo>
                      <a:pt x="180" y="1889"/>
                      <a:pt x="254" y="2032"/>
                      <a:pt x="356" y="2160"/>
                    </a:cubicBezTo>
                    <a:cubicBezTo>
                      <a:pt x="784" y="2697"/>
                      <a:pt x="1556" y="2791"/>
                      <a:pt x="2096" y="2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7" name="Freeform 149"/>
              <p:cNvSpPr>
                <a:spLocks/>
              </p:cNvSpPr>
              <p:nvPr/>
            </p:nvSpPr>
            <p:spPr bwMode="auto">
              <a:xfrm>
                <a:off x="9742499" y="2327281"/>
                <a:ext cx="138113" cy="80963"/>
              </a:xfrm>
              <a:custGeom>
                <a:avLst/>
                <a:gdLst>
                  <a:gd name="T0" fmla="*/ 15975 w 15975"/>
                  <a:gd name="T1" fmla="*/ 9370 h 9383"/>
                  <a:gd name="T2" fmla="*/ 15725 w 15975"/>
                  <a:gd name="T3" fmla="*/ 7760 h 9383"/>
                  <a:gd name="T4" fmla="*/ 10844 w 15975"/>
                  <a:gd name="T5" fmla="*/ 7489 h 9383"/>
                  <a:gd name="T6" fmla="*/ 15666 w 15975"/>
                  <a:gd name="T7" fmla="*/ 7161 h 9383"/>
                  <a:gd name="T8" fmla="*/ 15531 w 15975"/>
                  <a:gd name="T9" fmla="*/ 5878 h 9383"/>
                  <a:gd name="T10" fmla="*/ 11958 w 15975"/>
                  <a:gd name="T11" fmla="*/ 5587 h 9383"/>
                  <a:gd name="T12" fmla="*/ 7987 w 15975"/>
                  <a:gd name="T13" fmla="*/ 4176 h 9383"/>
                  <a:gd name="T14" fmla="*/ 4265 w 15975"/>
                  <a:gd name="T15" fmla="*/ 0 h 9383"/>
                  <a:gd name="T16" fmla="*/ 2735 w 15975"/>
                  <a:gd name="T17" fmla="*/ 1209 h 9383"/>
                  <a:gd name="T18" fmla="*/ 6189 w 15975"/>
                  <a:gd name="T19" fmla="*/ 3777 h 9383"/>
                  <a:gd name="T20" fmla="*/ 7909 w 15975"/>
                  <a:gd name="T21" fmla="*/ 6119 h 9383"/>
                  <a:gd name="T22" fmla="*/ 7913 w 15975"/>
                  <a:gd name="T23" fmla="*/ 6897 h 9383"/>
                  <a:gd name="T24" fmla="*/ 4854 w 15975"/>
                  <a:gd name="T25" fmla="*/ 7855 h 9383"/>
                  <a:gd name="T26" fmla="*/ 0 w 15975"/>
                  <a:gd name="T27" fmla="*/ 7681 h 9383"/>
                  <a:gd name="T28" fmla="*/ 291 w 15975"/>
                  <a:gd name="T29" fmla="*/ 9383 h 9383"/>
                  <a:gd name="T30" fmla="*/ 5841 w 15975"/>
                  <a:gd name="T31" fmla="*/ 9070 h 9383"/>
                  <a:gd name="T32" fmla="*/ 10799 w 15975"/>
                  <a:gd name="T33" fmla="*/ 9086 h 9383"/>
                  <a:gd name="T34" fmla="*/ 15975 w 15975"/>
                  <a:gd name="T35" fmla="*/ 9370 h 9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75" h="9383">
                    <a:moveTo>
                      <a:pt x="15975" y="9370"/>
                    </a:moveTo>
                    <a:lnTo>
                      <a:pt x="15725" y="7760"/>
                    </a:lnTo>
                    <a:lnTo>
                      <a:pt x="10844" y="7489"/>
                    </a:lnTo>
                    <a:lnTo>
                      <a:pt x="15666" y="7161"/>
                    </a:lnTo>
                    <a:lnTo>
                      <a:pt x="15531" y="5878"/>
                    </a:lnTo>
                    <a:cubicBezTo>
                      <a:pt x="15425" y="5884"/>
                      <a:pt x="13378" y="5955"/>
                      <a:pt x="11958" y="5587"/>
                    </a:cubicBezTo>
                    <a:cubicBezTo>
                      <a:pt x="10537" y="5222"/>
                      <a:pt x="9467" y="5138"/>
                      <a:pt x="7987" y="4176"/>
                    </a:cubicBezTo>
                    <a:cubicBezTo>
                      <a:pt x="5239" y="2408"/>
                      <a:pt x="4315" y="122"/>
                      <a:pt x="4265" y="0"/>
                    </a:cubicBezTo>
                    <a:lnTo>
                      <a:pt x="2735" y="1209"/>
                    </a:lnTo>
                    <a:cubicBezTo>
                      <a:pt x="2829" y="1267"/>
                      <a:pt x="4622" y="2383"/>
                      <a:pt x="6189" y="3777"/>
                    </a:cubicBezTo>
                    <a:cubicBezTo>
                      <a:pt x="7241" y="4710"/>
                      <a:pt x="7739" y="5531"/>
                      <a:pt x="7909" y="6119"/>
                    </a:cubicBezTo>
                    <a:cubicBezTo>
                      <a:pt x="8014" y="6471"/>
                      <a:pt x="7999" y="6743"/>
                      <a:pt x="7913" y="6897"/>
                    </a:cubicBezTo>
                    <a:cubicBezTo>
                      <a:pt x="7564" y="7526"/>
                      <a:pt x="6565" y="7781"/>
                      <a:pt x="4854" y="7855"/>
                    </a:cubicBezTo>
                    <a:cubicBezTo>
                      <a:pt x="2739" y="7961"/>
                      <a:pt x="136" y="7693"/>
                      <a:pt x="0" y="7681"/>
                    </a:cubicBezTo>
                    <a:lnTo>
                      <a:pt x="291" y="9383"/>
                    </a:lnTo>
                    <a:cubicBezTo>
                      <a:pt x="498" y="9374"/>
                      <a:pt x="4421" y="9146"/>
                      <a:pt x="5841" y="9070"/>
                    </a:cubicBezTo>
                    <a:cubicBezTo>
                      <a:pt x="7307" y="9004"/>
                      <a:pt x="8905" y="9149"/>
                      <a:pt x="10799" y="9086"/>
                    </a:cubicBezTo>
                    <a:cubicBezTo>
                      <a:pt x="12862" y="9007"/>
                      <a:pt x="15821" y="9354"/>
                      <a:pt x="15975" y="9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8" name="Freeform 150"/>
              <p:cNvSpPr>
                <a:spLocks/>
              </p:cNvSpPr>
              <p:nvPr/>
            </p:nvSpPr>
            <p:spPr bwMode="auto">
              <a:xfrm>
                <a:off x="10113974" y="2093918"/>
                <a:ext cx="192088" cy="238126"/>
              </a:xfrm>
              <a:custGeom>
                <a:avLst/>
                <a:gdLst>
                  <a:gd name="T0" fmla="*/ 5929 w 22213"/>
                  <a:gd name="T1" fmla="*/ 11227 h 27638"/>
                  <a:gd name="T2" fmla="*/ 3763 w 22213"/>
                  <a:gd name="T3" fmla="*/ 18821 h 27638"/>
                  <a:gd name="T4" fmla="*/ 0 w 22213"/>
                  <a:gd name="T5" fmla="*/ 25037 h 27638"/>
                  <a:gd name="T6" fmla="*/ 2057 w 22213"/>
                  <a:gd name="T7" fmla="*/ 25801 h 27638"/>
                  <a:gd name="T8" fmla="*/ 7870 w 22213"/>
                  <a:gd name="T9" fmla="*/ 19184 h 27638"/>
                  <a:gd name="T10" fmla="*/ 2997 w 22213"/>
                  <a:gd name="T11" fmla="*/ 26308 h 27638"/>
                  <a:gd name="T12" fmla="*/ 5519 w 22213"/>
                  <a:gd name="T13" fmla="*/ 27638 h 27638"/>
                  <a:gd name="T14" fmla="*/ 10355 w 22213"/>
                  <a:gd name="T15" fmla="*/ 20835 h 27638"/>
                  <a:gd name="T16" fmla="*/ 15720 w 22213"/>
                  <a:gd name="T17" fmla="*/ 13269 h 27638"/>
                  <a:gd name="T18" fmla="*/ 22213 w 22213"/>
                  <a:gd name="T19" fmla="*/ 5146 h 27638"/>
                  <a:gd name="T20" fmla="*/ 19925 w 22213"/>
                  <a:gd name="T21" fmla="*/ 2852 h 27638"/>
                  <a:gd name="T22" fmla="*/ 14938 w 22213"/>
                  <a:gd name="T23" fmla="*/ 10446 h 27638"/>
                  <a:gd name="T24" fmla="*/ 10147 w 22213"/>
                  <a:gd name="T25" fmla="*/ 14065 h 27638"/>
                  <a:gd name="T26" fmla="*/ 7758 w 22213"/>
                  <a:gd name="T27" fmla="*/ 10690 h 27638"/>
                  <a:gd name="T28" fmla="*/ 7259 w 22213"/>
                  <a:gd name="T29" fmla="*/ 8064 h 27638"/>
                  <a:gd name="T30" fmla="*/ 7099 w 22213"/>
                  <a:gd name="T31" fmla="*/ 0 h 27638"/>
                  <a:gd name="T32" fmla="*/ 3596 w 22213"/>
                  <a:gd name="T33" fmla="*/ 1023 h 27638"/>
                  <a:gd name="T34" fmla="*/ 5149 w 22213"/>
                  <a:gd name="T35" fmla="*/ 4730 h 27638"/>
                  <a:gd name="T36" fmla="*/ 5929 w 22213"/>
                  <a:gd name="T37" fmla="*/ 11227 h 27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213" h="27638">
                    <a:moveTo>
                      <a:pt x="5929" y="11227"/>
                    </a:moveTo>
                    <a:cubicBezTo>
                      <a:pt x="5776" y="14525"/>
                      <a:pt x="4742" y="16263"/>
                      <a:pt x="3763" y="18821"/>
                    </a:cubicBezTo>
                    <a:cubicBezTo>
                      <a:pt x="2773" y="21374"/>
                      <a:pt x="140" y="24854"/>
                      <a:pt x="0" y="25037"/>
                    </a:cubicBezTo>
                    <a:lnTo>
                      <a:pt x="2057" y="25801"/>
                    </a:lnTo>
                    <a:lnTo>
                      <a:pt x="7870" y="19184"/>
                    </a:lnTo>
                    <a:lnTo>
                      <a:pt x="2997" y="26308"/>
                    </a:lnTo>
                    <a:lnTo>
                      <a:pt x="5519" y="27638"/>
                    </a:lnTo>
                    <a:cubicBezTo>
                      <a:pt x="5643" y="27451"/>
                      <a:pt x="7994" y="23919"/>
                      <a:pt x="10355" y="20835"/>
                    </a:cubicBezTo>
                    <a:cubicBezTo>
                      <a:pt x="12506" y="18033"/>
                      <a:pt x="14018" y="15426"/>
                      <a:pt x="15720" y="13269"/>
                    </a:cubicBezTo>
                    <a:cubicBezTo>
                      <a:pt x="17363" y="11184"/>
                      <a:pt x="21971" y="5446"/>
                      <a:pt x="22213" y="5146"/>
                    </a:cubicBezTo>
                    <a:lnTo>
                      <a:pt x="19925" y="2852"/>
                    </a:lnTo>
                    <a:cubicBezTo>
                      <a:pt x="19800" y="3077"/>
                      <a:pt x="17384" y="7331"/>
                      <a:pt x="14938" y="10446"/>
                    </a:cubicBezTo>
                    <a:cubicBezTo>
                      <a:pt x="12954" y="12971"/>
                      <a:pt x="11486" y="14216"/>
                      <a:pt x="10147" y="14065"/>
                    </a:cubicBezTo>
                    <a:cubicBezTo>
                      <a:pt x="9480" y="13991"/>
                      <a:pt x="8427" y="12978"/>
                      <a:pt x="7758" y="10690"/>
                    </a:cubicBezTo>
                    <a:cubicBezTo>
                      <a:pt x="7543" y="9953"/>
                      <a:pt x="7366" y="9080"/>
                      <a:pt x="7259" y="8064"/>
                    </a:cubicBezTo>
                    <a:cubicBezTo>
                      <a:pt x="6838" y="4144"/>
                      <a:pt x="7088" y="207"/>
                      <a:pt x="7099" y="0"/>
                    </a:cubicBezTo>
                    <a:lnTo>
                      <a:pt x="3596" y="1023"/>
                    </a:lnTo>
                    <a:cubicBezTo>
                      <a:pt x="3641" y="1095"/>
                      <a:pt x="4468" y="2396"/>
                      <a:pt x="5149" y="4730"/>
                    </a:cubicBezTo>
                    <a:cubicBezTo>
                      <a:pt x="5646" y="6436"/>
                      <a:pt x="6044" y="8654"/>
                      <a:pt x="5929" y="11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9" name="Freeform 151"/>
              <p:cNvSpPr>
                <a:spLocks/>
              </p:cNvSpPr>
              <p:nvPr/>
            </p:nvSpPr>
            <p:spPr bwMode="auto">
              <a:xfrm>
                <a:off x="10285424" y="2284419"/>
                <a:ext cx="19050" cy="19050"/>
              </a:xfrm>
              <a:custGeom>
                <a:avLst/>
                <a:gdLst>
                  <a:gd name="T0" fmla="*/ 2119 w 2177"/>
                  <a:gd name="T1" fmla="*/ 787 h 2173"/>
                  <a:gd name="T2" fmla="*/ 1050 w 2177"/>
                  <a:gd name="T3" fmla="*/ 14 h 2173"/>
                  <a:gd name="T4" fmla="*/ 16 w 2177"/>
                  <a:gd name="T5" fmla="*/ 1128 h 2173"/>
                  <a:gd name="T6" fmla="*/ 59 w 2177"/>
                  <a:gd name="T7" fmla="*/ 1385 h 2173"/>
                  <a:gd name="T8" fmla="*/ 1131 w 2177"/>
                  <a:gd name="T9" fmla="*/ 2158 h 2173"/>
                  <a:gd name="T10" fmla="*/ 2160 w 2177"/>
                  <a:gd name="T11" fmla="*/ 1048 h 2173"/>
                  <a:gd name="T12" fmla="*/ 2119 w 2177"/>
                  <a:gd name="T13" fmla="*/ 787 h 2173"/>
                </a:gdLst>
                <a:ahLst/>
                <a:cxnLst>
                  <a:cxn ang="0">
                    <a:pos x="T0" y="T1"/>
                  </a:cxn>
                  <a:cxn ang="0">
                    <a:pos x="T2" y="T3"/>
                  </a:cxn>
                  <a:cxn ang="0">
                    <a:pos x="T4" y="T5"/>
                  </a:cxn>
                  <a:cxn ang="0">
                    <a:pos x="T6" y="T7"/>
                  </a:cxn>
                  <a:cxn ang="0">
                    <a:pos x="T8" y="T9"/>
                  </a:cxn>
                  <a:cxn ang="0">
                    <a:pos x="T10" y="T11"/>
                  </a:cxn>
                  <a:cxn ang="0">
                    <a:pos x="T12" y="T13"/>
                  </a:cxn>
                </a:cxnLst>
                <a:rect l="0" t="0" r="r" b="b"/>
                <a:pathLst>
                  <a:path w="2177" h="2173">
                    <a:moveTo>
                      <a:pt x="2119" y="787"/>
                    </a:moveTo>
                    <a:cubicBezTo>
                      <a:pt x="1986" y="329"/>
                      <a:pt x="1555" y="0"/>
                      <a:pt x="1050" y="14"/>
                    </a:cubicBezTo>
                    <a:cubicBezTo>
                      <a:pt x="462" y="39"/>
                      <a:pt x="0" y="537"/>
                      <a:pt x="16" y="1128"/>
                    </a:cubicBezTo>
                    <a:cubicBezTo>
                      <a:pt x="20" y="1218"/>
                      <a:pt x="34" y="1303"/>
                      <a:pt x="59" y="1385"/>
                    </a:cubicBezTo>
                    <a:cubicBezTo>
                      <a:pt x="192" y="1846"/>
                      <a:pt x="626" y="2173"/>
                      <a:pt x="1131" y="2158"/>
                    </a:cubicBezTo>
                    <a:cubicBezTo>
                      <a:pt x="1718" y="2137"/>
                      <a:pt x="2177" y="1639"/>
                      <a:pt x="2160" y="1048"/>
                    </a:cubicBezTo>
                    <a:cubicBezTo>
                      <a:pt x="2159" y="958"/>
                      <a:pt x="2144" y="871"/>
                      <a:pt x="2119"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0" name="Freeform 152"/>
              <p:cNvSpPr>
                <a:spLocks/>
              </p:cNvSpPr>
              <p:nvPr/>
            </p:nvSpPr>
            <p:spPr bwMode="auto">
              <a:xfrm>
                <a:off x="10236212" y="2228856"/>
                <a:ext cx="106363" cy="107950"/>
              </a:xfrm>
              <a:custGeom>
                <a:avLst/>
                <a:gdLst>
                  <a:gd name="T0" fmla="*/ 4093 w 12417"/>
                  <a:gd name="T1" fmla="*/ 3934 h 12523"/>
                  <a:gd name="T2" fmla="*/ 559 w 12417"/>
                  <a:gd name="T3" fmla="*/ 1703 h 12523"/>
                  <a:gd name="T4" fmla="*/ 0 w 12417"/>
                  <a:gd name="T5" fmla="*/ 2661 h 12523"/>
                  <a:gd name="T6" fmla="*/ 2339 w 12417"/>
                  <a:gd name="T7" fmla="*/ 4692 h 12523"/>
                  <a:gd name="T8" fmla="*/ 4393 w 12417"/>
                  <a:gd name="T9" fmla="*/ 7706 h 12523"/>
                  <a:gd name="T10" fmla="*/ 4625 w 12417"/>
                  <a:gd name="T11" fmla="*/ 8405 h 12523"/>
                  <a:gd name="T12" fmla="*/ 4848 w 12417"/>
                  <a:gd name="T13" fmla="*/ 12523 h 12523"/>
                  <a:gd name="T14" fmla="*/ 6533 w 12417"/>
                  <a:gd name="T15" fmla="*/ 12462 h 12523"/>
                  <a:gd name="T16" fmla="*/ 5788 w 12417"/>
                  <a:gd name="T17" fmla="*/ 10256 h 12523"/>
                  <a:gd name="T18" fmla="*/ 5437 w 12417"/>
                  <a:gd name="T19" fmla="*/ 8900 h 12523"/>
                  <a:gd name="T20" fmla="*/ 5834 w 12417"/>
                  <a:gd name="T21" fmla="*/ 5851 h 12523"/>
                  <a:gd name="T22" fmla="*/ 8456 w 12417"/>
                  <a:gd name="T23" fmla="*/ 6739 h 12523"/>
                  <a:gd name="T24" fmla="*/ 11743 w 12417"/>
                  <a:gd name="T25" fmla="*/ 9351 h 12523"/>
                  <a:gd name="T26" fmla="*/ 12417 w 12417"/>
                  <a:gd name="T27" fmla="*/ 8012 h 12523"/>
                  <a:gd name="T28" fmla="*/ 8390 w 12417"/>
                  <a:gd name="T29" fmla="*/ 5388 h 12523"/>
                  <a:gd name="T30" fmla="*/ 4941 w 12417"/>
                  <a:gd name="T31" fmla="*/ 2846 h 12523"/>
                  <a:gd name="T32" fmla="*/ 1474 w 12417"/>
                  <a:gd name="T33" fmla="*/ 0 h 12523"/>
                  <a:gd name="T34" fmla="*/ 824 w 12417"/>
                  <a:gd name="T35" fmla="*/ 1251 h 12523"/>
                  <a:gd name="T36" fmla="*/ 4093 w 12417"/>
                  <a:gd name="T37" fmla="*/ 3934 h 1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17" h="12523">
                    <a:moveTo>
                      <a:pt x="4093" y="3934"/>
                    </a:moveTo>
                    <a:lnTo>
                      <a:pt x="559" y="1703"/>
                    </a:lnTo>
                    <a:lnTo>
                      <a:pt x="0" y="2661"/>
                    </a:lnTo>
                    <a:cubicBezTo>
                      <a:pt x="76" y="2715"/>
                      <a:pt x="1535" y="3711"/>
                      <a:pt x="2339" y="4692"/>
                    </a:cubicBezTo>
                    <a:cubicBezTo>
                      <a:pt x="3144" y="5672"/>
                      <a:pt x="3848" y="6281"/>
                      <a:pt x="4393" y="7706"/>
                    </a:cubicBezTo>
                    <a:cubicBezTo>
                      <a:pt x="4483" y="7942"/>
                      <a:pt x="4560" y="8177"/>
                      <a:pt x="4625" y="8405"/>
                    </a:cubicBezTo>
                    <a:cubicBezTo>
                      <a:pt x="5300" y="10715"/>
                      <a:pt x="4869" y="12433"/>
                      <a:pt x="4848" y="12523"/>
                    </a:cubicBezTo>
                    <a:lnTo>
                      <a:pt x="6533" y="12462"/>
                    </a:lnTo>
                    <a:cubicBezTo>
                      <a:pt x="6515" y="12415"/>
                      <a:pt x="6143" y="11486"/>
                      <a:pt x="5788" y="10256"/>
                    </a:cubicBezTo>
                    <a:cubicBezTo>
                      <a:pt x="5660" y="9825"/>
                      <a:pt x="5538" y="9361"/>
                      <a:pt x="5437" y="8900"/>
                    </a:cubicBezTo>
                    <a:cubicBezTo>
                      <a:pt x="5025" y="7009"/>
                      <a:pt x="5457" y="6017"/>
                      <a:pt x="5834" y="5851"/>
                    </a:cubicBezTo>
                    <a:cubicBezTo>
                      <a:pt x="6397" y="5594"/>
                      <a:pt x="7218" y="5923"/>
                      <a:pt x="8456" y="6739"/>
                    </a:cubicBezTo>
                    <a:cubicBezTo>
                      <a:pt x="9977" y="7758"/>
                      <a:pt x="11655" y="9272"/>
                      <a:pt x="11743" y="9351"/>
                    </a:cubicBezTo>
                    <a:lnTo>
                      <a:pt x="12417" y="8012"/>
                    </a:lnTo>
                    <a:cubicBezTo>
                      <a:pt x="12268" y="7915"/>
                      <a:pt x="9414" y="6069"/>
                      <a:pt x="8390" y="5388"/>
                    </a:cubicBezTo>
                    <a:cubicBezTo>
                      <a:pt x="7335" y="4689"/>
                      <a:pt x="6291" y="3763"/>
                      <a:pt x="4941" y="2846"/>
                    </a:cubicBezTo>
                    <a:cubicBezTo>
                      <a:pt x="3462" y="1844"/>
                      <a:pt x="1575" y="93"/>
                      <a:pt x="1474" y="0"/>
                    </a:cubicBezTo>
                    <a:lnTo>
                      <a:pt x="824" y="1251"/>
                    </a:lnTo>
                    <a:lnTo>
                      <a:pt x="4093" y="39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1" name="Freeform 153"/>
              <p:cNvSpPr>
                <a:spLocks/>
              </p:cNvSpPr>
              <p:nvPr/>
            </p:nvSpPr>
            <p:spPr bwMode="auto">
              <a:xfrm>
                <a:off x="9736149" y="2478094"/>
                <a:ext cx="31750" cy="31750"/>
              </a:xfrm>
              <a:custGeom>
                <a:avLst/>
                <a:gdLst>
                  <a:gd name="T0" fmla="*/ 149 w 3630"/>
                  <a:gd name="T1" fmla="*/ 2294 h 3611"/>
                  <a:gd name="T2" fmla="*/ 1973 w 3630"/>
                  <a:gd name="T3" fmla="*/ 3536 h 3611"/>
                  <a:gd name="T4" fmla="*/ 3541 w 3630"/>
                  <a:gd name="T5" fmla="*/ 1652 h 3611"/>
                  <a:gd name="T6" fmla="*/ 3478 w 3630"/>
                  <a:gd name="T7" fmla="*/ 1316 h 3611"/>
                  <a:gd name="T8" fmla="*/ 1661 w 3630"/>
                  <a:gd name="T9" fmla="*/ 78 h 3611"/>
                  <a:gd name="T10" fmla="*/ 88 w 3630"/>
                  <a:gd name="T11" fmla="*/ 1963 h 3611"/>
                  <a:gd name="T12" fmla="*/ 149 w 3630"/>
                  <a:gd name="T13" fmla="*/ 2294 h 3611"/>
                </a:gdLst>
                <a:ahLst/>
                <a:cxnLst>
                  <a:cxn ang="0">
                    <a:pos x="T0" y="T1"/>
                  </a:cxn>
                  <a:cxn ang="0">
                    <a:pos x="T2" y="T3"/>
                  </a:cxn>
                  <a:cxn ang="0">
                    <a:pos x="T4" y="T5"/>
                  </a:cxn>
                  <a:cxn ang="0">
                    <a:pos x="T6" y="T7"/>
                  </a:cxn>
                  <a:cxn ang="0">
                    <a:pos x="T8" y="T9"/>
                  </a:cxn>
                  <a:cxn ang="0">
                    <a:pos x="T10" y="T11"/>
                  </a:cxn>
                  <a:cxn ang="0">
                    <a:pos x="T12" y="T13"/>
                  </a:cxn>
                </a:cxnLst>
                <a:rect l="0" t="0" r="r" b="b"/>
                <a:pathLst>
                  <a:path w="3630" h="3611">
                    <a:moveTo>
                      <a:pt x="149" y="2294"/>
                    </a:moveTo>
                    <a:cubicBezTo>
                      <a:pt x="381" y="3075"/>
                      <a:pt x="1134" y="3611"/>
                      <a:pt x="1973" y="3536"/>
                    </a:cubicBezTo>
                    <a:cubicBezTo>
                      <a:pt x="2929" y="3448"/>
                      <a:pt x="3630" y="2605"/>
                      <a:pt x="3541" y="1652"/>
                    </a:cubicBezTo>
                    <a:cubicBezTo>
                      <a:pt x="3532" y="1535"/>
                      <a:pt x="3510" y="1424"/>
                      <a:pt x="3478" y="1316"/>
                    </a:cubicBezTo>
                    <a:cubicBezTo>
                      <a:pt x="3251" y="538"/>
                      <a:pt x="2502" y="0"/>
                      <a:pt x="1661" y="78"/>
                    </a:cubicBezTo>
                    <a:cubicBezTo>
                      <a:pt x="705" y="166"/>
                      <a:pt x="0" y="1012"/>
                      <a:pt x="88" y="1963"/>
                    </a:cubicBezTo>
                    <a:cubicBezTo>
                      <a:pt x="99" y="2076"/>
                      <a:pt x="120" y="2188"/>
                      <a:pt x="149" y="2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2" name="Freeform 154"/>
              <p:cNvSpPr>
                <a:spLocks/>
              </p:cNvSpPr>
              <p:nvPr/>
            </p:nvSpPr>
            <p:spPr bwMode="auto">
              <a:xfrm>
                <a:off x="9931411" y="2386019"/>
                <a:ext cx="82550" cy="82550"/>
              </a:xfrm>
              <a:custGeom>
                <a:avLst/>
                <a:gdLst>
                  <a:gd name="T0" fmla="*/ 6011 w 9602"/>
                  <a:gd name="T1" fmla="*/ 8928 h 9595"/>
                  <a:gd name="T2" fmla="*/ 8935 w 9602"/>
                  <a:gd name="T3" fmla="*/ 3587 h 9595"/>
                  <a:gd name="T4" fmla="*/ 3600 w 9602"/>
                  <a:gd name="T5" fmla="*/ 665 h 9595"/>
                  <a:gd name="T6" fmla="*/ 665 w 9602"/>
                  <a:gd name="T7" fmla="*/ 6003 h 9595"/>
                  <a:gd name="T8" fmla="*/ 6011 w 9602"/>
                  <a:gd name="T9" fmla="*/ 8928 h 9595"/>
                </a:gdLst>
                <a:ahLst/>
                <a:cxnLst>
                  <a:cxn ang="0">
                    <a:pos x="T0" y="T1"/>
                  </a:cxn>
                  <a:cxn ang="0">
                    <a:pos x="T2" y="T3"/>
                  </a:cxn>
                  <a:cxn ang="0">
                    <a:pos x="T4" y="T5"/>
                  </a:cxn>
                  <a:cxn ang="0">
                    <a:pos x="T6" y="T7"/>
                  </a:cxn>
                  <a:cxn ang="0">
                    <a:pos x="T8" y="T9"/>
                  </a:cxn>
                </a:cxnLst>
                <a:rect l="0" t="0" r="r" b="b"/>
                <a:pathLst>
                  <a:path w="9602" h="9595">
                    <a:moveTo>
                      <a:pt x="6011" y="8928"/>
                    </a:moveTo>
                    <a:cubicBezTo>
                      <a:pt x="8288" y="8263"/>
                      <a:pt x="9602" y="5871"/>
                      <a:pt x="8935" y="3587"/>
                    </a:cubicBezTo>
                    <a:cubicBezTo>
                      <a:pt x="8267" y="1305"/>
                      <a:pt x="5878" y="0"/>
                      <a:pt x="3600" y="665"/>
                    </a:cubicBezTo>
                    <a:cubicBezTo>
                      <a:pt x="1313" y="1333"/>
                      <a:pt x="0" y="3720"/>
                      <a:pt x="665" y="6003"/>
                    </a:cubicBezTo>
                    <a:cubicBezTo>
                      <a:pt x="1335" y="8285"/>
                      <a:pt x="3727" y="9595"/>
                      <a:pt x="6011" y="8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3" name="Freeform 155"/>
              <p:cNvSpPr>
                <a:spLocks/>
              </p:cNvSpPr>
              <p:nvPr/>
            </p:nvSpPr>
            <p:spPr bwMode="auto">
              <a:xfrm>
                <a:off x="9674236" y="2424119"/>
                <a:ext cx="177800" cy="171450"/>
              </a:xfrm>
              <a:custGeom>
                <a:avLst/>
                <a:gdLst>
                  <a:gd name="T0" fmla="*/ 13844 w 20578"/>
                  <a:gd name="T1" fmla="*/ 13824 h 19955"/>
                  <a:gd name="T2" fmla="*/ 19753 w 20578"/>
                  <a:gd name="T3" fmla="*/ 17124 h 19955"/>
                  <a:gd name="T4" fmla="*/ 20578 w 20578"/>
                  <a:gd name="T5" fmla="*/ 15521 h 19955"/>
                  <a:gd name="T6" fmla="*/ 16610 w 20578"/>
                  <a:gd name="T7" fmla="*/ 12440 h 19955"/>
                  <a:gd name="T8" fmla="*/ 13023 w 20578"/>
                  <a:gd name="T9" fmla="*/ 7744 h 19955"/>
                  <a:gd name="T10" fmla="*/ 12320 w 20578"/>
                  <a:gd name="T11" fmla="*/ 5836 h 19955"/>
                  <a:gd name="T12" fmla="*/ 11847 w 20578"/>
                  <a:gd name="T13" fmla="*/ 0 h 19955"/>
                  <a:gd name="T14" fmla="*/ 9128 w 20578"/>
                  <a:gd name="T15" fmla="*/ 248 h 19955"/>
                  <a:gd name="T16" fmla="*/ 11105 w 20578"/>
                  <a:gd name="T17" fmla="*/ 5496 h 19955"/>
                  <a:gd name="T18" fmla="*/ 11220 w 20578"/>
                  <a:gd name="T19" fmla="*/ 5904 h 19955"/>
                  <a:gd name="T20" fmla="*/ 10861 w 20578"/>
                  <a:gd name="T21" fmla="*/ 10877 h 19955"/>
                  <a:gd name="T22" fmla="*/ 6529 w 20578"/>
                  <a:gd name="T23" fmla="*/ 9669 h 19955"/>
                  <a:gd name="T24" fmla="*/ 969 w 20578"/>
                  <a:gd name="T25" fmla="*/ 5746 h 19955"/>
                  <a:gd name="T26" fmla="*/ 0 w 20578"/>
                  <a:gd name="T27" fmla="*/ 7976 h 19955"/>
                  <a:gd name="T28" fmla="*/ 6754 w 20578"/>
                  <a:gd name="T29" fmla="*/ 11853 h 19955"/>
                  <a:gd name="T30" fmla="*/ 12563 w 20578"/>
                  <a:gd name="T31" fmla="*/ 15661 h 19955"/>
                  <a:gd name="T32" fmla="*/ 18431 w 20578"/>
                  <a:gd name="T33" fmla="*/ 19955 h 19955"/>
                  <a:gd name="T34" fmla="*/ 19369 w 20578"/>
                  <a:gd name="T35" fmla="*/ 17870 h 19955"/>
                  <a:gd name="T36" fmla="*/ 13844 w 20578"/>
                  <a:gd name="T37" fmla="*/ 13824 h 19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78" h="19955">
                    <a:moveTo>
                      <a:pt x="13844" y="13824"/>
                    </a:moveTo>
                    <a:lnTo>
                      <a:pt x="19753" y="17124"/>
                    </a:lnTo>
                    <a:lnTo>
                      <a:pt x="20578" y="15521"/>
                    </a:lnTo>
                    <a:cubicBezTo>
                      <a:pt x="20451" y="15444"/>
                      <a:pt x="17998" y="13952"/>
                      <a:pt x="16610" y="12440"/>
                    </a:cubicBezTo>
                    <a:cubicBezTo>
                      <a:pt x="15223" y="10929"/>
                      <a:pt x="14027" y="10000"/>
                      <a:pt x="13023" y="7744"/>
                    </a:cubicBezTo>
                    <a:cubicBezTo>
                      <a:pt x="12730" y="7088"/>
                      <a:pt x="12498" y="6450"/>
                      <a:pt x="12320" y="5836"/>
                    </a:cubicBezTo>
                    <a:cubicBezTo>
                      <a:pt x="11357" y="2539"/>
                      <a:pt x="11824" y="128"/>
                      <a:pt x="11847" y="0"/>
                    </a:cubicBezTo>
                    <a:lnTo>
                      <a:pt x="9128" y="248"/>
                    </a:lnTo>
                    <a:cubicBezTo>
                      <a:pt x="9189" y="374"/>
                      <a:pt x="10318" y="2798"/>
                      <a:pt x="11105" y="5496"/>
                    </a:cubicBezTo>
                    <a:cubicBezTo>
                      <a:pt x="11145" y="5632"/>
                      <a:pt x="11182" y="5769"/>
                      <a:pt x="11220" y="5904"/>
                    </a:cubicBezTo>
                    <a:cubicBezTo>
                      <a:pt x="12058" y="8936"/>
                      <a:pt x="11438" y="10571"/>
                      <a:pt x="10861" y="10877"/>
                    </a:cubicBezTo>
                    <a:cubicBezTo>
                      <a:pt x="9962" y="11351"/>
                      <a:pt x="8602" y="10888"/>
                      <a:pt x="6529" y="9669"/>
                    </a:cubicBezTo>
                    <a:cubicBezTo>
                      <a:pt x="3970" y="8174"/>
                      <a:pt x="1122" y="5868"/>
                      <a:pt x="969" y="5746"/>
                    </a:cubicBezTo>
                    <a:lnTo>
                      <a:pt x="0" y="7976"/>
                    </a:lnTo>
                    <a:cubicBezTo>
                      <a:pt x="254" y="8118"/>
                      <a:pt x="5034" y="10852"/>
                      <a:pt x="6754" y="11853"/>
                    </a:cubicBezTo>
                    <a:cubicBezTo>
                      <a:pt x="8528" y="12891"/>
                      <a:pt x="10293" y="14293"/>
                      <a:pt x="12563" y="15661"/>
                    </a:cubicBezTo>
                    <a:cubicBezTo>
                      <a:pt x="15054" y="17158"/>
                      <a:pt x="18260" y="19816"/>
                      <a:pt x="18431" y="19955"/>
                    </a:cubicBezTo>
                    <a:lnTo>
                      <a:pt x="19369" y="17870"/>
                    </a:lnTo>
                    <a:lnTo>
                      <a:pt x="13844" y="13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4" name="Freeform 156"/>
              <p:cNvSpPr>
                <a:spLocks/>
              </p:cNvSpPr>
              <p:nvPr/>
            </p:nvSpPr>
            <p:spPr bwMode="auto">
              <a:xfrm>
                <a:off x="9794886" y="2271719"/>
                <a:ext cx="363538" cy="434976"/>
              </a:xfrm>
              <a:custGeom>
                <a:avLst/>
                <a:gdLst>
                  <a:gd name="T0" fmla="*/ 14624 w 42202"/>
                  <a:gd name="T1" fmla="*/ 35625 h 50558"/>
                  <a:gd name="T2" fmla="*/ 5579 w 42202"/>
                  <a:gd name="T3" fmla="*/ 48856 h 50558"/>
                  <a:gd name="T4" fmla="*/ 9236 w 42202"/>
                  <a:gd name="T5" fmla="*/ 50558 h 50558"/>
                  <a:gd name="T6" fmla="*/ 19238 w 42202"/>
                  <a:gd name="T7" fmla="*/ 38696 h 50558"/>
                  <a:gd name="T8" fmla="*/ 29198 w 42202"/>
                  <a:gd name="T9" fmla="*/ 24645 h 50558"/>
                  <a:gd name="T10" fmla="*/ 42202 w 42202"/>
                  <a:gd name="T11" fmla="*/ 7840 h 50558"/>
                  <a:gd name="T12" fmla="*/ 37010 w 42202"/>
                  <a:gd name="T13" fmla="*/ 5295 h 50558"/>
                  <a:gd name="T14" fmla="*/ 27742 w 42202"/>
                  <a:gd name="T15" fmla="*/ 19396 h 50558"/>
                  <a:gd name="T16" fmla="*/ 18846 w 42202"/>
                  <a:gd name="T17" fmla="*/ 26114 h 50558"/>
                  <a:gd name="T18" fmla="*/ 14421 w 42202"/>
                  <a:gd name="T19" fmla="*/ 19863 h 50558"/>
                  <a:gd name="T20" fmla="*/ 13492 w 42202"/>
                  <a:gd name="T21" fmla="*/ 14975 h 50558"/>
                  <a:gd name="T22" fmla="*/ 13190 w 42202"/>
                  <a:gd name="T23" fmla="*/ 0 h 50558"/>
                  <a:gd name="T24" fmla="*/ 6682 w 42202"/>
                  <a:gd name="T25" fmla="*/ 1902 h 50558"/>
                  <a:gd name="T26" fmla="*/ 9569 w 42202"/>
                  <a:gd name="T27" fmla="*/ 8789 h 50558"/>
                  <a:gd name="T28" fmla="*/ 11015 w 42202"/>
                  <a:gd name="T29" fmla="*/ 20852 h 50558"/>
                  <a:gd name="T30" fmla="*/ 6988 w 42202"/>
                  <a:gd name="T31" fmla="*/ 34945 h 50558"/>
                  <a:gd name="T32" fmla="*/ 0 w 42202"/>
                  <a:gd name="T33" fmla="*/ 46492 h 50558"/>
                  <a:gd name="T34" fmla="*/ 3821 w 42202"/>
                  <a:gd name="T35" fmla="*/ 47918 h 50558"/>
                  <a:gd name="T36" fmla="*/ 14624 w 42202"/>
                  <a:gd name="T37" fmla="*/ 35625 h 50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02" h="50558">
                    <a:moveTo>
                      <a:pt x="14624" y="35625"/>
                    </a:moveTo>
                    <a:lnTo>
                      <a:pt x="5579" y="48856"/>
                    </a:lnTo>
                    <a:lnTo>
                      <a:pt x="9236" y="50558"/>
                    </a:lnTo>
                    <a:cubicBezTo>
                      <a:pt x="9518" y="50249"/>
                      <a:pt x="14854" y="44413"/>
                      <a:pt x="19238" y="38696"/>
                    </a:cubicBezTo>
                    <a:cubicBezTo>
                      <a:pt x="23231" y="33490"/>
                      <a:pt x="26042" y="28657"/>
                      <a:pt x="29198" y="24645"/>
                    </a:cubicBezTo>
                    <a:cubicBezTo>
                      <a:pt x="32255" y="20765"/>
                      <a:pt x="41705" y="8487"/>
                      <a:pt x="42202" y="7840"/>
                    </a:cubicBezTo>
                    <a:lnTo>
                      <a:pt x="37010" y="5295"/>
                    </a:lnTo>
                    <a:cubicBezTo>
                      <a:pt x="36777" y="5708"/>
                      <a:pt x="32285" y="13612"/>
                      <a:pt x="27742" y="19396"/>
                    </a:cubicBezTo>
                    <a:cubicBezTo>
                      <a:pt x="24059" y="24087"/>
                      <a:pt x="21339" y="26394"/>
                      <a:pt x="18846" y="26114"/>
                    </a:cubicBezTo>
                    <a:cubicBezTo>
                      <a:pt x="17615" y="25979"/>
                      <a:pt x="15659" y="24106"/>
                      <a:pt x="14421" y="19863"/>
                    </a:cubicBezTo>
                    <a:cubicBezTo>
                      <a:pt x="14018" y="18490"/>
                      <a:pt x="13693" y="16869"/>
                      <a:pt x="13492" y="14975"/>
                    </a:cubicBezTo>
                    <a:cubicBezTo>
                      <a:pt x="12710" y="7705"/>
                      <a:pt x="13167" y="387"/>
                      <a:pt x="13190" y="0"/>
                    </a:cubicBezTo>
                    <a:lnTo>
                      <a:pt x="6682" y="1902"/>
                    </a:lnTo>
                    <a:cubicBezTo>
                      <a:pt x="6763" y="2027"/>
                      <a:pt x="8303" y="4452"/>
                      <a:pt x="9569" y="8789"/>
                    </a:cubicBezTo>
                    <a:cubicBezTo>
                      <a:pt x="10492" y="11955"/>
                      <a:pt x="11231" y="16075"/>
                      <a:pt x="11015" y="20852"/>
                    </a:cubicBezTo>
                    <a:cubicBezTo>
                      <a:pt x="10735" y="26976"/>
                      <a:pt x="8817" y="30190"/>
                      <a:pt x="6988" y="34945"/>
                    </a:cubicBezTo>
                    <a:cubicBezTo>
                      <a:pt x="5164" y="39695"/>
                      <a:pt x="257" y="46151"/>
                      <a:pt x="0" y="46492"/>
                    </a:cubicBezTo>
                    <a:lnTo>
                      <a:pt x="3821" y="47918"/>
                    </a:lnTo>
                    <a:lnTo>
                      <a:pt x="14624" y="35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5" name="Freeform 157"/>
              <p:cNvSpPr>
                <a:spLocks/>
              </p:cNvSpPr>
              <p:nvPr/>
            </p:nvSpPr>
            <p:spPr bwMode="auto">
              <a:xfrm>
                <a:off x="10802950" y="3205171"/>
                <a:ext cx="47625" cy="50800"/>
              </a:xfrm>
              <a:custGeom>
                <a:avLst/>
                <a:gdLst>
                  <a:gd name="T0" fmla="*/ 375 w 5577"/>
                  <a:gd name="T1" fmla="*/ 1910 h 5925"/>
                  <a:gd name="T2" fmla="*/ 740 w 5577"/>
                  <a:gd name="T3" fmla="*/ 4604 h 5925"/>
                  <a:gd name="T4" fmla="*/ 4437 w 5577"/>
                  <a:gd name="T5" fmla="*/ 5017 h 5925"/>
                  <a:gd name="T6" fmla="*/ 5203 w 5577"/>
                  <a:gd name="T7" fmla="*/ 4015 h 5925"/>
                  <a:gd name="T8" fmla="*/ 4840 w 5577"/>
                  <a:gd name="T9" fmla="*/ 1319 h 5925"/>
                  <a:gd name="T10" fmla="*/ 1143 w 5577"/>
                  <a:gd name="T11" fmla="*/ 907 h 5925"/>
                  <a:gd name="T12" fmla="*/ 375 w 5577"/>
                  <a:gd name="T13" fmla="*/ 1910 h 5925"/>
                </a:gdLst>
                <a:ahLst/>
                <a:cxnLst>
                  <a:cxn ang="0">
                    <a:pos x="T0" y="T1"/>
                  </a:cxn>
                  <a:cxn ang="0">
                    <a:pos x="T2" y="T3"/>
                  </a:cxn>
                  <a:cxn ang="0">
                    <a:pos x="T4" y="T5"/>
                  </a:cxn>
                  <a:cxn ang="0">
                    <a:pos x="T6" y="T7"/>
                  </a:cxn>
                  <a:cxn ang="0">
                    <a:pos x="T8" y="T9"/>
                  </a:cxn>
                  <a:cxn ang="0">
                    <a:pos x="T10" y="T11"/>
                  </a:cxn>
                  <a:cxn ang="0">
                    <a:pos x="T12" y="T13"/>
                  </a:cxn>
                </a:cxnLst>
                <a:rect l="0" t="0" r="r" b="b"/>
                <a:pathLst>
                  <a:path w="5577" h="5925">
                    <a:moveTo>
                      <a:pt x="375" y="1910"/>
                    </a:moveTo>
                    <a:cubicBezTo>
                      <a:pt x="0" y="2778"/>
                      <a:pt x="106" y="3821"/>
                      <a:pt x="740" y="4604"/>
                    </a:cubicBezTo>
                    <a:cubicBezTo>
                      <a:pt x="1646" y="5745"/>
                      <a:pt x="3298" y="5925"/>
                      <a:pt x="4437" y="5017"/>
                    </a:cubicBezTo>
                    <a:cubicBezTo>
                      <a:pt x="4779" y="4741"/>
                      <a:pt x="5037" y="4394"/>
                      <a:pt x="5203" y="4015"/>
                    </a:cubicBezTo>
                    <a:cubicBezTo>
                      <a:pt x="5577" y="3148"/>
                      <a:pt x="5472" y="2104"/>
                      <a:pt x="4840" y="1319"/>
                    </a:cubicBezTo>
                    <a:cubicBezTo>
                      <a:pt x="3930" y="179"/>
                      <a:pt x="2273" y="0"/>
                      <a:pt x="1143" y="907"/>
                    </a:cubicBezTo>
                    <a:cubicBezTo>
                      <a:pt x="798" y="1184"/>
                      <a:pt x="541" y="1531"/>
                      <a:pt x="375" y="19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6" name="Freeform 158"/>
              <p:cNvSpPr>
                <a:spLocks/>
              </p:cNvSpPr>
              <p:nvPr/>
            </p:nvSpPr>
            <p:spPr bwMode="auto">
              <a:xfrm>
                <a:off x="10937888" y="3368684"/>
                <a:ext cx="23813" cy="26988"/>
              </a:xfrm>
              <a:custGeom>
                <a:avLst/>
                <a:gdLst>
                  <a:gd name="T0" fmla="*/ 645 w 2748"/>
                  <a:gd name="T1" fmla="*/ 406 h 2987"/>
                  <a:gd name="T2" fmla="*/ 175 w 2748"/>
                  <a:gd name="T3" fmla="*/ 972 h 2987"/>
                  <a:gd name="T4" fmla="*/ 277 w 2748"/>
                  <a:gd name="T5" fmla="*/ 2221 h 2987"/>
                  <a:gd name="T6" fmla="*/ 2101 w 2748"/>
                  <a:gd name="T7" fmla="*/ 2582 h 2987"/>
                  <a:gd name="T8" fmla="*/ 2581 w 2748"/>
                  <a:gd name="T9" fmla="*/ 2011 h 2987"/>
                  <a:gd name="T10" fmla="*/ 2464 w 2748"/>
                  <a:gd name="T11" fmla="*/ 762 h 2987"/>
                  <a:gd name="T12" fmla="*/ 645 w 2748"/>
                  <a:gd name="T13" fmla="*/ 406 h 2987"/>
                </a:gdLst>
                <a:ahLst/>
                <a:cxnLst>
                  <a:cxn ang="0">
                    <a:pos x="T0" y="T1"/>
                  </a:cxn>
                  <a:cxn ang="0">
                    <a:pos x="T2" y="T3"/>
                  </a:cxn>
                  <a:cxn ang="0">
                    <a:pos x="T4" y="T5"/>
                  </a:cxn>
                  <a:cxn ang="0">
                    <a:pos x="T6" y="T7"/>
                  </a:cxn>
                  <a:cxn ang="0">
                    <a:pos x="T8" y="T9"/>
                  </a:cxn>
                  <a:cxn ang="0">
                    <a:pos x="T10" y="T11"/>
                  </a:cxn>
                  <a:cxn ang="0">
                    <a:pos x="T12" y="T13"/>
                  </a:cxn>
                </a:cxnLst>
                <a:rect l="0" t="0" r="r" b="b"/>
                <a:pathLst>
                  <a:path w="2748" h="2987">
                    <a:moveTo>
                      <a:pt x="645" y="406"/>
                    </a:moveTo>
                    <a:cubicBezTo>
                      <a:pt x="428" y="548"/>
                      <a:pt x="268" y="749"/>
                      <a:pt x="175" y="972"/>
                    </a:cubicBezTo>
                    <a:cubicBezTo>
                      <a:pt x="0" y="1366"/>
                      <a:pt x="27" y="1835"/>
                      <a:pt x="277" y="2221"/>
                    </a:cubicBezTo>
                    <a:cubicBezTo>
                      <a:pt x="683" y="2823"/>
                      <a:pt x="1503" y="2987"/>
                      <a:pt x="2101" y="2582"/>
                    </a:cubicBezTo>
                    <a:cubicBezTo>
                      <a:pt x="2322" y="2435"/>
                      <a:pt x="2482" y="2235"/>
                      <a:pt x="2581" y="2011"/>
                    </a:cubicBezTo>
                    <a:cubicBezTo>
                      <a:pt x="2748" y="1619"/>
                      <a:pt x="2723" y="1148"/>
                      <a:pt x="2464" y="762"/>
                    </a:cubicBezTo>
                    <a:cubicBezTo>
                      <a:pt x="2062" y="161"/>
                      <a:pt x="1242" y="0"/>
                      <a:pt x="645" y="4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7" name="Freeform 159"/>
              <p:cNvSpPr>
                <a:spLocks/>
              </p:cNvSpPr>
              <p:nvPr/>
            </p:nvSpPr>
            <p:spPr bwMode="auto">
              <a:xfrm>
                <a:off x="10860100" y="3335346"/>
                <a:ext cx="134938" cy="93663"/>
              </a:xfrm>
              <a:custGeom>
                <a:avLst/>
                <a:gdLst>
                  <a:gd name="T0" fmla="*/ 8788 w 15697"/>
                  <a:gd name="T1" fmla="*/ 2994 h 10853"/>
                  <a:gd name="T2" fmla="*/ 4331 w 15697"/>
                  <a:gd name="T3" fmla="*/ 3118 h 10853"/>
                  <a:gd name="T4" fmla="*/ 332 w 15697"/>
                  <a:gd name="T5" fmla="*/ 2144 h 10853"/>
                  <a:gd name="T6" fmla="*/ 266 w 15697"/>
                  <a:gd name="T7" fmla="*/ 3386 h 10853"/>
                  <a:gd name="T8" fmla="*/ 4833 w 15697"/>
                  <a:gd name="T9" fmla="*/ 5400 h 10853"/>
                  <a:gd name="T10" fmla="*/ 160 w 15697"/>
                  <a:gd name="T11" fmla="*/ 3984 h 10853"/>
                  <a:gd name="T12" fmla="*/ 0 w 15697"/>
                  <a:gd name="T13" fmla="*/ 5203 h 10853"/>
                  <a:gd name="T14" fmla="*/ 4362 w 15697"/>
                  <a:gd name="T15" fmla="*/ 7014 h 10853"/>
                  <a:gd name="T16" fmla="*/ 9360 w 15697"/>
                  <a:gd name="T17" fmla="*/ 8621 h 10853"/>
                  <a:gd name="T18" fmla="*/ 15431 w 15697"/>
                  <a:gd name="T19" fmla="*/ 10853 h 10853"/>
                  <a:gd name="T20" fmla="*/ 15697 w 15697"/>
                  <a:gd name="T21" fmla="*/ 9110 h 10853"/>
                  <a:gd name="T22" fmla="*/ 10744 w 15697"/>
                  <a:gd name="T23" fmla="*/ 7715 h 10853"/>
                  <a:gd name="T24" fmla="*/ 7980 w 15697"/>
                  <a:gd name="T25" fmla="*/ 5749 h 10853"/>
                  <a:gd name="T26" fmla="*/ 8060 w 15697"/>
                  <a:gd name="T27" fmla="*/ 5282 h 10853"/>
                  <a:gd name="T28" fmla="*/ 10728 w 15697"/>
                  <a:gd name="T29" fmla="*/ 3170 h 10853"/>
                  <a:gd name="T30" fmla="*/ 15048 w 15697"/>
                  <a:gd name="T31" fmla="*/ 1707 h 10853"/>
                  <a:gd name="T32" fmla="*/ 13898 w 15697"/>
                  <a:gd name="T33" fmla="*/ 0 h 10853"/>
                  <a:gd name="T34" fmla="*/ 8788 w 15697"/>
                  <a:gd name="T35" fmla="*/ 2994 h 10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97" h="10853">
                    <a:moveTo>
                      <a:pt x="8788" y="2994"/>
                    </a:moveTo>
                    <a:cubicBezTo>
                      <a:pt x="6988" y="3470"/>
                      <a:pt x="5877" y="3213"/>
                      <a:pt x="4331" y="3118"/>
                    </a:cubicBezTo>
                    <a:cubicBezTo>
                      <a:pt x="2780" y="3021"/>
                      <a:pt x="456" y="2189"/>
                      <a:pt x="332" y="2144"/>
                    </a:cubicBezTo>
                    <a:lnTo>
                      <a:pt x="266" y="3386"/>
                    </a:lnTo>
                    <a:lnTo>
                      <a:pt x="4833" y="5400"/>
                    </a:lnTo>
                    <a:lnTo>
                      <a:pt x="160" y="3984"/>
                    </a:lnTo>
                    <a:lnTo>
                      <a:pt x="0" y="5203"/>
                    </a:lnTo>
                    <a:cubicBezTo>
                      <a:pt x="117" y="5257"/>
                      <a:pt x="2300" y="6268"/>
                      <a:pt x="4362" y="7014"/>
                    </a:cubicBezTo>
                    <a:cubicBezTo>
                      <a:pt x="6243" y="7701"/>
                      <a:pt x="7902" y="8069"/>
                      <a:pt x="9360" y="8621"/>
                    </a:cubicBezTo>
                    <a:cubicBezTo>
                      <a:pt x="10765" y="9148"/>
                      <a:pt x="15197" y="10767"/>
                      <a:pt x="15431" y="10853"/>
                    </a:cubicBezTo>
                    <a:lnTo>
                      <a:pt x="15697" y="9110"/>
                    </a:lnTo>
                    <a:cubicBezTo>
                      <a:pt x="15555" y="9079"/>
                      <a:pt x="12846" y="8499"/>
                      <a:pt x="10744" y="7715"/>
                    </a:cubicBezTo>
                    <a:cubicBezTo>
                      <a:pt x="9051" y="7079"/>
                      <a:pt x="8125" y="6500"/>
                      <a:pt x="7980" y="5749"/>
                    </a:cubicBezTo>
                    <a:cubicBezTo>
                      <a:pt x="7956" y="5629"/>
                      <a:pt x="7980" y="5469"/>
                      <a:pt x="8060" y="5282"/>
                    </a:cubicBezTo>
                    <a:cubicBezTo>
                      <a:pt x="8307" y="4712"/>
                      <a:pt x="9090" y="3891"/>
                      <a:pt x="10728" y="3170"/>
                    </a:cubicBezTo>
                    <a:cubicBezTo>
                      <a:pt x="12767" y="2277"/>
                      <a:pt x="14933" y="1736"/>
                      <a:pt x="15048" y="1707"/>
                    </a:cubicBezTo>
                    <a:lnTo>
                      <a:pt x="13898" y="0"/>
                    </a:lnTo>
                    <a:cubicBezTo>
                      <a:pt x="13808" y="106"/>
                      <a:pt x="12129" y="2097"/>
                      <a:pt x="8788" y="29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8" name="Freeform 160"/>
              <p:cNvSpPr>
                <a:spLocks/>
              </p:cNvSpPr>
              <p:nvPr/>
            </p:nvSpPr>
            <p:spPr bwMode="auto">
              <a:xfrm>
                <a:off x="10623562" y="3292484"/>
                <a:ext cx="36513" cy="39688"/>
              </a:xfrm>
              <a:custGeom>
                <a:avLst/>
                <a:gdLst>
                  <a:gd name="T0" fmla="*/ 4018 w 4241"/>
                  <a:gd name="T1" fmla="*/ 3109 h 4566"/>
                  <a:gd name="T2" fmla="*/ 4121 w 4241"/>
                  <a:gd name="T3" fmla="*/ 1779 h 4566"/>
                  <a:gd name="T4" fmla="*/ 1610 w 4241"/>
                  <a:gd name="T5" fmla="*/ 282 h 4566"/>
                  <a:gd name="T6" fmla="*/ 222 w 4241"/>
                  <a:gd name="T7" fmla="*/ 1468 h 4566"/>
                  <a:gd name="T8" fmla="*/ 118 w 4241"/>
                  <a:gd name="T9" fmla="*/ 2796 h 4566"/>
                  <a:gd name="T10" fmla="*/ 2632 w 4241"/>
                  <a:gd name="T11" fmla="*/ 4288 h 4566"/>
                  <a:gd name="T12" fmla="*/ 4018 w 4241"/>
                  <a:gd name="T13" fmla="*/ 3109 h 4566"/>
                </a:gdLst>
                <a:ahLst/>
                <a:cxnLst>
                  <a:cxn ang="0">
                    <a:pos x="T0" y="T1"/>
                  </a:cxn>
                  <a:cxn ang="0">
                    <a:pos x="T2" y="T3"/>
                  </a:cxn>
                  <a:cxn ang="0">
                    <a:pos x="T4" y="T5"/>
                  </a:cxn>
                  <a:cxn ang="0">
                    <a:pos x="T6" y="T7"/>
                  </a:cxn>
                  <a:cxn ang="0">
                    <a:pos x="T8" y="T9"/>
                  </a:cxn>
                  <a:cxn ang="0">
                    <a:pos x="T10" y="T11"/>
                  </a:cxn>
                  <a:cxn ang="0">
                    <a:pos x="T12" y="T13"/>
                  </a:cxn>
                </a:cxnLst>
                <a:rect l="0" t="0" r="r" b="b"/>
                <a:pathLst>
                  <a:path w="4241" h="4566">
                    <a:moveTo>
                      <a:pt x="4018" y="3109"/>
                    </a:moveTo>
                    <a:cubicBezTo>
                      <a:pt x="4194" y="2703"/>
                      <a:pt x="4241" y="2241"/>
                      <a:pt x="4121" y="1779"/>
                    </a:cubicBezTo>
                    <a:cubicBezTo>
                      <a:pt x="3842" y="674"/>
                      <a:pt x="2717" y="0"/>
                      <a:pt x="1610" y="282"/>
                    </a:cubicBezTo>
                    <a:cubicBezTo>
                      <a:pt x="965" y="452"/>
                      <a:pt x="469" y="902"/>
                      <a:pt x="222" y="1468"/>
                    </a:cubicBezTo>
                    <a:cubicBezTo>
                      <a:pt x="50" y="1872"/>
                      <a:pt x="0" y="2334"/>
                      <a:pt x="118" y="2796"/>
                    </a:cubicBezTo>
                    <a:cubicBezTo>
                      <a:pt x="406" y="3905"/>
                      <a:pt x="1529" y="4566"/>
                      <a:pt x="2632" y="4288"/>
                    </a:cubicBezTo>
                    <a:cubicBezTo>
                      <a:pt x="3278" y="4124"/>
                      <a:pt x="3774" y="3673"/>
                      <a:pt x="4018" y="3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9" name="Freeform 161"/>
              <p:cNvSpPr>
                <a:spLocks/>
              </p:cNvSpPr>
              <p:nvPr/>
            </p:nvSpPr>
            <p:spPr bwMode="auto">
              <a:xfrm>
                <a:off x="10726750" y="3135321"/>
                <a:ext cx="182563" cy="292101"/>
              </a:xfrm>
              <a:custGeom>
                <a:avLst/>
                <a:gdLst>
                  <a:gd name="T0" fmla="*/ 6807 w 21317"/>
                  <a:gd name="T1" fmla="*/ 31288 h 33872"/>
                  <a:gd name="T2" fmla="*/ 9386 w 21317"/>
                  <a:gd name="T3" fmla="*/ 32174 h 33872"/>
                  <a:gd name="T4" fmla="*/ 12367 w 21317"/>
                  <a:gd name="T5" fmla="*/ 22361 h 33872"/>
                  <a:gd name="T6" fmla="*/ 10600 w 21317"/>
                  <a:gd name="T7" fmla="*/ 32587 h 33872"/>
                  <a:gd name="T8" fmla="*/ 13823 w 21317"/>
                  <a:gd name="T9" fmla="*/ 33872 h 33872"/>
                  <a:gd name="T10" fmla="*/ 15694 w 21317"/>
                  <a:gd name="T11" fmla="*/ 23015 h 33872"/>
                  <a:gd name="T12" fmla="*/ 18028 w 21317"/>
                  <a:gd name="T13" fmla="*/ 12753 h 33872"/>
                  <a:gd name="T14" fmla="*/ 21317 w 21317"/>
                  <a:gd name="T15" fmla="*/ 1414 h 33872"/>
                  <a:gd name="T16" fmla="*/ 17924 w 21317"/>
                  <a:gd name="T17" fmla="*/ 0 h 33872"/>
                  <a:gd name="T18" fmla="*/ 15981 w 21317"/>
                  <a:gd name="T19" fmla="*/ 10129 h 33872"/>
                  <a:gd name="T20" fmla="*/ 14928 w 21317"/>
                  <a:gd name="T21" fmla="*/ 13235 h 33872"/>
                  <a:gd name="T22" fmla="*/ 12529 w 21317"/>
                  <a:gd name="T23" fmla="*/ 16002 h 33872"/>
                  <a:gd name="T24" fmla="*/ 6898 w 21317"/>
                  <a:gd name="T25" fmla="*/ 10950 h 33872"/>
                  <a:gd name="T26" fmla="*/ 3230 w 21317"/>
                  <a:gd name="T27" fmla="*/ 2568 h 33872"/>
                  <a:gd name="T28" fmla="*/ 0 w 21317"/>
                  <a:gd name="T29" fmla="*/ 5162 h 33872"/>
                  <a:gd name="T30" fmla="*/ 6871 w 21317"/>
                  <a:gd name="T31" fmla="*/ 14854 h 33872"/>
                  <a:gd name="T32" fmla="*/ 7897 w 21317"/>
                  <a:gd name="T33" fmla="*/ 23748 h 33872"/>
                  <a:gd name="T34" fmla="*/ 6807 w 21317"/>
                  <a:gd name="T35" fmla="*/ 31288 h 3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7" h="33872">
                    <a:moveTo>
                      <a:pt x="6807" y="31288"/>
                    </a:moveTo>
                    <a:lnTo>
                      <a:pt x="9386" y="32174"/>
                    </a:lnTo>
                    <a:lnTo>
                      <a:pt x="12367" y="22361"/>
                    </a:lnTo>
                    <a:lnTo>
                      <a:pt x="10600" y="32587"/>
                    </a:lnTo>
                    <a:lnTo>
                      <a:pt x="13823" y="33872"/>
                    </a:lnTo>
                    <a:cubicBezTo>
                      <a:pt x="13861" y="33541"/>
                      <a:pt x="14554" y="27269"/>
                      <a:pt x="15694" y="23015"/>
                    </a:cubicBezTo>
                    <a:cubicBezTo>
                      <a:pt x="16731" y="19137"/>
                      <a:pt x="17185" y="15756"/>
                      <a:pt x="18028" y="12753"/>
                    </a:cubicBezTo>
                    <a:cubicBezTo>
                      <a:pt x="18850" y="9847"/>
                      <a:pt x="21191" y="1837"/>
                      <a:pt x="21317" y="1414"/>
                    </a:cubicBezTo>
                    <a:lnTo>
                      <a:pt x="17924" y="0"/>
                    </a:lnTo>
                    <a:cubicBezTo>
                      <a:pt x="17888" y="293"/>
                      <a:pt x="17194" y="5798"/>
                      <a:pt x="15981" y="10129"/>
                    </a:cubicBezTo>
                    <a:cubicBezTo>
                      <a:pt x="15638" y="11355"/>
                      <a:pt x="15293" y="12386"/>
                      <a:pt x="14928" y="13235"/>
                    </a:cubicBezTo>
                    <a:cubicBezTo>
                      <a:pt x="14245" y="14807"/>
                      <a:pt x="13489" y="15727"/>
                      <a:pt x="12529" y="16002"/>
                    </a:cubicBezTo>
                    <a:cubicBezTo>
                      <a:pt x="11571" y="16274"/>
                      <a:pt x="9177" y="15133"/>
                      <a:pt x="6898" y="10950"/>
                    </a:cubicBezTo>
                    <a:cubicBezTo>
                      <a:pt x="4756" y="7020"/>
                      <a:pt x="3306" y="2789"/>
                      <a:pt x="3230" y="2568"/>
                    </a:cubicBezTo>
                    <a:lnTo>
                      <a:pt x="0" y="5162"/>
                    </a:lnTo>
                    <a:cubicBezTo>
                      <a:pt x="225" y="5318"/>
                      <a:pt x="4517" y="8335"/>
                      <a:pt x="6871" y="14854"/>
                    </a:cubicBezTo>
                    <a:cubicBezTo>
                      <a:pt x="8145" y="18376"/>
                      <a:pt x="7820" y="20641"/>
                      <a:pt x="7897" y="23748"/>
                    </a:cubicBezTo>
                    <a:cubicBezTo>
                      <a:pt x="7980" y="26865"/>
                      <a:pt x="6866" y="31065"/>
                      <a:pt x="6807" y="31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0" name="Freeform 162"/>
              <p:cNvSpPr>
                <a:spLocks/>
              </p:cNvSpPr>
              <p:nvPr/>
            </p:nvSpPr>
            <p:spPr bwMode="auto">
              <a:xfrm>
                <a:off x="10550537" y="3225809"/>
                <a:ext cx="220663" cy="190500"/>
              </a:xfrm>
              <a:custGeom>
                <a:avLst/>
                <a:gdLst>
                  <a:gd name="T0" fmla="*/ 24626 w 25600"/>
                  <a:gd name="T1" fmla="*/ 19579 h 22210"/>
                  <a:gd name="T2" fmla="*/ 17370 w 25600"/>
                  <a:gd name="T3" fmla="*/ 15864 h 22210"/>
                  <a:gd name="T4" fmla="*/ 24931 w 25600"/>
                  <a:gd name="T5" fmla="*/ 18623 h 22210"/>
                  <a:gd name="T6" fmla="*/ 25600 w 25600"/>
                  <a:gd name="T7" fmla="*/ 16585 h 22210"/>
                  <a:gd name="T8" fmla="*/ 20348 w 25600"/>
                  <a:gd name="T9" fmla="*/ 13717 h 22210"/>
                  <a:gd name="T10" fmla="*/ 15249 w 25600"/>
                  <a:gd name="T11" fmla="*/ 8880 h 22210"/>
                  <a:gd name="T12" fmla="*/ 12399 w 25600"/>
                  <a:gd name="T13" fmla="*/ 0 h 22210"/>
                  <a:gd name="T14" fmla="*/ 9252 w 25600"/>
                  <a:gd name="T15" fmla="*/ 807 h 22210"/>
                  <a:gd name="T16" fmla="*/ 12787 w 25600"/>
                  <a:gd name="T17" fmla="*/ 7062 h 22210"/>
                  <a:gd name="T18" fmla="*/ 13634 w 25600"/>
                  <a:gd name="T19" fmla="*/ 12505 h 22210"/>
                  <a:gd name="T20" fmla="*/ 13300 w 25600"/>
                  <a:gd name="T21" fmla="*/ 12973 h 22210"/>
                  <a:gd name="T22" fmla="*/ 7989 w 25600"/>
                  <a:gd name="T23" fmla="*/ 12367 h 22210"/>
                  <a:gd name="T24" fmla="*/ 708 w 25600"/>
                  <a:gd name="T25" fmla="*/ 8803 h 22210"/>
                  <a:gd name="T26" fmla="*/ 0 w 25600"/>
                  <a:gd name="T27" fmla="*/ 11601 h 22210"/>
                  <a:gd name="T28" fmla="*/ 8666 w 25600"/>
                  <a:gd name="T29" fmla="*/ 14885 h 22210"/>
                  <a:gd name="T30" fmla="*/ 16211 w 25600"/>
                  <a:gd name="T31" fmla="*/ 18260 h 22210"/>
                  <a:gd name="T32" fmla="*/ 23916 w 25600"/>
                  <a:gd name="T33" fmla="*/ 22210 h 22210"/>
                  <a:gd name="T34" fmla="*/ 24626 w 25600"/>
                  <a:gd name="T35" fmla="*/ 19579 h 2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00" h="22210">
                    <a:moveTo>
                      <a:pt x="24626" y="19579"/>
                    </a:moveTo>
                    <a:lnTo>
                      <a:pt x="17370" y="15864"/>
                    </a:lnTo>
                    <a:lnTo>
                      <a:pt x="24931" y="18623"/>
                    </a:lnTo>
                    <a:lnTo>
                      <a:pt x="25600" y="16585"/>
                    </a:lnTo>
                    <a:cubicBezTo>
                      <a:pt x="25434" y="16519"/>
                      <a:pt x="22269" y="15237"/>
                      <a:pt x="20348" y="13717"/>
                    </a:cubicBezTo>
                    <a:cubicBezTo>
                      <a:pt x="18436" y="12207"/>
                      <a:pt x="16856" y="11344"/>
                      <a:pt x="15249" y="8880"/>
                    </a:cubicBezTo>
                    <a:cubicBezTo>
                      <a:pt x="12266" y="4332"/>
                      <a:pt x="12390" y="216"/>
                      <a:pt x="12399" y="0"/>
                    </a:cubicBezTo>
                    <a:lnTo>
                      <a:pt x="9252" y="807"/>
                    </a:lnTo>
                    <a:cubicBezTo>
                      <a:pt x="9358" y="960"/>
                      <a:pt x="11328" y="3870"/>
                      <a:pt x="12787" y="7062"/>
                    </a:cubicBezTo>
                    <a:cubicBezTo>
                      <a:pt x="14024" y="9783"/>
                      <a:pt x="14013" y="11636"/>
                      <a:pt x="13634" y="12505"/>
                    </a:cubicBezTo>
                    <a:cubicBezTo>
                      <a:pt x="13542" y="12723"/>
                      <a:pt x="13425" y="12878"/>
                      <a:pt x="13300" y="12973"/>
                    </a:cubicBezTo>
                    <a:cubicBezTo>
                      <a:pt x="12336" y="13693"/>
                      <a:pt x="10645" y="13406"/>
                      <a:pt x="7989" y="12367"/>
                    </a:cubicBezTo>
                    <a:cubicBezTo>
                      <a:pt x="4700" y="11084"/>
                      <a:pt x="909" y="8916"/>
                      <a:pt x="708" y="8803"/>
                    </a:cubicBezTo>
                    <a:lnTo>
                      <a:pt x="0" y="11601"/>
                    </a:lnTo>
                    <a:cubicBezTo>
                      <a:pt x="325" y="11724"/>
                      <a:pt x="6456" y="14039"/>
                      <a:pt x="8666" y="14885"/>
                    </a:cubicBezTo>
                    <a:cubicBezTo>
                      <a:pt x="10951" y="15769"/>
                      <a:pt x="13296" y="17083"/>
                      <a:pt x="16211" y="18260"/>
                    </a:cubicBezTo>
                    <a:cubicBezTo>
                      <a:pt x="19417" y="19547"/>
                      <a:pt x="23689" y="22076"/>
                      <a:pt x="23916" y="22210"/>
                    </a:cubicBezTo>
                    <a:lnTo>
                      <a:pt x="24626" y="195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1" name="Freeform 163"/>
              <p:cNvSpPr>
                <a:spLocks/>
              </p:cNvSpPr>
              <p:nvPr/>
            </p:nvSpPr>
            <p:spPr bwMode="auto">
              <a:xfrm>
                <a:off x="11128388" y="3546484"/>
                <a:ext cx="49213" cy="49213"/>
              </a:xfrm>
              <a:custGeom>
                <a:avLst/>
                <a:gdLst>
                  <a:gd name="T0" fmla="*/ 1847 w 5681"/>
                  <a:gd name="T1" fmla="*/ 5128 h 5678"/>
                  <a:gd name="T2" fmla="*/ 5133 w 5681"/>
                  <a:gd name="T3" fmla="*/ 3834 h 5678"/>
                  <a:gd name="T4" fmla="*/ 3835 w 5681"/>
                  <a:gd name="T5" fmla="*/ 548 h 5678"/>
                  <a:gd name="T6" fmla="*/ 548 w 5681"/>
                  <a:gd name="T7" fmla="*/ 1846 h 5678"/>
                  <a:gd name="T8" fmla="*/ 1847 w 5681"/>
                  <a:gd name="T9" fmla="*/ 5128 h 5678"/>
                </a:gdLst>
                <a:ahLst/>
                <a:cxnLst>
                  <a:cxn ang="0">
                    <a:pos x="T0" y="T1"/>
                  </a:cxn>
                  <a:cxn ang="0">
                    <a:pos x="T2" y="T3"/>
                  </a:cxn>
                  <a:cxn ang="0">
                    <a:pos x="T4" y="T5"/>
                  </a:cxn>
                  <a:cxn ang="0">
                    <a:pos x="T6" y="T7"/>
                  </a:cxn>
                  <a:cxn ang="0">
                    <a:pos x="T8" y="T9"/>
                  </a:cxn>
                </a:cxnLst>
                <a:rect l="0" t="0" r="r" b="b"/>
                <a:pathLst>
                  <a:path w="5681" h="5678">
                    <a:moveTo>
                      <a:pt x="1847" y="5128"/>
                    </a:moveTo>
                    <a:cubicBezTo>
                      <a:pt x="3116" y="5678"/>
                      <a:pt x="4585" y="5101"/>
                      <a:pt x="5133" y="3834"/>
                    </a:cubicBezTo>
                    <a:cubicBezTo>
                      <a:pt x="5681" y="2567"/>
                      <a:pt x="5102" y="1097"/>
                      <a:pt x="3835" y="548"/>
                    </a:cubicBezTo>
                    <a:cubicBezTo>
                      <a:pt x="2574" y="0"/>
                      <a:pt x="1098" y="579"/>
                      <a:pt x="548" y="1846"/>
                    </a:cubicBezTo>
                    <a:cubicBezTo>
                      <a:pt x="0" y="3113"/>
                      <a:pt x="589" y="4581"/>
                      <a:pt x="1847" y="5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2" name="Freeform 164"/>
              <p:cNvSpPr>
                <a:spLocks/>
              </p:cNvSpPr>
              <p:nvPr/>
            </p:nvSpPr>
            <p:spPr bwMode="auto">
              <a:xfrm>
                <a:off x="10941063" y="3513147"/>
                <a:ext cx="23813" cy="23813"/>
              </a:xfrm>
              <a:custGeom>
                <a:avLst/>
                <a:gdLst>
                  <a:gd name="T0" fmla="*/ 2629 w 2854"/>
                  <a:gd name="T1" fmla="*/ 1934 h 2817"/>
                  <a:gd name="T2" fmla="*/ 2712 w 2854"/>
                  <a:gd name="T3" fmla="*/ 1666 h 2817"/>
                  <a:gd name="T4" fmla="*/ 1678 w 2854"/>
                  <a:gd name="T5" fmla="*/ 121 h 2817"/>
                  <a:gd name="T6" fmla="*/ 224 w 2854"/>
                  <a:gd name="T7" fmla="*/ 885 h 2817"/>
                  <a:gd name="T8" fmla="*/ 140 w 2854"/>
                  <a:gd name="T9" fmla="*/ 1154 h 2817"/>
                  <a:gd name="T10" fmla="*/ 1170 w 2854"/>
                  <a:gd name="T11" fmla="*/ 2696 h 2817"/>
                  <a:gd name="T12" fmla="*/ 2629 w 2854"/>
                  <a:gd name="T13" fmla="*/ 1934 h 2817"/>
                </a:gdLst>
                <a:ahLst/>
                <a:cxnLst>
                  <a:cxn ang="0">
                    <a:pos x="T0" y="T1"/>
                  </a:cxn>
                  <a:cxn ang="0">
                    <a:pos x="T2" y="T3"/>
                  </a:cxn>
                  <a:cxn ang="0">
                    <a:pos x="T4" y="T5"/>
                  </a:cxn>
                  <a:cxn ang="0">
                    <a:pos x="T6" y="T7"/>
                  </a:cxn>
                  <a:cxn ang="0">
                    <a:pos x="T8" y="T9"/>
                  </a:cxn>
                  <a:cxn ang="0">
                    <a:pos x="T10" y="T11"/>
                  </a:cxn>
                  <a:cxn ang="0">
                    <a:pos x="T12" y="T13"/>
                  </a:cxn>
                </a:cxnLst>
                <a:rect l="0" t="0" r="r" b="b"/>
                <a:pathLst>
                  <a:path w="2854" h="2817">
                    <a:moveTo>
                      <a:pt x="2629" y="1934"/>
                    </a:moveTo>
                    <a:cubicBezTo>
                      <a:pt x="2667" y="1850"/>
                      <a:pt x="2696" y="1763"/>
                      <a:pt x="2712" y="1666"/>
                    </a:cubicBezTo>
                    <a:cubicBezTo>
                      <a:pt x="2854" y="953"/>
                      <a:pt x="2392" y="265"/>
                      <a:pt x="1678" y="121"/>
                    </a:cubicBezTo>
                    <a:cubicBezTo>
                      <a:pt x="1062" y="0"/>
                      <a:pt x="463" y="331"/>
                      <a:pt x="224" y="885"/>
                    </a:cubicBezTo>
                    <a:cubicBezTo>
                      <a:pt x="188" y="969"/>
                      <a:pt x="160" y="1057"/>
                      <a:pt x="140" y="1154"/>
                    </a:cubicBezTo>
                    <a:cubicBezTo>
                      <a:pt x="0" y="1864"/>
                      <a:pt x="460" y="2556"/>
                      <a:pt x="1170" y="2696"/>
                    </a:cubicBezTo>
                    <a:cubicBezTo>
                      <a:pt x="1790" y="2817"/>
                      <a:pt x="2388" y="2488"/>
                      <a:pt x="2629" y="1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3" name="Freeform 165"/>
              <p:cNvSpPr>
                <a:spLocks/>
              </p:cNvSpPr>
              <p:nvPr/>
            </p:nvSpPr>
            <p:spPr bwMode="auto">
              <a:xfrm>
                <a:off x="10656900" y="3438534"/>
                <a:ext cx="23813" cy="22225"/>
              </a:xfrm>
              <a:custGeom>
                <a:avLst/>
                <a:gdLst>
                  <a:gd name="T0" fmla="*/ 1314 w 2699"/>
                  <a:gd name="T1" fmla="*/ 2687 h 2698"/>
                  <a:gd name="T2" fmla="*/ 2573 w 2699"/>
                  <a:gd name="T3" fmla="*/ 1875 h 2698"/>
                  <a:gd name="T4" fmla="*/ 2685 w 2699"/>
                  <a:gd name="T5" fmla="*/ 1382 h 2698"/>
                  <a:gd name="T6" fmla="*/ 1380 w 2699"/>
                  <a:gd name="T7" fmla="*/ 18 h 2698"/>
                  <a:gd name="T8" fmla="*/ 124 w 2699"/>
                  <a:gd name="T9" fmla="*/ 814 h 2698"/>
                  <a:gd name="T10" fmla="*/ 16 w 2699"/>
                  <a:gd name="T11" fmla="*/ 1316 h 2698"/>
                  <a:gd name="T12" fmla="*/ 1314 w 2699"/>
                  <a:gd name="T13" fmla="*/ 2687 h 2698"/>
                </a:gdLst>
                <a:ahLst/>
                <a:cxnLst>
                  <a:cxn ang="0">
                    <a:pos x="T0" y="T1"/>
                  </a:cxn>
                  <a:cxn ang="0">
                    <a:pos x="T2" y="T3"/>
                  </a:cxn>
                  <a:cxn ang="0">
                    <a:pos x="T4" y="T5"/>
                  </a:cxn>
                  <a:cxn ang="0">
                    <a:pos x="T6" y="T7"/>
                  </a:cxn>
                  <a:cxn ang="0">
                    <a:pos x="T8" y="T9"/>
                  </a:cxn>
                  <a:cxn ang="0">
                    <a:pos x="T10" y="T11"/>
                  </a:cxn>
                  <a:cxn ang="0">
                    <a:pos x="T12" y="T13"/>
                  </a:cxn>
                </a:cxnLst>
                <a:rect l="0" t="0" r="r" b="b"/>
                <a:pathLst>
                  <a:path w="2699" h="2698">
                    <a:moveTo>
                      <a:pt x="1314" y="2687"/>
                    </a:moveTo>
                    <a:cubicBezTo>
                      <a:pt x="1874" y="2698"/>
                      <a:pt x="2365" y="2362"/>
                      <a:pt x="2573" y="1875"/>
                    </a:cubicBezTo>
                    <a:cubicBezTo>
                      <a:pt x="2640" y="1724"/>
                      <a:pt x="2678" y="1560"/>
                      <a:pt x="2685" y="1382"/>
                    </a:cubicBezTo>
                    <a:cubicBezTo>
                      <a:pt x="2699" y="647"/>
                      <a:pt x="2115" y="33"/>
                      <a:pt x="1380" y="18"/>
                    </a:cubicBezTo>
                    <a:cubicBezTo>
                      <a:pt x="819" y="0"/>
                      <a:pt x="334" y="331"/>
                      <a:pt x="124" y="814"/>
                    </a:cubicBezTo>
                    <a:cubicBezTo>
                      <a:pt x="57" y="967"/>
                      <a:pt x="20" y="1138"/>
                      <a:pt x="16" y="1316"/>
                    </a:cubicBezTo>
                    <a:cubicBezTo>
                      <a:pt x="0" y="2053"/>
                      <a:pt x="577" y="2662"/>
                      <a:pt x="1314" y="26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4" name="Freeform 166"/>
              <p:cNvSpPr>
                <a:spLocks/>
              </p:cNvSpPr>
              <p:nvPr/>
            </p:nvSpPr>
            <p:spPr bwMode="auto">
              <a:xfrm>
                <a:off x="10898200" y="3462347"/>
                <a:ext cx="117475" cy="144463"/>
              </a:xfrm>
              <a:custGeom>
                <a:avLst/>
                <a:gdLst>
                  <a:gd name="T0" fmla="*/ 8976 w 13514"/>
                  <a:gd name="T1" fmla="*/ 13315 h 16829"/>
                  <a:gd name="T2" fmla="*/ 11121 w 13514"/>
                  <a:gd name="T3" fmla="*/ 16829 h 16829"/>
                  <a:gd name="T4" fmla="*/ 12042 w 13514"/>
                  <a:gd name="T5" fmla="*/ 15997 h 16829"/>
                  <a:gd name="T6" fmla="*/ 10235 w 13514"/>
                  <a:gd name="T7" fmla="*/ 11356 h 16829"/>
                  <a:gd name="T8" fmla="*/ 12541 w 13514"/>
                  <a:gd name="T9" fmla="*/ 15654 h 16829"/>
                  <a:gd name="T10" fmla="*/ 13514 w 13514"/>
                  <a:gd name="T11" fmla="*/ 14908 h 16829"/>
                  <a:gd name="T12" fmla="*/ 11709 w 13514"/>
                  <a:gd name="T13" fmla="*/ 10537 h 16829"/>
                  <a:gd name="T14" fmla="*/ 9313 w 13514"/>
                  <a:gd name="T15" fmla="*/ 5875 h 16829"/>
                  <a:gd name="T16" fmla="*/ 6600 w 13514"/>
                  <a:gd name="T17" fmla="*/ 0 h 16829"/>
                  <a:gd name="T18" fmla="*/ 5176 w 13514"/>
                  <a:gd name="T19" fmla="*/ 1042 h 16829"/>
                  <a:gd name="T20" fmla="*/ 7692 w 13514"/>
                  <a:gd name="T21" fmla="*/ 5533 h 16829"/>
                  <a:gd name="T22" fmla="*/ 8354 w 13514"/>
                  <a:gd name="T23" fmla="*/ 8700 h 16829"/>
                  <a:gd name="T24" fmla="*/ 8260 w 13514"/>
                  <a:gd name="T25" fmla="*/ 8875 h 16829"/>
                  <a:gd name="T26" fmla="*/ 4493 w 13514"/>
                  <a:gd name="T27" fmla="*/ 8756 h 16829"/>
                  <a:gd name="T28" fmla="*/ 406 w 13514"/>
                  <a:gd name="T29" fmla="*/ 6732 h 16829"/>
                  <a:gd name="T30" fmla="*/ 0 w 13514"/>
                  <a:gd name="T31" fmla="*/ 8758 h 16829"/>
                  <a:gd name="T32" fmla="*/ 5730 w 13514"/>
                  <a:gd name="T33" fmla="*/ 10251 h 16829"/>
                  <a:gd name="T34" fmla="*/ 8976 w 13514"/>
                  <a:gd name="T35" fmla="*/ 13315 h 16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4" h="16829">
                    <a:moveTo>
                      <a:pt x="8976" y="13315"/>
                    </a:moveTo>
                    <a:cubicBezTo>
                      <a:pt x="10005" y="14482"/>
                      <a:pt x="11066" y="16712"/>
                      <a:pt x="11121" y="16829"/>
                    </a:cubicBezTo>
                    <a:lnTo>
                      <a:pt x="12042" y="15997"/>
                    </a:lnTo>
                    <a:lnTo>
                      <a:pt x="10235" y="11356"/>
                    </a:lnTo>
                    <a:lnTo>
                      <a:pt x="12541" y="15654"/>
                    </a:lnTo>
                    <a:lnTo>
                      <a:pt x="13514" y="14908"/>
                    </a:lnTo>
                    <a:cubicBezTo>
                      <a:pt x="13470" y="14787"/>
                      <a:pt x="12644" y="12528"/>
                      <a:pt x="11709" y="10537"/>
                    </a:cubicBezTo>
                    <a:cubicBezTo>
                      <a:pt x="10872" y="8729"/>
                      <a:pt x="9955" y="7289"/>
                      <a:pt x="9313" y="5875"/>
                    </a:cubicBezTo>
                    <a:cubicBezTo>
                      <a:pt x="8697" y="4505"/>
                      <a:pt x="6706" y="226"/>
                      <a:pt x="6600" y="0"/>
                    </a:cubicBezTo>
                    <a:lnTo>
                      <a:pt x="5176" y="1042"/>
                    </a:lnTo>
                    <a:cubicBezTo>
                      <a:pt x="5261" y="1163"/>
                      <a:pt x="6769" y="3490"/>
                      <a:pt x="7692" y="5533"/>
                    </a:cubicBezTo>
                    <a:cubicBezTo>
                      <a:pt x="8375" y="7043"/>
                      <a:pt x="8632" y="8055"/>
                      <a:pt x="8354" y="8700"/>
                    </a:cubicBezTo>
                    <a:cubicBezTo>
                      <a:pt x="8325" y="8763"/>
                      <a:pt x="8294" y="8819"/>
                      <a:pt x="8260" y="8875"/>
                    </a:cubicBezTo>
                    <a:cubicBezTo>
                      <a:pt x="7978" y="9286"/>
                      <a:pt x="6706" y="9617"/>
                      <a:pt x="4493" y="8756"/>
                    </a:cubicBezTo>
                    <a:cubicBezTo>
                      <a:pt x="2418" y="7944"/>
                      <a:pt x="505" y="6793"/>
                      <a:pt x="406" y="6732"/>
                    </a:cubicBezTo>
                    <a:lnTo>
                      <a:pt x="0" y="8758"/>
                    </a:lnTo>
                    <a:cubicBezTo>
                      <a:pt x="137" y="8745"/>
                      <a:pt x="2743" y="8524"/>
                      <a:pt x="5730" y="10251"/>
                    </a:cubicBezTo>
                    <a:cubicBezTo>
                      <a:pt x="7353" y="11186"/>
                      <a:pt x="7951" y="12158"/>
                      <a:pt x="8976" y="13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5" name="Freeform 167"/>
              <p:cNvSpPr>
                <a:spLocks/>
              </p:cNvSpPr>
              <p:nvPr/>
            </p:nvSpPr>
            <p:spPr bwMode="auto">
              <a:xfrm>
                <a:off x="10609275" y="3397259"/>
                <a:ext cx="130175" cy="138113"/>
              </a:xfrm>
              <a:custGeom>
                <a:avLst/>
                <a:gdLst>
                  <a:gd name="T0" fmla="*/ 13003 w 15041"/>
                  <a:gd name="T1" fmla="*/ 15876 h 15876"/>
                  <a:gd name="T2" fmla="*/ 13905 w 15041"/>
                  <a:gd name="T3" fmla="*/ 14370 h 15876"/>
                  <a:gd name="T4" fmla="*/ 10047 w 15041"/>
                  <a:gd name="T5" fmla="*/ 10785 h 15876"/>
                  <a:gd name="T6" fmla="*/ 14268 w 15041"/>
                  <a:gd name="T7" fmla="*/ 13831 h 15876"/>
                  <a:gd name="T8" fmla="*/ 15041 w 15041"/>
                  <a:gd name="T9" fmla="*/ 12677 h 15876"/>
                  <a:gd name="T10" fmla="*/ 12281 w 15041"/>
                  <a:gd name="T11" fmla="*/ 9978 h 15876"/>
                  <a:gd name="T12" fmla="*/ 9960 w 15041"/>
                  <a:gd name="T13" fmla="*/ 6074 h 15876"/>
                  <a:gd name="T14" fmla="*/ 9752 w 15041"/>
                  <a:gd name="T15" fmla="*/ 52 h 15876"/>
                  <a:gd name="T16" fmla="*/ 7651 w 15041"/>
                  <a:gd name="T17" fmla="*/ 0 h 15876"/>
                  <a:gd name="T18" fmla="*/ 8747 w 15041"/>
                  <a:gd name="T19" fmla="*/ 4507 h 15876"/>
                  <a:gd name="T20" fmla="*/ 8560 w 15041"/>
                  <a:gd name="T21" fmla="*/ 7631 h 15876"/>
                  <a:gd name="T22" fmla="*/ 8027 w 15041"/>
                  <a:gd name="T23" fmla="*/ 8278 h 15876"/>
                  <a:gd name="T24" fmla="*/ 4831 w 15041"/>
                  <a:gd name="T25" fmla="*/ 6964 h 15876"/>
                  <a:gd name="T26" fmla="*/ 931 w 15041"/>
                  <a:gd name="T27" fmla="*/ 3479 h 15876"/>
                  <a:gd name="T28" fmla="*/ 0 w 15041"/>
                  <a:gd name="T29" fmla="*/ 5091 h 15876"/>
                  <a:gd name="T30" fmla="*/ 4813 w 15041"/>
                  <a:gd name="T31" fmla="*/ 8651 h 15876"/>
                  <a:gd name="T32" fmla="*/ 8913 w 15041"/>
                  <a:gd name="T33" fmla="*/ 12079 h 15876"/>
                  <a:gd name="T34" fmla="*/ 13003 w 15041"/>
                  <a:gd name="T35" fmla="*/ 15876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41" h="15876">
                    <a:moveTo>
                      <a:pt x="13003" y="15876"/>
                    </a:moveTo>
                    <a:lnTo>
                      <a:pt x="13905" y="14370"/>
                    </a:lnTo>
                    <a:lnTo>
                      <a:pt x="10047" y="10785"/>
                    </a:lnTo>
                    <a:lnTo>
                      <a:pt x="14268" y="13831"/>
                    </a:lnTo>
                    <a:lnTo>
                      <a:pt x="15041" y="12677"/>
                    </a:lnTo>
                    <a:cubicBezTo>
                      <a:pt x="14948" y="12607"/>
                      <a:pt x="13204" y="11257"/>
                      <a:pt x="12281" y="9978"/>
                    </a:cubicBezTo>
                    <a:cubicBezTo>
                      <a:pt x="11353" y="8693"/>
                      <a:pt x="10525" y="7889"/>
                      <a:pt x="9960" y="6074"/>
                    </a:cubicBezTo>
                    <a:cubicBezTo>
                      <a:pt x="8900" y="2717"/>
                      <a:pt x="9709" y="188"/>
                      <a:pt x="9752" y="52"/>
                    </a:cubicBezTo>
                    <a:lnTo>
                      <a:pt x="7651" y="0"/>
                    </a:lnTo>
                    <a:cubicBezTo>
                      <a:pt x="7691" y="113"/>
                      <a:pt x="8406" y="2271"/>
                      <a:pt x="8747" y="4507"/>
                    </a:cubicBezTo>
                    <a:cubicBezTo>
                      <a:pt x="8974" y="6002"/>
                      <a:pt x="8821" y="7027"/>
                      <a:pt x="8560" y="7631"/>
                    </a:cubicBezTo>
                    <a:cubicBezTo>
                      <a:pt x="8402" y="7995"/>
                      <a:pt x="8205" y="8208"/>
                      <a:pt x="8027" y="8278"/>
                    </a:cubicBezTo>
                    <a:cubicBezTo>
                      <a:pt x="7304" y="8558"/>
                      <a:pt x="6301" y="8082"/>
                      <a:pt x="4831" y="6964"/>
                    </a:cubicBezTo>
                    <a:cubicBezTo>
                      <a:pt x="3005" y="5600"/>
                      <a:pt x="1034" y="3585"/>
                      <a:pt x="931" y="3479"/>
                    </a:cubicBezTo>
                    <a:lnTo>
                      <a:pt x="0" y="5091"/>
                    </a:lnTo>
                    <a:cubicBezTo>
                      <a:pt x="178" y="5226"/>
                      <a:pt x="3586" y="7737"/>
                      <a:pt x="4813" y="8651"/>
                    </a:cubicBezTo>
                    <a:cubicBezTo>
                      <a:pt x="6075" y="9608"/>
                      <a:pt x="7301" y="10826"/>
                      <a:pt x="8913" y="12079"/>
                    </a:cubicBezTo>
                    <a:cubicBezTo>
                      <a:pt x="10676" y="13434"/>
                      <a:pt x="12886" y="15754"/>
                      <a:pt x="13003" y="158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6" name="Freeform 168"/>
              <p:cNvSpPr>
                <a:spLocks/>
              </p:cNvSpPr>
              <p:nvPr/>
            </p:nvSpPr>
            <p:spPr bwMode="auto">
              <a:xfrm>
                <a:off x="10982338" y="3463934"/>
                <a:ext cx="276225" cy="201613"/>
              </a:xfrm>
              <a:custGeom>
                <a:avLst/>
                <a:gdLst>
                  <a:gd name="T0" fmla="*/ 14416 w 32097"/>
                  <a:gd name="T1" fmla="*/ 10061 h 23374"/>
                  <a:gd name="T2" fmla="*/ 7396 w 32097"/>
                  <a:gd name="T3" fmla="*/ 14859 h 23374"/>
                  <a:gd name="T4" fmla="*/ 0 w 32097"/>
                  <a:gd name="T5" fmla="*/ 17422 h 23374"/>
                  <a:gd name="T6" fmla="*/ 1178 w 32097"/>
                  <a:gd name="T7" fmla="*/ 19469 h 23374"/>
                  <a:gd name="T8" fmla="*/ 10548 w 32097"/>
                  <a:gd name="T9" fmla="*/ 17988 h 23374"/>
                  <a:gd name="T10" fmla="*/ 1609 w 32097"/>
                  <a:gd name="T11" fmla="*/ 20537 h 23374"/>
                  <a:gd name="T12" fmla="*/ 2783 w 32097"/>
                  <a:gd name="T13" fmla="*/ 23374 h 23374"/>
                  <a:gd name="T14" fmla="*/ 11472 w 32097"/>
                  <a:gd name="T15" fmla="*/ 21069 h 23374"/>
                  <a:gd name="T16" fmla="*/ 21125 w 32097"/>
                  <a:gd name="T17" fmla="*/ 18491 h 23374"/>
                  <a:gd name="T18" fmla="*/ 32097 w 32097"/>
                  <a:gd name="T19" fmla="*/ 16231 h 23374"/>
                  <a:gd name="T20" fmla="*/ 31777 w 32097"/>
                  <a:gd name="T21" fmla="*/ 12755 h 23374"/>
                  <a:gd name="T22" fmla="*/ 22419 w 32097"/>
                  <a:gd name="T23" fmla="*/ 15612 h 23374"/>
                  <a:gd name="T24" fmla="*/ 15960 w 32097"/>
                  <a:gd name="T25" fmla="*/ 15314 h 23374"/>
                  <a:gd name="T26" fmla="*/ 16303 w 32097"/>
                  <a:gd name="T27" fmla="*/ 10875 h 23374"/>
                  <a:gd name="T28" fmla="*/ 17698 w 32097"/>
                  <a:gd name="T29" fmla="*/ 8355 h 23374"/>
                  <a:gd name="T30" fmla="*/ 23114 w 32097"/>
                  <a:gd name="T31" fmla="*/ 1563 h 23374"/>
                  <a:gd name="T32" fmla="*/ 19507 w 32097"/>
                  <a:gd name="T33" fmla="*/ 0 h 23374"/>
                  <a:gd name="T34" fmla="*/ 18244 w 32097"/>
                  <a:gd name="T35" fmla="*/ 4141 h 23374"/>
                  <a:gd name="T36" fmla="*/ 14416 w 32097"/>
                  <a:gd name="T37" fmla="*/ 1006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97" h="23374">
                    <a:moveTo>
                      <a:pt x="14416" y="10061"/>
                    </a:moveTo>
                    <a:cubicBezTo>
                      <a:pt x="12020" y="12686"/>
                      <a:pt x="9968" y="13416"/>
                      <a:pt x="7396" y="14859"/>
                    </a:cubicBezTo>
                    <a:cubicBezTo>
                      <a:pt x="4817" y="16293"/>
                      <a:pt x="241" y="17366"/>
                      <a:pt x="0" y="17422"/>
                    </a:cubicBezTo>
                    <a:lnTo>
                      <a:pt x="1178" y="19469"/>
                    </a:lnTo>
                    <a:lnTo>
                      <a:pt x="10548" y="17988"/>
                    </a:lnTo>
                    <a:lnTo>
                      <a:pt x="1609" y="20537"/>
                    </a:lnTo>
                    <a:lnTo>
                      <a:pt x="2783" y="23374"/>
                    </a:lnTo>
                    <a:cubicBezTo>
                      <a:pt x="3014" y="23304"/>
                      <a:pt x="7392" y="21998"/>
                      <a:pt x="11472" y="21069"/>
                    </a:cubicBezTo>
                    <a:cubicBezTo>
                      <a:pt x="15182" y="20228"/>
                      <a:pt x="18230" y="19108"/>
                      <a:pt x="21125" y="18491"/>
                    </a:cubicBezTo>
                    <a:cubicBezTo>
                      <a:pt x="23920" y="17897"/>
                      <a:pt x="31689" y="16313"/>
                      <a:pt x="32097" y="16231"/>
                    </a:cubicBezTo>
                    <a:lnTo>
                      <a:pt x="31777" y="12755"/>
                    </a:lnTo>
                    <a:cubicBezTo>
                      <a:pt x="31518" y="12855"/>
                      <a:pt x="26589" y="14717"/>
                      <a:pt x="22419" y="15612"/>
                    </a:cubicBezTo>
                    <a:cubicBezTo>
                      <a:pt x="19037" y="16340"/>
                      <a:pt x="16964" y="16362"/>
                      <a:pt x="15960" y="15314"/>
                    </a:cubicBezTo>
                    <a:cubicBezTo>
                      <a:pt x="15457" y="14795"/>
                      <a:pt x="15282" y="13233"/>
                      <a:pt x="16303" y="10875"/>
                    </a:cubicBezTo>
                    <a:cubicBezTo>
                      <a:pt x="16630" y="10116"/>
                      <a:pt x="17087" y="9272"/>
                      <a:pt x="17698" y="8355"/>
                    </a:cubicBezTo>
                    <a:cubicBezTo>
                      <a:pt x="20047" y="4818"/>
                      <a:pt x="22962" y="1729"/>
                      <a:pt x="23114" y="1563"/>
                    </a:cubicBezTo>
                    <a:lnTo>
                      <a:pt x="19507" y="0"/>
                    </a:lnTo>
                    <a:cubicBezTo>
                      <a:pt x="19495" y="92"/>
                      <a:pt x="19285" y="1738"/>
                      <a:pt x="18244" y="4141"/>
                    </a:cubicBezTo>
                    <a:cubicBezTo>
                      <a:pt x="17482" y="5897"/>
                      <a:pt x="16283" y="8006"/>
                      <a:pt x="14416" y="10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7" name="Freeform 169"/>
              <p:cNvSpPr>
                <a:spLocks/>
              </p:cNvSpPr>
              <p:nvPr/>
            </p:nvSpPr>
            <p:spPr bwMode="auto">
              <a:xfrm>
                <a:off x="11133150" y="3714760"/>
                <a:ext cx="22225" cy="22225"/>
              </a:xfrm>
              <a:custGeom>
                <a:avLst/>
                <a:gdLst>
                  <a:gd name="T0" fmla="*/ 2324 w 2527"/>
                  <a:gd name="T1" fmla="*/ 1762 h 2605"/>
                  <a:gd name="T2" fmla="*/ 1970 w 2527"/>
                  <a:gd name="T3" fmla="*/ 387 h 2605"/>
                  <a:gd name="T4" fmla="*/ 349 w 2527"/>
                  <a:gd name="T5" fmla="*/ 597 h 2605"/>
                  <a:gd name="T6" fmla="*/ 205 w 2527"/>
                  <a:gd name="T7" fmla="*/ 840 h 2605"/>
                  <a:gd name="T8" fmla="*/ 561 w 2527"/>
                  <a:gd name="T9" fmla="*/ 2218 h 2605"/>
                  <a:gd name="T10" fmla="*/ 2180 w 2527"/>
                  <a:gd name="T11" fmla="*/ 2008 h 2605"/>
                  <a:gd name="T12" fmla="*/ 2324 w 2527"/>
                  <a:gd name="T13" fmla="*/ 1762 h 2605"/>
                </a:gdLst>
                <a:ahLst/>
                <a:cxnLst>
                  <a:cxn ang="0">
                    <a:pos x="T0" y="T1"/>
                  </a:cxn>
                  <a:cxn ang="0">
                    <a:pos x="T2" y="T3"/>
                  </a:cxn>
                  <a:cxn ang="0">
                    <a:pos x="T4" y="T5"/>
                  </a:cxn>
                  <a:cxn ang="0">
                    <a:pos x="T6" y="T7"/>
                  </a:cxn>
                  <a:cxn ang="0">
                    <a:pos x="T8" y="T9"/>
                  </a:cxn>
                  <a:cxn ang="0">
                    <a:pos x="T10" y="T11"/>
                  </a:cxn>
                  <a:cxn ang="0">
                    <a:pos x="T12" y="T13"/>
                  </a:cxn>
                </a:cxnLst>
                <a:rect l="0" t="0" r="r" b="b"/>
                <a:pathLst>
                  <a:path w="2527" h="2605">
                    <a:moveTo>
                      <a:pt x="2324" y="1762"/>
                    </a:moveTo>
                    <a:cubicBezTo>
                      <a:pt x="2527" y="1291"/>
                      <a:pt x="2398" y="721"/>
                      <a:pt x="1970" y="387"/>
                    </a:cubicBezTo>
                    <a:cubicBezTo>
                      <a:pt x="1467" y="0"/>
                      <a:pt x="741" y="94"/>
                      <a:pt x="349" y="597"/>
                    </a:cubicBezTo>
                    <a:cubicBezTo>
                      <a:pt x="288" y="674"/>
                      <a:pt x="241" y="755"/>
                      <a:pt x="205" y="840"/>
                    </a:cubicBezTo>
                    <a:cubicBezTo>
                      <a:pt x="0" y="1312"/>
                      <a:pt x="133" y="1880"/>
                      <a:pt x="561" y="2218"/>
                    </a:cubicBezTo>
                    <a:cubicBezTo>
                      <a:pt x="1062" y="2605"/>
                      <a:pt x="1787" y="2507"/>
                      <a:pt x="2180" y="2008"/>
                    </a:cubicBezTo>
                    <a:cubicBezTo>
                      <a:pt x="2238" y="1929"/>
                      <a:pt x="2286" y="1850"/>
                      <a:pt x="2324" y="17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8" name="Freeform 170"/>
              <p:cNvSpPr>
                <a:spLocks/>
              </p:cNvSpPr>
              <p:nvPr/>
            </p:nvSpPr>
            <p:spPr bwMode="auto">
              <a:xfrm>
                <a:off x="11101400" y="3640147"/>
                <a:ext cx="79375" cy="127000"/>
              </a:xfrm>
              <a:custGeom>
                <a:avLst/>
                <a:gdLst>
                  <a:gd name="T0" fmla="*/ 5286 w 9375"/>
                  <a:gd name="T1" fmla="*/ 5061 h 14816"/>
                  <a:gd name="T2" fmla="*/ 3891 w 9375"/>
                  <a:gd name="T3" fmla="*/ 780 h 14816"/>
                  <a:gd name="T4" fmla="*/ 2770 w 9375"/>
                  <a:gd name="T5" fmla="*/ 1191 h 14816"/>
                  <a:gd name="T6" fmla="*/ 3309 w 9375"/>
                  <a:gd name="T7" fmla="*/ 4482 h 14816"/>
                  <a:gd name="T8" fmla="*/ 2937 w 9375"/>
                  <a:gd name="T9" fmla="*/ 8393 h 14816"/>
                  <a:gd name="T10" fmla="*/ 2648 w 9375"/>
                  <a:gd name="T11" fmla="*/ 9133 h 14816"/>
                  <a:gd name="T12" fmla="*/ 0 w 9375"/>
                  <a:gd name="T13" fmla="*/ 12697 h 14816"/>
                  <a:gd name="T14" fmla="*/ 1438 w 9375"/>
                  <a:gd name="T15" fmla="*/ 13808 h 14816"/>
                  <a:gd name="T16" fmla="*/ 2337 w 9375"/>
                  <a:gd name="T17" fmla="*/ 11464 h 14816"/>
                  <a:gd name="T18" fmla="*/ 2982 w 9375"/>
                  <a:gd name="T19" fmla="*/ 10100 h 14816"/>
                  <a:gd name="T20" fmla="*/ 5408 w 9375"/>
                  <a:gd name="T21" fmla="*/ 7848 h 14816"/>
                  <a:gd name="T22" fmla="*/ 6970 w 9375"/>
                  <a:gd name="T23" fmla="*/ 10390 h 14816"/>
                  <a:gd name="T24" fmla="*/ 7896 w 9375"/>
                  <a:gd name="T25" fmla="*/ 14816 h 14816"/>
                  <a:gd name="T26" fmla="*/ 9375 w 9375"/>
                  <a:gd name="T27" fmla="*/ 14169 h 14816"/>
                  <a:gd name="T28" fmla="*/ 7845 w 9375"/>
                  <a:gd name="T29" fmla="*/ 9223 h 14816"/>
                  <a:gd name="T30" fmla="*/ 6736 w 9375"/>
                  <a:gd name="T31" fmla="*/ 4744 h 14816"/>
                  <a:gd name="T32" fmla="*/ 5822 w 9375"/>
                  <a:gd name="T33" fmla="*/ 0 h 14816"/>
                  <a:gd name="T34" fmla="*/ 4423 w 9375"/>
                  <a:gd name="T35" fmla="*/ 588 h 14816"/>
                  <a:gd name="T36" fmla="*/ 5286 w 9375"/>
                  <a:gd name="T37" fmla="*/ 5061 h 14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5" h="14816">
                    <a:moveTo>
                      <a:pt x="5286" y="5061"/>
                    </a:moveTo>
                    <a:lnTo>
                      <a:pt x="3891" y="780"/>
                    </a:lnTo>
                    <a:lnTo>
                      <a:pt x="2770" y="1191"/>
                    </a:lnTo>
                    <a:cubicBezTo>
                      <a:pt x="2795" y="1287"/>
                      <a:pt x="3320" y="3116"/>
                      <a:pt x="3309" y="4482"/>
                    </a:cubicBezTo>
                    <a:cubicBezTo>
                      <a:pt x="3302" y="5850"/>
                      <a:pt x="3467" y="6836"/>
                      <a:pt x="2937" y="8393"/>
                    </a:cubicBezTo>
                    <a:cubicBezTo>
                      <a:pt x="2849" y="8650"/>
                      <a:pt x="2752" y="8898"/>
                      <a:pt x="2648" y="9133"/>
                    </a:cubicBezTo>
                    <a:cubicBezTo>
                      <a:pt x="1620" y="11511"/>
                      <a:pt x="79" y="12636"/>
                      <a:pt x="0" y="12697"/>
                    </a:cubicBezTo>
                    <a:lnTo>
                      <a:pt x="1438" y="13808"/>
                    </a:lnTo>
                    <a:cubicBezTo>
                      <a:pt x="1454" y="13754"/>
                      <a:pt x="1787" y="12730"/>
                      <a:pt x="2337" y="11464"/>
                    </a:cubicBezTo>
                    <a:cubicBezTo>
                      <a:pt x="2531" y="11020"/>
                      <a:pt x="2747" y="10551"/>
                      <a:pt x="2982" y="10100"/>
                    </a:cubicBezTo>
                    <a:cubicBezTo>
                      <a:pt x="3944" y="8251"/>
                      <a:pt x="4981" y="7726"/>
                      <a:pt x="5408" y="7848"/>
                    </a:cubicBezTo>
                    <a:cubicBezTo>
                      <a:pt x="6050" y="8023"/>
                      <a:pt x="6506" y="8862"/>
                      <a:pt x="6970" y="10390"/>
                    </a:cubicBezTo>
                    <a:cubicBezTo>
                      <a:pt x="7527" y="12280"/>
                      <a:pt x="7878" y="14690"/>
                      <a:pt x="7896" y="14816"/>
                    </a:cubicBezTo>
                    <a:lnTo>
                      <a:pt x="9375" y="14169"/>
                    </a:lnTo>
                    <a:cubicBezTo>
                      <a:pt x="9317" y="13986"/>
                      <a:pt x="8224" y="10494"/>
                      <a:pt x="7845" y="9223"/>
                    </a:cubicBezTo>
                    <a:cubicBezTo>
                      <a:pt x="7452" y="7918"/>
                      <a:pt x="7223" y="6432"/>
                      <a:pt x="6736" y="4744"/>
                    </a:cubicBezTo>
                    <a:cubicBezTo>
                      <a:pt x="6203" y="2895"/>
                      <a:pt x="5843" y="145"/>
                      <a:pt x="5822" y="0"/>
                    </a:cubicBezTo>
                    <a:lnTo>
                      <a:pt x="4423" y="588"/>
                    </a:lnTo>
                    <a:lnTo>
                      <a:pt x="5286" y="50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9" name="Freeform 171"/>
              <p:cNvSpPr>
                <a:spLocks/>
              </p:cNvSpPr>
              <p:nvPr/>
            </p:nvSpPr>
            <p:spPr bwMode="auto">
              <a:xfrm>
                <a:off x="10539425" y="3498859"/>
                <a:ext cx="34925" cy="36513"/>
              </a:xfrm>
              <a:custGeom>
                <a:avLst/>
                <a:gdLst>
                  <a:gd name="T0" fmla="*/ 349 w 4125"/>
                  <a:gd name="T1" fmla="*/ 1380 h 4252"/>
                  <a:gd name="T2" fmla="*/ 1003 w 4125"/>
                  <a:gd name="T3" fmla="*/ 3666 h 4252"/>
                  <a:gd name="T4" fmla="*/ 3600 w 4125"/>
                  <a:gd name="T5" fmla="*/ 3183 h 4252"/>
                  <a:gd name="T6" fmla="*/ 3776 w 4125"/>
                  <a:gd name="T7" fmla="*/ 2863 h 4252"/>
                  <a:gd name="T8" fmla="*/ 3124 w 4125"/>
                  <a:gd name="T9" fmla="*/ 586 h 4252"/>
                  <a:gd name="T10" fmla="*/ 525 w 4125"/>
                  <a:gd name="T11" fmla="*/ 1066 h 4252"/>
                  <a:gd name="T12" fmla="*/ 349 w 4125"/>
                  <a:gd name="T13" fmla="*/ 1380 h 4252"/>
                </a:gdLst>
                <a:ahLst/>
                <a:cxnLst>
                  <a:cxn ang="0">
                    <a:pos x="T0" y="T1"/>
                  </a:cxn>
                  <a:cxn ang="0">
                    <a:pos x="T2" y="T3"/>
                  </a:cxn>
                  <a:cxn ang="0">
                    <a:pos x="T4" y="T5"/>
                  </a:cxn>
                  <a:cxn ang="0">
                    <a:pos x="T6" y="T7"/>
                  </a:cxn>
                  <a:cxn ang="0">
                    <a:pos x="T8" y="T9"/>
                  </a:cxn>
                  <a:cxn ang="0">
                    <a:pos x="T10" y="T11"/>
                  </a:cxn>
                  <a:cxn ang="0">
                    <a:pos x="T12" y="T13"/>
                  </a:cxn>
                </a:cxnLst>
                <a:rect l="0" t="0" r="r" b="b"/>
                <a:pathLst>
                  <a:path w="4125" h="4252">
                    <a:moveTo>
                      <a:pt x="349" y="1380"/>
                    </a:moveTo>
                    <a:cubicBezTo>
                      <a:pt x="0" y="2187"/>
                      <a:pt x="255" y="3152"/>
                      <a:pt x="1003" y="3666"/>
                    </a:cubicBezTo>
                    <a:cubicBezTo>
                      <a:pt x="1857" y="4252"/>
                      <a:pt x="3016" y="4035"/>
                      <a:pt x="3600" y="3183"/>
                    </a:cubicBezTo>
                    <a:cubicBezTo>
                      <a:pt x="3670" y="3080"/>
                      <a:pt x="3729" y="2974"/>
                      <a:pt x="3776" y="2863"/>
                    </a:cubicBezTo>
                    <a:cubicBezTo>
                      <a:pt x="4125" y="2061"/>
                      <a:pt x="3875" y="1100"/>
                      <a:pt x="3124" y="586"/>
                    </a:cubicBezTo>
                    <a:cubicBezTo>
                      <a:pt x="2272" y="0"/>
                      <a:pt x="1105" y="217"/>
                      <a:pt x="525" y="1066"/>
                    </a:cubicBezTo>
                    <a:cubicBezTo>
                      <a:pt x="455" y="1166"/>
                      <a:pt x="396" y="1274"/>
                      <a:pt x="349" y="1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0" name="Freeform 172"/>
              <p:cNvSpPr>
                <a:spLocks/>
              </p:cNvSpPr>
              <p:nvPr/>
            </p:nvSpPr>
            <p:spPr bwMode="auto">
              <a:xfrm>
                <a:off x="10739450" y="3568709"/>
                <a:ext cx="90488" cy="90488"/>
              </a:xfrm>
              <a:custGeom>
                <a:avLst/>
                <a:gdLst>
                  <a:gd name="T0" fmla="*/ 3431 w 10548"/>
                  <a:gd name="T1" fmla="*/ 9527 h 10542"/>
                  <a:gd name="T2" fmla="*/ 9530 w 10548"/>
                  <a:gd name="T3" fmla="*/ 7115 h 10542"/>
                  <a:gd name="T4" fmla="*/ 7120 w 10548"/>
                  <a:gd name="T5" fmla="*/ 1021 h 10542"/>
                  <a:gd name="T6" fmla="*/ 1015 w 10548"/>
                  <a:gd name="T7" fmla="*/ 3424 h 10542"/>
                  <a:gd name="T8" fmla="*/ 3431 w 10548"/>
                  <a:gd name="T9" fmla="*/ 9527 h 10542"/>
                </a:gdLst>
                <a:ahLst/>
                <a:cxnLst>
                  <a:cxn ang="0">
                    <a:pos x="T0" y="T1"/>
                  </a:cxn>
                  <a:cxn ang="0">
                    <a:pos x="T2" y="T3"/>
                  </a:cxn>
                  <a:cxn ang="0">
                    <a:pos x="T4" y="T5"/>
                  </a:cxn>
                  <a:cxn ang="0">
                    <a:pos x="T6" y="T7"/>
                  </a:cxn>
                  <a:cxn ang="0">
                    <a:pos x="T8" y="T9"/>
                  </a:cxn>
                </a:cxnLst>
                <a:rect l="0" t="0" r="r" b="b"/>
                <a:pathLst>
                  <a:path w="10548" h="10542">
                    <a:moveTo>
                      <a:pt x="3431" y="9527"/>
                    </a:moveTo>
                    <a:cubicBezTo>
                      <a:pt x="5776" y="10542"/>
                      <a:pt x="8508" y="9464"/>
                      <a:pt x="9530" y="7115"/>
                    </a:cubicBezTo>
                    <a:cubicBezTo>
                      <a:pt x="10548" y="4762"/>
                      <a:pt x="9467" y="2038"/>
                      <a:pt x="7120" y="1021"/>
                    </a:cubicBezTo>
                    <a:cubicBezTo>
                      <a:pt x="4766" y="0"/>
                      <a:pt x="2036" y="1075"/>
                      <a:pt x="1015" y="3424"/>
                    </a:cubicBezTo>
                    <a:cubicBezTo>
                      <a:pt x="0" y="5776"/>
                      <a:pt x="1080" y="8508"/>
                      <a:pt x="3431" y="95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1" name="Freeform 173"/>
              <p:cNvSpPr>
                <a:spLocks/>
              </p:cNvSpPr>
              <p:nvPr/>
            </p:nvSpPr>
            <p:spPr bwMode="auto">
              <a:xfrm>
                <a:off x="10493387" y="3452822"/>
                <a:ext cx="131763" cy="204788"/>
              </a:xfrm>
              <a:custGeom>
                <a:avLst/>
                <a:gdLst>
                  <a:gd name="T0" fmla="*/ 7444 w 15305"/>
                  <a:gd name="T1" fmla="*/ 15555 h 23792"/>
                  <a:gd name="T2" fmla="*/ 10068 w 15305"/>
                  <a:gd name="T3" fmla="*/ 22358 h 23792"/>
                  <a:gd name="T4" fmla="*/ 11855 w 15305"/>
                  <a:gd name="T5" fmla="*/ 21597 h 23792"/>
                  <a:gd name="T6" fmla="*/ 10688 w 15305"/>
                  <a:gd name="T7" fmla="*/ 16312 h 23792"/>
                  <a:gd name="T8" fmla="*/ 10949 w 15305"/>
                  <a:gd name="T9" fmla="*/ 9953 h 23792"/>
                  <a:gd name="T10" fmla="*/ 11680 w 15305"/>
                  <a:gd name="T11" fmla="*/ 7888 h 23792"/>
                  <a:gd name="T12" fmla="*/ 15305 w 15305"/>
                  <a:gd name="T13" fmla="*/ 2728 h 23792"/>
                  <a:gd name="T14" fmla="*/ 12881 w 15305"/>
                  <a:gd name="T15" fmla="*/ 1062 h 23792"/>
                  <a:gd name="T16" fmla="*/ 10908 w 15305"/>
                  <a:gd name="T17" fmla="*/ 6770 h 23792"/>
                  <a:gd name="T18" fmla="*/ 10721 w 15305"/>
                  <a:gd name="T19" fmla="*/ 7187 h 23792"/>
                  <a:gd name="T20" fmla="*/ 7002 w 15305"/>
                  <a:gd name="T21" fmla="*/ 11058 h 23792"/>
                  <a:gd name="T22" fmla="*/ 4244 w 15305"/>
                  <a:gd name="T23" fmla="*/ 7078 h 23792"/>
                  <a:gd name="T24" fmla="*/ 2337 w 15305"/>
                  <a:gd name="T25" fmla="*/ 0 h 23792"/>
                  <a:gd name="T26" fmla="*/ 0 w 15305"/>
                  <a:gd name="T27" fmla="*/ 1181 h 23792"/>
                  <a:gd name="T28" fmla="*/ 2928 w 15305"/>
                  <a:gd name="T29" fmla="*/ 9042 h 23792"/>
                  <a:gd name="T30" fmla="*/ 5119 w 15305"/>
                  <a:gd name="T31" fmla="*/ 16195 h 23792"/>
                  <a:gd name="T32" fmla="*/ 7022 w 15305"/>
                  <a:gd name="T33" fmla="*/ 23792 h 23792"/>
                  <a:gd name="T34" fmla="*/ 9236 w 15305"/>
                  <a:gd name="T35" fmla="*/ 22710 h 23792"/>
                  <a:gd name="T36" fmla="*/ 7444 w 15305"/>
                  <a:gd name="T37" fmla="*/ 15555 h 2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05" h="23792">
                    <a:moveTo>
                      <a:pt x="7444" y="15555"/>
                    </a:moveTo>
                    <a:lnTo>
                      <a:pt x="10068" y="22358"/>
                    </a:lnTo>
                    <a:lnTo>
                      <a:pt x="11855" y="21597"/>
                    </a:lnTo>
                    <a:cubicBezTo>
                      <a:pt x="11804" y="21445"/>
                      <a:pt x="10796" y="18522"/>
                      <a:pt x="10688" y="16312"/>
                    </a:cubicBezTo>
                    <a:cubicBezTo>
                      <a:pt x="10579" y="14105"/>
                      <a:pt x="10228" y="12512"/>
                      <a:pt x="10949" y="9953"/>
                    </a:cubicBezTo>
                    <a:cubicBezTo>
                      <a:pt x="11156" y="9207"/>
                      <a:pt x="11405" y="8519"/>
                      <a:pt x="11680" y="7888"/>
                    </a:cubicBezTo>
                    <a:cubicBezTo>
                      <a:pt x="13152" y="4493"/>
                      <a:pt x="15198" y="2816"/>
                      <a:pt x="15305" y="2728"/>
                    </a:cubicBezTo>
                    <a:lnTo>
                      <a:pt x="12881" y="1062"/>
                    </a:lnTo>
                    <a:cubicBezTo>
                      <a:pt x="12845" y="1210"/>
                      <a:pt x="12112" y="3994"/>
                      <a:pt x="10908" y="6770"/>
                    </a:cubicBezTo>
                    <a:cubicBezTo>
                      <a:pt x="10847" y="6911"/>
                      <a:pt x="10785" y="7051"/>
                      <a:pt x="10721" y="7187"/>
                    </a:cubicBezTo>
                    <a:cubicBezTo>
                      <a:pt x="9328" y="10277"/>
                      <a:pt x="7691" y="11206"/>
                      <a:pt x="7002" y="11058"/>
                    </a:cubicBezTo>
                    <a:cubicBezTo>
                      <a:pt x="5931" y="10836"/>
                      <a:pt x="5122" y="9515"/>
                      <a:pt x="4244" y="7078"/>
                    </a:cubicBezTo>
                    <a:cubicBezTo>
                      <a:pt x="3153" y="4076"/>
                      <a:pt x="2380" y="207"/>
                      <a:pt x="2337" y="0"/>
                    </a:cubicBezTo>
                    <a:lnTo>
                      <a:pt x="0" y="1181"/>
                    </a:lnTo>
                    <a:cubicBezTo>
                      <a:pt x="112" y="1474"/>
                      <a:pt x="2191" y="7027"/>
                      <a:pt x="2928" y="9042"/>
                    </a:cubicBezTo>
                    <a:cubicBezTo>
                      <a:pt x="3681" y="11123"/>
                      <a:pt x="4179" y="13499"/>
                      <a:pt x="5119" y="16195"/>
                    </a:cubicBezTo>
                    <a:cubicBezTo>
                      <a:pt x="6152" y="19150"/>
                      <a:pt x="6977" y="23560"/>
                      <a:pt x="7022" y="23792"/>
                    </a:cubicBezTo>
                    <a:lnTo>
                      <a:pt x="9236" y="22710"/>
                    </a:lnTo>
                    <a:lnTo>
                      <a:pt x="7444" y="155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2" name="Freeform 174"/>
              <p:cNvSpPr>
                <a:spLocks/>
              </p:cNvSpPr>
              <p:nvPr/>
            </p:nvSpPr>
            <p:spPr bwMode="auto">
              <a:xfrm>
                <a:off x="10469575" y="3416309"/>
                <a:ext cx="530226" cy="361951"/>
              </a:xfrm>
              <a:custGeom>
                <a:avLst/>
                <a:gdLst>
                  <a:gd name="T0" fmla="*/ 19597 w 61569"/>
                  <a:gd name="T1" fmla="*/ 33408 h 42071"/>
                  <a:gd name="T2" fmla="*/ 2996 w 61569"/>
                  <a:gd name="T3" fmla="*/ 38144 h 42071"/>
                  <a:gd name="T4" fmla="*/ 4856 w 61569"/>
                  <a:gd name="T5" fmla="*/ 42071 h 42071"/>
                  <a:gd name="T6" fmla="*/ 21304 w 61569"/>
                  <a:gd name="T7" fmla="*/ 39127 h 42071"/>
                  <a:gd name="T8" fmla="*/ 39228 w 61569"/>
                  <a:gd name="T9" fmla="*/ 34341 h 42071"/>
                  <a:gd name="T10" fmla="*/ 61569 w 61569"/>
                  <a:gd name="T11" fmla="*/ 29370 h 42071"/>
                  <a:gd name="T12" fmla="*/ 59020 w 61569"/>
                  <a:gd name="T13" fmla="*/ 23687 h 42071"/>
                  <a:gd name="T14" fmla="*/ 41636 w 61569"/>
                  <a:gd name="T15" fmla="*/ 28991 h 42071"/>
                  <a:gd name="T16" fmla="*/ 29641 w 61569"/>
                  <a:gd name="T17" fmla="*/ 28434 h 42071"/>
                  <a:gd name="T18" fmla="*/ 30276 w 61569"/>
                  <a:gd name="T19" fmla="*/ 20210 h 42071"/>
                  <a:gd name="T20" fmla="*/ 32873 w 61569"/>
                  <a:gd name="T21" fmla="*/ 15519 h 42071"/>
                  <a:gd name="T22" fmla="*/ 42930 w 61569"/>
                  <a:gd name="T23" fmla="*/ 2906 h 42071"/>
                  <a:gd name="T24" fmla="*/ 36228 w 61569"/>
                  <a:gd name="T25" fmla="*/ 0 h 42071"/>
                  <a:gd name="T26" fmla="*/ 33879 w 61569"/>
                  <a:gd name="T27" fmla="*/ 7692 h 42071"/>
                  <a:gd name="T28" fmla="*/ 26777 w 61569"/>
                  <a:gd name="T29" fmla="*/ 18686 h 42071"/>
                  <a:gd name="T30" fmla="*/ 13738 w 61569"/>
                  <a:gd name="T31" fmla="*/ 27587 h 42071"/>
                  <a:gd name="T32" fmla="*/ 0 w 61569"/>
                  <a:gd name="T33" fmla="*/ 32346 h 42071"/>
                  <a:gd name="T34" fmla="*/ 2183 w 61569"/>
                  <a:gd name="T35" fmla="*/ 36156 h 42071"/>
                  <a:gd name="T36" fmla="*/ 19597 w 61569"/>
                  <a:gd name="T37" fmla="*/ 33408 h 4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569" h="42071">
                    <a:moveTo>
                      <a:pt x="19597" y="33408"/>
                    </a:moveTo>
                    <a:lnTo>
                      <a:pt x="2996" y="38144"/>
                    </a:lnTo>
                    <a:lnTo>
                      <a:pt x="4856" y="42071"/>
                    </a:lnTo>
                    <a:cubicBezTo>
                      <a:pt x="5300" y="42008"/>
                      <a:pt x="13738" y="40847"/>
                      <a:pt x="21304" y="39127"/>
                    </a:cubicBezTo>
                    <a:cubicBezTo>
                      <a:pt x="28198" y="37564"/>
                      <a:pt x="33852" y="35491"/>
                      <a:pt x="39228" y="34341"/>
                    </a:cubicBezTo>
                    <a:cubicBezTo>
                      <a:pt x="44431" y="33230"/>
                      <a:pt x="60713" y="29564"/>
                      <a:pt x="61569" y="29370"/>
                    </a:cubicBezTo>
                    <a:lnTo>
                      <a:pt x="59020" y="23687"/>
                    </a:lnTo>
                    <a:cubicBezTo>
                      <a:pt x="58541" y="23870"/>
                      <a:pt x="49380" y="27327"/>
                      <a:pt x="41636" y="28991"/>
                    </a:cubicBezTo>
                    <a:cubicBezTo>
                      <a:pt x="35355" y="30344"/>
                      <a:pt x="31512" y="30382"/>
                      <a:pt x="29641" y="28434"/>
                    </a:cubicBezTo>
                    <a:cubicBezTo>
                      <a:pt x="28714" y="27474"/>
                      <a:pt x="28383" y="24577"/>
                      <a:pt x="30276" y="20210"/>
                    </a:cubicBezTo>
                    <a:cubicBezTo>
                      <a:pt x="30889" y="18795"/>
                      <a:pt x="31735" y="17228"/>
                      <a:pt x="32873" y="15519"/>
                    </a:cubicBezTo>
                    <a:cubicBezTo>
                      <a:pt x="37229" y="8957"/>
                      <a:pt x="42644" y="3210"/>
                      <a:pt x="42930" y="2906"/>
                    </a:cubicBezTo>
                    <a:lnTo>
                      <a:pt x="36228" y="0"/>
                    </a:lnTo>
                    <a:cubicBezTo>
                      <a:pt x="36208" y="162"/>
                      <a:pt x="35817" y="3231"/>
                      <a:pt x="33879" y="7692"/>
                    </a:cubicBezTo>
                    <a:cubicBezTo>
                      <a:pt x="32465" y="10954"/>
                      <a:pt x="30242" y="14874"/>
                      <a:pt x="26777" y="18686"/>
                    </a:cubicBezTo>
                    <a:cubicBezTo>
                      <a:pt x="22327" y="23565"/>
                      <a:pt x="18526" y="24907"/>
                      <a:pt x="13738" y="27587"/>
                    </a:cubicBezTo>
                    <a:cubicBezTo>
                      <a:pt x="8955" y="30269"/>
                      <a:pt x="447" y="32242"/>
                      <a:pt x="0" y="32346"/>
                    </a:cubicBezTo>
                    <a:lnTo>
                      <a:pt x="2183" y="36156"/>
                    </a:lnTo>
                    <a:lnTo>
                      <a:pt x="19597" y="334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3" name="Freeform 175"/>
              <p:cNvSpPr>
                <a:spLocks/>
              </p:cNvSpPr>
              <p:nvPr/>
            </p:nvSpPr>
            <p:spPr bwMode="auto">
              <a:xfrm>
                <a:off x="10379087" y="2720982"/>
                <a:ext cx="36513" cy="39688"/>
              </a:xfrm>
              <a:custGeom>
                <a:avLst/>
                <a:gdLst>
                  <a:gd name="T0" fmla="*/ 570 w 4251"/>
                  <a:gd name="T1" fmla="*/ 1026 h 4523"/>
                  <a:gd name="T2" fmla="*/ 311 w 4251"/>
                  <a:gd name="T3" fmla="*/ 3062 h 4523"/>
                  <a:gd name="T4" fmla="*/ 2928 w 4251"/>
                  <a:gd name="T5" fmla="*/ 4083 h 4523"/>
                  <a:gd name="T6" fmla="*/ 3681 w 4251"/>
                  <a:gd name="T7" fmla="*/ 3501 h 4523"/>
                  <a:gd name="T8" fmla="*/ 3942 w 4251"/>
                  <a:gd name="T9" fmla="*/ 1463 h 4523"/>
                  <a:gd name="T10" fmla="*/ 1325 w 4251"/>
                  <a:gd name="T11" fmla="*/ 442 h 4523"/>
                  <a:gd name="T12" fmla="*/ 570 w 4251"/>
                  <a:gd name="T13" fmla="*/ 1026 h 4523"/>
                </a:gdLst>
                <a:ahLst/>
                <a:cxnLst>
                  <a:cxn ang="0">
                    <a:pos x="T0" y="T1"/>
                  </a:cxn>
                  <a:cxn ang="0">
                    <a:pos x="T2" y="T3"/>
                  </a:cxn>
                  <a:cxn ang="0">
                    <a:pos x="T4" y="T5"/>
                  </a:cxn>
                  <a:cxn ang="0">
                    <a:pos x="T6" y="T7"/>
                  </a:cxn>
                  <a:cxn ang="0">
                    <a:pos x="T8" y="T9"/>
                  </a:cxn>
                  <a:cxn ang="0">
                    <a:pos x="T10" y="T11"/>
                  </a:cxn>
                  <a:cxn ang="0">
                    <a:pos x="T12" y="T13"/>
                  </a:cxn>
                </a:cxnLst>
                <a:rect l="0" t="0" r="r" b="b"/>
                <a:pathLst>
                  <a:path w="4251" h="4523">
                    <a:moveTo>
                      <a:pt x="570" y="1026"/>
                    </a:moveTo>
                    <a:cubicBezTo>
                      <a:pt x="126" y="1585"/>
                      <a:pt x="0" y="2367"/>
                      <a:pt x="311" y="3062"/>
                    </a:cubicBezTo>
                    <a:cubicBezTo>
                      <a:pt x="750" y="4071"/>
                      <a:pt x="1920" y="4523"/>
                      <a:pt x="2928" y="4083"/>
                    </a:cubicBezTo>
                    <a:cubicBezTo>
                      <a:pt x="3232" y="3948"/>
                      <a:pt x="3489" y="3745"/>
                      <a:pt x="3681" y="3501"/>
                    </a:cubicBezTo>
                    <a:cubicBezTo>
                      <a:pt x="4125" y="2942"/>
                      <a:pt x="4251" y="2160"/>
                      <a:pt x="3942" y="1463"/>
                    </a:cubicBezTo>
                    <a:cubicBezTo>
                      <a:pt x="3501" y="453"/>
                      <a:pt x="2326" y="0"/>
                      <a:pt x="1325" y="442"/>
                    </a:cubicBezTo>
                    <a:cubicBezTo>
                      <a:pt x="1019" y="579"/>
                      <a:pt x="764" y="780"/>
                      <a:pt x="570"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4" name="Freeform 176"/>
              <p:cNvSpPr>
                <a:spLocks/>
              </p:cNvSpPr>
              <p:nvPr/>
            </p:nvSpPr>
            <p:spPr bwMode="auto">
              <a:xfrm>
                <a:off x="10448937" y="2865445"/>
                <a:ext cx="17463" cy="19050"/>
              </a:xfrm>
              <a:custGeom>
                <a:avLst/>
                <a:gdLst>
                  <a:gd name="T0" fmla="*/ 730 w 2103"/>
                  <a:gd name="T1" fmla="*/ 182 h 2231"/>
                  <a:gd name="T2" fmla="*/ 277 w 2103"/>
                  <a:gd name="T3" fmla="*/ 504 h 2231"/>
                  <a:gd name="T4" fmla="*/ 110 w 2103"/>
                  <a:gd name="T5" fmla="*/ 1434 h 2231"/>
                  <a:gd name="T6" fmla="*/ 1370 w 2103"/>
                  <a:gd name="T7" fmla="*/ 2053 h 2231"/>
                  <a:gd name="T8" fmla="*/ 1830 w 2103"/>
                  <a:gd name="T9" fmla="*/ 1729 h 2231"/>
                  <a:gd name="T10" fmla="*/ 1992 w 2103"/>
                  <a:gd name="T11" fmla="*/ 796 h 2231"/>
                  <a:gd name="T12" fmla="*/ 730 w 2103"/>
                  <a:gd name="T13" fmla="*/ 182 h 2231"/>
                </a:gdLst>
                <a:ahLst/>
                <a:cxnLst>
                  <a:cxn ang="0">
                    <a:pos x="T0" y="T1"/>
                  </a:cxn>
                  <a:cxn ang="0">
                    <a:pos x="T2" y="T3"/>
                  </a:cxn>
                  <a:cxn ang="0">
                    <a:pos x="T4" y="T5"/>
                  </a:cxn>
                  <a:cxn ang="0">
                    <a:pos x="T6" y="T7"/>
                  </a:cxn>
                  <a:cxn ang="0">
                    <a:pos x="T8" y="T9"/>
                  </a:cxn>
                  <a:cxn ang="0">
                    <a:pos x="T10" y="T11"/>
                  </a:cxn>
                  <a:cxn ang="0">
                    <a:pos x="T12" y="T13"/>
                  </a:cxn>
                </a:cxnLst>
                <a:rect l="0" t="0" r="r" b="b"/>
                <a:pathLst>
                  <a:path w="2103" h="2231">
                    <a:moveTo>
                      <a:pt x="730" y="182"/>
                    </a:moveTo>
                    <a:cubicBezTo>
                      <a:pt x="545" y="243"/>
                      <a:pt x="390" y="358"/>
                      <a:pt x="277" y="504"/>
                    </a:cubicBezTo>
                    <a:cubicBezTo>
                      <a:pt x="74" y="755"/>
                      <a:pt x="0" y="1104"/>
                      <a:pt x="110" y="1434"/>
                    </a:cubicBezTo>
                    <a:cubicBezTo>
                      <a:pt x="290" y="1952"/>
                      <a:pt x="854" y="2231"/>
                      <a:pt x="1370" y="2053"/>
                    </a:cubicBezTo>
                    <a:cubicBezTo>
                      <a:pt x="1558" y="1988"/>
                      <a:pt x="1715" y="1875"/>
                      <a:pt x="1830" y="1729"/>
                    </a:cubicBezTo>
                    <a:cubicBezTo>
                      <a:pt x="2031" y="1478"/>
                      <a:pt x="2103" y="1127"/>
                      <a:pt x="1992" y="796"/>
                    </a:cubicBezTo>
                    <a:cubicBezTo>
                      <a:pt x="1812" y="279"/>
                      <a:pt x="1246" y="0"/>
                      <a:pt x="730"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5" name="Freeform 177"/>
              <p:cNvSpPr>
                <a:spLocks/>
              </p:cNvSpPr>
              <p:nvPr/>
            </p:nvSpPr>
            <p:spPr bwMode="auto">
              <a:xfrm>
                <a:off x="10391787" y="2836870"/>
                <a:ext cx="100013" cy="80963"/>
              </a:xfrm>
              <a:custGeom>
                <a:avLst/>
                <a:gdLst>
                  <a:gd name="T0" fmla="*/ 6844 w 11664"/>
                  <a:gd name="T1" fmla="*/ 2266 h 9295"/>
                  <a:gd name="T2" fmla="*/ 3567 w 11664"/>
                  <a:gd name="T3" fmla="*/ 1488 h 9295"/>
                  <a:gd name="T4" fmla="*/ 839 w 11664"/>
                  <a:gd name="T5" fmla="*/ 0 h 9295"/>
                  <a:gd name="T6" fmla="*/ 550 w 11664"/>
                  <a:gd name="T7" fmla="*/ 891 h 9295"/>
                  <a:gd name="T8" fmla="*/ 3488 w 11664"/>
                  <a:gd name="T9" fmla="*/ 3253 h 9295"/>
                  <a:gd name="T10" fmla="*/ 356 w 11664"/>
                  <a:gd name="T11" fmla="*/ 1307 h 9295"/>
                  <a:gd name="T12" fmla="*/ 0 w 11664"/>
                  <a:gd name="T13" fmla="*/ 2167 h 9295"/>
                  <a:gd name="T14" fmla="*/ 2832 w 11664"/>
                  <a:gd name="T15" fmla="*/ 4339 h 9295"/>
                  <a:gd name="T16" fmla="*/ 6164 w 11664"/>
                  <a:gd name="T17" fmla="*/ 6484 h 9295"/>
                  <a:gd name="T18" fmla="*/ 10161 w 11664"/>
                  <a:gd name="T19" fmla="*/ 9295 h 9295"/>
                  <a:gd name="T20" fmla="*/ 10697 w 11664"/>
                  <a:gd name="T21" fmla="*/ 8075 h 9295"/>
                  <a:gd name="T22" fmla="*/ 7352 w 11664"/>
                  <a:gd name="T23" fmla="*/ 6094 h 9295"/>
                  <a:gd name="T24" fmla="*/ 5717 w 11664"/>
                  <a:gd name="T25" fmla="*/ 4119 h 9295"/>
                  <a:gd name="T26" fmla="*/ 5868 w 11664"/>
                  <a:gd name="T27" fmla="*/ 3794 h 9295"/>
                  <a:gd name="T28" fmla="*/ 8226 w 11664"/>
                  <a:gd name="T29" fmla="*/ 2773 h 9295"/>
                  <a:gd name="T30" fmla="*/ 11664 w 11664"/>
                  <a:gd name="T31" fmla="*/ 2547 h 9295"/>
                  <a:gd name="T32" fmla="*/ 11157 w 11664"/>
                  <a:gd name="T33" fmla="*/ 1077 h 9295"/>
                  <a:gd name="T34" fmla="*/ 6844 w 11664"/>
                  <a:gd name="T35" fmla="*/ 2266 h 9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64" h="9295">
                    <a:moveTo>
                      <a:pt x="6844" y="2266"/>
                    </a:moveTo>
                    <a:cubicBezTo>
                      <a:pt x="5438" y="2263"/>
                      <a:pt x="4678" y="1858"/>
                      <a:pt x="3567" y="1488"/>
                    </a:cubicBezTo>
                    <a:cubicBezTo>
                      <a:pt x="2453" y="1116"/>
                      <a:pt x="920" y="56"/>
                      <a:pt x="839" y="0"/>
                    </a:cubicBezTo>
                    <a:lnTo>
                      <a:pt x="550" y="891"/>
                    </a:lnTo>
                    <a:lnTo>
                      <a:pt x="3488" y="3253"/>
                    </a:lnTo>
                    <a:lnTo>
                      <a:pt x="356" y="1307"/>
                    </a:lnTo>
                    <a:lnTo>
                      <a:pt x="0" y="2167"/>
                    </a:lnTo>
                    <a:cubicBezTo>
                      <a:pt x="75" y="2229"/>
                      <a:pt x="1472" y="3393"/>
                      <a:pt x="2832" y="4339"/>
                    </a:cubicBezTo>
                    <a:cubicBezTo>
                      <a:pt x="4071" y="5207"/>
                      <a:pt x="5208" y="5798"/>
                      <a:pt x="6164" y="6484"/>
                    </a:cubicBezTo>
                    <a:cubicBezTo>
                      <a:pt x="7088" y="7144"/>
                      <a:pt x="10009" y="9187"/>
                      <a:pt x="10161" y="9295"/>
                    </a:cubicBezTo>
                    <a:lnTo>
                      <a:pt x="10697" y="8075"/>
                    </a:lnTo>
                    <a:cubicBezTo>
                      <a:pt x="10598" y="8026"/>
                      <a:pt x="8734" y="7076"/>
                      <a:pt x="7352" y="6094"/>
                    </a:cubicBezTo>
                    <a:cubicBezTo>
                      <a:pt x="6240" y="5298"/>
                      <a:pt x="5677" y="4696"/>
                      <a:pt x="5717" y="4119"/>
                    </a:cubicBezTo>
                    <a:cubicBezTo>
                      <a:pt x="5724" y="4028"/>
                      <a:pt x="5773" y="3914"/>
                      <a:pt x="5868" y="3794"/>
                    </a:cubicBezTo>
                    <a:cubicBezTo>
                      <a:pt x="6157" y="3427"/>
                      <a:pt x="6890" y="2980"/>
                      <a:pt x="8226" y="2773"/>
                    </a:cubicBezTo>
                    <a:cubicBezTo>
                      <a:pt x="9888" y="2520"/>
                      <a:pt x="11574" y="2545"/>
                      <a:pt x="11664" y="2547"/>
                    </a:cubicBezTo>
                    <a:lnTo>
                      <a:pt x="11157" y="1077"/>
                    </a:lnTo>
                    <a:cubicBezTo>
                      <a:pt x="11069" y="1138"/>
                      <a:pt x="9459" y="2263"/>
                      <a:pt x="6844" y="2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6" name="Freeform 178"/>
              <p:cNvSpPr>
                <a:spLocks/>
              </p:cNvSpPr>
              <p:nvPr/>
            </p:nvSpPr>
            <p:spPr bwMode="auto">
              <a:xfrm>
                <a:off x="10233037" y="2751145"/>
                <a:ext cx="26988" cy="26988"/>
              </a:xfrm>
              <a:custGeom>
                <a:avLst/>
                <a:gdLst>
                  <a:gd name="T0" fmla="*/ 2791 w 3136"/>
                  <a:gd name="T1" fmla="*/ 2534 h 3131"/>
                  <a:gd name="T2" fmla="*/ 3124 w 3136"/>
                  <a:gd name="T3" fmla="*/ 1582 h 3131"/>
                  <a:gd name="T4" fmla="*/ 1583 w 3136"/>
                  <a:gd name="T5" fmla="*/ 2 h 3131"/>
                  <a:gd name="T6" fmla="*/ 341 w 3136"/>
                  <a:gd name="T7" fmla="*/ 597 h 3131"/>
                  <a:gd name="T8" fmla="*/ 5 w 3136"/>
                  <a:gd name="T9" fmla="*/ 1546 h 3131"/>
                  <a:gd name="T10" fmla="*/ 1549 w 3136"/>
                  <a:gd name="T11" fmla="*/ 3126 h 3131"/>
                  <a:gd name="T12" fmla="*/ 2791 w 3136"/>
                  <a:gd name="T13" fmla="*/ 2534 h 3131"/>
                </a:gdLst>
                <a:ahLst/>
                <a:cxnLst>
                  <a:cxn ang="0">
                    <a:pos x="T0" y="T1"/>
                  </a:cxn>
                  <a:cxn ang="0">
                    <a:pos x="T2" y="T3"/>
                  </a:cxn>
                  <a:cxn ang="0">
                    <a:pos x="T4" y="T5"/>
                  </a:cxn>
                  <a:cxn ang="0">
                    <a:pos x="T6" y="T7"/>
                  </a:cxn>
                  <a:cxn ang="0">
                    <a:pos x="T8" y="T9"/>
                  </a:cxn>
                  <a:cxn ang="0">
                    <a:pos x="T10" y="T11"/>
                  </a:cxn>
                  <a:cxn ang="0">
                    <a:pos x="T12" y="T13"/>
                  </a:cxn>
                </a:cxnLst>
                <a:rect l="0" t="0" r="r" b="b"/>
                <a:pathLst>
                  <a:path w="3136" h="3131">
                    <a:moveTo>
                      <a:pt x="2791" y="2534"/>
                    </a:moveTo>
                    <a:cubicBezTo>
                      <a:pt x="2996" y="2272"/>
                      <a:pt x="3122" y="1943"/>
                      <a:pt x="3124" y="1582"/>
                    </a:cubicBezTo>
                    <a:cubicBezTo>
                      <a:pt x="3136" y="723"/>
                      <a:pt x="2446" y="11"/>
                      <a:pt x="1583" y="2"/>
                    </a:cubicBezTo>
                    <a:cubicBezTo>
                      <a:pt x="1078" y="0"/>
                      <a:pt x="629" y="234"/>
                      <a:pt x="341" y="597"/>
                    </a:cubicBezTo>
                    <a:cubicBezTo>
                      <a:pt x="135" y="859"/>
                      <a:pt x="9" y="1187"/>
                      <a:pt x="5" y="1546"/>
                    </a:cubicBezTo>
                    <a:cubicBezTo>
                      <a:pt x="0" y="2410"/>
                      <a:pt x="690" y="3115"/>
                      <a:pt x="1549" y="3126"/>
                    </a:cubicBezTo>
                    <a:cubicBezTo>
                      <a:pt x="2052" y="3131"/>
                      <a:pt x="2502" y="2899"/>
                      <a:pt x="2791" y="25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7" name="Freeform 179"/>
              <p:cNvSpPr>
                <a:spLocks/>
              </p:cNvSpPr>
              <p:nvPr/>
            </p:nvSpPr>
            <p:spPr bwMode="auto">
              <a:xfrm>
                <a:off x="10333049" y="2673357"/>
                <a:ext cx="141288" cy="214313"/>
              </a:xfrm>
              <a:custGeom>
                <a:avLst/>
                <a:gdLst>
                  <a:gd name="T0" fmla="*/ 0 w 16407"/>
                  <a:gd name="T1" fmla="*/ 21654 h 24907"/>
                  <a:gd name="T2" fmla="*/ 1709 w 16407"/>
                  <a:gd name="T3" fmla="*/ 22803 h 24907"/>
                  <a:gd name="T4" fmla="*/ 5796 w 16407"/>
                  <a:gd name="T5" fmla="*/ 16223 h 24907"/>
                  <a:gd name="T6" fmla="*/ 2516 w 16407"/>
                  <a:gd name="T7" fmla="*/ 23342 h 24907"/>
                  <a:gd name="T8" fmla="*/ 4617 w 16407"/>
                  <a:gd name="T9" fmla="*/ 24907 h 24907"/>
                  <a:gd name="T10" fmla="*/ 8098 w 16407"/>
                  <a:gd name="T11" fmla="*/ 17348 h 24907"/>
                  <a:gd name="T12" fmla="*/ 11800 w 16407"/>
                  <a:gd name="T13" fmla="*/ 10316 h 24907"/>
                  <a:gd name="T14" fmla="*/ 16407 w 16407"/>
                  <a:gd name="T15" fmla="*/ 2679 h 24907"/>
                  <a:gd name="T16" fmla="*/ 14207 w 16407"/>
                  <a:gd name="T17" fmla="*/ 986 h 24907"/>
                  <a:gd name="T18" fmla="*/ 10815 w 16407"/>
                  <a:gd name="T19" fmla="*/ 8001 h 24907"/>
                  <a:gd name="T20" fmla="*/ 9442 w 16407"/>
                  <a:gd name="T21" fmla="*/ 10064 h 24907"/>
                  <a:gd name="T22" fmla="*/ 7155 w 16407"/>
                  <a:gd name="T23" fmla="*/ 11615 h 24907"/>
                  <a:gd name="T24" fmla="*/ 4027 w 16407"/>
                  <a:gd name="T25" fmla="*/ 6833 h 24907"/>
                  <a:gd name="T26" fmla="*/ 2983 w 16407"/>
                  <a:gd name="T27" fmla="*/ 0 h 24907"/>
                  <a:gd name="T28" fmla="*/ 122 w 16407"/>
                  <a:gd name="T29" fmla="*/ 1261 h 24907"/>
                  <a:gd name="T30" fmla="*/ 3247 w 16407"/>
                  <a:gd name="T31" fmla="*/ 9674 h 24907"/>
                  <a:gd name="T32" fmla="*/ 2264 w 16407"/>
                  <a:gd name="T33" fmla="*/ 16365 h 24907"/>
                  <a:gd name="T34" fmla="*/ 0 w 16407"/>
                  <a:gd name="T35" fmla="*/ 21654 h 2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07" h="24907">
                    <a:moveTo>
                      <a:pt x="0" y="21654"/>
                    </a:moveTo>
                    <a:lnTo>
                      <a:pt x="1709" y="22803"/>
                    </a:lnTo>
                    <a:lnTo>
                      <a:pt x="5796" y="16223"/>
                    </a:lnTo>
                    <a:lnTo>
                      <a:pt x="2516" y="23342"/>
                    </a:lnTo>
                    <a:lnTo>
                      <a:pt x="4617" y="24907"/>
                    </a:lnTo>
                    <a:cubicBezTo>
                      <a:pt x="4709" y="24674"/>
                      <a:pt x="6437" y="20231"/>
                      <a:pt x="8098" y="17348"/>
                    </a:cubicBezTo>
                    <a:cubicBezTo>
                      <a:pt x="9610" y="14721"/>
                      <a:pt x="10600" y="12341"/>
                      <a:pt x="11800" y="10316"/>
                    </a:cubicBezTo>
                    <a:cubicBezTo>
                      <a:pt x="12965" y="8353"/>
                      <a:pt x="16232" y="2963"/>
                      <a:pt x="16407" y="2679"/>
                    </a:cubicBezTo>
                    <a:lnTo>
                      <a:pt x="14207" y="986"/>
                    </a:lnTo>
                    <a:cubicBezTo>
                      <a:pt x="14124" y="1193"/>
                      <a:pt x="12546" y="5077"/>
                      <a:pt x="10815" y="8001"/>
                    </a:cubicBezTo>
                    <a:cubicBezTo>
                      <a:pt x="10327" y="8828"/>
                      <a:pt x="9874" y="9514"/>
                      <a:pt x="9442" y="10064"/>
                    </a:cubicBezTo>
                    <a:cubicBezTo>
                      <a:pt x="8637" y="11076"/>
                      <a:pt x="7908" y="11601"/>
                      <a:pt x="7155" y="11615"/>
                    </a:cubicBezTo>
                    <a:cubicBezTo>
                      <a:pt x="6401" y="11626"/>
                      <a:pt x="4876" y="10326"/>
                      <a:pt x="4027" y="6833"/>
                    </a:cubicBezTo>
                    <a:cubicBezTo>
                      <a:pt x="3229" y="3546"/>
                      <a:pt x="2994" y="176"/>
                      <a:pt x="2983" y="0"/>
                    </a:cubicBezTo>
                    <a:lnTo>
                      <a:pt x="122" y="1261"/>
                    </a:lnTo>
                    <a:cubicBezTo>
                      <a:pt x="253" y="1421"/>
                      <a:pt x="2800" y="4459"/>
                      <a:pt x="3247" y="9674"/>
                    </a:cubicBezTo>
                    <a:cubicBezTo>
                      <a:pt x="3492" y="12494"/>
                      <a:pt x="2814" y="14083"/>
                      <a:pt x="2264" y="16365"/>
                    </a:cubicBezTo>
                    <a:cubicBezTo>
                      <a:pt x="1718" y="18657"/>
                      <a:pt x="86" y="21503"/>
                      <a:pt x="0" y="21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8" name="Freeform 180"/>
              <p:cNvSpPr>
                <a:spLocks/>
              </p:cNvSpPr>
              <p:nvPr/>
            </p:nvSpPr>
            <p:spPr bwMode="auto">
              <a:xfrm>
                <a:off x="10177474" y="2703520"/>
                <a:ext cx="152400" cy="158750"/>
              </a:xfrm>
              <a:custGeom>
                <a:avLst/>
                <a:gdLst>
                  <a:gd name="T0" fmla="*/ 16416 w 17710"/>
                  <a:gd name="T1" fmla="*/ 16691 h 18474"/>
                  <a:gd name="T2" fmla="*/ 11844 w 17710"/>
                  <a:gd name="T3" fmla="*/ 12568 h 18474"/>
                  <a:gd name="T4" fmla="*/ 16828 w 17710"/>
                  <a:gd name="T5" fmla="*/ 16055 h 18474"/>
                  <a:gd name="T6" fmla="*/ 17710 w 17710"/>
                  <a:gd name="T7" fmla="*/ 14698 h 18474"/>
                  <a:gd name="T8" fmla="*/ 14437 w 17710"/>
                  <a:gd name="T9" fmla="*/ 11581 h 18474"/>
                  <a:gd name="T10" fmla="*/ 11659 w 17710"/>
                  <a:gd name="T11" fmla="*/ 7058 h 18474"/>
                  <a:gd name="T12" fmla="*/ 11307 w 17710"/>
                  <a:gd name="T13" fmla="*/ 23 h 18474"/>
                  <a:gd name="T14" fmla="*/ 8853 w 17710"/>
                  <a:gd name="T15" fmla="*/ 0 h 18474"/>
                  <a:gd name="T16" fmla="*/ 10214 w 17710"/>
                  <a:gd name="T17" fmla="*/ 5251 h 18474"/>
                  <a:gd name="T18" fmla="*/ 9774 w 17710"/>
                  <a:gd name="T19" fmla="*/ 9390 h 18474"/>
                  <a:gd name="T20" fmla="*/ 9438 w 17710"/>
                  <a:gd name="T21" fmla="*/ 9665 h 18474"/>
                  <a:gd name="T22" fmla="*/ 5681 w 17710"/>
                  <a:gd name="T23" fmla="*/ 8190 h 18474"/>
                  <a:gd name="T24" fmla="*/ 1063 w 17710"/>
                  <a:gd name="T25" fmla="*/ 4170 h 18474"/>
                  <a:gd name="T26" fmla="*/ 0 w 17710"/>
                  <a:gd name="T27" fmla="*/ 6075 h 18474"/>
                  <a:gd name="T28" fmla="*/ 5685 w 17710"/>
                  <a:gd name="T29" fmla="*/ 10160 h 18474"/>
                  <a:gd name="T30" fmla="*/ 10532 w 17710"/>
                  <a:gd name="T31" fmla="*/ 14090 h 18474"/>
                  <a:gd name="T32" fmla="*/ 15386 w 17710"/>
                  <a:gd name="T33" fmla="*/ 18474 h 18474"/>
                  <a:gd name="T34" fmla="*/ 16416 w 17710"/>
                  <a:gd name="T35" fmla="*/ 16691 h 18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10" h="18474">
                    <a:moveTo>
                      <a:pt x="16416" y="16691"/>
                    </a:moveTo>
                    <a:lnTo>
                      <a:pt x="11844" y="12568"/>
                    </a:lnTo>
                    <a:lnTo>
                      <a:pt x="16828" y="16055"/>
                    </a:lnTo>
                    <a:lnTo>
                      <a:pt x="17710" y="14698"/>
                    </a:lnTo>
                    <a:cubicBezTo>
                      <a:pt x="17602" y="14617"/>
                      <a:pt x="15543" y="13064"/>
                      <a:pt x="14437" y="11581"/>
                    </a:cubicBezTo>
                    <a:cubicBezTo>
                      <a:pt x="13336" y="10106"/>
                      <a:pt x="12351" y="9169"/>
                      <a:pt x="11659" y="7058"/>
                    </a:cubicBezTo>
                    <a:cubicBezTo>
                      <a:pt x="10367" y="3158"/>
                      <a:pt x="11260" y="180"/>
                      <a:pt x="11307" y="23"/>
                    </a:cubicBezTo>
                    <a:lnTo>
                      <a:pt x="8853" y="0"/>
                    </a:lnTo>
                    <a:cubicBezTo>
                      <a:pt x="8902" y="131"/>
                      <a:pt x="9772" y="2638"/>
                      <a:pt x="10214" y="5251"/>
                    </a:cubicBezTo>
                    <a:cubicBezTo>
                      <a:pt x="10588" y="7478"/>
                      <a:pt x="10219" y="8830"/>
                      <a:pt x="9774" y="9390"/>
                    </a:cubicBezTo>
                    <a:cubicBezTo>
                      <a:pt x="9664" y="9529"/>
                      <a:pt x="9547" y="9621"/>
                      <a:pt x="9438" y="9665"/>
                    </a:cubicBezTo>
                    <a:cubicBezTo>
                      <a:pt x="8596" y="10003"/>
                      <a:pt x="7416" y="9464"/>
                      <a:pt x="5681" y="8190"/>
                    </a:cubicBezTo>
                    <a:cubicBezTo>
                      <a:pt x="3530" y="6612"/>
                      <a:pt x="1187" y="4294"/>
                      <a:pt x="1063" y="4170"/>
                    </a:cubicBezTo>
                    <a:lnTo>
                      <a:pt x="0" y="6075"/>
                    </a:lnTo>
                    <a:cubicBezTo>
                      <a:pt x="212" y="6227"/>
                      <a:pt x="4235" y="9110"/>
                      <a:pt x="5685" y="10160"/>
                    </a:cubicBezTo>
                    <a:cubicBezTo>
                      <a:pt x="7178" y="11247"/>
                      <a:pt x="8634" y="12665"/>
                      <a:pt x="10532" y="14090"/>
                    </a:cubicBezTo>
                    <a:cubicBezTo>
                      <a:pt x="12622" y="15654"/>
                      <a:pt x="15248" y="18332"/>
                      <a:pt x="15386" y="18474"/>
                    </a:cubicBezTo>
                    <a:lnTo>
                      <a:pt x="16416" y="16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9" name="Freeform 181"/>
              <p:cNvSpPr>
                <a:spLocks/>
              </p:cNvSpPr>
              <p:nvPr/>
            </p:nvSpPr>
            <p:spPr bwMode="auto">
              <a:xfrm>
                <a:off x="10550537" y="3035308"/>
                <a:ext cx="36513" cy="36513"/>
              </a:xfrm>
              <a:custGeom>
                <a:avLst/>
                <a:gdLst>
                  <a:gd name="T0" fmla="*/ 956 w 4252"/>
                  <a:gd name="T1" fmla="*/ 3600 h 4249"/>
                  <a:gd name="T2" fmla="*/ 3605 w 4252"/>
                  <a:gd name="T3" fmla="*/ 3295 h 4249"/>
                  <a:gd name="T4" fmla="*/ 3298 w 4252"/>
                  <a:gd name="T5" fmla="*/ 645 h 4249"/>
                  <a:gd name="T6" fmla="*/ 647 w 4252"/>
                  <a:gd name="T7" fmla="*/ 951 h 4249"/>
                  <a:gd name="T8" fmla="*/ 956 w 4252"/>
                  <a:gd name="T9" fmla="*/ 3600 h 4249"/>
                </a:gdLst>
                <a:ahLst/>
                <a:cxnLst>
                  <a:cxn ang="0">
                    <a:pos x="T0" y="T1"/>
                  </a:cxn>
                  <a:cxn ang="0">
                    <a:pos x="T2" y="T3"/>
                  </a:cxn>
                  <a:cxn ang="0">
                    <a:pos x="T4" y="T5"/>
                  </a:cxn>
                  <a:cxn ang="0">
                    <a:pos x="T6" y="T7"/>
                  </a:cxn>
                  <a:cxn ang="0">
                    <a:pos x="T8" y="T9"/>
                  </a:cxn>
                </a:cxnLst>
                <a:rect l="0" t="0" r="r" b="b"/>
                <a:pathLst>
                  <a:path w="4252" h="4249">
                    <a:moveTo>
                      <a:pt x="956" y="3600"/>
                    </a:moveTo>
                    <a:cubicBezTo>
                      <a:pt x="1774" y="4249"/>
                      <a:pt x="2958" y="4114"/>
                      <a:pt x="3605" y="3295"/>
                    </a:cubicBezTo>
                    <a:cubicBezTo>
                      <a:pt x="4252" y="2477"/>
                      <a:pt x="4115" y="1292"/>
                      <a:pt x="3298" y="645"/>
                    </a:cubicBezTo>
                    <a:cubicBezTo>
                      <a:pt x="2483" y="0"/>
                      <a:pt x="1296" y="133"/>
                      <a:pt x="647" y="951"/>
                    </a:cubicBezTo>
                    <a:cubicBezTo>
                      <a:pt x="0" y="1770"/>
                      <a:pt x="144" y="2957"/>
                      <a:pt x="956" y="3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0" name="Freeform 182"/>
              <p:cNvSpPr>
                <a:spLocks/>
              </p:cNvSpPr>
              <p:nvPr/>
            </p:nvSpPr>
            <p:spPr bwMode="auto">
              <a:xfrm>
                <a:off x="10421950" y="2970220"/>
                <a:ext cx="19050" cy="19050"/>
              </a:xfrm>
              <a:custGeom>
                <a:avLst/>
                <a:gdLst>
                  <a:gd name="T0" fmla="*/ 1907 w 2261"/>
                  <a:gd name="T1" fmla="*/ 1715 h 2197"/>
                  <a:gd name="T2" fmla="*/ 2020 w 2261"/>
                  <a:gd name="T3" fmla="*/ 1535 h 2197"/>
                  <a:gd name="T4" fmla="*/ 1565 w 2261"/>
                  <a:gd name="T5" fmla="*/ 207 h 2197"/>
                  <a:gd name="T6" fmla="*/ 356 w 2261"/>
                  <a:gd name="T7" fmla="*/ 480 h 2197"/>
                  <a:gd name="T8" fmla="*/ 241 w 2261"/>
                  <a:gd name="T9" fmla="*/ 660 h 2197"/>
                  <a:gd name="T10" fmla="*/ 694 w 2261"/>
                  <a:gd name="T11" fmla="*/ 1986 h 2197"/>
                  <a:gd name="T12" fmla="*/ 1907 w 2261"/>
                  <a:gd name="T13" fmla="*/ 1715 h 2197"/>
                </a:gdLst>
                <a:ahLst/>
                <a:cxnLst>
                  <a:cxn ang="0">
                    <a:pos x="T0" y="T1"/>
                  </a:cxn>
                  <a:cxn ang="0">
                    <a:pos x="T2" y="T3"/>
                  </a:cxn>
                  <a:cxn ang="0">
                    <a:pos x="T4" y="T5"/>
                  </a:cxn>
                  <a:cxn ang="0">
                    <a:pos x="T6" y="T7"/>
                  </a:cxn>
                  <a:cxn ang="0">
                    <a:pos x="T8" y="T9"/>
                  </a:cxn>
                  <a:cxn ang="0">
                    <a:pos x="T10" y="T11"/>
                  </a:cxn>
                  <a:cxn ang="0">
                    <a:pos x="T12" y="T13"/>
                  </a:cxn>
                </a:cxnLst>
                <a:rect l="0" t="0" r="r" b="b"/>
                <a:pathLst>
                  <a:path w="2261" h="2197">
                    <a:moveTo>
                      <a:pt x="1907" y="1715"/>
                    </a:moveTo>
                    <a:cubicBezTo>
                      <a:pt x="1948" y="1661"/>
                      <a:pt x="1988" y="1604"/>
                      <a:pt x="2020" y="1535"/>
                    </a:cubicBezTo>
                    <a:cubicBezTo>
                      <a:pt x="2261" y="1043"/>
                      <a:pt x="2058" y="452"/>
                      <a:pt x="1565" y="207"/>
                    </a:cubicBezTo>
                    <a:cubicBezTo>
                      <a:pt x="1138" y="0"/>
                      <a:pt x="638" y="124"/>
                      <a:pt x="356" y="480"/>
                    </a:cubicBezTo>
                    <a:cubicBezTo>
                      <a:pt x="311" y="534"/>
                      <a:pt x="273" y="595"/>
                      <a:pt x="241" y="660"/>
                    </a:cubicBezTo>
                    <a:cubicBezTo>
                      <a:pt x="0" y="1152"/>
                      <a:pt x="201" y="1746"/>
                      <a:pt x="694" y="1986"/>
                    </a:cubicBezTo>
                    <a:cubicBezTo>
                      <a:pt x="1120" y="2197"/>
                      <a:pt x="1621" y="2073"/>
                      <a:pt x="1907" y="17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1" name="Freeform 183"/>
              <p:cNvSpPr>
                <a:spLocks/>
              </p:cNvSpPr>
              <p:nvPr/>
            </p:nvSpPr>
            <p:spPr bwMode="auto">
              <a:xfrm>
                <a:off x="10229862" y="2860683"/>
                <a:ext cx="19050" cy="19050"/>
              </a:xfrm>
              <a:custGeom>
                <a:avLst/>
                <a:gdLst>
                  <a:gd name="T0" fmla="*/ 835 w 2243"/>
                  <a:gd name="T1" fmla="*/ 2056 h 2174"/>
                  <a:gd name="T2" fmla="*/ 1912 w 2243"/>
                  <a:gd name="T3" fmla="*/ 1709 h 2174"/>
                  <a:gd name="T4" fmla="*/ 2090 w 2243"/>
                  <a:gd name="T5" fmla="*/ 1371 h 2174"/>
                  <a:gd name="T6" fmla="*/ 1403 w 2243"/>
                  <a:gd name="T7" fmla="*/ 122 h 2174"/>
                  <a:gd name="T8" fmla="*/ 332 w 2243"/>
                  <a:gd name="T9" fmla="*/ 458 h 2174"/>
                  <a:gd name="T10" fmla="*/ 156 w 2243"/>
                  <a:gd name="T11" fmla="*/ 803 h 2174"/>
                  <a:gd name="T12" fmla="*/ 835 w 2243"/>
                  <a:gd name="T13" fmla="*/ 2056 h 2174"/>
                </a:gdLst>
                <a:ahLst/>
                <a:cxnLst>
                  <a:cxn ang="0">
                    <a:pos x="T0" y="T1"/>
                  </a:cxn>
                  <a:cxn ang="0">
                    <a:pos x="T2" y="T3"/>
                  </a:cxn>
                  <a:cxn ang="0">
                    <a:pos x="T4" y="T5"/>
                  </a:cxn>
                  <a:cxn ang="0">
                    <a:pos x="T6" y="T7"/>
                  </a:cxn>
                  <a:cxn ang="0">
                    <a:pos x="T8" y="T9"/>
                  </a:cxn>
                  <a:cxn ang="0">
                    <a:pos x="T10" y="T11"/>
                  </a:cxn>
                  <a:cxn ang="0">
                    <a:pos x="T12" y="T13"/>
                  </a:cxn>
                </a:cxnLst>
                <a:rect l="0" t="0" r="r" b="b"/>
                <a:pathLst>
                  <a:path w="2243" h="2174">
                    <a:moveTo>
                      <a:pt x="835" y="2056"/>
                    </a:moveTo>
                    <a:cubicBezTo>
                      <a:pt x="1242" y="2174"/>
                      <a:pt x="1666" y="2023"/>
                      <a:pt x="1912" y="1709"/>
                    </a:cubicBezTo>
                    <a:cubicBezTo>
                      <a:pt x="1991" y="1614"/>
                      <a:pt x="2049" y="1500"/>
                      <a:pt x="2090" y="1371"/>
                    </a:cubicBezTo>
                    <a:cubicBezTo>
                      <a:pt x="2243" y="837"/>
                      <a:pt x="1937" y="276"/>
                      <a:pt x="1403" y="122"/>
                    </a:cubicBezTo>
                    <a:cubicBezTo>
                      <a:pt x="999" y="0"/>
                      <a:pt x="578" y="147"/>
                      <a:pt x="332" y="458"/>
                    </a:cubicBezTo>
                    <a:cubicBezTo>
                      <a:pt x="253" y="555"/>
                      <a:pt x="192" y="674"/>
                      <a:pt x="156" y="803"/>
                    </a:cubicBezTo>
                    <a:cubicBezTo>
                      <a:pt x="0" y="1339"/>
                      <a:pt x="302" y="1894"/>
                      <a:pt x="835" y="20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2" name="Freeform 184"/>
              <p:cNvSpPr>
                <a:spLocks/>
              </p:cNvSpPr>
              <p:nvPr/>
            </p:nvSpPr>
            <p:spPr bwMode="auto">
              <a:xfrm>
                <a:off x="10390200" y="2935295"/>
                <a:ext cx="74613" cy="112713"/>
              </a:xfrm>
              <a:custGeom>
                <a:avLst/>
                <a:gdLst>
                  <a:gd name="T0" fmla="*/ 5663 w 8664"/>
                  <a:gd name="T1" fmla="*/ 10184 h 13163"/>
                  <a:gd name="T2" fmla="*/ 6543 w 8664"/>
                  <a:gd name="T3" fmla="*/ 13163 h 13163"/>
                  <a:gd name="T4" fmla="*/ 7377 w 8664"/>
                  <a:gd name="T5" fmla="*/ 12736 h 13163"/>
                  <a:gd name="T6" fmla="*/ 6962 w 8664"/>
                  <a:gd name="T7" fmla="*/ 8997 h 13163"/>
                  <a:gd name="T8" fmla="*/ 7809 w 8664"/>
                  <a:gd name="T9" fmla="*/ 12583 h 13163"/>
                  <a:gd name="T10" fmla="*/ 8664 w 8664"/>
                  <a:gd name="T11" fmla="*/ 12227 h 13163"/>
                  <a:gd name="T12" fmla="*/ 8199 w 8664"/>
                  <a:gd name="T13" fmla="*/ 8686 h 13163"/>
                  <a:gd name="T14" fmla="*/ 7358 w 8664"/>
                  <a:gd name="T15" fmla="*/ 4817 h 13163"/>
                  <a:gd name="T16" fmla="*/ 6522 w 8664"/>
                  <a:gd name="T17" fmla="*/ 0 h 13163"/>
                  <a:gd name="T18" fmla="*/ 5278 w 8664"/>
                  <a:gd name="T19" fmla="*/ 486 h 13163"/>
                  <a:gd name="T20" fmla="*/ 6240 w 8664"/>
                  <a:gd name="T21" fmla="*/ 4253 h 13163"/>
                  <a:gd name="T22" fmla="*/ 6107 w 8664"/>
                  <a:gd name="T23" fmla="*/ 6693 h 13163"/>
                  <a:gd name="T24" fmla="*/ 6004 w 8664"/>
                  <a:gd name="T25" fmla="*/ 6801 h 13163"/>
                  <a:gd name="T26" fmla="*/ 3280 w 8664"/>
                  <a:gd name="T27" fmla="*/ 5982 h 13163"/>
                  <a:gd name="T28" fmla="*/ 690 w 8664"/>
                  <a:gd name="T29" fmla="*/ 3710 h 13163"/>
                  <a:gd name="T30" fmla="*/ 0 w 8664"/>
                  <a:gd name="T31" fmla="*/ 5108 h 13163"/>
                  <a:gd name="T32" fmla="*/ 3889 w 8664"/>
                  <a:gd name="T33" fmla="*/ 7313 h 13163"/>
                  <a:gd name="T34" fmla="*/ 5663 w 8664"/>
                  <a:gd name="T35" fmla="*/ 10184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64" h="13163">
                    <a:moveTo>
                      <a:pt x="5663" y="10184"/>
                    </a:moveTo>
                    <a:cubicBezTo>
                      <a:pt x="6186" y="11233"/>
                      <a:pt x="6525" y="13068"/>
                      <a:pt x="6543" y="13163"/>
                    </a:cubicBezTo>
                    <a:lnTo>
                      <a:pt x="7377" y="12736"/>
                    </a:lnTo>
                    <a:lnTo>
                      <a:pt x="6962" y="8997"/>
                    </a:lnTo>
                    <a:lnTo>
                      <a:pt x="7809" y="12583"/>
                    </a:lnTo>
                    <a:lnTo>
                      <a:pt x="8664" y="12227"/>
                    </a:lnTo>
                    <a:cubicBezTo>
                      <a:pt x="8655" y="12132"/>
                      <a:pt x="8492" y="10322"/>
                      <a:pt x="8199" y="8686"/>
                    </a:cubicBezTo>
                    <a:cubicBezTo>
                      <a:pt x="7938" y="7204"/>
                      <a:pt x="7550" y="5976"/>
                      <a:pt x="7358" y="4817"/>
                    </a:cubicBezTo>
                    <a:cubicBezTo>
                      <a:pt x="7176" y="3697"/>
                      <a:pt x="6552" y="187"/>
                      <a:pt x="6522" y="0"/>
                    </a:cubicBezTo>
                    <a:lnTo>
                      <a:pt x="5278" y="486"/>
                    </a:lnTo>
                    <a:cubicBezTo>
                      <a:pt x="5318" y="590"/>
                      <a:pt x="5965" y="2581"/>
                      <a:pt x="6240" y="4253"/>
                    </a:cubicBezTo>
                    <a:cubicBezTo>
                      <a:pt x="6445" y="5487"/>
                      <a:pt x="6436" y="6276"/>
                      <a:pt x="6107" y="6693"/>
                    </a:cubicBezTo>
                    <a:cubicBezTo>
                      <a:pt x="6074" y="6733"/>
                      <a:pt x="6040" y="6769"/>
                      <a:pt x="6004" y="6801"/>
                    </a:cubicBezTo>
                    <a:cubicBezTo>
                      <a:pt x="5718" y="7047"/>
                      <a:pt x="4725" y="7040"/>
                      <a:pt x="3280" y="5982"/>
                    </a:cubicBezTo>
                    <a:cubicBezTo>
                      <a:pt x="1923" y="4984"/>
                      <a:pt x="751" y="3773"/>
                      <a:pt x="690" y="3710"/>
                    </a:cubicBezTo>
                    <a:lnTo>
                      <a:pt x="0" y="5108"/>
                    </a:lnTo>
                    <a:cubicBezTo>
                      <a:pt x="100" y="5124"/>
                      <a:pt x="2047" y="5471"/>
                      <a:pt x="3889" y="7313"/>
                    </a:cubicBezTo>
                    <a:cubicBezTo>
                      <a:pt x="4894" y="8311"/>
                      <a:pt x="5140" y="9138"/>
                      <a:pt x="5663" y="10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3" name="Freeform 185"/>
              <p:cNvSpPr>
                <a:spLocks/>
              </p:cNvSpPr>
              <p:nvPr/>
            </p:nvSpPr>
            <p:spPr bwMode="auto">
              <a:xfrm>
                <a:off x="10198112" y="2833695"/>
                <a:ext cx="80963" cy="107950"/>
              </a:xfrm>
              <a:custGeom>
                <a:avLst/>
                <a:gdLst>
                  <a:gd name="T0" fmla="*/ 7391 w 9499"/>
                  <a:gd name="T1" fmla="*/ 12628 h 12628"/>
                  <a:gd name="T2" fmla="*/ 8341 w 9499"/>
                  <a:gd name="T3" fmla="*/ 11704 h 12628"/>
                  <a:gd name="T4" fmla="*/ 6222 w 9499"/>
                  <a:gd name="T5" fmla="*/ 8336 h 12628"/>
                  <a:gd name="T6" fmla="*/ 8710 w 9499"/>
                  <a:gd name="T7" fmla="*/ 11382 h 12628"/>
                  <a:gd name="T8" fmla="*/ 9499 w 9499"/>
                  <a:gd name="T9" fmla="*/ 10690 h 12628"/>
                  <a:gd name="T10" fmla="*/ 8011 w 9499"/>
                  <a:gd name="T11" fmla="*/ 8181 h 12628"/>
                  <a:gd name="T12" fmla="*/ 7076 w 9499"/>
                  <a:gd name="T13" fmla="*/ 4882 h 12628"/>
                  <a:gd name="T14" fmla="*/ 8099 w 9499"/>
                  <a:gd name="T15" fmla="*/ 446 h 12628"/>
                  <a:gd name="T16" fmla="*/ 6575 w 9499"/>
                  <a:gd name="T17" fmla="*/ 0 h 12628"/>
                  <a:gd name="T18" fmla="*/ 6497 w 9499"/>
                  <a:gd name="T19" fmla="*/ 3501 h 12628"/>
                  <a:gd name="T20" fmla="*/ 5752 w 9499"/>
                  <a:gd name="T21" fmla="*/ 5746 h 12628"/>
                  <a:gd name="T22" fmla="*/ 5236 w 9499"/>
                  <a:gd name="T23" fmla="*/ 6113 h 12628"/>
                  <a:gd name="T24" fmla="*/ 3162 w 9499"/>
                  <a:gd name="T25" fmla="*/ 4533 h 12628"/>
                  <a:gd name="T26" fmla="*/ 994 w 9499"/>
                  <a:gd name="T27" fmla="*/ 1230 h 12628"/>
                  <a:gd name="T28" fmla="*/ 0 w 9499"/>
                  <a:gd name="T29" fmla="*/ 2225 h 12628"/>
                  <a:gd name="T30" fmla="*/ 2818 w 9499"/>
                  <a:gd name="T31" fmla="*/ 5760 h 12628"/>
                  <a:gd name="T32" fmla="*/ 5142 w 9499"/>
                  <a:gd name="T33" fmla="*/ 9058 h 12628"/>
                  <a:gd name="T34" fmla="*/ 7391 w 9499"/>
                  <a:gd name="T35" fmla="*/ 12628 h 1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99" h="12628">
                    <a:moveTo>
                      <a:pt x="7391" y="12628"/>
                    </a:moveTo>
                    <a:lnTo>
                      <a:pt x="8341" y="11704"/>
                    </a:lnTo>
                    <a:lnTo>
                      <a:pt x="6222" y="8336"/>
                    </a:lnTo>
                    <a:lnTo>
                      <a:pt x="8710" y="11382"/>
                    </a:lnTo>
                    <a:lnTo>
                      <a:pt x="9499" y="10690"/>
                    </a:lnTo>
                    <a:cubicBezTo>
                      <a:pt x="9445" y="10620"/>
                      <a:pt x="8435" y="9296"/>
                      <a:pt x="8011" y="8181"/>
                    </a:cubicBezTo>
                    <a:cubicBezTo>
                      <a:pt x="7583" y="7063"/>
                      <a:pt x="7135" y="6316"/>
                      <a:pt x="7076" y="4882"/>
                    </a:cubicBezTo>
                    <a:cubicBezTo>
                      <a:pt x="6957" y="2225"/>
                      <a:pt x="8039" y="536"/>
                      <a:pt x="8099" y="446"/>
                    </a:cubicBezTo>
                    <a:lnTo>
                      <a:pt x="6575" y="0"/>
                    </a:lnTo>
                    <a:cubicBezTo>
                      <a:pt x="6582" y="88"/>
                      <a:pt x="6683" y="1805"/>
                      <a:pt x="6497" y="3501"/>
                    </a:cubicBezTo>
                    <a:cubicBezTo>
                      <a:pt x="6372" y="4637"/>
                      <a:pt x="6061" y="5354"/>
                      <a:pt x="5752" y="5746"/>
                    </a:cubicBezTo>
                    <a:cubicBezTo>
                      <a:pt x="5566" y="5980"/>
                      <a:pt x="5380" y="6096"/>
                      <a:pt x="5236" y="6113"/>
                    </a:cubicBezTo>
                    <a:cubicBezTo>
                      <a:pt x="4655" y="6177"/>
                      <a:pt x="4015" y="5635"/>
                      <a:pt x="3162" y="4533"/>
                    </a:cubicBezTo>
                    <a:cubicBezTo>
                      <a:pt x="2096" y="3180"/>
                      <a:pt x="1048" y="1327"/>
                      <a:pt x="994" y="1230"/>
                    </a:cubicBezTo>
                    <a:lnTo>
                      <a:pt x="0" y="2225"/>
                    </a:lnTo>
                    <a:cubicBezTo>
                      <a:pt x="103" y="2358"/>
                      <a:pt x="2101" y="4853"/>
                      <a:pt x="2818" y="5760"/>
                    </a:cubicBezTo>
                    <a:cubicBezTo>
                      <a:pt x="3555" y="6702"/>
                      <a:pt x="4210" y="7833"/>
                      <a:pt x="5142" y="9058"/>
                    </a:cubicBezTo>
                    <a:cubicBezTo>
                      <a:pt x="6167" y="10392"/>
                      <a:pt x="7328" y="12516"/>
                      <a:pt x="7391" y="12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4" name="Freeform 186"/>
              <p:cNvSpPr>
                <a:spLocks/>
              </p:cNvSpPr>
              <p:nvPr/>
            </p:nvSpPr>
            <p:spPr bwMode="auto">
              <a:xfrm>
                <a:off x="10436237" y="2974983"/>
                <a:ext cx="207963" cy="122238"/>
              </a:xfrm>
              <a:custGeom>
                <a:avLst/>
                <a:gdLst>
                  <a:gd name="T0" fmla="*/ 11955 w 24099"/>
                  <a:gd name="T1" fmla="*/ 6350 h 14295"/>
                  <a:gd name="T2" fmla="*/ 5897 w 24099"/>
                  <a:gd name="T3" fmla="*/ 8485 h 14295"/>
                  <a:gd name="T4" fmla="*/ 0 w 24099"/>
                  <a:gd name="T5" fmla="*/ 8914 h 14295"/>
                  <a:gd name="T6" fmla="*/ 462 w 24099"/>
                  <a:gd name="T7" fmla="*/ 10638 h 14295"/>
                  <a:gd name="T8" fmla="*/ 7588 w 24099"/>
                  <a:gd name="T9" fmla="*/ 11382 h 14295"/>
                  <a:gd name="T10" fmla="*/ 568 w 24099"/>
                  <a:gd name="T11" fmla="*/ 11501 h 14295"/>
                  <a:gd name="T12" fmla="*/ 871 w 24099"/>
                  <a:gd name="T13" fmla="*/ 13801 h 14295"/>
                  <a:gd name="T14" fmla="*/ 7661 w 24099"/>
                  <a:gd name="T15" fmla="*/ 13810 h 14295"/>
                  <a:gd name="T16" fmla="*/ 15208 w 24099"/>
                  <a:gd name="T17" fmla="*/ 13808 h 14295"/>
                  <a:gd name="T18" fmla="*/ 23657 w 24099"/>
                  <a:gd name="T19" fmla="*/ 14295 h 14295"/>
                  <a:gd name="T20" fmla="*/ 24099 w 24099"/>
                  <a:gd name="T21" fmla="*/ 11696 h 14295"/>
                  <a:gd name="T22" fmla="*/ 16714 w 24099"/>
                  <a:gd name="T23" fmla="*/ 11961 h 14295"/>
                  <a:gd name="T24" fmla="*/ 12057 w 24099"/>
                  <a:gd name="T25" fmla="*/ 10483 h 14295"/>
                  <a:gd name="T26" fmla="*/ 13172 w 24099"/>
                  <a:gd name="T27" fmla="*/ 7311 h 14295"/>
                  <a:gd name="T28" fmla="*/ 14681 w 24099"/>
                  <a:gd name="T29" fmla="*/ 5742 h 14295"/>
                  <a:gd name="T30" fmla="*/ 19956 w 24099"/>
                  <a:gd name="T31" fmla="*/ 1842 h 14295"/>
                  <a:gd name="T32" fmla="*/ 17629 w 24099"/>
                  <a:gd name="T33" fmla="*/ 0 h 14295"/>
                  <a:gd name="T34" fmla="*/ 15900 w 24099"/>
                  <a:gd name="T35" fmla="*/ 2775 h 14295"/>
                  <a:gd name="T36" fmla="*/ 11955 w 24099"/>
                  <a:gd name="T37" fmla="*/ 6350 h 1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99" h="14295">
                    <a:moveTo>
                      <a:pt x="11955" y="6350"/>
                    </a:moveTo>
                    <a:cubicBezTo>
                      <a:pt x="9694" y="7800"/>
                      <a:pt x="8055" y="7931"/>
                      <a:pt x="5897" y="8485"/>
                    </a:cubicBezTo>
                    <a:cubicBezTo>
                      <a:pt x="3736" y="9029"/>
                      <a:pt x="187" y="8920"/>
                      <a:pt x="0" y="8914"/>
                    </a:cubicBezTo>
                    <a:lnTo>
                      <a:pt x="462" y="10638"/>
                    </a:lnTo>
                    <a:lnTo>
                      <a:pt x="7588" y="11382"/>
                    </a:lnTo>
                    <a:lnTo>
                      <a:pt x="568" y="11501"/>
                    </a:lnTo>
                    <a:lnTo>
                      <a:pt x="871" y="13801"/>
                    </a:lnTo>
                    <a:cubicBezTo>
                      <a:pt x="1053" y="13796"/>
                      <a:pt x="4504" y="13693"/>
                      <a:pt x="7661" y="13810"/>
                    </a:cubicBezTo>
                    <a:cubicBezTo>
                      <a:pt x="10533" y="13918"/>
                      <a:pt x="12976" y="13693"/>
                      <a:pt x="15208" y="13808"/>
                    </a:cubicBezTo>
                    <a:cubicBezTo>
                      <a:pt x="17365" y="13918"/>
                      <a:pt x="23340" y="14275"/>
                      <a:pt x="23657" y="14295"/>
                    </a:cubicBezTo>
                    <a:lnTo>
                      <a:pt x="24099" y="11696"/>
                    </a:lnTo>
                    <a:cubicBezTo>
                      <a:pt x="23890" y="11720"/>
                      <a:pt x="19931" y="12119"/>
                      <a:pt x="16714" y="11961"/>
                    </a:cubicBezTo>
                    <a:cubicBezTo>
                      <a:pt x="14103" y="11831"/>
                      <a:pt x="12588" y="11443"/>
                      <a:pt x="12057" y="10483"/>
                    </a:cubicBezTo>
                    <a:cubicBezTo>
                      <a:pt x="11791" y="10007"/>
                      <a:pt x="11968" y="8832"/>
                      <a:pt x="13172" y="7311"/>
                    </a:cubicBezTo>
                    <a:cubicBezTo>
                      <a:pt x="13560" y="6821"/>
                      <a:pt x="14058" y="6294"/>
                      <a:pt x="14681" y="5742"/>
                    </a:cubicBezTo>
                    <a:cubicBezTo>
                      <a:pt x="17082" y="3620"/>
                      <a:pt x="19812" y="1932"/>
                      <a:pt x="19956" y="1842"/>
                    </a:cubicBezTo>
                    <a:lnTo>
                      <a:pt x="17629" y="0"/>
                    </a:lnTo>
                    <a:cubicBezTo>
                      <a:pt x="17604" y="63"/>
                      <a:pt x="17127" y="1222"/>
                      <a:pt x="15900" y="2775"/>
                    </a:cubicBezTo>
                    <a:cubicBezTo>
                      <a:pt x="15001" y="3907"/>
                      <a:pt x="13716" y="5214"/>
                      <a:pt x="11955" y="6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5" name="Freeform 187"/>
              <p:cNvSpPr>
                <a:spLocks/>
              </p:cNvSpPr>
              <p:nvPr/>
            </p:nvSpPr>
            <p:spPr bwMode="auto">
              <a:xfrm>
                <a:off x="10523550" y="3155958"/>
                <a:ext cx="17463" cy="17463"/>
              </a:xfrm>
              <a:custGeom>
                <a:avLst/>
                <a:gdLst>
                  <a:gd name="T0" fmla="*/ 1621 w 1880"/>
                  <a:gd name="T1" fmla="*/ 1524 h 1964"/>
                  <a:gd name="T2" fmla="*/ 1632 w 1880"/>
                  <a:gd name="T3" fmla="*/ 451 h 1964"/>
                  <a:gd name="T4" fmla="*/ 406 w 1880"/>
                  <a:gd name="T5" fmla="*/ 289 h 1964"/>
                  <a:gd name="T6" fmla="*/ 255 w 1880"/>
                  <a:gd name="T7" fmla="*/ 438 h 1964"/>
                  <a:gd name="T8" fmla="*/ 246 w 1880"/>
                  <a:gd name="T9" fmla="*/ 1515 h 1964"/>
                  <a:gd name="T10" fmla="*/ 1468 w 1880"/>
                  <a:gd name="T11" fmla="*/ 1675 h 1964"/>
                  <a:gd name="T12" fmla="*/ 1621 w 1880"/>
                  <a:gd name="T13" fmla="*/ 1524 h 1964"/>
                </a:gdLst>
                <a:ahLst/>
                <a:cxnLst>
                  <a:cxn ang="0">
                    <a:pos x="T0" y="T1"/>
                  </a:cxn>
                  <a:cxn ang="0">
                    <a:pos x="T2" y="T3"/>
                  </a:cxn>
                  <a:cxn ang="0">
                    <a:pos x="T4" y="T5"/>
                  </a:cxn>
                  <a:cxn ang="0">
                    <a:pos x="T6" y="T7"/>
                  </a:cxn>
                  <a:cxn ang="0">
                    <a:pos x="T8" y="T9"/>
                  </a:cxn>
                  <a:cxn ang="0">
                    <a:pos x="T10" y="T11"/>
                  </a:cxn>
                  <a:cxn ang="0">
                    <a:pos x="T12" y="T13"/>
                  </a:cxn>
                </a:cxnLst>
                <a:rect l="0" t="0" r="r" b="b"/>
                <a:pathLst>
                  <a:path w="1880" h="1964">
                    <a:moveTo>
                      <a:pt x="1621" y="1524"/>
                    </a:moveTo>
                    <a:cubicBezTo>
                      <a:pt x="1862" y="1220"/>
                      <a:pt x="1880" y="780"/>
                      <a:pt x="1632" y="451"/>
                    </a:cubicBezTo>
                    <a:cubicBezTo>
                      <a:pt x="1341" y="73"/>
                      <a:pt x="791" y="0"/>
                      <a:pt x="406" y="289"/>
                    </a:cubicBezTo>
                    <a:cubicBezTo>
                      <a:pt x="349" y="334"/>
                      <a:pt x="297" y="384"/>
                      <a:pt x="255" y="438"/>
                    </a:cubicBezTo>
                    <a:cubicBezTo>
                      <a:pt x="13" y="744"/>
                      <a:pt x="0" y="1186"/>
                      <a:pt x="246" y="1515"/>
                    </a:cubicBezTo>
                    <a:cubicBezTo>
                      <a:pt x="537" y="1892"/>
                      <a:pt x="1084" y="1964"/>
                      <a:pt x="1468" y="1675"/>
                    </a:cubicBezTo>
                    <a:cubicBezTo>
                      <a:pt x="1528" y="1630"/>
                      <a:pt x="1578" y="1581"/>
                      <a:pt x="1621" y="1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6" name="Freeform 188"/>
              <p:cNvSpPr>
                <a:spLocks/>
              </p:cNvSpPr>
              <p:nvPr/>
            </p:nvSpPr>
            <p:spPr bwMode="auto">
              <a:xfrm>
                <a:off x="10496562" y="3101983"/>
                <a:ext cx="57150" cy="96838"/>
              </a:xfrm>
              <a:custGeom>
                <a:avLst/>
                <a:gdLst>
                  <a:gd name="T0" fmla="*/ 5345 w 6721"/>
                  <a:gd name="T1" fmla="*/ 3589 h 11217"/>
                  <a:gd name="T2" fmla="*/ 5159 w 6721"/>
                  <a:gd name="T3" fmla="*/ 195 h 11217"/>
                  <a:gd name="T4" fmla="*/ 4261 w 6721"/>
                  <a:gd name="T5" fmla="*/ 274 h 11217"/>
                  <a:gd name="T6" fmla="*/ 4015 w 6721"/>
                  <a:gd name="T7" fmla="*/ 2783 h 11217"/>
                  <a:gd name="T8" fmla="*/ 2981 w 6721"/>
                  <a:gd name="T9" fmla="*/ 5563 h 11217"/>
                  <a:gd name="T10" fmla="*/ 2625 w 6721"/>
                  <a:gd name="T11" fmla="*/ 6048 h 11217"/>
                  <a:gd name="T12" fmla="*/ 0 w 6721"/>
                  <a:gd name="T13" fmla="*/ 8131 h 11217"/>
                  <a:gd name="T14" fmla="*/ 832 w 6721"/>
                  <a:gd name="T15" fmla="*/ 9224 h 11217"/>
                  <a:gd name="T16" fmla="*/ 1944 w 6721"/>
                  <a:gd name="T17" fmla="*/ 7689 h 11217"/>
                  <a:gd name="T18" fmla="*/ 2679 w 6721"/>
                  <a:gd name="T19" fmla="*/ 6819 h 11217"/>
                  <a:gd name="T20" fmla="*/ 4890 w 6721"/>
                  <a:gd name="T21" fmla="*/ 5647 h 11217"/>
                  <a:gd name="T22" fmla="*/ 5535 w 6721"/>
                  <a:gd name="T23" fmla="*/ 7806 h 11217"/>
                  <a:gd name="T24" fmla="*/ 5348 w 6721"/>
                  <a:gd name="T25" fmla="*/ 11217 h 11217"/>
                  <a:gd name="T26" fmla="*/ 6554 w 6721"/>
                  <a:gd name="T27" fmla="*/ 11034 h 11217"/>
                  <a:gd name="T28" fmla="*/ 6400 w 6721"/>
                  <a:gd name="T29" fmla="*/ 7126 h 11217"/>
                  <a:gd name="T30" fmla="*/ 6464 w 6721"/>
                  <a:gd name="T31" fmla="*/ 3640 h 11217"/>
                  <a:gd name="T32" fmla="*/ 6721 w 6721"/>
                  <a:gd name="T33" fmla="*/ 0 h 11217"/>
                  <a:gd name="T34" fmla="*/ 5585 w 6721"/>
                  <a:gd name="T35" fmla="*/ 157 h 11217"/>
                  <a:gd name="T36" fmla="*/ 5345 w 6721"/>
                  <a:gd name="T37" fmla="*/ 3589 h 1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21" h="11217">
                    <a:moveTo>
                      <a:pt x="5345" y="3589"/>
                    </a:moveTo>
                    <a:lnTo>
                      <a:pt x="5159" y="195"/>
                    </a:lnTo>
                    <a:lnTo>
                      <a:pt x="4261" y="274"/>
                    </a:lnTo>
                    <a:cubicBezTo>
                      <a:pt x="4261" y="351"/>
                      <a:pt x="4288" y="1785"/>
                      <a:pt x="4015" y="2783"/>
                    </a:cubicBezTo>
                    <a:cubicBezTo>
                      <a:pt x="3743" y="3778"/>
                      <a:pt x="3670" y="4531"/>
                      <a:pt x="2981" y="5563"/>
                    </a:cubicBezTo>
                    <a:cubicBezTo>
                      <a:pt x="2866" y="5734"/>
                      <a:pt x="2746" y="5895"/>
                      <a:pt x="2625" y="6048"/>
                    </a:cubicBezTo>
                    <a:cubicBezTo>
                      <a:pt x="1410" y="7581"/>
                      <a:pt x="68" y="8104"/>
                      <a:pt x="0" y="8131"/>
                    </a:cubicBezTo>
                    <a:lnTo>
                      <a:pt x="832" y="9224"/>
                    </a:lnTo>
                    <a:cubicBezTo>
                      <a:pt x="855" y="9186"/>
                      <a:pt x="1295" y="8503"/>
                      <a:pt x="1944" y="7689"/>
                    </a:cubicBezTo>
                    <a:cubicBezTo>
                      <a:pt x="2171" y="7403"/>
                      <a:pt x="2422" y="7103"/>
                      <a:pt x="2679" y="6819"/>
                    </a:cubicBezTo>
                    <a:cubicBezTo>
                      <a:pt x="3741" y="5654"/>
                      <a:pt x="4602" y="5475"/>
                      <a:pt x="4890" y="5647"/>
                    </a:cubicBezTo>
                    <a:cubicBezTo>
                      <a:pt x="5325" y="5899"/>
                      <a:pt x="5496" y="6602"/>
                      <a:pt x="5535" y="7806"/>
                    </a:cubicBezTo>
                    <a:cubicBezTo>
                      <a:pt x="5573" y="9294"/>
                      <a:pt x="5359" y="11120"/>
                      <a:pt x="5348" y="11217"/>
                    </a:cubicBezTo>
                    <a:lnTo>
                      <a:pt x="6554" y="11034"/>
                    </a:lnTo>
                    <a:cubicBezTo>
                      <a:pt x="6547" y="10888"/>
                      <a:pt x="6430" y="8127"/>
                      <a:pt x="6400" y="7126"/>
                    </a:cubicBezTo>
                    <a:cubicBezTo>
                      <a:pt x="6367" y="6097"/>
                      <a:pt x="6489" y="4968"/>
                      <a:pt x="6464" y="3640"/>
                    </a:cubicBezTo>
                    <a:cubicBezTo>
                      <a:pt x="6434" y="2188"/>
                      <a:pt x="6707" y="112"/>
                      <a:pt x="6721" y="0"/>
                    </a:cubicBezTo>
                    <a:lnTo>
                      <a:pt x="5585" y="157"/>
                    </a:lnTo>
                    <a:lnTo>
                      <a:pt x="5345" y="3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7" name="Freeform 189"/>
              <p:cNvSpPr>
                <a:spLocks/>
              </p:cNvSpPr>
              <p:nvPr/>
            </p:nvSpPr>
            <p:spPr bwMode="auto">
              <a:xfrm>
                <a:off x="10131437" y="2884495"/>
                <a:ext cx="25400" cy="26988"/>
              </a:xfrm>
              <a:custGeom>
                <a:avLst/>
                <a:gdLst>
                  <a:gd name="T0" fmla="*/ 411 w 3040"/>
                  <a:gd name="T1" fmla="*/ 703 h 3159"/>
                  <a:gd name="T2" fmla="*/ 445 w 3040"/>
                  <a:gd name="T3" fmla="*/ 2498 h 3159"/>
                  <a:gd name="T4" fmla="*/ 2433 w 3040"/>
                  <a:gd name="T5" fmla="*/ 2651 h 3159"/>
                  <a:gd name="T6" fmla="*/ 2625 w 3040"/>
                  <a:gd name="T7" fmla="*/ 2453 h 3159"/>
                  <a:gd name="T8" fmla="*/ 2591 w 3040"/>
                  <a:gd name="T9" fmla="*/ 663 h 3159"/>
                  <a:gd name="T10" fmla="*/ 602 w 3040"/>
                  <a:gd name="T11" fmla="*/ 507 h 3159"/>
                  <a:gd name="T12" fmla="*/ 411 w 3040"/>
                  <a:gd name="T13" fmla="*/ 703 h 3159"/>
                </a:gdLst>
                <a:ahLst/>
                <a:cxnLst>
                  <a:cxn ang="0">
                    <a:pos x="T0" y="T1"/>
                  </a:cxn>
                  <a:cxn ang="0">
                    <a:pos x="T2" y="T3"/>
                  </a:cxn>
                  <a:cxn ang="0">
                    <a:pos x="T4" y="T5"/>
                  </a:cxn>
                  <a:cxn ang="0">
                    <a:pos x="T6" y="T7"/>
                  </a:cxn>
                  <a:cxn ang="0">
                    <a:pos x="T8" y="T9"/>
                  </a:cxn>
                  <a:cxn ang="0">
                    <a:pos x="T10" y="T11"/>
                  </a:cxn>
                  <a:cxn ang="0">
                    <a:pos x="T12" y="T13"/>
                  </a:cxn>
                </a:cxnLst>
                <a:rect l="0" t="0" r="r" b="b"/>
                <a:pathLst>
                  <a:path w="3040" h="3159">
                    <a:moveTo>
                      <a:pt x="411" y="703"/>
                    </a:moveTo>
                    <a:cubicBezTo>
                      <a:pt x="1" y="1224"/>
                      <a:pt x="0" y="1977"/>
                      <a:pt x="445" y="2498"/>
                    </a:cubicBezTo>
                    <a:cubicBezTo>
                      <a:pt x="954" y="3091"/>
                      <a:pt x="1842" y="3159"/>
                      <a:pt x="2433" y="2651"/>
                    </a:cubicBezTo>
                    <a:cubicBezTo>
                      <a:pt x="2505" y="2590"/>
                      <a:pt x="2570" y="2523"/>
                      <a:pt x="2625" y="2453"/>
                    </a:cubicBezTo>
                    <a:cubicBezTo>
                      <a:pt x="3037" y="1935"/>
                      <a:pt x="3040" y="1184"/>
                      <a:pt x="2591" y="663"/>
                    </a:cubicBezTo>
                    <a:cubicBezTo>
                      <a:pt x="2084" y="68"/>
                      <a:pt x="1191" y="0"/>
                      <a:pt x="602" y="507"/>
                    </a:cubicBezTo>
                    <a:cubicBezTo>
                      <a:pt x="530" y="566"/>
                      <a:pt x="467" y="632"/>
                      <a:pt x="411" y="7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8" name="Freeform 190"/>
              <p:cNvSpPr>
                <a:spLocks/>
              </p:cNvSpPr>
              <p:nvPr/>
            </p:nvSpPr>
            <p:spPr bwMode="auto">
              <a:xfrm>
                <a:off x="10258437" y="2978158"/>
                <a:ext cx="68263" cy="68263"/>
              </a:xfrm>
              <a:custGeom>
                <a:avLst/>
                <a:gdLst>
                  <a:gd name="T0" fmla="*/ 1772 w 7893"/>
                  <a:gd name="T1" fmla="*/ 6691 h 7891"/>
                  <a:gd name="T2" fmla="*/ 6693 w 7893"/>
                  <a:gd name="T3" fmla="*/ 6119 h 7891"/>
                  <a:gd name="T4" fmla="*/ 6121 w 7893"/>
                  <a:gd name="T5" fmla="*/ 1202 h 7891"/>
                  <a:gd name="T6" fmla="*/ 1199 w 7893"/>
                  <a:gd name="T7" fmla="*/ 1766 h 7891"/>
                  <a:gd name="T8" fmla="*/ 1772 w 7893"/>
                  <a:gd name="T9" fmla="*/ 6691 h 7891"/>
                </a:gdLst>
                <a:ahLst/>
                <a:cxnLst>
                  <a:cxn ang="0">
                    <a:pos x="T0" y="T1"/>
                  </a:cxn>
                  <a:cxn ang="0">
                    <a:pos x="T2" y="T3"/>
                  </a:cxn>
                  <a:cxn ang="0">
                    <a:pos x="T4" y="T5"/>
                  </a:cxn>
                  <a:cxn ang="0">
                    <a:pos x="T6" y="T7"/>
                  </a:cxn>
                  <a:cxn ang="0">
                    <a:pos x="T8" y="T9"/>
                  </a:cxn>
                </a:cxnLst>
                <a:rect l="0" t="0" r="r" b="b"/>
                <a:pathLst>
                  <a:path w="7893" h="7891">
                    <a:moveTo>
                      <a:pt x="1772" y="6691"/>
                    </a:moveTo>
                    <a:cubicBezTo>
                      <a:pt x="3285" y="7891"/>
                      <a:pt x="5490" y="7636"/>
                      <a:pt x="6693" y="6119"/>
                    </a:cubicBezTo>
                    <a:cubicBezTo>
                      <a:pt x="7893" y="4601"/>
                      <a:pt x="7636" y="2403"/>
                      <a:pt x="6121" y="1202"/>
                    </a:cubicBezTo>
                    <a:cubicBezTo>
                      <a:pt x="4601" y="0"/>
                      <a:pt x="2401" y="251"/>
                      <a:pt x="1199" y="1766"/>
                    </a:cubicBezTo>
                    <a:cubicBezTo>
                      <a:pt x="0" y="3287"/>
                      <a:pt x="255" y="5490"/>
                      <a:pt x="1772" y="66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9" name="Freeform 191"/>
              <p:cNvSpPr>
                <a:spLocks/>
              </p:cNvSpPr>
              <p:nvPr/>
            </p:nvSpPr>
            <p:spPr bwMode="auto">
              <a:xfrm>
                <a:off x="10107624" y="2841633"/>
                <a:ext cx="93663" cy="157163"/>
              </a:xfrm>
              <a:custGeom>
                <a:avLst/>
                <a:gdLst>
                  <a:gd name="T0" fmla="*/ 2633 w 10868"/>
                  <a:gd name="T1" fmla="*/ 12347 h 18274"/>
                  <a:gd name="T2" fmla="*/ 3223 w 10868"/>
                  <a:gd name="T3" fmla="*/ 17823 h 18274"/>
                  <a:gd name="T4" fmla="*/ 4675 w 10868"/>
                  <a:gd name="T5" fmla="*/ 17614 h 18274"/>
                  <a:gd name="T6" fmla="*/ 4853 w 10868"/>
                  <a:gd name="T7" fmla="*/ 13531 h 18274"/>
                  <a:gd name="T8" fmla="*/ 6282 w 10868"/>
                  <a:gd name="T9" fmla="*/ 8941 h 18274"/>
                  <a:gd name="T10" fmla="*/ 7218 w 10868"/>
                  <a:gd name="T11" fmla="*/ 7575 h 18274"/>
                  <a:gd name="T12" fmla="*/ 10868 w 10868"/>
                  <a:gd name="T13" fmla="*/ 4516 h 18274"/>
                  <a:gd name="T14" fmla="*/ 9423 w 10868"/>
                  <a:gd name="T15" fmla="*/ 2827 h 18274"/>
                  <a:gd name="T16" fmla="*/ 6871 w 10868"/>
                  <a:gd name="T17" fmla="*/ 6610 h 18274"/>
                  <a:gd name="T18" fmla="*/ 6654 w 10868"/>
                  <a:gd name="T19" fmla="*/ 6878 h 18274"/>
                  <a:gd name="T20" fmla="*/ 3185 w 10868"/>
                  <a:gd name="T21" fmla="*/ 8979 h 18274"/>
                  <a:gd name="T22" fmla="*/ 1947 w 10868"/>
                  <a:gd name="T23" fmla="*/ 5537 h 18274"/>
                  <a:gd name="T24" fmla="*/ 1936 w 10868"/>
                  <a:gd name="T25" fmla="*/ 0 h 18274"/>
                  <a:gd name="T26" fmla="*/ 0 w 10868"/>
                  <a:gd name="T27" fmla="*/ 408 h 18274"/>
                  <a:gd name="T28" fmla="*/ 604 w 10868"/>
                  <a:gd name="T29" fmla="*/ 6714 h 18274"/>
                  <a:gd name="T30" fmla="*/ 811 w 10868"/>
                  <a:gd name="T31" fmla="*/ 12359 h 18274"/>
                  <a:gd name="T32" fmla="*/ 721 w 10868"/>
                  <a:gd name="T33" fmla="*/ 18274 h 18274"/>
                  <a:gd name="T34" fmla="*/ 2547 w 10868"/>
                  <a:gd name="T35" fmla="*/ 17918 h 18274"/>
                  <a:gd name="T36" fmla="*/ 2633 w 10868"/>
                  <a:gd name="T37" fmla="*/ 12347 h 18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68" h="18274">
                    <a:moveTo>
                      <a:pt x="2633" y="12347"/>
                    </a:moveTo>
                    <a:lnTo>
                      <a:pt x="3223" y="17823"/>
                    </a:lnTo>
                    <a:lnTo>
                      <a:pt x="4675" y="17614"/>
                    </a:lnTo>
                    <a:cubicBezTo>
                      <a:pt x="4668" y="17494"/>
                      <a:pt x="4502" y="15163"/>
                      <a:pt x="4853" y="13531"/>
                    </a:cubicBezTo>
                    <a:cubicBezTo>
                      <a:pt x="5203" y="11899"/>
                      <a:pt x="5257" y="10668"/>
                      <a:pt x="6282" y="8941"/>
                    </a:cubicBezTo>
                    <a:cubicBezTo>
                      <a:pt x="6578" y="8436"/>
                      <a:pt x="6895" y="7983"/>
                      <a:pt x="7218" y="7575"/>
                    </a:cubicBezTo>
                    <a:cubicBezTo>
                      <a:pt x="8951" y="5386"/>
                      <a:pt x="10773" y="4559"/>
                      <a:pt x="10868" y="4516"/>
                    </a:cubicBezTo>
                    <a:lnTo>
                      <a:pt x="9423" y="2827"/>
                    </a:lnTo>
                    <a:cubicBezTo>
                      <a:pt x="9369" y="2929"/>
                      <a:pt x="8291" y="4818"/>
                      <a:pt x="6871" y="6610"/>
                    </a:cubicBezTo>
                    <a:cubicBezTo>
                      <a:pt x="6799" y="6702"/>
                      <a:pt x="6726" y="6790"/>
                      <a:pt x="6654" y="6878"/>
                    </a:cubicBezTo>
                    <a:cubicBezTo>
                      <a:pt x="5036" y="8860"/>
                      <a:pt x="3660" y="9220"/>
                      <a:pt x="3185" y="8979"/>
                    </a:cubicBezTo>
                    <a:cubicBezTo>
                      <a:pt x="2446" y="8607"/>
                      <a:pt x="2116" y="7487"/>
                      <a:pt x="1947" y="5537"/>
                    </a:cubicBezTo>
                    <a:cubicBezTo>
                      <a:pt x="1735" y="3132"/>
                      <a:pt x="1927" y="158"/>
                      <a:pt x="1936" y="0"/>
                    </a:cubicBezTo>
                    <a:lnTo>
                      <a:pt x="0" y="408"/>
                    </a:lnTo>
                    <a:cubicBezTo>
                      <a:pt x="24" y="643"/>
                      <a:pt x="459" y="5100"/>
                      <a:pt x="604" y="6714"/>
                    </a:cubicBezTo>
                    <a:cubicBezTo>
                      <a:pt x="748" y="8378"/>
                      <a:pt x="649" y="10212"/>
                      <a:pt x="811" y="12359"/>
                    </a:cubicBezTo>
                    <a:cubicBezTo>
                      <a:pt x="991" y="14719"/>
                      <a:pt x="734" y="18098"/>
                      <a:pt x="721" y="18274"/>
                    </a:cubicBezTo>
                    <a:lnTo>
                      <a:pt x="2547" y="17918"/>
                    </a:lnTo>
                    <a:lnTo>
                      <a:pt x="2633" y="12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0" name="Freeform 192"/>
              <p:cNvSpPr>
                <a:spLocks/>
              </p:cNvSpPr>
              <p:nvPr/>
            </p:nvSpPr>
            <p:spPr bwMode="auto">
              <a:xfrm>
                <a:off x="10045712" y="2867033"/>
                <a:ext cx="392113" cy="227013"/>
              </a:xfrm>
              <a:custGeom>
                <a:avLst/>
                <a:gdLst>
                  <a:gd name="T0" fmla="*/ 14094 w 45511"/>
                  <a:gd name="T1" fmla="*/ 21141 h 26369"/>
                  <a:gd name="T2" fmla="*/ 1057 w 45511"/>
                  <a:gd name="T3" fmla="*/ 21364 h 26369"/>
                  <a:gd name="T4" fmla="*/ 1650 w 45511"/>
                  <a:gd name="T5" fmla="*/ 24593 h 26369"/>
                  <a:gd name="T6" fmla="*/ 14227 w 45511"/>
                  <a:gd name="T7" fmla="*/ 25648 h 26369"/>
                  <a:gd name="T8" fmla="*/ 28238 w 45511"/>
                  <a:gd name="T9" fmla="*/ 25646 h 26369"/>
                  <a:gd name="T10" fmla="*/ 45511 w 45511"/>
                  <a:gd name="T11" fmla="*/ 26369 h 26369"/>
                  <a:gd name="T12" fmla="*/ 44758 w 45511"/>
                  <a:gd name="T13" fmla="*/ 21725 h 26369"/>
                  <a:gd name="T14" fmla="*/ 31038 w 45511"/>
                  <a:gd name="T15" fmla="*/ 22210 h 26369"/>
                  <a:gd name="T16" fmla="*/ 22394 w 45511"/>
                  <a:gd name="T17" fmla="*/ 19468 h 26369"/>
                  <a:gd name="T18" fmla="*/ 24459 w 45511"/>
                  <a:gd name="T19" fmla="*/ 13589 h 26369"/>
                  <a:gd name="T20" fmla="*/ 27266 w 45511"/>
                  <a:gd name="T21" fmla="*/ 10672 h 26369"/>
                  <a:gd name="T22" fmla="*/ 37063 w 45511"/>
                  <a:gd name="T23" fmla="*/ 3426 h 26369"/>
                  <a:gd name="T24" fmla="*/ 32738 w 45511"/>
                  <a:gd name="T25" fmla="*/ 0 h 26369"/>
                  <a:gd name="T26" fmla="*/ 29527 w 45511"/>
                  <a:gd name="T27" fmla="*/ 5156 h 26369"/>
                  <a:gd name="T28" fmla="*/ 22201 w 45511"/>
                  <a:gd name="T29" fmla="*/ 11795 h 26369"/>
                  <a:gd name="T30" fmla="*/ 10952 w 45511"/>
                  <a:gd name="T31" fmla="*/ 15753 h 26369"/>
                  <a:gd name="T32" fmla="*/ 0 w 45511"/>
                  <a:gd name="T33" fmla="*/ 16551 h 26369"/>
                  <a:gd name="T34" fmla="*/ 850 w 45511"/>
                  <a:gd name="T35" fmla="*/ 19755 h 26369"/>
                  <a:gd name="T36" fmla="*/ 14094 w 45511"/>
                  <a:gd name="T37" fmla="*/ 21141 h 2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511" h="26369">
                    <a:moveTo>
                      <a:pt x="14094" y="21141"/>
                    </a:moveTo>
                    <a:lnTo>
                      <a:pt x="1057" y="21364"/>
                    </a:lnTo>
                    <a:lnTo>
                      <a:pt x="1650" y="24593"/>
                    </a:lnTo>
                    <a:cubicBezTo>
                      <a:pt x="1986" y="24633"/>
                      <a:pt x="8370" y="25431"/>
                      <a:pt x="14227" y="25648"/>
                    </a:cubicBezTo>
                    <a:cubicBezTo>
                      <a:pt x="19561" y="25849"/>
                      <a:pt x="24092" y="25438"/>
                      <a:pt x="28238" y="25646"/>
                    </a:cubicBezTo>
                    <a:cubicBezTo>
                      <a:pt x="32253" y="25848"/>
                      <a:pt x="44850" y="26342"/>
                      <a:pt x="45511" y="26369"/>
                    </a:cubicBezTo>
                    <a:lnTo>
                      <a:pt x="44758" y="21725"/>
                    </a:lnTo>
                    <a:cubicBezTo>
                      <a:pt x="44372" y="21764"/>
                      <a:pt x="37014" y="22503"/>
                      <a:pt x="31038" y="22210"/>
                    </a:cubicBezTo>
                    <a:cubicBezTo>
                      <a:pt x="26191" y="21975"/>
                      <a:pt x="23378" y="21254"/>
                      <a:pt x="22394" y="19468"/>
                    </a:cubicBezTo>
                    <a:cubicBezTo>
                      <a:pt x="21905" y="18587"/>
                      <a:pt x="22226" y="16407"/>
                      <a:pt x="24459" y="13589"/>
                    </a:cubicBezTo>
                    <a:cubicBezTo>
                      <a:pt x="25179" y="12676"/>
                      <a:pt x="26103" y="11696"/>
                      <a:pt x="27266" y="10672"/>
                    </a:cubicBezTo>
                    <a:cubicBezTo>
                      <a:pt x="31723" y="6732"/>
                      <a:pt x="36795" y="3591"/>
                      <a:pt x="37063" y="3426"/>
                    </a:cubicBezTo>
                    <a:lnTo>
                      <a:pt x="32738" y="0"/>
                    </a:lnTo>
                    <a:cubicBezTo>
                      <a:pt x="32692" y="115"/>
                      <a:pt x="31807" y="2277"/>
                      <a:pt x="29527" y="5156"/>
                    </a:cubicBezTo>
                    <a:cubicBezTo>
                      <a:pt x="27859" y="7261"/>
                      <a:pt x="25472" y="9689"/>
                      <a:pt x="22201" y="11795"/>
                    </a:cubicBezTo>
                    <a:cubicBezTo>
                      <a:pt x="18005" y="14491"/>
                      <a:pt x="14969" y="14730"/>
                      <a:pt x="10952" y="15753"/>
                    </a:cubicBezTo>
                    <a:cubicBezTo>
                      <a:pt x="6941" y="16777"/>
                      <a:pt x="347" y="16560"/>
                      <a:pt x="0" y="16551"/>
                    </a:cubicBezTo>
                    <a:lnTo>
                      <a:pt x="850" y="19755"/>
                    </a:lnTo>
                    <a:lnTo>
                      <a:pt x="14094" y="2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1" name="Freeform 193"/>
              <p:cNvSpPr>
                <a:spLocks/>
              </p:cNvSpPr>
              <p:nvPr/>
            </p:nvSpPr>
            <p:spPr bwMode="auto">
              <a:xfrm>
                <a:off x="9394836" y="1665292"/>
                <a:ext cx="38100" cy="41275"/>
              </a:xfrm>
              <a:custGeom>
                <a:avLst/>
                <a:gdLst>
                  <a:gd name="T0" fmla="*/ 47 w 4335"/>
                  <a:gd name="T1" fmla="*/ 2707 h 4833"/>
                  <a:gd name="T2" fmla="*/ 1440 w 4335"/>
                  <a:gd name="T3" fmla="*/ 4423 h 4833"/>
                  <a:gd name="T4" fmla="*/ 4182 w 4335"/>
                  <a:gd name="T5" fmla="*/ 3147 h 4833"/>
                  <a:gd name="T6" fmla="*/ 4290 w 4335"/>
                  <a:gd name="T7" fmla="*/ 2126 h 4833"/>
                  <a:gd name="T8" fmla="*/ 2895 w 4335"/>
                  <a:gd name="T9" fmla="*/ 406 h 4833"/>
                  <a:gd name="T10" fmla="*/ 153 w 4335"/>
                  <a:gd name="T11" fmla="*/ 1686 h 4833"/>
                  <a:gd name="T12" fmla="*/ 47 w 4335"/>
                  <a:gd name="T13" fmla="*/ 2707 h 4833"/>
                </a:gdLst>
                <a:ahLst/>
                <a:cxnLst>
                  <a:cxn ang="0">
                    <a:pos x="T0" y="T1"/>
                  </a:cxn>
                  <a:cxn ang="0">
                    <a:pos x="T2" y="T3"/>
                  </a:cxn>
                  <a:cxn ang="0">
                    <a:pos x="T4" y="T5"/>
                  </a:cxn>
                  <a:cxn ang="0">
                    <a:pos x="T6" y="T7"/>
                  </a:cxn>
                  <a:cxn ang="0">
                    <a:pos x="T8" y="T9"/>
                  </a:cxn>
                  <a:cxn ang="0">
                    <a:pos x="T10" y="T11"/>
                  </a:cxn>
                  <a:cxn ang="0">
                    <a:pos x="T12" y="T13"/>
                  </a:cxn>
                </a:cxnLst>
                <a:rect l="0" t="0" r="r" b="b"/>
                <a:pathLst>
                  <a:path w="4335" h="4833">
                    <a:moveTo>
                      <a:pt x="47" y="2707"/>
                    </a:moveTo>
                    <a:cubicBezTo>
                      <a:pt x="153" y="3469"/>
                      <a:pt x="669" y="4148"/>
                      <a:pt x="1440" y="4423"/>
                    </a:cubicBezTo>
                    <a:cubicBezTo>
                      <a:pt x="2550" y="4833"/>
                      <a:pt x="3774" y="4258"/>
                      <a:pt x="4182" y="3147"/>
                    </a:cubicBezTo>
                    <a:cubicBezTo>
                      <a:pt x="4303" y="2809"/>
                      <a:pt x="4335" y="2458"/>
                      <a:pt x="4290" y="2126"/>
                    </a:cubicBezTo>
                    <a:cubicBezTo>
                      <a:pt x="4182" y="1364"/>
                      <a:pt x="3668" y="685"/>
                      <a:pt x="2895" y="406"/>
                    </a:cubicBezTo>
                    <a:cubicBezTo>
                      <a:pt x="1783" y="0"/>
                      <a:pt x="554" y="575"/>
                      <a:pt x="153" y="1686"/>
                    </a:cubicBezTo>
                    <a:cubicBezTo>
                      <a:pt x="31" y="2024"/>
                      <a:pt x="0" y="2372"/>
                      <a:pt x="47" y="27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2" name="Freeform 194"/>
              <p:cNvSpPr>
                <a:spLocks/>
              </p:cNvSpPr>
              <p:nvPr/>
            </p:nvSpPr>
            <p:spPr bwMode="auto">
              <a:xfrm>
                <a:off x="9553586" y="1728792"/>
                <a:ext cx="19050" cy="20638"/>
              </a:xfrm>
              <a:custGeom>
                <a:avLst/>
                <a:gdLst>
                  <a:gd name="T0" fmla="*/ 117 w 2167"/>
                  <a:gd name="T1" fmla="*/ 769 h 2432"/>
                  <a:gd name="T2" fmla="*/ 29 w 2167"/>
                  <a:gd name="T3" fmla="*/ 1361 h 2432"/>
                  <a:gd name="T4" fmla="*/ 631 w 2167"/>
                  <a:gd name="T5" fmla="*/ 2186 h 2432"/>
                  <a:gd name="T6" fmla="*/ 2049 w 2167"/>
                  <a:gd name="T7" fmla="*/ 1663 h 2432"/>
                  <a:gd name="T8" fmla="*/ 2140 w 2167"/>
                  <a:gd name="T9" fmla="*/ 1064 h 2432"/>
                  <a:gd name="T10" fmla="*/ 1533 w 2167"/>
                  <a:gd name="T11" fmla="*/ 245 h 2432"/>
                  <a:gd name="T12" fmla="*/ 117 w 2167"/>
                  <a:gd name="T13" fmla="*/ 769 h 2432"/>
                </a:gdLst>
                <a:ahLst/>
                <a:cxnLst>
                  <a:cxn ang="0">
                    <a:pos x="T0" y="T1"/>
                  </a:cxn>
                  <a:cxn ang="0">
                    <a:pos x="T2" y="T3"/>
                  </a:cxn>
                  <a:cxn ang="0">
                    <a:pos x="T4" y="T5"/>
                  </a:cxn>
                  <a:cxn ang="0">
                    <a:pos x="T6" y="T7"/>
                  </a:cxn>
                  <a:cxn ang="0">
                    <a:pos x="T8" y="T9"/>
                  </a:cxn>
                  <a:cxn ang="0">
                    <a:pos x="T10" y="T11"/>
                  </a:cxn>
                  <a:cxn ang="0">
                    <a:pos x="T12" y="T13"/>
                  </a:cxn>
                </a:cxnLst>
                <a:rect l="0" t="0" r="r" b="b"/>
                <a:pathLst>
                  <a:path w="2167" h="2432">
                    <a:moveTo>
                      <a:pt x="117" y="769"/>
                    </a:moveTo>
                    <a:cubicBezTo>
                      <a:pt x="29" y="960"/>
                      <a:pt x="0" y="1165"/>
                      <a:pt x="29" y="1361"/>
                    </a:cubicBezTo>
                    <a:cubicBezTo>
                      <a:pt x="75" y="1707"/>
                      <a:pt x="293" y="2024"/>
                      <a:pt x="631" y="2186"/>
                    </a:cubicBezTo>
                    <a:cubicBezTo>
                      <a:pt x="1168" y="2432"/>
                      <a:pt x="1804" y="2196"/>
                      <a:pt x="2049" y="1663"/>
                    </a:cubicBezTo>
                    <a:cubicBezTo>
                      <a:pt x="2140" y="1467"/>
                      <a:pt x="2167" y="1262"/>
                      <a:pt x="2140" y="1064"/>
                    </a:cubicBezTo>
                    <a:cubicBezTo>
                      <a:pt x="2094" y="721"/>
                      <a:pt x="1874" y="404"/>
                      <a:pt x="1533" y="245"/>
                    </a:cubicBezTo>
                    <a:cubicBezTo>
                      <a:pt x="997" y="0"/>
                      <a:pt x="361" y="234"/>
                      <a:pt x="117" y="7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3" name="Freeform 195"/>
              <p:cNvSpPr>
                <a:spLocks/>
              </p:cNvSpPr>
              <p:nvPr/>
            </p:nvSpPr>
            <p:spPr bwMode="auto">
              <a:xfrm>
                <a:off x="9490086" y="1693867"/>
                <a:ext cx="122238" cy="80963"/>
              </a:xfrm>
              <a:custGeom>
                <a:avLst/>
                <a:gdLst>
                  <a:gd name="T0" fmla="*/ 6233 w 14173"/>
                  <a:gd name="T1" fmla="*/ 4243 h 9496"/>
                  <a:gd name="T2" fmla="*/ 3188 w 14173"/>
                  <a:gd name="T3" fmla="*/ 6216 h 9496"/>
                  <a:gd name="T4" fmla="*/ 0 w 14173"/>
                  <a:gd name="T5" fmla="*/ 7232 h 9496"/>
                  <a:gd name="T6" fmla="*/ 480 w 14173"/>
                  <a:gd name="T7" fmla="*/ 8123 h 9496"/>
                  <a:gd name="T8" fmla="*/ 4504 w 14173"/>
                  <a:gd name="T9" fmla="*/ 7587 h 9496"/>
                  <a:gd name="T10" fmla="*/ 658 w 14173"/>
                  <a:gd name="T11" fmla="*/ 8581 h 9496"/>
                  <a:gd name="T12" fmla="*/ 1062 w 14173"/>
                  <a:gd name="T13" fmla="*/ 9496 h 9496"/>
                  <a:gd name="T14" fmla="*/ 4860 w 14173"/>
                  <a:gd name="T15" fmla="*/ 8908 h 9496"/>
                  <a:gd name="T16" fmla="*/ 9011 w 14173"/>
                  <a:gd name="T17" fmla="*/ 7907 h 9496"/>
                  <a:gd name="T18" fmla="*/ 14173 w 14173"/>
                  <a:gd name="T19" fmla="*/ 6888 h 9496"/>
                  <a:gd name="T20" fmla="*/ 13623 w 14173"/>
                  <a:gd name="T21" fmla="*/ 5566 h 9496"/>
                  <a:gd name="T22" fmla="*/ 9590 w 14173"/>
                  <a:gd name="T23" fmla="*/ 6694 h 9496"/>
                  <a:gd name="T24" fmla="*/ 6838 w 14173"/>
                  <a:gd name="T25" fmla="*/ 6497 h 9496"/>
                  <a:gd name="T26" fmla="*/ 6696 w 14173"/>
                  <a:gd name="T27" fmla="*/ 6139 h 9496"/>
                  <a:gd name="T28" fmla="*/ 7656 w 14173"/>
                  <a:gd name="T29" fmla="*/ 3544 h 9496"/>
                  <a:gd name="T30" fmla="*/ 10036 w 14173"/>
                  <a:gd name="T31" fmla="*/ 697 h 9496"/>
                  <a:gd name="T32" fmla="*/ 8515 w 14173"/>
                  <a:gd name="T33" fmla="*/ 0 h 9496"/>
                  <a:gd name="T34" fmla="*/ 6233 w 14173"/>
                  <a:gd name="T35" fmla="*/ 4243 h 9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73" h="9496">
                    <a:moveTo>
                      <a:pt x="6233" y="4243"/>
                    </a:moveTo>
                    <a:cubicBezTo>
                      <a:pt x="5185" y="5336"/>
                      <a:pt x="4303" y="5627"/>
                      <a:pt x="3188" y="6216"/>
                    </a:cubicBezTo>
                    <a:cubicBezTo>
                      <a:pt x="2070" y="6804"/>
                      <a:pt x="104" y="7210"/>
                      <a:pt x="0" y="7232"/>
                    </a:cubicBezTo>
                    <a:lnTo>
                      <a:pt x="480" y="8123"/>
                    </a:lnTo>
                    <a:lnTo>
                      <a:pt x="4504" y="7587"/>
                    </a:lnTo>
                    <a:lnTo>
                      <a:pt x="658" y="8581"/>
                    </a:lnTo>
                    <a:lnTo>
                      <a:pt x="1062" y="9496"/>
                    </a:lnTo>
                    <a:cubicBezTo>
                      <a:pt x="1166" y="9485"/>
                      <a:pt x="3113" y="9264"/>
                      <a:pt x="4860" y="8908"/>
                    </a:cubicBezTo>
                    <a:cubicBezTo>
                      <a:pt x="6457" y="8588"/>
                      <a:pt x="7766" y="8141"/>
                      <a:pt x="9011" y="7907"/>
                    </a:cubicBezTo>
                    <a:cubicBezTo>
                      <a:pt x="10212" y="7681"/>
                      <a:pt x="13975" y="6928"/>
                      <a:pt x="14173" y="6888"/>
                    </a:cubicBezTo>
                    <a:lnTo>
                      <a:pt x="13623" y="5566"/>
                    </a:lnTo>
                    <a:cubicBezTo>
                      <a:pt x="13510" y="5605"/>
                      <a:pt x="11384" y="6347"/>
                      <a:pt x="9590" y="6694"/>
                    </a:cubicBezTo>
                    <a:cubicBezTo>
                      <a:pt x="8145" y="6967"/>
                      <a:pt x="7255" y="6958"/>
                      <a:pt x="6838" y="6497"/>
                    </a:cubicBezTo>
                    <a:cubicBezTo>
                      <a:pt x="6770" y="6425"/>
                      <a:pt x="6720" y="6302"/>
                      <a:pt x="6696" y="6139"/>
                    </a:cubicBezTo>
                    <a:cubicBezTo>
                      <a:pt x="6625" y="5639"/>
                      <a:pt x="6822" y="4737"/>
                      <a:pt x="7656" y="3544"/>
                    </a:cubicBezTo>
                    <a:cubicBezTo>
                      <a:pt x="8693" y="2061"/>
                      <a:pt x="9967" y="767"/>
                      <a:pt x="10036" y="697"/>
                    </a:cubicBezTo>
                    <a:lnTo>
                      <a:pt x="8515" y="0"/>
                    </a:lnTo>
                    <a:cubicBezTo>
                      <a:pt x="8497" y="111"/>
                      <a:pt x="8176" y="2205"/>
                      <a:pt x="6233" y="4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4" name="Freeform 196"/>
              <p:cNvSpPr>
                <a:spLocks/>
              </p:cNvSpPr>
              <p:nvPr/>
            </p:nvSpPr>
            <p:spPr bwMode="auto">
              <a:xfrm>
                <a:off x="9304348" y="1804992"/>
                <a:ext cx="30163" cy="31750"/>
              </a:xfrm>
              <a:custGeom>
                <a:avLst/>
                <a:gdLst>
                  <a:gd name="T0" fmla="*/ 3399 w 3467"/>
                  <a:gd name="T1" fmla="*/ 1617 h 3700"/>
                  <a:gd name="T2" fmla="*/ 2906 w 3467"/>
                  <a:gd name="T3" fmla="*/ 650 h 3700"/>
                  <a:gd name="T4" fmla="*/ 529 w 3467"/>
                  <a:gd name="T5" fmla="*/ 674 h 3700"/>
                  <a:gd name="T6" fmla="*/ 67 w 3467"/>
                  <a:gd name="T7" fmla="*/ 2084 h 3700"/>
                  <a:gd name="T8" fmla="*/ 557 w 3467"/>
                  <a:gd name="T9" fmla="*/ 3051 h 3700"/>
                  <a:gd name="T10" fmla="*/ 2937 w 3467"/>
                  <a:gd name="T11" fmla="*/ 3023 h 3700"/>
                  <a:gd name="T12" fmla="*/ 3399 w 3467"/>
                  <a:gd name="T13" fmla="*/ 1617 h 3700"/>
                </a:gdLst>
                <a:ahLst/>
                <a:cxnLst>
                  <a:cxn ang="0">
                    <a:pos x="T0" y="T1"/>
                  </a:cxn>
                  <a:cxn ang="0">
                    <a:pos x="T2" y="T3"/>
                  </a:cxn>
                  <a:cxn ang="0">
                    <a:pos x="T4" y="T5"/>
                  </a:cxn>
                  <a:cxn ang="0">
                    <a:pos x="T6" y="T7"/>
                  </a:cxn>
                  <a:cxn ang="0">
                    <a:pos x="T8" y="T9"/>
                  </a:cxn>
                  <a:cxn ang="0">
                    <a:pos x="T10" y="T11"/>
                  </a:cxn>
                  <a:cxn ang="0">
                    <a:pos x="T12" y="T13"/>
                  </a:cxn>
                </a:cxnLst>
                <a:rect l="0" t="0" r="r" b="b"/>
                <a:pathLst>
                  <a:path w="3467" h="3700">
                    <a:moveTo>
                      <a:pt x="3399" y="1617"/>
                    </a:moveTo>
                    <a:cubicBezTo>
                      <a:pt x="3348" y="1261"/>
                      <a:pt x="3185" y="920"/>
                      <a:pt x="2906" y="650"/>
                    </a:cubicBezTo>
                    <a:cubicBezTo>
                      <a:pt x="2245" y="0"/>
                      <a:pt x="1177" y="9"/>
                      <a:pt x="529" y="674"/>
                    </a:cubicBezTo>
                    <a:cubicBezTo>
                      <a:pt x="151" y="1064"/>
                      <a:pt x="0" y="1587"/>
                      <a:pt x="67" y="2084"/>
                    </a:cubicBezTo>
                    <a:cubicBezTo>
                      <a:pt x="117" y="2438"/>
                      <a:pt x="279" y="2780"/>
                      <a:pt x="557" y="3051"/>
                    </a:cubicBezTo>
                    <a:cubicBezTo>
                      <a:pt x="1226" y="3700"/>
                      <a:pt x="2288" y="3684"/>
                      <a:pt x="2937" y="3023"/>
                    </a:cubicBezTo>
                    <a:cubicBezTo>
                      <a:pt x="3314" y="2636"/>
                      <a:pt x="3467" y="2113"/>
                      <a:pt x="3399" y="16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5" name="Freeform 197"/>
              <p:cNvSpPr>
                <a:spLocks/>
              </p:cNvSpPr>
              <p:nvPr/>
            </p:nvSpPr>
            <p:spPr bwMode="auto">
              <a:xfrm>
                <a:off x="9323398" y="1592267"/>
                <a:ext cx="187325" cy="233363"/>
              </a:xfrm>
              <a:custGeom>
                <a:avLst/>
                <a:gdLst>
                  <a:gd name="T0" fmla="*/ 15791 w 21757"/>
                  <a:gd name="T1" fmla="*/ 26894 h 26894"/>
                  <a:gd name="T2" fmla="*/ 17958 w 21757"/>
                  <a:gd name="T3" fmla="*/ 26418 h 26894"/>
                  <a:gd name="T4" fmla="*/ 15873 w 21757"/>
                  <a:gd name="T5" fmla="*/ 18337 h 26894"/>
                  <a:gd name="T6" fmla="*/ 18975 w 21757"/>
                  <a:gd name="T7" fmla="*/ 26189 h 26894"/>
                  <a:gd name="T8" fmla="*/ 21757 w 21757"/>
                  <a:gd name="T9" fmla="*/ 25718 h 26894"/>
                  <a:gd name="T10" fmla="*/ 18463 w 21757"/>
                  <a:gd name="T11" fmla="*/ 17385 h 26894"/>
                  <a:gd name="T12" fmla="*/ 15740 w 21757"/>
                  <a:gd name="T13" fmla="*/ 9268 h 26894"/>
                  <a:gd name="T14" fmla="*/ 13222 w 21757"/>
                  <a:gd name="T15" fmla="*/ 0 h 26894"/>
                  <a:gd name="T16" fmla="*/ 10266 w 21757"/>
                  <a:gd name="T17" fmla="*/ 453 h 26894"/>
                  <a:gd name="T18" fmla="*/ 13206 w 21757"/>
                  <a:gd name="T19" fmla="*/ 8312 h 26894"/>
                  <a:gd name="T20" fmla="*/ 13788 w 21757"/>
                  <a:gd name="T21" fmla="*/ 10917 h 26894"/>
                  <a:gd name="T22" fmla="*/ 13294 w 21757"/>
                  <a:gd name="T23" fmla="*/ 13853 h 26894"/>
                  <a:gd name="T24" fmla="*/ 7245 w 21757"/>
                  <a:gd name="T25" fmla="*/ 12728 h 26894"/>
                  <a:gd name="T26" fmla="*/ 1147 w 21757"/>
                  <a:gd name="T27" fmla="*/ 8458 h 26894"/>
                  <a:gd name="T28" fmla="*/ 0 w 21757"/>
                  <a:gd name="T29" fmla="*/ 11626 h 26894"/>
                  <a:gd name="T30" fmla="*/ 8877 w 21757"/>
                  <a:gd name="T31" fmla="*/ 15451 h 26894"/>
                  <a:gd name="T32" fmla="*/ 13357 w 21757"/>
                  <a:gd name="T33" fmla="*/ 21195 h 26894"/>
                  <a:gd name="T34" fmla="*/ 15791 w 21757"/>
                  <a:gd name="T35" fmla="*/ 26894 h 2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57" h="26894">
                    <a:moveTo>
                      <a:pt x="15791" y="26894"/>
                    </a:moveTo>
                    <a:lnTo>
                      <a:pt x="17958" y="26418"/>
                    </a:lnTo>
                    <a:lnTo>
                      <a:pt x="15873" y="18337"/>
                    </a:lnTo>
                    <a:lnTo>
                      <a:pt x="18975" y="26189"/>
                    </a:lnTo>
                    <a:lnTo>
                      <a:pt x="21757" y="25718"/>
                    </a:lnTo>
                    <a:cubicBezTo>
                      <a:pt x="21644" y="25472"/>
                      <a:pt x="19469" y="20821"/>
                      <a:pt x="18463" y="17385"/>
                    </a:cubicBezTo>
                    <a:cubicBezTo>
                      <a:pt x="17539" y="14252"/>
                      <a:pt x="16425" y="11711"/>
                      <a:pt x="15740" y="9268"/>
                    </a:cubicBezTo>
                    <a:cubicBezTo>
                      <a:pt x="15079" y="6902"/>
                      <a:pt x="13314" y="345"/>
                      <a:pt x="13222" y="0"/>
                    </a:cubicBezTo>
                    <a:lnTo>
                      <a:pt x="10266" y="453"/>
                    </a:lnTo>
                    <a:cubicBezTo>
                      <a:pt x="10365" y="672"/>
                      <a:pt x="12214" y="4790"/>
                      <a:pt x="13206" y="8312"/>
                    </a:cubicBezTo>
                    <a:cubicBezTo>
                      <a:pt x="13485" y="9308"/>
                      <a:pt x="13684" y="10173"/>
                      <a:pt x="13788" y="10917"/>
                    </a:cubicBezTo>
                    <a:cubicBezTo>
                      <a:pt x="13979" y="12297"/>
                      <a:pt x="13844" y="13257"/>
                      <a:pt x="13294" y="13853"/>
                    </a:cubicBezTo>
                    <a:cubicBezTo>
                      <a:pt x="12744" y="14448"/>
                      <a:pt x="10597" y="14667"/>
                      <a:pt x="7245" y="12728"/>
                    </a:cubicBezTo>
                    <a:cubicBezTo>
                      <a:pt x="4092" y="10906"/>
                      <a:pt x="1294" y="8580"/>
                      <a:pt x="1147" y="8458"/>
                    </a:cubicBezTo>
                    <a:lnTo>
                      <a:pt x="0" y="11626"/>
                    </a:lnTo>
                    <a:cubicBezTo>
                      <a:pt x="223" y="11641"/>
                      <a:pt x="4481" y="11919"/>
                      <a:pt x="8877" y="15451"/>
                    </a:cubicBezTo>
                    <a:cubicBezTo>
                      <a:pt x="11253" y="17358"/>
                      <a:pt x="11988" y="19071"/>
                      <a:pt x="13357" y="21195"/>
                    </a:cubicBezTo>
                    <a:cubicBezTo>
                      <a:pt x="14734" y="23326"/>
                      <a:pt x="15737" y="26714"/>
                      <a:pt x="15791" y="268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6" name="Freeform 198"/>
              <p:cNvSpPr>
                <a:spLocks/>
              </p:cNvSpPr>
              <p:nvPr/>
            </p:nvSpPr>
            <p:spPr bwMode="auto">
              <a:xfrm>
                <a:off x="9255136" y="1754192"/>
                <a:ext cx="188913" cy="114300"/>
              </a:xfrm>
              <a:custGeom>
                <a:avLst/>
                <a:gdLst>
                  <a:gd name="T0" fmla="*/ 21175 w 21797"/>
                  <a:gd name="T1" fmla="*/ 8422 h 13307"/>
                  <a:gd name="T2" fmla="*/ 14563 w 21797"/>
                  <a:gd name="T3" fmla="*/ 8915 h 13307"/>
                  <a:gd name="T4" fmla="*/ 20984 w 21797"/>
                  <a:gd name="T5" fmla="*/ 7630 h 13307"/>
                  <a:gd name="T6" fmla="*/ 20585 w 21797"/>
                  <a:gd name="T7" fmla="*/ 5931 h 13307"/>
                  <a:gd name="T8" fmla="*/ 15722 w 21797"/>
                  <a:gd name="T9" fmla="*/ 6161 h 13307"/>
                  <a:gd name="T10" fmla="*/ 10133 w 21797"/>
                  <a:gd name="T11" fmla="*/ 4959 h 13307"/>
                  <a:gd name="T12" fmla="*/ 4394 w 21797"/>
                  <a:gd name="T13" fmla="*/ 0 h 13307"/>
                  <a:gd name="T14" fmla="*/ 2550 w 21797"/>
                  <a:gd name="T15" fmla="*/ 1893 h 13307"/>
                  <a:gd name="T16" fmla="*/ 7653 w 21797"/>
                  <a:gd name="T17" fmla="*/ 4740 h 13307"/>
                  <a:gd name="T18" fmla="*/ 10546 w 21797"/>
                  <a:gd name="T19" fmla="*/ 8163 h 13307"/>
                  <a:gd name="T20" fmla="*/ 10512 w 21797"/>
                  <a:gd name="T21" fmla="*/ 8629 h 13307"/>
                  <a:gd name="T22" fmla="*/ 6565 w 21797"/>
                  <a:gd name="T23" fmla="*/ 10457 h 13307"/>
                  <a:gd name="T24" fmla="*/ 0 w 21797"/>
                  <a:gd name="T25" fmla="*/ 11062 h 13307"/>
                  <a:gd name="T26" fmla="*/ 692 w 21797"/>
                  <a:gd name="T27" fmla="*/ 13307 h 13307"/>
                  <a:gd name="T28" fmla="*/ 8102 w 21797"/>
                  <a:gd name="T29" fmla="*/ 11920 h 13307"/>
                  <a:gd name="T30" fmla="*/ 14771 w 21797"/>
                  <a:gd name="T31" fmla="*/ 11069 h 13307"/>
                  <a:gd name="T32" fmla="*/ 21797 w 21797"/>
                  <a:gd name="T33" fmla="*/ 10550 h 13307"/>
                  <a:gd name="T34" fmla="*/ 21175 w 21797"/>
                  <a:gd name="T35" fmla="*/ 8422 h 1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97" h="13307">
                    <a:moveTo>
                      <a:pt x="21175" y="8422"/>
                    </a:moveTo>
                    <a:lnTo>
                      <a:pt x="14563" y="8915"/>
                    </a:lnTo>
                    <a:lnTo>
                      <a:pt x="20984" y="7630"/>
                    </a:lnTo>
                    <a:lnTo>
                      <a:pt x="20585" y="5931"/>
                    </a:lnTo>
                    <a:cubicBezTo>
                      <a:pt x="20442" y="5955"/>
                      <a:pt x="17701" y="6404"/>
                      <a:pt x="15722" y="6161"/>
                    </a:cubicBezTo>
                    <a:cubicBezTo>
                      <a:pt x="13754" y="5922"/>
                      <a:pt x="12293" y="5992"/>
                      <a:pt x="10133" y="4959"/>
                    </a:cubicBezTo>
                    <a:cubicBezTo>
                      <a:pt x="6136" y="3063"/>
                      <a:pt x="4479" y="153"/>
                      <a:pt x="4394" y="0"/>
                    </a:cubicBezTo>
                    <a:lnTo>
                      <a:pt x="2550" y="1893"/>
                    </a:lnTo>
                    <a:cubicBezTo>
                      <a:pt x="2687" y="1952"/>
                      <a:pt x="5287" y="3140"/>
                      <a:pt x="7653" y="4740"/>
                    </a:cubicBezTo>
                    <a:cubicBezTo>
                      <a:pt x="9665" y="6107"/>
                      <a:pt x="10440" y="7399"/>
                      <a:pt x="10546" y="8163"/>
                    </a:cubicBezTo>
                    <a:cubicBezTo>
                      <a:pt x="10573" y="8352"/>
                      <a:pt x="10559" y="8510"/>
                      <a:pt x="10512" y="8629"/>
                    </a:cubicBezTo>
                    <a:cubicBezTo>
                      <a:pt x="10149" y="9536"/>
                      <a:pt x="8851" y="10054"/>
                      <a:pt x="6565" y="10457"/>
                    </a:cubicBezTo>
                    <a:cubicBezTo>
                      <a:pt x="3738" y="10958"/>
                      <a:pt x="187" y="11057"/>
                      <a:pt x="0" y="11062"/>
                    </a:cubicBezTo>
                    <a:lnTo>
                      <a:pt x="692" y="13307"/>
                    </a:lnTo>
                    <a:cubicBezTo>
                      <a:pt x="969" y="13253"/>
                      <a:pt x="6208" y="12266"/>
                      <a:pt x="8102" y="11920"/>
                    </a:cubicBezTo>
                    <a:cubicBezTo>
                      <a:pt x="10063" y="11565"/>
                      <a:pt x="12248" y="11486"/>
                      <a:pt x="14771" y="11069"/>
                    </a:cubicBezTo>
                    <a:cubicBezTo>
                      <a:pt x="17543" y="10604"/>
                      <a:pt x="21581" y="10554"/>
                      <a:pt x="21797" y="10550"/>
                    </a:cubicBezTo>
                    <a:lnTo>
                      <a:pt x="21175" y="8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7" name="Freeform 199"/>
              <p:cNvSpPr>
                <a:spLocks/>
              </p:cNvSpPr>
              <p:nvPr/>
            </p:nvSpPr>
            <p:spPr bwMode="auto">
              <a:xfrm>
                <a:off x="9764724" y="1765305"/>
                <a:ext cx="38100" cy="38100"/>
              </a:xfrm>
              <a:custGeom>
                <a:avLst/>
                <a:gdLst>
                  <a:gd name="T0" fmla="*/ 2448 w 4337"/>
                  <a:gd name="T1" fmla="*/ 4179 h 4331"/>
                  <a:gd name="T2" fmla="*/ 4183 w 4337"/>
                  <a:gd name="T3" fmla="*/ 1887 h 4331"/>
                  <a:gd name="T4" fmla="*/ 1889 w 4337"/>
                  <a:gd name="T5" fmla="*/ 155 h 4331"/>
                  <a:gd name="T6" fmla="*/ 157 w 4337"/>
                  <a:gd name="T7" fmla="*/ 2448 h 4331"/>
                  <a:gd name="T8" fmla="*/ 2448 w 4337"/>
                  <a:gd name="T9" fmla="*/ 4179 h 4331"/>
                </a:gdLst>
                <a:ahLst/>
                <a:cxnLst>
                  <a:cxn ang="0">
                    <a:pos x="T0" y="T1"/>
                  </a:cxn>
                  <a:cxn ang="0">
                    <a:pos x="T2" y="T3"/>
                  </a:cxn>
                  <a:cxn ang="0">
                    <a:pos x="T4" y="T5"/>
                  </a:cxn>
                  <a:cxn ang="0">
                    <a:pos x="T6" y="T7"/>
                  </a:cxn>
                  <a:cxn ang="0">
                    <a:pos x="T8" y="T9"/>
                  </a:cxn>
                </a:cxnLst>
                <a:rect l="0" t="0" r="r" b="b"/>
                <a:pathLst>
                  <a:path w="4337" h="4331">
                    <a:moveTo>
                      <a:pt x="2448" y="4179"/>
                    </a:moveTo>
                    <a:cubicBezTo>
                      <a:pt x="3561" y="4024"/>
                      <a:pt x="4337" y="3000"/>
                      <a:pt x="4183" y="1887"/>
                    </a:cubicBezTo>
                    <a:cubicBezTo>
                      <a:pt x="4026" y="776"/>
                      <a:pt x="3002" y="0"/>
                      <a:pt x="1889" y="155"/>
                    </a:cubicBezTo>
                    <a:cubicBezTo>
                      <a:pt x="782" y="309"/>
                      <a:pt x="0" y="1334"/>
                      <a:pt x="157" y="2448"/>
                    </a:cubicBezTo>
                    <a:cubicBezTo>
                      <a:pt x="310" y="3560"/>
                      <a:pt x="1343" y="4331"/>
                      <a:pt x="2448" y="4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8" name="Freeform 200"/>
              <p:cNvSpPr>
                <a:spLocks/>
              </p:cNvSpPr>
              <p:nvPr/>
            </p:nvSpPr>
            <p:spPr bwMode="auto">
              <a:xfrm>
                <a:off x="9617086" y="1827217"/>
                <a:ext cx="19050" cy="20638"/>
              </a:xfrm>
              <a:custGeom>
                <a:avLst/>
                <a:gdLst>
                  <a:gd name="T0" fmla="*/ 2185 w 2250"/>
                  <a:gd name="T1" fmla="*/ 1061 h 2410"/>
                  <a:gd name="T2" fmla="*/ 2128 w 2250"/>
                  <a:gd name="T3" fmla="*/ 839 h 2410"/>
                  <a:gd name="T4" fmla="*/ 756 w 2250"/>
                  <a:gd name="T5" fmla="*/ 205 h 2410"/>
                  <a:gd name="T6" fmla="*/ 68 w 2250"/>
                  <a:gd name="T7" fmla="*/ 1348 h 2410"/>
                  <a:gd name="T8" fmla="*/ 124 w 2250"/>
                  <a:gd name="T9" fmla="*/ 1573 h 2410"/>
                  <a:gd name="T10" fmla="*/ 1493 w 2250"/>
                  <a:gd name="T11" fmla="*/ 2207 h 2410"/>
                  <a:gd name="T12" fmla="*/ 2185 w 2250"/>
                  <a:gd name="T13" fmla="*/ 1061 h 2410"/>
                </a:gdLst>
                <a:ahLst/>
                <a:cxnLst>
                  <a:cxn ang="0">
                    <a:pos x="T0" y="T1"/>
                  </a:cxn>
                  <a:cxn ang="0">
                    <a:pos x="T2" y="T3"/>
                  </a:cxn>
                  <a:cxn ang="0">
                    <a:pos x="T4" y="T5"/>
                  </a:cxn>
                  <a:cxn ang="0">
                    <a:pos x="T6" y="T7"/>
                  </a:cxn>
                  <a:cxn ang="0">
                    <a:pos x="T8" y="T9"/>
                  </a:cxn>
                  <a:cxn ang="0">
                    <a:pos x="T10" y="T11"/>
                  </a:cxn>
                  <a:cxn ang="0">
                    <a:pos x="T12" y="T13"/>
                  </a:cxn>
                </a:cxnLst>
                <a:rect l="0" t="0" r="r" b="b"/>
                <a:pathLst>
                  <a:path w="2250" h="2410">
                    <a:moveTo>
                      <a:pt x="2185" y="1061"/>
                    </a:moveTo>
                    <a:cubicBezTo>
                      <a:pt x="2173" y="987"/>
                      <a:pt x="2158" y="913"/>
                      <a:pt x="2128" y="839"/>
                    </a:cubicBezTo>
                    <a:cubicBezTo>
                      <a:pt x="1925" y="284"/>
                      <a:pt x="1312" y="0"/>
                      <a:pt x="756" y="205"/>
                    </a:cubicBezTo>
                    <a:cubicBezTo>
                      <a:pt x="277" y="381"/>
                      <a:pt x="0" y="863"/>
                      <a:pt x="68" y="1348"/>
                    </a:cubicBezTo>
                    <a:cubicBezTo>
                      <a:pt x="79" y="1424"/>
                      <a:pt x="97" y="1497"/>
                      <a:pt x="124" y="1573"/>
                    </a:cubicBezTo>
                    <a:cubicBezTo>
                      <a:pt x="329" y="2124"/>
                      <a:pt x="941" y="2410"/>
                      <a:pt x="1493" y="2207"/>
                    </a:cubicBezTo>
                    <a:cubicBezTo>
                      <a:pt x="1975" y="2031"/>
                      <a:pt x="2250" y="1546"/>
                      <a:pt x="2185" y="1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9" name="Freeform 201"/>
              <p:cNvSpPr>
                <a:spLocks/>
              </p:cNvSpPr>
              <p:nvPr/>
            </p:nvSpPr>
            <p:spPr bwMode="auto">
              <a:xfrm>
                <a:off x="9386898" y="1893893"/>
                <a:ext cx="19050" cy="22225"/>
              </a:xfrm>
              <a:custGeom>
                <a:avLst/>
                <a:gdLst>
                  <a:gd name="T0" fmla="*/ 1675 w 2268"/>
                  <a:gd name="T1" fmla="*/ 2182 h 2477"/>
                  <a:gd name="T2" fmla="*/ 2209 w 2268"/>
                  <a:gd name="T3" fmla="*/ 1084 h 2477"/>
                  <a:gd name="T4" fmla="*/ 2078 w 2268"/>
                  <a:gd name="T5" fmla="*/ 696 h 2477"/>
                  <a:gd name="T6" fmla="*/ 593 w 2268"/>
                  <a:gd name="T7" fmla="*/ 301 h 2477"/>
                  <a:gd name="T8" fmla="*/ 57 w 2268"/>
                  <a:gd name="T9" fmla="*/ 1384 h 2477"/>
                  <a:gd name="T10" fmla="*/ 194 w 2268"/>
                  <a:gd name="T11" fmla="*/ 1778 h 2477"/>
                  <a:gd name="T12" fmla="*/ 1675 w 2268"/>
                  <a:gd name="T13" fmla="*/ 2182 h 2477"/>
                </a:gdLst>
                <a:ahLst/>
                <a:cxnLst>
                  <a:cxn ang="0">
                    <a:pos x="T0" y="T1"/>
                  </a:cxn>
                  <a:cxn ang="0">
                    <a:pos x="T2" y="T3"/>
                  </a:cxn>
                  <a:cxn ang="0">
                    <a:pos x="T4" y="T5"/>
                  </a:cxn>
                  <a:cxn ang="0">
                    <a:pos x="T6" y="T7"/>
                  </a:cxn>
                  <a:cxn ang="0">
                    <a:pos x="T8" y="T9"/>
                  </a:cxn>
                  <a:cxn ang="0">
                    <a:pos x="T10" y="T11"/>
                  </a:cxn>
                  <a:cxn ang="0">
                    <a:pos x="T12" y="T13"/>
                  </a:cxn>
                </a:cxnLst>
                <a:rect l="0" t="0" r="r" b="b"/>
                <a:pathLst>
                  <a:path w="2268" h="2477">
                    <a:moveTo>
                      <a:pt x="1675" y="2182"/>
                    </a:moveTo>
                    <a:cubicBezTo>
                      <a:pt x="2070" y="1952"/>
                      <a:pt x="2268" y="1510"/>
                      <a:pt x="2209" y="1084"/>
                    </a:cubicBezTo>
                    <a:cubicBezTo>
                      <a:pt x="2191" y="951"/>
                      <a:pt x="2148" y="822"/>
                      <a:pt x="2078" y="696"/>
                    </a:cubicBezTo>
                    <a:cubicBezTo>
                      <a:pt x="1776" y="178"/>
                      <a:pt x="1111" y="0"/>
                      <a:pt x="593" y="301"/>
                    </a:cubicBezTo>
                    <a:cubicBezTo>
                      <a:pt x="198" y="525"/>
                      <a:pt x="0" y="960"/>
                      <a:pt x="57" y="1384"/>
                    </a:cubicBezTo>
                    <a:cubicBezTo>
                      <a:pt x="75" y="1519"/>
                      <a:pt x="122" y="1654"/>
                      <a:pt x="194" y="1778"/>
                    </a:cubicBezTo>
                    <a:cubicBezTo>
                      <a:pt x="496" y="2297"/>
                      <a:pt x="1156" y="2477"/>
                      <a:pt x="1675" y="2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0" name="Freeform 202"/>
              <p:cNvSpPr>
                <a:spLocks/>
              </p:cNvSpPr>
              <p:nvPr/>
            </p:nvSpPr>
            <p:spPr bwMode="auto">
              <a:xfrm>
                <a:off x="9588511" y="1792292"/>
                <a:ext cx="109538" cy="84138"/>
              </a:xfrm>
              <a:custGeom>
                <a:avLst/>
                <a:gdLst>
                  <a:gd name="T0" fmla="*/ 8742 w 12566"/>
                  <a:gd name="T1" fmla="*/ 8244 h 9775"/>
                  <a:gd name="T2" fmla="*/ 11718 w 12566"/>
                  <a:gd name="T3" fmla="*/ 9775 h 9775"/>
                  <a:gd name="T4" fmla="*/ 12006 w 12566"/>
                  <a:gd name="T5" fmla="*/ 8808 h 9775"/>
                  <a:gd name="T6" fmla="*/ 8787 w 12566"/>
                  <a:gd name="T7" fmla="*/ 6350 h 9775"/>
                  <a:gd name="T8" fmla="*/ 12207 w 12566"/>
                  <a:gd name="T9" fmla="*/ 8357 h 9775"/>
                  <a:gd name="T10" fmla="*/ 12566 w 12566"/>
                  <a:gd name="T11" fmla="*/ 7428 h 9775"/>
                  <a:gd name="T12" fmla="*/ 9464 w 12566"/>
                  <a:gd name="T13" fmla="*/ 5158 h 9775"/>
                  <a:gd name="T14" fmla="*/ 5823 w 12566"/>
                  <a:gd name="T15" fmla="*/ 2933 h 9775"/>
                  <a:gd name="T16" fmla="*/ 1452 w 12566"/>
                  <a:gd name="T17" fmla="*/ 0 h 9775"/>
                  <a:gd name="T18" fmla="*/ 906 w 12566"/>
                  <a:gd name="T19" fmla="*/ 1327 h 9775"/>
                  <a:gd name="T20" fmla="*/ 4554 w 12566"/>
                  <a:gd name="T21" fmla="*/ 3383 h 9775"/>
                  <a:gd name="T22" fmla="*/ 6355 w 12566"/>
                  <a:gd name="T23" fmla="*/ 5302 h 9775"/>
                  <a:gd name="T24" fmla="*/ 6364 w 12566"/>
                  <a:gd name="T25" fmla="*/ 5462 h 9775"/>
                  <a:gd name="T26" fmla="*/ 3695 w 12566"/>
                  <a:gd name="T27" fmla="*/ 6973 h 9775"/>
                  <a:gd name="T28" fmla="*/ 0 w 12566"/>
                  <a:gd name="T29" fmla="*/ 7301 h 9775"/>
                  <a:gd name="T30" fmla="*/ 575 w 12566"/>
                  <a:gd name="T31" fmla="*/ 8879 h 9775"/>
                  <a:gd name="T32" fmla="*/ 5189 w 12566"/>
                  <a:gd name="T33" fmla="*/ 7489 h 9775"/>
                  <a:gd name="T34" fmla="*/ 8742 w 12566"/>
                  <a:gd name="T35" fmla="*/ 8244 h 9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66" h="9775">
                    <a:moveTo>
                      <a:pt x="8742" y="8244"/>
                    </a:moveTo>
                    <a:cubicBezTo>
                      <a:pt x="9950" y="8620"/>
                      <a:pt x="11630" y="9718"/>
                      <a:pt x="11718" y="9775"/>
                    </a:cubicBezTo>
                    <a:lnTo>
                      <a:pt x="12006" y="8808"/>
                    </a:lnTo>
                    <a:lnTo>
                      <a:pt x="8787" y="6350"/>
                    </a:lnTo>
                    <a:lnTo>
                      <a:pt x="12207" y="8357"/>
                    </a:lnTo>
                    <a:lnTo>
                      <a:pt x="12566" y="7428"/>
                    </a:lnTo>
                    <a:cubicBezTo>
                      <a:pt x="12486" y="7362"/>
                      <a:pt x="10954" y="6145"/>
                      <a:pt x="9464" y="5158"/>
                    </a:cubicBezTo>
                    <a:cubicBezTo>
                      <a:pt x="8115" y="4256"/>
                      <a:pt x="6869" y="3643"/>
                      <a:pt x="5823" y="2933"/>
                    </a:cubicBezTo>
                    <a:cubicBezTo>
                      <a:pt x="4817" y="2241"/>
                      <a:pt x="1621" y="114"/>
                      <a:pt x="1452" y="0"/>
                    </a:cubicBezTo>
                    <a:lnTo>
                      <a:pt x="906" y="1327"/>
                    </a:lnTo>
                    <a:cubicBezTo>
                      <a:pt x="1014" y="1375"/>
                      <a:pt x="3047" y="2355"/>
                      <a:pt x="4554" y="3383"/>
                    </a:cubicBezTo>
                    <a:cubicBezTo>
                      <a:pt x="5669" y="4141"/>
                      <a:pt x="6274" y="4734"/>
                      <a:pt x="6355" y="5302"/>
                    </a:cubicBezTo>
                    <a:cubicBezTo>
                      <a:pt x="6362" y="5356"/>
                      <a:pt x="6364" y="5410"/>
                      <a:pt x="6364" y="5462"/>
                    </a:cubicBezTo>
                    <a:cubicBezTo>
                      <a:pt x="6341" y="5868"/>
                      <a:pt x="5597" y="6636"/>
                      <a:pt x="3695" y="6973"/>
                    </a:cubicBezTo>
                    <a:cubicBezTo>
                      <a:pt x="1911" y="7288"/>
                      <a:pt x="96" y="7299"/>
                      <a:pt x="0" y="7301"/>
                    </a:cubicBezTo>
                    <a:lnTo>
                      <a:pt x="575" y="8879"/>
                    </a:lnTo>
                    <a:cubicBezTo>
                      <a:pt x="665" y="8812"/>
                      <a:pt x="2383" y="7554"/>
                      <a:pt x="5189" y="7489"/>
                    </a:cubicBezTo>
                    <a:cubicBezTo>
                      <a:pt x="6713" y="7452"/>
                      <a:pt x="7538" y="7874"/>
                      <a:pt x="8742" y="8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1" name="Freeform 203"/>
              <p:cNvSpPr>
                <a:spLocks/>
              </p:cNvSpPr>
              <p:nvPr/>
            </p:nvSpPr>
            <p:spPr bwMode="auto">
              <a:xfrm>
                <a:off x="9351973" y="1858967"/>
                <a:ext cx="117475" cy="82550"/>
              </a:xfrm>
              <a:custGeom>
                <a:avLst/>
                <a:gdLst>
                  <a:gd name="T0" fmla="*/ 13634 w 13697"/>
                  <a:gd name="T1" fmla="*/ 9615 h 9615"/>
                  <a:gd name="T2" fmla="*/ 13623 w 13697"/>
                  <a:gd name="T3" fmla="*/ 8188 h 9615"/>
                  <a:gd name="T4" fmla="*/ 9425 w 13697"/>
                  <a:gd name="T5" fmla="*/ 7330 h 9615"/>
                  <a:gd name="T6" fmla="*/ 13648 w 13697"/>
                  <a:gd name="T7" fmla="*/ 7659 h 9615"/>
                  <a:gd name="T8" fmla="*/ 13697 w 13697"/>
                  <a:gd name="T9" fmla="*/ 6531 h 9615"/>
                  <a:gd name="T10" fmla="*/ 10634 w 13697"/>
                  <a:gd name="T11" fmla="*/ 5823 h 9615"/>
                  <a:gd name="T12" fmla="*/ 7371 w 13697"/>
                  <a:gd name="T13" fmla="*/ 4094 h 9615"/>
                  <a:gd name="T14" fmla="*/ 4677 w 13697"/>
                  <a:gd name="T15" fmla="*/ 0 h 9615"/>
                  <a:gd name="T16" fmla="*/ 3198 w 13697"/>
                  <a:gd name="T17" fmla="*/ 851 h 9615"/>
                  <a:gd name="T18" fmla="*/ 5865 w 13697"/>
                  <a:gd name="T19" fmla="*/ 3520 h 9615"/>
                  <a:gd name="T20" fmla="*/ 7056 w 13697"/>
                  <a:gd name="T21" fmla="*/ 5769 h 9615"/>
                  <a:gd name="T22" fmla="*/ 6961 w 13697"/>
                  <a:gd name="T23" fmla="*/ 6443 h 9615"/>
                  <a:gd name="T24" fmla="*/ 4186 w 13697"/>
                  <a:gd name="T25" fmla="*/ 6883 h 9615"/>
                  <a:gd name="T26" fmla="*/ 0 w 13697"/>
                  <a:gd name="T27" fmla="*/ 6115 h 9615"/>
                  <a:gd name="T28" fmla="*/ 36 w 13697"/>
                  <a:gd name="T29" fmla="*/ 7629 h 9615"/>
                  <a:gd name="T30" fmla="*/ 4887 w 13697"/>
                  <a:gd name="T31" fmla="*/ 8064 h 9615"/>
                  <a:gd name="T32" fmla="*/ 9184 w 13697"/>
                  <a:gd name="T33" fmla="*/ 8709 h 9615"/>
                  <a:gd name="T34" fmla="*/ 13634 w 13697"/>
                  <a:gd name="T35" fmla="*/ 9615 h 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97" h="9615">
                    <a:moveTo>
                      <a:pt x="13634" y="9615"/>
                    </a:moveTo>
                    <a:lnTo>
                      <a:pt x="13623" y="8188"/>
                    </a:lnTo>
                    <a:lnTo>
                      <a:pt x="9425" y="7330"/>
                    </a:lnTo>
                    <a:lnTo>
                      <a:pt x="13648" y="7659"/>
                    </a:lnTo>
                    <a:lnTo>
                      <a:pt x="13697" y="6531"/>
                    </a:lnTo>
                    <a:cubicBezTo>
                      <a:pt x="13602" y="6522"/>
                      <a:pt x="11819" y="6322"/>
                      <a:pt x="10634" y="5823"/>
                    </a:cubicBezTo>
                    <a:cubicBezTo>
                      <a:pt x="9448" y="5325"/>
                      <a:pt x="8532" y="5116"/>
                      <a:pt x="7371" y="4094"/>
                    </a:cubicBezTo>
                    <a:cubicBezTo>
                      <a:pt x="5214" y="2212"/>
                      <a:pt x="4704" y="111"/>
                      <a:pt x="4677" y="0"/>
                    </a:cubicBezTo>
                    <a:lnTo>
                      <a:pt x="3198" y="851"/>
                    </a:lnTo>
                    <a:cubicBezTo>
                      <a:pt x="3271" y="914"/>
                      <a:pt x="4682" y="2111"/>
                      <a:pt x="5865" y="3520"/>
                    </a:cubicBezTo>
                    <a:cubicBezTo>
                      <a:pt x="6657" y="4460"/>
                      <a:pt x="6984" y="5238"/>
                      <a:pt x="7056" y="5769"/>
                    </a:cubicBezTo>
                    <a:cubicBezTo>
                      <a:pt x="7103" y="6087"/>
                      <a:pt x="7054" y="6319"/>
                      <a:pt x="6961" y="6443"/>
                    </a:cubicBezTo>
                    <a:cubicBezTo>
                      <a:pt x="6578" y="6944"/>
                      <a:pt x="5679" y="7037"/>
                      <a:pt x="4186" y="6883"/>
                    </a:cubicBezTo>
                    <a:cubicBezTo>
                      <a:pt x="2340" y="6707"/>
                      <a:pt x="119" y="6142"/>
                      <a:pt x="0" y="6115"/>
                    </a:cubicBezTo>
                    <a:lnTo>
                      <a:pt x="36" y="7629"/>
                    </a:lnTo>
                    <a:cubicBezTo>
                      <a:pt x="218" y="7645"/>
                      <a:pt x="3647" y="7949"/>
                      <a:pt x="4887" y="8064"/>
                    </a:cubicBezTo>
                    <a:cubicBezTo>
                      <a:pt x="6168" y="8193"/>
                      <a:pt x="7534" y="8522"/>
                      <a:pt x="9184" y="8709"/>
                    </a:cubicBezTo>
                    <a:cubicBezTo>
                      <a:pt x="10983" y="8903"/>
                      <a:pt x="13503" y="9581"/>
                      <a:pt x="13634" y="96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2" name="Freeform 204"/>
              <p:cNvSpPr>
                <a:spLocks/>
              </p:cNvSpPr>
              <p:nvPr/>
            </p:nvSpPr>
            <p:spPr bwMode="auto">
              <a:xfrm>
                <a:off x="9685349" y="1708155"/>
                <a:ext cx="187325" cy="204788"/>
              </a:xfrm>
              <a:custGeom>
                <a:avLst/>
                <a:gdLst>
                  <a:gd name="T0" fmla="*/ 6899 w 21791"/>
                  <a:gd name="T1" fmla="*/ 9584 h 23757"/>
                  <a:gd name="T2" fmla="*/ 4054 w 21791"/>
                  <a:gd name="T3" fmla="*/ 15889 h 23757"/>
                  <a:gd name="T4" fmla="*/ 0 w 21791"/>
                  <a:gd name="T5" fmla="*/ 20801 h 23757"/>
                  <a:gd name="T6" fmla="*/ 1686 w 21791"/>
                  <a:gd name="T7" fmla="*/ 21725 h 23757"/>
                  <a:gd name="T8" fmla="*/ 7568 w 21791"/>
                  <a:gd name="T9" fmla="*/ 16728 h 23757"/>
                  <a:gd name="T10" fmla="*/ 2437 w 21791"/>
                  <a:gd name="T11" fmla="*/ 22284 h 23757"/>
                  <a:gd name="T12" fmla="*/ 4453 w 21791"/>
                  <a:gd name="T13" fmla="*/ 23757 h 23757"/>
                  <a:gd name="T14" fmla="*/ 9511 w 21791"/>
                  <a:gd name="T15" fmla="*/ 18477 h 23757"/>
                  <a:gd name="T16" fmla="*/ 15125 w 21791"/>
                  <a:gd name="T17" fmla="*/ 12602 h 23757"/>
                  <a:gd name="T18" fmla="*/ 21791 w 21791"/>
                  <a:gd name="T19" fmla="*/ 6385 h 23757"/>
                  <a:gd name="T20" fmla="*/ 20100 w 21791"/>
                  <a:gd name="T21" fmla="*/ 4107 h 23757"/>
                  <a:gd name="T22" fmla="*/ 14809 w 21791"/>
                  <a:gd name="T23" fmla="*/ 10054 h 23757"/>
                  <a:gd name="T24" fmla="*/ 10194 w 21791"/>
                  <a:gd name="T25" fmla="*/ 12580 h 23757"/>
                  <a:gd name="T26" fmla="*/ 8553 w 21791"/>
                  <a:gd name="T27" fmla="*/ 9351 h 23757"/>
                  <a:gd name="T28" fmla="*/ 8454 w 21791"/>
                  <a:gd name="T29" fmla="*/ 7011 h 23757"/>
                  <a:gd name="T30" fmla="*/ 9342 w 21791"/>
                  <a:gd name="T31" fmla="*/ 0 h 23757"/>
                  <a:gd name="T32" fmla="*/ 6175 w 21791"/>
                  <a:gd name="T33" fmla="*/ 440 h 23757"/>
                  <a:gd name="T34" fmla="*/ 7050 w 21791"/>
                  <a:gd name="T35" fmla="*/ 3853 h 23757"/>
                  <a:gd name="T36" fmla="*/ 6899 w 21791"/>
                  <a:gd name="T37" fmla="*/ 9584 h 23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91" h="23757">
                    <a:moveTo>
                      <a:pt x="6899" y="9584"/>
                    </a:moveTo>
                    <a:cubicBezTo>
                      <a:pt x="6346" y="12424"/>
                      <a:pt x="5228" y="13797"/>
                      <a:pt x="4054" y="15889"/>
                    </a:cubicBezTo>
                    <a:cubicBezTo>
                      <a:pt x="2870" y="17977"/>
                      <a:pt x="145" y="20661"/>
                      <a:pt x="0" y="20801"/>
                    </a:cubicBezTo>
                    <a:lnTo>
                      <a:pt x="1686" y="21725"/>
                    </a:lnTo>
                    <a:lnTo>
                      <a:pt x="7568" y="16728"/>
                    </a:lnTo>
                    <a:lnTo>
                      <a:pt x="2437" y="22284"/>
                    </a:lnTo>
                    <a:lnTo>
                      <a:pt x="4453" y="23757"/>
                    </a:lnTo>
                    <a:cubicBezTo>
                      <a:pt x="4584" y="23612"/>
                      <a:pt x="7072" y="20849"/>
                      <a:pt x="9511" y="18477"/>
                    </a:cubicBezTo>
                    <a:cubicBezTo>
                      <a:pt x="11734" y="16324"/>
                      <a:pt x="13376" y="14255"/>
                      <a:pt x="15125" y="12602"/>
                    </a:cubicBezTo>
                    <a:cubicBezTo>
                      <a:pt x="16816" y="11002"/>
                      <a:pt x="21541" y="6615"/>
                      <a:pt x="21791" y="6385"/>
                    </a:cubicBezTo>
                    <a:lnTo>
                      <a:pt x="20100" y="4107"/>
                    </a:lnTo>
                    <a:cubicBezTo>
                      <a:pt x="19960" y="4284"/>
                      <a:pt x="17325" y="7665"/>
                      <a:pt x="14809" y="10054"/>
                    </a:cubicBezTo>
                    <a:cubicBezTo>
                      <a:pt x="12767" y="11989"/>
                      <a:pt x="11335" y="12882"/>
                      <a:pt x="10194" y="12580"/>
                    </a:cubicBezTo>
                    <a:cubicBezTo>
                      <a:pt x="9624" y="12433"/>
                      <a:pt x="8840" y="11421"/>
                      <a:pt x="8553" y="9351"/>
                    </a:cubicBezTo>
                    <a:cubicBezTo>
                      <a:pt x="8459" y="8686"/>
                      <a:pt x="8418" y="7906"/>
                      <a:pt x="8454" y="7011"/>
                    </a:cubicBezTo>
                    <a:cubicBezTo>
                      <a:pt x="8589" y="3560"/>
                      <a:pt x="9306" y="180"/>
                      <a:pt x="9342" y="0"/>
                    </a:cubicBezTo>
                    <a:lnTo>
                      <a:pt x="6175" y="440"/>
                    </a:lnTo>
                    <a:cubicBezTo>
                      <a:pt x="6206" y="507"/>
                      <a:pt x="6756" y="1741"/>
                      <a:pt x="7050" y="3853"/>
                    </a:cubicBezTo>
                    <a:cubicBezTo>
                      <a:pt x="7264" y="5393"/>
                      <a:pt x="7325" y="7368"/>
                      <a:pt x="6899" y="9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3" name="Freeform 206"/>
              <p:cNvSpPr>
                <a:spLocks/>
              </p:cNvSpPr>
              <p:nvPr/>
            </p:nvSpPr>
            <p:spPr bwMode="auto">
              <a:xfrm>
                <a:off x="9836150" y="1887538"/>
                <a:ext cx="15875" cy="15875"/>
              </a:xfrm>
              <a:custGeom>
                <a:avLst/>
                <a:gdLst>
                  <a:gd name="T0" fmla="*/ 1874 w 1887"/>
                  <a:gd name="T1" fmla="*/ 861 h 1979"/>
                  <a:gd name="T2" fmla="*/ 1048 w 1887"/>
                  <a:gd name="T3" fmla="*/ 56 h 1979"/>
                  <a:gd name="T4" fmla="*/ 11 w 1887"/>
                  <a:gd name="T5" fmla="*/ 888 h 1979"/>
                  <a:gd name="T6" fmla="*/ 14 w 1887"/>
                  <a:gd name="T7" fmla="*/ 1118 h 1979"/>
                  <a:gd name="T8" fmla="*/ 843 w 1887"/>
                  <a:gd name="T9" fmla="*/ 1923 h 1979"/>
                  <a:gd name="T10" fmla="*/ 1878 w 1887"/>
                  <a:gd name="T11" fmla="*/ 1093 h 1979"/>
                  <a:gd name="T12" fmla="*/ 1874 w 1887"/>
                  <a:gd name="T13" fmla="*/ 861 h 1979"/>
                </a:gdLst>
                <a:ahLst/>
                <a:cxnLst>
                  <a:cxn ang="0">
                    <a:pos x="T0" y="T1"/>
                  </a:cxn>
                  <a:cxn ang="0">
                    <a:pos x="T2" y="T3"/>
                  </a:cxn>
                  <a:cxn ang="0">
                    <a:pos x="T4" y="T5"/>
                  </a:cxn>
                  <a:cxn ang="0">
                    <a:pos x="T6" y="T7"/>
                  </a:cxn>
                  <a:cxn ang="0">
                    <a:pos x="T8" y="T9"/>
                  </a:cxn>
                  <a:cxn ang="0">
                    <a:pos x="T10" y="T11"/>
                  </a:cxn>
                  <a:cxn ang="0">
                    <a:pos x="T12" y="T13"/>
                  </a:cxn>
                </a:cxnLst>
                <a:rect l="0" t="0" r="r" b="b"/>
                <a:pathLst>
                  <a:path w="1887" h="1979">
                    <a:moveTo>
                      <a:pt x="1874" y="861"/>
                    </a:moveTo>
                    <a:cubicBezTo>
                      <a:pt x="1817" y="446"/>
                      <a:pt x="1486" y="108"/>
                      <a:pt x="1048" y="56"/>
                    </a:cubicBezTo>
                    <a:cubicBezTo>
                      <a:pt x="534" y="0"/>
                      <a:pt x="72" y="372"/>
                      <a:pt x="11" y="888"/>
                    </a:cubicBezTo>
                    <a:cubicBezTo>
                      <a:pt x="0" y="967"/>
                      <a:pt x="3" y="1042"/>
                      <a:pt x="14" y="1118"/>
                    </a:cubicBezTo>
                    <a:cubicBezTo>
                      <a:pt x="72" y="1533"/>
                      <a:pt x="404" y="1871"/>
                      <a:pt x="843" y="1923"/>
                    </a:cubicBezTo>
                    <a:cubicBezTo>
                      <a:pt x="1355" y="1979"/>
                      <a:pt x="1817" y="1607"/>
                      <a:pt x="1878" y="1093"/>
                    </a:cubicBezTo>
                    <a:cubicBezTo>
                      <a:pt x="1887" y="1013"/>
                      <a:pt x="1887" y="936"/>
                      <a:pt x="1874" y="8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4" name="Freeform 207"/>
              <p:cNvSpPr>
                <a:spLocks/>
              </p:cNvSpPr>
              <p:nvPr/>
            </p:nvSpPr>
            <p:spPr bwMode="auto">
              <a:xfrm>
                <a:off x="9798050" y="1831975"/>
                <a:ext cx="87312" cy="100012"/>
              </a:xfrm>
              <a:custGeom>
                <a:avLst/>
                <a:gdLst>
                  <a:gd name="T0" fmla="*/ 3386 w 10082"/>
                  <a:gd name="T1" fmla="*/ 3742 h 11446"/>
                  <a:gd name="T2" fmla="*/ 606 w 10082"/>
                  <a:gd name="T3" fmla="*/ 1359 h 11446"/>
                  <a:gd name="T4" fmla="*/ 0 w 10082"/>
                  <a:gd name="T5" fmla="*/ 2119 h 11446"/>
                  <a:gd name="T6" fmla="*/ 1768 w 10082"/>
                  <a:gd name="T7" fmla="*/ 4177 h 11446"/>
                  <a:gd name="T8" fmla="*/ 3163 w 10082"/>
                  <a:gd name="T9" fmla="*/ 7050 h 11446"/>
                  <a:gd name="T10" fmla="*/ 3276 w 10082"/>
                  <a:gd name="T11" fmla="*/ 7687 h 11446"/>
                  <a:gd name="T12" fmla="*/ 2946 w 10082"/>
                  <a:gd name="T13" fmla="*/ 11285 h 11446"/>
                  <a:gd name="T14" fmla="*/ 4416 w 10082"/>
                  <a:gd name="T15" fmla="*/ 11446 h 11446"/>
                  <a:gd name="T16" fmla="*/ 4049 w 10082"/>
                  <a:gd name="T17" fmla="*/ 9439 h 11446"/>
                  <a:gd name="T18" fmla="*/ 3918 w 10082"/>
                  <a:gd name="T19" fmla="*/ 8219 h 11446"/>
                  <a:gd name="T20" fmla="*/ 4649 w 10082"/>
                  <a:gd name="T21" fmla="*/ 5627 h 11446"/>
                  <a:gd name="T22" fmla="*/ 6811 w 10082"/>
                  <a:gd name="T23" fmla="*/ 6730 h 11446"/>
                  <a:gd name="T24" fmla="*/ 9328 w 10082"/>
                  <a:gd name="T25" fmla="*/ 9414 h 11446"/>
                  <a:gd name="T26" fmla="*/ 10082 w 10082"/>
                  <a:gd name="T27" fmla="*/ 8337 h 11446"/>
                  <a:gd name="T28" fmla="*/ 6925 w 10082"/>
                  <a:gd name="T29" fmla="*/ 5550 h 11446"/>
                  <a:gd name="T30" fmla="*/ 4259 w 10082"/>
                  <a:gd name="T31" fmla="*/ 2908 h 11446"/>
                  <a:gd name="T32" fmla="*/ 1616 w 10082"/>
                  <a:gd name="T33" fmla="*/ 0 h 11446"/>
                  <a:gd name="T34" fmla="*/ 893 w 10082"/>
                  <a:gd name="T35" fmla="*/ 999 h 11446"/>
                  <a:gd name="T36" fmla="*/ 3386 w 10082"/>
                  <a:gd name="T37" fmla="*/ 3742 h 1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82" h="11446">
                    <a:moveTo>
                      <a:pt x="3386" y="3742"/>
                    </a:moveTo>
                    <a:lnTo>
                      <a:pt x="606" y="1359"/>
                    </a:lnTo>
                    <a:lnTo>
                      <a:pt x="0" y="2119"/>
                    </a:lnTo>
                    <a:cubicBezTo>
                      <a:pt x="59" y="2174"/>
                      <a:pt x="1197" y="3224"/>
                      <a:pt x="1768" y="4177"/>
                    </a:cubicBezTo>
                    <a:cubicBezTo>
                      <a:pt x="2342" y="5129"/>
                      <a:pt x="2874" y="5746"/>
                      <a:pt x="3163" y="7050"/>
                    </a:cubicBezTo>
                    <a:cubicBezTo>
                      <a:pt x="3213" y="7268"/>
                      <a:pt x="3249" y="7480"/>
                      <a:pt x="3276" y="7687"/>
                    </a:cubicBezTo>
                    <a:cubicBezTo>
                      <a:pt x="3569" y="9773"/>
                      <a:pt x="2976" y="11209"/>
                      <a:pt x="2946" y="11285"/>
                    </a:cubicBezTo>
                    <a:lnTo>
                      <a:pt x="4416" y="11446"/>
                    </a:lnTo>
                    <a:cubicBezTo>
                      <a:pt x="4405" y="11403"/>
                      <a:pt x="4200" y="10549"/>
                      <a:pt x="4049" y="9439"/>
                    </a:cubicBezTo>
                    <a:cubicBezTo>
                      <a:pt x="3993" y="9049"/>
                      <a:pt x="3947" y="8632"/>
                      <a:pt x="3918" y="8219"/>
                    </a:cubicBezTo>
                    <a:cubicBezTo>
                      <a:pt x="3803" y="6527"/>
                      <a:pt x="4302" y="5724"/>
                      <a:pt x="4649" y="5627"/>
                    </a:cubicBezTo>
                    <a:cubicBezTo>
                      <a:pt x="5171" y="5474"/>
                      <a:pt x="5843" y="5864"/>
                      <a:pt x="6811" y="6730"/>
                    </a:cubicBezTo>
                    <a:cubicBezTo>
                      <a:pt x="7999" y="7807"/>
                      <a:pt x="9261" y="9335"/>
                      <a:pt x="9328" y="9414"/>
                    </a:cubicBezTo>
                    <a:lnTo>
                      <a:pt x="10082" y="8337"/>
                    </a:lnTo>
                    <a:cubicBezTo>
                      <a:pt x="9966" y="8235"/>
                      <a:pt x="7726" y="6272"/>
                      <a:pt x="6925" y="5550"/>
                    </a:cubicBezTo>
                    <a:cubicBezTo>
                      <a:pt x="6100" y="4809"/>
                      <a:pt x="5313" y="3875"/>
                      <a:pt x="4259" y="2908"/>
                    </a:cubicBezTo>
                    <a:cubicBezTo>
                      <a:pt x="3106" y="1849"/>
                      <a:pt x="1691" y="91"/>
                      <a:pt x="1616" y="0"/>
                    </a:cubicBezTo>
                    <a:lnTo>
                      <a:pt x="893" y="999"/>
                    </a:lnTo>
                    <a:lnTo>
                      <a:pt x="3386" y="37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5" name="Freeform 208"/>
              <p:cNvSpPr>
                <a:spLocks/>
              </p:cNvSpPr>
              <p:nvPr/>
            </p:nvSpPr>
            <p:spPr bwMode="auto">
              <a:xfrm>
                <a:off x="9334500" y="1985963"/>
                <a:ext cx="25400" cy="26987"/>
              </a:xfrm>
              <a:custGeom>
                <a:avLst/>
                <a:gdLst>
                  <a:gd name="T0" fmla="*/ 18 w 3044"/>
                  <a:gd name="T1" fmla="*/ 1774 h 3130"/>
                  <a:gd name="T2" fmla="*/ 1439 w 3044"/>
                  <a:gd name="T3" fmla="*/ 3084 h 3130"/>
                  <a:gd name="T4" fmla="*/ 3039 w 3044"/>
                  <a:gd name="T5" fmla="*/ 1650 h 3130"/>
                  <a:gd name="T6" fmla="*/ 3026 w 3044"/>
                  <a:gd name="T7" fmla="*/ 1351 h 3130"/>
                  <a:gd name="T8" fmla="*/ 1608 w 3044"/>
                  <a:gd name="T9" fmla="*/ 46 h 3130"/>
                  <a:gd name="T10" fmla="*/ 7 w 3044"/>
                  <a:gd name="T11" fmla="*/ 1481 h 3130"/>
                  <a:gd name="T12" fmla="*/ 18 w 3044"/>
                  <a:gd name="T13" fmla="*/ 1774 h 3130"/>
                </a:gdLst>
                <a:ahLst/>
                <a:cxnLst>
                  <a:cxn ang="0">
                    <a:pos x="T0" y="T1"/>
                  </a:cxn>
                  <a:cxn ang="0">
                    <a:pos x="T2" y="T3"/>
                  </a:cxn>
                  <a:cxn ang="0">
                    <a:pos x="T4" y="T5"/>
                  </a:cxn>
                  <a:cxn ang="0">
                    <a:pos x="T6" y="T7"/>
                  </a:cxn>
                  <a:cxn ang="0">
                    <a:pos x="T8" y="T9"/>
                  </a:cxn>
                  <a:cxn ang="0">
                    <a:pos x="T10" y="T11"/>
                  </a:cxn>
                  <a:cxn ang="0">
                    <a:pos x="T12" y="T13"/>
                  </a:cxn>
                </a:cxnLst>
                <a:rect l="0" t="0" r="r" b="b"/>
                <a:pathLst>
                  <a:path w="3044" h="3130">
                    <a:moveTo>
                      <a:pt x="18" y="1774"/>
                    </a:moveTo>
                    <a:cubicBezTo>
                      <a:pt x="116" y="2482"/>
                      <a:pt x="702" y="3042"/>
                      <a:pt x="1439" y="3084"/>
                    </a:cubicBezTo>
                    <a:cubicBezTo>
                      <a:pt x="2280" y="3130"/>
                      <a:pt x="2992" y="2489"/>
                      <a:pt x="3039" y="1650"/>
                    </a:cubicBezTo>
                    <a:cubicBezTo>
                      <a:pt x="3044" y="1547"/>
                      <a:pt x="3041" y="1448"/>
                      <a:pt x="3026" y="1351"/>
                    </a:cubicBezTo>
                    <a:cubicBezTo>
                      <a:pt x="2929" y="649"/>
                      <a:pt x="2347" y="86"/>
                      <a:pt x="1608" y="46"/>
                    </a:cubicBezTo>
                    <a:cubicBezTo>
                      <a:pt x="769" y="0"/>
                      <a:pt x="50" y="643"/>
                      <a:pt x="7" y="1481"/>
                    </a:cubicBezTo>
                    <a:cubicBezTo>
                      <a:pt x="0" y="1579"/>
                      <a:pt x="3" y="1678"/>
                      <a:pt x="18" y="17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6" name="Freeform 209"/>
              <p:cNvSpPr>
                <a:spLocks/>
              </p:cNvSpPr>
              <p:nvPr/>
            </p:nvSpPr>
            <p:spPr bwMode="auto">
              <a:xfrm>
                <a:off x="9512300" y="1935163"/>
                <a:ext cx="69850" cy="69850"/>
              </a:xfrm>
              <a:custGeom>
                <a:avLst/>
                <a:gdLst>
                  <a:gd name="T0" fmla="*/ 4549 w 8050"/>
                  <a:gd name="T1" fmla="*/ 7759 h 8046"/>
                  <a:gd name="T2" fmla="*/ 7762 w 8050"/>
                  <a:gd name="T3" fmla="*/ 3501 h 8046"/>
                  <a:gd name="T4" fmla="*/ 3510 w 8050"/>
                  <a:gd name="T5" fmla="*/ 288 h 8046"/>
                  <a:gd name="T6" fmla="*/ 286 w 8050"/>
                  <a:gd name="T7" fmla="*/ 4540 h 8046"/>
                  <a:gd name="T8" fmla="*/ 4549 w 8050"/>
                  <a:gd name="T9" fmla="*/ 7759 h 8046"/>
                </a:gdLst>
                <a:ahLst/>
                <a:cxnLst>
                  <a:cxn ang="0">
                    <a:pos x="T0" y="T1"/>
                  </a:cxn>
                  <a:cxn ang="0">
                    <a:pos x="T2" y="T3"/>
                  </a:cxn>
                  <a:cxn ang="0">
                    <a:pos x="T4" y="T5"/>
                  </a:cxn>
                  <a:cxn ang="0">
                    <a:pos x="T6" y="T7"/>
                  </a:cxn>
                  <a:cxn ang="0">
                    <a:pos x="T8" y="T9"/>
                  </a:cxn>
                </a:cxnLst>
                <a:rect l="0" t="0" r="r" b="b"/>
                <a:pathLst>
                  <a:path w="8050" h="8046">
                    <a:moveTo>
                      <a:pt x="4549" y="7759"/>
                    </a:moveTo>
                    <a:cubicBezTo>
                      <a:pt x="6607" y="7471"/>
                      <a:pt x="8050" y="5564"/>
                      <a:pt x="7762" y="3501"/>
                    </a:cubicBezTo>
                    <a:cubicBezTo>
                      <a:pt x="7475" y="1436"/>
                      <a:pt x="5568" y="0"/>
                      <a:pt x="3510" y="288"/>
                    </a:cubicBezTo>
                    <a:cubicBezTo>
                      <a:pt x="1443" y="575"/>
                      <a:pt x="0" y="2477"/>
                      <a:pt x="286" y="4540"/>
                    </a:cubicBezTo>
                    <a:cubicBezTo>
                      <a:pt x="577" y="6605"/>
                      <a:pt x="2482" y="8046"/>
                      <a:pt x="4549" y="77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7" name="Freeform 210"/>
              <p:cNvSpPr>
                <a:spLocks/>
              </p:cNvSpPr>
              <p:nvPr/>
            </p:nvSpPr>
            <p:spPr bwMode="auto">
              <a:xfrm>
                <a:off x="9280525" y="1941513"/>
                <a:ext cx="144462" cy="157162"/>
              </a:xfrm>
              <a:custGeom>
                <a:avLst/>
                <a:gdLst>
                  <a:gd name="T0" fmla="*/ 11256 w 16876"/>
                  <a:gd name="T1" fmla="*/ 12370 h 18269"/>
                  <a:gd name="T2" fmla="*/ 15958 w 16876"/>
                  <a:gd name="T3" fmla="*/ 15984 h 18269"/>
                  <a:gd name="T4" fmla="*/ 16876 w 16876"/>
                  <a:gd name="T5" fmla="*/ 14699 h 18269"/>
                  <a:gd name="T6" fmla="*/ 13830 w 16876"/>
                  <a:gd name="T7" fmla="*/ 11524 h 18269"/>
                  <a:gd name="T8" fmla="*/ 11317 w 16876"/>
                  <a:gd name="T9" fmla="*/ 6995 h 18269"/>
                  <a:gd name="T10" fmla="*/ 10951 w 16876"/>
                  <a:gd name="T11" fmla="*/ 5249 h 18269"/>
                  <a:gd name="T12" fmla="*/ 11285 w 16876"/>
                  <a:gd name="T13" fmla="*/ 131 h 18269"/>
                  <a:gd name="T14" fmla="*/ 8897 w 16876"/>
                  <a:gd name="T15" fmla="*/ 0 h 18269"/>
                  <a:gd name="T16" fmla="*/ 9943 w 16876"/>
                  <a:gd name="T17" fmla="*/ 4802 h 18269"/>
                  <a:gd name="T18" fmla="*/ 9989 w 16876"/>
                  <a:gd name="T19" fmla="*/ 5170 h 18269"/>
                  <a:gd name="T20" fmla="*/ 9044 w 16876"/>
                  <a:gd name="T21" fmla="*/ 9433 h 18269"/>
                  <a:gd name="T22" fmla="*/ 5442 w 16876"/>
                  <a:gd name="T23" fmla="*/ 7837 h 18269"/>
                  <a:gd name="T24" fmla="*/ 1124 w 16876"/>
                  <a:gd name="T25" fmla="*/ 3727 h 18269"/>
                  <a:gd name="T26" fmla="*/ 0 w 16876"/>
                  <a:gd name="T27" fmla="*/ 5537 h 18269"/>
                  <a:gd name="T28" fmla="*/ 5361 w 16876"/>
                  <a:gd name="T29" fmla="*/ 9759 h 18269"/>
                  <a:gd name="T30" fmla="*/ 9912 w 16876"/>
                  <a:gd name="T31" fmla="*/ 13801 h 18269"/>
                  <a:gd name="T32" fmla="*/ 14450 w 16876"/>
                  <a:gd name="T33" fmla="*/ 18269 h 18269"/>
                  <a:gd name="T34" fmla="*/ 15530 w 16876"/>
                  <a:gd name="T35" fmla="*/ 16581 h 18269"/>
                  <a:gd name="T36" fmla="*/ 11256 w 16876"/>
                  <a:gd name="T37" fmla="*/ 12370 h 18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76" h="18269">
                    <a:moveTo>
                      <a:pt x="11256" y="12370"/>
                    </a:moveTo>
                    <a:lnTo>
                      <a:pt x="15958" y="15984"/>
                    </a:lnTo>
                    <a:lnTo>
                      <a:pt x="16876" y="14699"/>
                    </a:lnTo>
                    <a:cubicBezTo>
                      <a:pt x="16777" y="14615"/>
                      <a:pt x="14840" y="13010"/>
                      <a:pt x="13830" y="11524"/>
                    </a:cubicBezTo>
                    <a:cubicBezTo>
                      <a:pt x="12820" y="10035"/>
                      <a:pt x="11903" y="9078"/>
                      <a:pt x="11317" y="6995"/>
                    </a:cubicBezTo>
                    <a:cubicBezTo>
                      <a:pt x="11147" y="6389"/>
                      <a:pt x="11028" y="5807"/>
                      <a:pt x="10951" y="5249"/>
                    </a:cubicBezTo>
                    <a:cubicBezTo>
                      <a:pt x="10537" y="2270"/>
                      <a:pt x="11249" y="239"/>
                      <a:pt x="11285" y="131"/>
                    </a:cubicBezTo>
                    <a:lnTo>
                      <a:pt x="8897" y="0"/>
                    </a:lnTo>
                    <a:cubicBezTo>
                      <a:pt x="8934" y="117"/>
                      <a:pt x="9603" y="2363"/>
                      <a:pt x="9943" y="4802"/>
                    </a:cubicBezTo>
                    <a:cubicBezTo>
                      <a:pt x="9959" y="4924"/>
                      <a:pt x="9975" y="5048"/>
                      <a:pt x="9989" y="5170"/>
                    </a:cubicBezTo>
                    <a:cubicBezTo>
                      <a:pt x="10329" y="7904"/>
                      <a:pt x="9585" y="9243"/>
                      <a:pt x="9044" y="9433"/>
                    </a:cubicBezTo>
                    <a:cubicBezTo>
                      <a:pt x="8206" y="9734"/>
                      <a:pt x="7087" y="9157"/>
                      <a:pt x="5442" y="7837"/>
                    </a:cubicBezTo>
                    <a:cubicBezTo>
                      <a:pt x="3413" y="6213"/>
                      <a:pt x="1240" y="3853"/>
                      <a:pt x="1124" y="3727"/>
                    </a:cubicBezTo>
                    <a:lnTo>
                      <a:pt x="0" y="5537"/>
                    </a:lnTo>
                    <a:cubicBezTo>
                      <a:pt x="200" y="5693"/>
                      <a:pt x="3996" y="8671"/>
                      <a:pt x="5361" y="9759"/>
                    </a:cubicBezTo>
                    <a:cubicBezTo>
                      <a:pt x="6767" y="10884"/>
                      <a:pt x="8118" y="12325"/>
                      <a:pt x="9912" y="13801"/>
                    </a:cubicBezTo>
                    <a:cubicBezTo>
                      <a:pt x="11880" y="15413"/>
                      <a:pt x="14321" y="18127"/>
                      <a:pt x="14450" y="18269"/>
                    </a:cubicBezTo>
                    <a:lnTo>
                      <a:pt x="15530" y="16581"/>
                    </a:lnTo>
                    <a:lnTo>
                      <a:pt x="11256" y="12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8" name="Freeform 211"/>
              <p:cNvSpPr>
                <a:spLocks/>
              </p:cNvSpPr>
              <p:nvPr/>
            </p:nvSpPr>
            <p:spPr bwMode="auto">
              <a:xfrm>
                <a:off x="9361488" y="1827213"/>
                <a:ext cx="358775" cy="373062"/>
              </a:xfrm>
              <a:custGeom>
                <a:avLst/>
                <a:gdLst>
                  <a:gd name="T0" fmla="*/ 14061 w 41506"/>
                  <a:gd name="T1" fmla="*/ 31067 h 43324"/>
                  <a:gd name="T2" fmla="*/ 4534 w 41506"/>
                  <a:gd name="T3" fmla="*/ 41383 h 43324"/>
                  <a:gd name="T4" fmla="*/ 7489 w 41506"/>
                  <a:gd name="T5" fmla="*/ 43324 h 43324"/>
                  <a:gd name="T6" fmla="*/ 17670 w 41506"/>
                  <a:gd name="T7" fmla="*/ 34314 h 43324"/>
                  <a:gd name="T8" fmla="*/ 28092 w 41506"/>
                  <a:gd name="T9" fmla="*/ 23403 h 43324"/>
                  <a:gd name="T10" fmla="*/ 41506 w 41506"/>
                  <a:gd name="T11" fmla="*/ 10490 h 43324"/>
                  <a:gd name="T12" fmla="*/ 37330 w 41506"/>
                  <a:gd name="T13" fmla="*/ 7624 h 43324"/>
                  <a:gd name="T14" fmla="*/ 27501 w 41506"/>
                  <a:gd name="T15" fmla="*/ 18668 h 43324"/>
                  <a:gd name="T16" fmla="*/ 18933 w 41506"/>
                  <a:gd name="T17" fmla="*/ 23358 h 43324"/>
                  <a:gd name="T18" fmla="*/ 15892 w 41506"/>
                  <a:gd name="T19" fmla="*/ 17375 h 43324"/>
                  <a:gd name="T20" fmla="*/ 15709 w 41506"/>
                  <a:gd name="T21" fmla="*/ 13019 h 43324"/>
                  <a:gd name="T22" fmla="*/ 17355 w 41506"/>
                  <a:gd name="T23" fmla="*/ 0 h 43324"/>
                  <a:gd name="T24" fmla="*/ 11471 w 41506"/>
                  <a:gd name="T25" fmla="*/ 819 h 43324"/>
                  <a:gd name="T26" fmla="*/ 13096 w 41506"/>
                  <a:gd name="T27" fmla="*/ 7156 h 43324"/>
                  <a:gd name="T28" fmla="*/ 12814 w 41506"/>
                  <a:gd name="T29" fmla="*/ 17798 h 43324"/>
                  <a:gd name="T30" fmla="*/ 7528 w 41506"/>
                  <a:gd name="T31" fmla="*/ 29503 h 43324"/>
                  <a:gd name="T32" fmla="*/ 0 w 41506"/>
                  <a:gd name="T33" fmla="*/ 38624 h 43324"/>
                  <a:gd name="T34" fmla="*/ 3130 w 41506"/>
                  <a:gd name="T35" fmla="*/ 40348 h 43324"/>
                  <a:gd name="T36" fmla="*/ 14061 w 41506"/>
                  <a:gd name="T37" fmla="*/ 31067 h 4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06" h="43324">
                    <a:moveTo>
                      <a:pt x="14061" y="31067"/>
                    </a:moveTo>
                    <a:lnTo>
                      <a:pt x="4534" y="41383"/>
                    </a:lnTo>
                    <a:lnTo>
                      <a:pt x="7489" y="43324"/>
                    </a:lnTo>
                    <a:cubicBezTo>
                      <a:pt x="7773" y="43094"/>
                      <a:pt x="13141" y="38714"/>
                      <a:pt x="17670" y="34314"/>
                    </a:cubicBezTo>
                    <a:cubicBezTo>
                      <a:pt x="21795" y="30310"/>
                      <a:pt x="24846" y="26477"/>
                      <a:pt x="28092" y="23403"/>
                    </a:cubicBezTo>
                    <a:cubicBezTo>
                      <a:pt x="31237" y="20429"/>
                      <a:pt x="40994" y="10988"/>
                      <a:pt x="41506" y="10490"/>
                    </a:cubicBezTo>
                    <a:lnTo>
                      <a:pt x="37330" y="7624"/>
                    </a:lnTo>
                    <a:cubicBezTo>
                      <a:pt x="37075" y="7953"/>
                      <a:pt x="32173" y="14232"/>
                      <a:pt x="27501" y="18668"/>
                    </a:cubicBezTo>
                    <a:cubicBezTo>
                      <a:pt x="23710" y="22266"/>
                      <a:pt x="21056" y="23919"/>
                      <a:pt x="18933" y="23358"/>
                    </a:cubicBezTo>
                    <a:cubicBezTo>
                      <a:pt x="17884" y="23085"/>
                      <a:pt x="16426" y="21213"/>
                      <a:pt x="15892" y="17375"/>
                    </a:cubicBezTo>
                    <a:cubicBezTo>
                      <a:pt x="15720" y="16135"/>
                      <a:pt x="15643" y="14687"/>
                      <a:pt x="15709" y="13019"/>
                    </a:cubicBezTo>
                    <a:cubicBezTo>
                      <a:pt x="15957" y="6617"/>
                      <a:pt x="17285" y="331"/>
                      <a:pt x="17355" y="0"/>
                    </a:cubicBezTo>
                    <a:lnTo>
                      <a:pt x="11471" y="819"/>
                    </a:lnTo>
                    <a:cubicBezTo>
                      <a:pt x="11525" y="940"/>
                      <a:pt x="12551" y="3239"/>
                      <a:pt x="13096" y="7156"/>
                    </a:cubicBezTo>
                    <a:cubicBezTo>
                      <a:pt x="13495" y="10021"/>
                      <a:pt x="13608" y="13686"/>
                      <a:pt x="12814" y="17798"/>
                    </a:cubicBezTo>
                    <a:cubicBezTo>
                      <a:pt x="11791" y="23074"/>
                      <a:pt x="9719" y="25616"/>
                      <a:pt x="7528" y="29503"/>
                    </a:cubicBezTo>
                    <a:cubicBezTo>
                      <a:pt x="5341" y="33389"/>
                      <a:pt x="266" y="38363"/>
                      <a:pt x="0" y="38624"/>
                    </a:cubicBezTo>
                    <a:lnTo>
                      <a:pt x="3130" y="40348"/>
                    </a:lnTo>
                    <a:lnTo>
                      <a:pt x="14061" y="310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9" name="Freeform 212"/>
              <p:cNvSpPr>
                <a:spLocks/>
              </p:cNvSpPr>
              <p:nvPr/>
            </p:nvSpPr>
            <p:spPr bwMode="auto">
              <a:xfrm>
                <a:off x="9196388" y="1662113"/>
                <a:ext cx="22225" cy="23812"/>
              </a:xfrm>
              <a:custGeom>
                <a:avLst/>
                <a:gdLst>
                  <a:gd name="T0" fmla="*/ 2647 w 2663"/>
                  <a:gd name="T1" fmla="*/ 1215 h 2795"/>
                  <a:gd name="T2" fmla="*/ 1477 w 2663"/>
                  <a:gd name="T3" fmla="*/ 79 h 2795"/>
                  <a:gd name="T4" fmla="*/ 11 w 2663"/>
                  <a:gd name="T5" fmla="*/ 1254 h 2795"/>
                  <a:gd name="T6" fmla="*/ 16 w 2663"/>
                  <a:gd name="T7" fmla="*/ 1578 h 2795"/>
                  <a:gd name="T8" fmla="*/ 1190 w 2663"/>
                  <a:gd name="T9" fmla="*/ 2717 h 2795"/>
                  <a:gd name="T10" fmla="*/ 2652 w 2663"/>
                  <a:gd name="T11" fmla="*/ 1544 h 2795"/>
                  <a:gd name="T12" fmla="*/ 2647 w 2663"/>
                  <a:gd name="T13" fmla="*/ 1215 h 2795"/>
                </a:gdLst>
                <a:ahLst/>
                <a:cxnLst>
                  <a:cxn ang="0">
                    <a:pos x="T0" y="T1"/>
                  </a:cxn>
                  <a:cxn ang="0">
                    <a:pos x="T2" y="T3"/>
                  </a:cxn>
                  <a:cxn ang="0">
                    <a:pos x="T4" y="T5"/>
                  </a:cxn>
                  <a:cxn ang="0">
                    <a:pos x="T6" y="T7"/>
                  </a:cxn>
                  <a:cxn ang="0">
                    <a:pos x="T8" y="T9"/>
                  </a:cxn>
                  <a:cxn ang="0">
                    <a:pos x="T10" y="T11"/>
                  </a:cxn>
                  <a:cxn ang="0">
                    <a:pos x="T12" y="T13"/>
                  </a:cxn>
                </a:cxnLst>
                <a:rect l="0" t="0" r="r" b="b"/>
                <a:pathLst>
                  <a:path w="2663" h="2795">
                    <a:moveTo>
                      <a:pt x="2647" y="1215"/>
                    </a:moveTo>
                    <a:cubicBezTo>
                      <a:pt x="2564" y="631"/>
                      <a:pt x="2097" y="151"/>
                      <a:pt x="1477" y="79"/>
                    </a:cubicBezTo>
                    <a:cubicBezTo>
                      <a:pt x="753" y="0"/>
                      <a:pt x="99" y="525"/>
                      <a:pt x="11" y="1254"/>
                    </a:cubicBezTo>
                    <a:cubicBezTo>
                      <a:pt x="0" y="1364"/>
                      <a:pt x="2" y="1472"/>
                      <a:pt x="16" y="1578"/>
                    </a:cubicBezTo>
                    <a:cubicBezTo>
                      <a:pt x="99" y="2166"/>
                      <a:pt x="569" y="2644"/>
                      <a:pt x="1190" y="2717"/>
                    </a:cubicBezTo>
                    <a:cubicBezTo>
                      <a:pt x="1912" y="2795"/>
                      <a:pt x="2564" y="2270"/>
                      <a:pt x="2652" y="1544"/>
                    </a:cubicBezTo>
                    <a:cubicBezTo>
                      <a:pt x="2663" y="1432"/>
                      <a:pt x="2663" y="1323"/>
                      <a:pt x="2647" y="1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0" name="Freeform 213"/>
              <p:cNvSpPr>
                <a:spLocks/>
              </p:cNvSpPr>
              <p:nvPr/>
            </p:nvSpPr>
            <p:spPr bwMode="auto">
              <a:xfrm>
                <a:off x="9142413" y="1585913"/>
                <a:ext cx="122237" cy="138112"/>
              </a:xfrm>
              <a:custGeom>
                <a:avLst/>
                <a:gdLst>
                  <a:gd name="T0" fmla="*/ 4781 w 14239"/>
                  <a:gd name="T1" fmla="*/ 5286 h 16168"/>
                  <a:gd name="T2" fmla="*/ 855 w 14239"/>
                  <a:gd name="T3" fmla="*/ 1920 h 16168"/>
                  <a:gd name="T4" fmla="*/ 0 w 14239"/>
                  <a:gd name="T5" fmla="*/ 2993 h 16168"/>
                  <a:gd name="T6" fmla="*/ 2496 w 14239"/>
                  <a:gd name="T7" fmla="*/ 5899 h 16168"/>
                  <a:gd name="T8" fmla="*/ 4468 w 14239"/>
                  <a:gd name="T9" fmla="*/ 9960 h 16168"/>
                  <a:gd name="T10" fmla="*/ 4628 w 14239"/>
                  <a:gd name="T11" fmla="*/ 10857 h 16168"/>
                  <a:gd name="T12" fmla="*/ 4160 w 14239"/>
                  <a:gd name="T13" fmla="*/ 15938 h 16168"/>
                  <a:gd name="T14" fmla="*/ 6236 w 14239"/>
                  <a:gd name="T15" fmla="*/ 16168 h 16168"/>
                  <a:gd name="T16" fmla="*/ 5719 w 14239"/>
                  <a:gd name="T17" fmla="*/ 13334 h 16168"/>
                  <a:gd name="T18" fmla="*/ 5534 w 14239"/>
                  <a:gd name="T19" fmla="*/ 11608 h 16168"/>
                  <a:gd name="T20" fmla="*/ 6567 w 14239"/>
                  <a:gd name="T21" fmla="*/ 7948 h 16168"/>
                  <a:gd name="T22" fmla="*/ 9620 w 14239"/>
                  <a:gd name="T23" fmla="*/ 9507 h 16168"/>
                  <a:gd name="T24" fmla="*/ 13174 w 14239"/>
                  <a:gd name="T25" fmla="*/ 13296 h 16168"/>
                  <a:gd name="T26" fmla="*/ 14239 w 14239"/>
                  <a:gd name="T27" fmla="*/ 11777 h 16168"/>
                  <a:gd name="T28" fmla="*/ 9780 w 14239"/>
                  <a:gd name="T29" fmla="*/ 7841 h 16168"/>
                  <a:gd name="T30" fmla="*/ 6015 w 14239"/>
                  <a:gd name="T31" fmla="*/ 4109 h 16168"/>
                  <a:gd name="T32" fmla="*/ 2281 w 14239"/>
                  <a:gd name="T33" fmla="*/ 0 h 16168"/>
                  <a:gd name="T34" fmla="*/ 1262 w 14239"/>
                  <a:gd name="T35" fmla="*/ 1413 h 16168"/>
                  <a:gd name="T36" fmla="*/ 4781 w 14239"/>
                  <a:gd name="T37" fmla="*/ 5286 h 1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39" h="16168">
                    <a:moveTo>
                      <a:pt x="4781" y="5286"/>
                    </a:moveTo>
                    <a:lnTo>
                      <a:pt x="855" y="1920"/>
                    </a:lnTo>
                    <a:lnTo>
                      <a:pt x="0" y="2993"/>
                    </a:lnTo>
                    <a:cubicBezTo>
                      <a:pt x="83" y="3073"/>
                      <a:pt x="1689" y="4554"/>
                      <a:pt x="2496" y="5899"/>
                    </a:cubicBezTo>
                    <a:cubicBezTo>
                      <a:pt x="3307" y="7245"/>
                      <a:pt x="4058" y="8116"/>
                      <a:pt x="4468" y="9960"/>
                    </a:cubicBezTo>
                    <a:cubicBezTo>
                      <a:pt x="4538" y="10264"/>
                      <a:pt x="4590" y="10566"/>
                      <a:pt x="4628" y="10857"/>
                    </a:cubicBezTo>
                    <a:cubicBezTo>
                      <a:pt x="5039" y="13806"/>
                      <a:pt x="4204" y="15832"/>
                      <a:pt x="4160" y="15938"/>
                    </a:cubicBezTo>
                    <a:lnTo>
                      <a:pt x="6236" y="16168"/>
                    </a:lnTo>
                    <a:cubicBezTo>
                      <a:pt x="6222" y="16105"/>
                      <a:pt x="5933" y="14901"/>
                      <a:pt x="5719" y="13334"/>
                    </a:cubicBezTo>
                    <a:cubicBezTo>
                      <a:pt x="5641" y="12780"/>
                      <a:pt x="5573" y="12193"/>
                      <a:pt x="5534" y="11608"/>
                    </a:cubicBezTo>
                    <a:cubicBezTo>
                      <a:pt x="5372" y="9220"/>
                      <a:pt x="6076" y="8084"/>
                      <a:pt x="6567" y="7948"/>
                    </a:cubicBezTo>
                    <a:cubicBezTo>
                      <a:pt x="7304" y="7734"/>
                      <a:pt x="8251" y="8284"/>
                      <a:pt x="9620" y="9507"/>
                    </a:cubicBezTo>
                    <a:cubicBezTo>
                      <a:pt x="11299" y="11028"/>
                      <a:pt x="13082" y="13183"/>
                      <a:pt x="13174" y="13296"/>
                    </a:cubicBezTo>
                    <a:lnTo>
                      <a:pt x="14239" y="11777"/>
                    </a:lnTo>
                    <a:cubicBezTo>
                      <a:pt x="14074" y="11632"/>
                      <a:pt x="10913" y="8861"/>
                      <a:pt x="9780" y="7841"/>
                    </a:cubicBezTo>
                    <a:cubicBezTo>
                      <a:pt x="8614" y="6794"/>
                      <a:pt x="7503" y="5475"/>
                      <a:pt x="6015" y="4109"/>
                    </a:cubicBezTo>
                    <a:cubicBezTo>
                      <a:pt x="4385" y="2615"/>
                      <a:pt x="2388" y="131"/>
                      <a:pt x="2281" y="0"/>
                    </a:cubicBezTo>
                    <a:lnTo>
                      <a:pt x="1262" y="1413"/>
                    </a:lnTo>
                    <a:lnTo>
                      <a:pt x="4781" y="5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1" name="Freeform 214"/>
              <p:cNvSpPr>
                <a:spLocks/>
              </p:cNvSpPr>
              <p:nvPr/>
            </p:nvSpPr>
            <p:spPr bwMode="auto">
              <a:xfrm>
                <a:off x="8572500" y="1349375"/>
                <a:ext cx="53975" cy="58737"/>
              </a:xfrm>
              <a:custGeom>
                <a:avLst/>
                <a:gdLst>
                  <a:gd name="T0" fmla="*/ 64 w 6123"/>
                  <a:gd name="T1" fmla="*/ 3823 h 6824"/>
                  <a:gd name="T2" fmla="*/ 2032 w 6123"/>
                  <a:gd name="T3" fmla="*/ 6247 h 6824"/>
                  <a:gd name="T4" fmla="*/ 5905 w 6123"/>
                  <a:gd name="T5" fmla="*/ 4443 h 6824"/>
                  <a:gd name="T6" fmla="*/ 6056 w 6123"/>
                  <a:gd name="T7" fmla="*/ 3002 h 6824"/>
                  <a:gd name="T8" fmla="*/ 4088 w 6123"/>
                  <a:gd name="T9" fmla="*/ 574 h 6824"/>
                  <a:gd name="T10" fmla="*/ 215 w 6123"/>
                  <a:gd name="T11" fmla="*/ 2380 h 6824"/>
                  <a:gd name="T12" fmla="*/ 64 w 6123"/>
                  <a:gd name="T13" fmla="*/ 3823 h 6824"/>
                </a:gdLst>
                <a:ahLst/>
                <a:cxnLst>
                  <a:cxn ang="0">
                    <a:pos x="T0" y="T1"/>
                  </a:cxn>
                  <a:cxn ang="0">
                    <a:pos x="T2" y="T3"/>
                  </a:cxn>
                  <a:cxn ang="0">
                    <a:pos x="T4" y="T5"/>
                  </a:cxn>
                  <a:cxn ang="0">
                    <a:pos x="T6" y="T7"/>
                  </a:cxn>
                  <a:cxn ang="0">
                    <a:pos x="T8" y="T9"/>
                  </a:cxn>
                  <a:cxn ang="0">
                    <a:pos x="T10" y="T11"/>
                  </a:cxn>
                  <a:cxn ang="0">
                    <a:pos x="T12" y="T13"/>
                  </a:cxn>
                </a:cxnLst>
                <a:rect l="0" t="0" r="r" b="b"/>
                <a:pathLst>
                  <a:path w="6123" h="6824">
                    <a:moveTo>
                      <a:pt x="64" y="3823"/>
                    </a:moveTo>
                    <a:cubicBezTo>
                      <a:pt x="214" y="4898"/>
                      <a:pt x="943" y="5857"/>
                      <a:pt x="2032" y="6247"/>
                    </a:cubicBezTo>
                    <a:cubicBezTo>
                      <a:pt x="3601" y="6824"/>
                      <a:pt x="5330" y="6014"/>
                      <a:pt x="5905" y="4443"/>
                    </a:cubicBezTo>
                    <a:cubicBezTo>
                      <a:pt x="6076" y="3967"/>
                      <a:pt x="6123" y="3473"/>
                      <a:pt x="6056" y="3002"/>
                    </a:cubicBezTo>
                    <a:cubicBezTo>
                      <a:pt x="5907" y="1927"/>
                      <a:pt x="5179" y="967"/>
                      <a:pt x="4088" y="574"/>
                    </a:cubicBezTo>
                    <a:cubicBezTo>
                      <a:pt x="2516" y="0"/>
                      <a:pt x="782" y="813"/>
                      <a:pt x="215" y="2380"/>
                    </a:cubicBezTo>
                    <a:cubicBezTo>
                      <a:pt x="43" y="2858"/>
                      <a:pt x="0" y="3350"/>
                      <a:pt x="64" y="38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2" name="Freeform 215"/>
              <p:cNvSpPr>
                <a:spLocks/>
              </p:cNvSpPr>
              <p:nvPr/>
            </p:nvSpPr>
            <p:spPr bwMode="auto">
              <a:xfrm>
                <a:off x="8797925" y="1438275"/>
                <a:ext cx="26987" cy="30162"/>
              </a:xfrm>
              <a:custGeom>
                <a:avLst/>
                <a:gdLst>
                  <a:gd name="T0" fmla="*/ 162 w 3060"/>
                  <a:gd name="T1" fmla="*/ 1086 h 3435"/>
                  <a:gd name="T2" fmla="*/ 39 w 3060"/>
                  <a:gd name="T3" fmla="*/ 1923 h 3435"/>
                  <a:gd name="T4" fmla="*/ 889 w 3060"/>
                  <a:gd name="T5" fmla="*/ 3086 h 3435"/>
                  <a:gd name="T6" fmla="*/ 2892 w 3060"/>
                  <a:gd name="T7" fmla="*/ 2349 h 3435"/>
                  <a:gd name="T8" fmla="*/ 3021 w 3060"/>
                  <a:gd name="T9" fmla="*/ 1504 h 3435"/>
                  <a:gd name="T10" fmla="*/ 2164 w 3060"/>
                  <a:gd name="T11" fmla="*/ 347 h 3435"/>
                  <a:gd name="T12" fmla="*/ 162 w 3060"/>
                  <a:gd name="T13" fmla="*/ 1086 h 3435"/>
                </a:gdLst>
                <a:ahLst/>
                <a:cxnLst>
                  <a:cxn ang="0">
                    <a:pos x="T0" y="T1"/>
                  </a:cxn>
                  <a:cxn ang="0">
                    <a:pos x="T2" y="T3"/>
                  </a:cxn>
                  <a:cxn ang="0">
                    <a:pos x="T4" y="T5"/>
                  </a:cxn>
                  <a:cxn ang="0">
                    <a:pos x="T6" y="T7"/>
                  </a:cxn>
                  <a:cxn ang="0">
                    <a:pos x="T8" y="T9"/>
                  </a:cxn>
                  <a:cxn ang="0">
                    <a:pos x="T10" y="T11"/>
                  </a:cxn>
                  <a:cxn ang="0">
                    <a:pos x="T12" y="T13"/>
                  </a:cxn>
                </a:cxnLst>
                <a:rect l="0" t="0" r="r" b="b"/>
                <a:pathLst>
                  <a:path w="3060" h="3435">
                    <a:moveTo>
                      <a:pt x="162" y="1086"/>
                    </a:moveTo>
                    <a:cubicBezTo>
                      <a:pt x="36" y="1357"/>
                      <a:pt x="0" y="1646"/>
                      <a:pt x="39" y="1923"/>
                    </a:cubicBezTo>
                    <a:cubicBezTo>
                      <a:pt x="106" y="2414"/>
                      <a:pt x="411" y="2860"/>
                      <a:pt x="889" y="3086"/>
                    </a:cubicBezTo>
                    <a:cubicBezTo>
                      <a:pt x="1648" y="3435"/>
                      <a:pt x="2546" y="3104"/>
                      <a:pt x="2892" y="2349"/>
                    </a:cubicBezTo>
                    <a:cubicBezTo>
                      <a:pt x="3021" y="2072"/>
                      <a:pt x="3060" y="1783"/>
                      <a:pt x="3021" y="1504"/>
                    </a:cubicBezTo>
                    <a:cubicBezTo>
                      <a:pt x="2954" y="1019"/>
                      <a:pt x="2645" y="574"/>
                      <a:pt x="2164" y="347"/>
                    </a:cubicBezTo>
                    <a:cubicBezTo>
                      <a:pt x="1407" y="0"/>
                      <a:pt x="507" y="331"/>
                      <a:pt x="162"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3" name="Freeform 216"/>
              <p:cNvSpPr>
                <a:spLocks/>
              </p:cNvSpPr>
              <p:nvPr/>
            </p:nvSpPr>
            <p:spPr bwMode="auto">
              <a:xfrm>
                <a:off x="8707438" y="1389063"/>
                <a:ext cx="173037" cy="115887"/>
              </a:xfrm>
              <a:custGeom>
                <a:avLst/>
                <a:gdLst>
                  <a:gd name="T0" fmla="*/ 8805 w 20020"/>
                  <a:gd name="T1" fmla="*/ 5993 h 13414"/>
                  <a:gd name="T2" fmla="*/ 4504 w 20020"/>
                  <a:gd name="T3" fmla="*/ 8779 h 13414"/>
                  <a:gd name="T4" fmla="*/ 0 w 20020"/>
                  <a:gd name="T5" fmla="*/ 10213 h 13414"/>
                  <a:gd name="T6" fmla="*/ 678 w 20020"/>
                  <a:gd name="T7" fmla="*/ 11473 h 13414"/>
                  <a:gd name="T8" fmla="*/ 6361 w 20020"/>
                  <a:gd name="T9" fmla="*/ 10718 h 13414"/>
                  <a:gd name="T10" fmla="*/ 931 w 20020"/>
                  <a:gd name="T11" fmla="*/ 12122 h 13414"/>
                  <a:gd name="T12" fmla="*/ 1503 w 20020"/>
                  <a:gd name="T13" fmla="*/ 13414 h 13414"/>
                  <a:gd name="T14" fmla="*/ 6866 w 20020"/>
                  <a:gd name="T15" fmla="*/ 12584 h 13414"/>
                  <a:gd name="T16" fmla="*/ 12728 w 20020"/>
                  <a:gd name="T17" fmla="*/ 11169 h 13414"/>
                  <a:gd name="T18" fmla="*/ 20020 w 20020"/>
                  <a:gd name="T19" fmla="*/ 9728 h 13414"/>
                  <a:gd name="T20" fmla="*/ 19240 w 20020"/>
                  <a:gd name="T21" fmla="*/ 7861 h 13414"/>
                  <a:gd name="T22" fmla="*/ 13548 w 20020"/>
                  <a:gd name="T23" fmla="*/ 9455 h 13414"/>
                  <a:gd name="T24" fmla="*/ 9659 w 20020"/>
                  <a:gd name="T25" fmla="*/ 9178 h 13414"/>
                  <a:gd name="T26" fmla="*/ 9457 w 20020"/>
                  <a:gd name="T27" fmla="*/ 8673 h 13414"/>
                  <a:gd name="T28" fmla="*/ 10812 w 20020"/>
                  <a:gd name="T29" fmla="*/ 5005 h 13414"/>
                  <a:gd name="T30" fmla="*/ 14175 w 20020"/>
                  <a:gd name="T31" fmla="*/ 986 h 13414"/>
                  <a:gd name="T32" fmla="*/ 12027 w 20020"/>
                  <a:gd name="T33" fmla="*/ 0 h 13414"/>
                  <a:gd name="T34" fmla="*/ 8805 w 20020"/>
                  <a:gd name="T35" fmla="*/ 5993 h 1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20" h="13414">
                    <a:moveTo>
                      <a:pt x="8805" y="5993"/>
                    </a:moveTo>
                    <a:cubicBezTo>
                      <a:pt x="7324" y="7535"/>
                      <a:pt x="6077" y="7947"/>
                      <a:pt x="4504" y="8779"/>
                    </a:cubicBezTo>
                    <a:cubicBezTo>
                      <a:pt x="2924" y="9611"/>
                      <a:pt x="150" y="10183"/>
                      <a:pt x="0" y="10213"/>
                    </a:cubicBezTo>
                    <a:lnTo>
                      <a:pt x="678" y="11473"/>
                    </a:lnTo>
                    <a:lnTo>
                      <a:pt x="6361" y="10718"/>
                    </a:lnTo>
                    <a:lnTo>
                      <a:pt x="931" y="12122"/>
                    </a:lnTo>
                    <a:lnTo>
                      <a:pt x="1503" y="13414"/>
                    </a:lnTo>
                    <a:cubicBezTo>
                      <a:pt x="1648" y="13396"/>
                      <a:pt x="4396" y="13085"/>
                      <a:pt x="6866" y="12584"/>
                    </a:cubicBezTo>
                    <a:cubicBezTo>
                      <a:pt x="9121" y="12131"/>
                      <a:pt x="10969" y="11500"/>
                      <a:pt x="12728" y="11169"/>
                    </a:cubicBezTo>
                    <a:cubicBezTo>
                      <a:pt x="14423" y="10849"/>
                      <a:pt x="19739" y="9784"/>
                      <a:pt x="20020" y="9728"/>
                    </a:cubicBezTo>
                    <a:lnTo>
                      <a:pt x="19240" y="7861"/>
                    </a:lnTo>
                    <a:cubicBezTo>
                      <a:pt x="19081" y="7916"/>
                      <a:pt x="16078" y="8966"/>
                      <a:pt x="13548" y="9455"/>
                    </a:cubicBezTo>
                    <a:cubicBezTo>
                      <a:pt x="11504" y="9841"/>
                      <a:pt x="10250" y="9829"/>
                      <a:pt x="9659" y="9178"/>
                    </a:cubicBezTo>
                    <a:cubicBezTo>
                      <a:pt x="9562" y="9074"/>
                      <a:pt x="9491" y="8903"/>
                      <a:pt x="9457" y="8673"/>
                    </a:cubicBezTo>
                    <a:cubicBezTo>
                      <a:pt x="9358" y="7967"/>
                      <a:pt x="9637" y="6691"/>
                      <a:pt x="10812" y="5005"/>
                    </a:cubicBezTo>
                    <a:cubicBezTo>
                      <a:pt x="12279" y="2911"/>
                      <a:pt x="14080" y="1083"/>
                      <a:pt x="14175" y="986"/>
                    </a:cubicBezTo>
                    <a:lnTo>
                      <a:pt x="12027" y="0"/>
                    </a:lnTo>
                    <a:cubicBezTo>
                      <a:pt x="12002" y="158"/>
                      <a:pt x="11547" y="3114"/>
                      <a:pt x="8805" y="59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4" name="Freeform 217"/>
              <p:cNvSpPr>
                <a:spLocks/>
              </p:cNvSpPr>
              <p:nvPr/>
            </p:nvSpPr>
            <p:spPr bwMode="auto">
              <a:xfrm>
                <a:off x="8445500" y="1546225"/>
                <a:ext cx="42862" cy="44450"/>
              </a:xfrm>
              <a:custGeom>
                <a:avLst/>
                <a:gdLst>
                  <a:gd name="T0" fmla="*/ 4800 w 4897"/>
                  <a:gd name="T1" fmla="*/ 2285 h 5227"/>
                  <a:gd name="T2" fmla="*/ 4105 w 4897"/>
                  <a:gd name="T3" fmla="*/ 919 h 5227"/>
                  <a:gd name="T4" fmla="*/ 747 w 4897"/>
                  <a:gd name="T5" fmla="*/ 951 h 5227"/>
                  <a:gd name="T6" fmla="*/ 95 w 4897"/>
                  <a:gd name="T7" fmla="*/ 2944 h 5227"/>
                  <a:gd name="T8" fmla="*/ 787 w 4897"/>
                  <a:gd name="T9" fmla="*/ 4310 h 5227"/>
                  <a:gd name="T10" fmla="*/ 4148 w 4897"/>
                  <a:gd name="T11" fmla="*/ 4269 h 5227"/>
                  <a:gd name="T12" fmla="*/ 4800 w 4897"/>
                  <a:gd name="T13" fmla="*/ 2285 h 5227"/>
                </a:gdLst>
                <a:ahLst/>
                <a:cxnLst>
                  <a:cxn ang="0">
                    <a:pos x="T0" y="T1"/>
                  </a:cxn>
                  <a:cxn ang="0">
                    <a:pos x="T2" y="T3"/>
                  </a:cxn>
                  <a:cxn ang="0">
                    <a:pos x="T4" y="T5"/>
                  </a:cxn>
                  <a:cxn ang="0">
                    <a:pos x="T6" y="T7"/>
                  </a:cxn>
                  <a:cxn ang="0">
                    <a:pos x="T8" y="T9"/>
                  </a:cxn>
                  <a:cxn ang="0">
                    <a:pos x="T10" y="T11"/>
                  </a:cxn>
                  <a:cxn ang="0">
                    <a:pos x="T12" y="T13"/>
                  </a:cxn>
                </a:cxnLst>
                <a:rect l="0" t="0" r="r" b="b"/>
                <a:pathLst>
                  <a:path w="4897" h="5227">
                    <a:moveTo>
                      <a:pt x="4800" y="2285"/>
                    </a:moveTo>
                    <a:cubicBezTo>
                      <a:pt x="4730" y="1781"/>
                      <a:pt x="4498" y="1300"/>
                      <a:pt x="4105" y="919"/>
                    </a:cubicBezTo>
                    <a:cubicBezTo>
                      <a:pt x="3170" y="0"/>
                      <a:pt x="1664" y="13"/>
                      <a:pt x="747" y="951"/>
                    </a:cubicBezTo>
                    <a:cubicBezTo>
                      <a:pt x="214" y="1503"/>
                      <a:pt x="0" y="2243"/>
                      <a:pt x="95" y="2944"/>
                    </a:cubicBezTo>
                    <a:cubicBezTo>
                      <a:pt x="167" y="3444"/>
                      <a:pt x="395" y="3927"/>
                      <a:pt x="787" y="4310"/>
                    </a:cubicBezTo>
                    <a:cubicBezTo>
                      <a:pt x="1730" y="5227"/>
                      <a:pt x="3229" y="5203"/>
                      <a:pt x="4148" y="4269"/>
                    </a:cubicBezTo>
                    <a:cubicBezTo>
                      <a:pt x="4680" y="3724"/>
                      <a:pt x="4897" y="2985"/>
                      <a:pt x="4800" y="2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5" name="Freeform 218"/>
              <p:cNvSpPr>
                <a:spLocks/>
              </p:cNvSpPr>
              <p:nvPr/>
            </p:nvSpPr>
            <p:spPr bwMode="auto">
              <a:xfrm>
                <a:off x="8470900" y="1246188"/>
                <a:ext cx="265112" cy="328612"/>
              </a:xfrm>
              <a:custGeom>
                <a:avLst/>
                <a:gdLst>
                  <a:gd name="T0" fmla="*/ 22300 w 30729"/>
                  <a:gd name="T1" fmla="*/ 37983 h 37983"/>
                  <a:gd name="T2" fmla="*/ 25360 w 30729"/>
                  <a:gd name="T3" fmla="*/ 37309 h 37983"/>
                  <a:gd name="T4" fmla="*/ 22418 w 30729"/>
                  <a:gd name="T5" fmla="*/ 25898 h 37983"/>
                  <a:gd name="T6" fmla="*/ 26798 w 30729"/>
                  <a:gd name="T7" fmla="*/ 36989 h 37983"/>
                  <a:gd name="T8" fmla="*/ 30729 w 30729"/>
                  <a:gd name="T9" fmla="*/ 36322 h 37983"/>
                  <a:gd name="T10" fmla="*/ 26074 w 30729"/>
                  <a:gd name="T11" fmla="*/ 24554 h 37983"/>
                  <a:gd name="T12" fmla="*/ 22228 w 30729"/>
                  <a:gd name="T13" fmla="*/ 13089 h 37983"/>
                  <a:gd name="T14" fmla="*/ 18673 w 30729"/>
                  <a:gd name="T15" fmla="*/ 0 h 37983"/>
                  <a:gd name="T16" fmla="*/ 14500 w 30729"/>
                  <a:gd name="T17" fmla="*/ 642 h 37983"/>
                  <a:gd name="T18" fmla="*/ 18649 w 30729"/>
                  <a:gd name="T19" fmla="*/ 11740 h 37983"/>
                  <a:gd name="T20" fmla="*/ 19473 w 30729"/>
                  <a:gd name="T21" fmla="*/ 15417 h 37983"/>
                  <a:gd name="T22" fmla="*/ 18775 w 30729"/>
                  <a:gd name="T23" fmla="*/ 19565 h 37983"/>
                  <a:gd name="T24" fmla="*/ 10231 w 30729"/>
                  <a:gd name="T25" fmla="*/ 17976 h 37983"/>
                  <a:gd name="T26" fmla="*/ 1619 w 30729"/>
                  <a:gd name="T27" fmla="*/ 11946 h 37983"/>
                  <a:gd name="T28" fmla="*/ 0 w 30729"/>
                  <a:gd name="T29" fmla="*/ 16421 h 37983"/>
                  <a:gd name="T30" fmla="*/ 12537 w 30729"/>
                  <a:gd name="T31" fmla="*/ 21822 h 37983"/>
                  <a:gd name="T32" fmla="*/ 18863 w 30729"/>
                  <a:gd name="T33" fmla="*/ 29935 h 37983"/>
                  <a:gd name="T34" fmla="*/ 22300 w 30729"/>
                  <a:gd name="T35" fmla="*/ 37983 h 37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29" h="37983">
                    <a:moveTo>
                      <a:pt x="22300" y="37983"/>
                    </a:moveTo>
                    <a:lnTo>
                      <a:pt x="25360" y="37309"/>
                    </a:lnTo>
                    <a:lnTo>
                      <a:pt x="22418" y="25898"/>
                    </a:lnTo>
                    <a:lnTo>
                      <a:pt x="26798" y="36989"/>
                    </a:lnTo>
                    <a:lnTo>
                      <a:pt x="30729" y="36322"/>
                    </a:lnTo>
                    <a:cubicBezTo>
                      <a:pt x="30567" y="35977"/>
                      <a:pt x="27497" y="29406"/>
                      <a:pt x="26074" y="24554"/>
                    </a:cubicBezTo>
                    <a:cubicBezTo>
                      <a:pt x="24769" y="20129"/>
                      <a:pt x="23196" y="16540"/>
                      <a:pt x="22228" y="13089"/>
                    </a:cubicBezTo>
                    <a:cubicBezTo>
                      <a:pt x="21297" y="9746"/>
                      <a:pt x="18802" y="489"/>
                      <a:pt x="18673" y="0"/>
                    </a:cubicBezTo>
                    <a:lnTo>
                      <a:pt x="14500" y="642"/>
                    </a:lnTo>
                    <a:cubicBezTo>
                      <a:pt x="14638" y="949"/>
                      <a:pt x="17249" y="6765"/>
                      <a:pt x="18649" y="11740"/>
                    </a:cubicBezTo>
                    <a:cubicBezTo>
                      <a:pt x="19043" y="13147"/>
                      <a:pt x="19325" y="14367"/>
                      <a:pt x="19473" y="15417"/>
                    </a:cubicBezTo>
                    <a:cubicBezTo>
                      <a:pt x="19742" y="17368"/>
                      <a:pt x="19552" y="18722"/>
                      <a:pt x="18775" y="19565"/>
                    </a:cubicBezTo>
                    <a:cubicBezTo>
                      <a:pt x="17999" y="20404"/>
                      <a:pt x="14965" y="20717"/>
                      <a:pt x="10231" y="17976"/>
                    </a:cubicBezTo>
                    <a:cubicBezTo>
                      <a:pt x="5778" y="15401"/>
                      <a:pt x="1826" y="12119"/>
                      <a:pt x="1619" y="11946"/>
                    </a:cubicBezTo>
                    <a:lnTo>
                      <a:pt x="0" y="16421"/>
                    </a:lnTo>
                    <a:cubicBezTo>
                      <a:pt x="316" y="16441"/>
                      <a:pt x="6328" y="16835"/>
                      <a:pt x="12537" y="21822"/>
                    </a:cubicBezTo>
                    <a:cubicBezTo>
                      <a:pt x="15893" y="24514"/>
                      <a:pt x="16930" y="26933"/>
                      <a:pt x="18863" y="29935"/>
                    </a:cubicBezTo>
                    <a:cubicBezTo>
                      <a:pt x="20808" y="32943"/>
                      <a:pt x="22226" y="37729"/>
                      <a:pt x="22300" y="379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6" name="Freeform 219"/>
              <p:cNvSpPr>
                <a:spLocks/>
              </p:cNvSpPr>
              <p:nvPr/>
            </p:nvSpPr>
            <p:spPr bwMode="auto">
              <a:xfrm>
                <a:off x="8375650" y="1474788"/>
                <a:ext cx="266700" cy="161925"/>
              </a:xfrm>
              <a:custGeom>
                <a:avLst/>
                <a:gdLst>
                  <a:gd name="T0" fmla="*/ 29904 w 30783"/>
                  <a:gd name="T1" fmla="*/ 11894 h 18790"/>
                  <a:gd name="T2" fmla="*/ 20566 w 30783"/>
                  <a:gd name="T3" fmla="*/ 12590 h 18790"/>
                  <a:gd name="T4" fmla="*/ 29635 w 30783"/>
                  <a:gd name="T5" fmla="*/ 10773 h 18790"/>
                  <a:gd name="T6" fmla="*/ 29071 w 30783"/>
                  <a:gd name="T7" fmla="*/ 8375 h 18790"/>
                  <a:gd name="T8" fmla="*/ 22203 w 30783"/>
                  <a:gd name="T9" fmla="*/ 8699 h 18790"/>
                  <a:gd name="T10" fmla="*/ 14310 w 30783"/>
                  <a:gd name="T11" fmla="*/ 7002 h 18790"/>
                  <a:gd name="T12" fmla="*/ 6204 w 30783"/>
                  <a:gd name="T13" fmla="*/ 0 h 18790"/>
                  <a:gd name="T14" fmla="*/ 3600 w 30783"/>
                  <a:gd name="T15" fmla="*/ 2671 h 18790"/>
                  <a:gd name="T16" fmla="*/ 10807 w 30783"/>
                  <a:gd name="T17" fmla="*/ 6693 h 18790"/>
                  <a:gd name="T18" fmla="*/ 14894 w 30783"/>
                  <a:gd name="T19" fmla="*/ 11528 h 18790"/>
                  <a:gd name="T20" fmla="*/ 14844 w 30783"/>
                  <a:gd name="T21" fmla="*/ 12186 h 18790"/>
                  <a:gd name="T22" fmla="*/ 9271 w 30783"/>
                  <a:gd name="T23" fmla="*/ 14766 h 18790"/>
                  <a:gd name="T24" fmla="*/ 0 w 30783"/>
                  <a:gd name="T25" fmla="*/ 15620 h 18790"/>
                  <a:gd name="T26" fmla="*/ 976 w 30783"/>
                  <a:gd name="T27" fmla="*/ 18790 h 18790"/>
                  <a:gd name="T28" fmla="*/ 11442 w 30783"/>
                  <a:gd name="T29" fmla="*/ 16831 h 18790"/>
                  <a:gd name="T30" fmla="*/ 20861 w 30783"/>
                  <a:gd name="T31" fmla="*/ 15631 h 18790"/>
                  <a:gd name="T32" fmla="*/ 30783 w 30783"/>
                  <a:gd name="T33" fmla="*/ 14899 h 18790"/>
                  <a:gd name="T34" fmla="*/ 29904 w 30783"/>
                  <a:gd name="T35" fmla="*/ 11894 h 18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83" h="18790">
                    <a:moveTo>
                      <a:pt x="29904" y="11894"/>
                    </a:moveTo>
                    <a:lnTo>
                      <a:pt x="20566" y="12590"/>
                    </a:lnTo>
                    <a:lnTo>
                      <a:pt x="29635" y="10773"/>
                    </a:lnTo>
                    <a:lnTo>
                      <a:pt x="29071" y="8375"/>
                    </a:lnTo>
                    <a:cubicBezTo>
                      <a:pt x="28871" y="8410"/>
                      <a:pt x="24998" y="9044"/>
                      <a:pt x="22203" y="8699"/>
                    </a:cubicBezTo>
                    <a:cubicBezTo>
                      <a:pt x="19425" y="8363"/>
                      <a:pt x="17360" y="8460"/>
                      <a:pt x="14310" y="7002"/>
                    </a:cubicBezTo>
                    <a:cubicBezTo>
                      <a:pt x="8665" y="4326"/>
                      <a:pt x="6325" y="214"/>
                      <a:pt x="6204" y="0"/>
                    </a:cubicBezTo>
                    <a:lnTo>
                      <a:pt x="3600" y="2671"/>
                    </a:lnTo>
                    <a:cubicBezTo>
                      <a:pt x="3794" y="2757"/>
                      <a:pt x="7466" y="4432"/>
                      <a:pt x="10807" y="6693"/>
                    </a:cubicBezTo>
                    <a:cubicBezTo>
                      <a:pt x="13649" y="8623"/>
                      <a:pt x="14745" y="10449"/>
                      <a:pt x="14894" y="11528"/>
                    </a:cubicBezTo>
                    <a:cubicBezTo>
                      <a:pt x="14932" y="11796"/>
                      <a:pt x="14912" y="12018"/>
                      <a:pt x="14844" y="12186"/>
                    </a:cubicBezTo>
                    <a:cubicBezTo>
                      <a:pt x="14332" y="13467"/>
                      <a:pt x="12500" y="14197"/>
                      <a:pt x="9271" y="14766"/>
                    </a:cubicBezTo>
                    <a:cubicBezTo>
                      <a:pt x="5279" y="15476"/>
                      <a:pt x="265" y="15615"/>
                      <a:pt x="0" y="15620"/>
                    </a:cubicBezTo>
                    <a:lnTo>
                      <a:pt x="976" y="18790"/>
                    </a:lnTo>
                    <a:cubicBezTo>
                      <a:pt x="1368" y="18717"/>
                      <a:pt x="8767" y="17322"/>
                      <a:pt x="11442" y="16831"/>
                    </a:cubicBezTo>
                    <a:cubicBezTo>
                      <a:pt x="14211" y="16333"/>
                      <a:pt x="17299" y="16220"/>
                      <a:pt x="20861" y="15631"/>
                    </a:cubicBezTo>
                    <a:cubicBezTo>
                      <a:pt x="24775" y="14975"/>
                      <a:pt x="30480" y="14905"/>
                      <a:pt x="30783" y="14899"/>
                    </a:cubicBezTo>
                    <a:lnTo>
                      <a:pt x="29904" y="118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7" name="Freeform 220"/>
              <p:cNvSpPr>
                <a:spLocks/>
              </p:cNvSpPr>
              <p:nvPr/>
            </p:nvSpPr>
            <p:spPr bwMode="auto">
              <a:xfrm>
                <a:off x="9096375" y="1490663"/>
                <a:ext cx="52387" cy="52387"/>
              </a:xfrm>
              <a:custGeom>
                <a:avLst/>
                <a:gdLst>
                  <a:gd name="T0" fmla="*/ 3456 w 6125"/>
                  <a:gd name="T1" fmla="*/ 5900 h 6118"/>
                  <a:gd name="T2" fmla="*/ 5906 w 6125"/>
                  <a:gd name="T3" fmla="*/ 2665 h 6118"/>
                  <a:gd name="T4" fmla="*/ 2667 w 6125"/>
                  <a:gd name="T5" fmla="*/ 219 h 6118"/>
                  <a:gd name="T6" fmla="*/ 219 w 6125"/>
                  <a:gd name="T7" fmla="*/ 3458 h 6118"/>
                  <a:gd name="T8" fmla="*/ 3456 w 6125"/>
                  <a:gd name="T9" fmla="*/ 5900 h 6118"/>
                </a:gdLst>
                <a:ahLst/>
                <a:cxnLst>
                  <a:cxn ang="0">
                    <a:pos x="T0" y="T1"/>
                  </a:cxn>
                  <a:cxn ang="0">
                    <a:pos x="T2" y="T3"/>
                  </a:cxn>
                  <a:cxn ang="0">
                    <a:pos x="T4" y="T5"/>
                  </a:cxn>
                  <a:cxn ang="0">
                    <a:pos x="T6" y="T7"/>
                  </a:cxn>
                  <a:cxn ang="0">
                    <a:pos x="T8" y="T9"/>
                  </a:cxn>
                </a:cxnLst>
                <a:rect l="0" t="0" r="r" b="b"/>
                <a:pathLst>
                  <a:path w="6125" h="6118">
                    <a:moveTo>
                      <a:pt x="3456" y="5900"/>
                    </a:moveTo>
                    <a:cubicBezTo>
                      <a:pt x="5027" y="5683"/>
                      <a:pt x="6125" y="4236"/>
                      <a:pt x="5906" y="2665"/>
                    </a:cubicBezTo>
                    <a:cubicBezTo>
                      <a:pt x="5686" y="1096"/>
                      <a:pt x="4240" y="0"/>
                      <a:pt x="2667" y="219"/>
                    </a:cubicBezTo>
                    <a:cubicBezTo>
                      <a:pt x="1104" y="437"/>
                      <a:pt x="0" y="1884"/>
                      <a:pt x="219" y="3458"/>
                    </a:cubicBezTo>
                    <a:cubicBezTo>
                      <a:pt x="439" y="5027"/>
                      <a:pt x="1894" y="6118"/>
                      <a:pt x="3456" y="5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8" name="Freeform 221"/>
              <p:cNvSpPr>
                <a:spLocks/>
              </p:cNvSpPr>
              <p:nvPr/>
            </p:nvSpPr>
            <p:spPr bwMode="auto">
              <a:xfrm>
                <a:off x="8886825" y="1576388"/>
                <a:ext cx="26987" cy="30162"/>
              </a:xfrm>
              <a:custGeom>
                <a:avLst/>
                <a:gdLst>
                  <a:gd name="T0" fmla="*/ 3084 w 3175"/>
                  <a:gd name="T1" fmla="*/ 1495 h 3404"/>
                  <a:gd name="T2" fmla="*/ 3003 w 3175"/>
                  <a:gd name="T3" fmla="*/ 1185 h 3404"/>
                  <a:gd name="T4" fmla="*/ 1065 w 3175"/>
                  <a:gd name="T5" fmla="*/ 288 h 3404"/>
                  <a:gd name="T6" fmla="*/ 95 w 3175"/>
                  <a:gd name="T7" fmla="*/ 1902 h 3404"/>
                  <a:gd name="T8" fmla="*/ 174 w 3175"/>
                  <a:gd name="T9" fmla="*/ 2218 h 3404"/>
                  <a:gd name="T10" fmla="*/ 2106 w 3175"/>
                  <a:gd name="T11" fmla="*/ 3117 h 3404"/>
                  <a:gd name="T12" fmla="*/ 3084 w 3175"/>
                  <a:gd name="T13" fmla="*/ 1495 h 3404"/>
                </a:gdLst>
                <a:ahLst/>
                <a:cxnLst>
                  <a:cxn ang="0">
                    <a:pos x="T0" y="T1"/>
                  </a:cxn>
                  <a:cxn ang="0">
                    <a:pos x="T2" y="T3"/>
                  </a:cxn>
                  <a:cxn ang="0">
                    <a:pos x="T4" y="T5"/>
                  </a:cxn>
                  <a:cxn ang="0">
                    <a:pos x="T6" y="T7"/>
                  </a:cxn>
                  <a:cxn ang="0">
                    <a:pos x="T8" y="T9"/>
                  </a:cxn>
                  <a:cxn ang="0">
                    <a:pos x="T10" y="T11"/>
                  </a:cxn>
                  <a:cxn ang="0">
                    <a:pos x="T12" y="T13"/>
                  </a:cxn>
                </a:cxnLst>
                <a:rect l="0" t="0" r="r" b="b"/>
                <a:pathLst>
                  <a:path w="3175" h="3404">
                    <a:moveTo>
                      <a:pt x="3084" y="1495"/>
                    </a:moveTo>
                    <a:cubicBezTo>
                      <a:pt x="3067" y="1393"/>
                      <a:pt x="3046" y="1289"/>
                      <a:pt x="3003" y="1185"/>
                    </a:cubicBezTo>
                    <a:cubicBezTo>
                      <a:pt x="2717" y="399"/>
                      <a:pt x="1851" y="0"/>
                      <a:pt x="1065" y="288"/>
                    </a:cubicBezTo>
                    <a:cubicBezTo>
                      <a:pt x="390" y="538"/>
                      <a:pt x="0" y="1219"/>
                      <a:pt x="95" y="1902"/>
                    </a:cubicBezTo>
                    <a:cubicBezTo>
                      <a:pt x="111" y="2009"/>
                      <a:pt x="134" y="2112"/>
                      <a:pt x="174" y="2218"/>
                    </a:cubicBezTo>
                    <a:cubicBezTo>
                      <a:pt x="461" y="3000"/>
                      <a:pt x="1326" y="3404"/>
                      <a:pt x="2106" y="3117"/>
                    </a:cubicBezTo>
                    <a:cubicBezTo>
                      <a:pt x="2787" y="2867"/>
                      <a:pt x="3175" y="2182"/>
                      <a:pt x="3084" y="1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9" name="Freeform 222"/>
              <p:cNvSpPr>
                <a:spLocks/>
              </p:cNvSpPr>
              <p:nvPr/>
            </p:nvSpPr>
            <p:spPr bwMode="auto">
              <a:xfrm>
                <a:off x="8561388" y="1671638"/>
                <a:ext cx="28575" cy="30162"/>
              </a:xfrm>
              <a:custGeom>
                <a:avLst/>
                <a:gdLst>
                  <a:gd name="T0" fmla="*/ 2367 w 3204"/>
                  <a:gd name="T1" fmla="*/ 3082 h 3499"/>
                  <a:gd name="T2" fmla="*/ 3120 w 3204"/>
                  <a:gd name="T3" fmla="*/ 1531 h 3499"/>
                  <a:gd name="T4" fmla="*/ 2935 w 3204"/>
                  <a:gd name="T5" fmla="*/ 983 h 3499"/>
                  <a:gd name="T6" fmla="*/ 838 w 3204"/>
                  <a:gd name="T7" fmla="*/ 424 h 3499"/>
                  <a:gd name="T8" fmla="*/ 83 w 3204"/>
                  <a:gd name="T9" fmla="*/ 1957 h 3499"/>
                  <a:gd name="T10" fmla="*/ 275 w 3204"/>
                  <a:gd name="T11" fmla="*/ 2510 h 3499"/>
                  <a:gd name="T12" fmla="*/ 2367 w 3204"/>
                  <a:gd name="T13" fmla="*/ 3082 h 3499"/>
                </a:gdLst>
                <a:ahLst/>
                <a:cxnLst>
                  <a:cxn ang="0">
                    <a:pos x="T0" y="T1"/>
                  </a:cxn>
                  <a:cxn ang="0">
                    <a:pos x="T2" y="T3"/>
                  </a:cxn>
                  <a:cxn ang="0">
                    <a:pos x="T4" y="T5"/>
                  </a:cxn>
                  <a:cxn ang="0">
                    <a:pos x="T6" y="T7"/>
                  </a:cxn>
                  <a:cxn ang="0">
                    <a:pos x="T8" y="T9"/>
                  </a:cxn>
                  <a:cxn ang="0">
                    <a:pos x="T10" y="T11"/>
                  </a:cxn>
                  <a:cxn ang="0">
                    <a:pos x="T12" y="T13"/>
                  </a:cxn>
                </a:cxnLst>
                <a:rect l="0" t="0" r="r" b="b"/>
                <a:pathLst>
                  <a:path w="3204" h="3499">
                    <a:moveTo>
                      <a:pt x="2367" y="3082"/>
                    </a:moveTo>
                    <a:cubicBezTo>
                      <a:pt x="2926" y="2757"/>
                      <a:pt x="3204" y="2133"/>
                      <a:pt x="3120" y="1531"/>
                    </a:cubicBezTo>
                    <a:cubicBezTo>
                      <a:pt x="3095" y="1344"/>
                      <a:pt x="3034" y="1159"/>
                      <a:pt x="2935" y="983"/>
                    </a:cubicBezTo>
                    <a:cubicBezTo>
                      <a:pt x="2509" y="251"/>
                      <a:pt x="1569" y="0"/>
                      <a:pt x="838" y="424"/>
                    </a:cubicBezTo>
                    <a:cubicBezTo>
                      <a:pt x="279" y="742"/>
                      <a:pt x="0" y="1357"/>
                      <a:pt x="83" y="1957"/>
                    </a:cubicBezTo>
                    <a:cubicBezTo>
                      <a:pt x="108" y="2145"/>
                      <a:pt x="173" y="2334"/>
                      <a:pt x="275" y="2510"/>
                    </a:cubicBezTo>
                    <a:cubicBezTo>
                      <a:pt x="701" y="3245"/>
                      <a:pt x="1632" y="3499"/>
                      <a:pt x="2367" y="30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0" name="Freeform 223"/>
              <p:cNvSpPr>
                <a:spLocks/>
              </p:cNvSpPr>
              <p:nvPr/>
            </p:nvSpPr>
            <p:spPr bwMode="auto">
              <a:xfrm>
                <a:off x="8847138" y="1528763"/>
                <a:ext cx="152400" cy="119062"/>
              </a:xfrm>
              <a:custGeom>
                <a:avLst/>
                <a:gdLst>
                  <a:gd name="T0" fmla="*/ 12345 w 17747"/>
                  <a:gd name="T1" fmla="*/ 11644 h 13808"/>
                  <a:gd name="T2" fmla="*/ 16549 w 17747"/>
                  <a:gd name="T3" fmla="*/ 13808 h 13808"/>
                  <a:gd name="T4" fmla="*/ 16955 w 17747"/>
                  <a:gd name="T5" fmla="*/ 12440 h 13808"/>
                  <a:gd name="T6" fmla="*/ 12408 w 17747"/>
                  <a:gd name="T7" fmla="*/ 8968 h 13808"/>
                  <a:gd name="T8" fmla="*/ 17241 w 17747"/>
                  <a:gd name="T9" fmla="*/ 11804 h 13808"/>
                  <a:gd name="T10" fmla="*/ 17747 w 17747"/>
                  <a:gd name="T11" fmla="*/ 10490 h 13808"/>
                  <a:gd name="T12" fmla="*/ 13364 w 17747"/>
                  <a:gd name="T13" fmla="*/ 7284 h 13808"/>
                  <a:gd name="T14" fmla="*/ 8226 w 17747"/>
                  <a:gd name="T15" fmla="*/ 4142 h 13808"/>
                  <a:gd name="T16" fmla="*/ 2050 w 17747"/>
                  <a:gd name="T17" fmla="*/ 0 h 13808"/>
                  <a:gd name="T18" fmla="*/ 1278 w 17747"/>
                  <a:gd name="T19" fmla="*/ 1873 h 13808"/>
                  <a:gd name="T20" fmla="*/ 6430 w 17747"/>
                  <a:gd name="T21" fmla="*/ 4777 h 13808"/>
                  <a:gd name="T22" fmla="*/ 8973 w 17747"/>
                  <a:gd name="T23" fmla="*/ 7487 h 13808"/>
                  <a:gd name="T24" fmla="*/ 8988 w 17747"/>
                  <a:gd name="T25" fmla="*/ 7714 h 13808"/>
                  <a:gd name="T26" fmla="*/ 5219 w 17747"/>
                  <a:gd name="T27" fmla="*/ 9850 h 13808"/>
                  <a:gd name="T28" fmla="*/ 0 w 17747"/>
                  <a:gd name="T29" fmla="*/ 10311 h 13808"/>
                  <a:gd name="T30" fmla="*/ 812 w 17747"/>
                  <a:gd name="T31" fmla="*/ 12539 h 13808"/>
                  <a:gd name="T32" fmla="*/ 7329 w 17747"/>
                  <a:gd name="T33" fmla="*/ 10576 h 13808"/>
                  <a:gd name="T34" fmla="*/ 12345 w 17747"/>
                  <a:gd name="T35" fmla="*/ 11644 h 13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47" h="13808">
                    <a:moveTo>
                      <a:pt x="12345" y="11644"/>
                    </a:moveTo>
                    <a:cubicBezTo>
                      <a:pt x="14052" y="12172"/>
                      <a:pt x="16425" y="13725"/>
                      <a:pt x="16549" y="13808"/>
                    </a:cubicBezTo>
                    <a:lnTo>
                      <a:pt x="16955" y="12440"/>
                    </a:lnTo>
                    <a:lnTo>
                      <a:pt x="12408" y="8968"/>
                    </a:lnTo>
                    <a:lnTo>
                      <a:pt x="17241" y="11804"/>
                    </a:lnTo>
                    <a:lnTo>
                      <a:pt x="17747" y="10490"/>
                    </a:lnTo>
                    <a:cubicBezTo>
                      <a:pt x="17634" y="10399"/>
                      <a:pt x="15470" y="8679"/>
                      <a:pt x="13364" y="7284"/>
                    </a:cubicBezTo>
                    <a:cubicBezTo>
                      <a:pt x="11461" y="6010"/>
                      <a:pt x="9701" y="5147"/>
                      <a:pt x="8226" y="4142"/>
                    </a:cubicBezTo>
                    <a:cubicBezTo>
                      <a:pt x="6802" y="3165"/>
                      <a:pt x="2289" y="160"/>
                      <a:pt x="2050" y="0"/>
                    </a:cubicBezTo>
                    <a:lnTo>
                      <a:pt x="1278" y="1873"/>
                    </a:lnTo>
                    <a:cubicBezTo>
                      <a:pt x="1432" y="1943"/>
                      <a:pt x="4302" y="3325"/>
                      <a:pt x="6430" y="4777"/>
                    </a:cubicBezTo>
                    <a:cubicBezTo>
                      <a:pt x="8003" y="5848"/>
                      <a:pt x="8862" y="6687"/>
                      <a:pt x="8973" y="7487"/>
                    </a:cubicBezTo>
                    <a:cubicBezTo>
                      <a:pt x="8984" y="7564"/>
                      <a:pt x="8989" y="7640"/>
                      <a:pt x="8988" y="7714"/>
                    </a:cubicBezTo>
                    <a:cubicBezTo>
                      <a:pt x="8955" y="8289"/>
                      <a:pt x="7904" y="9372"/>
                      <a:pt x="5219" y="9850"/>
                    </a:cubicBezTo>
                    <a:cubicBezTo>
                      <a:pt x="2699" y="10293"/>
                      <a:pt x="135" y="10309"/>
                      <a:pt x="0" y="10311"/>
                    </a:cubicBezTo>
                    <a:lnTo>
                      <a:pt x="812" y="12539"/>
                    </a:lnTo>
                    <a:cubicBezTo>
                      <a:pt x="938" y="12444"/>
                      <a:pt x="3364" y="10668"/>
                      <a:pt x="7329" y="10576"/>
                    </a:cubicBezTo>
                    <a:cubicBezTo>
                      <a:pt x="9480" y="10523"/>
                      <a:pt x="10647" y="11119"/>
                      <a:pt x="12345" y="116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1" name="Freeform 224"/>
              <p:cNvSpPr>
                <a:spLocks/>
              </p:cNvSpPr>
              <p:nvPr/>
            </p:nvSpPr>
            <p:spPr bwMode="auto">
              <a:xfrm>
                <a:off x="8512175" y="1622425"/>
                <a:ext cx="166687" cy="117475"/>
              </a:xfrm>
              <a:custGeom>
                <a:avLst/>
                <a:gdLst>
                  <a:gd name="T0" fmla="*/ 19255 w 19341"/>
                  <a:gd name="T1" fmla="*/ 13578 h 13578"/>
                  <a:gd name="T2" fmla="*/ 19239 w 19341"/>
                  <a:gd name="T3" fmla="*/ 11562 h 13578"/>
                  <a:gd name="T4" fmla="*/ 13312 w 19341"/>
                  <a:gd name="T5" fmla="*/ 10354 h 13578"/>
                  <a:gd name="T6" fmla="*/ 19273 w 19341"/>
                  <a:gd name="T7" fmla="*/ 10817 h 13578"/>
                  <a:gd name="T8" fmla="*/ 19341 w 19341"/>
                  <a:gd name="T9" fmla="*/ 9223 h 13578"/>
                  <a:gd name="T10" fmla="*/ 15019 w 19341"/>
                  <a:gd name="T11" fmla="*/ 8224 h 13578"/>
                  <a:gd name="T12" fmla="*/ 10409 w 19341"/>
                  <a:gd name="T13" fmla="*/ 5782 h 13578"/>
                  <a:gd name="T14" fmla="*/ 6603 w 19341"/>
                  <a:gd name="T15" fmla="*/ 0 h 13578"/>
                  <a:gd name="T16" fmla="*/ 4512 w 19341"/>
                  <a:gd name="T17" fmla="*/ 1202 h 13578"/>
                  <a:gd name="T18" fmla="*/ 8283 w 19341"/>
                  <a:gd name="T19" fmla="*/ 4971 h 13578"/>
                  <a:gd name="T20" fmla="*/ 9965 w 19341"/>
                  <a:gd name="T21" fmla="*/ 8147 h 13578"/>
                  <a:gd name="T22" fmla="*/ 9830 w 19341"/>
                  <a:gd name="T23" fmla="*/ 9099 h 13578"/>
                  <a:gd name="T24" fmla="*/ 5911 w 19341"/>
                  <a:gd name="T25" fmla="*/ 9721 h 13578"/>
                  <a:gd name="T26" fmla="*/ 0 w 19341"/>
                  <a:gd name="T27" fmla="*/ 8636 h 13578"/>
                  <a:gd name="T28" fmla="*/ 50 w 19341"/>
                  <a:gd name="T29" fmla="*/ 10773 h 13578"/>
                  <a:gd name="T30" fmla="*/ 6901 w 19341"/>
                  <a:gd name="T31" fmla="*/ 11387 h 13578"/>
                  <a:gd name="T32" fmla="*/ 12970 w 19341"/>
                  <a:gd name="T33" fmla="*/ 12298 h 13578"/>
                  <a:gd name="T34" fmla="*/ 19255 w 19341"/>
                  <a:gd name="T35" fmla="*/ 13578 h 1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41" h="13578">
                    <a:moveTo>
                      <a:pt x="19255" y="13578"/>
                    </a:moveTo>
                    <a:lnTo>
                      <a:pt x="19239" y="11562"/>
                    </a:lnTo>
                    <a:lnTo>
                      <a:pt x="13312" y="10354"/>
                    </a:lnTo>
                    <a:lnTo>
                      <a:pt x="19273" y="10817"/>
                    </a:lnTo>
                    <a:lnTo>
                      <a:pt x="19341" y="9223"/>
                    </a:lnTo>
                    <a:cubicBezTo>
                      <a:pt x="19208" y="9211"/>
                      <a:pt x="16690" y="8929"/>
                      <a:pt x="15019" y="8224"/>
                    </a:cubicBezTo>
                    <a:cubicBezTo>
                      <a:pt x="13342" y="7521"/>
                      <a:pt x="12048" y="7227"/>
                      <a:pt x="10409" y="5782"/>
                    </a:cubicBezTo>
                    <a:cubicBezTo>
                      <a:pt x="7361" y="3124"/>
                      <a:pt x="6642" y="158"/>
                      <a:pt x="6603" y="0"/>
                    </a:cubicBezTo>
                    <a:lnTo>
                      <a:pt x="4512" y="1202"/>
                    </a:lnTo>
                    <a:cubicBezTo>
                      <a:pt x="4619" y="1290"/>
                      <a:pt x="6612" y="2982"/>
                      <a:pt x="8283" y="4971"/>
                    </a:cubicBezTo>
                    <a:cubicBezTo>
                      <a:pt x="9401" y="6299"/>
                      <a:pt x="9863" y="7397"/>
                      <a:pt x="9965" y="8147"/>
                    </a:cubicBezTo>
                    <a:cubicBezTo>
                      <a:pt x="10028" y="8598"/>
                      <a:pt x="9962" y="8925"/>
                      <a:pt x="9830" y="9099"/>
                    </a:cubicBezTo>
                    <a:cubicBezTo>
                      <a:pt x="9289" y="9807"/>
                      <a:pt x="8021" y="9939"/>
                      <a:pt x="5911" y="9721"/>
                    </a:cubicBezTo>
                    <a:cubicBezTo>
                      <a:pt x="3303" y="9473"/>
                      <a:pt x="165" y="8677"/>
                      <a:pt x="0" y="8636"/>
                    </a:cubicBezTo>
                    <a:lnTo>
                      <a:pt x="50" y="10773"/>
                    </a:lnTo>
                    <a:cubicBezTo>
                      <a:pt x="305" y="10798"/>
                      <a:pt x="5149" y="11225"/>
                      <a:pt x="6901" y="11387"/>
                    </a:cubicBezTo>
                    <a:cubicBezTo>
                      <a:pt x="8709" y="11570"/>
                      <a:pt x="10641" y="12034"/>
                      <a:pt x="12970" y="12298"/>
                    </a:cubicBezTo>
                    <a:cubicBezTo>
                      <a:pt x="15511" y="12573"/>
                      <a:pt x="19070" y="13529"/>
                      <a:pt x="19255" y="13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2" name="Freeform 225"/>
              <p:cNvSpPr>
                <a:spLocks/>
              </p:cNvSpPr>
              <p:nvPr/>
            </p:nvSpPr>
            <p:spPr bwMode="auto">
              <a:xfrm>
                <a:off x="8982075" y="1408113"/>
                <a:ext cx="265112" cy="288925"/>
              </a:xfrm>
              <a:custGeom>
                <a:avLst/>
                <a:gdLst>
                  <a:gd name="T0" fmla="*/ 9743 w 30776"/>
                  <a:gd name="T1" fmla="*/ 13537 h 33552"/>
                  <a:gd name="T2" fmla="*/ 5724 w 30776"/>
                  <a:gd name="T3" fmla="*/ 22442 h 33552"/>
                  <a:gd name="T4" fmla="*/ 0 w 30776"/>
                  <a:gd name="T5" fmla="*/ 29377 h 33552"/>
                  <a:gd name="T6" fmla="*/ 2380 w 30776"/>
                  <a:gd name="T7" fmla="*/ 30680 h 33552"/>
                  <a:gd name="T8" fmla="*/ 10688 w 30776"/>
                  <a:gd name="T9" fmla="*/ 23624 h 33552"/>
                  <a:gd name="T10" fmla="*/ 3442 w 30776"/>
                  <a:gd name="T11" fmla="*/ 31471 h 33552"/>
                  <a:gd name="T12" fmla="*/ 6290 w 30776"/>
                  <a:gd name="T13" fmla="*/ 33552 h 33552"/>
                  <a:gd name="T14" fmla="*/ 13434 w 30776"/>
                  <a:gd name="T15" fmla="*/ 26096 h 33552"/>
                  <a:gd name="T16" fmla="*/ 21362 w 30776"/>
                  <a:gd name="T17" fmla="*/ 17796 h 33552"/>
                  <a:gd name="T18" fmla="*/ 30776 w 30776"/>
                  <a:gd name="T19" fmla="*/ 9018 h 33552"/>
                  <a:gd name="T20" fmla="*/ 28385 w 30776"/>
                  <a:gd name="T21" fmla="*/ 5800 h 33552"/>
                  <a:gd name="T22" fmla="*/ 20914 w 30776"/>
                  <a:gd name="T23" fmla="*/ 14198 h 33552"/>
                  <a:gd name="T24" fmla="*/ 14398 w 30776"/>
                  <a:gd name="T25" fmla="*/ 17767 h 33552"/>
                  <a:gd name="T26" fmla="*/ 12079 w 30776"/>
                  <a:gd name="T27" fmla="*/ 13208 h 33552"/>
                  <a:gd name="T28" fmla="*/ 11939 w 30776"/>
                  <a:gd name="T29" fmla="*/ 9901 h 33552"/>
                  <a:gd name="T30" fmla="*/ 13195 w 30776"/>
                  <a:gd name="T31" fmla="*/ 0 h 33552"/>
                  <a:gd name="T32" fmla="*/ 8722 w 30776"/>
                  <a:gd name="T33" fmla="*/ 622 h 33552"/>
                  <a:gd name="T34" fmla="*/ 9957 w 30776"/>
                  <a:gd name="T35" fmla="*/ 5440 h 33552"/>
                  <a:gd name="T36" fmla="*/ 9743 w 30776"/>
                  <a:gd name="T37" fmla="*/ 13537 h 3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76" h="33552">
                    <a:moveTo>
                      <a:pt x="9743" y="13537"/>
                    </a:moveTo>
                    <a:cubicBezTo>
                      <a:pt x="8963" y="17546"/>
                      <a:pt x="7385" y="19487"/>
                      <a:pt x="5724" y="22442"/>
                    </a:cubicBezTo>
                    <a:cubicBezTo>
                      <a:pt x="4053" y="25389"/>
                      <a:pt x="205" y="29178"/>
                      <a:pt x="0" y="29377"/>
                    </a:cubicBezTo>
                    <a:lnTo>
                      <a:pt x="2380" y="30680"/>
                    </a:lnTo>
                    <a:lnTo>
                      <a:pt x="10688" y="23624"/>
                    </a:lnTo>
                    <a:lnTo>
                      <a:pt x="3442" y="31471"/>
                    </a:lnTo>
                    <a:lnTo>
                      <a:pt x="6290" y="33552"/>
                    </a:lnTo>
                    <a:cubicBezTo>
                      <a:pt x="6476" y="33347"/>
                      <a:pt x="9989" y="29446"/>
                      <a:pt x="13434" y="26096"/>
                    </a:cubicBezTo>
                    <a:cubicBezTo>
                      <a:pt x="16572" y="23053"/>
                      <a:pt x="18893" y="20132"/>
                      <a:pt x="21362" y="17796"/>
                    </a:cubicBezTo>
                    <a:cubicBezTo>
                      <a:pt x="23749" y="15539"/>
                      <a:pt x="30425" y="9342"/>
                      <a:pt x="30776" y="9018"/>
                    </a:cubicBezTo>
                    <a:lnTo>
                      <a:pt x="28385" y="5800"/>
                    </a:lnTo>
                    <a:cubicBezTo>
                      <a:pt x="28191" y="6051"/>
                      <a:pt x="24467" y="10826"/>
                      <a:pt x="20914" y="14198"/>
                    </a:cubicBezTo>
                    <a:cubicBezTo>
                      <a:pt x="18030" y="16933"/>
                      <a:pt x="16008" y="18193"/>
                      <a:pt x="14398" y="17767"/>
                    </a:cubicBezTo>
                    <a:cubicBezTo>
                      <a:pt x="13593" y="17559"/>
                      <a:pt x="12487" y="16130"/>
                      <a:pt x="12079" y="13208"/>
                    </a:cubicBezTo>
                    <a:cubicBezTo>
                      <a:pt x="11948" y="12266"/>
                      <a:pt x="11891" y="11166"/>
                      <a:pt x="11939" y="9901"/>
                    </a:cubicBezTo>
                    <a:cubicBezTo>
                      <a:pt x="12130" y="5027"/>
                      <a:pt x="13141" y="252"/>
                      <a:pt x="13195" y="0"/>
                    </a:cubicBezTo>
                    <a:lnTo>
                      <a:pt x="8722" y="622"/>
                    </a:lnTo>
                    <a:cubicBezTo>
                      <a:pt x="8763" y="717"/>
                      <a:pt x="9542" y="2459"/>
                      <a:pt x="9957" y="5440"/>
                    </a:cubicBezTo>
                    <a:cubicBezTo>
                      <a:pt x="10259" y="7618"/>
                      <a:pt x="10347" y="10406"/>
                      <a:pt x="9743" y="13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3" name="Freeform 226"/>
              <p:cNvSpPr>
                <a:spLocks/>
              </p:cNvSpPr>
              <p:nvPr/>
            </p:nvSpPr>
            <p:spPr bwMode="auto">
              <a:xfrm>
                <a:off x="8486775" y="1801813"/>
                <a:ext cx="38100" cy="38100"/>
              </a:xfrm>
              <a:custGeom>
                <a:avLst/>
                <a:gdLst>
                  <a:gd name="T0" fmla="*/ 23 w 4297"/>
                  <a:gd name="T1" fmla="*/ 2505 h 4419"/>
                  <a:gd name="T2" fmla="*/ 2032 w 4297"/>
                  <a:gd name="T3" fmla="*/ 4354 h 4419"/>
                  <a:gd name="T4" fmla="*/ 4290 w 4297"/>
                  <a:gd name="T5" fmla="*/ 2329 h 4419"/>
                  <a:gd name="T6" fmla="*/ 4274 w 4297"/>
                  <a:gd name="T7" fmla="*/ 1908 h 4419"/>
                  <a:gd name="T8" fmla="*/ 2270 w 4297"/>
                  <a:gd name="T9" fmla="*/ 64 h 4419"/>
                  <a:gd name="T10" fmla="*/ 7 w 4297"/>
                  <a:gd name="T11" fmla="*/ 2092 h 4419"/>
                  <a:gd name="T12" fmla="*/ 23 w 4297"/>
                  <a:gd name="T13" fmla="*/ 2505 h 4419"/>
                </a:gdLst>
                <a:ahLst/>
                <a:cxnLst>
                  <a:cxn ang="0">
                    <a:pos x="T0" y="T1"/>
                  </a:cxn>
                  <a:cxn ang="0">
                    <a:pos x="T2" y="T3"/>
                  </a:cxn>
                  <a:cxn ang="0">
                    <a:pos x="T4" y="T5"/>
                  </a:cxn>
                  <a:cxn ang="0">
                    <a:pos x="T6" y="T7"/>
                  </a:cxn>
                  <a:cxn ang="0">
                    <a:pos x="T8" y="T9"/>
                  </a:cxn>
                  <a:cxn ang="0">
                    <a:pos x="T10" y="T11"/>
                  </a:cxn>
                  <a:cxn ang="0">
                    <a:pos x="T12" y="T13"/>
                  </a:cxn>
                </a:cxnLst>
                <a:rect l="0" t="0" r="r" b="b"/>
                <a:pathLst>
                  <a:path w="4297" h="4419">
                    <a:moveTo>
                      <a:pt x="23" y="2505"/>
                    </a:moveTo>
                    <a:cubicBezTo>
                      <a:pt x="163" y="3504"/>
                      <a:pt x="990" y="4295"/>
                      <a:pt x="2032" y="4354"/>
                    </a:cubicBezTo>
                    <a:cubicBezTo>
                      <a:pt x="3219" y="4419"/>
                      <a:pt x="4225" y="3513"/>
                      <a:pt x="4290" y="2329"/>
                    </a:cubicBezTo>
                    <a:cubicBezTo>
                      <a:pt x="4297" y="2185"/>
                      <a:pt x="4292" y="2045"/>
                      <a:pt x="4274" y="1908"/>
                    </a:cubicBezTo>
                    <a:cubicBezTo>
                      <a:pt x="4135" y="915"/>
                      <a:pt x="3314" y="122"/>
                      <a:pt x="2270" y="64"/>
                    </a:cubicBezTo>
                    <a:cubicBezTo>
                      <a:pt x="1085" y="0"/>
                      <a:pt x="70" y="907"/>
                      <a:pt x="7" y="2092"/>
                    </a:cubicBezTo>
                    <a:cubicBezTo>
                      <a:pt x="0" y="2230"/>
                      <a:pt x="5" y="2370"/>
                      <a:pt x="23" y="25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4" name="Freeform 227"/>
              <p:cNvSpPr>
                <a:spLocks/>
              </p:cNvSpPr>
              <p:nvPr/>
            </p:nvSpPr>
            <p:spPr bwMode="auto">
              <a:xfrm>
                <a:off x="8739188" y="1730375"/>
                <a:ext cx="96837" cy="96837"/>
              </a:xfrm>
              <a:custGeom>
                <a:avLst/>
                <a:gdLst>
                  <a:gd name="T0" fmla="*/ 6423 w 11367"/>
                  <a:gd name="T1" fmla="*/ 10956 h 11364"/>
                  <a:gd name="T2" fmla="*/ 10963 w 11367"/>
                  <a:gd name="T3" fmla="*/ 4942 h 11364"/>
                  <a:gd name="T4" fmla="*/ 4956 w 11367"/>
                  <a:gd name="T5" fmla="*/ 404 h 11364"/>
                  <a:gd name="T6" fmla="*/ 402 w 11367"/>
                  <a:gd name="T7" fmla="*/ 6410 h 11364"/>
                  <a:gd name="T8" fmla="*/ 6423 w 11367"/>
                  <a:gd name="T9" fmla="*/ 10956 h 11364"/>
                </a:gdLst>
                <a:ahLst/>
                <a:cxnLst>
                  <a:cxn ang="0">
                    <a:pos x="T0" y="T1"/>
                  </a:cxn>
                  <a:cxn ang="0">
                    <a:pos x="T2" y="T3"/>
                  </a:cxn>
                  <a:cxn ang="0">
                    <a:pos x="T4" y="T5"/>
                  </a:cxn>
                  <a:cxn ang="0">
                    <a:pos x="T6" y="T7"/>
                  </a:cxn>
                  <a:cxn ang="0">
                    <a:pos x="T8" y="T9"/>
                  </a:cxn>
                </a:cxnLst>
                <a:rect l="0" t="0" r="r" b="b"/>
                <a:pathLst>
                  <a:path w="11367" h="11364">
                    <a:moveTo>
                      <a:pt x="6423" y="10956"/>
                    </a:moveTo>
                    <a:cubicBezTo>
                      <a:pt x="9331" y="10551"/>
                      <a:pt x="11367" y="7859"/>
                      <a:pt x="10963" y="4942"/>
                    </a:cubicBezTo>
                    <a:cubicBezTo>
                      <a:pt x="10556" y="2027"/>
                      <a:pt x="7864" y="0"/>
                      <a:pt x="4956" y="404"/>
                    </a:cubicBezTo>
                    <a:cubicBezTo>
                      <a:pt x="2036" y="810"/>
                      <a:pt x="0" y="3497"/>
                      <a:pt x="402" y="6410"/>
                    </a:cubicBezTo>
                    <a:cubicBezTo>
                      <a:pt x="812" y="9327"/>
                      <a:pt x="3504" y="11364"/>
                      <a:pt x="6423" y="109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5" name="Freeform 228"/>
              <p:cNvSpPr>
                <a:spLocks/>
              </p:cNvSpPr>
              <p:nvPr/>
            </p:nvSpPr>
            <p:spPr bwMode="auto">
              <a:xfrm>
                <a:off x="8410575" y="1738313"/>
                <a:ext cx="206375" cy="222250"/>
              </a:xfrm>
              <a:custGeom>
                <a:avLst/>
                <a:gdLst>
                  <a:gd name="T0" fmla="*/ 15899 w 23837"/>
                  <a:gd name="T1" fmla="*/ 17470 h 25800"/>
                  <a:gd name="T2" fmla="*/ 22538 w 23837"/>
                  <a:gd name="T3" fmla="*/ 22574 h 25800"/>
                  <a:gd name="T4" fmla="*/ 23837 w 23837"/>
                  <a:gd name="T5" fmla="*/ 20759 h 25800"/>
                  <a:gd name="T6" fmla="*/ 19533 w 23837"/>
                  <a:gd name="T7" fmla="*/ 16273 h 25800"/>
                  <a:gd name="T8" fmla="*/ 15985 w 23837"/>
                  <a:gd name="T9" fmla="*/ 9879 h 25800"/>
                  <a:gd name="T10" fmla="*/ 15467 w 23837"/>
                  <a:gd name="T11" fmla="*/ 7415 h 25800"/>
                  <a:gd name="T12" fmla="*/ 15940 w 23837"/>
                  <a:gd name="T13" fmla="*/ 185 h 25800"/>
                  <a:gd name="T14" fmla="*/ 12565 w 23837"/>
                  <a:gd name="T15" fmla="*/ 0 h 25800"/>
                  <a:gd name="T16" fmla="*/ 14042 w 23837"/>
                  <a:gd name="T17" fmla="*/ 6781 h 25800"/>
                  <a:gd name="T18" fmla="*/ 14109 w 23837"/>
                  <a:gd name="T19" fmla="*/ 7302 h 25800"/>
                  <a:gd name="T20" fmla="*/ 12773 w 23837"/>
                  <a:gd name="T21" fmla="*/ 13324 h 25800"/>
                  <a:gd name="T22" fmla="*/ 7687 w 23837"/>
                  <a:gd name="T23" fmla="*/ 11067 h 25800"/>
                  <a:gd name="T24" fmla="*/ 1587 w 23837"/>
                  <a:gd name="T25" fmla="*/ 5264 h 25800"/>
                  <a:gd name="T26" fmla="*/ 0 w 23837"/>
                  <a:gd name="T27" fmla="*/ 7819 h 25800"/>
                  <a:gd name="T28" fmla="*/ 7572 w 23837"/>
                  <a:gd name="T29" fmla="*/ 13781 h 25800"/>
                  <a:gd name="T30" fmla="*/ 13999 w 23837"/>
                  <a:gd name="T31" fmla="*/ 19489 h 25800"/>
                  <a:gd name="T32" fmla="*/ 20410 w 23837"/>
                  <a:gd name="T33" fmla="*/ 25800 h 25800"/>
                  <a:gd name="T34" fmla="*/ 21934 w 23837"/>
                  <a:gd name="T35" fmla="*/ 23416 h 25800"/>
                  <a:gd name="T36" fmla="*/ 15899 w 23837"/>
                  <a:gd name="T37" fmla="*/ 17470 h 25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37" h="25800">
                    <a:moveTo>
                      <a:pt x="15899" y="17470"/>
                    </a:moveTo>
                    <a:lnTo>
                      <a:pt x="22538" y="22574"/>
                    </a:lnTo>
                    <a:lnTo>
                      <a:pt x="23837" y="20759"/>
                    </a:lnTo>
                    <a:cubicBezTo>
                      <a:pt x="23695" y="20641"/>
                      <a:pt x="20958" y="18374"/>
                      <a:pt x="19533" y="16273"/>
                    </a:cubicBezTo>
                    <a:cubicBezTo>
                      <a:pt x="18106" y="14172"/>
                      <a:pt x="16810" y="12821"/>
                      <a:pt x="15985" y="9879"/>
                    </a:cubicBezTo>
                    <a:cubicBezTo>
                      <a:pt x="15742" y="9022"/>
                      <a:pt x="15575" y="8199"/>
                      <a:pt x="15467" y="7415"/>
                    </a:cubicBezTo>
                    <a:cubicBezTo>
                      <a:pt x="14881" y="3206"/>
                      <a:pt x="15888" y="336"/>
                      <a:pt x="15940" y="185"/>
                    </a:cubicBezTo>
                    <a:lnTo>
                      <a:pt x="12565" y="0"/>
                    </a:lnTo>
                    <a:cubicBezTo>
                      <a:pt x="12617" y="167"/>
                      <a:pt x="13564" y="3337"/>
                      <a:pt x="14042" y="6781"/>
                    </a:cubicBezTo>
                    <a:cubicBezTo>
                      <a:pt x="14066" y="6955"/>
                      <a:pt x="14089" y="7129"/>
                      <a:pt x="14109" y="7302"/>
                    </a:cubicBezTo>
                    <a:cubicBezTo>
                      <a:pt x="14588" y="11164"/>
                      <a:pt x="13537" y="13055"/>
                      <a:pt x="12773" y="13324"/>
                    </a:cubicBezTo>
                    <a:cubicBezTo>
                      <a:pt x="11591" y="13745"/>
                      <a:pt x="10009" y="12932"/>
                      <a:pt x="7687" y="11067"/>
                    </a:cubicBezTo>
                    <a:cubicBezTo>
                      <a:pt x="4822" y="8774"/>
                      <a:pt x="1753" y="5440"/>
                      <a:pt x="1587" y="5264"/>
                    </a:cubicBezTo>
                    <a:lnTo>
                      <a:pt x="0" y="7819"/>
                    </a:lnTo>
                    <a:cubicBezTo>
                      <a:pt x="283" y="8040"/>
                      <a:pt x="5644" y="12246"/>
                      <a:pt x="7572" y="13781"/>
                    </a:cubicBezTo>
                    <a:cubicBezTo>
                      <a:pt x="9556" y="15371"/>
                      <a:pt x="11465" y="17404"/>
                      <a:pt x="13999" y="19489"/>
                    </a:cubicBezTo>
                    <a:cubicBezTo>
                      <a:pt x="16779" y="21769"/>
                      <a:pt x="20226" y="25601"/>
                      <a:pt x="20410" y="25800"/>
                    </a:cubicBezTo>
                    <a:lnTo>
                      <a:pt x="21934" y="23416"/>
                    </a:lnTo>
                    <a:lnTo>
                      <a:pt x="15899" y="17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6" name="Freeform 229"/>
              <p:cNvSpPr>
                <a:spLocks/>
              </p:cNvSpPr>
              <p:nvPr/>
            </p:nvSpPr>
            <p:spPr bwMode="auto">
              <a:xfrm>
                <a:off x="8526463" y="1576388"/>
                <a:ext cx="504825" cy="528637"/>
              </a:xfrm>
              <a:custGeom>
                <a:avLst/>
                <a:gdLst>
                  <a:gd name="T0" fmla="*/ 19861 w 58621"/>
                  <a:gd name="T1" fmla="*/ 43873 h 61186"/>
                  <a:gd name="T2" fmla="*/ 6405 w 58621"/>
                  <a:gd name="T3" fmla="*/ 58445 h 61186"/>
                  <a:gd name="T4" fmla="*/ 10578 w 58621"/>
                  <a:gd name="T5" fmla="*/ 61186 h 61186"/>
                  <a:gd name="T6" fmla="*/ 24956 w 58621"/>
                  <a:gd name="T7" fmla="*/ 48462 h 61186"/>
                  <a:gd name="T8" fmla="*/ 39677 w 58621"/>
                  <a:gd name="T9" fmla="*/ 33052 h 61186"/>
                  <a:gd name="T10" fmla="*/ 58621 w 58621"/>
                  <a:gd name="T11" fmla="*/ 14816 h 61186"/>
                  <a:gd name="T12" fmla="*/ 52723 w 58621"/>
                  <a:gd name="T13" fmla="*/ 10765 h 61186"/>
                  <a:gd name="T14" fmla="*/ 38839 w 58621"/>
                  <a:gd name="T15" fmla="*/ 26363 h 61186"/>
                  <a:gd name="T16" fmla="*/ 26741 w 58621"/>
                  <a:gd name="T17" fmla="*/ 32988 h 61186"/>
                  <a:gd name="T18" fmla="*/ 22445 w 58621"/>
                  <a:gd name="T19" fmla="*/ 24541 h 61186"/>
                  <a:gd name="T20" fmla="*/ 22186 w 58621"/>
                  <a:gd name="T21" fmla="*/ 18387 h 61186"/>
                  <a:gd name="T22" fmla="*/ 24512 w 58621"/>
                  <a:gd name="T23" fmla="*/ 0 h 61186"/>
                  <a:gd name="T24" fmla="*/ 16202 w 58621"/>
                  <a:gd name="T25" fmla="*/ 1155 h 61186"/>
                  <a:gd name="T26" fmla="*/ 18495 w 58621"/>
                  <a:gd name="T27" fmla="*/ 10107 h 61186"/>
                  <a:gd name="T28" fmla="*/ 18098 w 58621"/>
                  <a:gd name="T29" fmla="*/ 25137 h 61186"/>
                  <a:gd name="T30" fmla="*/ 10632 w 58621"/>
                  <a:gd name="T31" fmla="*/ 41666 h 61186"/>
                  <a:gd name="T32" fmla="*/ 0 w 58621"/>
                  <a:gd name="T33" fmla="*/ 54551 h 61186"/>
                  <a:gd name="T34" fmla="*/ 4421 w 58621"/>
                  <a:gd name="T35" fmla="*/ 56982 h 61186"/>
                  <a:gd name="T36" fmla="*/ 19861 w 58621"/>
                  <a:gd name="T37" fmla="*/ 43873 h 6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621" h="61186">
                    <a:moveTo>
                      <a:pt x="19861" y="43873"/>
                    </a:moveTo>
                    <a:lnTo>
                      <a:pt x="6405" y="58445"/>
                    </a:lnTo>
                    <a:lnTo>
                      <a:pt x="10578" y="61186"/>
                    </a:lnTo>
                    <a:cubicBezTo>
                      <a:pt x="10977" y="60861"/>
                      <a:pt x="18560" y="54676"/>
                      <a:pt x="24956" y="48462"/>
                    </a:cubicBezTo>
                    <a:cubicBezTo>
                      <a:pt x="30781" y="42808"/>
                      <a:pt x="35090" y="37394"/>
                      <a:pt x="39677" y="33052"/>
                    </a:cubicBezTo>
                    <a:cubicBezTo>
                      <a:pt x="44116" y="28850"/>
                      <a:pt x="57897" y="15519"/>
                      <a:pt x="58621" y="14816"/>
                    </a:cubicBezTo>
                    <a:lnTo>
                      <a:pt x="52723" y="10765"/>
                    </a:lnTo>
                    <a:cubicBezTo>
                      <a:pt x="52362" y="11230"/>
                      <a:pt x="45441" y="20100"/>
                      <a:pt x="38839" y="26363"/>
                    </a:cubicBezTo>
                    <a:cubicBezTo>
                      <a:pt x="33487" y="31444"/>
                      <a:pt x="29740" y="33780"/>
                      <a:pt x="26741" y="32988"/>
                    </a:cubicBezTo>
                    <a:cubicBezTo>
                      <a:pt x="25258" y="32601"/>
                      <a:pt x="23198" y="29957"/>
                      <a:pt x="22445" y="24541"/>
                    </a:cubicBezTo>
                    <a:cubicBezTo>
                      <a:pt x="22201" y="22787"/>
                      <a:pt x="22091" y="20741"/>
                      <a:pt x="22186" y="18387"/>
                    </a:cubicBezTo>
                    <a:cubicBezTo>
                      <a:pt x="22539" y="9345"/>
                      <a:pt x="24411" y="469"/>
                      <a:pt x="24512" y="0"/>
                    </a:cubicBezTo>
                    <a:lnTo>
                      <a:pt x="16202" y="1155"/>
                    </a:lnTo>
                    <a:cubicBezTo>
                      <a:pt x="16279" y="1326"/>
                      <a:pt x="17728" y="4572"/>
                      <a:pt x="18495" y="10107"/>
                    </a:cubicBezTo>
                    <a:cubicBezTo>
                      <a:pt x="19059" y="14153"/>
                      <a:pt x="19221" y="19327"/>
                      <a:pt x="18098" y="25137"/>
                    </a:cubicBezTo>
                    <a:cubicBezTo>
                      <a:pt x="16653" y="32587"/>
                      <a:pt x="13727" y="36176"/>
                      <a:pt x="10632" y="41666"/>
                    </a:cubicBezTo>
                    <a:cubicBezTo>
                      <a:pt x="7544" y="47155"/>
                      <a:pt x="377" y="54179"/>
                      <a:pt x="0" y="54551"/>
                    </a:cubicBezTo>
                    <a:lnTo>
                      <a:pt x="4421" y="56982"/>
                    </a:lnTo>
                    <a:lnTo>
                      <a:pt x="19861" y="438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7" name="Freeform 230"/>
              <p:cNvSpPr>
                <a:spLocks/>
              </p:cNvSpPr>
              <p:nvPr/>
            </p:nvSpPr>
            <p:spPr bwMode="auto">
              <a:xfrm>
                <a:off x="6821488" y="1463675"/>
                <a:ext cx="50800" cy="50800"/>
              </a:xfrm>
              <a:custGeom>
                <a:avLst/>
                <a:gdLst>
                  <a:gd name="T0" fmla="*/ 383 w 5893"/>
                  <a:gd name="T1" fmla="*/ 4330 h 5872"/>
                  <a:gd name="T2" fmla="*/ 2992 w 5893"/>
                  <a:gd name="T3" fmla="*/ 5852 h 5872"/>
                  <a:gd name="T4" fmla="*/ 5875 w 5893"/>
                  <a:gd name="T5" fmla="*/ 2894 h 5872"/>
                  <a:gd name="T6" fmla="*/ 5519 w 5893"/>
                  <a:gd name="T7" fmla="*/ 1539 h 5872"/>
                  <a:gd name="T8" fmla="*/ 2908 w 5893"/>
                  <a:gd name="T9" fmla="*/ 18 h 5872"/>
                  <a:gd name="T10" fmla="*/ 27 w 5893"/>
                  <a:gd name="T11" fmla="*/ 2977 h 5872"/>
                  <a:gd name="T12" fmla="*/ 383 w 5893"/>
                  <a:gd name="T13" fmla="*/ 4330 h 5872"/>
                </a:gdLst>
                <a:ahLst/>
                <a:cxnLst>
                  <a:cxn ang="0">
                    <a:pos x="T0" y="T1"/>
                  </a:cxn>
                  <a:cxn ang="0">
                    <a:pos x="T2" y="T3"/>
                  </a:cxn>
                  <a:cxn ang="0">
                    <a:pos x="T4" y="T5"/>
                  </a:cxn>
                  <a:cxn ang="0">
                    <a:pos x="T6" y="T7"/>
                  </a:cxn>
                  <a:cxn ang="0">
                    <a:pos x="T8" y="T9"/>
                  </a:cxn>
                  <a:cxn ang="0">
                    <a:pos x="T10" y="T11"/>
                  </a:cxn>
                  <a:cxn ang="0">
                    <a:pos x="T12" y="T13"/>
                  </a:cxn>
                </a:cxnLst>
                <a:rect l="0" t="0" r="r" b="b"/>
                <a:pathLst>
                  <a:path w="5893" h="5872">
                    <a:moveTo>
                      <a:pt x="383" y="4330"/>
                    </a:moveTo>
                    <a:cubicBezTo>
                      <a:pt x="886" y="5252"/>
                      <a:pt x="1871" y="5872"/>
                      <a:pt x="2992" y="5852"/>
                    </a:cubicBezTo>
                    <a:cubicBezTo>
                      <a:pt x="4608" y="5834"/>
                      <a:pt x="5893" y="4511"/>
                      <a:pt x="5875" y="2894"/>
                    </a:cubicBezTo>
                    <a:cubicBezTo>
                      <a:pt x="5866" y="2403"/>
                      <a:pt x="5739" y="1943"/>
                      <a:pt x="5519" y="1539"/>
                    </a:cubicBezTo>
                    <a:cubicBezTo>
                      <a:pt x="5016" y="619"/>
                      <a:pt x="4029" y="0"/>
                      <a:pt x="2908" y="18"/>
                    </a:cubicBezTo>
                    <a:cubicBezTo>
                      <a:pt x="1290" y="38"/>
                      <a:pt x="0" y="1366"/>
                      <a:pt x="27" y="2977"/>
                    </a:cubicBezTo>
                    <a:cubicBezTo>
                      <a:pt x="36" y="3465"/>
                      <a:pt x="162" y="3927"/>
                      <a:pt x="383" y="4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8" name="Freeform 231"/>
              <p:cNvSpPr>
                <a:spLocks/>
              </p:cNvSpPr>
              <p:nvPr/>
            </p:nvSpPr>
            <p:spPr bwMode="auto">
              <a:xfrm>
                <a:off x="7051675" y="1471613"/>
                <a:ext cx="25400" cy="26987"/>
              </a:xfrm>
              <a:custGeom>
                <a:avLst/>
                <a:gdLst>
                  <a:gd name="T0" fmla="*/ 20 w 2944"/>
                  <a:gd name="T1" fmla="*/ 1409 h 3022"/>
                  <a:gd name="T2" fmla="*/ 194 w 2944"/>
                  <a:gd name="T3" fmla="*/ 2207 h 3022"/>
                  <a:gd name="T4" fmla="*/ 1363 w 2944"/>
                  <a:gd name="T5" fmla="*/ 2968 h 3022"/>
                  <a:gd name="T6" fmla="*/ 2919 w 2944"/>
                  <a:gd name="T7" fmla="*/ 1616 h 3022"/>
                  <a:gd name="T8" fmla="*/ 2748 w 2944"/>
                  <a:gd name="T9" fmla="*/ 809 h 3022"/>
                  <a:gd name="T10" fmla="*/ 1576 w 2944"/>
                  <a:gd name="T11" fmla="*/ 54 h 3022"/>
                  <a:gd name="T12" fmla="*/ 20 w 2944"/>
                  <a:gd name="T13" fmla="*/ 1409 h 3022"/>
                </a:gdLst>
                <a:ahLst/>
                <a:cxnLst>
                  <a:cxn ang="0">
                    <a:pos x="T0" y="T1"/>
                  </a:cxn>
                  <a:cxn ang="0">
                    <a:pos x="T2" y="T3"/>
                  </a:cxn>
                  <a:cxn ang="0">
                    <a:pos x="T4" y="T5"/>
                  </a:cxn>
                  <a:cxn ang="0">
                    <a:pos x="T6" y="T7"/>
                  </a:cxn>
                  <a:cxn ang="0">
                    <a:pos x="T8" y="T9"/>
                  </a:cxn>
                  <a:cxn ang="0">
                    <a:pos x="T10" y="T11"/>
                  </a:cxn>
                  <a:cxn ang="0">
                    <a:pos x="T12" y="T13"/>
                  </a:cxn>
                </a:cxnLst>
                <a:rect l="0" t="0" r="r" b="b"/>
                <a:pathLst>
                  <a:path w="2944" h="3022">
                    <a:moveTo>
                      <a:pt x="20" y="1409"/>
                    </a:moveTo>
                    <a:cubicBezTo>
                      <a:pt x="0" y="1695"/>
                      <a:pt x="65" y="1970"/>
                      <a:pt x="194" y="2207"/>
                    </a:cubicBezTo>
                    <a:cubicBezTo>
                      <a:pt x="423" y="2626"/>
                      <a:pt x="852" y="2926"/>
                      <a:pt x="1363" y="2968"/>
                    </a:cubicBezTo>
                    <a:cubicBezTo>
                      <a:pt x="2166" y="3022"/>
                      <a:pt x="2865" y="2418"/>
                      <a:pt x="2919" y="1616"/>
                    </a:cubicBezTo>
                    <a:cubicBezTo>
                      <a:pt x="2944" y="1323"/>
                      <a:pt x="2879" y="1048"/>
                      <a:pt x="2748" y="809"/>
                    </a:cubicBezTo>
                    <a:cubicBezTo>
                      <a:pt x="2522" y="390"/>
                      <a:pt x="2090" y="96"/>
                      <a:pt x="1576" y="54"/>
                    </a:cubicBezTo>
                    <a:cubicBezTo>
                      <a:pt x="775" y="0"/>
                      <a:pt x="74" y="606"/>
                      <a:pt x="20" y="1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9" name="Freeform 232"/>
              <p:cNvSpPr>
                <a:spLocks/>
              </p:cNvSpPr>
              <p:nvPr/>
            </p:nvSpPr>
            <p:spPr bwMode="auto">
              <a:xfrm>
                <a:off x="6978650" y="1427163"/>
                <a:ext cx="155575" cy="134937"/>
              </a:xfrm>
              <a:custGeom>
                <a:avLst/>
                <a:gdLst>
                  <a:gd name="T0" fmla="*/ 6515 w 17929"/>
                  <a:gd name="T1" fmla="*/ 6523 h 15728"/>
                  <a:gd name="T2" fmla="*/ 3580 w 17929"/>
                  <a:gd name="T3" fmla="*/ 10512 h 15728"/>
                  <a:gd name="T4" fmla="*/ 0 w 17929"/>
                  <a:gd name="T5" fmla="*/ 13350 h 15728"/>
                  <a:gd name="T6" fmla="*/ 1044 w 17929"/>
                  <a:gd name="T7" fmla="*/ 14256 h 15728"/>
                  <a:gd name="T8" fmla="*/ 5924 w 17929"/>
                  <a:gd name="T9" fmla="*/ 11630 h 15728"/>
                  <a:gd name="T10" fmla="*/ 1495 w 17929"/>
                  <a:gd name="T11" fmla="*/ 14756 h 15728"/>
                  <a:gd name="T12" fmla="*/ 2453 w 17929"/>
                  <a:gd name="T13" fmla="*/ 15728 h 15728"/>
                  <a:gd name="T14" fmla="*/ 7016 w 17929"/>
                  <a:gd name="T15" fmla="*/ 13140 h 15728"/>
                  <a:gd name="T16" fmla="*/ 11833 w 17929"/>
                  <a:gd name="T17" fmla="*/ 9858 h 15728"/>
                  <a:gd name="T18" fmla="*/ 17929 w 17929"/>
                  <a:gd name="T19" fmla="*/ 6063 h 15728"/>
                  <a:gd name="T20" fmla="*/ 16587 w 17929"/>
                  <a:gd name="T21" fmla="*/ 4639 h 15728"/>
                  <a:gd name="T22" fmla="*/ 11986 w 17929"/>
                  <a:gd name="T23" fmla="*/ 8029 h 15728"/>
                  <a:gd name="T24" fmla="*/ 8377 w 17929"/>
                  <a:gd name="T25" fmla="*/ 9109 h 15728"/>
                  <a:gd name="T26" fmla="*/ 8021 w 17929"/>
                  <a:gd name="T27" fmla="*/ 8719 h 15728"/>
                  <a:gd name="T28" fmla="*/ 7992 w 17929"/>
                  <a:gd name="T29" fmla="*/ 4941 h 15728"/>
                  <a:gd name="T30" fmla="*/ 9656 w 17929"/>
                  <a:gd name="T31" fmla="*/ 157 h 15728"/>
                  <a:gd name="T32" fmla="*/ 7376 w 17929"/>
                  <a:gd name="T33" fmla="*/ 0 h 15728"/>
                  <a:gd name="T34" fmla="*/ 6515 w 17929"/>
                  <a:gd name="T35" fmla="*/ 6523 h 1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9" h="15728">
                    <a:moveTo>
                      <a:pt x="6515" y="6523"/>
                    </a:moveTo>
                    <a:cubicBezTo>
                      <a:pt x="5703" y="8424"/>
                      <a:pt x="4718" y="9222"/>
                      <a:pt x="3580" y="10512"/>
                    </a:cubicBezTo>
                    <a:cubicBezTo>
                      <a:pt x="2437" y="11803"/>
                      <a:pt x="124" y="13273"/>
                      <a:pt x="0" y="13350"/>
                    </a:cubicBezTo>
                    <a:lnTo>
                      <a:pt x="1044" y="14256"/>
                    </a:lnTo>
                    <a:lnTo>
                      <a:pt x="5924" y="11630"/>
                    </a:lnTo>
                    <a:lnTo>
                      <a:pt x="1495" y="14756"/>
                    </a:lnTo>
                    <a:lnTo>
                      <a:pt x="2453" y="15728"/>
                    </a:lnTo>
                    <a:cubicBezTo>
                      <a:pt x="2577" y="15663"/>
                      <a:pt x="4957" y="14443"/>
                      <a:pt x="7016" y="13140"/>
                    </a:cubicBezTo>
                    <a:cubicBezTo>
                      <a:pt x="8902" y="11961"/>
                      <a:pt x="10354" y="10760"/>
                      <a:pt x="11833" y="9858"/>
                    </a:cubicBezTo>
                    <a:cubicBezTo>
                      <a:pt x="13255" y="8988"/>
                      <a:pt x="17695" y="6206"/>
                      <a:pt x="17929" y="6063"/>
                    </a:cubicBezTo>
                    <a:lnTo>
                      <a:pt x="16587" y="4639"/>
                    </a:lnTo>
                    <a:cubicBezTo>
                      <a:pt x="16463" y="4745"/>
                      <a:pt x="14108" y="6720"/>
                      <a:pt x="11986" y="8029"/>
                    </a:cubicBezTo>
                    <a:cubicBezTo>
                      <a:pt x="10271" y="9076"/>
                      <a:pt x="9133" y="9493"/>
                      <a:pt x="8377" y="9109"/>
                    </a:cubicBezTo>
                    <a:cubicBezTo>
                      <a:pt x="8253" y="9048"/>
                      <a:pt x="8129" y="8918"/>
                      <a:pt x="8021" y="8719"/>
                    </a:cubicBezTo>
                    <a:cubicBezTo>
                      <a:pt x="7689" y="8117"/>
                      <a:pt x="7507" y="6868"/>
                      <a:pt x="7992" y="4941"/>
                    </a:cubicBezTo>
                    <a:cubicBezTo>
                      <a:pt x="8602" y="2547"/>
                      <a:pt x="9603" y="279"/>
                      <a:pt x="9656" y="157"/>
                    </a:cubicBezTo>
                    <a:lnTo>
                      <a:pt x="7376" y="0"/>
                    </a:lnTo>
                    <a:cubicBezTo>
                      <a:pt x="7408" y="153"/>
                      <a:pt x="8010" y="2982"/>
                      <a:pt x="6515" y="6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0" name="Freeform 233"/>
              <p:cNvSpPr>
                <a:spLocks/>
              </p:cNvSpPr>
              <p:nvPr/>
            </p:nvSpPr>
            <p:spPr bwMode="auto">
              <a:xfrm>
                <a:off x="6772275" y="1684338"/>
                <a:ext cx="41275" cy="46037"/>
              </a:xfrm>
              <a:custGeom>
                <a:avLst/>
                <a:gdLst>
                  <a:gd name="T0" fmla="*/ 4410 w 4795"/>
                  <a:gd name="T1" fmla="*/ 1506 h 5215"/>
                  <a:gd name="T2" fmla="*/ 3316 w 4795"/>
                  <a:gd name="T3" fmla="*/ 508 h 5215"/>
                  <a:gd name="T4" fmla="*/ 289 w 4795"/>
                  <a:gd name="T5" fmla="*/ 1687 h 5215"/>
                  <a:gd name="T6" fmla="*/ 384 w 4795"/>
                  <a:gd name="T7" fmla="*/ 3711 h 5215"/>
                  <a:gd name="T8" fmla="*/ 1473 w 4795"/>
                  <a:gd name="T9" fmla="*/ 4708 h 5215"/>
                  <a:gd name="T10" fmla="*/ 4498 w 4795"/>
                  <a:gd name="T11" fmla="*/ 3524 h 5215"/>
                  <a:gd name="T12" fmla="*/ 4410 w 4795"/>
                  <a:gd name="T13" fmla="*/ 1506 h 5215"/>
                </a:gdLst>
                <a:ahLst/>
                <a:cxnLst>
                  <a:cxn ang="0">
                    <a:pos x="T0" y="T1"/>
                  </a:cxn>
                  <a:cxn ang="0">
                    <a:pos x="T2" y="T3"/>
                  </a:cxn>
                  <a:cxn ang="0">
                    <a:pos x="T4" y="T5"/>
                  </a:cxn>
                  <a:cxn ang="0">
                    <a:pos x="T6" y="T7"/>
                  </a:cxn>
                  <a:cxn ang="0">
                    <a:pos x="T8" y="T9"/>
                  </a:cxn>
                  <a:cxn ang="0">
                    <a:pos x="T10" y="T11"/>
                  </a:cxn>
                  <a:cxn ang="0">
                    <a:pos x="T12" y="T13"/>
                  </a:cxn>
                </a:cxnLst>
                <a:rect l="0" t="0" r="r" b="b"/>
                <a:pathLst>
                  <a:path w="4795" h="5215">
                    <a:moveTo>
                      <a:pt x="4410" y="1506"/>
                    </a:moveTo>
                    <a:cubicBezTo>
                      <a:pt x="4173" y="1076"/>
                      <a:pt x="3801" y="718"/>
                      <a:pt x="3316" y="508"/>
                    </a:cubicBezTo>
                    <a:cubicBezTo>
                      <a:pt x="2155" y="0"/>
                      <a:pt x="796" y="528"/>
                      <a:pt x="289" y="1687"/>
                    </a:cubicBezTo>
                    <a:cubicBezTo>
                      <a:pt x="0" y="2368"/>
                      <a:pt x="55" y="3109"/>
                      <a:pt x="384" y="3711"/>
                    </a:cubicBezTo>
                    <a:cubicBezTo>
                      <a:pt x="618" y="4139"/>
                      <a:pt x="990" y="4498"/>
                      <a:pt x="1473" y="4708"/>
                    </a:cubicBezTo>
                    <a:cubicBezTo>
                      <a:pt x="2643" y="5215"/>
                      <a:pt x="3988" y="4683"/>
                      <a:pt x="4498" y="3524"/>
                    </a:cubicBezTo>
                    <a:cubicBezTo>
                      <a:pt x="4795" y="2846"/>
                      <a:pt x="4739" y="2106"/>
                      <a:pt x="4410" y="1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1" name="Freeform 234"/>
              <p:cNvSpPr>
                <a:spLocks/>
              </p:cNvSpPr>
              <p:nvPr/>
            </p:nvSpPr>
            <p:spPr bwMode="auto">
              <a:xfrm>
                <a:off x="6734175" y="1358900"/>
                <a:ext cx="298450" cy="285750"/>
              </a:xfrm>
              <a:custGeom>
                <a:avLst/>
                <a:gdLst>
                  <a:gd name="T0" fmla="*/ 27604 w 34654"/>
                  <a:gd name="T1" fmla="*/ 33091 h 33091"/>
                  <a:gd name="T2" fmla="*/ 30140 w 34654"/>
                  <a:gd name="T3" fmla="*/ 31434 h 33091"/>
                  <a:gd name="T4" fmla="*/ 23574 w 34654"/>
                  <a:gd name="T5" fmla="*/ 22126 h 33091"/>
                  <a:gd name="T6" fmla="*/ 31329 w 34654"/>
                  <a:gd name="T7" fmla="*/ 30654 h 33091"/>
                  <a:gd name="T8" fmla="*/ 34654 w 34654"/>
                  <a:gd name="T9" fmla="*/ 28707 h 33091"/>
                  <a:gd name="T10" fmla="*/ 26419 w 34654"/>
                  <a:gd name="T11" fmla="*/ 19662 h 33091"/>
                  <a:gd name="T12" fmla="*/ 19022 w 34654"/>
                  <a:gd name="T13" fmla="*/ 10613 h 33091"/>
                  <a:gd name="T14" fmla="*/ 11326 w 34654"/>
                  <a:gd name="T15" fmla="*/ 0 h 33091"/>
                  <a:gd name="T16" fmla="*/ 7775 w 34654"/>
                  <a:gd name="T17" fmla="*/ 2004 h 33091"/>
                  <a:gd name="T18" fmla="*/ 15323 w 34654"/>
                  <a:gd name="T19" fmla="*/ 10620 h 33091"/>
                  <a:gd name="T20" fmla="*/ 17325 w 34654"/>
                  <a:gd name="T21" fmla="*/ 13661 h 33091"/>
                  <a:gd name="T22" fmla="*/ 18114 w 34654"/>
                  <a:gd name="T23" fmla="*/ 17649 h 33091"/>
                  <a:gd name="T24" fmla="*/ 9847 w 34654"/>
                  <a:gd name="T25" fmla="*/ 19137 h 33091"/>
                  <a:gd name="T26" fmla="*/ 0 w 34654"/>
                  <a:gd name="T27" fmla="*/ 16632 h 33091"/>
                  <a:gd name="T28" fmla="*/ 69 w 34654"/>
                  <a:gd name="T29" fmla="*/ 21231 h 33091"/>
                  <a:gd name="T30" fmla="*/ 13249 w 34654"/>
                  <a:gd name="T31" fmla="*/ 21822 h 33091"/>
                  <a:gd name="T32" fmla="*/ 21743 w 34654"/>
                  <a:gd name="T33" fmla="*/ 26991 h 33091"/>
                  <a:gd name="T34" fmla="*/ 27604 w 34654"/>
                  <a:gd name="T35" fmla="*/ 33091 h 3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54" h="33091">
                    <a:moveTo>
                      <a:pt x="27604" y="33091"/>
                    </a:moveTo>
                    <a:lnTo>
                      <a:pt x="30140" y="31434"/>
                    </a:lnTo>
                    <a:lnTo>
                      <a:pt x="23574" y="22126"/>
                    </a:lnTo>
                    <a:lnTo>
                      <a:pt x="31329" y="30654"/>
                    </a:lnTo>
                    <a:lnTo>
                      <a:pt x="34654" y="28707"/>
                    </a:lnTo>
                    <a:cubicBezTo>
                      <a:pt x="34388" y="28448"/>
                      <a:pt x="29365" y="23558"/>
                      <a:pt x="26419" y="19662"/>
                    </a:cubicBezTo>
                    <a:cubicBezTo>
                      <a:pt x="23724" y="16107"/>
                      <a:pt x="21074" y="13402"/>
                      <a:pt x="19022" y="10613"/>
                    </a:cubicBezTo>
                    <a:cubicBezTo>
                      <a:pt x="17032" y="7910"/>
                      <a:pt x="11610" y="394"/>
                      <a:pt x="11326" y="0"/>
                    </a:cubicBezTo>
                    <a:lnTo>
                      <a:pt x="7775" y="2004"/>
                    </a:lnTo>
                    <a:cubicBezTo>
                      <a:pt x="8003" y="2236"/>
                      <a:pt x="12356" y="6600"/>
                      <a:pt x="15323" y="10620"/>
                    </a:cubicBezTo>
                    <a:cubicBezTo>
                      <a:pt x="16161" y="11756"/>
                      <a:pt x="16833" y="12762"/>
                      <a:pt x="17325" y="13661"/>
                    </a:cubicBezTo>
                    <a:cubicBezTo>
                      <a:pt x="18237" y="15331"/>
                      <a:pt x="18526" y="16619"/>
                      <a:pt x="18114" y="17649"/>
                    </a:cubicBezTo>
                    <a:cubicBezTo>
                      <a:pt x="17701" y="18673"/>
                      <a:pt x="15065" y="19993"/>
                      <a:pt x="9847" y="19137"/>
                    </a:cubicBezTo>
                    <a:cubicBezTo>
                      <a:pt x="4944" y="18332"/>
                      <a:pt x="245" y="16716"/>
                      <a:pt x="0" y="16632"/>
                    </a:cubicBezTo>
                    <a:lnTo>
                      <a:pt x="69" y="21231"/>
                    </a:lnTo>
                    <a:cubicBezTo>
                      <a:pt x="360" y="21141"/>
                      <a:pt x="5929" y="19439"/>
                      <a:pt x="13249" y="21822"/>
                    </a:cubicBezTo>
                    <a:cubicBezTo>
                      <a:pt x="17203" y="23109"/>
                      <a:pt x="18968" y="24940"/>
                      <a:pt x="21743" y="26991"/>
                    </a:cubicBezTo>
                    <a:cubicBezTo>
                      <a:pt x="24529" y="29045"/>
                      <a:pt x="27449" y="32886"/>
                      <a:pt x="27604" y="330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2" name="Freeform 235"/>
              <p:cNvSpPr>
                <a:spLocks/>
              </p:cNvSpPr>
              <p:nvPr/>
            </p:nvSpPr>
            <p:spPr bwMode="auto">
              <a:xfrm>
                <a:off x="6715125" y="1631950"/>
                <a:ext cx="247650" cy="165100"/>
              </a:xfrm>
              <a:custGeom>
                <a:avLst/>
                <a:gdLst>
                  <a:gd name="T0" fmla="*/ 26933 w 28757"/>
                  <a:gd name="T1" fmla="*/ 2899 h 19029"/>
                  <a:gd name="T2" fmla="*/ 18731 w 28757"/>
                  <a:gd name="T3" fmla="*/ 6720 h 19029"/>
                  <a:gd name="T4" fmla="*/ 26306 w 28757"/>
                  <a:gd name="T5" fmla="*/ 1975 h 19029"/>
                  <a:gd name="T6" fmla="*/ 24976 w 28757"/>
                  <a:gd name="T7" fmla="*/ 0 h 19029"/>
                  <a:gd name="T8" fmla="*/ 18880 w 28757"/>
                  <a:gd name="T9" fmla="*/ 2642 h 19029"/>
                  <a:gd name="T10" fmla="*/ 11163 w 28757"/>
                  <a:gd name="T11" fmla="*/ 3813 h 19029"/>
                  <a:gd name="T12" fmla="*/ 1440 w 28757"/>
                  <a:gd name="T13" fmla="*/ 255 h 19029"/>
                  <a:gd name="T14" fmla="*/ 0 w 28757"/>
                  <a:gd name="T15" fmla="*/ 3560 h 19029"/>
                  <a:gd name="T16" fmla="*/ 7892 w 28757"/>
                  <a:gd name="T17" fmla="*/ 4730 h 19029"/>
                  <a:gd name="T18" fmla="*/ 13240 w 28757"/>
                  <a:gd name="T19" fmla="*/ 7701 h 19029"/>
                  <a:gd name="T20" fmla="*/ 13420 w 28757"/>
                  <a:gd name="T21" fmla="*/ 8312 h 19029"/>
                  <a:gd name="T22" fmla="*/ 9265 w 28757"/>
                  <a:gd name="T23" fmla="*/ 12553 h 19029"/>
                  <a:gd name="T24" fmla="*/ 1177 w 28757"/>
                  <a:gd name="T25" fmla="*/ 16498 h 19029"/>
                  <a:gd name="T26" fmla="*/ 3147 w 28757"/>
                  <a:gd name="T27" fmla="*/ 19029 h 19029"/>
                  <a:gd name="T28" fmla="*/ 11935 w 28757"/>
                  <a:gd name="T29" fmla="*/ 13677 h 19029"/>
                  <a:gd name="T30" fmla="*/ 20037 w 28757"/>
                  <a:gd name="T31" fmla="*/ 9369 h 19029"/>
                  <a:gd name="T32" fmla="*/ 28757 w 28757"/>
                  <a:gd name="T33" fmla="*/ 5312 h 19029"/>
                  <a:gd name="T34" fmla="*/ 26933 w 28757"/>
                  <a:gd name="T35" fmla="*/ 2899 h 19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57" h="19029">
                    <a:moveTo>
                      <a:pt x="26933" y="2899"/>
                    </a:moveTo>
                    <a:lnTo>
                      <a:pt x="18731" y="6720"/>
                    </a:lnTo>
                    <a:lnTo>
                      <a:pt x="26306" y="1975"/>
                    </a:lnTo>
                    <a:lnTo>
                      <a:pt x="24976" y="0"/>
                    </a:lnTo>
                    <a:cubicBezTo>
                      <a:pt x="24805" y="102"/>
                      <a:pt x="21522" y="1998"/>
                      <a:pt x="18880" y="2642"/>
                    </a:cubicBezTo>
                    <a:cubicBezTo>
                      <a:pt x="16252" y="3292"/>
                      <a:pt x="14421" y="4087"/>
                      <a:pt x="11163" y="3813"/>
                    </a:cubicBezTo>
                    <a:cubicBezTo>
                      <a:pt x="5144" y="3325"/>
                      <a:pt x="1625" y="408"/>
                      <a:pt x="1440" y="255"/>
                    </a:cubicBezTo>
                    <a:lnTo>
                      <a:pt x="0" y="3560"/>
                    </a:lnTo>
                    <a:cubicBezTo>
                      <a:pt x="207" y="3573"/>
                      <a:pt x="4100" y="3828"/>
                      <a:pt x="7892" y="4730"/>
                    </a:cubicBezTo>
                    <a:cubicBezTo>
                      <a:pt x="11120" y="5501"/>
                      <a:pt x="12735" y="6777"/>
                      <a:pt x="13240" y="7701"/>
                    </a:cubicBezTo>
                    <a:cubicBezTo>
                      <a:pt x="13364" y="7931"/>
                      <a:pt x="13424" y="8139"/>
                      <a:pt x="13420" y="8312"/>
                    </a:cubicBezTo>
                    <a:cubicBezTo>
                      <a:pt x="13395" y="9647"/>
                      <a:pt x="11988" y="10932"/>
                      <a:pt x="9265" y="12553"/>
                    </a:cubicBezTo>
                    <a:cubicBezTo>
                      <a:pt x="5900" y="14559"/>
                      <a:pt x="1413" y="16401"/>
                      <a:pt x="1177" y="16498"/>
                    </a:cubicBezTo>
                    <a:lnTo>
                      <a:pt x="3147" y="19029"/>
                    </a:lnTo>
                    <a:cubicBezTo>
                      <a:pt x="3472" y="18829"/>
                      <a:pt x="9685" y="15037"/>
                      <a:pt x="11935" y="13677"/>
                    </a:cubicBezTo>
                    <a:cubicBezTo>
                      <a:pt x="14266" y="12282"/>
                      <a:pt x="17018" y="11121"/>
                      <a:pt x="20037" y="9369"/>
                    </a:cubicBezTo>
                    <a:cubicBezTo>
                      <a:pt x="23353" y="7437"/>
                      <a:pt x="28484" y="5418"/>
                      <a:pt x="28757" y="5312"/>
                    </a:cubicBezTo>
                    <a:lnTo>
                      <a:pt x="26933" y="28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3" name="Freeform 236"/>
              <p:cNvSpPr>
                <a:spLocks/>
              </p:cNvSpPr>
              <p:nvPr/>
            </p:nvSpPr>
            <p:spPr bwMode="auto">
              <a:xfrm>
                <a:off x="6918325" y="1763713"/>
                <a:ext cx="26987" cy="28575"/>
              </a:xfrm>
              <a:custGeom>
                <a:avLst/>
                <a:gdLst>
                  <a:gd name="T0" fmla="*/ 2729 w 3164"/>
                  <a:gd name="T1" fmla="*/ 2606 h 3323"/>
                  <a:gd name="T2" fmla="*/ 2881 w 3164"/>
                  <a:gd name="T3" fmla="*/ 947 h 3323"/>
                  <a:gd name="T4" fmla="*/ 2524 w 3164"/>
                  <a:gd name="T5" fmla="*/ 514 h 3323"/>
                  <a:gd name="T6" fmla="*/ 437 w 3164"/>
                  <a:gd name="T7" fmla="*/ 727 h 3323"/>
                  <a:gd name="T8" fmla="*/ 281 w 3164"/>
                  <a:gd name="T9" fmla="*/ 2370 h 3323"/>
                  <a:gd name="T10" fmla="*/ 644 w 3164"/>
                  <a:gd name="T11" fmla="*/ 2805 h 3323"/>
                  <a:gd name="T12" fmla="*/ 2729 w 3164"/>
                  <a:gd name="T13" fmla="*/ 2606 h 3323"/>
                </a:gdLst>
                <a:ahLst/>
                <a:cxnLst>
                  <a:cxn ang="0">
                    <a:pos x="T0" y="T1"/>
                  </a:cxn>
                  <a:cxn ang="0">
                    <a:pos x="T2" y="T3"/>
                  </a:cxn>
                  <a:cxn ang="0">
                    <a:pos x="T4" y="T5"/>
                  </a:cxn>
                  <a:cxn ang="0">
                    <a:pos x="T6" y="T7"/>
                  </a:cxn>
                  <a:cxn ang="0">
                    <a:pos x="T8" y="T9"/>
                  </a:cxn>
                  <a:cxn ang="0">
                    <a:pos x="T10" y="T11"/>
                  </a:cxn>
                  <a:cxn ang="0">
                    <a:pos x="T12" y="T13"/>
                  </a:cxn>
                </a:cxnLst>
                <a:rect l="0" t="0" r="r" b="b"/>
                <a:pathLst>
                  <a:path w="3164" h="3323">
                    <a:moveTo>
                      <a:pt x="2729" y="2606"/>
                    </a:moveTo>
                    <a:cubicBezTo>
                      <a:pt x="3124" y="2122"/>
                      <a:pt x="3164" y="1461"/>
                      <a:pt x="2881" y="947"/>
                    </a:cubicBezTo>
                    <a:cubicBezTo>
                      <a:pt x="2793" y="785"/>
                      <a:pt x="2673" y="639"/>
                      <a:pt x="2524" y="514"/>
                    </a:cubicBezTo>
                    <a:cubicBezTo>
                      <a:pt x="1889" y="0"/>
                      <a:pt x="955" y="91"/>
                      <a:pt x="437" y="727"/>
                    </a:cubicBezTo>
                    <a:cubicBezTo>
                      <a:pt x="42" y="1205"/>
                      <a:pt x="0" y="1858"/>
                      <a:pt x="281" y="2370"/>
                    </a:cubicBezTo>
                    <a:cubicBezTo>
                      <a:pt x="369" y="2534"/>
                      <a:pt x="491" y="2681"/>
                      <a:pt x="644" y="2805"/>
                    </a:cubicBezTo>
                    <a:cubicBezTo>
                      <a:pt x="1280" y="3323"/>
                      <a:pt x="2209" y="3233"/>
                      <a:pt x="2729" y="2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4" name="Freeform 237"/>
              <p:cNvSpPr>
                <a:spLocks/>
              </p:cNvSpPr>
              <p:nvPr/>
            </p:nvSpPr>
            <p:spPr bwMode="auto">
              <a:xfrm>
                <a:off x="6877050" y="1720850"/>
                <a:ext cx="165100" cy="103187"/>
              </a:xfrm>
              <a:custGeom>
                <a:avLst/>
                <a:gdLst>
                  <a:gd name="T0" fmla="*/ 19098 w 19098"/>
                  <a:gd name="T1" fmla="*/ 7943 h 11982"/>
                  <a:gd name="T2" fmla="*/ 18393 w 19098"/>
                  <a:gd name="T3" fmla="*/ 6126 h 11982"/>
                  <a:gd name="T4" fmla="*/ 12622 w 19098"/>
                  <a:gd name="T5" fmla="*/ 7061 h 11982"/>
                  <a:gd name="T6" fmla="*/ 18170 w 19098"/>
                  <a:gd name="T7" fmla="*/ 5442 h 11982"/>
                  <a:gd name="T8" fmla="*/ 17687 w 19098"/>
                  <a:gd name="T9" fmla="*/ 3977 h 11982"/>
                  <a:gd name="T10" fmla="*/ 13435 w 19098"/>
                  <a:gd name="T11" fmla="*/ 4554 h 11982"/>
                  <a:gd name="T12" fmla="*/ 8435 w 19098"/>
                  <a:gd name="T13" fmla="*/ 3923 h 11982"/>
                  <a:gd name="T14" fmla="*/ 3014 w 19098"/>
                  <a:gd name="T15" fmla="*/ 0 h 11982"/>
                  <a:gd name="T16" fmla="*/ 1539 w 19098"/>
                  <a:gd name="T17" fmla="*/ 1802 h 11982"/>
                  <a:gd name="T18" fmla="*/ 6237 w 19098"/>
                  <a:gd name="T19" fmla="*/ 3916 h 11982"/>
                  <a:gd name="T20" fmla="*/ 8843 w 19098"/>
                  <a:gd name="T21" fmla="*/ 6211 h 11982"/>
                  <a:gd name="T22" fmla="*/ 9046 w 19098"/>
                  <a:gd name="T23" fmla="*/ 7120 h 11982"/>
                  <a:gd name="T24" fmla="*/ 5716 w 19098"/>
                  <a:gd name="T25" fmla="*/ 9024 h 11982"/>
                  <a:gd name="T26" fmla="*/ 0 w 19098"/>
                  <a:gd name="T27" fmla="*/ 10064 h 11982"/>
                  <a:gd name="T28" fmla="*/ 779 w 19098"/>
                  <a:gd name="T29" fmla="*/ 11982 h 11982"/>
                  <a:gd name="T30" fmla="*/ 7182 w 19098"/>
                  <a:gd name="T31" fmla="*/ 10190 h 11982"/>
                  <a:gd name="T32" fmla="*/ 12978 w 19098"/>
                  <a:gd name="T33" fmla="*/ 8939 h 11982"/>
                  <a:gd name="T34" fmla="*/ 19098 w 19098"/>
                  <a:gd name="T35" fmla="*/ 7943 h 1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98" h="11982">
                    <a:moveTo>
                      <a:pt x="19098" y="7943"/>
                    </a:moveTo>
                    <a:lnTo>
                      <a:pt x="18393" y="6126"/>
                    </a:lnTo>
                    <a:lnTo>
                      <a:pt x="12622" y="7061"/>
                    </a:lnTo>
                    <a:lnTo>
                      <a:pt x="18170" y="5442"/>
                    </a:lnTo>
                    <a:lnTo>
                      <a:pt x="17687" y="3977"/>
                    </a:lnTo>
                    <a:cubicBezTo>
                      <a:pt x="17561" y="4009"/>
                      <a:pt x="15189" y="4619"/>
                      <a:pt x="13435" y="4554"/>
                    </a:cubicBezTo>
                    <a:cubicBezTo>
                      <a:pt x="11681" y="4489"/>
                      <a:pt x="10412" y="4667"/>
                      <a:pt x="8435" y="3923"/>
                    </a:cubicBezTo>
                    <a:cubicBezTo>
                      <a:pt x="4770" y="2561"/>
                      <a:pt x="3104" y="127"/>
                      <a:pt x="3014" y="0"/>
                    </a:cubicBezTo>
                    <a:lnTo>
                      <a:pt x="1539" y="1802"/>
                    </a:lnTo>
                    <a:cubicBezTo>
                      <a:pt x="1665" y="1847"/>
                      <a:pt x="4042" y="2690"/>
                      <a:pt x="6237" y="3916"/>
                    </a:cubicBezTo>
                    <a:cubicBezTo>
                      <a:pt x="7698" y="4735"/>
                      <a:pt x="8492" y="5569"/>
                      <a:pt x="8843" y="6211"/>
                    </a:cubicBezTo>
                    <a:cubicBezTo>
                      <a:pt x="9055" y="6596"/>
                      <a:pt x="9105" y="6915"/>
                      <a:pt x="9046" y="7120"/>
                    </a:cubicBezTo>
                    <a:cubicBezTo>
                      <a:pt x="8798" y="7943"/>
                      <a:pt x="7698" y="8497"/>
                      <a:pt x="5716" y="9024"/>
                    </a:cubicBezTo>
                    <a:cubicBezTo>
                      <a:pt x="3271" y="9690"/>
                      <a:pt x="164" y="10044"/>
                      <a:pt x="0" y="10064"/>
                    </a:cubicBezTo>
                    <a:lnTo>
                      <a:pt x="779" y="11982"/>
                    </a:lnTo>
                    <a:cubicBezTo>
                      <a:pt x="1019" y="11915"/>
                      <a:pt x="5541" y="10641"/>
                      <a:pt x="7182" y="10190"/>
                    </a:cubicBezTo>
                    <a:cubicBezTo>
                      <a:pt x="8879" y="9737"/>
                      <a:pt x="10784" y="9496"/>
                      <a:pt x="12978" y="8939"/>
                    </a:cubicBezTo>
                    <a:cubicBezTo>
                      <a:pt x="15372" y="8319"/>
                      <a:pt x="18913" y="7963"/>
                      <a:pt x="19098" y="7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5" name="Freeform 238"/>
              <p:cNvSpPr>
                <a:spLocks/>
              </p:cNvSpPr>
              <p:nvPr/>
            </p:nvSpPr>
            <p:spPr bwMode="auto">
              <a:xfrm>
                <a:off x="7340600" y="1408113"/>
                <a:ext cx="53975" cy="55562"/>
              </a:xfrm>
              <a:custGeom>
                <a:avLst/>
                <a:gdLst>
                  <a:gd name="T0" fmla="*/ 4498 w 6339"/>
                  <a:gd name="T1" fmla="*/ 5600 h 6333"/>
                  <a:gd name="T2" fmla="*/ 5605 w 6339"/>
                  <a:gd name="T3" fmla="*/ 1838 h 6333"/>
                  <a:gd name="T4" fmla="*/ 1840 w 6339"/>
                  <a:gd name="T5" fmla="*/ 735 h 6333"/>
                  <a:gd name="T6" fmla="*/ 737 w 6339"/>
                  <a:gd name="T7" fmla="*/ 4500 h 6333"/>
                  <a:gd name="T8" fmla="*/ 4498 w 6339"/>
                  <a:gd name="T9" fmla="*/ 5600 h 6333"/>
                </a:gdLst>
                <a:ahLst/>
                <a:cxnLst>
                  <a:cxn ang="0">
                    <a:pos x="T0" y="T1"/>
                  </a:cxn>
                  <a:cxn ang="0">
                    <a:pos x="T2" y="T3"/>
                  </a:cxn>
                  <a:cxn ang="0">
                    <a:pos x="T4" y="T5"/>
                  </a:cxn>
                  <a:cxn ang="0">
                    <a:pos x="T6" y="T7"/>
                  </a:cxn>
                  <a:cxn ang="0">
                    <a:pos x="T8" y="T9"/>
                  </a:cxn>
                </a:cxnLst>
                <a:rect l="0" t="0" r="r" b="b"/>
                <a:pathLst>
                  <a:path w="6339" h="6333">
                    <a:moveTo>
                      <a:pt x="4498" y="5600"/>
                    </a:moveTo>
                    <a:cubicBezTo>
                      <a:pt x="5844" y="4865"/>
                      <a:pt x="6339" y="3184"/>
                      <a:pt x="5605" y="1838"/>
                    </a:cubicBezTo>
                    <a:cubicBezTo>
                      <a:pt x="4868" y="494"/>
                      <a:pt x="3186" y="0"/>
                      <a:pt x="1840" y="735"/>
                    </a:cubicBezTo>
                    <a:cubicBezTo>
                      <a:pt x="501" y="1468"/>
                      <a:pt x="0" y="3152"/>
                      <a:pt x="737" y="4500"/>
                    </a:cubicBezTo>
                    <a:cubicBezTo>
                      <a:pt x="1470" y="5844"/>
                      <a:pt x="3159" y="6333"/>
                      <a:pt x="4498" y="5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6" name="Freeform 239"/>
              <p:cNvSpPr>
                <a:spLocks/>
              </p:cNvSpPr>
              <p:nvPr/>
            </p:nvSpPr>
            <p:spPr bwMode="auto">
              <a:xfrm>
                <a:off x="7177088" y="1565275"/>
                <a:ext cx="28575" cy="28575"/>
              </a:xfrm>
              <a:custGeom>
                <a:avLst/>
                <a:gdLst>
                  <a:gd name="T0" fmla="*/ 2884 w 3204"/>
                  <a:gd name="T1" fmla="*/ 933 h 3258"/>
                  <a:gd name="T2" fmla="*/ 2704 w 3204"/>
                  <a:gd name="T3" fmla="*/ 677 h 3258"/>
                  <a:gd name="T4" fmla="*/ 645 w 3204"/>
                  <a:gd name="T5" fmla="*/ 530 h 3258"/>
                  <a:gd name="T6" fmla="*/ 321 w 3204"/>
                  <a:gd name="T7" fmla="*/ 2324 h 3258"/>
                  <a:gd name="T8" fmla="*/ 501 w 3204"/>
                  <a:gd name="T9" fmla="*/ 2582 h 3258"/>
                  <a:gd name="T10" fmla="*/ 2555 w 3204"/>
                  <a:gd name="T11" fmla="*/ 2732 h 3258"/>
                  <a:gd name="T12" fmla="*/ 2884 w 3204"/>
                  <a:gd name="T13" fmla="*/ 933 h 3258"/>
                </a:gdLst>
                <a:ahLst/>
                <a:cxnLst>
                  <a:cxn ang="0">
                    <a:pos x="T0" y="T1"/>
                  </a:cxn>
                  <a:cxn ang="0">
                    <a:pos x="T2" y="T3"/>
                  </a:cxn>
                  <a:cxn ang="0">
                    <a:pos x="T4" y="T5"/>
                  </a:cxn>
                  <a:cxn ang="0">
                    <a:pos x="T6" y="T7"/>
                  </a:cxn>
                  <a:cxn ang="0">
                    <a:pos x="T8" y="T9"/>
                  </a:cxn>
                  <a:cxn ang="0">
                    <a:pos x="T10" y="T11"/>
                  </a:cxn>
                  <a:cxn ang="0">
                    <a:pos x="T12" y="T13"/>
                  </a:cxn>
                </a:cxnLst>
                <a:rect l="0" t="0" r="r" b="b"/>
                <a:pathLst>
                  <a:path w="3204" h="3258">
                    <a:moveTo>
                      <a:pt x="2884" y="933"/>
                    </a:moveTo>
                    <a:cubicBezTo>
                      <a:pt x="2834" y="845"/>
                      <a:pt x="2774" y="758"/>
                      <a:pt x="2704" y="677"/>
                    </a:cubicBezTo>
                    <a:cubicBezTo>
                      <a:pt x="2176" y="66"/>
                      <a:pt x="1258" y="0"/>
                      <a:pt x="645" y="530"/>
                    </a:cubicBezTo>
                    <a:cubicBezTo>
                      <a:pt x="120" y="986"/>
                      <a:pt x="0" y="1738"/>
                      <a:pt x="321" y="2324"/>
                    </a:cubicBezTo>
                    <a:cubicBezTo>
                      <a:pt x="370" y="2413"/>
                      <a:pt x="429" y="2500"/>
                      <a:pt x="501" y="2582"/>
                    </a:cubicBezTo>
                    <a:cubicBezTo>
                      <a:pt x="1028" y="3192"/>
                      <a:pt x="1948" y="3258"/>
                      <a:pt x="2555" y="2732"/>
                    </a:cubicBezTo>
                    <a:cubicBezTo>
                      <a:pt x="3084" y="2272"/>
                      <a:pt x="3204" y="1520"/>
                      <a:pt x="2884" y="9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7" name="Freeform 240"/>
              <p:cNvSpPr>
                <a:spLocks/>
              </p:cNvSpPr>
              <p:nvPr/>
            </p:nvSpPr>
            <p:spPr bwMode="auto">
              <a:xfrm>
                <a:off x="7137400" y="1535113"/>
                <a:ext cx="153987" cy="100012"/>
              </a:xfrm>
              <a:custGeom>
                <a:avLst/>
                <a:gdLst>
                  <a:gd name="T0" fmla="*/ 13348 w 17890"/>
                  <a:gd name="T1" fmla="*/ 7000 h 11757"/>
                  <a:gd name="T2" fmla="*/ 17890 w 17890"/>
                  <a:gd name="T3" fmla="*/ 7518 h 11757"/>
                  <a:gd name="T4" fmla="*/ 17789 w 17890"/>
                  <a:gd name="T5" fmla="*/ 6143 h 11757"/>
                  <a:gd name="T6" fmla="*/ 12491 w 17890"/>
                  <a:gd name="T7" fmla="*/ 4559 h 11757"/>
                  <a:gd name="T8" fmla="*/ 17829 w 17890"/>
                  <a:gd name="T9" fmla="*/ 5469 h 11757"/>
                  <a:gd name="T10" fmla="*/ 17839 w 17890"/>
                  <a:gd name="T11" fmla="*/ 4110 h 11757"/>
                  <a:gd name="T12" fmla="*/ 12780 w 17890"/>
                  <a:gd name="T13" fmla="*/ 2712 h 11757"/>
                  <a:gd name="T14" fmla="*/ 7056 w 17890"/>
                  <a:gd name="T15" fmla="*/ 1630 h 11757"/>
                  <a:gd name="T16" fmla="*/ 59 w 17890"/>
                  <a:gd name="T17" fmla="*/ 0 h 11757"/>
                  <a:gd name="T18" fmla="*/ 0 w 17890"/>
                  <a:gd name="T19" fmla="*/ 1955 h 11757"/>
                  <a:gd name="T20" fmla="*/ 5652 w 17890"/>
                  <a:gd name="T21" fmla="*/ 2816 h 11757"/>
                  <a:gd name="T22" fmla="*/ 8880 w 17890"/>
                  <a:gd name="T23" fmla="*/ 4398 h 11757"/>
                  <a:gd name="T24" fmla="*/ 8968 w 17890"/>
                  <a:gd name="T25" fmla="*/ 4597 h 11757"/>
                  <a:gd name="T26" fmla="*/ 6294 w 17890"/>
                  <a:gd name="T27" fmla="*/ 7816 h 11757"/>
                  <a:gd name="T28" fmla="*/ 1733 w 17890"/>
                  <a:gd name="T29" fmla="*/ 10019 h 11757"/>
                  <a:gd name="T30" fmla="*/ 3230 w 17890"/>
                  <a:gd name="T31" fmla="*/ 11757 h 11757"/>
                  <a:gd name="T32" fmla="*/ 8451 w 17890"/>
                  <a:gd name="T33" fmla="*/ 7755 h 11757"/>
                  <a:gd name="T34" fmla="*/ 13348 w 17890"/>
                  <a:gd name="T35" fmla="*/ 7000 h 1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90" h="11757">
                    <a:moveTo>
                      <a:pt x="13348" y="7000"/>
                    </a:moveTo>
                    <a:cubicBezTo>
                      <a:pt x="15073" y="6892"/>
                      <a:pt x="17749" y="7485"/>
                      <a:pt x="17890" y="7518"/>
                    </a:cubicBezTo>
                    <a:lnTo>
                      <a:pt x="17789" y="6143"/>
                    </a:lnTo>
                    <a:lnTo>
                      <a:pt x="12491" y="4559"/>
                    </a:lnTo>
                    <a:lnTo>
                      <a:pt x="17829" y="5469"/>
                    </a:lnTo>
                    <a:lnTo>
                      <a:pt x="17839" y="4110"/>
                    </a:lnTo>
                    <a:cubicBezTo>
                      <a:pt x="17703" y="4065"/>
                      <a:pt x="15158" y="3251"/>
                      <a:pt x="12780" y="2712"/>
                    </a:cubicBezTo>
                    <a:cubicBezTo>
                      <a:pt x="10620" y="2210"/>
                      <a:pt x="8736" y="2029"/>
                      <a:pt x="7056" y="1630"/>
                    </a:cubicBezTo>
                    <a:cubicBezTo>
                      <a:pt x="5439" y="1233"/>
                      <a:pt x="329" y="61"/>
                      <a:pt x="59" y="0"/>
                    </a:cubicBezTo>
                    <a:lnTo>
                      <a:pt x="0" y="1955"/>
                    </a:lnTo>
                    <a:cubicBezTo>
                      <a:pt x="164" y="1968"/>
                      <a:pt x="3232" y="2232"/>
                      <a:pt x="5652" y="2816"/>
                    </a:cubicBezTo>
                    <a:cubicBezTo>
                      <a:pt x="7442" y="3246"/>
                      <a:pt x="8503" y="3711"/>
                      <a:pt x="8880" y="4398"/>
                    </a:cubicBezTo>
                    <a:cubicBezTo>
                      <a:pt x="8914" y="4464"/>
                      <a:pt x="8945" y="4529"/>
                      <a:pt x="8968" y="4597"/>
                    </a:cubicBezTo>
                    <a:cubicBezTo>
                      <a:pt x="9137" y="5127"/>
                      <a:pt x="8558" y="6466"/>
                      <a:pt x="6294" y="7816"/>
                    </a:cubicBezTo>
                    <a:cubicBezTo>
                      <a:pt x="4166" y="9081"/>
                      <a:pt x="1855" y="9973"/>
                      <a:pt x="1733" y="10019"/>
                    </a:cubicBezTo>
                    <a:lnTo>
                      <a:pt x="3230" y="11757"/>
                    </a:lnTo>
                    <a:cubicBezTo>
                      <a:pt x="3312" y="11628"/>
                      <a:pt x="4898" y="9193"/>
                      <a:pt x="8451" y="7755"/>
                    </a:cubicBezTo>
                    <a:cubicBezTo>
                      <a:pt x="10374" y="6969"/>
                      <a:pt x="11635" y="7110"/>
                      <a:pt x="13348" y="70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8" name="Freeform 241"/>
              <p:cNvSpPr>
                <a:spLocks/>
              </p:cNvSpPr>
              <p:nvPr/>
            </p:nvSpPr>
            <p:spPr bwMode="auto">
              <a:xfrm>
                <a:off x="7273925" y="1346200"/>
                <a:ext cx="195262" cy="282575"/>
              </a:xfrm>
              <a:custGeom>
                <a:avLst/>
                <a:gdLst>
                  <a:gd name="T0" fmla="*/ 5345 w 22808"/>
                  <a:gd name="T1" fmla="*/ 13416 h 32691"/>
                  <a:gd name="T2" fmla="*/ 4757 w 22808"/>
                  <a:gd name="T3" fmla="*/ 22840 h 32691"/>
                  <a:gd name="T4" fmla="*/ 1957 w 22808"/>
                  <a:gd name="T5" fmla="*/ 31070 h 32691"/>
                  <a:gd name="T6" fmla="*/ 4554 w 22808"/>
                  <a:gd name="T7" fmla="*/ 31433 h 32691"/>
                  <a:gd name="T8" fmla="*/ 9649 w 22808"/>
                  <a:gd name="T9" fmla="*/ 22211 h 32691"/>
                  <a:gd name="T10" fmla="*/ 5785 w 22808"/>
                  <a:gd name="T11" fmla="*/ 31783 h 32691"/>
                  <a:gd name="T12" fmla="*/ 9072 w 22808"/>
                  <a:gd name="T13" fmla="*/ 32691 h 32691"/>
                  <a:gd name="T14" fmla="*/ 12977 w 22808"/>
                  <a:gd name="T15" fmla="*/ 23505 h 32691"/>
                  <a:gd name="T16" fmla="*/ 17303 w 22808"/>
                  <a:gd name="T17" fmla="*/ 13292 h 32691"/>
                  <a:gd name="T18" fmla="*/ 22808 w 22808"/>
                  <a:gd name="T19" fmla="*/ 2135 h 32691"/>
                  <a:gd name="T20" fmla="*/ 19546 w 22808"/>
                  <a:gd name="T21" fmla="*/ 43 h 32691"/>
                  <a:gd name="T22" fmla="*/ 15666 w 22808"/>
                  <a:gd name="T23" fmla="*/ 10190 h 32691"/>
                  <a:gd name="T24" fmla="*/ 10999 w 22808"/>
                  <a:gd name="T25" fmla="*/ 15648 h 32691"/>
                  <a:gd name="T26" fmla="*/ 7343 w 22808"/>
                  <a:gd name="T27" fmla="*/ 12320 h 32691"/>
                  <a:gd name="T28" fmla="*/ 6083 w 22808"/>
                  <a:gd name="T29" fmla="*/ 9379 h 32691"/>
                  <a:gd name="T30" fmla="*/ 3831 w 22808"/>
                  <a:gd name="T31" fmla="*/ 0 h 32691"/>
                  <a:gd name="T32" fmla="*/ 0 w 22808"/>
                  <a:gd name="T33" fmla="*/ 2093 h 32691"/>
                  <a:gd name="T34" fmla="*/ 2766 w 22808"/>
                  <a:gd name="T35" fmla="*/ 6026 h 32691"/>
                  <a:gd name="T36" fmla="*/ 5345 w 22808"/>
                  <a:gd name="T37" fmla="*/ 13416 h 3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8" h="32691">
                    <a:moveTo>
                      <a:pt x="5345" y="13416"/>
                    </a:moveTo>
                    <a:cubicBezTo>
                      <a:pt x="6010" y="17307"/>
                      <a:pt x="5247" y="19602"/>
                      <a:pt x="4757" y="22840"/>
                    </a:cubicBezTo>
                    <a:cubicBezTo>
                      <a:pt x="4257" y="26079"/>
                      <a:pt x="2074" y="30818"/>
                      <a:pt x="1957" y="31070"/>
                    </a:cubicBezTo>
                    <a:lnTo>
                      <a:pt x="4554" y="31433"/>
                    </a:lnTo>
                    <a:lnTo>
                      <a:pt x="9649" y="22211"/>
                    </a:lnTo>
                    <a:lnTo>
                      <a:pt x="5785" y="31783"/>
                    </a:lnTo>
                    <a:lnTo>
                      <a:pt x="9072" y="32691"/>
                    </a:lnTo>
                    <a:cubicBezTo>
                      <a:pt x="9169" y="32443"/>
                      <a:pt x="11008" y="27713"/>
                      <a:pt x="12977" y="23505"/>
                    </a:cubicBezTo>
                    <a:cubicBezTo>
                      <a:pt x="14771" y="19681"/>
                      <a:pt x="15869" y="16248"/>
                      <a:pt x="17303" y="13292"/>
                    </a:cubicBezTo>
                    <a:cubicBezTo>
                      <a:pt x="18689" y="10434"/>
                      <a:pt x="22601" y="2548"/>
                      <a:pt x="22808" y="2135"/>
                    </a:cubicBezTo>
                    <a:lnTo>
                      <a:pt x="19546" y="43"/>
                    </a:lnTo>
                    <a:cubicBezTo>
                      <a:pt x="19456" y="337"/>
                      <a:pt x="17726" y="5927"/>
                      <a:pt x="15666" y="10190"/>
                    </a:cubicBezTo>
                    <a:cubicBezTo>
                      <a:pt x="13996" y="13648"/>
                      <a:pt x="12598" y="15483"/>
                      <a:pt x="10999" y="15648"/>
                    </a:cubicBezTo>
                    <a:cubicBezTo>
                      <a:pt x="10201" y="15732"/>
                      <a:pt x="8711" y="14821"/>
                      <a:pt x="7343" y="12320"/>
                    </a:cubicBezTo>
                    <a:cubicBezTo>
                      <a:pt x="6901" y="11513"/>
                      <a:pt x="6473" y="10538"/>
                      <a:pt x="6083" y="9379"/>
                    </a:cubicBezTo>
                    <a:cubicBezTo>
                      <a:pt x="4588" y="4910"/>
                      <a:pt x="3869" y="244"/>
                      <a:pt x="3831" y="0"/>
                    </a:cubicBezTo>
                    <a:lnTo>
                      <a:pt x="0" y="2093"/>
                    </a:lnTo>
                    <a:cubicBezTo>
                      <a:pt x="70" y="2163"/>
                      <a:pt x="1371" y="3472"/>
                      <a:pt x="2766" y="6026"/>
                    </a:cubicBezTo>
                    <a:cubicBezTo>
                      <a:pt x="3785" y="7891"/>
                      <a:pt x="4818" y="10380"/>
                      <a:pt x="5345" y="1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9" name="Freeform 242"/>
              <p:cNvSpPr>
                <a:spLocks/>
              </p:cNvSpPr>
              <p:nvPr/>
            </p:nvSpPr>
            <p:spPr bwMode="auto">
              <a:xfrm>
                <a:off x="7485063" y="1536700"/>
                <a:ext cx="25400" cy="23812"/>
              </a:xfrm>
              <a:custGeom>
                <a:avLst/>
                <a:gdLst>
                  <a:gd name="T0" fmla="*/ 2540 w 2826"/>
                  <a:gd name="T1" fmla="*/ 773 h 2775"/>
                  <a:gd name="T2" fmla="*/ 1091 w 2826"/>
                  <a:gd name="T3" fmla="*/ 146 h 2775"/>
                  <a:gd name="T4" fmla="*/ 171 w 2826"/>
                  <a:gd name="T5" fmla="*/ 1710 h 2775"/>
                  <a:gd name="T6" fmla="*/ 286 w 2826"/>
                  <a:gd name="T7" fmla="*/ 1999 h 2775"/>
                  <a:gd name="T8" fmla="*/ 1735 w 2826"/>
                  <a:gd name="T9" fmla="*/ 2628 h 2775"/>
                  <a:gd name="T10" fmla="*/ 2655 w 2826"/>
                  <a:gd name="T11" fmla="*/ 1066 h 2775"/>
                  <a:gd name="T12" fmla="*/ 2540 w 2826"/>
                  <a:gd name="T13" fmla="*/ 773 h 2775"/>
                </a:gdLst>
                <a:ahLst/>
                <a:cxnLst>
                  <a:cxn ang="0">
                    <a:pos x="T0" y="T1"/>
                  </a:cxn>
                  <a:cxn ang="0">
                    <a:pos x="T2" y="T3"/>
                  </a:cxn>
                  <a:cxn ang="0">
                    <a:pos x="T4" y="T5"/>
                  </a:cxn>
                  <a:cxn ang="0">
                    <a:pos x="T6" y="T7"/>
                  </a:cxn>
                  <a:cxn ang="0">
                    <a:pos x="T8" y="T9"/>
                  </a:cxn>
                  <a:cxn ang="0">
                    <a:pos x="T10" y="T11"/>
                  </a:cxn>
                  <a:cxn ang="0">
                    <a:pos x="T12" y="T13"/>
                  </a:cxn>
                </a:cxnLst>
                <a:rect l="0" t="0" r="r" b="b"/>
                <a:pathLst>
                  <a:path w="2826" h="2775">
                    <a:moveTo>
                      <a:pt x="2540" y="773"/>
                    </a:moveTo>
                    <a:cubicBezTo>
                      <a:pt x="2265" y="272"/>
                      <a:pt x="1675" y="0"/>
                      <a:pt x="1091" y="146"/>
                    </a:cubicBezTo>
                    <a:cubicBezTo>
                      <a:pt x="410" y="324"/>
                      <a:pt x="0" y="1023"/>
                      <a:pt x="171" y="1710"/>
                    </a:cubicBezTo>
                    <a:cubicBezTo>
                      <a:pt x="198" y="1812"/>
                      <a:pt x="236" y="1909"/>
                      <a:pt x="286" y="1999"/>
                    </a:cubicBezTo>
                    <a:cubicBezTo>
                      <a:pt x="561" y="2502"/>
                      <a:pt x="1149" y="2775"/>
                      <a:pt x="1735" y="2628"/>
                    </a:cubicBezTo>
                    <a:cubicBezTo>
                      <a:pt x="2416" y="2452"/>
                      <a:pt x="2826" y="1755"/>
                      <a:pt x="2655" y="1066"/>
                    </a:cubicBezTo>
                    <a:cubicBezTo>
                      <a:pt x="2628" y="964"/>
                      <a:pt x="2588" y="865"/>
                      <a:pt x="2540"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0" name="Freeform 243"/>
              <p:cNvSpPr>
                <a:spLocks/>
              </p:cNvSpPr>
              <p:nvPr/>
            </p:nvSpPr>
            <p:spPr bwMode="auto">
              <a:xfrm>
                <a:off x="7418388" y="1484313"/>
                <a:ext cx="136525" cy="119062"/>
              </a:xfrm>
              <a:custGeom>
                <a:avLst/>
                <a:gdLst>
                  <a:gd name="T0" fmla="*/ 5106 w 15879"/>
                  <a:gd name="T1" fmla="*/ 3923 h 13767"/>
                  <a:gd name="T2" fmla="*/ 406 w 15879"/>
                  <a:gd name="T3" fmla="*/ 2227 h 13767"/>
                  <a:gd name="T4" fmla="*/ 0 w 15879"/>
                  <a:gd name="T5" fmla="*/ 3489 h 13767"/>
                  <a:gd name="T6" fmla="*/ 3253 w 15879"/>
                  <a:gd name="T7" fmla="*/ 5261 h 13767"/>
                  <a:gd name="T8" fmla="*/ 6424 w 15879"/>
                  <a:gd name="T9" fmla="*/ 8257 h 13767"/>
                  <a:gd name="T10" fmla="*/ 6878 w 15879"/>
                  <a:gd name="T11" fmla="*/ 9011 h 13767"/>
                  <a:gd name="T12" fmla="*/ 8190 w 15879"/>
                  <a:gd name="T13" fmla="*/ 13767 h 13767"/>
                  <a:gd name="T14" fmla="*/ 10147 w 15879"/>
                  <a:gd name="T15" fmla="*/ 13264 h 13767"/>
                  <a:gd name="T16" fmla="*/ 8708 w 15879"/>
                  <a:gd name="T17" fmla="*/ 10879 h 13767"/>
                  <a:gd name="T18" fmla="*/ 7953 w 15879"/>
                  <a:gd name="T19" fmla="*/ 9382 h 13767"/>
                  <a:gd name="T20" fmla="*/ 7633 w 15879"/>
                  <a:gd name="T21" fmla="*/ 5719 h 13767"/>
                  <a:gd name="T22" fmla="*/ 10929 w 15879"/>
                  <a:gd name="T23" fmla="*/ 6084 h 13767"/>
                  <a:gd name="T24" fmla="*/ 15435 w 15879"/>
                  <a:gd name="T25" fmla="*/ 8294 h 13767"/>
                  <a:gd name="T26" fmla="*/ 15879 w 15879"/>
                  <a:gd name="T27" fmla="*/ 6556 h 13767"/>
                  <a:gd name="T28" fmla="*/ 10503 w 15879"/>
                  <a:gd name="T29" fmla="*/ 4524 h 13767"/>
                  <a:gd name="T30" fmla="*/ 5820 w 15879"/>
                  <a:gd name="T31" fmla="*/ 2435 h 13767"/>
                  <a:gd name="T32" fmla="*/ 1041 w 15879"/>
                  <a:gd name="T33" fmla="*/ 0 h 13767"/>
                  <a:gd name="T34" fmla="*/ 601 w 15879"/>
                  <a:gd name="T35" fmla="*/ 1628 h 13767"/>
                  <a:gd name="T36" fmla="*/ 5106 w 15879"/>
                  <a:gd name="T37" fmla="*/ 3923 h 13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79" h="13767">
                    <a:moveTo>
                      <a:pt x="5106" y="3923"/>
                    </a:moveTo>
                    <a:lnTo>
                      <a:pt x="406" y="2227"/>
                    </a:lnTo>
                    <a:lnTo>
                      <a:pt x="0" y="3489"/>
                    </a:lnTo>
                    <a:cubicBezTo>
                      <a:pt x="104" y="3532"/>
                      <a:pt x="2063" y="4321"/>
                      <a:pt x="3253" y="5261"/>
                    </a:cubicBezTo>
                    <a:cubicBezTo>
                      <a:pt x="4447" y="6199"/>
                      <a:pt x="5424" y="6733"/>
                      <a:pt x="6424" y="8257"/>
                    </a:cubicBezTo>
                    <a:cubicBezTo>
                      <a:pt x="6592" y="8510"/>
                      <a:pt x="6742" y="8763"/>
                      <a:pt x="6878" y="9011"/>
                    </a:cubicBezTo>
                    <a:cubicBezTo>
                      <a:pt x="8258" y="11538"/>
                      <a:pt x="8194" y="13655"/>
                      <a:pt x="8190" y="13767"/>
                    </a:cubicBezTo>
                    <a:lnTo>
                      <a:pt x="10147" y="13264"/>
                    </a:lnTo>
                    <a:cubicBezTo>
                      <a:pt x="10113" y="13212"/>
                      <a:pt x="9441" y="12221"/>
                      <a:pt x="8708" y="10879"/>
                    </a:cubicBezTo>
                    <a:cubicBezTo>
                      <a:pt x="8449" y="10406"/>
                      <a:pt x="8187" y="9896"/>
                      <a:pt x="7953" y="9382"/>
                    </a:cubicBezTo>
                    <a:cubicBezTo>
                      <a:pt x="6988" y="7279"/>
                      <a:pt x="7236" y="6012"/>
                      <a:pt x="7633" y="5719"/>
                    </a:cubicBezTo>
                    <a:cubicBezTo>
                      <a:pt x="8228" y="5277"/>
                      <a:pt x="9270" y="5448"/>
                      <a:pt x="10929" y="6084"/>
                    </a:cubicBezTo>
                    <a:cubicBezTo>
                      <a:pt x="12964" y="6885"/>
                      <a:pt x="15313" y="8224"/>
                      <a:pt x="15435" y="8294"/>
                    </a:cubicBezTo>
                    <a:lnTo>
                      <a:pt x="15879" y="6556"/>
                    </a:lnTo>
                    <a:cubicBezTo>
                      <a:pt x="15679" y="6479"/>
                      <a:pt x="11873" y="5056"/>
                      <a:pt x="10503" y="4524"/>
                    </a:cubicBezTo>
                    <a:cubicBezTo>
                      <a:pt x="9089" y="3976"/>
                      <a:pt x="7635" y="3165"/>
                      <a:pt x="5820" y="2435"/>
                    </a:cubicBezTo>
                    <a:cubicBezTo>
                      <a:pt x="3836" y="1645"/>
                      <a:pt x="1183" y="85"/>
                      <a:pt x="1041" y="0"/>
                    </a:cubicBezTo>
                    <a:lnTo>
                      <a:pt x="601" y="1628"/>
                    </a:lnTo>
                    <a:lnTo>
                      <a:pt x="5106" y="39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1" name="Freeform 244"/>
              <p:cNvSpPr>
                <a:spLocks/>
              </p:cNvSpPr>
              <p:nvPr/>
            </p:nvSpPr>
            <p:spPr bwMode="auto">
              <a:xfrm>
                <a:off x="6870700" y="2128838"/>
                <a:ext cx="30162" cy="30162"/>
              </a:xfrm>
              <a:custGeom>
                <a:avLst/>
                <a:gdLst>
                  <a:gd name="T0" fmla="*/ 3183 w 3560"/>
                  <a:gd name="T1" fmla="*/ 1098 h 3568"/>
                  <a:gd name="T2" fmla="*/ 1096 w 3560"/>
                  <a:gd name="T3" fmla="*/ 381 h 3568"/>
                  <a:gd name="T4" fmla="*/ 377 w 3560"/>
                  <a:gd name="T5" fmla="*/ 2470 h 3568"/>
                  <a:gd name="T6" fmla="*/ 2467 w 3560"/>
                  <a:gd name="T7" fmla="*/ 3189 h 3568"/>
                  <a:gd name="T8" fmla="*/ 3183 w 3560"/>
                  <a:gd name="T9" fmla="*/ 1098 h 3568"/>
                </a:gdLst>
                <a:ahLst/>
                <a:cxnLst>
                  <a:cxn ang="0">
                    <a:pos x="T0" y="T1"/>
                  </a:cxn>
                  <a:cxn ang="0">
                    <a:pos x="T2" y="T3"/>
                  </a:cxn>
                  <a:cxn ang="0">
                    <a:pos x="T4" y="T5"/>
                  </a:cxn>
                  <a:cxn ang="0">
                    <a:pos x="T6" y="T7"/>
                  </a:cxn>
                  <a:cxn ang="0">
                    <a:pos x="T8" y="T9"/>
                  </a:cxn>
                </a:cxnLst>
                <a:rect l="0" t="0" r="r" b="b"/>
                <a:pathLst>
                  <a:path w="3560" h="3568">
                    <a:moveTo>
                      <a:pt x="3183" y="1098"/>
                    </a:moveTo>
                    <a:cubicBezTo>
                      <a:pt x="2803" y="324"/>
                      <a:pt x="1871" y="0"/>
                      <a:pt x="1096" y="381"/>
                    </a:cubicBezTo>
                    <a:cubicBezTo>
                      <a:pt x="320" y="760"/>
                      <a:pt x="0" y="1695"/>
                      <a:pt x="377" y="2470"/>
                    </a:cubicBezTo>
                    <a:cubicBezTo>
                      <a:pt x="756" y="3242"/>
                      <a:pt x="1691" y="3568"/>
                      <a:pt x="2467" y="3189"/>
                    </a:cubicBezTo>
                    <a:cubicBezTo>
                      <a:pt x="3242" y="2809"/>
                      <a:pt x="3560" y="1871"/>
                      <a:pt x="3183" y="1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2" name="Freeform 245"/>
              <p:cNvSpPr>
                <a:spLocks/>
              </p:cNvSpPr>
              <p:nvPr/>
            </p:nvSpPr>
            <p:spPr bwMode="auto">
              <a:xfrm>
                <a:off x="6834188" y="2084388"/>
                <a:ext cx="158750" cy="111125"/>
              </a:xfrm>
              <a:custGeom>
                <a:avLst/>
                <a:gdLst>
                  <a:gd name="T0" fmla="*/ 7585 w 18523"/>
                  <a:gd name="T1" fmla="*/ 10114 h 12828"/>
                  <a:gd name="T2" fmla="*/ 12870 w 18523"/>
                  <a:gd name="T3" fmla="*/ 10686 h 12828"/>
                  <a:gd name="T4" fmla="*/ 17428 w 18523"/>
                  <a:gd name="T5" fmla="*/ 12472 h 12828"/>
                  <a:gd name="T6" fmla="*/ 17700 w 18523"/>
                  <a:gd name="T7" fmla="*/ 11020 h 12828"/>
                  <a:gd name="T8" fmla="*/ 12642 w 18523"/>
                  <a:gd name="T9" fmla="*/ 7918 h 12828"/>
                  <a:gd name="T10" fmla="*/ 17928 w 18523"/>
                  <a:gd name="T11" fmla="*/ 10337 h 12828"/>
                  <a:gd name="T12" fmla="*/ 18523 w 18523"/>
                  <a:gd name="T13" fmla="*/ 8511 h 12828"/>
                  <a:gd name="T14" fmla="*/ 13456 w 18523"/>
                  <a:gd name="T15" fmla="*/ 6078 h 12828"/>
                  <a:gd name="T16" fmla="*/ 7822 w 18523"/>
                  <a:gd name="T17" fmla="*/ 3382 h 12828"/>
                  <a:gd name="T18" fmla="*/ 1686 w 18523"/>
                  <a:gd name="T19" fmla="*/ 0 h 12828"/>
                  <a:gd name="T20" fmla="*/ 426 w 18523"/>
                  <a:gd name="T21" fmla="*/ 1783 h 12828"/>
                  <a:gd name="T22" fmla="*/ 6036 w 18523"/>
                  <a:gd name="T23" fmla="*/ 4225 h 12828"/>
                  <a:gd name="T24" fmla="*/ 8985 w 18523"/>
                  <a:gd name="T25" fmla="*/ 6991 h 12828"/>
                  <a:gd name="T26" fmla="*/ 7019 w 18523"/>
                  <a:gd name="T27" fmla="*/ 8961 h 12828"/>
                  <a:gd name="T28" fmla="*/ 5333 w 18523"/>
                  <a:gd name="T29" fmla="*/ 9593 h 12828"/>
                  <a:gd name="T30" fmla="*/ 0 w 18523"/>
                  <a:gd name="T31" fmla="*/ 10621 h 12828"/>
                  <a:gd name="T32" fmla="*/ 1079 w 18523"/>
                  <a:gd name="T33" fmla="*/ 12828 h 12828"/>
                  <a:gd name="T34" fmla="*/ 3363 w 18523"/>
                  <a:gd name="T35" fmla="*/ 11376 h 12828"/>
                  <a:gd name="T36" fmla="*/ 7585 w 18523"/>
                  <a:gd name="T37" fmla="*/ 10114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23" h="12828">
                    <a:moveTo>
                      <a:pt x="7585" y="10114"/>
                    </a:moveTo>
                    <a:cubicBezTo>
                      <a:pt x="9790" y="9840"/>
                      <a:pt x="11062" y="10327"/>
                      <a:pt x="12870" y="10686"/>
                    </a:cubicBezTo>
                    <a:cubicBezTo>
                      <a:pt x="14680" y="11051"/>
                      <a:pt x="17290" y="12401"/>
                      <a:pt x="17428" y="12472"/>
                    </a:cubicBezTo>
                    <a:lnTo>
                      <a:pt x="17700" y="11020"/>
                    </a:lnTo>
                    <a:lnTo>
                      <a:pt x="12642" y="7918"/>
                    </a:lnTo>
                    <a:lnTo>
                      <a:pt x="17928" y="10337"/>
                    </a:lnTo>
                    <a:lnTo>
                      <a:pt x="18523" y="8511"/>
                    </a:lnTo>
                    <a:cubicBezTo>
                      <a:pt x="18386" y="8450"/>
                      <a:pt x="15771" y="7295"/>
                      <a:pt x="13456" y="6078"/>
                    </a:cubicBezTo>
                    <a:cubicBezTo>
                      <a:pt x="11350" y="4971"/>
                      <a:pt x="9448" y="4265"/>
                      <a:pt x="7822" y="3382"/>
                    </a:cubicBezTo>
                    <a:cubicBezTo>
                      <a:pt x="6249" y="2530"/>
                      <a:pt x="1915" y="126"/>
                      <a:pt x="1686" y="0"/>
                    </a:cubicBezTo>
                    <a:lnTo>
                      <a:pt x="426" y="1783"/>
                    </a:lnTo>
                    <a:cubicBezTo>
                      <a:pt x="588" y="1840"/>
                      <a:pt x="3690" y="2956"/>
                      <a:pt x="6036" y="4225"/>
                    </a:cubicBezTo>
                    <a:cubicBezTo>
                      <a:pt x="7939" y="5253"/>
                      <a:pt x="8933" y="6085"/>
                      <a:pt x="8985" y="6991"/>
                    </a:cubicBezTo>
                    <a:cubicBezTo>
                      <a:pt x="9014" y="7442"/>
                      <a:pt x="8462" y="8256"/>
                      <a:pt x="7019" y="8961"/>
                    </a:cubicBezTo>
                    <a:cubicBezTo>
                      <a:pt x="6553" y="9189"/>
                      <a:pt x="5996" y="9405"/>
                      <a:pt x="5333" y="9593"/>
                    </a:cubicBezTo>
                    <a:cubicBezTo>
                      <a:pt x="2781" y="10321"/>
                      <a:pt x="137" y="10605"/>
                      <a:pt x="0" y="10621"/>
                    </a:cubicBezTo>
                    <a:lnTo>
                      <a:pt x="1079" y="12828"/>
                    </a:lnTo>
                    <a:cubicBezTo>
                      <a:pt x="1120" y="12791"/>
                      <a:pt x="1889" y="12095"/>
                      <a:pt x="3363" y="11376"/>
                    </a:cubicBezTo>
                    <a:cubicBezTo>
                      <a:pt x="4436" y="10850"/>
                      <a:pt x="5863" y="10332"/>
                      <a:pt x="7585" y="10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3" name="Freeform 246"/>
              <p:cNvSpPr>
                <a:spLocks/>
              </p:cNvSpPr>
              <p:nvPr/>
            </p:nvSpPr>
            <p:spPr bwMode="auto">
              <a:xfrm>
                <a:off x="6945313" y="2066925"/>
                <a:ext cx="14287" cy="14287"/>
              </a:xfrm>
              <a:custGeom>
                <a:avLst/>
                <a:gdLst>
                  <a:gd name="T0" fmla="*/ 457 w 1547"/>
                  <a:gd name="T1" fmla="*/ 135 h 1569"/>
                  <a:gd name="T2" fmla="*/ 68 w 1547"/>
                  <a:gd name="T3" fmla="*/ 933 h 1569"/>
                  <a:gd name="T4" fmla="*/ 924 w 1547"/>
                  <a:gd name="T5" fmla="*/ 1492 h 1569"/>
                  <a:gd name="T6" fmla="*/ 1089 w 1547"/>
                  <a:gd name="T7" fmla="*/ 1434 h 1569"/>
                  <a:gd name="T8" fmla="*/ 1481 w 1547"/>
                  <a:gd name="T9" fmla="*/ 635 h 1569"/>
                  <a:gd name="T10" fmla="*/ 625 w 1547"/>
                  <a:gd name="T11" fmla="*/ 77 h 1569"/>
                  <a:gd name="T12" fmla="*/ 457 w 1547"/>
                  <a:gd name="T13" fmla="*/ 135 h 1569"/>
                </a:gdLst>
                <a:ahLst/>
                <a:cxnLst>
                  <a:cxn ang="0">
                    <a:pos x="T0" y="T1"/>
                  </a:cxn>
                  <a:cxn ang="0">
                    <a:pos x="T2" y="T3"/>
                  </a:cxn>
                  <a:cxn ang="0">
                    <a:pos x="T4" y="T5"/>
                  </a:cxn>
                  <a:cxn ang="0">
                    <a:pos x="T6" y="T7"/>
                  </a:cxn>
                  <a:cxn ang="0">
                    <a:pos x="T8" y="T9"/>
                  </a:cxn>
                  <a:cxn ang="0">
                    <a:pos x="T10" y="T11"/>
                  </a:cxn>
                  <a:cxn ang="0">
                    <a:pos x="T12" y="T13"/>
                  </a:cxn>
                </a:cxnLst>
                <a:rect l="0" t="0" r="r" b="b"/>
                <a:pathLst>
                  <a:path w="1547" h="1569">
                    <a:moveTo>
                      <a:pt x="457" y="135"/>
                    </a:moveTo>
                    <a:cubicBezTo>
                      <a:pt x="169" y="277"/>
                      <a:pt x="0" y="600"/>
                      <a:pt x="68" y="933"/>
                    </a:cubicBezTo>
                    <a:cubicBezTo>
                      <a:pt x="149" y="1321"/>
                      <a:pt x="532" y="1569"/>
                      <a:pt x="924" y="1492"/>
                    </a:cubicBezTo>
                    <a:cubicBezTo>
                      <a:pt x="981" y="1479"/>
                      <a:pt x="1037" y="1459"/>
                      <a:pt x="1089" y="1434"/>
                    </a:cubicBezTo>
                    <a:cubicBezTo>
                      <a:pt x="1380" y="1292"/>
                      <a:pt x="1547" y="969"/>
                      <a:pt x="1481" y="635"/>
                    </a:cubicBezTo>
                    <a:cubicBezTo>
                      <a:pt x="1398" y="246"/>
                      <a:pt x="1015" y="0"/>
                      <a:pt x="625" y="77"/>
                    </a:cubicBezTo>
                    <a:cubicBezTo>
                      <a:pt x="566" y="90"/>
                      <a:pt x="510" y="110"/>
                      <a:pt x="45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4" name="Freeform 247"/>
              <p:cNvSpPr>
                <a:spLocks/>
              </p:cNvSpPr>
              <p:nvPr/>
            </p:nvSpPr>
            <p:spPr bwMode="auto">
              <a:xfrm>
                <a:off x="6913563" y="2041525"/>
                <a:ext cx="68262" cy="76200"/>
              </a:xfrm>
              <a:custGeom>
                <a:avLst/>
                <a:gdLst>
                  <a:gd name="T0" fmla="*/ 2311 w 7927"/>
                  <a:gd name="T1" fmla="*/ 5992 h 8853"/>
                  <a:gd name="T2" fmla="*/ 1234 w 7927"/>
                  <a:gd name="T3" fmla="*/ 8593 h 8853"/>
                  <a:gd name="T4" fmla="*/ 1935 w 7927"/>
                  <a:gd name="T5" fmla="*/ 8853 h 8853"/>
                  <a:gd name="T6" fmla="*/ 3015 w 7927"/>
                  <a:gd name="T7" fmla="*/ 7070 h 8853"/>
                  <a:gd name="T8" fmla="*/ 4782 w 7927"/>
                  <a:gd name="T9" fmla="*/ 5363 h 8853"/>
                  <a:gd name="T10" fmla="*/ 5219 w 7927"/>
                  <a:gd name="T11" fmla="*/ 5128 h 8853"/>
                  <a:gd name="T12" fmla="*/ 7927 w 7927"/>
                  <a:gd name="T13" fmla="*/ 4509 h 8853"/>
                  <a:gd name="T14" fmla="*/ 7694 w 7927"/>
                  <a:gd name="T15" fmla="*/ 3397 h 8853"/>
                  <a:gd name="T16" fmla="*/ 6315 w 7927"/>
                  <a:gd name="T17" fmla="*/ 4144 h 8853"/>
                  <a:gd name="T18" fmla="*/ 5454 w 7927"/>
                  <a:gd name="T19" fmla="*/ 4533 h 8853"/>
                  <a:gd name="T20" fmla="*/ 3386 w 7927"/>
                  <a:gd name="T21" fmla="*/ 4617 h 8853"/>
                  <a:gd name="T22" fmla="*/ 3675 w 7927"/>
                  <a:gd name="T23" fmla="*/ 2773 h 8853"/>
                  <a:gd name="T24" fmla="*/ 5034 w 7927"/>
                  <a:gd name="T25" fmla="*/ 295 h 8853"/>
                  <a:gd name="T26" fmla="*/ 4069 w 7927"/>
                  <a:gd name="T27" fmla="*/ 0 h 8853"/>
                  <a:gd name="T28" fmla="*/ 2785 w 7927"/>
                  <a:gd name="T29" fmla="*/ 2973 h 8853"/>
                  <a:gd name="T30" fmla="*/ 1493 w 7927"/>
                  <a:gd name="T31" fmla="*/ 5554 h 8853"/>
                  <a:gd name="T32" fmla="*/ 0 w 7927"/>
                  <a:gd name="T33" fmla="*/ 8179 h 8853"/>
                  <a:gd name="T34" fmla="*/ 904 w 7927"/>
                  <a:gd name="T35" fmla="*/ 8469 h 8853"/>
                  <a:gd name="T36" fmla="*/ 2311 w 7927"/>
                  <a:gd name="T37" fmla="*/ 5992 h 8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27" h="8853">
                    <a:moveTo>
                      <a:pt x="2311" y="5992"/>
                    </a:moveTo>
                    <a:lnTo>
                      <a:pt x="1234" y="8593"/>
                    </a:lnTo>
                    <a:lnTo>
                      <a:pt x="1935" y="8853"/>
                    </a:lnTo>
                    <a:cubicBezTo>
                      <a:pt x="1960" y="8797"/>
                      <a:pt x="2455" y="7714"/>
                      <a:pt x="3015" y="7070"/>
                    </a:cubicBezTo>
                    <a:cubicBezTo>
                      <a:pt x="3573" y="6422"/>
                      <a:pt x="3898" y="5886"/>
                      <a:pt x="4782" y="5363"/>
                    </a:cubicBezTo>
                    <a:cubicBezTo>
                      <a:pt x="4928" y="5277"/>
                      <a:pt x="5075" y="5198"/>
                      <a:pt x="5219" y="5128"/>
                    </a:cubicBezTo>
                    <a:cubicBezTo>
                      <a:pt x="6675" y="4416"/>
                      <a:pt x="7864" y="4506"/>
                      <a:pt x="7927" y="4509"/>
                    </a:cubicBezTo>
                    <a:lnTo>
                      <a:pt x="7694" y="3397"/>
                    </a:lnTo>
                    <a:cubicBezTo>
                      <a:pt x="7665" y="3415"/>
                      <a:pt x="7090" y="3767"/>
                      <a:pt x="6315" y="4144"/>
                    </a:cubicBezTo>
                    <a:cubicBezTo>
                      <a:pt x="6044" y="4279"/>
                      <a:pt x="5749" y="4412"/>
                      <a:pt x="5454" y="4533"/>
                    </a:cubicBezTo>
                    <a:cubicBezTo>
                      <a:pt x="4247" y="5022"/>
                      <a:pt x="3540" y="4849"/>
                      <a:pt x="3386" y="4617"/>
                    </a:cubicBezTo>
                    <a:cubicBezTo>
                      <a:pt x="3152" y="4272"/>
                      <a:pt x="3276" y="3690"/>
                      <a:pt x="3675" y="2773"/>
                    </a:cubicBezTo>
                    <a:cubicBezTo>
                      <a:pt x="4178" y="1648"/>
                      <a:pt x="4992" y="361"/>
                      <a:pt x="5034" y="295"/>
                    </a:cubicBezTo>
                    <a:lnTo>
                      <a:pt x="4069" y="0"/>
                    </a:lnTo>
                    <a:cubicBezTo>
                      <a:pt x="4020" y="112"/>
                      <a:pt x="3121" y="2216"/>
                      <a:pt x="2785" y="2973"/>
                    </a:cubicBezTo>
                    <a:cubicBezTo>
                      <a:pt x="2442" y="3754"/>
                      <a:pt x="1948" y="4551"/>
                      <a:pt x="1493" y="5554"/>
                    </a:cubicBezTo>
                    <a:cubicBezTo>
                      <a:pt x="995" y="6650"/>
                      <a:pt x="50" y="8102"/>
                      <a:pt x="0" y="8179"/>
                    </a:cubicBezTo>
                    <a:lnTo>
                      <a:pt x="904" y="8469"/>
                    </a:lnTo>
                    <a:lnTo>
                      <a:pt x="2311" y="59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5" name="Freeform 248"/>
              <p:cNvSpPr>
                <a:spLocks/>
              </p:cNvSpPr>
              <p:nvPr/>
            </p:nvSpPr>
            <p:spPr bwMode="auto">
              <a:xfrm>
                <a:off x="6894513" y="1901825"/>
                <a:ext cx="39687" cy="39687"/>
              </a:xfrm>
              <a:custGeom>
                <a:avLst/>
                <a:gdLst>
                  <a:gd name="T0" fmla="*/ 506 w 4649"/>
                  <a:gd name="T1" fmla="*/ 3282 h 4570"/>
                  <a:gd name="T2" fmla="*/ 2954 w 4649"/>
                  <a:gd name="T3" fmla="*/ 4267 h 4570"/>
                  <a:gd name="T4" fmla="*/ 4300 w 4649"/>
                  <a:gd name="T5" fmla="*/ 1662 h 4570"/>
                  <a:gd name="T6" fmla="*/ 4142 w 4649"/>
                  <a:gd name="T7" fmla="*/ 1289 h 4570"/>
                  <a:gd name="T8" fmla="*/ 1702 w 4649"/>
                  <a:gd name="T9" fmla="*/ 305 h 4570"/>
                  <a:gd name="T10" fmla="*/ 347 w 4649"/>
                  <a:gd name="T11" fmla="*/ 2913 h 4570"/>
                  <a:gd name="T12" fmla="*/ 506 w 4649"/>
                  <a:gd name="T13" fmla="*/ 3282 h 4570"/>
                </a:gdLst>
                <a:ahLst/>
                <a:cxnLst>
                  <a:cxn ang="0">
                    <a:pos x="T0" y="T1"/>
                  </a:cxn>
                  <a:cxn ang="0">
                    <a:pos x="T2" y="T3"/>
                  </a:cxn>
                  <a:cxn ang="0">
                    <a:pos x="T4" y="T5"/>
                  </a:cxn>
                  <a:cxn ang="0">
                    <a:pos x="T6" y="T7"/>
                  </a:cxn>
                  <a:cxn ang="0">
                    <a:pos x="T8" y="T9"/>
                  </a:cxn>
                  <a:cxn ang="0">
                    <a:pos x="T10" y="T11"/>
                  </a:cxn>
                  <a:cxn ang="0">
                    <a:pos x="T12" y="T13"/>
                  </a:cxn>
                </a:cxnLst>
                <a:rect l="0" t="0" r="r" b="b"/>
                <a:pathLst>
                  <a:path w="4649" h="4570">
                    <a:moveTo>
                      <a:pt x="506" y="3282"/>
                    </a:moveTo>
                    <a:cubicBezTo>
                      <a:pt x="974" y="4137"/>
                      <a:pt x="1991" y="4570"/>
                      <a:pt x="2954" y="4267"/>
                    </a:cubicBezTo>
                    <a:cubicBezTo>
                      <a:pt x="4049" y="3920"/>
                      <a:pt x="4649" y="2755"/>
                      <a:pt x="4300" y="1662"/>
                    </a:cubicBezTo>
                    <a:cubicBezTo>
                      <a:pt x="4257" y="1529"/>
                      <a:pt x="4207" y="1405"/>
                      <a:pt x="4142" y="1289"/>
                    </a:cubicBezTo>
                    <a:cubicBezTo>
                      <a:pt x="3679" y="438"/>
                      <a:pt x="2663" y="0"/>
                      <a:pt x="1702" y="305"/>
                    </a:cubicBezTo>
                    <a:cubicBezTo>
                      <a:pt x="609" y="654"/>
                      <a:pt x="0" y="1821"/>
                      <a:pt x="347" y="2913"/>
                    </a:cubicBezTo>
                    <a:cubicBezTo>
                      <a:pt x="390" y="3043"/>
                      <a:pt x="444" y="3167"/>
                      <a:pt x="506" y="3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6" name="Freeform 249"/>
              <p:cNvSpPr>
                <a:spLocks/>
              </p:cNvSpPr>
              <p:nvPr/>
            </p:nvSpPr>
            <p:spPr bwMode="auto">
              <a:xfrm>
                <a:off x="7104063" y="1736725"/>
                <a:ext cx="101600" cy="101600"/>
              </a:xfrm>
              <a:custGeom>
                <a:avLst/>
                <a:gdLst>
                  <a:gd name="T0" fmla="*/ 8355 w 11766"/>
                  <a:gd name="T1" fmla="*/ 10393 h 11761"/>
                  <a:gd name="T2" fmla="*/ 10402 w 11766"/>
                  <a:gd name="T3" fmla="*/ 3406 h 11761"/>
                  <a:gd name="T4" fmla="*/ 3420 w 11766"/>
                  <a:gd name="T5" fmla="*/ 1359 h 11761"/>
                  <a:gd name="T6" fmla="*/ 1362 w 11766"/>
                  <a:gd name="T7" fmla="*/ 8345 h 11761"/>
                  <a:gd name="T8" fmla="*/ 8355 w 11766"/>
                  <a:gd name="T9" fmla="*/ 10393 h 11761"/>
                </a:gdLst>
                <a:ahLst/>
                <a:cxnLst>
                  <a:cxn ang="0">
                    <a:pos x="T0" y="T1"/>
                  </a:cxn>
                  <a:cxn ang="0">
                    <a:pos x="T2" y="T3"/>
                  </a:cxn>
                  <a:cxn ang="0">
                    <a:pos x="T4" y="T5"/>
                  </a:cxn>
                  <a:cxn ang="0">
                    <a:pos x="T6" y="T7"/>
                  </a:cxn>
                  <a:cxn ang="0">
                    <a:pos x="T8" y="T9"/>
                  </a:cxn>
                </a:cxnLst>
                <a:rect l="0" t="0" r="r" b="b"/>
                <a:pathLst>
                  <a:path w="11766" h="11761">
                    <a:moveTo>
                      <a:pt x="8355" y="10393"/>
                    </a:moveTo>
                    <a:cubicBezTo>
                      <a:pt x="10846" y="9035"/>
                      <a:pt x="11766" y="5900"/>
                      <a:pt x="10402" y="3406"/>
                    </a:cubicBezTo>
                    <a:cubicBezTo>
                      <a:pt x="9038" y="908"/>
                      <a:pt x="5909" y="0"/>
                      <a:pt x="3420" y="1359"/>
                    </a:cubicBezTo>
                    <a:cubicBezTo>
                      <a:pt x="920" y="2725"/>
                      <a:pt x="0" y="5848"/>
                      <a:pt x="1362" y="8345"/>
                    </a:cubicBezTo>
                    <a:cubicBezTo>
                      <a:pt x="2728" y="10841"/>
                      <a:pt x="5859" y="11761"/>
                      <a:pt x="8355" y="103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7" name="Freeform 250"/>
              <p:cNvSpPr>
                <a:spLocks/>
              </p:cNvSpPr>
              <p:nvPr/>
            </p:nvSpPr>
            <p:spPr bwMode="auto">
              <a:xfrm>
                <a:off x="6823075" y="1833563"/>
                <a:ext cx="223837" cy="187325"/>
              </a:xfrm>
              <a:custGeom>
                <a:avLst/>
                <a:gdLst>
                  <a:gd name="T0" fmla="*/ 17674 w 25975"/>
                  <a:gd name="T1" fmla="*/ 15639 h 21629"/>
                  <a:gd name="T2" fmla="*/ 25422 w 25975"/>
                  <a:gd name="T3" fmla="*/ 17983 h 21629"/>
                  <a:gd name="T4" fmla="*/ 25975 w 25975"/>
                  <a:gd name="T5" fmla="*/ 15896 h 21629"/>
                  <a:gd name="T6" fmla="*/ 20550 w 25975"/>
                  <a:gd name="T7" fmla="*/ 13315 h 21629"/>
                  <a:gd name="T8" fmla="*/ 15153 w 25975"/>
                  <a:gd name="T9" fmla="*/ 8748 h 21629"/>
                  <a:gd name="T10" fmla="*/ 13842 w 25975"/>
                  <a:gd name="T11" fmla="*/ 6698 h 21629"/>
                  <a:gd name="T12" fmla="*/ 11795 w 25975"/>
                  <a:gd name="T13" fmla="*/ 0 h 21629"/>
                  <a:gd name="T14" fmla="*/ 8681 w 25975"/>
                  <a:gd name="T15" fmla="*/ 988 h 21629"/>
                  <a:gd name="T16" fmla="*/ 12336 w 25975"/>
                  <a:gd name="T17" fmla="*/ 6613 h 21629"/>
                  <a:gd name="T18" fmla="*/ 12577 w 25975"/>
                  <a:gd name="T19" fmla="*/ 7063 h 21629"/>
                  <a:gd name="T20" fmla="*/ 13429 w 25975"/>
                  <a:gd name="T21" fmla="*/ 12961 h 21629"/>
                  <a:gd name="T22" fmla="*/ 8059 w 25975"/>
                  <a:gd name="T23" fmla="*/ 12663 h 21629"/>
                  <a:gd name="T24" fmla="*/ 561 w 25975"/>
                  <a:gd name="T25" fmla="*/ 9503 h 21629"/>
                  <a:gd name="T26" fmla="*/ 0 w 25975"/>
                  <a:gd name="T27" fmla="*/ 12357 h 21629"/>
                  <a:gd name="T28" fmla="*/ 8886 w 25975"/>
                  <a:gd name="T29" fmla="*/ 15156 h 21629"/>
                  <a:gd name="T30" fmla="*/ 16646 w 25975"/>
                  <a:gd name="T31" fmla="*/ 18116 h 21629"/>
                  <a:gd name="T32" fmla="*/ 24602 w 25975"/>
                  <a:gd name="T33" fmla="*/ 21629 h 21629"/>
                  <a:gd name="T34" fmla="*/ 25165 w 25975"/>
                  <a:gd name="T35" fmla="*/ 18951 h 21629"/>
                  <a:gd name="T36" fmla="*/ 17674 w 25975"/>
                  <a:gd name="T37" fmla="*/ 15639 h 2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75" h="21629">
                    <a:moveTo>
                      <a:pt x="17674" y="15639"/>
                    </a:moveTo>
                    <a:lnTo>
                      <a:pt x="25422" y="17983"/>
                    </a:lnTo>
                    <a:lnTo>
                      <a:pt x="25975" y="15896"/>
                    </a:lnTo>
                    <a:cubicBezTo>
                      <a:pt x="25807" y="15839"/>
                      <a:pt x="22559" y="14726"/>
                      <a:pt x="20550" y="13315"/>
                    </a:cubicBezTo>
                    <a:cubicBezTo>
                      <a:pt x="18540" y="11904"/>
                      <a:pt x="16908" y="11126"/>
                      <a:pt x="15153" y="8748"/>
                    </a:cubicBezTo>
                    <a:cubicBezTo>
                      <a:pt x="14642" y="8058"/>
                      <a:pt x="14209" y="7370"/>
                      <a:pt x="13842" y="6698"/>
                    </a:cubicBezTo>
                    <a:cubicBezTo>
                      <a:pt x="11873" y="3094"/>
                      <a:pt x="11803" y="158"/>
                      <a:pt x="11795" y="0"/>
                    </a:cubicBezTo>
                    <a:lnTo>
                      <a:pt x="8681" y="988"/>
                    </a:lnTo>
                    <a:cubicBezTo>
                      <a:pt x="8785" y="1121"/>
                      <a:pt x="10726" y="3666"/>
                      <a:pt x="12336" y="6613"/>
                    </a:cubicBezTo>
                    <a:cubicBezTo>
                      <a:pt x="12417" y="6763"/>
                      <a:pt x="12498" y="6914"/>
                      <a:pt x="12577" y="7063"/>
                    </a:cubicBezTo>
                    <a:cubicBezTo>
                      <a:pt x="14329" y="10389"/>
                      <a:pt x="14028" y="12458"/>
                      <a:pt x="13429" y="12961"/>
                    </a:cubicBezTo>
                    <a:cubicBezTo>
                      <a:pt x="12502" y="13747"/>
                      <a:pt x="10796" y="13554"/>
                      <a:pt x="8059" y="12663"/>
                    </a:cubicBezTo>
                    <a:cubicBezTo>
                      <a:pt x="4686" y="11570"/>
                      <a:pt x="769" y="9608"/>
                      <a:pt x="561" y="9503"/>
                    </a:cubicBezTo>
                    <a:lnTo>
                      <a:pt x="0" y="12357"/>
                    </a:lnTo>
                    <a:cubicBezTo>
                      <a:pt x="333" y="12460"/>
                      <a:pt x="6618" y="14428"/>
                      <a:pt x="8886" y="15156"/>
                    </a:cubicBezTo>
                    <a:cubicBezTo>
                      <a:pt x="11222" y="15912"/>
                      <a:pt x="13647" y="17098"/>
                      <a:pt x="16646" y="18116"/>
                    </a:cubicBezTo>
                    <a:cubicBezTo>
                      <a:pt x="19940" y="19223"/>
                      <a:pt x="24367" y="21509"/>
                      <a:pt x="24602" y="21629"/>
                    </a:cubicBezTo>
                    <a:lnTo>
                      <a:pt x="25165" y="18951"/>
                    </a:lnTo>
                    <a:lnTo>
                      <a:pt x="17674" y="156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8" name="Freeform 251"/>
              <p:cNvSpPr>
                <a:spLocks/>
              </p:cNvSpPr>
              <p:nvPr/>
            </p:nvSpPr>
            <p:spPr bwMode="auto">
              <a:xfrm>
                <a:off x="6978650" y="1620838"/>
                <a:ext cx="371475" cy="519112"/>
              </a:xfrm>
              <a:custGeom>
                <a:avLst/>
                <a:gdLst>
                  <a:gd name="T0" fmla="*/ 17924 w 43017"/>
                  <a:gd name="T1" fmla="*/ 41248 h 60076"/>
                  <a:gd name="T2" fmla="*/ 10748 w 43017"/>
                  <a:gd name="T3" fmla="*/ 59024 h 60076"/>
                  <a:gd name="T4" fmla="*/ 15456 w 43017"/>
                  <a:gd name="T5" fmla="*/ 60076 h 60076"/>
                  <a:gd name="T6" fmla="*/ 24099 w 43017"/>
                  <a:gd name="T7" fmla="*/ 43655 h 60076"/>
                  <a:gd name="T8" fmla="*/ 32133 w 43017"/>
                  <a:gd name="T9" fmla="*/ 24688 h 60076"/>
                  <a:gd name="T10" fmla="*/ 43017 w 43017"/>
                  <a:gd name="T11" fmla="*/ 1718 h 60076"/>
                  <a:gd name="T12" fmla="*/ 36299 w 43017"/>
                  <a:gd name="T13" fmla="*/ 76 h 60076"/>
                  <a:gd name="T14" fmla="*/ 29085 w 43017"/>
                  <a:gd name="T15" fmla="*/ 18928 h 60076"/>
                  <a:gd name="T16" fmla="*/ 20417 w 43017"/>
                  <a:gd name="T17" fmla="*/ 29056 h 60076"/>
                  <a:gd name="T18" fmla="*/ 13645 w 43017"/>
                  <a:gd name="T19" fmla="*/ 22889 h 60076"/>
                  <a:gd name="T20" fmla="*/ 11305 w 43017"/>
                  <a:gd name="T21" fmla="*/ 17415 h 60076"/>
                  <a:gd name="T22" fmla="*/ 7114 w 43017"/>
                  <a:gd name="T23" fmla="*/ 0 h 60076"/>
                  <a:gd name="T24" fmla="*/ 0 w 43017"/>
                  <a:gd name="T25" fmla="*/ 3889 h 60076"/>
                  <a:gd name="T26" fmla="*/ 5135 w 43017"/>
                  <a:gd name="T27" fmla="*/ 11195 h 60076"/>
                  <a:gd name="T28" fmla="*/ 9919 w 43017"/>
                  <a:gd name="T29" fmla="*/ 24917 h 60076"/>
                  <a:gd name="T30" fmla="*/ 8826 w 43017"/>
                  <a:gd name="T31" fmla="*/ 42413 h 60076"/>
                  <a:gd name="T32" fmla="*/ 3623 w 43017"/>
                  <a:gd name="T33" fmla="*/ 57696 h 60076"/>
                  <a:gd name="T34" fmla="*/ 8453 w 43017"/>
                  <a:gd name="T35" fmla="*/ 58383 h 60076"/>
                  <a:gd name="T36" fmla="*/ 17924 w 43017"/>
                  <a:gd name="T37" fmla="*/ 41248 h 60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17" h="60076">
                    <a:moveTo>
                      <a:pt x="17924" y="41248"/>
                    </a:moveTo>
                    <a:lnTo>
                      <a:pt x="10748" y="59024"/>
                    </a:lnTo>
                    <a:lnTo>
                      <a:pt x="15456" y="60076"/>
                    </a:lnTo>
                    <a:cubicBezTo>
                      <a:pt x="15706" y="59644"/>
                      <a:pt x="20444" y="51458"/>
                      <a:pt x="24099" y="43655"/>
                    </a:cubicBezTo>
                    <a:cubicBezTo>
                      <a:pt x="27429" y="36548"/>
                      <a:pt x="29473" y="30181"/>
                      <a:pt x="32133" y="24688"/>
                    </a:cubicBezTo>
                    <a:cubicBezTo>
                      <a:pt x="34710" y="19369"/>
                      <a:pt x="42602" y="2602"/>
                      <a:pt x="43017" y="1718"/>
                    </a:cubicBezTo>
                    <a:lnTo>
                      <a:pt x="36299" y="76"/>
                    </a:lnTo>
                    <a:cubicBezTo>
                      <a:pt x="36132" y="622"/>
                      <a:pt x="32909" y="11004"/>
                      <a:pt x="29085" y="18928"/>
                    </a:cubicBezTo>
                    <a:cubicBezTo>
                      <a:pt x="25990" y="25352"/>
                      <a:pt x="23398" y="28745"/>
                      <a:pt x="20417" y="29056"/>
                    </a:cubicBezTo>
                    <a:cubicBezTo>
                      <a:pt x="18947" y="29214"/>
                      <a:pt x="16179" y="27528"/>
                      <a:pt x="13645" y="22889"/>
                    </a:cubicBezTo>
                    <a:cubicBezTo>
                      <a:pt x="12823" y="21387"/>
                      <a:pt x="12024" y="19575"/>
                      <a:pt x="11305" y="17415"/>
                    </a:cubicBezTo>
                    <a:cubicBezTo>
                      <a:pt x="8528" y="9121"/>
                      <a:pt x="7186" y="457"/>
                      <a:pt x="7114" y="0"/>
                    </a:cubicBezTo>
                    <a:lnTo>
                      <a:pt x="0" y="3889"/>
                    </a:lnTo>
                    <a:cubicBezTo>
                      <a:pt x="126" y="4015"/>
                      <a:pt x="2543" y="6452"/>
                      <a:pt x="5135" y="11195"/>
                    </a:cubicBezTo>
                    <a:cubicBezTo>
                      <a:pt x="7027" y="14656"/>
                      <a:pt x="8943" y="19279"/>
                      <a:pt x="9919" y="24917"/>
                    </a:cubicBezTo>
                    <a:cubicBezTo>
                      <a:pt x="11163" y="32145"/>
                      <a:pt x="9747" y="36390"/>
                      <a:pt x="8826" y="42413"/>
                    </a:cubicBezTo>
                    <a:cubicBezTo>
                      <a:pt x="7915" y="48432"/>
                      <a:pt x="3837" y="57233"/>
                      <a:pt x="3623" y="57696"/>
                    </a:cubicBezTo>
                    <a:lnTo>
                      <a:pt x="8453" y="58383"/>
                    </a:lnTo>
                    <a:lnTo>
                      <a:pt x="17924" y="41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9" name="Freeform 252"/>
              <p:cNvSpPr>
                <a:spLocks/>
              </p:cNvSpPr>
              <p:nvPr/>
            </p:nvSpPr>
            <p:spPr bwMode="auto">
              <a:xfrm>
                <a:off x="9753600" y="2105025"/>
                <a:ext cx="42862" cy="46037"/>
              </a:xfrm>
              <a:custGeom>
                <a:avLst/>
                <a:gdLst>
                  <a:gd name="T0" fmla="*/ 131 w 4953"/>
                  <a:gd name="T1" fmla="*/ 3345 h 5331"/>
                  <a:gd name="T2" fmla="*/ 1990 w 4953"/>
                  <a:gd name="T3" fmla="*/ 5052 h 5331"/>
                  <a:gd name="T4" fmla="*/ 4874 w 4953"/>
                  <a:gd name="T5" fmla="*/ 3154 h 5331"/>
                  <a:gd name="T6" fmla="*/ 4826 w 4953"/>
                  <a:gd name="T7" fmla="*/ 1984 h 5331"/>
                  <a:gd name="T8" fmla="*/ 2966 w 4953"/>
                  <a:gd name="T9" fmla="*/ 273 h 5331"/>
                  <a:gd name="T10" fmla="*/ 83 w 4953"/>
                  <a:gd name="T11" fmla="*/ 2175 h 5331"/>
                  <a:gd name="T12" fmla="*/ 131 w 4953"/>
                  <a:gd name="T13" fmla="*/ 3345 h 5331"/>
                </a:gdLst>
                <a:ahLst/>
                <a:cxnLst>
                  <a:cxn ang="0">
                    <a:pos x="T0" y="T1"/>
                  </a:cxn>
                  <a:cxn ang="0">
                    <a:pos x="T2" y="T3"/>
                  </a:cxn>
                  <a:cxn ang="0">
                    <a:pos x="T4" y="T5"/>
                  </a:cxn>
                  <a:cxn ang="0">
                    <a:pos x="T6" y="T7"/>
                  </a:cxn>
                  <a:cxn ang="0">
                    <a:pos x="T8" y="T9"/>
                  </a:cxn>
                  <a:cxn ang="0">
                    <a:pos x="T10" y="T11"/>
                  </a:cxn>
                  <a:cxn ang="0">
                    <a:pos x="T12" y="T13"/>
                  </a:cxn>
                </a:cxnLst>
                <a:rect l="0" t="0" r="r" b="b"/>
                <a:pathLst>
                  <a:path w="4953" h="5331">
                    <a:moveTo>
                      <a:pt x="131" y="3345"/>
                    </a:moveTo>
                    <a:cubicBezTo>
                      <a:pt x="378" y="4188"/>
                      <a:pt x="1071" y="4869"/>
                      <a:pt x="1990" y="5052"/>
                    </a:cubicBezTo>
                    <a:cubicBezTo>
                      <a:pt x="3312" y="5331"/>
                      <a:pt x="4597" y="4479"/>
                      <a:pt x="4874" y="3154"/>
                    </a:cubicBezTo>
                    <a:cubicBezTo>
                      <a:pt x="4953" y="2754"/>
                      <a:pt x="4934" y="2355"/>
                      <a:pt x="4826" y="1984"/>
                    </a:cubicBezTo>
                    <a:cubicBezTo>
                      <a:pt x="4579" y="1143"/>
                      <a:pt x="3886" y="460"/>
                      <a:pt x="2966" y="273"/>
                    </a:cubicBezTo>
                    <a:cubicBezTo>
                      <a:pt x="1641" y="0"/>
                      <a:pt x="351" y="856"/>
                      <a:pt x="83" y="2175"/>
                    </a:cubicBezTo>
                    <a:cubicBezTo>
                      <a:pt x="0" y="2576"/>
                      <a:pt x="24" y="2976"/>
                      <a:pt x="131" y="3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0" name="Freeform 253"/>
              <p:cNvSpPr>
                <a:spLocks/>
              </p:cNvSpPr>
              <p:nvPr/>
            </p:nvSpPr>
            <p:spPr bwMode="auto">
              <a:xfrm>
                <a:off x="9942513" y="2152650"/>
                <a:ext cx="20637" cy="22225"/>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1" name="Freeform 254"/>
              <p:cNvSpPr>
                <a:spLocks/>
              </p:cNvSpPr>
              <p:nvPr/>
            </p:nvSpPr>
            <p:spPr bwMode="auto">
              <a:xfrm>
                <a:off x="9872663" y="2112963"/>
                <a:ext cx="138112" cy="101600"/>
              </a:xfrm>
              <a:custGeom>
                <a:avLst/>
                <a:gdLst>
                  <a:gd name="T0" fmla="*/ 6542 w 15949"/>
                  <a:gd name="T1" fmla="*/ 5171 h 11961"/>
                  <a:gd name="T2" fmla="*/ 3433 w 15949"/>
                  <a:gd name="T3" fmla="*/ 7903 h 11961"/>
                  <a:gd name="T4" fmla="*/ 0 w 15949"/>
                  <a:gd name="T5" fmla="*/ 9579 h 11961"/>
                  <a:gd name="T6" fmla="*/ 689 w 15949"/>
                  <a:gd name="T7" fmla="*/ 10505 h 11961"/>
                  <a:gd name="T8" fmla="*/ 5146 w 15949"/>
                  <a:gd name="T9" fmla="*/ 9236 h 11961"/>
                  <a:gd name="T10" fmla="*/ 969 w 15949"/>
                  <a:gd name="T11" fmla="*/ 10996 h 11961"/>
                  <a:gd name="T12" fmla="*/ 1576 w 15949"/>
                  <a:gd name="T13" fmla="*/ 11961 h 11961"/>
                  <a:gd name="T14" fmla="*/ 5768 w 15949"/>
                  <a:gd name="T15" fmla="*/ 10667 h 11961"/>
                  <a:gd name="T16" fmla="*/ 10289 w 15949"/>
                  <a:gd name="T17" fmla="*/ 8848 h 11961"/>
                  <a:gd name="T18" fmla="*/ 15949 w 15949"/>
                  <a:gd name="T19" fmla="*/ 6841 h 11961"/>
                  <a:gd name="T20" fmla="*/ 15106 w 15949"/>
                  <a:gd name="T21" fmla="*/ 5439 h 11961"/>
                  <a:gd name="T22" fmla="*/ 10740 w 15949"/>
                  <a:gd name="T23" fmla="*/ 7381 h 11961"/>
                  <a:gd name="T24" fmla="*/ 7599 w 15949"/>
                  <a:gd name="T25" fmla="*/ 7617 h 11961"/>
                  <a:gd name="T26" fmla="*/ 7380 w 15949"/>
                  <a:gd name="T27" fmla="*/ 7236 h 11961"/>
                  <a:gd name="T28" fmla="*/ 8034 w 15949"/>
                  <a:gd name="T29" fmla="*/ 4146 h 11961"/>
                  <a:gd name="T30" fmla="*/ 10250 w 15949"/>
                  <a:gd name="T31" fmla="*/ 536 h 11961"/>
                  <a:gd name="T32" fmla="*/ 8417 w 15949"/>
                  <a:gd name="T33" fmla="*/ 0 h 11961"/>
                  <a:gd name="T34" fmla="*/ 6542 w 15949"/>
                  <a:gd name="T35" fmla="*/ 5171 h 1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49" h="11961">
                    <a:moveTo>
                      <a:pt x="6542" y="5171"/>
                    </a:moveTo>
                    <a:cubicBezTo>
                      <a:pt x="5541" y="6578"/>
                      <a:pt x="4592" y="7054"/>
                      <a:pt x="3433" y="7903"/>
                    </a:cubicBezTo>
                    <a:cubicBezTo>
                      <a:pt x="2268" y="8753"/>
                      <a:pt x="115" y="9538"/>
                      <a:pt x="0" y="9579"/>
                    </a:cubicBezTo>
                    <a:lnTo>
                      <a:pt x="689" y="10505"/>
                    </a:lnTo>
                    <a:lnTo>
                      <a:pt x="5146" y="9236"/>
                    </a:lnTo>
                    <a:lnTo>
                      <a:pt x="969" y="10996"/>
                    </a:lnTo>
                    <a:lnTo>
                      <a:pt x="1576" y="11961"/>
                    </a:lnTo>
                    <a:cubicBezTo>
                      <a:pt x="1691" y="11930"/>
                      <a:pt x="3852" y="11359"/>
                      <a:pt x="5768" y="10667"/>
                    </a:cubicBezTo>
                    <a:cubicBezTo>
                      <a:pt x="7518" y="10041"/>
                      <a:pt x="8922" y="9321"/>
                      <a:pt x="10289" y="8848"/>
                    </a:cubicBezTo>
                    <a:cubicBezTo>
                      <a:pt x="11607" y="8393"/>
                      <a:pt x="15731" y="6918"/>
                      <a:pt x="15949" y="6841"/>
                    </a:cubicBezTo>
                    <a:lnTo>
                      <a:pt x="15106" y="5439"/>
                    </a:lnTo>
                    <a:cubicBezTo>
                      <a:pt x="14985" y="5502"/>
                      <a:pt x="12708" y="6693"/>
                      <a:pt x="10740" y="7381"/>
                    </a:cubicBezTo>
                    <a:cubicBezTo>
                      <a:pt x="9154" y="7931"/>
                      <a:pt x="8149" y="8068"/>
                      <a:pt x="7599" y="7617"/>
                    </a:cubicBezTo>
                    <a:cubicBezTo>
                      <a:pt x="7511" y="7545"/>
                      <a:pt x="7434" y="7416"/>
                      <a:pt x="7380" y="7236"/>
                    </a:cubicBezTo>
                    <a:cubicBezTo>
                      <a:pt x="7218" y="6684"/>
                      <a:pt x="7290" y="5631"/>
                      <a:pt x="8034" y="4146"/>
                    </a:cubicBezTo>
                    <a:cubicBezTo>
                      <a:pt x="8959" y="2299"/>
                      <a:pt x="10183" y="626"/>
                      <a:pt x="10250" y="536"/>
                    </a:cubicBezTo>
                    <a:lnTo>
                      <a:pt x="8417" y="0"/>
                    </a:lnTo>
                    <a:cubicBezTo>
                      <a:pt x="8413" y="131"/>
                      <a:pt x="8397" y="2547"/>
                      <a:pt x="6542" y="5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2" name="Freeform 255"/>
              <p:cNvSpPr>
                <a:spLocks/>
              </p:cNvSpPr>
              <p:nvPr/>
            </p:nvSpPr>
            <p:spPr bwMode="auto">
              <a:xfrm>
                <a:off x="9674225" y="2278063"/>
                <a:ext cx="33337" cy="36512"/>
              </a:xfrm>
              <a:custGeom>
                <a:avLst/>
                <a:gdLst>
                  <a:gd name="T0" fmla="*/ 3844 w 4004"/>
                  <a:gd name="T1" fmla="*/ 1634 h 4346"/>
                  <a:gd name="T2" fmla="*/ 3127 w 4004"/>
                  <a:gd name="T3" fmla="*/ 624 h 4346"/>
                  <a:gd name="T4" fmla="*/ 447 w 4004"/>
                  <a:gd name="T5" fmla="*/ 1046 h 4346"/>
                  <a:gd name="T6" fmla="*/ 160 w 4004"/>
                  <a:gd name="T7" fmla="*/ 2716 h 4346"/>
                  <a:gd name="T8" fmla="*/ 872 w 4004"/>
                  <a:gd name="T9" fmla="*/ 3726 h 4346"/>
                  <a:gd name="T10" fmla="*/ 3553 w 4004"/>
                  <a:gd name="T11" fmla="*/ 3298 h 4346"/>
                  <a:gd name="T12" fmla="*/ 3844 w 4004"/>
                  <a:gd name="T13" fmla="*/ 1634 h 4346"/>
                </a:gdLst>
                <a:ahLst/>
                <a:cxnLst>
                  <a:cxn ang="0">
                    <a:pos x="T0" y="T1"/>
                  </a:cxn>
                  <a:cxn ang="0">
                    <a:pos x="T2" y="T3"/>
                  </a:cxn>
                  <a:cxn ang="0">
                    <a:pos x="T4" y="T5"/>
                  </a:cxn>
                  <a:cxn ang="0">
                    <a:pos x="T6" y="T7"/>
                  </a:cxn>
                  <a:cxn ang="0">
                    <a:pos x="T8" y="T9"/>
                  </a:cxn>
                  <a:cxn ang="0">
                    <a:pos x="T10" y="T11"/>
                  </a:cxn>
                  <a:cxn ang="0">
                    <a:pos x="T12" y="T13"/>
                  </a:cxn>
                </a:cxnLst>
                <a:rect l="0" t="0" r="r" b="b"/>
                <a:pathLst>
                  <a:path w="4004" h="4346">
                    <a:moveTo>
                      <a:pt x="3844" y="1634"/>
                    </a:moveTo>
                    <a:cubicBezTo>
                      <a:pt x="3727" y="1240"/>
                      <a:pt x="3486" y="883"/>
                      <a:pt x="3127" y="624"/>
                    </a:cubicBezTo>
                    <a:cubicBezTo>
                      <a:pt x="2272" y="0"/>
                      <a:pt x="1067" y="187"/>
                      <a:pt x="447" y="1046"/>
                    </a:cubicBezTo>
                    <a:cubicBezTo>
                      <a:pt x="84" y="1549"/>
                      <a:pt x="0" y="2166"/>
                      <a:pt x="160" y="2716"/>
                    </a:cubicBezTo>
                    <a:cubicBezTo>
                      <a:pt x="275" y="3106"/>
                      <a:pt x="514" y="3465"/>
                      <a:pt x="872" y="3726"/>
                    </a:cubicBezTo>
                    <a:cubicBezTo>
                      <a:pt x="1734" y="4346"/>
                      <a:pt x="2931" y="4152"/>
                      <a:pt x="3553" y="3298"/>
                    </a:cubicBezTo>
                    <a:cubicBezTo>
                      <a:pt x="3916" y="2800"/>
                      <a:pt x="4004" y="2184"/>
                      <a:pt x="3844" y="16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3" name="Freeform 256"/>
              <p:cNvSpPr>
                <a:spLocks/>
              </p:cNvSpPr>
              <p:nvPr/>
            </p:nvSpPr>
            <p:spPr bwMode="auto">
              <a:xfrm>
                <a:off x="9672638" y="2019300"/>
                <a:ext cx="231775" cy="258762"/>
              </a:xfrm>
              <a:custGeom>
                <a:avLst/>
                <a:gdLst>
                  <a:gd name="T0" fmla="*/ 20363 w 26907"/>
                  <a:gd name="T1" fmla="*/ 29942 h 29942"/>
                  <a:gd name="T2" fmla="*/ 22730 w 26907"/>
                  <a:gd name="T3" fmla="*/ 29045 h 29942"/>
                  <a:gd name="T4" fmla="*/ 19037 w 26907"/>
                  <a:gd name="T5" fmla="*/ 20268 h 29942"/>
                  <a:gd name="T6" fmla="*/ 23842 w 26907"/>
                  <a:gd name="T7" fmla="*/ 28619 h 29942"/>
                  <a:gd name="T8" fmla="*/ 26907 w 26907"/>
                  <a:gd name="T9" fmla="*/ 27626 h 29942"/>
                  <a:gd name="T10" fmla="*/ 21801 w 26907"/>
                  <a:gd name="T11" fmla="*/ 18762 h 29942"/>
                  <a:gd name="T12" fmla="*/ 17379 w 26907"/>
                  <a:gd name="T13" fmla="*/ 10049 h 29942"/>
                  <a:gd name="T14" fmla="*/ 13000 w 26907"/>
                  <a:gd name="T15" fmla="*/ 0 h 29942"/>
                  <a:gd name="T16" fmla="*/ 9740 w 26907"/>
                  <a:gd name="T17" fmla="*/ 1003 h 29942"/>
                  <a:gd name="T18" fmla="*/ 14362 w 26907"/>
                  <a:gd name="T19" fmla="*/ 9391 h 29942"/>
                  <a:gd name="T20" fmla="*/ 15451 w 26907"/>
                  <a:gd name="T21" fmla="*/ 12232 h 29942"/>
                  <a:gd name="T22" fmla="*/ 15381 w 26907"/>
                  <a:gd name="T23" fmla="*/ 15633 h 29942"/>
                  <a:gd name="T24" fmla="*/ 8363 w 26907"/>
                  <a:gd name="T25" fmla="*/ 15365 h 29942"/>
                  <a:gd name="T26" fmla="*/ 770 w 26907"/>
                  <a:gd name="T27" fmla="*/ 11555 h 29942"/>
                  <a:gd name="T28" fmla="*/ 0 w 26907"/>
                  <a:gd name="T29" fmla="*/ 15322 h 29942"/>
                  <a:gd name="T30" fmla="*/ 10658 w 26907"/>
                  <a:gd name="T31" fmla="*/ 18169 h 29942"/>
                  <a:gd name="T32" fmla="*/ 16668 w 26907"/>
                  <a:gd name="T33" fmla="*/ 23912 h 29942"/>
                  <a:gd name="T34" fmla="*/ 20363 w 26907"/>
                  <a:gd name="T35" fmla="*/ 29942 h 29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07" h="29942">
                    <a:moveTo>
                      <a:pt x="20363" y="29942"/>
                    </a:moveTo>
                    <a:lnTo>
                      <a:pt x="22730" y="29045"/>
                    </a:lnTo>
                    <a:lnTo>
                      <a:pt x="19037" y="20268"/>
                    </a:lnTo>
                    <a:lnTo>
                      <a:pt x="23842" y="28619"/>
                    </a:lnTo>
                    <a:lnTo>
                      <a:pt x="26907" y="27626"/>
                    </a:lnTo>
                    <a:cubicBezTo>
                      <a:pt x="26736" y="27367"/>
                      <a:pt x="23510" y="22475"/>
                      <a:pt x="21801" y="18762"/>
                    </a:cubicBezTo>
                    <a:cubicBezTo>
                      <a:pt x="20239" y="15377"/>
                      <a:pt x="18560" y="12694"/>
                      <a:pt x="17379" y="10049"/>
                    </a:cubicBezTo>
                    <a:cubicBezTo>
                      <a:pt x="16244" y="7486"/>
                      <a:pt x="13161" y="376"/>
                      <a:pt x="13000" y="0"/>
                    </a:cubicBezTo>
                    <a:lnTo>
                      <a:pt x="9740" y="1003"/>
                    </a:lnTo>
                    <a:cubicBezTo>
                      <a:pt x="9885" y="1233"/>
                      <a:pt x="12656" y="5575"/>
                      <a:pt x="14362" y="9391"/>
                    </a:cubicBezTo>
                    <a:cubicBezTo>
                      <a:pt x="14842" y="10467"/>
                      <a:pt x="15208" y="11411"/>
                      <a:pt x="15451" y="12232"/>
                    </a:cubicBezTo>
                    <a:cubicBezTo>
                      <a:pt x="15897" y="13762"/>
                      <a:pt x="15902" y="14865"/>
                      <a:pt x="15381" y="15633"/>
                    </a:cubicBezTo>
                    <a:cubicBezTo>
                      <a:pt x="14858" y="16395"/>
                      <a:pt x="12469" y="16999"/>
                      <a:pt x="8363" y="15365"/>
                    </a:cubicBezTo>
                    <a:cubicBezTo>
                      <a:pt x="4501" y="13828"/>
                      <a:pt x="955" y="11668"/>
                      <a:pt x="770" y="11555"/>
                    </a:cubicBezTo>
                    <a:lnTo>
                      <a:pt x="0" y="15322"/>
                    </a:lnTo>
                    <a:cubicBezTo>
                      <a:pt x="256" y="15302"/>
                      <a:pt x="5110" y="14910"/>
                      <a:pt x="10658" y="18169"/>
                    </a:cubicBezTo>
                    <a:cubicBezTo>
                      <a:pt x="13657" y="19928"/>
                      <a:pt x="14772" y="21740"/>
                      <a:pt x="16668" y="23912"/>
                    </a:cubicBezTo>
                    <a:cubicBezTo>
                      <a:pt x="18576" y="26089"/>
                      <a:pt x="20271" y="29748"/>
                      <a:pt x="20363" y="299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4" name="Freeform 257"/>
              <p:cNvSpPr>
                <a:spLocks/>
              </p:cNvSpPr>
              <p:nvPr/>
            </p:nvSpPr>
            <p:spPr bwMode="auto">
              <a:xfrm>
                <a:off x="9623425" y="2225675"/>
                <a:ext cx="211137" cy="134937"/>
              </a:xfrm>
              <a:custGeom>
                <a:avLst/>
                <a:gdLst>
                  <a:gd name="T0" fmla="*/ 23474 w 24527"/>
                  <a:gd name="T1" fmla="*/ 6727 h 15637"/>
                  <a:gd name="T2" fmla="*/ 16087 w 24527"/>
                  <a:gd name="T3" fmla="*/ 8378 h 15637"/>
                  <a:gd name="T4" fmla="*/ 23125 w 24527"/>
                  <a:gd name="T5" fmla="*/ 5862 h 15637"/>
                  <a:gd name="T6" fmla="*/ 22394 w 24527"/>
                  <a:gd name="T7" fmla="*/ 4009 h 15637"/>
                  <a:gd name="T8" fmla="*/ 16941 w 24527"/>
                  <a:gd name="T9" fmla="*/ 5077 h 15637"/>
                  <a:gd name="T10" fmla="*/ 10430 w 24527"/>
                  <a:gd name="T11" fmla="*/ 4647 h 15637"/>
                  <a:gd name="T12" fmla="*/ 3128 w 24527"/>
                  <a:gd name="T13" fmla="*/ 0 h 15637"/>
                  <a:gd name="T14" fmla="*/ 1359 w 24527"/>
                  <a:gd name="T15" fmla="*/ 2442 h 15637"/>
                  <a:gd name="T16" fmla="*/ 7594 w 24527"/>
                  <a:gd name="T17" fmla="*/ 4811 h 15637"/>
                  <a:gd name="T18" fmla="*/ 11427 w 24527"/>
                  <a:gd name="T19" fmla="*/ 8197 h 15637"/>
                  <a:gd name="T20" fmla="*/ 11467 w 24527"/>
                  <a:gd name="T21" fmla="*/ 8727 h 15637"/>
                  <a:gd name="T22" fmla="*/ 7313 w 24527"/>
                  <a:gd name="T23" fmla="*/ 11444 h 15637"/>
                  <a:gd name="T24" fmla="*/ 0 w 24527"/>
                  <a:gd name="T25" fmla="*/ 13218 h 15637"/>
                  <a:gd name="T26" fmla="*/ 1156 w 24527"/>
                  <a:gd name="T27" fmla="*/ 15637 h 15637"/>
                  <a:gd name="T28" fmla="*/ 9292 w 24527"/>
                  <a:gd name="T29" fmla="*/ 12843 h 15637"/>
                  <a:gd name="T30" fmla="*/ 16680 w 24527"/>
                  <a:gd name="T31" fmla="*/ 10776 h 15637"/>
                  <a:gd name="T32" fmla="*/ 24527 w 24527"/>
                  <a:gd name="T33" fmla="*/ 9025 h 15637"/>
                  <a:gd name="T34" fmla="*/ 23474 w 24527"/>
                  <a:gd name="T35" fmla="*/ 6727 h 15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27" h="15637">
                    <a:moveTo>
                      <a:pt x="23474" y="6727"/>
                    </a:moveTo>
                    <a:lnTo>
                      <a:pt x="16087" y="8378"/>
                    </a:lnTo>
                    <a:lnTo>
                      <a:pt x="23125" y="5862"/>
                    </a:lnTo>
                    <a:lnTo>
                      <a:pt x="22394" y="4009"/>
                    </a:lnTo>
                    <a:cubicBezTo>
                      <a:pt x="22236" y="4062"/>
                      <a:pt x="19215" y="5023"/>
                      <a:pt x="16941" y="5077"/>
                    </a:cubicBezTo>
                    <a:cubicBezTo>
                      <a:pt x="14680" y="5133"/>
                      <a:pt x="13039" y="5454"/>
                      <a:pt x="10430" y="4647"/>
                    </a:cubicBezTo>
                    <a:cubicBezTo>
                      <a:pt x="5602" y="3170"/>
                      <a:pt x="3250" y="158"/>
                      <a:pt x="3128" y="0"/>
                    </a:cubicBezTo>
                    <a:lnTo>
                      <a:pt x="1359" y="2442"/>
                    </a:lnTo>
                    <a:cubicBezTo>
                      <a:pt x="1525" y="2487"/>
                      <a:pt x="4657" y="3397"/>
                      <a:pt x="7594" y="4811"/>
                    </a:cubicBezTo>
                    <a:cubicBezTo>
                      <a:pt x="10092" y="6019"/>
                      <a:pt x="11183" y="7350"/>
                      <a:pt x="11427" y="8197"/>
                    </a:cubicBezTo>
                    <a:cubicBezTo>
                      <a:pt x="11488" y="8405"/>
                      <a:pt x="11499" y="8585"/>
                      <a:pt x="11467" y="8727"/>
                    </a:cubicBezTo>
                    <a:cubicBezTo>
                      <a:pt x="11206" y="9813"/>
                      <a:pt x="9828" y="10611"/>
                      <a:pt x="7313" y="11444"/>
                    </a:cubicBezTo>
                    <a:cubicBezTo>
                      <a:pt x="4206" y="12481"/>
                      <a:pt x="213" y="13181"/>
                      <a:pt x="0" y="13218"/>
                    </a:cubicBezTo>
                    <a:lnTo>
                      <a:pt x="1156" y="15637"/>
                    </a:lnTo>
                    <a:cubicBezTo>
                      <a:pt x="1460" y="15533"/>
                      <a:pt x="7211" y="13549"/>
                      <a:pt x="9292" y="12843"/>
                    </a:cubicBezTo>
                    <a:cubicBezTo>
                      <a:pt x="11447" y="12117"/>
                      <a:pt x="13902" y="11666"/>
                      <a:pt x="16680" y="10776"/>
                    </a:cubicBezTo>
                    <a:cubicBezTo>
                      <a:pt x="19736" y="9793"/>
                      <a:pt x="24286" y="9065"/>
                      <a:pt x="24527" y="9025"/>
                    </a:cubicBezTo>
                    <a:lnTo>
                      <a:pt x="23474" y="6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5" name="Freeform 258"/>
              <p:cNvSpPr>
                <a:spLocks/>
              </p:cNvSpPr>
              <p:nvPr/>
            </p:nvSpPr>
            <p:spPr bwMode="auto">
              <a:xfrm>
                <a:off x="10001250" y="2217738"/>
                <a:ext cx="122237" cy="87312"/>
              </a:xfrm>
              <a:custGeom>
                <a:avLst/>
                <a:gdLst>
                  <a:gd name="T0" fmla="*/ 10027 w 14211"/>
                  <a:gd name="T1" fmla="*/ 8098 h 10170"/>
                  <a:gd name="T2" fmla="*/ 13641 w 14211"/>
                  <a:gd name="T3" fmla="*/ 9335 h 10170"/>
                  <a:gd name="T4" fmla="*/ 13805 w 14211"/>
                  <a:gd name="T5" fmla="*/ 8195 h 10170"/>
                  <a:gd name="T6" fmla="*/ 9763 w 14211"/>
                  <a:gd name="T7" fmla="*/ 5954 h 10170"/>
                  <a:gd name="T8" fmla="*/ 13958 w 14211"/>
                  <a:gd name="T9" fmla="*/ 7654 h 10170"/>
                  <a:gd name="T10" fmla="*/ 14211 w 14211"/>
                  <a:gd name="T11" fmla="*/ 6543 h 10170"/>
                  <a:gd name="T12" fmla="*/ 10329 w 14211"/>
                  <a:gd name="T13" fmla="*/ 4495 h 10170"/>
                  <a:gd name="T14" fmla="*/ 5850 w 14211"/>
                  <a:gd name="T15" fmla="*/ 2586 h 10170"/>
                  <a:gd name="T16" fmla="*/ 428 w 14211"/>
                  <a:gd name="T17" fmla="*/ 0 h 10170"/>
                  <a:gd name="T18" fmla="*/ 31 w 14211"/>
                  <a:gd name="T19" fmla="*/ 1587 h 10170"/>
                  <a:gd name="T20" fmla="*/ 4492 w 14211"/>
                  <a:gd name="T21" fmla="*/ 3305 h 10170"/>
                  <a:gd name="T22" fmla="*/ 6842 w 14211"/>
                  <a:gd name="T23" fmla="*/ 5172 h 10170"/>
                  <a:gd name="T24" fmla="*/ 6880 w 14211"/>
                  <a:gd name="T25" fmla="*/ 5352 h 10170"/>
                  <a:gd name="T26" fmla="*/ 4120 w 14211"/>
                  <a:gd name="T27" fmla="*/ 7501 h 10170"/>
                  <a:gd name="T28" fmla="*/ 0 w 14211"/>
                  <a:gd name="T29" fmla="*/ 8483 h 10170"/>
                  <a:gd name="T30" fmla="*/ 912 w 14211"/>
                  <a:gd name="T31" fmla="*/ 10170 h 10170"/>
                  <a:gd name="T32" fmla="*/ 5890 w 14211"/>
                  <a:gd name="T33" fmla="*/ 7837 h 10170"/>
                  <a:gd name="T34" fmla="*/ 10027 w 14211"/>
                  <a:gd name="T35" fmla="*/ 8098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1" h="10170">
                    <a:moveTo>
                      <a:pt x="10027" y="8098"/>
                    </a:moveTo>
                    <a:cubicBezTo>
                      <a:pt x="11452" y="8323"/>
                      <a:pt x="13532" y="9284"/>
                      <a:pt x="13641" y="9335"/>
                    </a:cubicBezTo>
                    <a:lnTo>
                      <a:pt x="13805" y="8195"/>
                    </a:lnTo>
                    <a:lnTo>
                      <a:pt x="9763" y="5954"/>
                    </a:lnTo>
                    <a:lnTo>
                      <a:pt x="13958" y="7654"/>
                    </a:lnTo>
                    <a:lnTo>
                      <a:pt x="14211" y="6543"/>
                    </a:lnTo>
                    <a:cubicBezTo>
                      <a:pt x="14109" y="6482"/>
                      <a:pt x="12177" y="5361"/>
                      <a:pt x="10329" y="4495"/>
                    </a:cubicBezTo>
                    <a:cubicBezTo>
                      <a:pt x="8656" y="3700"/>
                      <a:pt x="7150" y="3215"/>
                      <a:pt x="5850" y="2586"/>
                    </a:cubicBezTo>
                    <a:cubicBezTo>
                      <a:pt x="4599" y="1971"/>
                      <a:pt x="638" y="100"/>
                      <a:pt x="428" y="0"/>
                    </a:cubicBezTo>
                    <a:lnTo>
                      <a:pt x="31" y="1587"/>
                    </a:lnTo>
                    <a:cubicBezTo>
                      <a:pt x="162" y="1626"/>
                      <a:pt x="2619" y="2392"/>
                      <a:pt x="4492" y="3305"/>
                    </a:cubicBezTo>
                    <a:cubicBezTo>
                      <a:pt x="5875" y="3975"/>
                      <a:pt x="6659" y="4545"/>
                      <a:pt x="6842" y="5172"/>
                    </a:cubicBezTo>
                    <a:cubicBezTo>
                      <a:pt x="6860" y="5233"/>
                      <a:pt x="6871" y="5293"/>
                      <a:pt x="6880" y="5352"/>
                    </a:cubicBezTo>
                    <a:cubicBezTo>
                      <a:pt x="6921" y="5814"/>
                      <a:pt x="6208" y="6806"/>
                      <a:pt x="4120" y="7501"/>
                    </a:cubicBezTo>
                    <a:cubicBezTo>
                      <a:pt x="2155" y="8152"/>
                      <a:pt x="106" y="8467"/>
                      <a:pt x="0" y="8483"/>
                    </a:cubicBezTo>
                    <a:lnTo>
                      <a:pt x="912" y="10170"/>
                    </a:lnTo>
                    <a:cubicBezTo>
                      <a:pt x="1001" y="10080"/>
                      <a:pt x="2730" y="8375"/>
                      <a:pt x="5890" y="7837"/>
                    </a:cubicBezTo>
                    <a:cubicBezTo>
                      <a:pt x="7603" y="7541"/>
                      <a:pt x="8607" y="7881"/>
                      <a:pt x="10027" y="8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6" name="Freeform 259"/>
              <p:cNvSpPr>
                <a:spLocks/>
              </p:cNvSpPr>
              <p:nvPr/>
            </p:nvSpPr>
            <p:spPr bwMode="auto">
              <a:xfrm>
                <a:off x="10029825" y="2252663"/>
                <a:ext cx="22225" cy="23812"/>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25" name="Group 324"/>
            <p:cNvGrpSpPr/>
            <p:nvPr/>
          </p:nvGrpSpPr>
          <p:grpSpPr>
            <a:xfrm>
              <a:off x="5873757" y="1893893"/>
              <a:ext cx="4551368" cy="2319343"/>
              <a:chOff x="5873757" y="1893893"/>
              <a:chExt cx="4551368" cy="2319343"/>
            </a:xfrm>
            <a:solidFill>
              <a:srgbClr val="6F732D"/>
            </a:solidFill>
          </p:grpSpPr>
          <p:sp>
            <p:nvSpPr>
              <p:cNvPr id="326" name="Freeform 44"/>
              <p:cNvSpPr>
                <a:spLocks/>
              </p:cNvSpPr>
              <p:nvPr/>
            </p:nvSpPr>
            <p:spPr bwMode="auto">
              <a:xfrm>
                <a:off x="9424998" y="2695582"/>
                <a:ext cx="60325" cy="60325"/>
              </a:xfrm>
              <a:custGeom>
                <a:avLst/>
                <a:gdLst>
                  <a:gd name="T0" fmla="*/ 6945 w 6945"/>
                  <a:gd name="T1" fmla="*/ 3481 h 6949"/>
                  <a:gd name="T2" fmla="*/ 3465 w 6945"/>
                  <a:gd name="T3" fmla="*/ 0 h 6949"/>
                  <a:gd name="T4" fmla="*/ 0 w 6945"/>
                  <a:gd name="T5" fmla="*/ 3481 h 6949"/>
                  <a:gd name="T6" fmla="*/ 3465 w 6945"/>
                  <a:gd name="T7" fmla="*/ 6949 h 6949"/>
                  <a:gd name="T8" fmla="*/ 6945 w 6945"/>
                  <a:gd name="T9" fmla="*/ 3481 h 6949"/>
                </a:gdLst>
                <a:ahLst/>
                <a:cxnLst>
                  <a:cxn ang="0">
                    <a:pos x="T0" y="T1"/>
                  </a:cxn>
                  <a:cxn ang="0">
                    <a:pos x="T2" y="T3"/>
                  </a:cxn>
                  <a:cxn ang="0">
                    <a:pos x="T4" y="T5"/>
                  </a:cxn>
                  <a:cxn ang="0">
                    <a:pos x="T6" y="T7"/>
                  </a:cxn>
                  <a:cxn ang="0">
                    <a:pos x="T8" y="T9"/>
                  </a:cxn>
                </a:cxnLst>
                <a:rect l="0" t="0" r="r" b="b"/>
                <a:pathLst>
                  <a:path w="6945" h="6949">
                    <a:moveTo>
                      <a:pt x="6945" y="3481"/>
                    </a:moveTo>
                    <a:cubicBezTo>
                      <a:pt x="6945" y="1554"/>
                      <a:pt x="5388" y="0"/>
                      <a:pt x="3465" y="0"/>
                    </a:cubicBezTo>
                    <a:cubicBezTo>
                      <a:pt x="1559" y="0"/>
                      <a:pt x="0" y="1554"/>
                      <a:pt x="0" y="3481"/>
                    </a:cubicBezTo>
                    <a:cubicBezTo>
                      <a:pt x="0" y="5411"/>
                      <a:pt x="1559" y="6949"/>
                      <a:pt x="3465" y="6949"/>
                    </a:cubicBezTo>
                    <a:cubicBezTo>
                      <a:pt x="5388" y="6949"/>
                      <a:pt x="6945" y="5411"/>
                      <a:pt x="6945" y="3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327" name="Group 326"/>
              <p:cNvGrpSpPr/>
              <p:nvPr/>
            </p:nvGrpSpPr>
            <p:grpSpPr>
              <a:xfrm>
                <a:off x="5873757" y="1893893"/>
                <a:ext cx="4551368" cy="2319343"/>
                <a:chOff x="5873757" y="1893893"/>
                <a:chExt cx="4551368" cy="2319343"/>
              </a:xfrm>
              <a:grpFill/>
            </p:grpSpPr>
            <p:sp>
              <p:nvSpPr>
                <p:cNvPr id="328" name="Freeform 8"/>
                <p:cNvSpPr>
                  <a:spLocks/>
                </p:cNvSpPr>
                <p:nvPr/>
              </p:nvSpPr>
              <p:spPr bwMode="auto">
                <a:xfrm>
                  <a:off x="9799649" y="3363921"/>
                  <a:ext cx="74613" cy="74613"/>
                </a:xfrm>
                <a:custGeom>
                  <a:avLst/>
                  <a:gdLst>
                    <a:gd name="T0" fmla="*/ 0 w 8659"/>
                    <a:gd name="T1" fmla="*/ 4322 h 8664"/>
                    <a:gd name="T2" fmla="*/ 4336 w 8659"/>
                    <a:gd name="T3" fmla="*/ 8664 h 8664"/>
                    <a:gd name="T4" fmla="*/ 8659 w 8659"/>
                    <a:gd name="T5" fmla="*/ 4322 h 8664"/>
                    <a:gd name="T6" fmla="*/ 4318 w 8659"/>
                    <a:gd name="T7" fmla="*/ 0 h 8664"/>
                    <a:gd name="T8" fmla="*/ 0 w 8659"/>
                    <a:gd name="T9" fmla="*/ 4322 h 8664"/>
                  </a:gdLst>
                  <a:ahLst/>
                  <a:cxnLst>
                    <a:cxn ang="0">
                      <a:pos x="T0" y="T1"/>
                    </a:cxn>
                    <a:cxn ang="0">
                      <a:pos x="T2" y="T3"/>
                    </a:cxn>
                    <a:cxn ang="0">
                      <a:pos x="T4" y="T5"/>
                    </a:cxn>
                    <a:cxn ang="0">
                      <a:pos x="T6" y="T7"/>
                    </a:cxn>
                    <a:cxn ang="0">
                      <a:pos x="T8" y="T9"/>
                    </a:cxn>
                  </a:cxnLst>
                  <a:rect l="0" t="0" r="r" b="b"/>
                  <a:pathLst>
                    <a:path w="8659" h="8664">
                      <a:moveTo>
                        <a:pt x="0" y="4322"/>
                      </a:moveTo>
                      <a:cubicBezTo>
                        <a:pt x="0" y="6716"/>
                        <a:pt x="1946" y="8664"/>
                        <a:pt x="4336" y="8664"/>
                      </a:cubicBezTo>
                      <a:cubicBezTo>
                        <a:pt x="6712" y="8664"/>
                        <a:pt x="8659" y="6736"/>
                        <a:pt x="8659" y="4322"/>
                      </a:cubicBezTo>
                      <a:cubicBezTo>
                        <a:pt x="8659" y="1950"/>
                        <a:pt x="6712" y="0"/>
                        <a:pt x="4318" y="0"/>
                      </a:cubicBezTo>
                      <a:cubicBezTo>
                        <a:pt x="1946" y="0"/>
                        <a:pt x="0" y="1950"/>
                        <a:pt x="0" y="4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29" name="Freeform 9"/>
                <p:cNvSpPr>
                  <a:spLocks/>
                </p:cNvSpPr>
                <p:nvPr/>
              </p:nvSpPr>
              <p:spPr bwMode="auto">
                <a:xfrm>
                  <a:off x="6094420" y="3856048"/>
                  <a:ext cx="138113" cy="119063"/>
                </a:xfrm>
                <a:custGeom>
                  <a:avLst/>
                  <a:gdLst>
                    <a:gd name="T0" fmla="*/ 7951 w 15932"/>
                    <a:gd name="T1" fmla="*/ 13952 h 13952"/>
                    <a:gd name="T2" fmla="*/ 14124 w 15932"/>
                    <a:gd name="T3" fmla="*/ 10225 h 13952"/>
                    <a:gd name="T4" fmla="*/ 11225 w 15932"/>
                    <a:gd name="T5" fmla="*/ 804 h 13952"/>
                    <a:gd name="T6" fmla="*/ 7983 w 15932"/>
                    <a:gd name="T7" fmla="*/ 0 h 13952"/>
                    <a:gd name="T8" fmla="*/ 1809 w 15932"/>
                    <a:gd name="T9" fmla="*/ 3724 h 13952"/>
                    <a:gd name="T10" fmla="*/ 4708 w 15932"/>
                    <a:gd name="T11" fmla="*/ 13147 h 13952"/>
                    <a:gd name="T12" fmla="*/ 7951 w 15932"/>
                    <a:gd name="T13" fmla="*/ 13952 h 13952"/>
                  </a:gdLst>
                  <a:ahLst/>
                  <a:cxnLst>
                    <a:cxn ang="0">
                      <a:pos x="T0" y="T1"/>
                    </a:cxn>
                    <a:cxn ang="0">
                      <a:pos x="T2" y="T3"/>
                    </a:cxn>
                    <a:cxn ang="0">
                      <a:pos x="T4" y="T5"/>
                    </a:cxn>
                    <a:cxn ang="0">
                      <a:pos x="T6" y="T7"/>
                    </a:cxn>
                    <a:cxn ang="0">
                      <a:pos x="T8" y="T9"/>
                    </a:cxn>
                    <a:cxn ang="0">
                      <a:pos x="T10" y="T11"/>
                    </a:cxn>
                    <a:cxn ang="0">
                      <a:pos x="T12" y="T13"/>
                    </a:cxn>
                  </a:cxnLst>
                  <a:rect l="0" t="0" r="r" b="b"/>
                  <a:pathLst>
                    <a:path w="15932" h="13952">
                      <a:moveTo>
                        <a:pt x="7951" y="13952"/>
                      </a:moveTo>
                      <a:cubicBezTo>
                        <a:pt x="10456" y="13952"/>
                        <a:pt x="12879" y="12597"/>
                        <a:pt x="14124" y="10225"/>
                      </a:cubicBezTo>
                      <a:cubicBezTo>
                        <a:pt x="15932" y="6821"/>
                        <a:pt x="14631" y="2617"/>
                        <a:pt x="11225" y="804"/>
                      </a:cubicBezTo>
                      <a:cubicBezTo>
                        <a:pt x="10188" y="261"/>
                        <a:pt x="9079" y="0"/>
                        <a:pt x="7983" y="0"/>
                      </a:cubicBezTo>
                      <a:cubicBezTo>
                        <a:pt x="5476" y="0"/>
                        <a:pt x="3053" y="1355"/>
                        <a:pt x="1809" y="3724"/>
                      </a:cubicBezTo>
                      <a:cubicBezTo>
                        <a:pt x="0" y="7133"/>
                        <a:pt x="1303" y="11357"/>
                        <a:pt x="4708" y="13147"/>
                      </a:cubicBezTo>
                      <a:cubicBezTo>
                        <a:pt x="5744" y="13691"/>
                        <a:pt x="6852" y="13952"/>
                        <a:pt x="7951" y="139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0" name="Freeform 10"/>
                <p:cNvSpPr>
                  <a:spLocks/>
                </p:cNvSpPr>
                <p:nvPr/>
              </p:nvSpPr>
              <p:spPr bwMode="auto">
                <a:xfrm>
                  <a:off x="6367470" y="3425834"/>
                  <a:ext cx="68263" cy="58738"/>
                </a:xfrm>
                <a:custGeom>
                  <a:avLst/>
                  <a:gdLst>
                    <a:gd name="T0" fmla="*/ 2083 w 7918"/>
                    <a:gd name="T1" fmla="*/ 6402 h 6950"/>
                    <a:gd name="T2" fmla="*/ 3955 w 7918"/>
                    <a:gd name="T3" fmla="*/ 6950 h 6950"/>
                    <a:gd name="T4" fmla="*/ 6887 w 7918"/>
                    <a:gd name="T5" fmla="*/ 5371 h 6950"/>
                    <a:gd name="T6" fmla="*/ 5837 w 7918"/>
                    <a:gd name="T7" fmla="*/ 563 h 6950"/>
                    <a:gd name="T8" fmla="*/ 3952 w 7918"/>
                    <a:gd name="T9" fmla="*/ 0 h 6950"/>
                    <a:gd name="T10" fmla="*/ 1029 w 7918"/>
                    <a:gd name="T11" fmla="*/ 1595 h 6950"/>
                    <a:gd name="T12" fmla="*/ 2083 w 7918"/>
                    <a:gd name="T13" fmla="*/ 6402 h 6950"/>
                  </a:gdLst>
                  <a:ahLst/>
                  <a:cxnLst>
                    <a:cxn ang="0">
                      <a:pos x="T0" y="T1"/>
                    </a:cxn>
                    <a:cxn ang="0">
                      <a:pos x="T2" y="T3"/>
                    </a:cxn>
                    <a:cxn ang="0">
                      <a:pos x="T4" y="T5"/>
                    </a:cxn>
                    <a:cxn ang="0">
                      <a:pos x="T6" y="T7"/>
                    </a:cxn>
                    <a:cxn ang="0">
                      <a:pos x="T8" y="T9"/>
                    </a:cxn>
                    <a:cxn ang="0">
                      <a:pos x="T10" y="T11"/>
                    </a:cxn>
                    <a:cxn ang="0">
                      <a:pos x="T12" y="T13"/>
                    </a:cxn>
                  </a:cxnLst>
                  <a:rect l="0" t="0" r="r" b="b"/>
                  <a:pathLst>
                    <a:path w="7918" h="6950">
                      <a:moveTo>
                        <a:pt x="2083" y="6402"/>
                      </a:moveTo>
                      <a:cubicBezTo>
                        <a:pt x="2663" y="6774"/>
                        <a:pt x="3314" y="6950"/>
                        <a:pt x="3955" y="6950"/>
                      </a:cubicBezTo>
                      <a:cubicBezTo>
                        <a:pt x="5097" y="6950"/>
                        <a:pt x="6214" y="6393"/>
                        <a:pt x="6887" y="5371"/>
                      </a:cubicBezTo>
                      <a:cubicBezTo>
                        <a:pt x="7918" y="3755"/>
                        <a:pt x="7451" y="1595"/>
                        <a:pt x="5837" y="563"/>
                      </a:cubicBezTo>
                      <a:cubicBezTo>
                        <a:pt x="5251" y="180"/>
                        <a:pt x="4597" y="0"/>
                        <a:pt x="3952" y="0"/>
                      </a:cubicBezTo>
                      <a:cubicBezTo>
                        <a:pt x="2816" y="0"/>
                        <a:pt x="1702" y="563"/>
                        <a:pt x="1029" y="1595"/>
                      </a:cubicBezTo>
                      <a:cubicBezTo>
                        <a:pt x="0" y="3210"/>
                        <a:pt x="465" y="5371"/>
                        <a:pt x="2083" y="6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1" name="Freeform 11"/>
                <p:cNvSpPr>
                  <a:spLocks/>
                </p:cNvSpPr>
                <p:nvPr/>
              </p:nvSpPr>
              <p:spPr bwMode="auto">
                <a:xfrm>
                  <a:off x="6254757" y="3303596"/>
                  <a:ext cx="236538" cy="395289"/>
                </a:xfrm>
                <a:custGeom>
                  <a:avLst/>
                  <a:gdLst>
                    <a:gd name="T0" fmla="*/ 12667 w 27472"/>
                    <a:gd name="T1" fmla="*/ 24429 h 45883"/>
                    <a:gd name="T2" fmla="*/ 17668 w 27472"/>
                    <a:gd name="T3" fmla="*/ 35139 h 45883"/>
                    <a:gd name="T4" fmla="*/ 19514 w 27472"/>
                    <a:gd name="T5" fmla="*/ 45883 h 45883"/>
                    <a:gd name="T6" fmla="*/ 22611 w 27472"/>
                    <a:gd name="T7" fmla="*/ 44736 h 45883"/>
                    <a:gd name="T8" fmla="*/ 22688 w 27472"/>
                    <a:gd name="T9" fmla="*/ 31516 h 45883"/>
                    <a:gd name="T10" fmla="*/ 24165 w 27472"/>
                    <a:gd name="T11" fmla="*/ 44364 h 45883"/>
                    <a:gd name="T12" fmla="*/ 27298 w 27472"/>
                    <a:gd name="T13" fmla="*/ 43469 h 45883"/>
                    <a:gd name="T14" fmla="*/ 27102 w 27472"/>
                    <a:gd name="T15" fmla="*/ 30953 h 45883"/>
                    <a:gd name="T16" fmla="*/ 25741 w 27472"/>
                    <a:gd name="T17" fmla="*/ 17111 h 45883"/>
                    <a:gd name="T18" fmla="*/ 24769 w 27472"/>
                    <a:gd name="T19" fmla="*/ 0 h 45883"/>
                    <a:gd name="T20" fmla="*/ 20255 w 27472"/>
                    <a:gd name="T21" fmla="*/ 1186 h 45883"/>
                    <a:gd name="T22" fmla="*/ 22082 w 27472"/>
                    <a:gd name="T23" fmla="*/ 14696 h 45883"/>
                    <a:gd name="T24" fmla="*/ 20217 w 27472"/>
                    <a:gd name="T25" fmla="*/ 23495 h 45883"/>
                    <a:gd name="T26" fmla="*/ 18996 w 27472"/>
                    <a:gd name="T27" fmla="*/ 23790 h 45883"/>
                    <a:gd name="T28" fmla="*/ 11051 w 27472"/>
                    <a:gd name="T29" fmla="*/ 19523 h 45883"/>
                    <a:gd name="T30" fmla="*/ 2940 w 27472"/>
                    <a:gd name="T31" fmla="*/ 10569 h 45883"/>
                    <a:gd name="T32" fmla="*/ 0 w 27472"/>
                    <a:gd name="T33" fmla="*/ 15163 h 45883"/>
                    <a:gd name="T34" fmla="*/ 12667 w 27472"/>
                    <a:gd name="T35" fmla="*/ 24429 h 45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72" h="45883">
                      <a:moveTo>
                        <a:pt x="12667" y="24429"/>
                      </a:moveTo>
                      <a:cubicBezTo>
                        <a:pt x="15722" y="28304"/>
                        <a:pt x="16265" y="31282"/>
                        <a:pt x="17668" y="35139"/>
                      </a:cubicBezTo>
                      <a:cubicBezTo>
                        <a:pt x="19067" y="39014"/>
                        <a:pt x="19494" y="45541"/>
                        <a:pt x="19514" y="45883"/>
                      </a:cubicBezTo>
                      <a:lnTo>
                        <a:pt x="22611" y="44736"/>
                      </a:lnTo>
                      <a:lnTo>
                        <a:pt x="22688" y="31516"/>
                      </a:lnTo>
                      <a:lnTo>
                        <a:pt x="24165" y="44364"/>
                      </a:lnTo>
                      <a:lnTo>
                        <a:pt x="27298" y="43469"/>
                      </a:lnTo>
                      <a:cubicBezTo>
                        <a:pt x="27307" y="43135"/>
                        <a:pt x="27472" y="36753"/>
                        <a:pt x="27102" y="30953"/>
                      </a:cubicBezTo>
                      <a:cubicBezTo>
                        <a:pt x="26791" y="25655"/>
                        <a:pt x="25936" y="21238"/>
                        <a:pt x="25741" y="17111"/>
                      </a:cubicBezTo>
                      <a:cubicBezTo>
                        <a:pt x="25547" y="13139"/>
                        <a:pt x="24807" y="654"/>
                        <a:pt x="24769" y="0"/>
                      </a:cubicBezTo>
                      <a:lnTo>
                        <a:pt x="20255" y="1186"/>
                      </a:lnTo>
                      <a:cubicBezTo>
                        <a:pt x="20330" y="1565"/>
                        <a:pt x="21771" y="8758"/>
                        <a:pt x="22082" y="14696"/>
                      </a:cubicBezTo>
                      <a:cubicBezTo>
                        <a:pt x="22318" y="19485"/>
                        <a:pt x="21890" y="22348"/>
                        <a:pt x="20217" y="23495"/>
                      </a:cubicBezTo>
                      <a:cubicBezTo>
                        <a:pt x="19947" y="23678"/>
                        <a:pt x="19534" y="23790"/>
                        <a:pt x="18996" y="23790"/>
                      </a:cubicBezTo>
                      <a:cubicBezTo>
                        <a:pt x="17348" y="23790"/>
                        <a:pt x="14527" y="22751"/>
                        <a:pt x="11051" y="19523"/>
                      </a:cubicBezTo>
                      <a:cubicBezTo>
                        <a:pt x="6734" y="15513"/>
                        <a:pt x="3129" y="10817"/>
                        <a:pt x="2940" y="10569"/>
                      </a:cubicBezTo>
                      <a:lnTo>
                        <a:pt x="0" y="15163"/>
                      </a:lnTo>
                      <a:cubicBezTo>
                        <a:pt x="350" y="15269"/>
                        <a:pt x="6966" y="17248"/>
                        <a:pt x="12667" y="24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2" name="Freeform 13"/>
                <p:cNvSpPr>
                  <a:spLocks/>
                </p:cNvSpPr>
                <p:nvPr/>
              </p:nvSpPr>
              <p:spPr bwMode="auto">
                <a:xfrm>
                  <a:off x="5873757" y="3662372"/>
                  <a:ext cx="757238" cy="550864"/>
                </a:xfrm>
                <a:custGeom>
                  <a:avLst/>
                  <a:gdLst>
                    <a:gd name="T0" fmla="*/ 87924 w 87924"/>
                    <a:gd name="T1" fmla="*/ 19782 h 63877"/>
                    <a:gd name="T2" fmla="*/ 87359 w 87924"/>
                    <a:gd name="T3" fmla="*/ 12577 h 63877"/>
                    <a:gd name="T4" fmla="*/ 60356 w 87924"/>
                    <a:gd name="T5" fmla="*/ 15674 h 63877"/>
                    <a:gd name="T6" fmla="*/ 87086 w 87924"/>
                    <a:gd name="T7" fmla="*/ 9191 h 63877"/>
                    <a:gd name="T8" fmla="*/ 86815 w 87924"/>
                    <a:gd name="T9" fmla="*/ 0 h 63877"/>
                    <a:gd name="T10" fmla="*/ 58446 w 87924"/>
                    <a:gd name="T11" fmla="*/ 6894 h 63877"/>
                    <a:gd name="T12" fmla="*/ 31035 w 87924"/>
                    <a:gd name="T13" fmla="*/ 12032 h 63877"/>
                    <a:gd name="T14" fmla="*/ 0 w 87924"/>
                    <a:gd name="T15" fmla="*/ 16004 h 63877"/>
                    <a:gd name="T16" fmla="*/ 137 w 87924"/>
                    <a:gd name="T17" fmla="*/ 25738 h 63877"/>
                    <a:gd name="T18" fmla="*/ 26813 w 87924"/>
                    <a:gd name="T19" fmla="*/ 19782 h 63877"/>
                    <a:gd name="T20" fmla="*/ 35475 w 87924"/>
                    <a:gd name="T21" fmla="*/ 19072 h 63877"/>
                    <a:gd name="T22" fmla="*/ 44731 w 87924"/>
                    <a:gd name="T23" fmla="*/ 21982 h 63877"/>
                    <a:gd name="T24" fmla="*/ 38387 w 87924"/>
                    <a:gd name="T25" fmla="*/ 41002 h 63877"/>
                    <a:gd name="T26" fmla="*/ 21871 w 87924"/>
                    <a:gd name="T27" fmla="*/ 58757 h 63877"/>
                    <a:gd name="T28" fmla="*/ 31577 w 87924"/>
                    <a:gd name="T29" fmla="*/ 63877 h 63877"/>
                    <a:gd name="T30" fmla="*/ 47901 w 87924"/>
                    <a:gd name="T31" fmla="*/ 36951 h 63877"/>
                    <a:gd name="T32" fmla="*/ 68447 w 87924"/>
                    <a:gd name="T33" fmla="*/ 25075 h 63877"/>
                    <a:gd name="T34" fmla="*/ 87924 w 87924"/>
                    <a:gd name="T35" fmla="*/ 19782 h 6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24" h="63877">
                      <a:moveTo>
                        <a:pt x="87924" y="19782"/>
                      </a:moveTo>
                      <a:lnTo>
                        <a:pt x="87359" y="12577"/>
                      </a:lnTo>
                      <a:lnTo>
                        <a:pt x="60356" y="15674"/>
                      </a:lnTo>
                      <a:lnTo>
                        <a:pt x="87086" y="9191"/>
                      </a:lnTo>
                      <a:lnTo>
                        <a:pt x="86815" y="0"/>
                      </a:lnTo>
                      <a:cubicBezTo>
                        <a:pt x="85974" y="261"/>
                        <a:pt x="69986" y="5181"/>
                        <a:pt x="58446" y="6894"/>
                      </a:cubicBezTo>
                      <a:cubicBezTo>
                        <a:pt x="47921" y="8472"/>
                        <a:pt x="39226" y="10922"/>
                        <a:pt x="31035" y="12032"/>
                      </a:cubicBezTo>
                      <a:cubicBezTo>
                        <a:pt x="23096" y="13104"/>
                        <a:pt x="1156" y="15861"/>
                        <a:pt x="0" y="16004"/>
                      </a:cubicBezTo>
                      <a:lnTo>
                        <a:pt x="137" y="25738"/>
                      </a:lnTo>
                      <a:cubicBezTo>
                        <a:pt x="881" y="25521"/>
                        <a:pt x="15002" y="21398"/>
                        <a:pt x="26813" y="19782"/>
                      </a:cubicBezTo>
                      <a:cubicBezTo>
                        <a:pt x="30152" y="19326"/>
                        <a:pt x="33031" y="19072"/>
                        <a:pt x="35475" y="19072"/>
                      </a:cubicBezTo>
                      <a:cubicBezTo>
                        <a:pt x="40015" y="19072"/>
                        <a:pt x="43049" y="19942"/>
                        <a:pt x="44731" y="21982"/>
                      </a:cubicBezTo>
                      <a:cubicBezTo>
                        <a:pt x="46404" y="24023"/>
                        <a:pt x="46153" y="31051"/>
                        <a:pt x="38387" y="41002"/>
                      </a:cubicBezTo>
                      <a:cubicBezTo>
                        <a:pt x="31090" y="50347"/>
                        <a:pt x="22329" y="58334"/>
                        <a:pt x="21871" y="58757"/>
                      </a:cubicBezTo>
                      <a:lnTo>
                        <a:pt x="31577" y="63877"/>
                      </a:lnTo>
                      <a:cubicBezTo>
                        <a:pt x="31726" y="63160"/>
                        <a:pt x="34536" y="49549"/>
                        <a:pt x="47901" y="36951"/>
                      </a:cubicBezTo>
                      <a:cubicBezTo>
                        <a:pt x="55121" y="30138"/>
                        <a:pt x="60976" y="28540"/>
                        <a:pt x="68447" y="25075"/>
                      </a:cubicBezTo>
                      <a:cubicBezTo>
                        <a:pt x="75938" y="21590"/>
                        <a:pt x="87323" y="19872"/>
                        <a:pt x="87924" y="19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3" name="Freeform 15"/>
                <p:cNvSpPr>
                  <a:spLocks/>
                </p:cNvSpPr>
                <p:nvPr/>
              </p:nvSpPr>
              <p:spPr bwMode="auto">
                <a:xfrm>
                  <a:off x="6589720" y="2706695"/>
                  <a:ext cx="114300" cy="114300"/>
                </a:xfrm>
                <a:custGeom>
                  <a:avLst/>
                  <a:gdLst>
                    <a:gd name="T0" fmla="*/ 13230 w 13230"/>
                    <a:gd name="T1" fmla="*/ 6619 h 13242"/>
                    <a:gd name="T2" fmla="*/ 6618 w 13230"/>
                    <a:gd name="T3" fmla="*/ 0 h 13242"/>
                    <a:gd name="T4" fmla="*/ 0 w 13230"/>
                    <a:gd name="T5" fmla="*/ 6619 h 13242"/>
                    <a:gd name="T6" fmla="*/ 6618 w 13230"/>
                    <a:gd name="T7" fmla="*/ 13242 h 13242"/>
                    <a:gd name="T8" fmla="*/ 13230 w 13230"/>
                    <a:gd name="T9" fmla="*/ 6619 h 13242"/>
                  </a:gdLst>
                  <a:ahLst/>
                  <a:cxnLst>
                    <a:cxn ang="0">
                      <a:pos x="T0" y="T1"/>
                    </a:cxn>
                    <a:cxn ang="0">
                      <a:pos x="T2" y="T3"/>
                    </a:cxn>
                    <a:cxn ang="0">
                      <a:pos x="T4" y="T5"/>
                    </a:cxn>
                    <a:cxn ang="0">
                      <a:pos x="T6" y="T7"/>
                    </a:cxn>
                    <a:cxn ang="0">
                      <a:pos x="T8" y="T9"/>
                    </a:cxn>
                  </a:cxnLst>
                  <a:rect l="0" t="0" r="r" b="b"/>
                  <a:pathLst>
                    <a:path w="13230" h="13242">
                      <a:moveTo>
                        <a:pt x="13230" y="6619"/>
                      </a:moveTo>
                      <a:cubicBezTo>
                        <a:pt x="13230" y="2962"/>
                        <a:pt x="10273" y="0"/>
                        <a:pt x="6618" y="0"/>
                      </a:cubicBezTo>
                      <a:cubicBezTo>
                        <a:pt x="2959" y="0"/>
                        <a:pt x="0" y="2962"/>
                        <a:pt x="0" y="6619"/>
                      </a:cubicBezTo>
                      <a:cubicBezTo>
                        <a:pt x="0" y="10262"/>
                        <a:pt x="2959" y="13242"/>
                        <a:pt x="6618" y="13242"/>
                      </a:cubicBezTo>
                      <a:cubicBezTo>
                        <a:pt x="10273" y="13242"/>
                        <a:pt x="13230" y="10262"/>
                        <a:pt x="13230" y="6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4" name="Freeform 16"/>
                <p:cNvSpPr>
                  <a:spLocks/>
                </p:cNvSpPr>
                <p:nvPr/>
              </p:nvSpPr>
              <p:spPr bwMode="auto">
                <a:xfrm>
                  <a:off x="6711958" y="3267084"/>
                  <a:ext cx="65088" cy="58738"/>
                </a:xfrm>
                <a:custGeom>
                  <a:avLst/>
                  <a:gdLst>
                    <a:gd name="T0" fmla="*/ 3814 w 7610"/>
                    <a:gd name="T1" fmla="*/ 0 h 6955"/>
                    <a:gd name="T2" fmla="*/ 3075 w 7610"/>
                    <a:gd name="T3" fmla="*/ 79 h 6955"/>
                    <a:gd name="T4" fmla="*/ 410 w 7610"/>
                    <a:gd name="T5" fmla="*/ 4227 h 6955"/>
                    <a:gd name="T6" fmla="*/ 3793 w 7610"/>
                    <a:gd name="T7" fmla="*/ 6955 h 6955"/>
                    <a:gd name="T8" fmla="*/ 4535 w 7610"/>
                    <a:gd name="T9" fmla="*/ 6875 h 6955"/>
                    <a:gd name="T10" fmla="*/ 7200 w 7610"/>
                    <a:gd name="T11" fmla="*/ 2746 h 6955"/>
                    <a:gd name="T12" fmla="*/ 3814 w 7610"/>
                    <a:gd name="T13" fmla="*/ 0 h 6955"/>
                  </a:gdLst>
                  <a:ahLst/>
                  <a:cxnLst>
                    <a:cxn ang="0">
                      <a:pos x="T0" y="T1"/>
                    </a:cxn>
                    <a:cxn ang="0">
                      <a:pos x="T2" y="T3"/>
                    </a:cxn>
                    <a:cxn ang="0">
                      <a:pos x="T4" y="T5"/>
                    </a:cxn>
                    <a:cxn ang="0">
                      <a:pos x="T6" y="T7"/>
                    </a:cxn>
                    <a:cxn ang="0">
                      <a:pos x="T8" y="T9"/>
                    </a:cxn>
                    <a:cxn ang="0">
                      <a:pos x="T10" y="T11"/>
                    </a:cxn>
                    <a:cxn ang="0">
                      <a:pos x="T12" y="T13"/>
                    </a:cxn>
                  </a:cxnLst>
                  <a:rect l="0" t="0" r="r" b="b"/>
                  <a:pathLst>
                    <a:path w="7610" h="6955">
                      <a:moveTo>
                        <a:pt x="3814" y="0"/>
                      </a:moveTo>
                      <a:cubicBezTo>
                        <a:pt x="3573" y="0"/>
                        <a:pt x="3323" y="24"/>
                        <a:pt x="3075" y="79"/>
                      </a:cubicBezTo>
                      <a:cubicBezTo>
                        <a:pt x="1188" y="487"/>
                        <a:pt x="0" y="2337"/>
                        <a:pt x="410" y="4227"/>
                      </a:cubicBezTo>
                      <a:cubicBezTo>
                        <a:pt x="764" y="5848"/>
                        <a:pt x="2198" y="6955"/>
                        <a:pt x="3793" y="6955"/>
                      </a:cubicBezTo>
                      <a:cubicBezTo>
                        <a:pt x="4037" y="6955"/>
                        <a:pt x="4287" y="6930"/>
                        <a:pt x="4535" y="6875"/>
                      </a:cubicBezTo>
                      <a:cubicBezTo>
                        <a:pt x="6422" y="6467"/>
                        <a:pt x="7610" y="4617"/>
                        <a:pt x="7200" y="2746"/>
                      </a:cubicBezTo>
                      <a:cubicBezTo>
                        <a:pt x="6846" y="1111"/>
                        <a:pt x="5408" y="0"/>
                        <a:pt x="38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5" name="Freeform 18"/>
                <p:cNvSpPr>
                  <a:spLocks/>
                </p:cNvSpPr>
                <p:nvPr/>
              </p:nvSpPr>
              <p:spPr bwMode="auto">
                <a:xfrm>
                  <a:off x="6589720" y="3076583"/>
                  <a:ext cx="311150" cy="349251"/>
                </a:xfrm>
                <a:custGeom>
                  <a:avLst/>
                  <a:gdLst>
                    <a:gd name="T0" fmla="*/ 29867 w 36150"/>
                    <a:gd name="T1" fmla="*/ 12711 h 40489"/>
                    <a:gd name="T2" fmla="*/ 36150 w 36150"/>
                    <a:gd name="T3" fmla="*/ 3793 h 40489"/>
                    <a:gd name="T4" fmla="*/ 33156 w 36150"/>
                    <a:gd name="T5" fmla="*/ 2433 h 40489"/>
                    <a:gd name="T6" fmla="*/ 23778 w 36150"/>
                    <a:gd name="T7" fmla="*/ 11717 h 40489"/>
                    <a:gd name="T8" fmla="*/ 31791 w 36150"/>
                    <a:gd name="T9" fmla="*/ 1576 h 40489"/>
                    <a:gd name="T10" fmla="*/ 28952 w 36150"/>
                    <a:gd name="T11" fmla="*/ 0 h 40489"/>
                    <a:gd name="T12" fmla="*/ 20235 w 36150"/>
                    <a:gd name="T13" fmla="*/ 8991 h 40489"/>
                    <a:gd name="T14" fmla="*/ 11422 w 36150"/>
                    <a:gd name="T15" fmla="*/ 19740 h 40489"/>
                    <a:gd name="T16" fmla="*/ 0 w 36150"/>
                    <a:gd name="T17" fmla="*/ 32531 h 40489"/>
                    <a:gd name="T18" fmla="*/ 4028 w 36150"/>
                    <a:gd name="T19" fmla="*/ 34885 h 40489"/>
                    <a:gd name="T20" fmla="*/ 12297 w 36150"/>
                    <a:gd name="T21" fmla="*/ 24039 h 40489"/>
                    <a:gd name="T22" fmla="*/ 19306 w 36150"/>
                    <a:gd name="T23" fmla="*/ 19091 h 40489"/>
                    <a:gd name="T24" fmla="*/ 19826 w 36150"/>
                    <a:gd name="T25" fmla="*/ 19135 h 40489"/>
                    <a:gd name="T26" fmla="*/ 23505 w 36150"/>
                    <a:gd name="T27" fmla="*/ 28419 h 40489"/>
                    <a:gd name="T28" fmla="*/ 22901 w 36150"/>
                    <a:gd name="T29" fmla="*/ 40489 h 40489"/>
                    <a:gd name="T30" fmla="*/ 28251 w 36150"/>
                    <a:gd name="T31" fmla="*/ 39344 h 40489"/>
                    <a:gd name="T32" fmla="*/ 25839 w 36150"/>
                    <a:gd name="T33" fmla="*/ 23827 h 40489"/>
                    <a:gd name="T34" fmla="*/ 29867 w 36150"/>
                    <a:gd name="T35" fmla="*/ 12711 h 40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150" h="40489">
                      <a:moveTo>
                        <a:pt x="29867" y="12711"/>
                      </a:moveTo>
                      <a:cubicBezTo>
                        <a:pt x="31617" y="8973"/>
                        <a:pt x="35923" y="4052"/>
                        <a:pt x="36150" y="3793"/>
                      </a:cubicBezTo>
                      <a:lnTo>
                        <a:pt x="33156" y="2433"/>
                      </a:lnTo>
                      <a:lnTo>
                        <a:pt x="23778" y="11717"/>
                      </a:lnTo>
                      <a:lnTo>
                        <a:pt x="31791" y="1576"/>
                      </a:lnTo>
                      <a:lnTo>
                        <a:pt x="28952" y="0"/>
                      </a:lnTo>
                      <a:cubicBezTo>
                        <a:pt x="28707" y="231"/>
                        <a:pt x="24087" y="4633"/>
                        <a:pt x="20235" y="8991"/>
                      </a:cubicBezTo>
                      <a:cubicBezTo>
                        <a:pt x="16713" y="12943"/>
                        <a:pt x="14184" y="16681"/>
                        <a:pt x="11422" y="19740"/>
                      </a:cubicBezTo>
                      <a:cubicBezTo>
                        <a:pt x="8739" y="22677"/>
                        <a:pt x="437" y="32037"/>
                        <a:pt x="0" y="32531"/>
                      </a:cubicBezTo>
                      <a:lnTo>
                        <a:pt x="4028" y="34885"/>
                      </a:lnTo>
                      <a:cubicBezTo>
                        <a:pt x="4244" y="34564"/>
                        <a:pt x="8309" y="28441"/>
                        <a:pt x="12297" y="24039"/>
                      </a:cubicBezTo>
                      <a:cubicBezTo>
                        <a:pt x="15248" y="20784"/>
                        <a:pt x="17435" y="19091"/>
                        <a:pt x="19306" y="19091"/>
                      </a:cubicBezTo>
                      <a:cubicBezTo>
                        <a:pt x="19482" y="19091"/>
                        <a:pt x="19655" y="19106"/>
                        <a:pt x="19826" y="19135"/>
                      </a:cubicBezTo>
                      <a:cubicBezTo>
                        <a:pt x="21130" y="19386"/>
                        <a:pt x="23269" y="22132"/>
                        <a:pt x="23505" y="28419"/>
                      </a:cubicBezTo>
                      <a:cubicBezTo>
                        <a:pt x="23717" y="34319"/>
                        <a:pt x="22940" y="40184"/>
                        <a:pt x="22901" y="40489"/>
                      </a:cubicBezTo>
                      <a:lnTo>
                        <a:pt x="28251" y="39344"/>
                      </a:lnTo>
                      <a:cubicBezTo>
                        <a:pt x="28077" y="39023"/>
                        <a:pt x="24788" y="32917"/>
                        <a:pt x="25839" y="23827"/>
                      </a:cubicBezTo>
                      <a:cubicBezTo>
                        <a:pt x="26402" y="18899"/>
                        <a:pt x="28134" y="16428"/>
                        <a:pt x="29867" y="127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6" name="Freeform 20"/>
                <p:cNvSpPr>
                  <a:spLocks/>
                </p:cNvSpPr>
                <p:nvPr/>
              </p:nvSpPr>
              <p:spPr bwMode="auto">
                <a:xfrm>
                  <a:off x="6389695" y="2468569"/>
                  <a:ext cx="641351" cy="661989"/>
                </a:xfrm>
                <a:custGeom>
                  <a:avLst/>
                  <a:gdLst>
                    <a:gd name="T0" fmla="*/ 29829 w 74461"/>
                    <a:gd name="T1" fmla="*/ 49486 h 76781"/>
                    <a:gd name="T2" fmla="*/ 48894 w 74461"/>
                    <a:gd name="T3" fmla="*/ 61497 h 76781"/>
                    <a:gd name="T4" fmla="*/ 62923 w 74461"/>
                    <a:gd name="T5" fmla="*/ 76781 h 76781"/>
                    <a:gd name="T6" fmla="*/ 66656 w 74461"/>
                    <a:gd name="T7" fmla="*/ 71756 h 76781"/>
                    <a:gd name="T8" fmla="*/ 53173 w 74461"/>
                    <a:gd name="T9" fmla="*/ 50536 h 76781"/>
                    <a:gd name="T10" fmla="*/ 68798 w 74461"/>
                    <a:gd name="T11" fmla="*/ 69577 h 76781"/>
                    <a:gd name="T12" fmla="*/ 74461 w 74461"/>
                    <a:gd name="T13" fmla="*/ 63735 h 76781"/>
                    <a:gd name="T14" fmla="*/ 59693 w 74461"/>
                    <a:gd name="T15" fmla="*/ 45045 h 76781"/>
                    <a:gd name="T16" fmla="*/ 43252 w 74461"/>
                    <a:gd name="T17" fmla="*/ 24295 h 76781"/>
                    <a:gd name="T18" fmla="*/ 26189 w 74461"/>
                    <a:gd name="T19" fmla="*/ 0 h 76781"/>
                    <a:gd name="T20" fmla="*/ 18075 w 74461"/>
                    <a:gd name="T21" fmla="*/ 4435 h 76781"/>
                    <a:gd name="T22" fmla="*/ 34886 w 74461"/>
                    <a:gd name="T23" fmla="*/ 24176 h 76781"/>
                    <a:gd name="T24" fmla="*/ 40975 w 74461"/>
                    <a:gd name="T25" fmla="*/ 40200 h 76781"/>
                    <a:gd name="T26" fmla="*/ 29818 w 74461"/>
                    <a:gd name="T27" fmla="*/ 44042 h 76781"/>
                    <a:gd name="T28" fmla="*/ 22219 w 74461"/>
                    <a:gd name="T29" fmla="*/ 43313 h 76781"/>
                    <a:gd name="T30" fmla="*/ 0 w 74461"/>
                    <a:gd name="T31" fmla="*/ 37297 h 76781"/>
                    <a:gd name="T32" fmla="*/ 0 w 74461"/>
                    <a:gd name="T33" fmla="*/ 47714 h 76781"/>
                    <a:gd name="T34" fmla="*/ 11400 w 74461"/>
                    <a:gd name="T35" fmla="*/ 46425 h 76781"/>
                    <a:gd name="T36" fmla="*/ 29829 w 74461"/>
                    <a:gd name="T37" fmla="*/ 49486 h 76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61" h="76781">
                      <a:moveTo>
                        <a:pt x="29829" y="49486"/>
                      </a:moveTo>
                      <a:cubicBezTo>
                        <a:pt x="38736" y="52543"/>
                        <a:pt x="42670" y="56765"/>
                        <a:pt x="48894" y="61497"/>
                      </a:cubicBezTo>
                      <a:cubicBezTo>
                        <a:pt x="55101" y="66249"/>
                        <a:pt x="62529" y="76254"/>
                        <a:pt x="62923" y="76781"/>
                      </a:cubicBezTo>
                      <a:lnTo>
                        <a:pt x="66656" y="71756"/>
                      </a:lnTo>
                      <a:lnTo>
                        <a:pt x="53173" y="50536"/>
                      </a:lnTo>
                      <a:lnTo>
                        <a:pt x="68798" y="69577"/>
                      </a:lnTo>
                      <a:lnTo>
                        <a:pt x="74461" y="63735"/>
                      </a:lnTo>
                      <a:cubicBezTo>
                        <a:pt x="74049" y="63247"/>
                        <a:pt x="66248" y="53983"/>
                        <a:pt x="59693" y="45045"/>
                      </a:cubicBezTo>
                      <a:cubicBezTo>
                        <a:pt x="53737" y="36911"/>
                        <a:pt x="47805" y="30680"/>
                        <a:pt x="43252" y="24295"/>
                      </a:cubicBezTo>
                      <a:cubicBezTo>
                        <a:pt x="38853" y="18123"/>
                        <a:pt x="26822" y="906"/>
                        <a:pt x="26189" y="0"/>
                      </a:cubicBezTo>
                      <a:lnTo>
                        <a:pt x="18075" y="4435"/>
                      </a:lnTo>
                      <a:cubicBezTo>
                        <a:pt x="18587" y="4964"/>
                        <a:pt x="28312" y="14989"/>
                        <a:pt x="34886" y="24176"/>
                      </a:cubicBezTo>
                      <a:cubicBezTo>
                        <a:pt x="40215" y="31634"/>
                        <a:pt x="42453" y="36656"/>
                        <a:pt x="40975" y="40200"/>
                      </a:cubicBezTo>
                      <a:cubicBezTo>
                        <a:pt x="40240" y="41967"/>
                        <a:pt x="36626" y="44042"/>
                        <a:pt x="29818" y="44042"/>
                      </a:cubicBezTo>
                      <a:cubicBezTo>
                        <a:pt x="27620" y="44042"/>
                        <a:pt x="25093" y="43829"/>
                        <a:pt x="22219" y="43313"/>
                      </a:cubicBezTo>
                      <a:cubicBezTo>
                        <a:pt x="11149" y="41329"/>
                        <a:pt x="559" y="37499"/>
                        <a:pt x="0" y="37297"/>
                      </a:cubicBezTo>
                      <a:lnTo>
                        <a:pt x="0" y="47714"/>
                      </a:lnTo>
                      <a:cubicBezTo>
                        <a:pt x="223" y="47651"/>
                        <a:pt x="4456" y="46425"/>
                        <a:pt x="11400" y="46425"/>
                      </a:cubicBezTo>
                      <a:cubicBezTo>
                        <a:pt x="16470" y="46425"/>
                        <a:pt x="22866" y="47110"/>
                        <a:pt x="29829" y="49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7" name="Freeform 25"/>
                <p:cNvSpPr>
                  <a:spLocks/>
                </p:cNvSpPr>
                <p:nvPr/>
              </p:nvSpPr>
              <p:spPr bwMode="auto">
                <a:xfrm>
                  <a:off x="7451734" y="2876558"/>
                  <a:ext cx="127000" cy="119063"/>
                </a:xfrm>
                <a:custGeom>
                  <a:avLst/>
                  <a:gdLst>
                    <a:gd name="T0" fmla="*/ 7380 w 14806"/>
                    <a:gd name="T1" fmla="*/ 0 h 13953"/>
                    <a:gd name="T2" fmla="*/ 487 w 14806"/>
                    <a:gd name="T3" fmla="*/ 6108 h 13953"/>
                    <a:gd name="T4" fmla="*/ 6517 w 14806"/>
                    <a:gd name="T5" fmla="*/ 13894 h 13953"/>
                    <a:gd name="T6" fmla="*/ 7408 w 14806"/>
                    <a:gd name="T7" fmla="*/ 13953 h 13953"/>
                    <a:gd name="T8" fmla="*/ 14317 w 14806"/>
                    <a:gd name="T9" fmla="*/ 7861 h 13953"/>
                    <a:gd name="T10" fmla="*/ 8269 w 14806"/>
                    <a:gd name="T11" fmla="*/ 54 h 13953"/>
                    <a:gd name="T12" fmla="*/ 7380 w 14806"/>
                    <a:gd name="T13" fmla="*/ 0 h 13953"/>
                  </a:gdLst>
                  <a:ahLst/>
                  <a:cxnLst>
                    <a:cxn ang="0">
                      <a:pos x="T0" y="T1"/>
                    </a:cxn>
                    <a:cxn ang="0">
                      <a:pos x="T2" y="T3"/>
                    </a:cxn>
                    <a:cxn ang="0">
                      <a:pos x="T4" y="T5"/>
                    </a:cxn>
                    <a:cxn ang="0">
                      <a:pos x="T6" y="T7"/>
                    </a:cxn>
                    <a:cxn ang="0">
                      <a:pos x="T8" y="T9"/>
                    </a:cxn>
                    <a:cxn ang="0">
                      <a:pos x="T10" y="T11"/>
                    </a:cxn>
                    <a:cxn ang="0">
                      <a:pos x="T12" y="T13"/>
                    </a:cxn>
                  </a:cxnLst>
                  <a:rect l="0" t="0" r="r" b="b"/>
                  <a:pathLst>
                    <a:path w="14806" h="13953">
                      <a:moveTo>
                        <a:pt x="7380" y="0"/>
                      </a:moveTo>
                      <a:cubicBezTo>
                        <a:pt x="3931" y="0"/>
                        <a:pt x="935" y="2573"/>
                        <a:pt x="487" y="6108"/>
                      </a:cubicBezTo>
                      <a:cubicBezTo>
                        <a:pt x="0" y="9924"/>
                        <a:pt x="2703" y="13409"/>
                        <a:pt x="6517" y="13894"/>
                      </a:cubicBezTo>
                      <a:cubicBezTo>
                        <a:pt x="6817" y="13933"/>
                        <a:pt x="7114" y="13953"/>
                        <a:pt x="7408" y="13953"/>
                      </a:cubicBezTo>
                      <a:cubicBezTo>
                        <a:pt x="10879" y="13953"/>
                        <a:pt x="13868" y="11380"/>
                        <a:pt x="14317" y="7861"/>
                      </a:cubicBezTo>
                      <a:cubicBezTo>
                        <a:pt x="14806" y="4025"/>
                        <a:pt x="12101" y="542"/>
                        <a:pt x="8269" y="54"/>
                      </a:cubicBezTo>
                      <a:cubicBezTo>
                        <a:pt x="7967" y="16"/>
                        <a:pt x="7674" y="0"/>
                        <a:pt x="73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8" name="Freeform 26"/>
                <p:cNvSpPr>
                  <a:spLocks/>
                </p:cNvSpPr>
                <p:nvPr/>
              </p:nvSpPr>
              <p:spPr bwMode="auto">
                <a:xfrm>
                  <a:off x="7212021" y="2670182"/>
                  <a:ext cx="638176" cy="736602"/>
                </a:xfrm>
                <a:custGeom>
                  <a:avLst/>
                  <a:gdLst>
                    <a:gd name="T0" fmla="*/ 42627 w 74166"/>
                    <a:gd name="T1" fmla="*/ 63485 h 85424"/>
                    <a:gd name="T2" fmla="*/ 61887 w 74166"/>
                    <a:gd name="T3" fmla="*/ 85424 h 85424"/>
                    <a:gd name="T4" fmla="*/ 67396 w 74166"/>
                    <a:gd name="T5" fmla="*/ 78047 h 85424"/>
                    <a:gd name="T6" fmla="*/ 49224 w 74166"/>
                    <a:gd name="T7" fmla="*/ 57391 h 85424"/>
                    <a:gd name="T8" fmla="*/ 69554 w 74166"/>
                    <a:gd name="T9" fmla="*/ 75437 h 85424"/>
                    <a:gd name="T10" fmla="*/ 74166 w 74166"/>
                    <a:gd name="T11" fmla="*/ 69851 h 85424"/>
                    <a:gd name="T12" fmla="*/ 61246 w 74166"/>
                    <a:gd name="T13" fmla="*/ 54357 h 85424"/>
                    <a:gd name="T14" fmla="*/ 51226 w 74166"/>
                    <a:gd name="T15" fmla="*/ 32825 h 85424"/>
                    <a:gd name="T16" fmla="*/ 53329 w 74166"/>
                    <a:gd name="T17" fmla="*/ 1383 h 85424"/>
                    <a:gd name="T18" fmla="*/ 42433 w 74166"/>
                    <a:gd name="T19" fmla="*/ 0 h 85424"/>
                    <a:gd name="T20" fmla="*/ 45761 w 74166"/>
                    <a:gd name="T21" fmla="*/ 24042 h 85424"/>
                    <a:gd name="T22" fmla="*/ 40042 w 74166"/>
                    <a:gd name="T23" fmla="*/ 43240 h 85424"/>
                    <a:gd name="T24" fmla="*/ 38403 w 74166"/>
                    <a:gd name="T25" fmla="*/ 43459 h 85424"/>
                    <a:gd name="T26" fmla="*/ 24106 w 74166"/>
                    <a:gd name="T27" fmla="*/ 34769 h 85424"/>
                    <a:gd name="T28" fmla="*/ 5701 w 74166"/>
                    <a:gd name="T29" fmla="*/ 14563 h 85424"/>
                    <a:gd name="T30" fmla="*/ 0 w 74166"/>
                    <a:gd name="T31" fmla="*/ 22466 h 85424"/>
                    <a:gd name="T32" fmla="*/ 23112 w 74166"/>
                    <a:gd name="T33" fmla="*/ 43529 h 85424"/>
                    <a:gd name="T34" fmla="*/ 42627 w 74166"/>
                    <a:gd name="T35" fmla="*/ 63485 h 85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166" h="85424">
                      <a:moveTo>
                        <a:pt x="42627" y="63485"/>
                      </a:moveTo>
                      <a:cubicBezTo>
                        <a:pt x="51090" y="71505"/>
                        <a:pt x="61350" y="84730"/>
                        <a:pt x="61887" y="85424"/>
                      </a:cubicBezTo>
                      <a:lnTo>
                        <a:pt x="67396" y="78047"/>
                      </a:lnTo>
                      <a:lnTo>
                        <a:pt x="49224" y="57391"/>
                      </a:lnTo>
                      <a:lnTo>
                        <a:pt x="69554" y="75437"/>
                      </a:lnTo>
                      <a:lnTo>
                        <a:pt x="74166" y="69851"/>
                      </a:lnTo>
                      <a:cubicBezTo>
                        <a:pt x="73728" y="69434"/>
                        <a:pt x="65372" y="61482"/>
                        <a:pt x="61246" y="54357"/>
                      </a:cubicBezTo>
                      <a:cubicBezTo>
                        <a:pt x="57121" y="47210"/>
                        <a:pt x="53230" y="42537"/>
                        <a:pt x="51226" y="32825"/>
                      </a:cubicBezTo>
                      <a:cubicBezTo>
                        <a:pt x="47529" y="14815"/>
                        <a:pt x="53036" y="2055"/>
                        <a:pt x="53329" y="1383"/>
                      </a:cubicBezTo>
                      <a:lnTo>
                        <a:pt x="42433" y="0"/>
                      </a:lnTo>
                      <a:cubicBezTo>
                        <a:pt x="42567" y="610"/>
                        <a:pt x="45157" y="12205"/>
                        <a:pt x="45761" y="24042"/>
                      </a:cubicBezTo>
                      <a:cubicBezTo>
                        <a:pt x="46422" y="36639"/>
                        <a:pt x="42609" y="42537"/>
                        <a:pt x="40042" y="43240"/>
                      </a:cubicBezTo>
                      <a:cubicBezTo>
                        <a:pt x="39514" y="43385"/>
                        <a:pt x="38968" y="43459"/>
                        <a:pt x="38403" y="43459"/>
                      </a:cubicBezTo>
                      <a:cubicBezTo>
                        <a:pt x="34762" y="43459"/>
                        <a:pt x="30235" y="40449"/>
                        <a:pt x="24106" y="34769"/>
                      </a:cubicBezTo>
                      <a:cubicBezTo>
                        <a:pt x="15392" y="26653"/>
                        <a:pt x="6184" y="15167"/>
                        <a:pt x="5701" y="14563"/>
                      </a:cubicBezTo>
                      <a:lnTo>
                        <a:pt x="0" y="22466"/>
                      </a:lnTo>
                      <a:cubicBezTo>
                        <a:pt x="861" y="23249"/>
                        <a:pt x="17237" y="38102"/>
                        <a:pt x="23112" y="43529"/>
                      </a:cubicBezTo>
                      <a:cubicBezTo>
                        <a:pt x="29182" y="49138"/>
                        <a:pt x="34904" y="56167"/>
                        <a:pt x="42627" y="63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9" name="Freeform 27"/>
                <p:cNvSpPr>
                  <a:spLocks/>
                </p:cNvSpPr>
                <p:nvPr/>
              </p:nvSpPr>
              <p:spPr bwMode="auto">
                <a:xfrm>
                  <a:off x="8023234" y="2957520"/>
                  <a:ext cx="90488" cy="79375"/>
                </a:xfrm>
                <a:custGeom>
                  <a:avLst/>
                  <a:gdLst>
                    <a:gd name="T0" fmla="*/ 5257 w 10505"/>
                    <a:gd name="T1" fmla="*/ 0 h 9304"/>
                    <a:gd name="T2" fmla="*/ 915 w 10505"/>
                    <a:gd name="T3" fmla="*/ 2990 h 9304"/>
                    <a:gd name="T4" fmla="*/ 3598 w 10505"/>
                    <a:gd name="T5" fmla="*/ 8986 h 9304"/>
                    <a:gd name="T6" fmla="*/ 5272 w 10505"/>
                    <a:gd name="T7" fmla="*/ 9304 h 9304"/>
                    <a:gd name="T8" fmla="*/ 9590 w 10505"/>
                    <a:gd name="T9" fmla="*/ 6319 h 9304"/>
                    <a:gd name="T10" fmla="*/ 6907 w 10505"/>
                    <a:gd name="T11" fmla="*/ 303 h 9304"/>
                    <a:gd name="T12" fmla="*/ 5257 w 10505"/>
                    <a:gd name="T13" fmla="*/ 0 h 9304"/>
                  </a:gdLst>
                  <a:ahLst/>
                  <a:cxnLst>
                    <a:cxn ang="0">
                      <a:pos x="T0" y="T1"/>
                    </a:cxn>
                    <a:cxn ang="0">
                      <a:pos x="T2" y="T3"/>
                    </a:cxn>
                    <a:cxn ang="0">
                      <a:pos x="T4" y="T5"/>
                    </a:cxn>
                    <a:cxn ang="0">
                      <a:pos x="T6" y="T7"/>
                    </a:cxn>
                    <a:cxn ang="0">
                      <a:pos x="T8" y="T9"/>
                    </a:cxn>
                    <a:cxn ang="0">
                      <a:pos x="T10" y="T11"/>
                    </a:cxn>
                    <a:cxn ang="0">
                      <a:pos x="T12" y="T13"/>
                    </a:cxn>
                  </a:cxnLst>
                  <a:rect l="0" t="0" r="r" b="b"/>
                  <a:pathLst>
                    <a:path w="10505" h="9304">
                      <a:moveTo>
                        <a:pt x="5257" y="0"/>
                      </a:moveTo>
                      <a:cubicBezTo>
                        <a:pt x="3385" y="0"/>
                        <a:pt x="1621" y="1139"/>
                        <a:pt x="915" y="2990"/>
                      </a:cubicBezTo>
                      <a:cubicBezTo>
                        <a:pt x="0" y="5384"/>
                        <a:pt x="1187" y="8075"/>
                        <a:pt x="3598" y="8986"/>
                      </a:cubicBezTo>
                      <a:cubicBezTo>
                        <a:pt x="4148" y="9202"/>
                        <a:pt x="4716" y="9304"/>
                        <a:pt x="5272" y="9304"/>
                      </a:cubicBezTo>
                      <a:cubicBezTo>
                        <a:pt x="7134" y="9304"/>
                        <a:pt x="8888" y="8165"/>
                        <a:pt x="9590" y="6319"/>
                      </a:cubicBezTo>
                      <a:cubicBezTo>
                        <a:pt x="10505" y="3927"/>
                        <a:pt x="9301" y="1220"/>
                        <a:pt x="6907" y="303"/>
                      </a:cubicBezTo>
                      <a:cubicBezTo>
                        <a:pt x="6364" y="99"/>
                        <a:pt x="5805" y="0"/>
                        <a:pt x="5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0" name="Freeform 28"/>
                <p:cNvSpPr>
                  <a:spLocks/>
                </p:cNvSpPr>
                <p:nvPr/>
              </p:nvSpPr>
              <p:spPr bwMode="auto">
                <a:xfrm>
                  <a:off x="7727959" y="2811470"/>
                  <a:ext cx="503238" cy="349251"/>
                </a:xfrm>
                <a:custGeom>
                  <a:avLst/>
                  <a:gdLst>
                    <a:gd name="T0" fmla="*/ 0 w 58346"/>
                    <a:gd name="T1" fmla="*/ 30136 h 40553"/>
                    <a:gd name="T2" fmla="*/ 3910 w 58346"/>
                    <a:gd name="T3" fmla="*/ 34866 h 40553"/>
                    <a:gd name="T4" fmla="*/ 20136 w 58346"/>
                    <a:gd name="T5" fmla="*/ 26360 h 40553"/>
                    <a:gd name="T6" fmla="*/ 5251 w 58346"/>
                    <a:gd name="T7" fmla="*/ 36678 h 40553"/>
                    <a:gd name="T8" fmla="*/ 8130 w 58346"/>
                    <a:gd name="T9" fmla="*/ 40553 h 40553"/>
                    <a:gd name="T10" fmla="*/ 20213 w 58346"/>
                    <a:gd name="T11" fmla="*/ 34636 h 40553"/>
                    <a:gd name="T12" fmla="*/ 34555 w 58346"/>
                    <a:gd name="T13" fmla="*/ 31518 h 40553"/>
                    <a:gd name="T14" fmla="*/ 35721 w 58346"/>
                    <a:gd name="T15" fmla="*/ 31538 h 40553"/>
                    <a:gd name="T16" fmla="*/ 55740 w 58346"/>
                    <a:gd name="T17" fmla="*/ 37868 h 40553"/>
                    <a:gd name="T18" fmla="*/ 58346 w 58346"/>
                    <a:gd name="T19" fmla="*/ 31031 h 40553"/>
                    <a:gd name="T20" fmla="*/ 42258 w 58346"/>
                    <a:gd name="T21" fmla="*/ 29399 h 40553"/>
                    <a:gd name="T22" fmla="*/ 30741 w 58346"/>
                    <a:gd name="T23" fmla="*/ 22660 h 40553"/>
                    <a:gd name="T24" fmla="*/ 38755 w 58346"/>
                    <a:gd name="T25" fmla="*/ 13668 h 40553"/>
                    <a:gd name="T26" fmla="*/ 54747 w 58346"/>
                    <a:gd name="T27" fmla="*/ 4945 h 40553"/>
                    <a:gd name="T28" fmla="*/ 50527 w 58346"/>
                    <a:gd name="T29" fmla="*/ 0 h 40553"/>
                    <a:gd name="T30" fmla="*/ 33228 w 58346"/>
                    <a:gd name="T31" fmla="*/ 11645 h 40553"/>
                    <a:gd name="T32" fmla="*/ 17237 w 58346"/>
                    <a:gd name="T33" fmla="*/ 21123 h 40553"/>
                    <a:gd name="T34" fmla="*/ 0 w 58346"/>
                    <a:gd name="T35" fmla="*/ 30136 h 4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46" h="40553">
                      <a:moveTo>
                        <a:pt x="0" y="30136"/>
                      </a:moveTo>
                      <a:lnTo>
                        <a:pt x="3910" y="34866"/>
                      </a:lnTo>
                      <a:lnTo>
                        <a:pt x="20136" y="26360"/>
                      </a:lnTo>
                      <a:lnTo>
                        <a:pt x="5251" y="36678"/>
                      </a:lnTo>
                      <a:lnTo>
                        <a:pt x="8130" y="40553"/>
                      </a:lnTo>
                      <a:cubicBezTo>
                        <a:pt x="8472" y="40334"/>
                        <a:pt x="14942" y="36171"/>
                        <a:pt x="20213" y="34636"/>
                      </a:cubicBezTo>
                      <a:cubicBezTo>
                        <a:pt x="25170" y="33170"/>
                        <a:pt x="28665" y="31518"/>
                        <a:pt x="34555" y="31518"/>
                      </a:cubicBezTo>
                      <a:cubicBezTo>
                        <a:pt x="34934" y="31518"/>
                        <a:pt x="35320" y="31525"/>
                        <a:pt x="35721" y="31538"/>
                      </a:cubicBezTo>
                      <a:cubicBezTo>
                        <a:pt x="47958" y="31986"/>
                        <a:pt x="55350" y="37573"/>
                        <a:pt x="55740" y="37868"/>
                      </a:cubicBezTo>
                      <a:lnTo>
                        <a:pt x="58346" y="31031"/>
                      </a:lnTo>
                      <a:cubicBezTo>
                        <a:pt x="57931" y="31024"/>
                        <a:pt x="50022" y="30877"/>
                        <a:pt x="42258" y="29399"/>
                      </a:cubicBezTo>
                      <a:cubicBezTo>
                        <a:pt x="34007" y="27821"/>
                        <a:pt x="30797" y="24412"/>
                        <a:pt x="30741" y="22660"/>
                      </a:cubicBezTo>
                      <a:cubicBezTo>
                        <a:pt x="30662" y="19955"/>
                        <a:pt x="33385" y="17211"/>
                        <a:pt x="38755" y="13668"/>
                      </a:cubicBezTo>
                      <a:cubicBezTo>
                        <a:pt x="45370" y="9287"/>
                        <a:pt x="54278" y="5164"/>
                        <a:pt x="54747" y="4945"/>
                      </a:cubicBezTo>
                      <a:lnTo>
                        <a:pt x="50527" y="0"/>
                      </a:lnTo>
                      <a:cubicBezTo>
                        <a:pt x="49885" y="434"/>
                        <a:pt x="37687" y="8703"/>
                        <a:pt x="33228" y="11645"/>
                      </a:cubicBezTo>
                      <a:cubicBezTo>
                        <a:pt x="28638" y="14678"/>
                        <a:pt x="23209" y="17288"/>
                        <a:pt x="17237" y="21123"/>
                      </a:cubicBezTo>
                      <a:cubicBezTo>
                        <a:pt x="10720" y="25327"/>
                        <a:pt x="535" y="29897"/>
                        <a:pt x="0" y="30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1" name="Freeform 31"/>
                <p:cNvSpPr>
                  <a:spLocks/>
                </p:cNvSpPr>
                <p:nvPr/>
              </p:nvSpPr>
              <p:spPr bwMode="auto">
                <a:xfrm>
                  <a:off x="8316922" y="2197106"/>
                  <a:ext cx="146050" cy="146050"/>
                </a:xfrm>
                <a:custGeom>
                  <a:avLst/>
                  <a:gdLst>
                    <a:gd name="T0" fmla="*/ 16905 w 16905"/>
                    <a:gd name="T1" fmla="*/ 8468 h 16937"/>
                    <a:gd name="T2" fmla="*/ 8440 w 16905"/>
                    <a:gd name="T3" fmla="*/ 0 h 16937"/>
                    <a:gd name="T4" fmla="*/ 0 w 16905"/>
                    <a:gd name="T5" fmla="*/ 8468 h 16937"/>
                    <a:gd name="T6" fmla="*/ 8440 w 16905"/>
                    <a:gd name="T7" fmla="*/ 16937 h 16937"/>
                    <a:gd name="T8" fmla="*/ 16905 w 16905"/>
                    <a:gd name="T9" fmla="*/ 8468 h 16937"/>
                  </a:gdLst>
                  <a:ahLst/>
                  <a:cxnLst>
                    <a:cxn ang="0">
                      <a:pos x="T0" y="T1"/>
                    </a:cxn>
                    <a:cxn ang="0">
                      <a:pos x="T2" y="T3"/>
                    </a:cxn>
                    <a:cxn ang="0">
                      <a:pos x="T4" y="T5"/>
                    </a:cxn>
                    <a:cxn ang="0">
                      <a:pos x="T6" y="T7"/>
                    </a:cxn>
                    <a:cxn ang="0">
                      <a:pos x="T8" y="T9"/>
                    </a:cxn>
                  </a:cxnLst>
                  <a:rect l="0" t="0" r="r" b="b"/>
                  <a:pathLst>
                    <a:path w="16905" h="16937">
                      <a:moveTo>
                        <a:pt x="16905" y="8468"/>
                      </a:moveTo>
                      <a:cubicBezTo>
                        <a:pt x="16905" y="3794"/>
                        <a:pt x="13133" y="0"/>
                        <a:pt x="8440" y="0"/>
                      </a:cubicBezTo>
                      <a:cubicBezTo>
                        <a:pt x="3775" y="0"/>
                        <a:pt x="0" y="3778"/>
                        <a:pt x="0" y="8468"/>
                      </a:cubicBezTo>
                      <a:cubicBezTo>
                        <a:pt x="0" y="13139"/>
                        <a:pt x="3775" y="16937"/>
                        <a:pt x="8440" y="16937"/>
                      </a:cubicBezTo>
                      <a:cubicBezTo>
                        <a:pt x="13133" y="16937"/>
                        <a:pt x="16905" y="13139"/>
                        <a:pt x="16905" y="84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2" name="Freeform 32"/>
                <p:cNvSpPr>
                  <a:spLocks/>
                </p:cNvSpPr>
                <p:nvPr/>
              </p:nvSpPr>
              <p:spPr bwMode="auto">
                <a:xfrm>
                  <a:off x="8061334" y="1893893"/>
                  <a:ext cx="803276" cy="846140"/>
                </a:xfrm>
                <a:custGeom>
                  <a:avLst/>
                  <a:gdLst>
                    <a:gd name="T0" fmla="*/ 38149 w 93252"/>
                    <a:gd name="T1" fmla="*/ 63326 h 98252"/>
                    <a:gd name="T2" fmla="*/ 62548 w 93252"/>
                    <a:gd name="T3" fmla="*/ 78687 h 98252"/>
                    <a:gd name="T4" fmla="*/ 80488 w 93252"/>
                    <a:gd name="T5" fmla="*/ 98252 h 98252"/>
                    <a:gd name="T6" fmla="*/ 85294 w 93252"/>
                    <a:gd name="T7" fmla="*/ 91829 h 98252"/>
                    <a:gd name="T8" fmla="*/ 68037 w 93252"/>
                    <a:gd name="T9" fmla="*/ 64653 h 98252"/>
                    <a:gd name="T10" fmla="*/ 88038 w 93252"/>
                    <a:gd name="T11" fmla="*/ 89023 h 98252"/>
                    <a:gd name="T12" fmla="*/ 93252 w 93252"/>
                    <a:gd name="T13" fmla="*/ 83051 h 98252"/>
                    <a:gd name="T14" fmla="*/ 76383 w 93252"/>
                    <a:gd name="T15" fmla="*/ 57642 h 98252"/>
                    <a:gd name="T16" fmla="*/ 55349 w 93252"/>
                    <a:gd name="T17" fmla="*/ 31090 h 98252"/>
                    <a:gd name="T18" fmla="*/ 33503 w 93252"/>
                    <a:gd name="T19" fmla="*/ 0 h 98252"/>
                    <a:gd name="T20" fmla="*/ 23112 w 93252"/>
                    <a:gd name="T21" fmla="*/ 5664 h 98252"/>
                    <a:gd name="T22" fmla="*/ 44630 w 93252"/>
                    <a:gd name="T23" fmla="*/ 30932 h 98252"/>
                    <a:gd name="T24" fmla="*/ 52414 w 93252"/>
                    <a:gd name="T25" fmla="*/ 51432 h 98252"/>
                    <a:gd name="T26" fmla="*/ 38173 w 93252"/>
                    <a:gd name="T27" fmla="*/ 56344 h 98252"/>
                    <a:gd name="T28" fmla="*/ 28423 w 93252"/>
                    <a:gd name="T29" fmla="*/ 55404 h 98252"/>
                    <a:gd name="T30" fmla="*/ 0 w 93252"/>
                    <a:gd name="T31" fmla="*/ 47716 h 98252"/>
                    <a:gd name="T32" fmla="*/ 0 w 93252"/>
                    <a:gd name="T33" fmla="*/ 61051 h 98252"/>
                    <a:gd name="T34" fmla="*/ 14564 w 93252"/>
                    <a:gd name="T35" fmla="*/ 59407 h 98252"/>
                    <a:gd name="T36" fmla="*/ 38149 w 93252"/>
                    <a:gd name="T37" fmla="*/ 63326 h 98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252" h="98252">
                      <a:moveTo>
                        <a:pt x="38149" y="63326"/>
                      </a:moveTo>
                      <a:cubicBezTo>
                        <a:pt x="49554" y="67223"/>
                        <a:pt x="54594" y="72613"/>
                        <a:pt x="62548" y="78687"/>
                      </a:cubicBezTo>
                      <a:cubicBezTo>
                        <a:pt x="70508" y="84762"/>
                        <a:pt x="79988" y="97576"/>
                        <a:pt x="80488" y="98252"/>
                      </a:cubicBezTo>
                      <a:lnTo>
                        <a:pt x="85294" y="91829"/>
                      </a:lnTo>
                      <a:lnTo>
                        <a:pt x="68037" y="64653"/>
                      </a:lnTo>
                      <a:lnTo>
                        <a:pt x="88038" y="89023"/>
                      </a:lnTo>
                      <a:lnTo>
                        <a:pt x="93252" y="83051"/>
                      </a:lnTo>
                      <a:cubicBezTo>
                        <a:pt x="92826" y="82348"/>
                        <a:pt x="84749" y="69049"/>
                        <a:pt x="76383" y="57642"/>
                      </a:cubicBezTo>
                      <a:cubicBezTo>
                        <a:pt x="68738" y="47229"/>
                        <a:pt x="61170" y="39263"/>
                        <a:pt x="55349" y="31090"/>
                      </a:cubicBezTo>
                      <a:cubicBezTo>
                        <a:pt x="49709" y="23164"/>
                        <a:pt x="34312" y="1157"/>
                        <a:pt x="33503" y="0"/>
                      </a:cubicBezTo>
                      <a:lnTo>
                        <a:pt x="23112" y="5664"/>
                      </a:lnTo>
                      <a:cubicBezTo>
                        <a:pt x="23766" y="6340"/>
                        <a:pt x="36208" y="19172"/>
                        <a:pt x="44630" y="30932"/>
                      </a:cubicBezTo>
                      <a:cubicBezTo>
                        <a:pt x="51461" y="40471"/>
                        <a:pt x="54321" y="46876"/>
                        <a:pt x="52414" y="51432"/>
                      </a:cubicBezTo>
                      <a:cubicBezTo>
                        <a:pt x="51486" y="53683"/>
                        <a:pt x="46873" y="56344"/>
                        <a:pt x="38173" y="56344"/>
                      </a:cubicBezTo>
                      <a:cubicBezTo>
                        <a:pt x="35356" y="56344"/>
                        <a:pt x="32111" y="56064"/>
                        <a:pt x="28423" y="55404"/>
                      </a:cubicBezTo>
                      <a:cubicBezTo>
                        <a:pt x="14279" y="52872"/>
                        <a:pt x="713" y="47973"/>
                        <a:pt x="0" y="47716"/>
                      </a:cubicBezTo>
                      <a:lnTo>
                        <a:pt x="0" y="61051"/>
                      </a:lnTo>
                      <a:cubicBezTo>
                        <a:pt x="284" y="60968"/>
                        <a:pt x="5691" y="59407"/>
                        <a:pt x="14564" y="59407"/>
                      </a:cubicBezTo>
                      <a:cubicBezTo>
                        <a:pt x="21054" y="59407"/>
                        <a:pt x="29242" y="60286"/>
                        <a:pt x="38149" y="63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3" name="Freeform 35"/>
                <p:cNvSpPr>
                  <a:spLocks/>
                </p:cNvSpPr>
                <p:nvPr/>
              </p:nvSpPr>
              <p:spPr bwMode="auto">
                <a:xfrm>
                  <a:off x="8408997" y="2689232"/>
                  <a:ext cx="66675" cy="65088"/>
                </a:xfrm>
                <a:custGeom>
                  <a:avLst/>
                  <a:gdLst>
                    <a:gd name="T0" fmla="*/ 7689 w 7689"/>
                    <a:gd name="T1" fmla="*/ 3835 h 7670"/>
                    <a:gd name="T2" fmla="*/ 3855 w 7689"/>
                    <a:gd name="T3" fmla="*/ 0 h 7670"/>
                    <a:gd name="T4" fmla="*/ 0 w 7689"/>
                    <a:gd name="T5" fmla="*/ 3835 h 7670"/>
                    <a:gd name="T6" fmla="*/ 3855 w 7689"/>
                    <a:gd name="T7" fmla="*/ 7670 h 7670"/>
                    <a:gd name="T8" fmla="*/ 7689 w 7689"/>
                    <a:gd name="T9" fmla="*/ 3835 h 7670"/>
                  </a:gdLst>
                  <a:ahLst/>
                  <a:cxnLst>
                    <a:cxn ang="0">
                      <a:pos x="T0" y="T1"/>
                    </a:cxn>
                    <a:cxn ang="0">
                      <a:pos x="T2" y="T3"/>
                    </a:cxn>
                    <a:cxn ang="0">
                      <a:pos x="T4" y="T5"/>
                    </a:cxn>
                    <a:cxn ang="0">
                      <a:pos x="T6" y="T7"/>
                    </a:cxn>
                    <a:cxn ang="0">
                      <a:pos x="T8" y="T9"/>
                    </a:cxn>
                  </a:cxnLst>
                  <a:rect l="0" t="0" r="r" b="b"/>
                  <a:pathLst>
                    <a:path w="7689" h="7670">
                      <a:moveTo>
                        <a:pt x="7689" y="3835"/>
                      </a:moveTo>
                      <a:cubicBezTo>
                        <a:pt x="7689" y="1712"/>
                        <a:pt x="5974" y="0"/>
                        <a:pt x="3855" y="0"/>
                      </a:cubicBezTo>
                      <a:cubicBezTo>
                        <a:pt x="1733" y="0"/>
                        <a:pt x="0" y="1712"/>
                        <a:pt x="0" y="3835"/>
                      </a:cubicBezTo>
                      <a:cubicBezTo>
                        <a:pt x="0" y="5957"/>
                        <a:pt x="1733" y="7670"/>
                        <a:pt x="3855" y="7670"/>
                      </a:cubicBezTo>
                      <a:cubicBezTo>
                        <a:pt x="5974" y="7670"/>
                        <a:pt x="7689" y="5957"/>
                        <a:pt x="7689"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4" name="Freeform 36"/>
                <p:cNvSpPr>
                  <a:spLocks/>
                </p:cNvSpPr>
                <p:nvPr/>
              </p:nvSpPr>
              <p:spPr bwMode="auto">
                <a:xfrm>
                  <a:off x="8293110" y="2540007"/>
                  <a:ext cx="363538" cy="395289"/>
                </a:xfrm>
                <a:custGeom>
                  <a:avLst/>
                  <a:gdLst>
                    <a:gd name="T0" fmla="*/ 0 w 42260"/>
                    <a:gd name="T1" fmla="*/ 22875 h 45769"/>
                    <a:gd name="T2" fmla="*/ 0 w 42260"/>
                    <a:gd name="T3" fmla="*/ 28911 h 45769"/>
                    <a:gd name="T4" fmla="*/ 6605 w 42260"/>
                    <a:gd name="T5" fmla="*/ 28164 h 45769"/>
                    <a:gd name="T6" fmla="*/ 17298 w 42260"/>
                    <a:gd name="T7" fmla="*/ 29945 h 45769"/>
                    <a:gd name="T8" fmla="*/ 28346 w 42260"/>
                    <a:gd name="T9" fmla="*/ 36891 h 45769"/>
                    <a:gd name="T10" fmla="*/ 36480 w 42260"/>
                    <a:gd name="T11" fmla="*/ 45769 h 45769"/>
                    <a:gd name="T12" fmla="*/ 38658 w 42260"/>
                    <a:gd name="T13" fmla="*/ 42849 h 45769"/>
                    <a:gd name="T14" fmla="*/ 30839 w 42260"/>
                    <a:gd name="T15" fmla="*/ 30545 h 45769"/>
                    <a:gd name="T16" fmla="*/ 39884 w 42260"/>
                    <a:gd name="T17" fmla="*/ 41584 h 45769"/>
                    <a:gd name="T18" fmla="*/ 42260 w 42260"/>
                    <a:gd name="T19" fmla="*/ 38877 h 45769"/>
                    <a:gd name="T20" fmla="*/ 34611 w 42260"/>
                    <a:gd name="T21" fmla="*/ 27351 h 45769"/>
                    <a:gd name="T22" fmla="*/ 25080 w 42260"/>
                    <a:gd name="T23" fmla="*/ 15321 h 45769"/>
                    <a:gd name="T24" fmla="*/ 13952 w 42260"/>
                    <a:gd name="T25" fmla="*/ 0 h 45769"/>
                    <a:gd name="T26" fmla="*/ 10467 w 42260"/>
                    <a:gd name="T27" fmla="*/ 3817 h 45769"/>
                    <a:gd name="T28" fmla="*/ 20215 w 42260"/>
                    <a:gd name="T29" fmla="*/ 15263 h 45769"/>
                    <a:gd name="T30" fmla="*/ 23756 w 42260"/>
                    <a:gd name="T31" fmla="*/ 24550 h 45769"/>
                    <a:gd name="T32" fmla="*/ 17300 w 42260"/>
                    <a:gd name="T33" fmla="*/ 26769 h 45769"/>
                    <a:gd name="T34" fmla="*/ 12881 w 42260"/>
                    <a:gd name="T35" fmla="*/ 26343 h 45769"/>
                    <a:gd name="T36" fmla="*/ 0 w 42260"/>
                    <a:gd name="T37" fmla="*/ 22875 h 45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60" h="45769">
                      <a:moveTo>
                        <a:pt x="0" y="22875"/>
                      </a:moveTo>
                      <a:lnTo>
                        <a:pt x="0" y="28911"/>
                      </a:lnTo>
                      <a:cubicBezTo>
                        <a:pt x="129" y="28872"/>
                        <a:pt x="2579" y="28164"/>
                        <a:pt x="6605" y="28164"/>
                      </a:cubicBezTo>
                      <a:cubicBezTo>
                        <a:pt x="9545" y="28164"/>
                        <a:pt x="13255" y="28561"/>
                        <a:pt x="17298" y="29945"/>
                      </a:cubicBezTo>
                      <a:cubicBezTo>
                        <a:pt x="22451" y="31695"/>
                        <a:pt x="24730" y="34147"/>
                        <a:pt x="28346" y="36891"/>
                      </a:cubicBezTo>
                      <a:cubicBezTo>
                        <a:pt x="31946" y="39655"/>
                        <a:pt x="36254" y="45464"/>
                        <a:pt x="36480" y="45769"/>
                      </a:cubicBezTo>
                      <a:lnTo>
                        <a:pt x="38658" y="42849"/>
                      </a:lnTo>
                      <a:lnTo>
                        <a:pt x="30839" y="30545"/>
                      </a:lnTo>
                      <a:lnTo>
                        <a:pt x="39884" y="41584"/>
                      </a:lnTo>
                      <a:lnTo>
                        <a:pt x="42260" y="38877"/>
                      </a:lnTo>
                      <a:cubicBezTo>
                        <a:pt x="42066" y="38561"/>
                        <a:pt x="38407" y="32531"/>
                        <a:pt x="34611" y="27351"/>
                      </a:cubicBezTo>
                      <a:cubicBezTo>
                        <a:pt x="31151" y="22643"/>
                        <a:pt x="27726" y="19041"/>
                        <a:pt x="25080" y="15321"/>
                      </a:cubicBezTo>
                      <a:cubicBezTo>
                        <a:pt x="22528" y="11741"/>
                        <a:pt x="14380" y="589"/>
                        <a:pt x="13952" y="0"/>
                      </a:cubicBezTo>
                      <a:lnTo>
                        <a:pt x="10467" y="3817"/>
                      </a:lnTo>
                      <a:cubicBezTo>
                        <a:pt x="10762" y="4122"/>
                        <a:pt x="16400" y="9929"/>
                        <a:pt x="20215" y="15263"/>
                      </a:cubicBezTo>
                      <a:cubicBezTo>
                        <a:pt x="23328" y="19586"/>
                        <a:pt x="24611" y="22485"/>
                        <a:pt x="23756" y="24550"/>
                      </a:cubicBezTo>
                      <a:cubicBezTo>
                        <a:pt x="23330" y="25565"/>
                        <a:pt x="21241" y="26769"/>
                        <a:pt x="17300" y="26769"/>
                      </a:cubicBezTo>
                      <a:cubicBezTo>
                        <a:pt x="16024" y="26769"/>
                        <a:pt x="14552" y="26642"/>
                        <a:pt x="12881" y="26343"/>
                      </a:cubicBezTo>
                      <a:cubicBezTo>
                        <a:pt x="6461" y="25191"/>
                        <a:pt x="324" y="22991"/>
                        <a:pt x="0" y="228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5" name="Freeform 37"/>
                <p:cNvSpPr>
                  <a:spLocks/>
                </p:cNvSpPr>
                <p:nvPr/>
              </p:nvSpPr>
              <p:spPr bwMode="auto">
                <a:xfrm>
                  <a:off x="8899535" y="2760670"/>
                  <a:ext cx="127000" cy="120650"/>
                </a:xfrm>
                <a:custGeom>
                  <a:avLst/>
                  <a:gdLst>
                    <a:gd name="T0" fmla="*/ 7382 w 14788"/>
                    <a:gd name="T1" fmla="*/ 0 h 13957"/>
                    <a:gd name="T2" fmla="*/ 468 w 14788"/>
                    <a:gd name="T3" fmla="*/ 6111 h 13957"/>
                    <a:gd name="T4" fmla="*/ 6521 w 14788"/>
                    <a:gd name="T5" fmla="*/ 13898 h 13957"/>
                    <a:gd name="T6" fmla="*/ 7407 w 14788"/>
                    <a:gd name="T7" fmla="*/ 13957 h 13957"/>
                    <a:gd name="T8" fmla="*/ 14301 w 14788"/>
                    <a:gd name="T9" fmla="*/ 7863 h 13957"/>
                    <a:gd name="T10" fmla="*/ 8271 w 14788"/>
                    <a:gd name="T11" fmla="*/ 59 h 13957"/>
                    <a:gd name="T12" fmla="*/ 7382 w 14788"/>
                    <a:gd name="T13" fmla="*/ 0 h 13957"/>
                  </a:gdLst>
                  <a:ahLst/>
                  <a:cxnLst>
                    <a:cxn ang="0">
                      <a:pos x="T0" y="T1"/>
                    </a:cxn>
                    <a:cxn ang="0">
                      <a:pos x="T2" y="T3"/>
                    </a:cxn>
                    <a:cxn ang="0">
                      <a:pos x="T4" y="T5"/>
                    </a:cxn>
                    <a:cxn ang="0">
                      <a:pos x="T6" y="T7"/>
                    </a:cxn>
                    <a:cxn ang="0">
                      <a:pos x="T8" y="T9"/>
                    </a:cxn>
                    <a:cxn ang="0">
                      <a:pos x="T10" y="T11"/>
                    </a:cxn>
                    <a:cxn ang="0">
                      <a:pos x="T12" y="T13"/>
                    </a:cxn>
                  </a:cxnLst>
                  <a:rect l="0" t="0" r="r" b="b"/>
                  <a:pathLst>
                    <a:path w="14788" h="13957">
                      <a:moveTo>
                        <a:pt x="7382" y="0"/>
                      </a:moveTo>
                      <a:cubicBezTo>
                        <a:pt x="3927" y="0"/>
                        <a:pt x="917" y="2576"/>
                        <a:pt x="468" y="6111"/>
                      </a:cubicBezTo>
                      <a:cubicBezTo>
                        <a:pt x="0" y="9930"/>
                        <a:pt x="2687" y="13411"/>
                        <a:pt x="6521" y="13898"/>
                      </a:cubicBezTo>
                      <a:cubicBezTo>
                        <a:pt x="6817" y="13938"/>
                        <a:pt x="7114" y="13957"/>
                        <a:pt x="7407" y="13957"/>
                      </a:cubicBezTo>
                      <a:cubicBezTo>
                        <a:pt x="10859" y="13957"/>
                        <a:pt x="13852" y="11380"/>
                        <a:pt x="14301" y="7863"/>
                      </a:cubicBezTo>
                      <a:cubicBezTo>
                        <a:pt x="14788" y="4028"/>
                        <a:pt x="12083" y="545"/>
                        <a:pt x="8271" y="59"/>
                      </a:cubicBezTo>
                      <a:cubicBezTo>
                        <a:pt x="7975" y="20"/>
                        <a:pt x="7675" y="0"/>
                        <a:pt x="7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6" name="Freeform 38"/>
                <p:cNvSpPr>
                  <a:spLocks/>
                </p:cNvSpPr>
                <p:nvPr/>
              </p:nvSpPr>
              <p:spPr bwMode="auto">
                <a:xfrm>
                  <a:off x="8491547" y="2516194"/>
                  <a:ext cx="736601" cy="641352"/>
                </a:xfrm>
                <a:custGeom>
                  <a:avLst/>
                  <a:gdLst>
                    <a:gd name="T0" fmla="*/ 21924 w 85353"/>
                    <a:gd name="T1" fmla="*/ 42654 h 74213"/>
                    <a:gd name="T2" fmla="*/ 0 w 85353"/>
                    <a:gd name="T3" fmla="*/ 61947 h 74213"/>
                    <a:gd name="T4" fmla="*/ 7354 w 85353"/>
                    <a:gd name="T5" fmla="*/ 67436 h 74213"/>
                    <a:gd name="T6" fmla="*/ 27997 w 85353"/>
                    <a:gd name="T7" fmla="*/ 49255 h 74213"/>
                    <a:gd name="T8" fmla="*/ 9960 w 85353"/>
                    <a:gd name="T9" fmla="*/ 69598 h 74213"/>
                    <a:gd name="T10" fmla="*/ 15546 w 85353"/>
                    <a:gd name="T11" fmla="*/ 74213 h 74213"/>
                    <a:gd name="T12" fmla="*/ 31050 w 85353"/>
                    <a:gd name="T13" fmla="*/ 61287 h 74213"/>
                    <a:gd name="T14" fmla="*/ 52551 w 85353"/>
                    <a:gd name="T15" fmla="*/ 51257 h 74213"/>
                    <a:gd name="T16" fmla="*/ 64675 w 85353"/>
                    <a:gd name="T17" fmla="*/ 50028 h 74213"/>
                    <a:gd name="T18" fmla="*/ 83971 w 85353"/>
                    <a:gd name="T19" fmla="*/ 53364 h 74213"/>
                    <a:gd name="T20" fmla="*/ 85353 w 85353"/>
                    <a:gd name="T21" fmla="*/ 42480 h 74213"/>
                    <a:gd name="T22" fmla="*/ 61325 w 85353"/>
                    <a:gd name="T23" fmla="*/ 45808 h 74213"/>
                    <a:gd name="T24" fmla="*/ 58578 w 85353"/>
                    <a:gd name="T25" fmla="*/ 45882 h 74213"/>
                    <a:gd name="T26" fmla="*/ 42141 w 85353"/>
                    <a:gd name="T27" fmla="*/ 40084 h 74213"/>
                    <a:gd name="T28" fmla="*/ 50622 w 85353"/>
                    <a:gd name="T29" fmla="*/ 24139 h 74213"/>
                    <a:gd name="T30" fmla="*/ 70819 w 85353"/>
                    <a:gd name="T31" fmla="*/ 5725 h 74213"/>
                    <a:gd name="T32" fmla="*/ 62922 w 85353"/>
                    <a:gd name="T33" fmla="*/ 0 h 74213"/>
                    <a:gd name="T34" fmla="*/ 41850 w 85353"/>
                    <a:gd name="T35" fmla="*/ 23147 h 74213"/>
                    <a:gd name="T36" fmla="*/ 21924 w 85353"/>
                    <a:gd name="T37" fmla="*/ 42654 h 7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353" h="74213">
                      <a:moveTo>
                        <a:pt x="21924" y="42654"/>
                      </a:moveTo>
                      <a:cubicBezTo>
                        <a:pt x="13891" y="51122"/>
                        <a:pt x="694" y="61406"/>
                        <a:pt x="0" y="61947"/>
                      </a:cubicBezTo>
                      <a:lnTo>
                        <a:pt x="7354" y="67436"/>
                      </a:lnTo>
                      <a:lnTo>
                        <a:pt x="27997" y="49255"/>
                      </a:lnTo>
                      <a:lnTo>
                        <a:pt x="9960" y="69598"/>
                      </a:lnTo>
                      <a:lnTo>
                        <a:pt x="15546" y="74213"/>
                      </a:lnTo>
                      <a:cubicBezTo>
                        <a:pt x="15966" y="73775"/>
                        <a:pt x="23908" y="65434"/>
                        <a:pt x="31050" y="61287"/>
                      </a:cubicBezTo>
                      <a:cubicBezTo>
                        <a:pt x="38171" y="57157"/>
                        <a:pt x="42842" y="53266"/>
                        <a:pt x="52551" y="51257"/>
                      </a:cubicBezTo>
                      <a:cubicBezTo>
                        <a:pt x="56900" y="50366"/>
                        <a:pt x="60981" y="50028"/>
                        <a:pt x="64675" y="50028"/>
                      </a:cubicBezTo>
                      <a:cubicBezTo>
                        <a:pt x="76252" y="50028"/>
                        <a:pt x="83583" y="53195"/>
                        <a:pt x="83971" y="53364"/>
                      </a:cubicBezTo>
                      <a:lnTo>
                        <a:pt x="85353" y="42480"/>
                      </a:lnTo>
                      <a:cubicBezTo>
                        <a:pt x="84744" y="42614"/>
                        <a:pt x="73154" y="45206"/>
                        <a:pt x="61325" y="45808"/>
                      </a:cubicBezTo>
                      <a:cubicBezTo>
                        <a:pt x="60374" y="45857"/>
                        <a:pt x="59457" y="45882"/>
                        <a:pt x="58578" y="45882"/>
                      </a:cubicBezTo>
                      <a:cubicBezTo>
                        <a:pt x="47874" y="45882"/>
                        <a:pt x="42792" y="42442"/>
                        <a:pt x="42141" y="40084"/>
                      </a:cubicBezTo>
                      <a:cubicBezTo>
                        <a:pt x="41070" y="36170"/>
                        <a:pt x="44066" y="31207"/>
                        <a:pt x="50622" y="24139"/>
                      </a:cubicBezTo>
                      <a:cubicBezTo>
                        <a:pt x="58717" y="15399"/>
                        <a:pt x="70214" y="6208"/>
                        <a:pt x="70819" y="5725"/>
                      </a:cubicBezTo>
                      <a:lnTo>
                        <a:pt x="62922" y="0"/>
                      </a:lnTo>
                      <a:cubicBezTo>
                        <a:pt x="62139" y="863"/>
                        <a:pt x="47276" y="17268"/>
                        <a:pt x="41850" y="23147"/>
                      </a:cubicBezTo>
                      <a:cubicBezTo>
                        <a:pt x="36246" y="29221"/>
                        <a:pt x="29242" y="34944"/>
                        <a:pt x="21924" y="42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7" name="Freeform 41"/>
                <p:cNvSpPr>
                  <a:spLocks/>
                </p:cNvSpPr>
                <p:nvPr/>
              </p:nvSpPr>
              <p:spPr bwMode="auto">
                <a:xfrm>
                  <a:off x="9267836" y="2347919"/>
                  <a:ext cx="69850" cy="65088"/>
                </a:xfrm>
                <a:custGeom>
                  <a:avLst/>
                  <a:gdLst>
                    <a:gd name="T0" fmla="*/ 4021 w 8075"/>
                    <a:gd name="T1" fmla="*/ 0 h 7598"/>
                    <a:gd name="T2" fmla="*/ 272 w 8075"/>
                    <a:gd name="T3" fmla="*/ 3326 h 7598"/>
                    <a:gd name="T4" fmla="*/ 3561 w 8075"/>
                    <a:gd name="T5" fmla="*/ 7568 h 7598"/>
                    <a:gd name="T6" fmla="*/ 4030 w 8075"/>
                    <a:gd name="T7" fmla="*/ 7598 h 7598"/>
                    <a:gd name="T8" fmla="*/ 7802 w 8075"/>
                    <a:gd name="T9" fmla="*/ 4277 h 7598"/>
                    <a:gd name="T10" fmla="*/ 4515 w 8075"/>
                    <a:gd name="T11" fmla="*/ 36 h 7598"/>
                    <a:gd name="T12" fmla="*/ 4021 w 8075"/>
                    <a:gd name="T13" fmla="*/ 0 h 7598"/>
                  </a:gdLst>
                  <a:ahLst/>
                  <a:cxnLst>
                    <a:cxn ang="0">
                      <a:pos x="T0" y="T1"/>
                    </a:cxn>
                    <a:cxn ang="0">
                      <a:pos x="T2" y="T3"/>
                    </a:cxn>
                    <a:cxn ang="0">
                      <a:pos x="T4" y="T5"/>
                    </a:cxn>
                    <a:cxn ang="0">
                      <a:pos x="T6" y="T7"/>
                    </a:cxn>
                    <a:cxn ang="0">
                      <a:pos x="T8" y="T9"/>
                    </a:cxn>
                    <a:cxn ang="0">
                      <a:pos x="T10" y="T11"/>
                    </a:cxn>
                    <a:cxn ang="0">
                      <a:pos x="T12" y="T13"/>
                    </a:cxn>
                  </a:cxnLst>
                  <a:rect l="0" t="0" r="r" b="b"/>
                  <a:pathLst>
                    <a:path w="8075" h="7598">
                      <a:moveTo>
                        <a:pt x="4021" y="0"/>
                      </a:moveTo>
                      <a:cubicBezTo>
                        <a:pt x="2139" y="0"/>
                        <a:pt x="507" y="1407"/>
                        <a:pt x="272" y="3326"/>
                      </a:cubicBezTo>
                      <a:cubicBezTo>
                        <a:pt x="0" y="5408"/>
                        <a:pt x="1479" y="7295"/>
                        <a:pt x="3561" y="7568"/>
                      </a:cubicBezTo>
                      <a:cubicBezTo>
                        <a:pt x="3719" y="7588"/>
                        <a:pt x="3877" y="7598"/>
                        <a:pt x="4030" y="7598"/>
                      </a:cubicBezTo>
                      <a:cubicBezTo>
                        <a:pt x="5919" y="7598"/>
                        <a:pt x="7552" y="6206"/>
                        <a:pt x="7802" y="4277"/>
                      </a:cubicBezTo>
                      <a:cubicBezTo>
                        <a:pt x="8075" y="2196"/>
                        <a:pt x="6596" y="285"/>
                        <a:pt x="4515" y="36"/>
                      </a:cubicBezTo>
                      <a:cubicBezTo>
                        <a:pt x="4348" y="12"/>
                        <a:pt x="4182" y="0"/>
                        <a:pt x="40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8" name="Freeform 42"/>
                <p:cNvSpPr>
                  <a:spLocks/>
                </p:cNvSpPr>
                <p:nvPr/>
              </p:nvSpPr>
              <p:spPr bwMode="auto">
                <a:xfrm>
                  <a:off x="9047173" y="2214568"/>
                  <a:ext cx="400050" cy="349251"/>
                </a:xfrm>
                <a:custGeom>
                  <a:avLst/>
                  <a:gdLst>
                    <a:gd name="T0" fmla="*/ 15253 w 46482"/>
                    <a:gd name="T1" fmla="*/ 26808 h 40414"/>
                    <a:gd name="T2" fmla="*/ 5428 w 46482"/>
                    <a:gd name="T3" fmla="*/ 37904 h 40414"/>
                    <a:gd name="T4" fmla="*/ 8485 w 46482"/>
                    <a:gd name="T5" fmla="*/ 40414 h 40414"/>
                    <a:gd name="T6" fmla="*/ 16908 w 46482"/>
                    <a:gd name="T7" fmla="*/ 33366 h 40414"/>
                    <a:gd name="T8" fmla="*/ 28639 w 46482"/>
                    <a:gd name="T9" fmla="*/ 27915 h 40414"/>
                    <a:gd name="T10" fmla="*/ 35263 w 46482"/>
                    <a:gd name="T11" fmla="*/ 27237 h 40414"/>
                    <a:gd name="T12" fmla="*/ 45739 w 46482"/>
                    <a:gd name="T13" fmla="*/ 29045 h 40414"/>
                    <a:gd name="T14" fmla="*/ 46482 w 46482"/>
                    <a:gd name="T15" fmla="*/ 23125 h 40414"/>
                    <a:gd name="T16" fmla="*/ 33405 w 46482"/>
                    <a:gd name="T17" fmla="*/ 24937 h 40414"/>
                    <a:gd name="T18" fmla="*/ 31912 w 46482"/>
                    <a:gd name="T19" fmla="*/ 24974 h 40414"/>
                    <a:gd name="T20" fmla="*/ 22958 w 46482"/>
                    <a:gd name="T21" fmla="*/ 21820 h 40414"/>
                    <a:gd name="T22" fmla="*/ 27571 w 46482"/>
                    <a:gd name="T23" fmla="*/ 13138 h 40414"/>
                    <a:gd name="T24" fmla="*/ 38583 w 46482"/>
                    <a:gd name="T25" fmla="*/ 3115 h 40414"/>
                    <a:gd name="T26" fmla="*/ 34262 w 46482"/>
                    <a:gd name="T27" fmla="*/ 0 h 40414"/>
                    <a:gd name="T28" fmla="*/ 22805 w 46482"/>
                    <a:gd name="T29" fmla="*/ 12593 h 40414"/>
                    <a:gd name="T30" fmla="*/ 11944 w 46482"/>
                    <a:gd name="T31" fmla="*/ 23222 h 40414"/>
                    <a:gd name="T32" fmla="*/ 0 w 46482"/>
                    <a:gd name="T33" fmla="*/ 33716 h 40414"/>
                    <a:gd name="T34" fmla="*/ 4026 w 46482"/>
                    <a:gd name="T35" fmla="*/ 36714 h 40414"/>
                    <a:gd name="T36" fmla="*/ 15253 w 46482"/>
                    <a:gd name="T37" fmla="*/ 26808 h 40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482" h="40414">
                      <a:moveTo>
                        <a:pt x="15253" y="26808"/>
                      </a:moveTo>
                      <a:lnTo>
                        <a:pt x="5428" y="37904"/>
                      </a:lnTo>
                      <a:lnTo>
                        <a:pt x="8485" y="40414"/>
                      </a:lnTo>
                      <a:cubicBezTo>
                        <a:pt x="8711" y="40175"/>
                        <a:pt x="13035" y="35625"/>
                        <a:pt x="16908" y="33366"/>
                      </a:cubicBezTo>
                      <a:cubicBezTo>
                        <a:pt x="20799" y="31126"/>
                        <a:pt x="23348" y="29006"/>
                        <a:pt x="28639" y="27915"/>
                      </a:cubicBezTo>
                      <a:cubicBezTo>
                        <a:pt x="31018" y="27424"/>
                        <a:pt x="33250" y="27237"/>
                        <a:pt x="35263" y="27237"/>
                      </a:cubicBezTo>
                      <a:cubicBezTo>
                        <a:pt x="41552" y="27237"/>
                        <a:pt x="45529" y="28954"/>
                        <a:pt x="45739" y="29045"/>
                      </a:cubicBezTo>
                      <a:lnTo>
                        <a:pt x="46482" y="23125"/>
                      </a:lnTo>
                      <a:cubicBezTo>
                        <a:pt x="46149" y="23201"/>
                        <a:pt x="39846" y="24608"/>
                        <a:pt x="33405" y="24937"/>
                      </a:cubicBezTo>
                      <a:cubicBezTo>
                        <a:pt x="32889" y="24964"/>
                        <a:pt x="32388" y="24974"/>
                        <a:pt x="31912" y="24974"/>
                      </a:cubicBezTo>
                      <a:cubicBezTo>
                        <a:pt x="26087" y="24974"/>
                        <a:pt x="23317" y="23098"/>
                        <a:pt x="22958" y="21820"/>
                      </a:cubicBezTo>
                      <a:cubicBezTo>
                        <a:pt x="22374" y="19680"/>
                        <a:pt x="24009" y="16995"/>
                        <a:pt x="27571" y="13138"/>
                      </a:cubicBezTo>
                      <a:cubicBezTo>
                        <a:pt x="31985" y="8370"/>
                        <a:pt x="38250" y="3376"/>
                        <a:pt x="38583" y="3115"/>
                      </a:cubicBezTo>
                      <a:lnTo>
                        <a:pt x="34262" y="0"/>
                      </a:lnTo>
                      <a:cubicBezTo>
                        <a:pt x="33835" y="468"/>
                        <a:pt x="25760" y="9382"/>
                        <a:pt x="22805" y="12593"/>
                      </a:cubicBezTo>
                      <a:cubicBezTo>
                        <a:pt x="19750" y="15904"/>
                        <a:pt x="15934" y="19019"/>
                        <a:pt x="11944" y="23222"/>
                      </a:cubicBezTo>
                      <a:cubicBezTo>
                        <a:pt x="7570" y="27837"/>
                        <a:pt x="379" y="33425"/>
                        <a:pt x="0" y="33716"/>
                      </a:cubicBezTo>
                      <a:lnTo>
                        <a:pt x="4026" y="36714"/>
                      </a:lnTo>
                      <a:lnTo>
                        <a:pt x="15253" y="268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9" name="Freeform 47"/>
                <p:cNvSpPr>
                  <a:spLocks/>
                </p:cNvSpPr>
                <p:nvPr/>
              </p:nvSpPr>
              <p:spPr bwMode="auto">
                <a:xfrm>
                  <a:off x="9320223" y="2562232"/>
                  <a:ext cx="330200" cy="357188"/>
                </a:xfrm>
                <a:custGeom>
                  <a:avLst/>
                  <a:gdLst>
                    <a:gd name="T0" fmla="*/ 9493 w 38268"/>
                    <a:gd name="T1" fmla="*/ 3449 h 41451"/>
                    <a:gd name="T2" fmla="*/ 18326 w 38268"/>
                    <a:gd name="T3" fmla="*/ 13826 h 41451"/>
                    <a:gd name="T4" fmla="*/ 21518 w 38268"/>
                    <a:gd name="T5" fmla="*/ 22234 h 41451"/>
                    <a:gd name="T6" fmla="*/ 15670 w 38268"/>
                    <a:gd name="T7" fmla="*/ 24254 h 41451"/>
                    <a:gd name="T8" fmla="*/ 11671 w 38268"/>
                    <a:gd name="T9" fmla="*/ 23871 h 41451"/>
                    <a:gd name="T10" fmla="*/ 0 w 38268"/>
                    <a:gd name="T11" fmla="*/ 20717 h 41451"/>
                    <a:gd name="T12" fmla="*/ 0 w 38268"/>
                    <a:gd name="T13" fmla="*/ 26186 h 41451"/>
                    <a:gd name="T14" fmla="*/ 5983 w 38268"/>
                    <a:gd name="T15" fmla="*/ 25512 h 41451"/>
                    <a:gd name="T16" fmla="*/ 15662 w 38268"/>
                    <a:gd name="T17" fmla="*/ 27122 h 41451"/>
                    <a:gd name="T18" fmla="*/ 25682 w 38268"/>
                    <a:gd name="T19" fmla="*/ 33429 h 41451"/>
                    <a:gd name="T20" fmla="*/ 33036 w 38268"/>
                    <a:gd name="T21" fmla="*/ 41451 h 41451"/>
                    <a:gd name="T22" fmla="*/ 35020 w 38268"/>
                    <a:gd name="T23" fmla="*/ 38800 h 41451"/>
                    <a:gd name="T24" fmla="*/ 27937 w 38268"/>
                    <a:gd name="T25" fmla="*/ 27665 h 41451"/>
                    <a:gd name="T26" fmla="*/ 36129 w 38268"/>
                    <a:gd name="T27" fmla="*/ 37654 h 41451"/>
                    <a:gd name="T28" fmla="*/ 38268 w 38268"/>
                    <a:gd name="T29" fmla="*/ 35199 h 41451"/>
                    <a:gd name="T30" fmla="*/ 31361 w 38268"/>
                    <a:gd name="T31" fmla="*/ 24784 h 41451"/>
                    <a:gd name="T32" fmla="*/ 22722 w 38268"/>
                    <a:gd name="T33" fmla="*/ 13882 h 41451"/>
                    <a:gd name="T34" fmla="*/ 12645 w 38268"/>
                    <a:gd name="T35" fmla="*/ 0 h 41451"/>
                    <a:gd name="T36" fmla="*/ 9493 w 38268"/>
                    <a:gd name="T37" fmla="*/ 3449 h 4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68" h="41451">
                      <a:moveTo>
                        <a:pt x="9493" y="3449"/>
                      </a:moveTo>
                      <a:cubicBezTo>
                        <a:pt x="9760" y="3726"/>
                        <a:pt x="14864" y="8997"/>
                        <a:pt x="18326" y="13826"/>
                      </a:cubicBezTo>
                      <a:cubicBezTo>
                        <a:pt x="21126" y="17739"/>
                        <a:pt x="22294" y="20365"/>
                        <a:pt x="21518" y="22234"/>
                      </a:cubicBezTo>
                      <a:cubicBezTo>
                        <a:pt x="21135" y="23161"/>
                        <a:pt x="19242" y="24254"/>
                        <a:pt x="15670" y="24254"/>
                      </a:cubicBezTo>
                      <a:cubicBezTo>
                        <a:pt x="14514" y="24254"/>
                        <a:pt x="13184" y="24142"/>
                        <a:pt x="11671" y="23871"/>
                      </a:cubicBezTo>
                      <a:cubicBezTo>
                        <a:pt x="5857" y="22818"/>
                        <a:pt x="291" y="20821"/>
                        <a:pt x="0" y="20717"/>
                      </a:cubicBezTo>
                      <a:lnTo>
                        <a:pt x="0" y="26186"/>
                      </a:lnTo>
                      <a:cubicBezTo>
                        <a:pt x="116" y="26153"/>
                        <a:pt x="2338" y="25512"/>
                        <a:pt x="5983" y="25512"/>
                      </a:cubicBezTo>
                      <a:cubicBezTo>
                        <a:pt x="8644" y="25512"/>
                        <a:pt x="12005" y="25871"/>
                        <a:pt x="15662" y="27122"/>
                      </a:cubicBezTo>
                      <a:cubicBezTo>
                        <a:pt x="20350" y="28716"/>
                        <a:pt x="22413" y="30939"/>
                        <a:pt x="25682" y="33429"/>
                      </a:cubicBezTo>
                      <a:cubicBezTo>
                        <a:pt x="28947" y="35919"/>
                        <a:pt x="32829" y="41175"/>
                        <a:pt x="33036" y="41451"/>
                      </a:cubicBezTo>
                      <a:lnTo>
                        <a:pt x="35020" y="38800"/>
                      </a:lnTo>
                      <a:lnTo>
                        <a:pt x="27937" y="27665"/>
                      </a:lnTo>
                      <a:lnTo>
                        <a:pt x="36129" y="37654"/>
                      </a:lnTo>
                      <a:lnTo>
                        <a:pt x="38268" y="35199"/>
                      </a:lnTo>
                      <a:cubicBezTo>
                        <a:pt x="38095" y="34915"/>
                        <a:pt x="34787" y="29476"/>
                        <a:pt x="31361" y="24784"/>
                      </a:cubicBezTo>
                      <a:cubicBezTo>
                        <a:pt x="28229" y="20501"/>
                        <a:pt x="25118" y="17230"/>
                        <a:pt x="22722" y="13882"/>
                      </a:cubicBezTo>
                      <a:cubicBezTo>
                        <a:pt x="20405" y="10631"/>
                        <a:pt x="13031" y="534"/>
                        <a:pt x="12645" y="0"/>
                      </a:cubicBezTo>
                      <a:lnTo>
                        <a:pt x="9493" y="3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0" name="Freeform 49"/>
                <p:cNvSpPr>
                  <a:spLocks/>
                </p:cNvSpPr>
                <p:nvPr/>
              </p:nvSpPr>
              <p:spPr bwMode="auto">
                <a:xfrm>
                  <a:off x="9698049" y="2928945"/>
                  <a:ext cx="104775" cy="106363"/>
                </a:xfrm>
                <a:custGeom>
                  <a:avLst/>
                  <a:gdLst>
                    <a:gd name="T0" fmla="*/ 0 w 12295"/>
                    <a:gd name="T1" fmla="*/ 6134 h 12285"/>
                    <a:gd name="T2" fmla="*/ 6149 w 12295"/>
                    <a:gd name="T3" fmla="*/ 12285 h 12285"/>
                    <a:gd name="T4" fmla="*/ 12277 w 12295"/>
                    <a:gd name="T5" fmla="*/ 6134 h 12285"/>
                    <a:gd name="T6" fmla="*/ 6149 w 12295"/>
                    <a:gd name="T7" fmla="*/ 0 h 12285"/>
                    <a:gd name="T8" fmla="*/ 0 w 12295"/>
                    <a:gd name="T9" fmla="*/ 6134 h 12285"/>
                  </a:gdLst>
                  <a:ahLst/>
                  <a:cxnLst>
                    <a:cxn ang="0">
                      <a:pos x="T0" y="T1"/>
                    </a:cxn>
                    <a:cxn ang="0">
                      <a:pos x="T2" y="T3"/>
                    </a:cxn>
                    <a:cxn ang="0">
                      <a:pos x="T4" y="T5"/>
                    </a:cxn>
                    <a:cxn ang="0">
                      <a:pos x="T6" y="T7"/>
                    </a:cxn>
                    <a:cxn ang="0">
                      <a:pos x="T8" y="T9"/>
                    </a:cxn>
                  </a:cxnLst>
                  <a:rect l="0" t="0" r="r" b="b"/>
                  <a:pathLst>
                    <a:path w="12295" h="12285">
                      <a:moveTo>
                        <a:pt x="0" y="6134"/>
                      </a:moveTo>
                      <a:cubicBezTo>
                        <a:pt x="0" y="9541"/>
                        <a:pt x="2765" y="12285"/>
                        <a:pt x="6149" y="12285"/>
                      </a:cubicBezTo>
                      <a:cubicBezTo>
                        <a:pt x="9535" y="12285"/>
                        <a:pt x="12295" y="9541"/>
                        <a:pt x="12277" y="6134"/>
                      </a:cubicBezTo>
                      <a:cubicBezTo>
                        <a:pt x="12277" y="2746"/>
                        <a:pt x="9535" y="0"/>
                        <a:pt x="6149" y="0"/>
                      </a:cubicBezTo>
                      <a:cubicBezTo>
                        <a:pt x="2765" y="0"/>
                        <a:pt x="0" y="2746"/>
                        <a:pt x="0" y="6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1" name="Freeform 52"/>
                <p:cNvSpPr>
                  <a:spLocks/>
                </p:cNvSpPr>
                <p:nvPr/>
              </p:nvSpPr>
              <p:spPr bwMode="auto">
                <a:xfrm>
                  <a:off x="9390073" y="2708282"/>
                  <a:ext cx="638176" cy="860427"/>
                </a:xfrm>
                <a:custGeom>
                  <a:avLst/>
                  <a:gdLst>
                    <a:gd name="T0" fmla="*/ 14164 w 74245"/>
                    <a:gd name="T1" fmla="*/ 41817 h 99733"/>
                    <a:gd name="T2" fmla="*/ 0 w 74245"/>
                    <a:gd name="T3" fmla="*/ 61342 h 99733"/>
                    <a:gd name="T4" fmla="*/ 4671 w 74245"/>
                    <a:gd name="T5" fmla="*/ 64928 h 99733"/>
                    <a:gd name="T6" fmla="*/ 21443 w 74245"/>
                    <a:gd name="T7" fmla="*/ 47852 h 99733"/>
                    <a:gd name="T8" fmla="*/ 7218 w 74245"/>
                    <a:gd name="T9" fmla="*/ 67048 h 99733"/>
                    <a:gd name="T10" fmla="*/ 11109 w 74245"/>
                    <a:gd name="T11" fmla="*/ 70979 h 99733"/>
                    <a:gd name="T12" fmla="*/ 24205 w 74245"/>
                    <a:gd name="T13" fmla="*/ 57081 h 99733"/>
                    <a:gd name="T14" fmla="*/ 28950 w 74245"/>
                    <a:gd name="T15" fmla="*/ 53321 h 99733"/>
                    <a:gd name="T16" fmla="*/ 28484 w 74245"/>
                    <a:gd name="T17" fmla="*/ 53927 h 99733"/>
                    <a:gd name="T18" fmla="*/ 40508 w 74245"/>
                    <a:gd name="T19" fmla="*/ 65762 h 99733"/>
                    <a:gd name="T20" fmla="*/ 26964 w 74245"/>
                    <a:gd name="T21" fmla="*/ 55715 h 99733"/>
                    <a:gd name="T22" fmla="*/ 24205 w 74245"/>
                    <a:gd name="T23" fmla="*/ 58460 h 99733"/>
                    <a:gd name="T24" fmla="*/ 34009 w 74245"/>
                    <a:gd name="T25" fmla="*/ 67708 h 99733"/>
                    <a:gd name="T26" fmla="*/ 41872 w 74245"/>
                    <a:gd name="T27" fmla="*/ 80188 h 99733"/>
                    <a:gd name="T28" fmla="*/ 43020 w 74245"/>
                    <a:gd name="T29" fmla="*/ 99733 h 99733"/>
                    <a:gd name="T30" fmla="*/ 49846 w 74245"/>
                    <a:gd name="T31" fmla="*/ 99733 h 99733"/>
                    <a:gd name="T32" fmla="*/ 45919 w 74245"/>
                    <a:gd name="T33" fmla="*/ 85190 h 99733"/>
                    <a:gd name="T34" fmla="*/ 47941 w 74245"/>
                    <a:gd name="T35" fmla="*/ 72909 h 99733"/>
                    <a:gd name="T36" fmla="*/ 49487 w 74245"/>
                    <a:gd name="T37" fmla="*/ 72613 h 99733"/>
                    <a:gd name="T38" fmla="*/ 58428 w 74245"/>
                    <a:gd name="T39" fmla="*/ 76877 h 99733"/>
                    <a:gd name="T40" fmla="*/ 71344 w 74245"/>
                    <a:gd name="T41" fmla="*/ 87896 h 99733"/>
                    <a:gd name="T42" fmla="*/ 74245 w 74245"/>
                    <a:gd name="T43" fmla="*/ 82582 h 99733"/>
                    <a:gd name="T44" fmla="*/ 58349 w 74245"/>
                    <a:gd name="T45" fmla="*/ 71409 h 99733"/>
                    <a:gd name="T46" fmla="*/ 44769 w 74245"/>
                    <a:gd name="T47" fmla="*/ 60622 h 99733"/>
                    <a:gd name="T48" fmla="*/ 31755 w 74245"/>
                    <a:gd name="T49" fmla="*/ 51183 h 99733"/>
                    <a:gd name="T50" fmla="*/ 41890 w 74245"/>
                    <a:gd name="T51" fmla="*/ 45944 h 99733"/>
                    <a:gd name="T52" fmla="*/ 59006 w 74245"/>
                    <a:gd name="T53" fmla="*/ 43095 h 99733"/>
                    <a:gd name="T54" fmla="*/ 69574 w 74245"/>
                    <a:gd name="T55" fmla="*/ 44290 h 99733"/>
                    <a:gd name="T56" fmla="*/ 69574 w 74245"/>
                    <a:gd name="T57" fmla="*/ 34612 h 99733"/>
                    <a:gd name="T58" fmla="*/ 48949 w 74245"/>
                    <a:gd name="T59" fmla="*/ 40200 h 99733"/>
                    <a:gd name="T60" fmla="*/ 41893 w 74245"/>
                    <a:gd name="T61" fmla="*/ 40876 h 99733"/>
                    <a:gd name="T62" fmla="*/ 31540 w 74245"/>
                    <a:gd name="T63" fmla="*/ 37319 h 99733"/>
                    <a:gd name="T64" fmla="*/ 37201 w 74245"/>
                    <a:gd name="T65" fmla="*/ 22445 h 99733"/>
                    <a:gd name="T66" fmla="*/ 52806 w 74245"/>
                    <a:gd name="T67" fmla="*/ 4106 h 99733"/>
                    <a:gd name="T68" fmla="*/ 45254 w 74245"/>
                    <a:gd name="T69" fmla="*/ 0 h 99733"/>
                    <a:gd name="T70" fmla="*/ 29417 w 74245"/>
                    <a:gd name="T71" fmla="*/ 22542 h 99733"/>
                    <a:gd name="T72" fmla="*/ 14164 w 74245"/>
                    <a:gd name="T73" fmla="*/ 41817 h 99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45" h="99733">
                      <a:moveTo>
                        <a:pt x="14164" y="41817"/>
                      </a:moveTo>
                      <a:cubicBezTo>
                        <a:pt x="8077" y="50088"/>
                        <a:pt x="405" y="60780"/>
                        <a:pt x="0" y="61342"/>
                      </a:cubicBezTo>
                      <a:lnTo>
                        <a:pt x="4671" y="64928"/>
                      </a:lnTo>
                      <a:lnTo>
                        <a:pt x="21443" y="47852"/>
                      </a:lnTo>
                      <a:lnTo>
                        <a:pt x="7218" y="67048"/>
                      </a:lnTo>
                      <a:lnTo>
                        <a:pt x="11109" y="70979"/>
                      </a:lnTo>
                      <a:cubicBezTo>
                        <a:pt x="11475" y="70505"/>
                        <a:pt x="18427" y="61477"/>
                        <a:pt x="24205" y="57081"/>
                      </a:cubicBezTo>
                      <a:cubicBezTo>
                        <a:pt x="25916" y="55776"/>
                        <a:pt x="27435" y="54529"/>
                        <a:pt x="28950" y="53321"/>
                      </a:cubicBezTo>
                      <a:lnTo>
                        <a:pt x="28484" y="53927"/>
                      </a:lnTo>
                      <a:lnTo>
                        <a:pt x="40508" y="65762"/>
                      </a:lnTo>
                      <a:lnTo>
                        <a:pt x="26964" y="55715"/>
                      </a:lnTo>
                      <a:lnTo>
                        <a:pt x="24205" y="58460"/>
                      </a:lnTo>
                      <a:cubicBezTo>
                        <a:pt x="24539" y="58720"/>
                        <a:pt x="30898" y="63639"/>
                        <a:pt x="34009" y="67708"/>
                      </a:cubicBezTo>
                      <a:cubicBezTo>
                        <a:pt x="37104" y="71779"/>
                        <a:pt x="39866" y="74365"/>
                        <a:pt x="41872" y="80188"/>
                      </a:cubicBezTo>
                      <a:cubicBezTo>
                        <a:pt x="45549" y="91013"/>
                        <a:pt x="43144" y="99298"/>
                        <a:pt x="43020" y="99733"/>
                      </a:cubicBezTo>
                      <a:lnTo>
                        <a:pt x="49846" y="99733"/>
                      </a:lnTo>
                      <a:cubicBezTo>
                        <a:pt x="49715" y="99370"/>
                        <a:pt x="47220" y="92432"/>
                        <a:pt x="45919" y="85190"/>
                      </a:cubicBezTo>
                      <a:cubicBezTo>
                        <a:pt x="44533" y="77463"/>
                        <a:pt x="46422" y="73531"/>
                        <a:pt x="47941" y="72909"/>
                      </a:cubicBezTo>
                      <a:cubicBezTo>
                        <a:pt x="48414" y="72710"/>
                        <a:pt x="48931" y="72613"/>
                        <a:pt x="49487" y="72613"/>
                      </a:cubicBezTo>
                      <a:cubicBezTo>
                        <a:pt x="51672" y="72613"/>
                        <a:pt x="54537" y="74103"/>
                        <a:pt x="58428" y="76877"/>
                      </a:cubicBezTo>
                      <a:cubicBezTo>
                        <a:pt x="64438" y="81202"/>
                        <a:pt x="71001" y="87562"/>
                        <a:pt x="71344" y="87896"/>
                      </a:cubicBezTo>
                      <a:lnTo>
                        <a:pt x="74245" y="82582"/>
                      </a:lnTo>
                      <a:cubicBezTo>
                        <a:pt x="73650" y="82168"/>
                        <a:pt x="62396" y="74288"/>
                        <a:pt x="58349" y="71409"/>
                      </a:cubicBezTo>
                      <a:cubicBezTo>
                        <a:pt x="54163" y="68409"/>
                        <a:pt x="50103" y="64534"/>
                        <a:pt x="44769" y="60622"/>
                      </a:cubicBezTo>
                      <a:cubicBezTo>
                        <a:pt x="40019" y="57140"/>
                        <a:pt x="33874" y="52699"/>
                        <a:pt x="31755" y="51183"/>
                      </a:cubicBezTo>
                      <a:cubicBezTo>
                        <a:pt x="34514" y="49197"/>
                        <a:pt x="37571" y="47405"/>
                        <a:pt x="41890" y="45944"/>
                      </a:cubicBezTo>
                      <a:cubicBezTo>
                        <a:pt x="48356" y="43731"/>
                        <a:pt x="54298" y="43095"/>
                        <a:pt x="59006" y="43095"/>
                      </a:cubicBezTo>
                      <a:cubicBezTo>
                        <a:pt x="65448" y="43095"/>
                        <a:pt x="69367" y="44229"/>
                        <a:pt x="69574" y="44290"/>
                      </a:cubicBezTo>
                      <a:lnTo>
                        <a:pt x="69574" y="34612"/>
                      </a:lnTo>
                      <a:cubicBezTo>
                        <a:pt x="69057" y="34801"/>
                        <a:pt x="59226" y="38350"/>
                        <a:pt x="48949" y="40200"/>
                      </a:cubicBezTo>
                      <a:cubicBezTo>
                        <a:pt x="46286" y="40676"/>
                        <a:pt x="43935" y="40876"/>
                        <a:pt x="41893" y="40876"/>
                      </a:cubicBezTo>
                      <a:cubicBezTo>
                        <a:pt x="35573" y="40876"/>
                        <a:pt x="32217" y="38954"/>
                        <a:pt x="31540" y="37319"/>
                      </a:cubicBezTo>
                      <a:cubicBezTo>
                        <a:pt x="30177" y="34012"/>
                        <a:pt x="32240" y="29355"/>
                        <a:pt x="37201" y="22445"/>
                      </a:cubicBezTo>
                      <a:cubicBezTo>
                        <a:pt x="43292" y="13898"/>
                        <a:pt x="52330" y="4597"/>
                        <a:pt x="52806" y="4106"/>
                      </a:cubicBezTo>
                      <a:lnTo>
                        <a:pt x="45254" y="0"/>
                      </a:lnTo>
                      <a:cubicBezTo>
                        <a:pt x="44668" y="841"/>
                        <a:pt x="33504" y="16802"/>
                        <a:pt x="29417" y="22542"/>
                      </a:cubicBezTo>
                      <a:cubicBezTo>
                        <a:pt x="25199" y="28480"/>
                        <a:pt x="19691" y="34262"/>
                        <a:pt x="14164" y="418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2" name="Freeform 53"/>
                <p:cNvSpPr>
                  <a:spLocks/>
                </p:cNvSpPr>
                <p:nvPr/>
              </p:nvSpPr>
              <p:spPr bwMode="auto">
                <a:xfrm>
                  <a:off x="10133024" y="3840173"/>
                  <a:ext cx="115888" cy="106363"/>
                </a:xfrm>
                <a:custGeom>
                  <a:avLst/>
                  <a:gdLst>
                    <a:gd name="T0" fmla="*/ 2392 w 13483"/>
                    <a:gd name="T1" fmla="*/ 1811 h 12291"/>
                    <a:gd name="T2" fmla="*/ 2392 w 13483"/>
                    <a:gd name="T3" fmla="*/ 10493 h 12291"/>
                    <a:gd name="T4" fmla="*/ 6733 w 13483"/>
                    <a:gd name="T5" fmla="*/ 12291 h 12291"/>
                    <a:gd name="T6" fmla="*/ 11071 w 13483"/>
                    <a:gd name="T7" fmla="*/ 10493 h 12291"/>
                    <a:gd name="T8" fmla="*/ 11071 w 13483"/>
                    <a:gd name="T9" fmla="*/ 1811 h 12291"/>
                    <a:gd name="T10" fmla="*/ 6733 w 13483"/>
                    <a:gd name="T11" fmla="*/ 0 h 12291"/>
                    <a:gd name="T12" fmla="*/ 2392 w 13483"/>
                    <a:gd name="T13" fmla="*/ 1811 h 12291"/>
                  </a:gdLst>
                  <a:ahLst/>
                  <a:cxnLst>
                    <a:cxn ang="0">
                      <a:pos x="T0" y="T1"/>
                    </a:cxn>
                    <a:cxn ang="0">
                      <a:pos x="T2" y="T3"/>
                    </a:cxn>
                    <a:cxn ang="0">
                      <a:pos x="T4" y="T5"/>
                    </a:cxn>
                    <a:cxn ang="0">
                      <a:pos x="T6" y="T7"/>
                    </a:cxn>
                    <a:cxn ang="0">
                      <a:pos x="T8" y="T9"/>
                    </a:cxn>
                    <a:cxn ang="0">
                      <a:pos x="T10" y="T11"/>
                    </a:cxn>
                    <a:cxn ang="0">
                      <a:pos x="T12" y="T13"/>
                    </a:cxn>
                  </a:cxnLst>
                  <a:rect l="0" t="0" r="r" b="b"/>
                  <a:pathLst>
                    <a:path w="13483" h="12291">
                      <a:moveTo>
                        <a:pt x="2392" y="1811"/>
                      </a:moveTo>
                      <a:cubicBezTo>
                        <a:pt x="0" y="4207"/>
                        <a:pt x="0" y="8098"/>
                        <a:pt x="2392" y="10493"/>
                      </a:cubicBezTo>
                      <a:cubicBezTo>
                        <a:pt x="3588" y="11692"/>
                        <a:pt x="5164" y="12291"/>
                        <a:pt x="6733" y="12291"/>
                      </a:cubicBezTo>
                      <a:cubicBezTo>
                        <a:pt x="8305" y="12291"/>
                        <a:pt x="9874" y="11692"/>
                        <a:pt x="11071" y="10493"/>
                      </a:cubicBezTo>
                      <a:cubicBezTo>
                        <a:pt x="13483" y="8098"/>
                        <a:pt x="13483" y="4207"/>
                        <a:pt x="11071" y="1811"/>
                      </a:cubicBezTo>
                      <a:cubicBezTo>
                        <a:pt x="9874" y="605"/>
                        <a:pt x="8305" y="0"/>
                        <a:pt x="6733" y="0"/>
                      </a:cubicBezTo>
                      <a:cubicBezTo>
                        <a:pt x="5164" y="0"/>
                        <a:pt x="3588" y="605"/>
                        <a:pt x="2392" y="18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3" name="Freeform 54"/>
                <p:cNvSpPr>
                  <a:spLocks/>
                </p:cNvSpPr>
                <p:nvPr/>
              </p:nvSpPr>
              <p:spPr bwMode="auto">
                <a:xfrm>
                  <a:off x="9755199" y="3721110"/>
                  <a:ext cx="669926" cy="417514"/>
                </a:xfrm>
                <a:custGeom>
                  <a:avLst/>
                  <a:gdLst>
                    <a:gd name="T0" fmla="*/ 39282 w 77786"/>
                    <a:gd name="T1" fmla="*/ 16685 h 48514"/>
                    <a:gd name="T2" fmla="*/ 53800 w 77786"/>
                    <a:gd name="T3" fmla="*/ 10163 h 48514"/>
                    <a:gd name="T4" fmla="*/ 77786 w 77786"/>
                    <a:gd name="T5" fmla="*/ 8234 h 48514"/>
                    <a:gd name="T6" fmla="*/ 75354 w 77786"/>
                    <a:gd name="T7" fmla="*/ 0 h 48514"/>
                    <a:gd name="T8" fmla="*/ 48234 w 77786"/>
                    <a:gd name="T9" fmla="*/ 4730 h 48514"/>
                    <a:gd name="T10" fmla="*/ 23817 w 77786"/>
                    <a:gd name="T11" fmla="*/ 7553 h 48514"/>
                    <a:gd name="T12" fmla="*/ 0 w 77786"/>
                    <a:gd name="T13" fmla="*/ 11349 h 48514"/>
                    <a:gd name="T14" fmla="*/ 782 w 77786"/>
                    <a:gd name="T15" fmla="*/ 17192 h 48514"/>
                    <a:gd name="T16" fmla="*/ 24690 w 77786"/>
                    <a:gd name="T17" fmla="*/ 16994 h 48514"/>
                    <a:gd name="T18" fmla="*/ 1071 w 77786"/>
                    <a:gd name="T19" fmla="*/ 20499 h 48514"/>
                    <a:gd name="T20" fmla="*/ 1052 w 77786"/>
                    <a:gd name="T21" fmla="*/ 26009 h 48514"/>
                    <a:gd name="T22" fmla="*/ 14299 w 77786"/>
                    <a:gd name="T23" fmla="*/ 25139 h 48514"/>
                    <a:gd name="T24" fmla="*/ 20120 w 77786"/>
                    <a:gd name="T25" fmla="*/ 25463 h 48514"/>
                    <a:gd name="T26" fmla="*/ 40510 w 77786"/>
                    <a:gd name="T27" fmla="*/ 30096 h 48514"/>
                    <a:gd name="T28" fmla="*/ 61250 w 77786"/>
                    <a:gd name="T29" fmla="*/ 48514 h 48514"/>
                    <a:gd name="T30" fmla="*/ 68077 w 77786"/>
                    <a:gd name="T31" fmla="*/ 41682 h 48514"/>
                    <a:gd name="T32" fmla="*/ 49557 w 77786"/>
                    <a:gd name="T33" fmla="*/ 31032 h 48514"/>
                    <a:gd name="T34" fmla="*/ 39282 w 77786"/>
                    <a:gd name="T35" fmla="*/ 16685 h 4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786" h="48514">
                      <a:moveTo>
                        <a:pt x="39282" y="16685"/>
                      </a:moveTo>
                      <a:cubicBezTo>
                        <a:pt x="40646" y="13374"/>
                        <a:pt x="45412" y="11543"/>
                        <a:pt x="53800" y="10163"/>
                      </a:cubicBezTo>
                      <a:cubicBezTo>
                        <a:pt x="64150" y="8450"/>
                        <a:pt x="77106" y="8245"/>
                        <a:pt x="77786" y="8234"/>
                      </a:cubicBezTo>
                      <a:lnTo>
                        <a:pt x="75354" y="0"/>
                      </a:lnTo>
                      <a:cubicBezTo>
                        <a:pt x="74349" y="179"/>
                        <a:pt x="55180" y="3563"/>
                        <a:pt x="48234" y="4730"/>
                      </a:cubicBezTo>
                      <a:cubicBezTo>
                        <a:pt x="41054" y="5938"/>
                        <a:pt x="33078" y="6132"/>
                        <a:pt x="23817" y="7553"/>
                      </a:cubicBezTo>
                      <a:cubicBezTo>
                        <a:pt x="13681" y="9110"/>
                        <a:pt x="685" y="11239"/>
                        <a:pt x="0" y="11349"/>
                      </a:cubicBezTo>
                      <a:lnTo>
                        <a:pt x="782" y="17192"/>
                      </a:lnTo>
                      <a:lnTo>
                        <a:pt x="24690" y="16994"/>
                      </a:lnTo>
                      <a:lnTo>
                        <a:pt x="1071" y="20499"/>
                      </a:lnTo>
                      <a:lnTo>
                        <a:pt x="1052" y="26009"/>
                      </a:lnTo>
                      <a:cubicBezTo>
                        <a:pt x="1393" y="25966"/>
                        <a:pt x="7870" y="25139"/>
                        <a:pt x="14299" y="25139"/>
                      </a:cubicBezTo>
                      <a:cubicBezTo>
                        <a:pt x="16359" y="25139"/>
                        <a:pt x="18377" y="25227"/>
                        <a:pt x="20120" y="25463"/>
                      </a:cubicBezTo>
                      <a:cubicBezTo>
                        <a:pt x="27318" y="26437"/>
                        <a:pt x="32668" y="26244"/>
                        <a:pt x="40510" y="30096"/>
                      </a:cubicBezTo>
                      <a:cubicBezTo>
                        <a:pt x="55042" y="37222"/>
                        <a:pt x="60939" y="47948"/>
                        <a:pt x="61250" y="48514"/>
                      </a:cubicBezTo>
                      <a:lnTo>
                        <a:pt x="68077" y="41682"/>
                      </a:lnTo>
                      <a:cubicBezTo>
                        <a:pt x="67583" y="41447"/>
                        <a:pt x="58137" y="36988"/>
                        <a:pt x="49557" y="31032"/>
                      </a:cubicBezTo>
                      <a:cubicBezTo>
                        <a:pt x="40450" y="24684"/>
                        <a:pt x="38409" y="18843"/>
                        <a:pt x="39282" y="166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4" name="Freeform 55"/>
                <p:cNvSpPr>
                  <a:spLocks/>
                </p:cNvSpPr>
                <p:nvPr/>
              </p:nvSpPr>
              <p:spPr bwMode="auto">
                <a:xfrm>
                  <a:off x="7340609" y="2432056"/>
                  <a:ext cx="68263" cy="58738"/>
                </a:xfrm>
                <a:custGeom>
                  <a:avLst/>
                  <a:gdLst>
                    <a:gd name="T0" fmla="*/ 3943 w 7863"/>
                    <a:gd name="T1" fmla="*/ 6957 h 6957"/>
                    <a:gd name="T2" fmla="*/ 5216 w 7863"/>
                    <a:gd name="T3" fmla="*/ 6717 h 6957"/>
                    <a:gd name="T4" fmla="*/ 7160 w 7863"/>
                    <a:gd name="T5" fmla="*/ 2200 h 6957"/>
                    <a:gd name="T6" fmla="*/ 3940 w 7863"/>
                    <a:gd name="T7" fmla="*/ 0 h 6957"/>
                    <a:gd name="T8" fmla="*/ 2648 w 7863"/>
                    <a:gd name="T9" fmla="*/ 252 h 6957"/>
                    <a:gd name="T10" fmla="*/ 701 w 7863"/>
                    <a:gd name="T11" fmla="*/ 4770 h 6957"/>
                    <a:gd name="T12" fmla="*/ 3943 w 7863"/>
                    <a:gd name="T13" fmla="*/ 6957 h 6957"/>
                  </a:gdLst>
                  <a:ahLst/>
                  <a:cxnLst>
                    <a:cxn ang="0">
                      <a:pos x="T0" y="T1"/>
                    </a:cxn>
                    <a:cxn ang="0">
                      <a:pos x="T2" y="T3"/>
                    </a:cxn>
                    <a:cxn ang="0">
                      <a:pos x="T4" y="T5"/>
                    </a:cxn>
                    <a:cxn ang="0">
                      <a:pos x="T6" y="T7"/>
                    </a:cxn>
                    <a:cxn ang="0">
                      <a:pos x="T8" y="T9"/>
                    </a:cxn>
                    <a:cxn ang="0">
                      <a:pos x="T10" y="T11"/>
                    </a:cxn>
                    <a:cxn ang="0">
                      <a:pos x="T12" y="T13"/>
                    </a:cxn>
                  </a:cxnLst>
                  <a:rect l="0" t="0" r="r" b="b"/>
                  <a:pathLst>
                    <a:path w="7863" h="6957">
                      <a:moveTo>
                        <a:pt x="3943" y="6957"/>
                      </a:moveTo>
                      <a:cubicBezTo>
                        <a:pt x="4366" y="6957"/>
                        <a:pt x="4795" y="6878"/>
                        <a:pt x="5216" y="6717"/>
                      </a:cubicBezTo>
                      <a:cubicBezTo>
                        <a:pt x="7006" y="5996"/>
                        <a:pt x="7863" y="3970"/>
                        <a:pt x="7160" y="2200"/>
                      </a:cubicBezTo>
                      <a:cubicBezTo>
                        <a:pt x="6610" y="834"/>
                        <a:pt x="5316" y="0"/>
                        <a:pt x="3940" y="0"/>
                      </a:cubicBezTo>
                      <a:cubicBezTo>
                        <a:pt x="3508" y="0"/>
                        <a:pt x="3072" y="81"/>
                        <a:pt x="2648" y="252"/>
                      </a:cubicBezTo>
                      <a:cubicBezTo>
                        <a:pt x="858" y="953"/>
                        <a:pt x="0" y="2977"/>
                        <a:pt x="701" y="4770"/>
                      </a:cubicBezTo>
                      <a:cubicBezTo>
                        <a:pt x="1253" y="6127"/>
                        <a:pt x="2558" y="6957"/>
                        <a:pt x="3943" y="69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5" name="Freeform 56"/>
                <p:cNvSpPr>
                  <a:spLocks/>
                </p:cNvSpPr>
                <p:nvPr/>
              </p:nvSpPr>
              <p:spPr bwMode="auto">
                <a:xfrm>
                  <a:off x="7254883" y="2317756"/>
                  <a:ext cx="352425" cy="268288"/>
                </a:xfrm>
                <a:custGeom>
                  <a:avLst/>
                  <a:gdLst>
                    <a:gd name="T0" fmla="*/ 2027 w 40915"/>
                    <a:gd name="T1" fmla="*/ 28989 h 30955"/>
                    <a:gd name="T2" fmla="*/ 16930 w 40915"/>
                    <a:gd name="T3" fmla="*/ 24065 h 30955"/>
                    <a:gd name="T4" fmla="*/ 18148 w 40915"/>
                    <a:gd name="T5" fmla="*/ 24034 h 30955"/>
                    <a:gd name="T6" fmla="*/ 28563 w 40915"/>
                    <a:gd name="T7" fmla="*/ 26225 h 30955"/>
                    <a:gd name="T8" fmla="*/ 38371 w 40915"/>
                    <a:gd name="T9" fmla="*/ 30955 h 30955"/>
                    <a:gd name="T10" fmla="*/ 39224 w 40915"/>
                    <a:gd name="T11" fmla="*/ 27785 h 30955"/>
                    <a:gd name="T12" fmla="*/ 28524 w 40915"/>
                    <a:gd name="T13" fmla="*/ 20037 h 30955"/>
                    <a:gd name="T14" fmla="*/ 39848 w 40915"/>
                    <a:gd name="T15" fmla="*/ 26284 h 30955"/>
                    <a:gd name="T16" fmla="*/ 40915 w 40915"/>
                    <a:gd name="T17" fmla="*/ 23227 h 30955"/>
                    <a:gd name="T18" fmla="*/ 30644 w 40915"/>
                    <a:gd name="T19" fmla="*/ 16082 h 30955"/>
                    <a:gd name="T20" fmla="*/ 18583 w 40915"/>
                    <a:gd name="T21" fmla="*/ 9173 h 30955"/>
                    <a:gd name="T22" fmla="*/ 4089 w 40915"/>
                    <a:gd name="T23" fmla="*/ 0 h 30955"/>
                    <a:gd name="T24" fmla="*/ 2455 w 40915"/>
                    <a:gd name="T25" fmla="*/ 4364 h 30955"/>
                    <a:gd name="T26" fmla="*/ 14478 w 40915"/>
                    <a:gd name="T27" fmla="*/ 10728 h 30955"/>
                    <a:gd name="T28" fmla="*/ 20566 w 40915"/>
                    <a:gd name="T29" fmla="*/ 17367 h 30955"/>
                    <a:gd name="T30" fmla="*/ 12027 w 40915"/>
                    <a:gd name="T31" fmla="*/ 22526 h 30955"/>
                    <a:gd name="T32" fmla="*/ 0 w 40915"/>
                    <a:gd name="T33" fmla="*/ 23910 h 30955"/>
                    <a:gd name="T34" fmla="*/ 2027 w 40915"/>
                    <a:gd name="T35" fmla="*/ 28989 h 30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15" h="30955">
                      <a:moveTo>
                        <a:pt x="2027" y="28989"/>
                      </a:moveTo>
                      <a:cubicBezTo>
                        <a:pt x="2313" y="28766"/>
                        <a:pt x="7786" y="24532"/>
                        <a:pt x="16930" y="24065"/>
                      </a:cubicBezTo>
                      <a:cubicBezTo>
                        <a:pt x="17349" y="24045"/>
                        <a:pt x="17757" y="24034"/>
                        <a:pt x="18148" y="24034"/>
                      </a:cubicBezTo>
                      <a:cubicBezTo>
                        <a:pt x="22345" y="24034"/>
                        <a:pt x="24933" y="25211"/>
                        <a:pt x="28563" y="26225"/>
                      </a:cubicBezTo>
                      <a:cubicBezTo>
                        <a:pt x="32513" y="27338"/>
                        <a:pt x="38076" y="30776"/>
                        <a:pt x="38371" y="30955"/>
                      </a:cubicBezTo>
                      <a:lnTo>
                        <a:pt x="39224" y="27785"/>
                      </a:lnTo>
                      <a:lnTo>
                        <a:pt x="28524" y="20037"/>
                      </a:lnTo>
                      <a:lnTo>
                        <a:pt x="39848" y="26284"/>
                      </a:lnTo>
                      <a:lnTo>
                        <a:pt x="40915" y="23227"/>
                      </a:lnTo>
                      <a:cubicBezTo>
                        <a:pt x="40649" y="23022"/>
                        <a:pt x="35567" y="19180"/>
                        <a:pt x="30644" y="16082"/>
                      </a:cubicBezTo>
                      <a:cubicBezTo>
                        <a:pt x="26151" y="13282"/>
                        <a:pt x="22046" y="11391"/>
                        <a:pt x="18583" y="9173"/>
                      </a:cubicBezTo>
                      <a:cubicBezTo>
                        <a:pt x="15237" y="7013"/>
                        <a:pt x="4644" y="352"/>
                        <a:pt x="4089" y="0"/>
                      </a:cubicBezTo>
                      <a:lnTo>
                        <a:pt x="2455" y="4364"/>
                      </a:lnTo>
                      <a:cubicBezTo>
                        <a:pt x="2805" y="4522"/>
                        <a:pt x="9498" y="7536"/>
                        <a:pt x="14478" y="10728"/>
                      </a:cubicBezTo>
                      <a:cubicBezTo>
                        <a:pt x="18524" y="13335"/>
                        <a:pt x="20587" y="15345"/>
                        <a:pt x="20566" y="17367"/>
                      </a:cubicBezTo>
                      <a:cubicBezTo>
                        <a:pt x="20546" y="18693"/>
                        <a:pt x="18173" y="21263"/>
                        <a:pt x="12027" y="22526"/>
                      </a:cubicBezTo>
                      <a:cubicBezTo>
                        <a:pt x="6227" y="23713"/>
                        <a:pt x="315" y="23900"/>
                        <a:pt x="0" y="23910"/>
                      </a:cubicBezTo>
                      <a:lnTo>
                        <a:pt x="2027" y="289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6" name="Freeform 57"/>
                <p:cNvSpPr>
                  <a:spLocks/>
                </p:cNvSpPr>
                <p:nvPr/>
              </p:nvSpPr>
              <p:spPr bwMode="auto">
                <a:xfrm>
                  <a:off x="7704146" y="23733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7" name="Freeform 58"/>
                <p:cNvSpPr>
                  <a:spLocks/>
                </p:cNvSpPr>
                <p:nvPr/>
              </p:nvSpPr>
              <p:spPr bwMode="auto">
                <a:xfrm>
                  <a:off x="7581909" y="22415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8" name="Freeform 131"/>
                <p:cNvSpPr>
                  <a:spLocks/>
                </p:cNvSpPr>
                <p:nvPr/>
              </p:nvSpPr>
              <p:spPr bwMode="auto">
                <a:xfrm>
                  <a:off x="7002471" y="2593982"/>
                  <a:ext cx="58738" cy="52388"/>
                </a:xfrm>
                <a:custGeom>
                  <a:avLst/>
                  <a:gdLst>
                    <a:gd name="T0" fmla="*/ 3382 w 6752"/>
                    <a:gd name="T1" fmla="*/ 0 h 6122"/>
                    <a:gd name="T2" fmla="*/ 408 w 6752"/>
                    <a:gd name="T3" fmla="*/ 2312 h 6122"/>
                    <a:gd name="T4" fmla="*/ 2625 w 6752"/>
                    <a:gd name="T5" fmla="*/ 6028 h 6122"/>
                    <a:gd name="T6" fmla="*/ 3369 w 6752"/>
                    <a:gd name="T7" fmla="*/ 6122 h 6122"/>
                    <a:gd name="T8" fmla="*/ 6342 w 6752"/>
                    <a:gd name="T9" fmla="*/ 3809 h 6122"/>
                    <a:gd name="T10" fmla="*/ 4122 w 6752"/>
                    <a:gd name="T11" fmla="*/ 90 h 6122"/>
                    <a:gd name="T12" fmla="*/ 3382 w 6752"/>
                    <a:gd name="T13" fmla="*/ 0 h 6122"/>
                  </a:gdLst>
                  <a:ahLst/>
                  <a:cxnLst>
                    <a:cxn ang="0">
                      <a:pos x="T0" y="T1"/>
                    </a:cxn>
                    <a:cxn ang="0">
                      <a:pos x="T2" y="T3"/>
                    </a:cxn>
                    <a:cxn ang="0">
                      <a:pos x="T4" y="T5"/>
                    </a:cxn>
                    <a:cxn ang="0">
                      <a:pos x="T6" y="T7"/>
                    </a:cxn>
                    <a:cxn ang="0">
                      <a:pos x="T8" y="T9"/>
                    </a:cxn>
                    <a:cxn ang="0">
                      <a:pos x="T10" y="T11"/>
                    </a:cxn>
                    <a:cxn ang="0">
                      <a:pos x="T12" y="T13"/>
                    </a:cxn>
                  </a:cxnLst>
                  <a:rect l="0" t="0" r="r" b="b"/>
                  <a:pathLst>
                    <a:path w="6752" h="6122">
                      <a:moveTo>
                        <a:pt x="3382" y="0"/>
                      </a:moveTo>
                      <a:cubicBezTo>
                        <a:pt x="2014" y="0"/>
                        <a:pt x="769" y="924"/>
                        <a:pt x="408" y="2312"/>
                      </a:cubicBezTo>
                      <a:cubicBezTo>
                        <a:pt x="0" y="3945"/>
                        <a:pt x="992" y="5602"/>
                        <a:pt x="2625" y="6028"/>
                      </a:cubicBezTo>
                      <a:cubicBezTo>
                        <a:pt x="2871" y="6091"/>
                        <a:pt x="3123" y="6122"/>
                        <a:pt x="3369" y="6122"/>
                      </a:cubicBezTo>
                      <a:cubicBezTo>
                        <a:pt x="4735" y="6122"/>
                        <a:pt x="5979" y="5198"/>
                        <a:pt x="6342" y="3809"/>
                      </a:cubicBezTo>
                      <a:cubicBezTo>
                        <a:pt x="6752" y="2175"/>
                        <a:pt x="5760" y="520"/>
                        <a:pt x="4122" y="90"/>
                      </a:cubicBezTo>
                      <a:cubicBezTo>
                        <a:pt x="3876" y="31"/>
                        <a:pt x="3625" y="0"/>
                        <a:pt x="3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9" name="Freeform 132"/>
                <p:cNvSpPr>
                  <a:spLocks/>
                </p:cNvSpPr>
                <p:nvPr/>
              </p:nvSpPr>
              <p:spPr bwMode="auto">
                <a:xfrm>
                  <a:off x="6815145" y="2490794"/>
                  <a:ext cx="328613" cy="257176"/>
                </a:xfrm>
                <a:custGeom>
                  <a:avLst/>
                  <a:gdLst>
                    <a:gd name="T0" fmla="*/ 12861 w 38191"/>
                    <a:gd name="T1" fmla="*/ 19549 h 29746"/>
                    <a:gd name="T2" fmla="*/ 3933 w 38191"/>
                    <a:gd name="T3" fmla="*/ 27451 h 29746"/>
                    <a:gd name="T4" fmla="*/ 6111 w 38191"/>
                    <a:gd name="T5" fmla="*/ 29746 h 29746"/>
                    <a:gd name="T6" fmla="*/ 13541 w 38191"/>
                    <a:gd name="T7" fmla="*/ 24960 h 29746"/>
                    <a:gd name="T8" fmla="*/ 23445 w 38191"/>
                    <a:gd name="T9" fmla="*/ 21749 h 29746"/>
                    <a:gd name="T10" fmla="*/ 25546 w 38191"/>
                    <a:gd name="T11" fmla="*/ 21664 h 29746"/>
                    <a:gd name="T12" fmla="*/ 37007 w 38191"/>
                    <a:gd name="T13" fmla="*/ 24355 h 29746"/>
                    <a:gd name="T14" fmla="*/ 38191 w 38191"/>
                    <a:gd name="T15" fmla="*/ 19685 h 29746"/>
                    <a:gd name="T16" fmla="*/ 31549 w 38191"/>
                    <a:gd name="T17" fmla="*/ 19969 h 29746"/>
                    <a:gd name="T18" fmla="*/ 27550 w 38191"/>
                    <a:gd name="T19" fmla="*/ 19838 h 29746"/>
                    <a:gd name="T20" fmla="*/ 19515 w 38191"/>
                    <a:gd name="T21" fmla="*/ 16316 h 29746"/>
                    <a:gd name="T22" fmla="*/ 24049 w 38191"/>
                    <a:gd name="T23" fmla="*/ 9831 h 29746"/>
                    <a:gd name="T24" fmla="*/ 33835 w 38191"/>
                    <a:gd name="T25" fmla="*/ 2923 h 29746"/>
                    <a:gd name="T26" fmla="*/ 30702 w 38191"/>
                    <a:gd name="T27" fmla="*/ 0 h 29746"/>
                    <a:gd name="T28" fmla="*/ 20295 w 38191"/>
                    <a:gd name="T29" fmla="*/ 8936 h 29746"/>
                    <a:gd name="T30" fmla="*/ 10566 w 38191"/>
                    <a:gd name="T31" fmla="*/ 16353 h 29746"/>
                    <a:gd name="T32" fmla="*/ 0 w 38191"/>
                    <a:gd name="T33" fmla="*/ 23576 h 29746"/>
                    <a:gd name="T34" fmla="*/ 2901 w 38191"/>
                    <a:gd name="T35" fmla="*/ 26360 h 29746"/>
                    <a:gd name="T36" fmla="*/ 12861 w 38191"/>
                    <a:gd name="T37" fmla="*/ 19549 h 29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91" h="29746">
                      <a:moveTo>
                        <a:pt x="12861" y="19549"/>
                      </a:moveTo>
                      <a:lnTo>
                        <a:pt x="3933" y="27451"/>
                      </a:lnTo>
                      <a:lnTo>
                        <a:pt x="6111" y="29746"/>
                      </a:lnTo>
                      <a:cubicBezTo>
                        <a:pt x="6316" y="29581"/>
                        <a:pt x="10214" y="26378"/>
                        <a:pt x="13541" y="24960"/>
                      </a:cubicBezTo>
                      <a:cubicBezTo>
                        <a:pt x="16869" y="23537"/>
                        <a:pt x="19107" y="22097"/>
                        <a:pt x="23445" y="21749"/>
                      </a:cubicBezTo>
                      <a:cubicBezTo>
                        <a:pt x="24166" y="21689"/>
                        <a:pt x="24867" y="21664"/>
                        <a:pt x="25546" y="21664"/>
                      </a:cubicBezTo>
                      <a:cubicBezTo>
                        <a:pt x="32413" y="21664"/>
                        <a:pt x="36777" y="24222"/>
                        <a:pt x="37007" y="24355"/>
                      </a:cubicBezTo>
                      <a:lnTo>
                        <a:pt x="38191" y="19685"/>
                      </a:lnTo>
                      <a:cubicBezTo>
                        <a:pt x="38044" y="19698"/>
                        <a:pt x="35201" y="19969"/>
                        <a:pt x="31549" y="19969"/>
                      </a:cubicBezTo>
                      <a:cubicBezTo>
                        <a:pt x="30264" y="19969"/>
                        <a:pt x="28898" y="19935"/>
                        <a:pt x="27550" y="19838"/>
                      </a:cubicBezTo>
                      <a:cubicBezTo>
                        <a:pt x="22045" y="19450"/>
                        <a:pt x="19671" y="17482"/>
                        <a:pt x="19515" y="16316"/>
                      </a:cubicBezTo>
                      <a:cubicBezTo>
                        <a:pt x="19261" y="14562"/>
                        <a:pt x="20819" y="12577"/>
                        <a:pt x="24049" y="9831"/>
                      </a:cubicBezTo>
                      <a:cubicBezTo>
                        <a:pt x="28055" y="6483"/>
                        <a:pt x="33547" y="3101"/>
                        <a:pt x="33835" y="2923"/>
                      </a:cubicBezTo>
                      <a:lnTo>
                        <a:pt x="30702" y="0"/>
                      </a:lnTo>
                      <a:cubicBezTo>
                        <a:pt x="30316" y="335"/>
                        <a:pt x="22978" y="6677"/>
                        <a:pt x="20295" y="8936"/>
                      </a:cubicBezTo>
                      <a:cubicBezTo>
                        <a:pt x="17532" y="11273"/>
                        <a:pt x="14166" y="13393"/>
                        <a:pt x="10566" y="16353"/>
                      </a:cubicBezTo>
                      <a:cubicBezTo>
                        <a:pt x="6638" y="19605"/>
                        <a:pt x="333" y="23379"/>
                        <a:pt x="0" y="23576"/>
                      </a:cubicBezTo>
                      <a:lnTo>
                        <a:pt x="2901" y="26360"/>
                      </a:lnTo>
                      <a:lnTo>
                        <a:pt x="12861" y="195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360" name="Group 359"/>
                <p:cNvGrpSpPr/>
                <p:nvPr/>
              </p:nvGrpSpPr>
              <p:grpSpPr>
                <a:xfrm rot="19507001">
                  <a:off x="7787489" y="2449228"/>
                  <a:ext cx="325438" cy="420689"/>
                  <a:chOff x="7734309" y="2393956"/>
                  <a:chExt cx="325438" cy="420689"/>
                </a:xfrm>
                <a:grpFill/>
              </p:grpSpPr>
              <p:sp>
                <p:nvSpPr>
                  <p:cNvPr id="367"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8"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61" name="Group 360"/>
                <p:cNvGrpSpPr/>
                <p:nvPr/>
              </p:nvGrpSpPr>
              <p:grpSpPr>
                <a:xfrm rot="18686637" flipH="1">
                  <a:off x="7364621" y="2063919"/>
                  <a:ext cx="232160" cy="300110"/>
                  <a:chOff x="7734309" y="2393956"/>
                  <a:chExt cx="325438" cy="420689"/>
                </a:xfrm>
                <a:grpFill/>
              </p:grpSpPr>
              <p:sp>
                <p:nvSpPr>
                  <p:cNvPr id="365"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6"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62" name="Group 361"/>
                <p:cNvGrpSpPr/>
                <p:nvPr/>
              </p:nvGrpSpPr>
              <p:grpSpPr>
                <a:xfrm rot="19368660">
                  <a:off x="8985830" y="1901674"/>
                  <a:ext cx="321993" cy="416236"/>
                  <a:chOff x="7734309" y="2393956"/>
                  <a:chExt cx="325438" cy="420689"/>
                </a:xfrm>
                <a:grpFill/>
              </p:grpSpPr>
              <p:sp>
                <p:nvSpPr>
                  <p:cNvPr id="363"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4"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grpSp>
      </p:grpSp>
      <p:grpSp>
        <p:nvGrpSpPr>
          <p:cNvPr id="4" name="Group 3"/>
          <p:cNvGrpSpPr>
            <a:grpSpLocks/>
          </p:cNvGrpSpPr>
          <p:nvPr/>
        </p:nvGrpSpPr>
        <p:grpSpPr bwMode="auto">
          <a:xfrm>
            <a:off x="6256338" y="1143000"/>
            <a:ext cx="4972050" cy="4725988"/>
            <a:chOff x="6256577" y="1143668"/>
            <a:chExt cx="4972304" cy="4725240"/>
          </a:xfrm>
        </p:grpSpPr>
        <p:sp>
          <p:nvSpPr>
            <p:cNvPr id="53277" name="Rectangle 10"/>
            <p:cNvSpPr>
              <a:spLocks noChangeArrowheads="1"/>
            </p:cNvSpPr>
            <p:nvPr/>
          </p:nvSpPr>
          <p:spPr bwMode="auto">
            <a:xfrm>
              <a:off x="6256577" y="2068794"/>
              <a:ext cx="1664352" cy="103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2F509D"/>
                  </a:solidFill>
                  <a:latin typeface="Roboto Condensed" panose="02000000000000000000" pitchFamily="2" charset="0"/>
                </a:rPr>
                <a:t>Обучения и система за пълна подкрепа</a:t>
              </a:r>
              <a:endParaRPr lang="en-GB" altLang="en-US" sz="1800">
                <a:solidFill>
                  <a:srgbClr val="2F509D"/>
                </a:solidFill>
                <a:latin typeface="Roboto Condensed" panose="02000000000000000000" pitchFamily="2" charset="0"/>
              </a:endParaRPr>
            </a:p>
          </p:txBody>
        </p:sp>
        <p:pic>
          <p:nvPicPr>
            <p:cNvPr id="5327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3808" y="1143668"/>
              <a:ext cx="4045527" cy="4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9" name="Rectangle 12"/>
            <p:cNvSpPr>
              <a:spLocks noChangeArrowheads="1"/>
            </p:cNvSpPr>
            <p:nvPr/>
          </p:nvSpPr>
          <p:spPr bwMode="auto">
            <a:xfrm>
              <a:off x="7757493" y="2835597"/>
              <a:ext cx="1736462" cy="46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bg-BG" altLang="en-US" sz="2400">
                  <a:solidFill>
                    <a:srgbClr val="2943A1"/>
                  </a:solidFill>
                  <a:latin typeface="Roboto Condensed" panose="02000000000000000000" pitchFamily="2" charset="0"/>
                </a:rPr>
                <a:t>Предимства</a:t>
              </a:r>
              <a:endParaRPr lang="en-US" altLang="en-US" sz="2400">
                <a:solidFill>
                  <a:srgbClr val="2943A1"/>
                </a:solidFill>
                <a:latin typeface="Roboto Condensed" panose="02000000000000000000" pitchFamily="2" charset="0"/>
              </a:endParaRPr>
            </a:p>
          </p:txBody>
        </p:sp>
        <p:sp>
          <p:nvSpPr>
            <p:cNvPr id="53280" name="Rectangle 13"/>
            <p:cNvSpPr>
              <a:spLocks noChangeArrowheads="1"/>
            </p:cNvSpPr>
            <p:nvPr/>
          </p:nvSpPr>
          <p:spPr bwMode="auto">
            <a:xfrm>
              <a:off x="8613364" y="1187602"/>
              <a:ext cx="1243917"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31B2F0"/>
                  </a:solidFill>
                  <a:latin typeface="Roboto Condensed" panose="02000000000000000000" pitchFamily="2" charset="0"/>
                </a:rPr>
                <a:t>ВИЕ решавате какво искате</a:t>
              </a:r>
              <a:endParaRPr lang="en-GB" altLang="en-US" sz="1800">
                <a:solidFill>
                  <a:srgbClr val="31B2F0"/>
                </a:solidFill>
                <a:latin typeface="Roboto Condensed" panose="02000000000000000000" pitchFamily="2" charset="0"/>
              </a:endParaRPr>
            </a:p>
          </p:txBody>
        </p:sp>
        <p:sp>
          <p:nvSpPr>
            <p:cNvPr id="15" name="Rectangle 14"/>
            <p:cNvSpPr/>
            <p:nvPr/>
          </p:nvSpPr>
          <p:spPr>
            <a:xfrm>
              <a:off x="9690514" y="3167411"/>
              <a:ext cx="1538367" cy="1033298"/>
            </a:xfrm>
            <a:prstGeom prst="rect">
              <a:avLst/>
            </a:prstGeom>
          </p:spPr>
          <p:txBody>
            <a:bodyPr>
              <a:spAutoFit/>
            </a:bodyPr>
            <a:lstStyle/>
            <a:p>
              <a:pPr eaLnBrk="1" fontAlgn="auto" hangingPunct="1">
                <a:lnSpc>
                  <a:spcPct val="85000"/>
                </a:lnSpc>
                <a:spcBef>
                  <a:spcPts val="0"/>
                </a:spcBef>
                <a:spcAft>
                  <a:spcPts val="0"/>
                </a:spcAft>
                <a:defRPr/>
              </a:pPr>
              <a:r>
                <a:rPr lang="bg-BG" dirty="0">
                  <a:solidFill>
                    <a:schemeClr val="accent3">
                      <a:lumMod val="75000"/>
                    </a:schemeClr>
                  </a:solidFill>
                  <a:latin typeface="Roboto Condensed" panose="02000000000000000000" pitchFamily="2" charset="0"/>
                </a:rPr>
                <a:t>ВИЕ определяте работното</a:t>
              </a:r>
              <a:br>
                <a:rPr lang="bg-BG" dirty="0">
                  <a:solidFill>
                    <a:schemeClr val="accent3">
                      <a:lumMod val="75000"/>
                    </a:schemeClr>
                  </a:solidFill>
                  <a:latin typeface="Roboto Condensed" panose="02000000000000000000" pitchFamily="2" charset="0"/>
                </a:rPr>
              </a:br>
              <a:r>
                <a:rPr lang="bg-BG" dirty="0">
                  <a:solidFill>
                    <a:schemeClr val="accent3">
                      <a:lumMod val="75000"/>
                    </a:schemeClr>
                  </a:solidFill>
                  <a:latin typeface="Roboto Condensed" panose="02000000000000000000" pitchFamily="2" charset="0"/>
                </a:rPr>
                <a:t>си време</a:t>
              </a:r>
              <a:endParaRPr lang="en-GB" dirty="0">
                <a:solidFill>
                  <a:schemeClr val="accent3">
                    <a:lumMod val="75000"/>
                  </a:schemeClr>
                </a:solidFill>
                <a:latin typeface="Roboto Condensed" panose="02000000000000000000" pitchFamily="2" charset="0"/>
              </a:endParaRPr>
            </a:p>
          </p:txBody>
        </p:sp>
        <p:sp>
          <p:nvSpPr>
            <p:cNvPr id="53282" name="Rectangle 15"/>
            <p:cNvSpPr>
              <a:spLocks noChangeArrowheads="1"/>
            </p:cNvSpPr>
            <p:nvPr/>
          </p:nvSpPr>
          <p:spPr bwMode="auto">
            <a:xfrm>
              <a:off x="6931735" y="4128939"/>
              <a:ext cx="1682661" cy="173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1800">
                  <a:solidFill>
                    <a:srgbClr val="EB852B"/>
                  </a:solidFill>
                  <a:latin typeface="Roboto Condensed" panose="02000000000000000000" pitchFamily="2" charset="0"/>
                </a:rPr>
                <a:t>Проста и доказана локална и глобална система за изграждане на бизнес</a:t>
              </a:r>
              <a:endParaRPr lang="en-GB" altLang="en-US" sz="1800">
                <a:solidFill>
                  <a:srgbClr val="EB852B"/>
                </a:solidFill>
                <a:latin typeface="Roboto Condensed" panose="02000000000000000000" pitchFamily="2" charset="0"/>
              </a:endParaRPr>
            </a:p>
          </p:txBody>
        </p:sp>
      </p:grpSp>
      <p:sp>
        <p:nvSpPr>
          <p:cNvPr id="42" name="Rectangle 41"/>
          <p:cNvSpPr>
            <a:spLocks noChangeArrowheads="1"/>
          </p:cNvSpPr>
          <p:nvPr/>
        </p:nvSpPr>
        <p:spPr bwMode="auto">
          <a:xfrm>
            <a:off x="9105900" y="2641600"/>
            <a:ext cx="19097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2000" b="1">
                <a:solidFill>
                  <a:srgbClr val="3F7F34"/>
                </a:solidFill>
                <a:latin typeface="Roboto Condensed" panose="02000000000000000000" pitchFamily="2" charset="0"/>
              </a:rPr>
              <a:t>Лична препоръка</a:t>
            </a:r>
            <a:r>
              <a:rPr lang="bg-BG" altLang="en-US" sz="2000">
                <a:solidFill>
                  <a:srgbClr val="3F7F34"/>
                </a:solidFill>
                <a:latin typeface="Roboto Condensed" panose="02000000000000000000" pitchFamily="2" charset="0"/>
              </a:rPr>
              <a:t> и </a:t>
            </a:r>
            <a:r>
              <a:rPr lang="bg-BG" altLang="en-US" sz="2000" b="1">
                <a:solidFill>
                  <a:srgbClr val="3F7F34"/>
                </a:solidFill>
                <a:latin typeface="Roboto Condensed" panose="02000000000000000000" pitchFamily="2" charset="0"/>
              </a:rPr>
              <a:t>предлагане</a:t>
            </a:r>
            <a:r>
              <a:rPr lang="bg-BG" altLang="en-US" sz="2000">
                <a:solidFill>
                  <a:srgbClr val="3F7F34"/>
                </a:solidFill>
                <a:latin typeface="Roboto Condensed" panose="02000000000000000000" pitchFamily="2" charset="0"/>
              </a:rPr>
              <a:t> на</a:t>
            </a:r>
            <a:r>
              <a:rPr lang="bg-BG" altLang="en-US" sz="2000" b="1">
                <a:solidFill>
                  <a:srgbClr val="3F7F34"/>
                </a:solidFill>
                <a:latin typeface="Roboto Condensed" panose="02000000000000000000" pitchFamily="2" charset="0"/>
              </a:rPr>
              <a:t> продукти</a:t>
            </a:r>
            <a:endParaRPr lang="en-GB" altLang="en-US" sz="2000" b="1">
              <a:solidFill>
                <a:srgbClr val="3F7F34"/>
              </a:solidFill>
              <a:latin typeface="Roboto Condensed" panose="02000000000000000000" pitchFamily="2" charset="0"/>
            </a:endParaRPr>
          </a:p>
        </p:txBody>
      </p:sp>
      <p:sp>
        <p:nvSpPr>
          <p:cNvPr id="43" name="Rectangle 42"/>
          <p:cNvSpPr>
            <a:spLocks noChangeArrowheads="1"/>
          </p:cNvSpPr>
          <p:nvPr/>
        </p:nvSpPr>
        <p:spPr bwMode="auto">
          <a:xfrm>
            <a:off x="7926388" y="4405313"/>
            <a:ext cx="1697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Развитие</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бизнеса</a:t>
            </a:r>
            <a:endParaRPr lang="en-GB" altLang="en-US" sz="2000" b="1">
              <a:solidFill>
                <a:srgbClr val="3F7F34"/>
              </a:solidFill>
              <a:latin typeface="Roboto Condensed" panose="02000000000000000000" pitchFamily="2" charset="0"/>
            </a:endParaRPr>
          </a:p>
        </p:txBody>
      </p:sp>
      <p:sp>
        <p:nvSpPr>
          <p:cNvPr id="44" name="Rectangle 43"/>
          <p:cNvSpPr>
            <a:spLocks noChangeArrowheads="1"/>
          </p:cNvSpPr>
          <p:nvPr/>
        </p:nvSpPr>
        <p:spPr bwMode="auto">
          <a:xfrm>
            <a:off x="9782175" y="4179888"/>
            <a:ext cx="16065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Изграждане</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екип</a:t>
            </a:r>
            <a:endParaRPr lang="en-GB" altLang="en-US" sz="2000" b="1">
              <a:solidFill>
                <a:srgbClr val="3F7F34"/>
              </a:solidFill>
              <a:latin typeface="Roboto Condensed" panose="02000000000000000000" pitchFamily="2" charset="0"/>
            </a:endParaRPr>
          </a:p>
        </p:txBody>
      </p:sp>
      <p:sp>
        <p:nvSpPr>
          <p:cNvPr id="45" name="Rectangle 44"/>
          <p:cNvSpPr>
            <a:spLocks noChangeArrowheads="1"/>
          </p:cNvSpPr>
          <p:nvPr/>
        </p:nvSpPr>
        <p:spPr bwMode="auto">
          <a:xfrm>
            <a:off x="6096000" y="3651250"/>
            <a:ext cx="16970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Президентски</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b="1">
                <a:solidFill>
                  <a:srgbClr val="3F7F34"/>
                </a:solidFill>
                <a:latin typeface="Roboto Condensed" panose="02000000000000000000" pitchFamily="2" charset="0"/>
              </a:rPr>
              <a:t>бонус</a:t>
            </a:r>
            <a:endParaRPr lang="en-GB" altLang="en-US" sz="2000" b="1">
              <a:solidFill>
                <a:srgbClr val="3F7F34"/>
              </a:solidFill>
              <a:latin typeface="Roboto Condensed" panose="02000000000000000000" pitchFamily="2" charset="0"/>
            </a:endParaRPr>
          </a:p>
        </p:txBody>
      </p:sp>
      <p:grpSp>
        <p:nvGrpSpPr>
          <p:cNvPr id="8" name="Group 7"/>
          <p:cNvGrpSpPr>
            <a:grpSpLocks/>
          </p:cNvGrpSpPr>
          <p:nvPr/>
        </p:nvGrpSpPr>
        <p:grpSpPr bwMode="auto">
          <a:xfrm>
            <a:off x="6348413" y="1057275"/>
            <a:ext cx="3894137" cy="3897313"/>
            <a:chOff x="6347804" y="1056523"/>
            <a:chExt cx="3895027" cy="3897313"/>
          </a:xfrm>
        </p:grpSpPr>
        <p:grpSp>
          <p:nvGrpSpPr>
            <p:cNvPr id="53261" name="Group 20"/>
            <p:cNvGrpSpPr>
              <a:grpSpLocks/>
            </p:cNvGrpSpPr>
            <p:nvPr/>
          </p:nvGrpSpPr>
          <p:grpSpPr bwMode="auto">
            <a:xfrm>
              <a:off x="6347804" y="1056523"/>
              <a:ext cx="3895027" cy="3897313"/>
              <a:chOff x="5187157" y="202406"/>
              <a:chExt cx="5408613" cy="5411788"/>
            </a:xfrm>
          </p:grpSpPr>
          <p:sp>
            <p:nvSpPr>
              <p:cNvPr id="53263"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64"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65"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66"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67"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68"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69"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70"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71"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72"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3273"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74"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75"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3276"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grpSp>
          <p:nvGrpSpPr>
            <p:cNvPr id="593" name="Group 592"/>
            <p:cNvGrpSpPr/>
            <p:nvPr/>
          </p:nvGrpSpPr>
          <p:grpSpPr>
            <a:xfrm>
              <a:off x="7957098" y="2374916"/>
              <a:ext cx="757857" cy="1237341"/>
              <a:chOff x="1206729" y="4270665"/>
              <a:chExt cx="1136730" cy="1855921"/>
            </a:xfrm>
            <a:solidFill>
              <a:srgbClr val="92D050"/>
            </a:solidFill>
          </p:grpSpPr>
          <p:sp>
            <p:nvSpPr>
              <p:cNvPr id="594" name="Freeform 5"/>
              <p:cNvSpPr>
                <a:spLocks/>
              </p:cNvSpPr>
              <p:nvPr/>
            </p:nvSpPr>
            <p:spPr bwMode="auto">
              <a:xfrm>
                <a:off x="1685090" y="4721288"/>
                <a:ext cx="279496" cy="279496"/>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95" name="Freeform 6"/>
              <p:cNvSpPr>
                <a:spLocks/>
              </p:cNvSpPr>
              <p:nvPr/>
            </p:nvSpPr>
            <p:spPr bwMode="auto">
              <a:xfrm>
                <a:off x="1206729" y="4270665"/>
                <a:ext cx="1136730" cy="1855921"/>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sp>
        <p:nvSpPr>
          <p:cNvPr id="9" name="Rectangle 8"/>
          <p:cNvSpPr>
            <a:spLocks noChangeArrowheads="1"/>
          </p:cNvSpPr>
          <p:nvPr/>
        </p:nvSpPr>
        <p:spPr bwMode="auto">
          <a:xfrm>
            <a:off x="6802438" y="993775"/>
            <a:ext cx="21891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Програма</a:t>
            </a:r>
            <a:r>
              <a:rPr lang="en-GB" altLang="en-US" sz="2000" b="1">
                <a:solidFill>
                  <a:srgbClr val="3F7F34"/>
                </a:solidFill>
                <a:latin typeface="Roboto Condensed" panose="02000000000000000000" pitchFamily="2" charset="0"/>
              </a:rPr>
              <a:t/>
            </a:r>
            <a:br>
              <a:rPr lang="en-GB"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за стимулиране</a:t>
            </a:r>
            <a:endParaRPr lang="en-GB" altLang="en-US" sz="2000">
              <a:solidFill>
                <a:srgbClr val="3F7F34"/>
              </a:solidFill>
              <a:latin typeface="Roboto Condensed" panose="02000000000000000000" pitchFamily="2" charset="0"/>
            </a:endParaRPr>
          </a:p>
        </p:txBody>
      </p:sp>
      <p:sp>
        <p:nvSpPr>
          <p:cNvPr id="10" name="Rectangle 9"/>
          <p:cNvSpPr>
            <a:spLocks noChangeArrowheads="1"/>
          </p:cNvSpPr>
          <p:nvPr/>
        </p:nvSpPr>
        <p:spPr bwMode="auto">
          <a:xfrm>
            <a:off x="8772525" y="1279525"/>
            <a:ext cx="1462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Глобани</a:t>
            </a:r>
          </a:p>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пътувания</a:t>
            </a:r>
            <a:endParaRPr lang="en-GB" altLang="en-US" sz="2000">
              <a:solidFill>
                <a:srgbClr val="3F7F34"/>
              </a:solidFill>
              <a:latin typeface="Roboto Condensed"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0-ppt_w/2"/>
                                          </p:val>
                                        </p:tav>
                                      </p:tavLst>
                                    </p:anim>
                                    <p:anim calcmode="lin" valueType="num">
                                      <p:cBhvr additive="base">
                                        <p:cTn id="7" dur="1000"/>
                                        <p:tgtEl>
                                          <p:spTgt spid="4"/>
                                        </p:tgtEl>
                                        <p:attrNameLst>
                                          <p:attrName>ppt_y</p:attrName>
                                        </p:attrNameLst>
                                      </p:cBhvr>
                                      <p:tavLst>
                                        <p:tav tm="0">
                                          <p:val>
                                            <p:strVal val="ppt_y"/>
                                          </p:val>
                                        </p:tav>
                                        <p:tav tm="100000">
                                          <p:val>
                                            <p:strVal val="ppt_y"/>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1+#ppt_w/2"/>
                                          </p:val>
                                        </p:tav>
                                        <p:tav tm="100000">
                                          <p:val>
                                            <p:strVal val="#ppt_x"/>
                                          </p:val>
                                        </p:tav>
                                      </p:tavLst>
                                    </p:anim>
                                    <p:anim calcmode="lin" valueType="num">
                                      <p:cBhvr additive="base">
                                        <p:cTn id="12" dur="10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1+#ppt_w/2"/>
                                          </p:val>
                                        </p:tav>
                                        <p:tav tm="100000">
                                          <p:val>
                                            <p:strVal val="#ppt_x"/>
                                          </p:val>
                                        </p:tav>
                                      </p:tavLst>
                                    </p:anim>
                                    <p:anim calcmode="lin" valueType="num">
                                      <p:cBhvr additive="base">
                                        <p:cTn id="16" dur="1000" fill="hold"/>
                                        <p:tgtEl>
                                          <p:spTgt spid="4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1000" fill="hold"/>
                                        <p:tgtEl>
                                          <p:spTgt spid="44"/>
                                        </p:tgtEl>
                                        <p:attrNameLst>
                                          <p:attrName>ppt_x</p:attrName>
                                        </p:attrNameLst>
                                      </p:cBhvr>
                                      <p:tavLst>
                                        <p:tav tm="0">
                                          <p:val>
                                            <p:strVal val="1+#ppt_w/2"/>
                                          </p:val>
                                        </p:tav>
                                        <p:tav tm="100000">
                                          <p:val>
                                            <p:strVal val="#ppt_x"/>
                                          </p:val>
                                        </p:tav>
                                      </p:tavLst>
                                    </p:anim>
                                    <p:anim calcmode="lin" valueType="num">
                                      <p:cBhvr additive="base">
                                        <p:cTn id="20" dur="1000" fill="hold"/>
                                        <p:tgtEl>
                                          <p:spTgt spid="4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1000" fill="hold"/>
                                        <p:tgtEl>
                                          <p:spTgt spid="45"/>
                                        </p:tgtEl>
                                        <p:attrNameLst>
                                          <p:attrName>ppt_x</p:attrName>
                                        </p:attrNameLst>
                                      </p:cBhvr>
                                      <p:tavLst>
                                        <p:tav tm="0">
                                          <p:val>
                                            <p:strVal val="1+#ppt_w/2"/>
                                          </p:val>
                                        </p:tav>
                                        <p:tav tm="100000">
                                          <p:val>
                                            <p:strVal val="#ppt_x"/>
                                          </p:val>
                                        </p:tav>
                                      </p:tavLst>
                                    </p:anim>
                                    <p:anim calcmode="lin" valueType="num">
                                      <p:cBhvr additive="base">
                                        <p:cTn id="24" dur="1000" fill="hold"/>
                                        <p:tgtEl>
                                          <p:spTgt spid="4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1+#ppt_w/2"/>
                                          </p:val>
                                        </p:tav>
                                        <p:tav tm="100000">
                                          <p:val>
                                            <p:strVal val="#ppt_x"/>
                                          </p:val>
                                        </p:tav>
                                      </p:tavLst>
                                    </p:anim>
                                    <p:anim calcmode="lin" valueType="num">
                                      <p:cBhvr additive="base">
                                        <p:cTn id="32" dur="10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1+#ppt_w/2"/>
                                          </p:val>
                                        </p:tav>
                                        <p:tav tm="100000">
                                          <p:val>
                                            <p:strVal val="#ppt_x"/>
                                          </p:val>
                                        </p:tav>
                                      </p:tavLst>
                                    </p:anim>
                                    <p:anim calcmode="lin" valueType="num">
                                      <p:cBhvr additive="base">
                                        <p:cTn id="3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5299" name="Rectangle 16"/>
          <p:cNvSpPr>
            <a:spLocks noChangeArrowheads="1"/>
          </p:cNvSpPr>
          <p:nvPr/>
        </p:nvSpPr>
        <p:spPr bwMode="auto">
          <a:xfrm>
            <a:off x="-120650" y="4243388"/>
            <a:ext cx="69691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grpSp>
        <p:nvGrpSpPr>
          <p:cNvPr id="318" name="Group 317"/>
          <p:cNvGrpSpPr>
            <a:grpSpLocks/>
          </p:cNvGrpSpPr>
          <p:nvPr/>
        </p:nvGrpSpPr>
        <p:grpSpPr bwMode="auto">
          <a:xfrm>
            <a:off x="-1489075" y="1114425"/>
            <a:ext cx="6118225" cy="4859338"/>
            <a:chOff x="5140331" y="1114428"/>
            <a:chExt cx="6118232" cy="4859758"/>
          </a:xfrm>
        </p:grpSpPr>
        <p:grpSp>
          <p:nvGrpSpPr>
            <p:cNvPr id="319" name="Group 318"/>
            <p:cNvGrpSpPr/>
            <p:nvPr/>
          </p:nvGrpSpPr>
          <p:grpSpPr>
            <a:xfrm>
              <a:off x="7683729" y="4118265"/>
              <a:ext cx="1136730" cy="1855921"/>
              <a:chOff x="5453596" y="-1315389"/>
              <a:chExt cx="2117725" cy="3457575"/>
            </a:xfrm>
            <a:solidFill>
              <a:srgbClr val="C69200"/>
            </a:solidFill>
          </p:grpSpPr>
          <p:sp>
            <p:nvSpPr>
              <p:cNvPr id="588" name="Freeform 5"/>
              <p:cNvSpPr>
                <a:spLocks/>
              </p:cNvSpPr>
              <p:nvPr/>
            </p:nvSpPr>
            <p:spPr bwMode="auto">
              <a:xfrm>
                <a:off x="6344782" y="-475880"/>
                <a:ext cx="520700" cy="520700"/>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9" name="Freeform 6"/>
              <p:cNvSpPr>
                <a:spLocks/>
              </p:cNvSpPr>
              <p:nvPr/>
            </p:nvSpPr>
            <p:spPr bwMode="auto">
              <a:xfrm>
                <a:off x="5453596" y="-1315389"/>
                <a:ext cx="2117725" cy="3457575"/>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55329" name="Freeform 5"/>
            <p:cNvSpPr>
              <a:spLocks/>
            </p:cNvSpPr>
            <p:nvPr/>
          </p:nvSpPr>
          <p:spPr bwMode="auto">
            <a:xfrm>
              <a:off x="8266122" y="4933963"/>
              <a:ext cx="36513" cy="0"/>
            </a:xfrm>
            <a:custGeom>
              <a:avLst/>
              <a:gdLst>
                <a:gd name="T0" fmla="*/ 0 w 4380"/>
                <a:gd name="T1" fmla="*/ 0 h 16"/>
                <a:gd name="T2" fmla="*/ 2147483646 w 4380"/>
                <a:gd name="T3" fmla="*/ 0 h 16"/>
                <a:gd name="T4" fmla="*/ 2147483646 w 4380"/>
                <a:gd name="T5" fmla="*/ 0 h 16"/>
                <a:gd name="T6" fmla="*/ 1689808894 w 4380"/>
                <a:gd name="T7" fmla="*/ 0 h 16"/>
                <a:gd name="T8" fmla="*/ 0 w 438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80" h="16">
                  <a:moveTo>
                    <a:pt x="0" y="0"/>
                  </a:moveTo>
                  <a:lnTo>
                    <a:pt x="3776" y="0"/>
                  </a:lnTo>
                  <a:cubicBezTo>
                    <a:pt x="3974" y="11"/>
                    <a:pt x="4175" y="16"/>
                    <a:pt x="4380" y="16"/>
                  </a:cubicBezTo>
                  <a:lnTo>
                    <a:pt x="604" y="16"/>
                  </a:lnTo>
                  <a:cubicBezTo>
                    <a:pt x="403" y="16"/>
                    <a:pt x="201" y="11"/>
                    <a:pt x="0"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30" name="Freeform 6"/>
            <p:cNvSpPr>
              <a:spLocks/>
            </p:cNvSpPr>
            <p:nvPr/>
          </p:nvSpPr>
          <p:spPr bwMode="auto">
            <a:xfrm>
              <a:off x="8266122" y="4933963"/>
              <a:ext cx="33338" cy="0"/>
            </a:xfrm>
            <a:custGeom>
              <a:avLst/>
              <a:gdLst>
                <a:gd name="T0" fmla="*/ 0 w 4028"/>
                <a:gd name="T1" fmla="*/ 0 h 11"/>
                <a:gd name="T2" fmla="*/ 2147483646 w 4028"/>
                <a:gd name="T3" fmla="*/ 0 h 11"/>
                <a:gd name="T4" fmla="*/ 2147483646 w 4028"/>
                <a:gd name="T5" fmla="*/ 0 h 11"/>
                <a:gd name="T6" fmla="*/ 1002900160 w 4028"/>
                <a:gd name="T7" fmla="*/ 0 h 11"/>
                <a:gd name="T8" fmla="*/ 0 w 4028"/>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8" h="11">
                  <a:moveTo>
                    <a:pt x="0" y="0"/>
                  </a:moveTo>
                  <a:lnTo>
                    <a:pt x="3776" y="0"/>
                  </a:lnTo>
                  <a:cubicBezTo>
                    <a:pt x="3860" y="4"/>
                    <a:pt x="3943" y="7"/>
                    <a:pt x="4028" y="11"/>
                  </a:cubicBezTo>
                  <a:lnTo>
                    <a:pt x="377" y="11"/>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31" name="Freeform 7"/>
            <p:cNvSpPr>
              <a:spLocks/>
            </p:cNvSpPr>
            <p:nvPr/>
          </p:nvSpPr>
          <p:spPr bwMode="auto">
            <a:xfrm>
              <a:off x="8269297" y="4933963"/>
              <a:ext cx="33338" cy="0"/>
            </a:xfrm>
            <a:custGeom>
              <a:avLst/>
              <a:gdLst>
                <a:gd name="T0" fmla="*/ 0 w 4003"/>
                <a:gd name="T1" fmla="*/ 0 h 5"/>
                <a:gd name="T2" fmla="*/ 2147483646 w 4003"/>
                <a:gd name="T3" fmla="*/ 0 h 5"/>
                <a:gd name="T4" fmla="*/ 2147483646 w 4003"/>
                <a:gd name="T5" fmla="*/ 0 h 5"/>
                <a:gd name="T6" fmla="*/ 630991732 w 4003"/>
                <a:gd name="T7" fmla="*/ 0 h 5"/>
                <a:gd name="T8" fmla="*/ 0 w 400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3" h="5">
                  <a:moveTo>
                    <a:pt x="0" y="0"/>
                  </a:moveTo>
                  <a:lnTo>
                    <a:pt x="3651" y="0"/>
                  </a:lnTo>
                  <a:cubicBezTo>
                    <a:pt x="3771" y="4"/>
                    <a:pt x="3888" y="5"/>
                    <a:pt x="4003" y="5"/>
                  </a:cubicBezTo>
                  <a:lnTo>
                    <a:pt x="227" y="5"/>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grpSp>
          <p:nvGrpSpPr>
            <p:cNvPr id="323" name="Group 322"/>
            <p:cNvGrpSpPr/>
            <p:nvPr/>
          </p:nvGrpSpPr>
          <p:grpSpPr>
            <a:xfrm>
              <a:off x="6327782" y="3030546"/>
              <a:ext cx="3660780" cy="1782767"/>
              <a:chOff x="6327782" y="3030546"/>
              <a:chExt cx="3660780" cy="1782767"/>
            </a:xfrm>
            <a:solidFill>
              <a:srgbClr val="6F732D"/>
            </a:solidFill>
          </p:grpSpPr>
          <p:sp>
            <p:nvSpPr>
              <p:cNvPr id="567" name="Freeform 12"/>
              <p:cNvSpPr>
                <a:spLocks/>
              </p:cNvSpPr>
              <p:nvPr/>
            </p:nvSpPr>
            <p:spPr bwMode="auto">
              <a:xfrm>
                <a:off x="6502408" y="4232286"/>
                <a:ext cx="106363" cy="95250"/>
              </a:xfrm>
              <a:custGeom>
                <a:avLst/>
                <a:gdLst>
                  <a:gd name="T0" fmla="*/ 6180 w 12354"/>
                  <a:gd name="T1" fmla="*/ 0 h 10958"/>
                  <a:gd name="T2" fmla="*/ 2839 w 12354"/>
                  <a:gd name="T3" fmla="*/ 1154 h 10958"/>
                  <a:gd name="T4" fmla="*/ 1847 w 12354"/>
                  <a:gd name="T5" fmla="*/ 8841 h 10958"/>
                  <a:gd name="T6" fmla="*/ 6193 w 12354"/>
                  <a:gd name="T7" fmla="*/ 10958 h 10958"/>
                  <a:gd name="T8" fmla="*/ 9532 w 12354"/>
                  <a:gd name="T9" fmla="*/ 9815 h 10958"/>
                  <a:gd name="T10" fmla="*/ 10504 w 12354"/>
                  <a:gd name="T11" fmla="*/ 2126 h 10958"/>
                  <a:gd name="T12" fmla="*/ 6180 w 12354"/>
                  <a:gd name="T13" fmla="*/ 0 h 10958"/>
                </a:gdLst>
                <a:ahLst/>
                <a:cxnLst>
                  <a:cxn ang="0">
                    <a:pos x="T0" y="T1"/>
                  </a:cxn>
                  <a:cxn ang="0">
                    <a:pos x="T2" y="T3"/>
                  </a:cxn>
                  <a:cxn ang="0">
                    <a:pos x="T4" y="T5"/>
                  </a:cxn>
                  <a:cxn ang="0">
                    <a:pos x="T6" y="T7"/>
                  </a:cxn>
                  <a:cxn ang="0">
                    <a:pos x="T8" y="T9"/>
                  </a:cxn>
                  <a:cxn ang="0">
                    <a:pos x="T10" y="T11"/>
                  </a:cxn>
                  <a:cxn ang="0">
                    <a:pos x="T12" y="T13"/>
                  </a:cxn>
                </a:cxnLst>
                <a:rect l="0" t="0" r="r" b="b"/>
                <a:pathLst>
                  <a:path w="12354" h="10958">
                    <a:moveTo>
                      <a:pt x="6180" y="0"/>
                    </a:moveTo>
                    <a:cubicBezTo>
                      <a:pt x="5009" y="0"/>
                      <a:pt x="3833" y="377"/>
                      <a:pt x="2839" y="1154"/>
                    </a:cubicBezTo>
                    <a:cubicBezTo>
                      <a:pt x="447" y="3000"/>
                      <a:pt x="0" y="6449"/>
                      <a:pt x="1847" y="8841"/>
                    </a:cubicBezTo>
                    <a:cubicBezTo>
                      <a:pt x="2936" y="10226"/>
                      <a:pt x="4557" y="10958"/>
                      <a:pt x="6193" y="10958"/>
                    </a:cubicBezTo>
                    <a:cubicBezTo>
                      <a:pt x="7359" y="10958"/>
                      <a:pt x="8535" y="10586"/>
                      <a:pt x="9532" y="9815"/>
                    </a:cubicBezTo>
                    <a:cubicBezTo>
                      <a:pt x="11924" y="7944"/>
                      <a:pt x="12354" y="4518"/>
                      <a:pt x="10504" y="2126"/>
                    </a:cubicBezTo>
                    <a:cubicBezTo>
                      <a:pt x="9428" y="730"/>
                      <a:pt x="7812" y="0"/>
                      <a:pt x="6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8" name="Freeform 14"/>
              <p:cNvSpPr>
                <a:spLocks/>
              </p:cNvSpPr>
              <p:nvPr/>
            </p:nvSpPr>
            <p:spPr bwMode="auto">
              <a:xfrm>
                <a:off x="6327782" y="3890973"/>
                <a:ext cx="361950" cy="608014"/>
              </a:xfrm>
              <a:custGeom>
                <a:avLst/>
                <a:gdLst>
                  <a:gd name="T0" fmla="*/ 34712 w 41852"/>
                  <a:gd name="T1" fmla="*/ 1052 h 70554"/>
                  <a:gd name="T2" fmla="*/ 33330 w 41852"/>
                  <a:gd name="T3" fmla="*/ 22604 h 70554"/>
                  <a:gd name="T4" fmla="*/ 32066 w 41852"/>
                  <a:gd name="T5" fmla="*/ 1307 h 70554"/>
                  <a:gd name="T6" fmla="*/ 26403 w 41852"/>
                  <a:gd name="T7" fmla="*/ 1832 h 70554"/>
                  <a:gd name="T8" fmla="*/ 24962 w 41852"/>
                  <a:gd name="T9" fmla="*/ 17622 h 70554"/>
                  <a:gd name="T10" fmla="*/ 18580 w 41852"/>
                  <a:gd name="T11" fmla="*/ 35124 h 70554"/>
                  <a:gd name="T12" fmla="*/ 0 w 41852"/>
                  <a:gd name="T13" fmla="*/ 51415 h 70554"/>
                  <a:gd name="T14" fmla="*/ 5273 w 41852"/>
                  <a:gd name="T15" fmla="*/ 58212 h 70554"/>
                  <a:gd name="T16" fmla="*/ 16754 w 41852"/>
                  <a:gd name="T17" fmla="*/ 43024 h 70554"/>
                  <a:gd name="T18" fmla="*/ 29099 w 41852"/>
                  <a:gd name="T19" fmla="*/ 35226 h 70554"/>
                  <a:gd name="T20" fmla="*/ 30585 w 41852"/>
                  <a:gd name="T21" fmla="*/ 35549 h 70554"/>
                  <a:gd name="T22" fmla="*/ 34712 w 41852"/>
                  <a:gd name="T23" fmla="*/ 49100 h 70554"/>
                  <a:gd name="T24" fmla="*/ 33720 w 41852"/>
                  <a:gd name="T25" fmla="*/ 70554 h 70554"/>
                  <a:gd name="T26" fmla="*/ 41268 w 41852"/>
                  <a:gd name="T27" fmla="*/ 69325 h 70554"/>
                  <a:gd name="T28" fmla="*/ 40120 w 41852"/>
                  <a:gd name="T29" fmla="*/ 44796 h 70554"/>
                  <a:gd name="T30" fmla="*/ 40373 w 41852"/>
                  <a:gd name="T31" fmla="*/ 22895 h 70554"/>
                  <a:gd name="T32" fmla="*/ 41852 w 41852"/>
                  <a:gd name="T33" fmla="*/ 0 h 70554"/>
                  <a:gd name="T34" fmla="*/ 34712 w 41852"/>
                  <a:gd name="T35" fmla="*/ 1052 h 70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852" h="70554">
                    <a:moveTo>
                      <a:pt x="34712" y="1052"/>
                    </a:moveTo>
                    <a:lnTo>
                      <a:pt x="33330" y="22604"/>
                    </a:lnTo>
                    <a:lnTo>
                      <a:pt x="32066" y="1307"/>
                    </a:lnTo>
                    <a:lnTo>
                      <a:pt x="26403" y="1832"/>
                    </a:lnTo>
                    <a:cubicBezTo>
                      <a:pt x="26416" y="2308"/>
                      <a:pt x="26637" y="11353"/>
                      <a:pt x="24962" y="17622"/>
                    </a:cubicBezTo>
                    <a:cubicBezTo>
                      <a:pt x="23310" y="23869"/>
                      <a:pt x="22882" y="28618"/>
                      <a:pt x="18580" y="35124"/>
                    </a:cubicBezTo>
                    <a:cubicBezTo>
                      <a:pt x="10665" y="47170"/>
                      <a:pt x="534" y="51203"/>
                      <a:pt x="0" y="51415"/>
                    </a:cubicBezTo>
                    <a:lnTo>
                      <a:pt x="5273" y="58212"/>
                    </a:lnTo>
                    <a:cubicBezTo>
                      <a:pt x="5534" y="57795"/>
                      <a:pt x="10528" y="49936"/>
                      <a:pt x="16754" y="43024"/>
                    </a:cubicBezTo>
                    <a:cubicBezTo>
                      <a:pt x="22068" y="37145"/>
                      <a:pt x="26585" y="35226"/>
                      <a:pt x="29099" y="35226"/>
                    </a:cubicBezTo>
                    <a:cubicBezTo>
                      <a:pt x="29726" y="35226"/>
                      <a:pt x="30226" y="35343"/>
                      <a:pt x="30585" y="35549"/>
                    </a:cubicBezTo>
                    <a:cubicBezTo>
                      <a:pt x="33349" y="37127"/>
                      <a:pt x="34439" y="41547"/>
                      <a:pt x="34712" y="49100"/>
                    </a:cubicBezTo>
                    <a:cubicBezTo>
                      <a:pt x="35062" y="58442"/>
                      <a:pt x="33784" y="69946"/>
                      <a:pt x="33720" y="70554"/>
                    </a:cubicBezTo>
                    <a:lnTo>
                      <a:pt x="41268" y="69325"/>
                    </a:lnTo>
                    <a:cubicBezTo>
                      <a:pt x="41225" y="68412"/>
                      <a:pt x="40393" y="51068"/>
                      <a:pt x="40120" y="44796"/>
                    </a:cubicBezTo>
                    <a:cubicBezTo>
                      <a:pt x="39864" y="38314"/>
                      <a:pt x="40587" y="31227"/>
                      <a:pt x="40373" y="22895"/>
                    </a:cubicBezTo>
                    <a:cubicBezTo>
                      <a:pt x="40120" y="13746"/>
                      <a:pt x="41764" y="687"/>
                      <a:pt x="41852" y="0"/>
                    </a:cubicBezTo>
                    <a:lnTo>
                      <a:pt x="34712" y="10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9" name="Freeform 17"/>
              <p:cNvSpPr>
                <a:spLocks/>
              </p:cNvSpPr>
              <p:nvPr/>
            </p:nvSpPr>
            <p:spPr bwMode="auto">
              <a:xfrm>
                <a:off x="6826258" y="4038611"/>
                <a:ext cx="69850" cy="60325"/>
              </a:xfrm>
              <a:custGeom>
                <a:avLst/>
                <a:gdLst>
                  <a:gd name="T0" fmla="*/ 7296 w 8015"/>
                  <a:gd name="T1" fmla="*/ 2217 h 7075"/>
                  <a:gd name="T2" fmla="*/ 3995 w 8015"/>
                  <a:gd name="T3" fmla="*/ 0 h 7075"/>
                  <a:gd name="T4" fmla="*/ 2685 w 8015"/>
                  <a:gd name="T5" fmla="*/ 251 h 7075"/>
                  <a:gd name="T6" fmla="*/ 738 w 8015"/>
                  <a:gd name="T7" fmla="*/ 4866 h 7075"/>
                  <a:gd name="T8" fmla="*/ 4000 w 8015"/>
                  <a:gd name="T9" fmla="*/ 7075 h 7075"/>
                  <a:gd name="T10" fmla="*/ 5328 w 8015"/>
                  <a:gd name="T11" fmla="*/ 6811 h 7075"/>
                  <a:gd name="T12" fmla="*/ 7296 w 8015"/>
                  <a:gd name="T13" fmla="*/ 2217 h 7075"/>
                </a:gdLst>
                <a:ahLst/>
                <a:cxnLst>
                  <a:cxn ang="0">
                    <a:pos x="T0" y="T1"/>
                  </a:cxn>
                  <a:cxn ang="0">
                    <a:pos x="T2" y="T3"/>
                  </a:cxn>
                  <a:cxn ang="0">
                    <a:pos x="T4" y="T5"/>
                  </a:cxn>
                  <a:cxn ang="0">
                    <a:pos x="T6" y="T7"/>
                  </a:cxn>
                  <a:cxn ang="0">
                    <a:pos x="T8" y="T9"/>
                  </a:cxn>
                  <a:cxn ang="0">
                    <a:pos x="T10" y="T11"/>
                  </a:cxn>
                  <a:cxn ang="0">
                    <a:pos x="T12" y="T13"/>
                  </a:cxn>
                </a:cxnLst>
                <a:rect l="0" t="0" r="r" b="b"/>
                <a:pathLst>
                  <a:path w="8015" h="7075">
                    <a:moveTo>
                      <a:pt x="7296" y="2217"/>
                    </a:moveTo>
                    <a:cubicBezTo>
                      <a:pt x="6732" y="835"/>
                      <a:pt x="5398" y="0"/>
                      <a:pt x="3995" y="0"/>
                    </a:cubicBezTo>
                    <a:cubicBezTo>
                      <a:pt x="3556" y="0"/>
                      <a:pt x="3112" y="79"/>
                      <a:pt x="2685" y="251"/>
                    </a:cubicBezTo>
                    <a:cubicBezTo>
                      <a:pt x="875" y="990"/>
                      <a:pt x="0" y="3053"/>
                      <a:pt x="738" y="4866"/>
                    </a:cubicBezTo>
                    <a:cubicBezTo>
                      <a:pt x="1286" y="6240"/>
                      <a:pt x="2606" y="7075"/>
                      <a:pt x="4000" y="7075"/>
                    </a:cubicBezTo>
                    <a:cubicBezTo>
                      <a:pt x="4444" y="7075"/>
                      <a:pt x="4895" y="6991"/>
                      <a:pt x="5328" y="6811"/>
                    </a:cubicBezTo>
                    <a:cubicBezTo>
                      <a:pt x="7138" y="6071"/>
                      <a:pt x="8015" y="4027"/>
                      <a:pt x="7296" y="2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0" name="Freeform 19"/>
              <p:cNvSpPr>
                <a:spLocks/>
              </p:cNvSpPr>
              <p:nvPr/>
            </p:nvSpPr>
            <p:spPr bwMode="auto">
              <a:xfrm>
                <a:off x="6710370" y="3836998"/>
                <a:ext cx="301625" cy="384176"/>
              </a:xfrm>
              <a:custGeom>
                <a:avLst/>
                <a:gdLst>
                  <a:gd name="T0" fmla="*/ 35042 w 35042"/>
                  <a:gd name="T1" fmla="*/ 1578 h 44564"/>
                  <a:gd name="T2" fmla="*/ 30429 w 35042"/>
                  <a:gd name="T3" fmla="*/ 974 h 44564"/>
                  <a:gd name="T4" fmla="*/ 25781 w 35042"/>
                  <a:gd name="T5" fmla="*/ 14133 h 44564"/>
                  <a:gd name="T6" fmla="*/ 28738 w 35042"/>
                  <a:gd name="T7" fmla="*/ 663 h 44564"/>
                  <a:gd name="T8" fmla="*/ 25120 w 35042"/>
                  <a:gd name="T9" fmla="*/ 0 h 44564"/>
                  <a:gd name="T10" fmla="*/ 21461 w 35042"/>
                  <a:gd name="T11" fmla="*/ 9559 h 44564"/>
                  <a:gd name="T12" fmla="*/ 14419 w 35042"/>
                  <a:gd name="T13" fmla="*/ 19311 h 44564"/>
                  <a:gd name="T14" fmla="*/ 0 w 35042"/>
                  <a:gd name="T15" fmla="*/ 26166 h 44564"/>
                  <a:gd name="T16" fmla="*/ 2083 w 35042"/>
                  <a:gd name="T17" fmla="*/ 31326 h 44564"/>
                  <a:gd name="T18" fmla="*/ 11889 w 35042"/>
                  <a:gd name="T19" fmla="*/ 23910 h 44564"/>
                  <a:gd name="T20" fmla="*/ 19678 w 35042"/>
                  <a:gd name="T21" fmla="*/ 21072 h 44564"/>
                  <a:gd name="T22" fmla="*/ 21811 w 35042"/>
                  <a:gd name="T23" fmla="*/ 21689 h 44564"/>
                  <a:gd name="T24" fmla="*/ 21987 w 35042"/>
                  <a:gd name="T25" fmla="*/ 30837 h 44564"/>
                  <a:gd name="T26" fmla="*/ 17627 w 35042"/>
                  <a:gd name="T27" fmla="*/ 43998 h 44564"/>
                  <a:gd name="T28" fmla="*/ 22532 w 35042"/>
                  <a:gd name="T29" fmla="*/ 44564 h 44564"/>
                  <a:gd name="T30" fmla="*/ 26110 w 35042"/>
                  <a:gd name="T31" fmla="*/ 29104 h 44564"/>
                  <a:gd name="T32" fmla="*/ 30118 w 35042"/>
                  <a:gd name="T33" fmla="*/ 15535 h 44564"/>
                  <a:gd name="T34" fmla="*/ 35042 w 35042"/>
                  <a:gd name="T35" fmla="*/ 1578 h 4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42" h="44564">
                    <a:moveTo>
                      <a:pt x="35042" y="1578"/>
                    </a:moveTo>
                    <a:lnTo>
                      <a:pt x="30429" y="974"/>
                    </a:lnTo>
                    <a:lnTo>
                      <a:pt x="25781" y="14133"/>
                    </a:lnTo>
                    <a:lnTo>
                      <a:pt x="28738" y="663"/>
                    </a:lnTo>
                    <a:lnTo>
                      <a:pt x="25120" y="0"/>
                    </a:lnTo>
                    <a:cubicBezTo>
                      <a:pt x="25042" y="300"/>
                      <a:pt x="23603" y="5960"/>
                      <a:pt x="21461" y="9559"/>
                    </a:cubicBezTo>
                    <a:cubicBezTo>
                      <a:pt x="19322" y="13161"/>
                      <a:pt x="18233" y="16022"/>
                      <a:pt x="14419" y="19311"/>
                    </a:cubicBezTo>
                    <a:cubicBezTo>
                      <a:pt x="7376" y="25427"/>
                      <a:pt x="368" y="26128"/>
                      <a:pt x="0" y="26166"/>
                    </a:cubicBezTo>
                    <a:lnTo>
                      <a:pt x="2083" y="31326"/>
                    </a:lnTo>
                    <a:cubicBezTo>
                      <a:pt x="2320" y="31113"/>
                      <a:pt x="6811" y="27100"/>
                      <a:pt x="11889" y="23910"/>
                    </a:cubicBezTo>
                    <a:cubicBezTo>
                      <a:pt x="15276" y="21782"/>
                      <a:pt x="17931" y="21072"/>
                      <a:pt x="19678" y="21072"/>
                    </a:cubicBezTo>
                    <a:cubicBezTo>
                      <a:pt x="20731" y="21072"/>
                      <a:pt x="21453" y="21329"/>
                      <a:pt x="21811" y="21689"/>
                    </a:cubicBezTo>
                    <a:cubicBezTo>
                      <a:pt x="23252" y="23148"/>
                      <a:pt x="23155" y="26087"/>
                      <a:pt x="21987" y="30837"/>
                    </a:cubicBezTo>
                    <a:cubicBezTo>
                      <a:pt x="20587" y="36719"/>
                      <a:pt x="17775" y="43635"/>
                      <a:pt x="17627" y="43998"/>
                    </a:cubicBezTo>
                    <a:lnTo>
                      <a:pt x="22532" y="44564"/>
                    </a:lnTo>
                    <a:cubicBezTo>
                      <a:pt x="22663" y="43989"/>
                      <a:pt x="25177" y="33056"/>
                      <a:pt x="26110" y="29104"/>
                    </a:cubicBezTo>
                    <a:cubicBezTo>
                      <a:pt x="27104" y="25035"/>
                      <a:pt x="28777" y="20772"/>
                      <a:pt x="30118" y="15535"/>
                    </a:cubicBezTo>
                    <a:cubicBezTo>
                      <a:pt x="31559" y="9811"/>
                      <a:pt x="34868" y="1991"/>
                      <a:pt x="35042" y="1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1" name="Freeform 21"/>
              <p:cNvSpPr>
                <a:spLocks/>
              </p:cNvSpPr>
              <p:nvPr/>
            </p:nvSpPr>
            <p:spPr bwMode="auto">
              <a:xfrm>
                <a:off x="7097721" y="4227524"/>
                <a:ext cx="93663" cy="85725"/>
              </a:xfrm>
              <a:custGeom>
                <a:avLst/>
                <a:gdLst>
                  <a:gd name="T0" fmla="*/ 5392 w 10778"/>
                  <a:gd name="T1" fmla="*/ 9899 h 9899"/>
                  <a:gd name="T2" fmla="*/ 10255 w 10778"/>
                  <a:gd name="T3" fmla="*/ 5895 h 9899"/>
                  <a:gd name="T4" fmla="*/ 6344 w 10778"/>
                  <a:gd name="T5" fmla="*/ 96 h 9899"/>
                  <a:gd name="T6" fmla="*/ 5379 w 10778"/>
                  <a:gd name="T7" fmla="*/ 0 h 9899"/>
                  <a:gd name="T8" fmla="*/ 525 w 10778"/>
                  <a:gd name="T9" fmla="*/ 3988 h 9899"/>
                  <a:gd name="T10" fmla="*/ 4436 w 10778"/>
                  <a:gd name="T11" fmla="*/ 9806 h 9899"/>
                  <a:gd name="T12" fmla="*/ 5392 w 10778"/>
                  <a:gd name="T13" fmla="*/ 9899 h 9899"/>
                </a:gdLst>
                <a:ahLst/>
                <a:cxnLst>
                  <a:cxn ang="0">
                    <a:pos x="T0" y="T1"/>
                  </a:cxn>
                  <a:cxn ang="0">
                    <a:pos x="T2" y="T3"/>
                  </a:cxn>
                  <a:cxn ang="0">
                    <a:pos x="T4" y="T5"/>
                  </a:cxn>
                  <a:cxn ang="0">
                    <a:pos x="T6" y="T7"/>
                  </a:cxn>
                  <a:cxn ang="0">
                    <a:pos x="T8" y="T9"/>
                  </a:cxn>
                  <a:cxn ang="0">
                    <a:pos x="T10" y="T11"/>
                  </a:cxn>
                  <a:cxn ang="0">
                    <a:pos x="T12" y="T13"/>
                  </a:cxn>
                </a:cxnLst>
                <a:rect l="0" t="0" r="r" b="b"/>
                <a:pathLst>
                  <a:path w="10778" h="9899">
                    <a:moveTo>
                      <a:pt x="5392" y="9899"/>
                    </a:moveTo>
                    <a:cubicBezTo>
                      <a:pt x="7716" y="9899"/>
                      <a:pt x="9791" y="8260"/>
                      <a:pt x="10255" y="5895"/>
                    </a:cubicBezTo>
                    <a:cubicBezTo>
                      <a:pt x="10778" y="3207"/>
                      <a:pt x="9028" y="619"/>
                      <a:pt x="6344" y="96"/>
                    </a:cubicBezTo>
                    <a:cubicBezTo>
                      <a:pt x="6019" y="33"/>
                      <a:pt x="5697" y="0"/>
                      <a:pt x="5379" y="0"/>
                    </a:cubicBezTo>
                    <a:cubicBezTo>
                      <a:pt x="3061" y="0"/>
                      <a:pt x="989" y="1623"/>
                      <a:pt x="525" y="3988"/>
                    </a:cubicBezTo>
                    <a:cubicBezTo>
                      <a:pt x="0" y="6675"/>
                      <a:pt x="1751" y="9283"/>
                      <a:pt x="4436" y="9806"/>
                    </a:cubicBezTo>
                    <a:cubicBezTo>
                      <a:pt x="4757" y="9869"/>
                      <a:pt x="5075" y="9899"/>
                      <a:pt x="5392" y="9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2" name="Freeform 23"/>
              <p:cNvSpPr>
                <a:spLocks/>
              </p:cNvSpPr>
              <p:nvPr/>
            </p:nvSpPr>
            <p:spPr bwMode="auto">
              <a:xfrm>
                <a:off x="6959608" y="4048136"/>
                <a:ext cx="528638" cy="433389"/>
              </a:xfrm>
              <a:custGeom>
                <a:avLst/>
                <a:gdLst>
                  <a:gd name="T0" fmla="*/ 40975 w 61444"/>
                  <a:gd name="T1" fmla="*/ 17094 h 50346"/>
                  <a:gd name="T2" fmla="*/ 54749 w 61444"/>
                  <a:gd name="T3" fmla="*/ 3546 h 50346"/>
                  <a:gd name="T4" fmla="*/ 51013 w 61444"/>
                  <a:gd name="T5" fmla="*/ 0 h 50346"/>
                  <a:gd name="T6" fmla="*/ 39399 w 61444"/>
                  <a:gd name="T7" fmla="*/ 8413 h 50346"/>
                  <a:gd name="T8" fmla="*/ 23659 w 61444"/>
                  <a:gd name="T9" fmla="*/ 14486 h 50346"/>
                  <a:gd name="T10" fmla="*/ 17861 w 61444"/>
                  <a:gd name="T11" fmla="*/ 14883 h 50346"/>
                  <a:gd name="T12" fmla="*/ 1499 w 61444"/>
                  <a:gd name="T13" fmla="*/ 11506 h 50346"/>
                  <a:gd name="T14" fmla="*/ 0 w 61444"/>
                  <a:gd name="T15" fmla="*/ 19159 h 50346"/>
                  <a:gd name="T16" fmla="*/ 15963 w 61444"/>
                  <a:gd name="T17" fmla="*/ 17942 h 50346"/>
                  <a:gd name="T18" fmla="*/ 17180 w 61444"/>
                  <a:gd name="T19" fmla="*/ 17953 h 50346"/>
                  <a:gd name="T20" fmla="*/ 30506 w 61444"/>
                  <a:gd name="T21" fmla="*/ 22917 h 50346"/>
                  <a:gd name="T22" fmla="*/ 23736 w 61444"/>
                  <a:gd name="T23" fmla="*/ 33820 h 50346"/>
                  <a:gd name="T24" fmla="*/ 8543 w 61444"/>
                  <a:gd name="T25" fmla="*/ 45908 h 50346"/>
                  <a:gd name="T26" fmla="*/ 13873 w 61444"/>
                  <a:gd name="T27" fmla="*/ 50346 h 50346"/>
                  <a:gd name="T28" fmla="*/ 29903 w 61444"/>
                  <a:gd name="T29" fmla="*/ 34945 h 50346"/>
                  <a:gd name="T30" fmla="*/ 44983 w 61444"/>
                  <a:gd name="T31" fmla="*/ 22079 h 50346"/>
                  <a:gd name="T32" fmla="*/ 61444 w 61444"/>
                  <a:gd name="T33" fmla="*/ 9443 h 50346"/>
                  <a:gd name="T34" fmla="*/ 56482 w 61444"/>
                  <a:gd name="T35" fmla="*/ 5200 h 50346"/>
                  <a:gd name="T36" fmla="*/ 40975 w 61444"/>
                  <a:gd name="T37" fmla="*/ 17094 h 50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444" h="50346">
                    <a:moveTo>
                      <a:pt x="40975" y="17094"/>
                    </a:moveTo>
                    <a:lnTo>
                      <a:pt x="54749" y="3546"/>
                    </a:lnTo>
                    <a:lnTo>
                      <a:pt x="51013" y="0"/>
                    </a:lnTo>
                    <a:cubicBezTo>
                      <a:pt x="50696" y="293"/>
                      <a:pt x="44650" y="5821"/>
                      <a:pt x="39399" y="8413"/>
                    </a:cubicBezTo>
                    <a:cubicBezTo>
                      <a:pt x="34146" y="11003"/>
                      <a:pt x="30643" y="13533"/>
                      <a:pt x="23659" y="14486"/>
                    </a:cubicBezTo>
                    <a:cubicBezTo>
                      <a:pt x="21628" y="14764"/>
                      <a:pt x="19689" y="14883"/>
                      <a:pt x="17861" y="14883"/>
                    </a:cubicBezTo>
                    <a:cubicBezTo>
                      <a:pt x="8063" y="14883"/>
                      <a:pt x="1828" y="11675"/>
                      <a:pt x="1499" y="11506"/>
                    </a:cubicBezTo>
                    <a:lnTo>
                      <a:pt x="0" y="19159"/>
                    </a:lnTo>
                    <a:cubicBezTo>
                      <a:pt x="398" y="19097"/>
                      <a:pt x="7948" y="17942"/>
                      <a:pt x="15963" y="17942"/>
                    </a:cubicBezTo>
                    <a:cubicBezTo>
                      <a:pt x="16366" y="17942"/>
                      <a:pt x="16774" y="17945"/>
                      <a:pt x="17180" y="17953"/>
                    </a:cubicBezTo>
                    <a:cubicBezTo>
                      <a:pt x="26150" y="18087"/>
                      <a:pt x="30136" y="21087"/>
                      <a:pt x="30506" y="22917"/>
                    </a:cubicBezTo>
                    <a:cubicBezTo>
                      <a:pt x="31092" y="25758"/>
                      <a:pt x="28738" y="29106"/>
                      <a:pt x="23736" y="33820"/>
                    </a:cubicBezTo>
                    <a:cubicBezTo>
                      <a:pt x="17590" y="39638"/>
                      <a:pt x="8995" y="45594"/>
                      <a:pt x="8543" y="45908"/>
                    </a:cubicBezTo>
                    <a:lnTo>
                      <a:pt x="13873" y="50346"/>
                    </a:lnTo>
                    <a:cubicBezTo>
                      <a:pt x="14468" y="49771"/>
                      <a:pt x="25781" y="38861"/>
                      <a:pt x="29903" y="34945"/>
                    </a:cubicBezTo>
                    <a:cubicBezTo>
                      <a:pt x="34164" y="30918"/>
                      <a:pt x="39419" y="27199"/>
                      <a:pt x="44983" y="22079"/>
                    </a:cubicBezTo>
                    <a:cubicBezTo>
                      <a:pt x="51072" y="16452"/>
                      <a:pt x="60924" y="9793"/>
                      <a:pt x="61444" y="9443"/>
                    </a:cubicBezTo>
                    <a:lnTo>
                      <a:pt x="56482" y="5200"/>
                    </a:lnTo>
                    <a:lnTo>
                      <a:pt x="40975" y="170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3" name="Freeform 33"/>
              <p:cNvSpPr>
                <a:spLocks/>
              </p:cNvSpPr>
              <p:nvPr/>
            </p:nvSpPr>
            <p:spPr bwMode="auto">
              <a:xfrm>
                <a:off x="8837623" y="3290896"/>
                <a:ext cx="90488" cy="85725"/>
              </a:xfrm>
              <a:custGeom>
                <a:avLst/>
                <a:gdLst>
                  <a:gd name="T0" fmla="*/ 5284 w 10521"/>
                  <a:gd name="T1" fmla="*/ 9913 h 9913"/>
                  <a:gd name="T2" fmla="*/ 10175 w 10521"/>
                  <a:gd name="T3" fmla="*/ 5589 h 9913"/>
                  <a:gd name="T4" fmla="*/ 5894 w 10521"/>
                  <a:gd name="T5" fmla="*/ 43 h 9913"/>
                  <a:gd name="T6" fmla="*/ 5252 w 10521"/>
                  <a:gd name="T7" fmla="*/ 0 h 9913"/>
                  <a:gd name="T8" fmla="*/ 347 w 10521"/>
                  <a:gd name="T9" fmla="*/ 4326 h 9913"/>
                  <a:gd name="T10" fmla="*/ 4648 w 10521"/>
                  <a:gd name="T11" fmla="*/ 9872 h 9913"/>
                  <a:gd name="T12" fmla="*/ 5284 w 10521"/>
                  <a:gd name="T13" fmla="*/ 9913 h 9913"/>
                </a:gdLst>
                <a:ahLst/>
                <a:cxnLst>
                  <a:cxn ang="0">
                    <a:pos x="T0" y="T1"/>
                  </a:cxn>
                  <a:cxn ang="0">
                    <a:pos x="T2" y="T3"/>
                  </a:cxn>
                  <a:cxn ang="0">
                    <a:pos x="T4" y="T5"/>
                  </a:cxn>
                  <a:cxn ang="0">
                    <a:pos x="T6" y="T7"/>
                  </a:cxn>
                  <a:cxn ang="0">
                    <a:pos x="T8" y="T9"/>
                  </a:cxn>
                  <a:cxn ang="0">
                    <a:pos x="T10" y="T11"/>
                  </a:cxn>
                  <a:cxn ang="0">
                    <a:pos x="T12" y="T13"/>
                  </a:cxn>
                </a:cxnLst>
                <a:rect l="0" t="0" r="r" b="b"/>
                <a:pathLst>
                  <a:path w="10521" h="9913">
                    <a:moveTo>
                      <a:pt x="5284" y="9913"/>
                    </a:moveTo>
                    <a:cubicBezTo>
                      <a:pt x="7727" y="9913"/>
                      <a:pt x="9851" y="8084"/>
                      <a:pt x="10175" y="5589"/>
                    </a:cubicBezTo>
                    <a:cubicBezTo>
                      <a:pt x="10521" y="2865"/>
                      <a:pt x="8597" y="394"/>
                      <a:pt x="5894" y="43"/>
                    </a:cubicBezTo>
                    <a:cubicBezTo>
                      <a:pt x="5678" y="14"/>
                      <a:pt x="5462" y="0"/>
                      <a:pt x="5252" y="0"/>
                    </a:cubicBezTo>
                    <a:cubicBezTo>
                      <a:pt x="2792" y="0"/>
                      <a:pt x="671" y="1833"/>
                      <a:pt x="347" y="4326"/>
                    </a:cubicBezTo>
                    <a:cubicBezTo>
                      <a:pt x="0" y="7050"/>
                      <a:pt x="1923" y="9522"/>
                      <a:pt x="4648" y="9872"/>
                    </a:cubicBezTo>
                    <a:cubicBezTo>
                      <a:pt x="4860" y="9901"/>
                      <a:pt x="5072" y="9913"/>
                      <a:pt x="5284" y="99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4" name="Freeform 34"/>
              <p:cNvSpPr>
                <a:spLocks/>
              </p:cNvSpPr>
              <p:nvPr/>
            </p:nvSpPr>
            <p:spPr bwMode="auto">
              <a:xfrm>
                <a:off x="8667760" y="3146433"/>
                <a:ext cx="454026" cy="522289"/>
              </a:xfrm>
              <a:custGeom>
                <a:avLst/>
                <a:gdLst>
                  <a:gd name="T0" fmla="*/ 52707 w 52707"/>
                  <a:gd name="T1" fmla="*/ 49641 h 60703"/>
                  <a:gd name="T2" fmla="*/ 43525 w 52707"/>
                  <a:gd name="T3" fmla="*/ 38603 h 60703"/>
                  <a:gd name="T4" fmla="*/ 36403 w 52707"/>
                  <a:gd name="T5" fmla="*/ 23321 h 60703"/>
                  <a:gd name="T6" fmla="*/ 37880 w 52707"/>
                  <a:gd name="T7" fmla="*/ 973 h 60703"/>
                  <a:gd name="T8" fmla="*/ 30161 w 52707"/>
                  <a:gd name="T9" fmla="*/ 0 h 60703"/>
                  <a:gd name="T10" fmla="*/ 32531 w 52707"/>
                  <a:gd name="T11" fmla="*/ 17072 h 60703"/>
                  <a:gd name="T12" fmla="*/ 28446 w 52707"/>
                  <a:gd name="T13" fmla="*/ 30718 h 60703"/>
                  <a:gd name="T14" fmla="*/ 27302 w 52707"/>
                  <a:gd name="T15" fmla="*/ 30869 h 60703"/>
                  <a:gd name="T16" fmla="*/ 17122 w 52707"/>
                  <a:gd name="T17" fmla="*/ 24685 h 60703"/>
                  <a:gd name="T18" fmla="*/ 4047 w 52707"/>
                  <a:gd name="T19" fmla="*/ 10336 h 60703"/>
                  <a:gd name="T20" fmla="*/ 0 w 52707"/>
                  <a:gd name="T21" fmla="*/ 15943 h 60703"/>
                  <a:gd name="T22" fmla="*/ 16419 w 52707"/>
                  <a:gd name="T23" fmla="*/ 30916 h 60703"/>
                  <a:gd name="T24" fmla="*/ 30292 w 52707"/>
                  <a:gd name="T25" fmla="*/ 45107 h 60703"/>
                  <a:gd name="T26" fmla="*/ 43971 w 52707"/>
                  <a:gd name="T27" fmla="*/ 60703 h 60703"/>
                  <a:gd name="T28" fmla="*/ 47882 w 52707"/>
                  <a:gd name="T29" fmla="*/ 55462 h 60703"/>
                  <a:gd name="T30" fmla="*/ 34963 w 52707"/>
                  <a:gd name="T31" fmla="*/ 40765 h 60703"/>
                  <a:gd name="T32" fmla="*/ 49418 w 52707"/>
                  <a:gd name="T33" fmla="*/ 53595 h 60703"/>
                  <a:gd name="T34" fmla="*/ 52707 w 52707"/>
                  <a:gd name="T35" fmla="*/ 49641 h 60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07" h="60703">
                    <a:moveTo>
                      <a:pt x="52707" y="49641"/>
                    </a:moveTo>
                    <a:cubicBezTo>
                      <a:pt x="52394" y="49345"/>
                      <a:pt x="46464" y="43685"/>
                      <a:pt x="43525" y="38603"/>
                    </a:cubicBezTo>
                    <a:cubicBezTo>
                      <a:pt x="40585" y="33542"/>
                      <a:pt x="37824" y="30231"/>
                      <a:pt x="36403" y="23321"/>
                    </a:cubicBezTo>
                    <a:cubicBezTo>
                      <a:pt x="33775" y="10514"/>
                      <a:pt x="37675" y="1451"/>
                      <a:pt x="37880" y="973"/>
                    </a:cubicBezTo>
                    <a:lnTo>
                      <a:pt x="30161" y="0"/>
                    </a:lnTo>
                    <a:cubicBezTo>
                      <a:pt x="30254" y="433"/>
                      <a:pt x="32084" y="8665"/>
                      <a:pt x="32531" y="17072"/>
                    </a:cubicBezTo>
                    <a:cubicBezTo>
                      <a:pt x="32979" y="26028"/>
                      <a:pt x="30272" y="30231"/>
                      <a:pt x="28446" y="30718"/>
                    </a:cubicBezTo>
                    <a:cubicBezTo>
                      <a:pt x="28080" y="30821"/>
                      <a:pt x="27699" y="30869"/>
                      <a:pt x="27302" y="30869"/>
                    </a:cubicBezTo>
                    <a:cubicBezTo>
                      <a:pt x="24721" y="30869"/>
                      <a:pt x="21493" y="28738"/>
                      <a:pt x="17122" y="24685"/>
                    </a:cubicBezTo>
                    <a:cubicBezTo>
                      <a:pt x="10934" y="18941"/>
                      <a:pt x="4391" y="10767"/>
                      <a:pt x="4047" y="10336"/>
                    </a:cubicBezTo>
                    <a:lnTo>
                      <a:pt x="0" y="15943"/>
                    </a:lnTo>
                    <a:cubicBezTo>
                      <a:pt x="613" y="16499"/>
                      <a:pt x="12259" y="27059"/>
                      <a:pt x="16419" y="30916"/>
                    </a:cubicBezTo>
                    <a:cubicBezTo>
                      <a:pt x="20740" y="34906"/>
                      <a:pt x="24807" y="39890"/>
                      <a:pt x="30292" y="45107"/>
                    </a:cubicBezTo>
                    <a:cubicBezTo>
                      <a:pt x="36306" y="50811"/>
                      <a:pt x="43590" y="60205"/>
                      <a:pt x="43971" y="60703"/>
                    </a:cubicBezTo>
                    <a:lnTo>
                      <a:pt x="47882" y="55462"/>
                    </a:lnTo>
                    <a:lnTo>
                      <a:pt x="34963" y="40765"/>
                    </a:lnTo>
                    <a:lnTo>
                      <a:pt x="49418" y="53595"/>
                    </a:lnTo>
                    <a:lnTo>
                      <a:pt x="52707" y="496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5" name="Freeform 39"/>
              <p:cNvSpPr>
                <a:spLocks/>
              </p:cNvSpPr>
              <p:nvPr/>
            </p:nvSpPr>
            <p:spPr bwMode="auto">
              <a:xfrm>
                <a:off x="9207511" y="4521212"/>
                <a:ext cx="106363" cy="106363"/>
              </a:xfrm>
              <a:custGeom>
                <a:avLst/>
                <a:gdLst>
                  <a:gd name="T0" fmla="*/ 6150 w 12281"/>
                  <a:gd name="T1" fmla="*/ 0 h 12286"/>
                  <a:gd name="T2" fmla="*/ 0 w 12281"/>
                  <a:gd name="T3" fmla="*/ 6154 h 12286"/>
                  <a:gd name="T4" fmla="*/ 6150 w 12281"/>
                  <a:gd name="T5" fmla="*/ 12286 h 12286"/>
                  <a:gd name="T6" fmla="*/ 12281 w 12281"/>
                  <a:gd name="T7" fmla="*/ 6154 h 12286"/>
                  <a:gd name="T8" fmla="*/ 6150 w 12281"/>
                  <a:gd name="T9" fmla="*/ 0 h 12286"/>
                </a:gdLst>
                <a:ahLst/>
                <a:cxnLst>
                  <a:cxn ang="0">
                    <a:pos x="T0" y="T1"/>
                  </a:cxn>
                  <a:cxn ang="0">
                    <a:pos x="T2" y="T3"/>
                  </a:cxn>
                  <a:cxn ang="0">
                    <a:pos x="T4" y="T5"/>
                  </a:cxn>
                  <a:cxn ang="0">
                    <a:pos x="T6" y="T7"/>
                  </a:cxn>
                  <a:cxn ang="0">
                    <a:pos x="T8" y="T9"/>
                  </a:cxn>
                </a:cxnLst>
                <a:rect l="0" t="0" r="r" b="b"/>
                <a:pathLst>
                  <a:path w="12281" h="12286">
                    <a:moveTo>
                      <a:pt x="6150" y="0"/>
                    </a:moveTo>
                    <a:cubicBezTo>
                      <a:pt x="2743" y="0"/>
                      <a:pt x="0" y="2764"/>
                      <a:pt x="0" y="6154"/>
                    </a:cubicBezTo>
                    <a:cubicBezTo>
                      <a:pt x="0" y="9540"/>
                      <a:pt x="2743" y="12286"/>
                      <a:pt x="6150" y="12286"/>
                    </a:cubicBezTo>
                    <a:cubicBezTo>
                      <a:pt x="9535" y="12286"/>
                      <a:pt x="12281" y="9540"/>
                      <a:pt x="12281" y="6154"/>
                    </a:cubicBezTo>
                    <a:cubicBezTo>
                      <a:pt x="12281" y="2764"/>
                      <a:pt x="9535" y="0"/>
                      <a:pt x="6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6" name="Freeform 43"/>
              <p:cNvSpPr>
                <a:spLocks/>
              </p:cNvSpPr>
              <p:nvPr/>
            </p:nvSpPr>
            <p:spPr bwMode="auto">
              <a:xfrm>
                <a:off x="9385311" y="4210061"/>
                <a:ext cx="69850" cy="61913"/>
              </a:xfrm>
              <a:custGeom>
                <a:avLst/>
                <a:gdLst>
                  <a:gd name="T0" fmla="*/ 4064 w 8093"/>
                  <a:gd name="T1" fmla="*/ 7104 h 7104"/>
                  <a:gd name="T2" fmla="*/ 7045 w 8093"/>
                  <a:gd name="T3" fmla="*/ 5476 h 7104"/>
                  <a:gd name="T4" fmla="*/ 5976 w 8093"/>
                  <a:gd name="T5" fmla="*/ 569 h 7104"/>
                  <a:gd name="T6" fmla="*/ 4057 w 8093"/>
                  <a:gd name="T7" fmla="*/ 0 h 7104"/>
                  <a:gd name="T8" fmla="*/ 1071 w 8093"/>
                  <a:gd name="T9" fmla="*/ 1639 h 7104"/>
                  <a:gd name="T10" fmla="*/ 2143 w 8093"/>
                  <a:gd name="T11" fmla="*/ 6547 h 7104"/>
                  <a:gd name="T12" fmla="*/ 4064 w 8093"/>
                  <a:gd name="T13" fmla="*/ 7104 h 7104"/>
                </a:gdLst>
                <a:ahLst/>
                <a:cxnLst>
                  <a:cxn ang="0">
                    <a:pos x="T0" y="T1"/>
                  </a:cxn>
                  <a:cxn ang="0">
                    <a:pos x="T2" y="T3"/>
                  </a:cxn>
                  <a:cxn ang="0">
                    <a:pos x="T4" y="T5"/>
                  </a:cxn>
                  <a:cxn ang="0">
                    <a:pos x="T6" y="T7"/>
                  </a:cxn>
                  <a:cxn ang="0">
                    <a:pos x="T8" y="T9"/>
                  </a:cxn>
                  <a:cxn ang="0">
                    <a:pos x="T10" y="T11"/>
                  </a:cxn>
                  <a:cxn ang="0">
                    <a:pos x="T12" y="T13"/>
                  </a:cxn>
                </a:cxnLst>
                <a:rect l="0" t="0" r="r" b="b"/>
                <a:pathLst>
                  <a:path w="8093" h="7104">
                    <a:moveTo>
                      <a:pt x="4064" y="7104"/>
                    </a:moveTo>
                    <a:cubicBezTo>
                      <a:pt x="5230" y="7104"/>
                      <a:pt x="6371" y="6534"/>
                      <a:pt x="7045" y="5476"/>
                    </a:cubicBezTo>
                    <a:cubicBezTo>
                      <a:pt x="8093" y="3822"/>
                      <a:pt x="7628" y="1619"/>
                      <a:pt x="5976" y="569"/>
                    </a:cubicBezTo>
                    <a:cubicBezTo>
                      <a:pt x="5379" y="183"/>
                      <a:pt x="4713" y="0"/>
                      <a:pt x="4057" y="0"/>
                    </a:cubicBezTo>
                    <a:cubicBezTo>
                      <a:pt x="2887" y="0"/>
                      <a:pt x="1745" y="582"/>
                      <a:pt x="1071" y="1639"/>
                    </a:cubicBezTo>
                    <a:cubicBezTo>
                      <a:pt x="0" y="3296"/>
                      <a:pt x="491" y="5494"/>
                      <a:pt x="2143" y="6547"/>
                    </a:cubicBezTo>
                    <a:cubicBezTo>
                      <a:pt x="2738" y="6924"/>
                      <a:pt x="3402" y="7104"/>
                      <a:pt x="4064" y="7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7" name="Freeform 45"/>
              <p:cNvSpPr>
                <a:spLocks/>
              </p:cNvSpPr>
              <p:nvPr/>
            </p:nvSpPr>
            <p:spPr bwMode="auto">
              <a:xfrm>
                <a:off x="8921760" y="4213236"/>
                <a:ext cx="611188" cy="600077"/>
              </a:xfrm>
              <a:custGeom>
                <a:avLst/>
                <a:gdLst>
                  <a:gd name="T0" fmla="*/ 29144 w 70935"/>
                  <a:gd name="T1" fmla="*/ 14173 h 69615"/>
                  <a:gd name="T2" fmla="*/ 9630 w 70935"/>
                  <a:gd name="T3" fmla="*/ 0 h 69615"/>
                  <a:gd name="T4" fmla="*/ 6052 w 70935"/>
                  <a:gd name="T5" fmla="*/ 4673 h 69615"/>
                  <a:gd name="T6" fmla="*/ 23095 w 70935"/>
                  <a:gd name="T7" fmla="*/ 21453 h 69615"/>
                  <a:gd name="T8" fmla="*/ 3929 w 70935"/>
                  <a:gd name="T9" fmla="*/ 7221 h 69615"/>
                  <a:gd name="T10" fmla="*/ 0 w 70935"/>
                  <a:gd name="T11" fmla="*/ 11114 h 69615"/>
                  <a:gd name="T12" fmla="*/ 13891 w 70935"/>
                  <a:gd name="T13" fmla="*/ 24216 h 69615"/>
                  <a:gd name="T14" fmla="*/ 25021 w 70935"/>
                  <a:gd name="T15" fmla="*/ 41915 h 69615"/>
                  <a:gd name="T16" fmla="*/ 26673 w 70935"/>
                  <a:gd name="T17" fmla="*/ 69615 h 69615"/>
                  <a:gd name="T18" fmla="*/ 36342 w 70935"/>
                  <a:gd name="T19" fmla="*/ 69615 h 69615"/>
                  <a:gd name="T20" fmla="*/ 30758 w 70935"/>
                  <a:gd name="T21" fmla="*/ 48979 h 69615"/>
                  <a:gd name="T22" fmla="*/ 33639 w 70935"/>
                  <a:gd name="T23" fmla="*/ 31557 h 69615"/>
                  <a:gd name="T24" fmla="*/ 35817 w 70935"/>
                  <a:gd name="T25" fmla="*/ 31144 h 69615"/>
                  <a:gd name="T26" fmla="*/ 48504 w 70935"/>
                  <a:gd name="T27" fmla="*/ 37200 h 69615"/>
                  <a:gd name="T28" fmla="*/ 66832 w 70935"/>
                  <a:gd name="T29" fmla="*/ 52836 h 69615"/>
                  <a:gd name="T30" fmla="*/ 70935 w 70935"/>
                  <a:gd name="T31" fmla="*/ 45281 h 69615"/>
                  <a:gd name="T32" fmla="*/ 48405 w 70935"/>
                  <a:gd name="T33" fmla="*/ 29433 h 69615"/>
                  <a:gd name="T34" fmla="*/ 29144 w 70935"/>
                  <a:gd name="T35" fmla="*/ 14173 h 6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935" h="69615">
                    <a:moveTo>
                      <a:pt x="29144" y="14173"/>
                    </a:moveTo>
                    <a:cubicBezTo>
                      <a:pt x="20879" y="8078"/>
                      <a:pt x="10192" y="402"/>
                      <a:pt x="9630" y="0"/>
                    </a:cubicBezTo>
                    <a:lnTo>
                      <a:pt x="6052" y="4673"/>
                    </a:lnTo>
                    <a:lnTo>
                      <a:pt x="23095" y="21453"/>
                    </a:lnTo>
                    <a:lnTo>
                      <a:pt x="3929" y="7221"/>
                    </a:lnTo>
                    <a:lnTo>
                      <a:pt x="0" y="11114"/>
                    </a:lnTo>
                    <a:cubicBezTo>
                      <a:pt x="475" y="11480"/>
                      <a:pt x="9493" y="18434"/>
                      <a:pt x="13891" y="24216"/>
                    </a:cubicBezTo>
                    <a:cubicBezTo>
                      <a:pt x="18287" y="29977"/>
                      <a:pt x="22198" y="33640"/>
                      <a:pt x="25021" y="41915"/>
                    </a:cubicBezTo>
                    <a:cubicBezTo>
                      <a:pt x="30255" y="57236"/>
                      <a:pt x="26853" y="68997"/>
                      <a:pt x="26673" y="69615"/>
                    </a:cubicBezTo>
                    <a:lnTo>
                      <a:pt x="36342" y="69615"/>
                    </a:lnTo>
                    <a:cubicBezTo>
                      <a:pt x="36155" y="69098"/>
                      <a:pt x="32605" y="59258"/>
                      <a:pt x="30758" y="48979"/>
                    </a:cubicBezTo>
                    <a:cubicBezTo>
                      <a:pt x="28815" y="38040"/>
                      <a:pt x="31502" y="32452"/>
                      <a:pt x="33639" y="31557"/>
                    </a:cubicBezTo>
                    <a:cubicBezTo>
                      <a:pt x="34309" y="31280"/>
                      <a:pt x="35033" y="31144"/>
                      <a:pt x="35817" y="31144"/>
                    </a:cubicBezTo>
                    <a:cubicBezTo>
                      <a:pt x="38915" y="31144"/>
                      <a:pt x="42992" y="33257"/>
                      <a:pt x="48504" y="37200"/>
                    </a:cubicBezTo>
                    <a:cubicBezTo>
                      <a:pt x="57026" y="43313"/>
                      <a:pt x="66341" y="52360"/>
                      <a:pt x="66832" y="52836"/>
                    </a:cubicBezTo>
                    <a:lnTo>
                      <a:pt x="70935" y="45281"/>
                    </a:lnTo>
                    <a:cubicBezTo>
                      <a:pt x="70097" y="44693"/>
                      <a:pt x="54147" y="33523"/>
                      <a:pt x="48405" y="29433"/>
                    </a:cubicBezTo>
                    <a:cubicBezTo>
                      <a:pt x="42469" y="25208"/>
                      <a:pt x="36692" y="19699"/>
                      <a:pt x="29144" y="14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78" name="Freeform 46"/>
              <p:cNvSpPr>
                <a:spLocks/>
              </p:cNvSpPr>
              <p:nvPr/>
            </p:nvSpPr>
            <p:spPr bwMode="auto">
              <a:xfrm>
                <a:off x="9293236" y="3984636"/>
                <a:ext cx="250825" cy="376238"/>
              </a:xfrm>
              <a:custGeom>
                <a:avLst/>
                <a:gdLst>
                  <a:gd name="T0" fmla="*/ 18484 w 29143"/>
                  <a:gd name="T1" fmla="*/ 12985 h 43568"/>
                  <a:gd name="T2" fmla="*/ 13364 w 29143"/>
                  <a:gd name="T3" fmla="*/ 0 h 43568"/>
                  <a:gd name="T4" fmla="*/ 10175 w 29143"/>
                  <a:gd name="T5" fmla="*/ 1150 h 43568"/>
                  <a:gd name="T6" fmla="*/ 13249 w 29143"/>
                  <a:gd name="T7" fmla="*/ 14658 h 43568"/>
                  <a:gd name="T8" fmla="*/ 8344 w 29143"/>
                  <a:gd name="T9" fmla="*/ 1734 h 43568"/>
                  <a:gd name="T10" fmla="*/ 5213 w 29143"/>
                  <a:gd name="T11" fmla="*/ 2415 h 43568"/>
                  <a:gd name="T12" fmla="*/ 7896 w 29143"/>
                  <a:gd name="T13" fmla="*/ 13119 h 43568"/>
                  <a:gd name="T14" fmla="*/ 7819 w 29143"/>
                  <a:gd name="T15" fmla="*/ 25209 h 43568"/>
                  <a:gd name="T16" fmla="*/ 0 w 29143"/>
                  <a:gd name="T17" fmla="*/ 39229 h 43568"/>
                  <a:gd name="T18" fmla="*/ 4710 w 29143"/>
                  <a:gd name="T19" fmla="*/ 42243 h 43568"/>
                  <a:gd name="T20" fmla="*/ 8423 w 29143"/>
                  <a:gd name="T21" fmla="*/ 30446 h 43568"/>
                  <a:gd name="T22" fmla="*/ 15022 w 29143"/>
                  <a:gd name="T23" fmla="*/ 22837 h 43568"/>
                  <a:gd name="T24" fmla="*/ 15254 w 29143"/>
                  <a:gd name="T25" fmla="*/ 22853 h 43568"/>
                  <a:gd name="T26" fmla="*/ 20720 w 29143"/>
                  <a:gd name="T27" fmla="*/ 30252 h 43568"/>
                  <a:gd name="T28" fmla="*/ 24787 w 29143"/>
                  <a:gd name="T29" fmla="*/ 43568 h 43568"/>
                  <a:gd name="T30" fmla="*/ 29143 w 29143"/>
                  <a:gd name="T31" fmla="*/ 41174 h 43568"/>
                  <a:gd name="T32" fmla="*/ 23096 w 29143"/>
                  <a:gd name="T33" fmla="*/ 26419 h 43568"/>
                  <a:gd name="T34" fmla="*/ 18484 w 29143"/>
                  <a:gd name="T35" fmla="*/ 12985 h 43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43" h="43568">
                    <a:moveTo>
                      <a:pt x="18484" y="12985"/>
                    </a:moveTo>
                    <a:cubicBezTo>
                      <a:pt x="16342" y="7435"/>
                      <a:pt x="13515" y="372"/>
                      <a:pt x="13364" y="0"/>
                    </a:cubicBezTo>
                    <a:lnTo>
                      <a:pt x="10175" y="1150"/>
                    </a:lnTo>
                    <a:lnTo>
                      <a:pt x="13249" y="14658"/>
                    </a:lnTo>
                    <a:lnTo>
                      <a:pt x="8344" y="1734"/>
                    </a:lnTo>
                    <a:lnTo>
                      <a:pt x="5213" y="2415"/>
                    </a:lnTo>
                    <a:cubicBezTo>
                      <a:pt x="5330" y="2739"/>
                      <a:pt x="7568" y="8935"/>
                      <a:pt x="7896" y="13119"/>
                    </a:cubicBezTo>
                    <a:cubicBezTo>
                      <a:pt x="8249" y="17309"/>
                      <a:pt x="9029" y="20306"/>
                      <a:pt x="7819" y="25209"/>
                    </a:cubicBezTo>
                    <a:cubicBezTo>
                      <a:pt x="5605" y="34321"/>
                      <a:pt x="282" y="38983"/>
                      <a:pt x="0" y="39229"/>
                    </a:cubicBezTo>
                    <a:lnTo>
                      <a:pt x="4710" y="42243"/>
                    </a:lnTo>
                    <a:cubicBezTo>
                      <a:pt x="4778" y="41934"/>
                      <a:pt x="6106" y="36034"/>
                      <a:pt x="8423" y="30446"/>
                    </a:cubicBezTo>
                    <a:cubicBezTo>
                      <a:pt x="10743" y="24830"/>
                      <a:pt x="13585" y="22837"/>
                      <a:pt x="15022" y="22837"/>
                    </a:cubicBezTo>
                    <a:cubicBezTo>
                      <a:pt x="15103" y="22837"/>
                      <a:pt x="15181" y="22842"/>
                      <a:pt x="15254" y="22853"/>
                    </a:cubicBezTo>
                    <a:cubicBezTo>
                      <a:pt x="17274" y="23223"/>
                      <a:pt x="18912" y="25678"/>
                      <a:pt x="20720" y="30252"/>
                    </a:cubicBezTo>
                    <a:cubicBezTo>
                      <a:pt x="22979" y="35879"/>
                      <a:pt x="24697" y="43185"/>
                      <a:pt x="24787" y="43568"/>
                    </a:cubicBezTo>
                    <a:lnTo>
                      <a:pt x="29143" y="41174"/>
                    </a:lnTo>
                    <a:cubicBezTo>
                      <a:pt x="28919" y="40626"/>
                      <a:pt x="24612" y="30215"/>
                      <a:pt x="23096" y="26419"/>
                    </a:cubicBezTo>
                    <a:cubicBezTo>
                      <a:pt x="21518" y="22522"/>
                      <a:pt x="20425" y="18049"/>
                      <a:pt x="18484" y="129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579" name="Group 578"/>
              <p:cNvGrpSpPr/>
              <p:nvPr/>
            </p:nvGrpSpPr>
            <p:grpSpPr>
              <a:xfrm>
                <a:off x="6659570" y="3030546"/>
                <a:ext cx="3086103" cy="1433515"/>
                <a:chOff x="6659570" y="3030546"/>
                <a:chExt cx="3086103" cy="1433515"/>
              </a:xfrm>
              <a:grpFill/>
            </p:grpSpPr>
            <p:sp>
              <p:nvSpPr>
                <p:cNvPr id="582" name="Freeform 22"/>
                <p:cNvSpPr>
                  <a:spLocks/>
                </p:cNvSpPr>
                <p:nvPr/>
              </p:nvSpPr>
              <p:spPr bwMode="auto">
                <a:xfrm>
                  <a:off x="7031046" y="3506797"/>
                  <a:ext cx="212725" cy="211138"/>
                </a:xfrm>
                <a:custGeom>
                  <a:avLst/>
                  <a:gdLst>
                    <a:gd name="T0" fmla="*/ 24572 w 24572"/>
                    <a:gd name="T1" fmla="*/ 12282 h 24586"/>
                    <a:gd name="T2" fmla="*/ 12275 w 24572"/>
                    <a:gd name="T3" fmla="*/ 0 h 24586"/>
                    <a:gd name="T4" fmla="*/ 0 w 24572"/>
                    <a:gd name="T5" fmla="*/ 12282 h 24586"/>
                    <a:gd name="T6" fmla="*/ 12275 w 24572"/>
                    <a:gd name="T7" fmla="*/ 24586 h 24586"/>
                    <a:gd name="T8" fmla="*/ 24572 w 24572"/>
                    <a:gd name="T9" fmla="*/ 12282 h 24586"/>
                  </a:gdLst>
                  <a:ahLst/>
                  <a:cxnLst>
                    <a:cxn ang="0">
                      <a:pos x="T0" y="T1"/>
                    </a:cxn>
                    <a:cxn ang="0">
                      <a:pos x="T2" y="T3"/>
                    </a:cxn>
                    <a:cxn ang="0">
                      <a:pos x="T4" y="T5"/>
                    </a:cxn>
                    <a:cxn ang="0">
                      <a:pos x="T6" y="T7"/>
                    </a:cxn>
                    <a:cxn ang="0">
                      <a:pos x="T8" y="T9"/>
                    </a:cxn>
                  </a:cxnLst>
                  <a:rect l="0" t="0" r="r" b="b"/>
                  <a:pathLst>
                    <a:path w="24572" h="24586">
                      <a:moveTo>
                        <a:pt x="24572" y="12282"/>
                      </a:moveTo>
                      <a:cubicBezTo>
                        <a:pt x="24572" y="5508"/>
                        <a:pt x="19065" y="0"/>
                        <a:pt x="12275" y="0"/>
                      </a:cubicBezTo>
                      <a:cubicBezTo>
                        <a:pt x="5485" y="0"/>
                        <a:pt x="0" y="5508"/>
                        <a:pt x="0" y="12282"/>
                      </a:cubicBezTo>
                      <a:cubicBezTo>
                        <a:pt x="0" y="19077"/>
                        <a:pt x="5485" y="24586"/>
                        <a:pt x="12275" y="24586"/>
                      </a:cubicBezTo>
                      <a:cubicBezTo>
                        <a:pt x="19065" y="24586"/>
                        <a:pt x="24572" y="19077"/>
                        <a:pt x="24572" y="12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3" name="Freeform 24"/>
                <p:cNvSpPr>
                  <a:spLocks/>
                </p:cNvSpPr>
                <p:nvPr/>
              </p:nvSpPr>
              <p:spPr bwMode="auto">
                <a:xfrm>
                  <a:off x="6659570" y="3030546"/>
                  <a:ext cx="1166814" cy="1265241"/>
                </a:xfrm>
                <a:custGeom>
                  <a:avLst/>
                  <a:gdLst>
                    <a:gd name="T0" fmla="*/ 98757 w 135355"/>
                    <a:gd name="T1" fmla="*/ 97790 h 146557"/>
                    <a:gd name="T2" fmla="*/ 127768 w 135355"/>
                    <a:gd name="T3" fmla="*/ 133163 h 146557"/>
                    <a:gd name="T4" fmla="*/ 135355 w 135355"/>
                    <a:gd name="T5" fmla="*/ 124500 h 146557"/>
                    <a:gd name="T6" fmla="*/ 110861 w 135355"/>
                    <a:gd name="T7" fmla="*/ 87605 h 146557"/>
                    <a:gd name="T8" fmla="*/ 80332 w 135355"/>
                    <a:gd name="T9" fmla="*/ 49080 h 146557"/>
                    <a:gd name="T10" fmla="*/ 44689 w 135355"/>
                    <a:gd name="T11" fmla="*/ 0 h 146557"/>
                    <a:gd name="T12" fmla="*/ 33559 w 135355"/>
                    <a:gd name="T13" fmla="*/ 12187 h 146557"/>
                    <a:gd name="T14" fmla="*/ 64786 w 135355"/>
                    <a:gd name="T15" fmla="*/ 48866 h 146557"/>
                    <a:gd name="T16" fmla="*/ 76071 w 135355"/>
                    <a:gd name="T17" fmla="*/ 78612 h 146557"/>
                    <a:gd name="T18" fmla="*/ 55408 w 135355"/>
                    <a:gd name="T19" fmla="*/ 85741 h 146557"/>
                    <a:gd name="T20" fmla="*/ 41266 w 135355"/>
                    <a:gd name="T21" fmla="*/ 84374 h 146557"/>
                    <a:gd name="T22" fmla="*/ 0 w 135355"/>
                    <a:gd name="T23" fmla="*/ 73222 h 146557"/>
                    <a:gd name="T24" fmla="*/ 0 w 135355"/>
                    <a:gd name="T25" fmla="*/ 92569 h 146557"/>
                    <a:gd name="T26" fmla="*/ 21180 w 135355"/>
                    <a:gd name="T27" fmla="*/ 90175 h 146557"/>
                    <a:gd name="T28" fmla="*/ 55390 w 135355"/>
                    <a:gd name="T29" fmla="*/ 95860 h 146557"/>
                    <a:gd name="T30" fmla="*/ 90779 w 135355"/>
                    <a:gd name="T31" fmla="*/ 118170 h 146557"/>
                    <a:gd name="T32" fmla="*/ 116830 w 135355"/>
                    <a:gd name="T33" fmla="*/ 146557 h 146557"/>
                    <a:gd name="T34" fmla="*/ 123798 w 135355"/>
                    <a:gd name="T35" fmla="*/ 137230 h 146557"/>
                    <a:gd name="T36" fmla="*/ 98757 w 135355"/>
                    <a:gd name="T37" fmla="*/ 97790 h 146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355" h="146557">
                      <a:moveTo>
                        <a:pt x="98757" y="97790"/>
                      </a:moveTo>
                      <a:lnTo>
                        <a:pt x="127768" y="133163"/>
                      </a:lnTo>
                      <a:lnTo>
                        <a:pt x="135355" y="124500"/>
                      </a:lnTo>
                      <a:cubicBezTo>
                        <a:pt x="134739" y="123485"/>
                        <a:pt x="123019" y="104192"/>
                        <a:pt x="110861" y="87605"/>
                      </a:cubicBezTo>
                      <a:cubicBezTo>
                        <a:pt x="99789" y="72501"/>
                        <a:pt x="88797" y="60934"/>
                        <a:pt x="80332" y="49080"/>
                      </a:cubicBezTo>
                      <a:cubicBezTo>
                        <a:pt x="72142" y="37592"/>
                        <a:pt x="46062" y="1883"/>
                        <a:pt x="44689" y="0"/>
                      </a:cubicBezTo>
                      <a:lnTo>
                        <a:pt x="33559" y="12187"/>
                      </a:lnTo>
                      <a:cubicBezTo>
                        <a:pt x="34508" y="13168"/>
                        <a:pt x="52570" y="31792"/>
                        <a:pt x="64786" y="48866"/>
                      </a:cubicBezTo>
                      <a:cubicBezTo>
                        <a:pt x="74692" y="62706"/>
                        <a:pt x="78833" y="72012"/>
                        <a:pt x="76071" y="78612"/>
                      </a:cubicBezTo>
                      <a:cubicBezTo>
                        <a:pt x="74719" y="81877"/>
                        <a:pt x="68024" y="85741"/>
                        <a:pt x="55408" y="85741"/>
                      </a:cubicBezTo>
                      <a:cubicBezTo>
                        <a:pt x="51321" y="85741"/>
                        <a:pt x="46614" y="85337"/>
                        <a:pt x="41266" y="84374"/>
                      </a:cubicBezTo>
                      <a:cubicBezTo>
                        <a:pt x="20718" y="80697"/>
                        <a:pt x="1035" y="73594"/>
                        <a:pt x="0" y="73222"/>
                      </a:cubicBezTo>
                      <a:lnTo>
                        <a:pt x="0" y="92569"/>
                      </a:lnTo>
                      <a:cubicBezTo>
                        <a:pt x="413" y="92452"/>
                        <a:pt x="8279" y="90175"/>
                        <a:pt x="21180" y="90175"/>
                      </a:cubicBezTo>
                      <a:cubicBezTo>
                        <a:pt x="30597" y="90175"/>
                        <a:pt x="42470" y="91449"/>
                        <a:pt x="55390" y="95860"/>
                      </a:cubicBezTo>
                      <a:cubicBezTo>
                        <a:pt x="71946" y="101526"/>
                        <a:pt x="79223" y="109353"/>
                        <a:pt x="90779" y="118170"/>
                      </a:cubicBezTo>
                      <a:cubicBezTo>
                        <a:pt x="102337" y="126970"/>
                        <a:pt x="116105" y="145578"/>
                        <a:pt x="116830" y="146557"/>
                      </a:cubicBezTo>
                      <a:lnTo>
                        <a:pt x="123798" y="137230"/>
                      </a:lnTo>
                      <a:lnTo>
                        <a:pt x="98757" y="977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4" name="Freeform 29"/>
                <p:cNvSpPr>
                  <a:spLocks/>
                </p:cNvSpPr>
                <p:nvPr/>
              </p:nvSpPr>
              <p:spPr bwMode="auto">
                <a:xfrm>
                  <a:off x="8137534" y="3500447"/>
                  <a:ext cx="231775" cy="212726"/>
                </a:xfrm>
                <a:custGeom>
                  <a:avLst/>
                  <a:gdLst>
                    <a:gd name="T0" fmla="*/ 4806 w 26964"/>
                    <a:gd name="T1" fmla="*/ 3595 h 24583"/>
                    <a:gd name="T2" fmla="*/ 4806 w 26964"/>
                    <a:gd name="T3" fmla="*/ 20976 h 24583"/>
                    <a:gd name="T4" fmla="*/ 13486 w 26964"/>
                    <a:gd name="T5" fmla="*/ 24583 h 24583"/>
                    <a:gd name="T6" fmla="*/ 22179 w 26964"/>
                    <a:gd name="T7" fmla="*/ 20976 h 24583"/>
                    <a:gd name="T8" fmla="*/ 22179 w 26964"/>
                    <a:gd name="T9" fmla="*/ 3595 h 24583"/>
                    <a:gd name="T10" fmla="*/ 13486 w 26964"/>
                    <a:gd name="T11" fmla="*/ 0 h 24583"/>
                    <a:gd name="T12" fmla="*/ 4806 w 26964"/>
                    <a:gd name="T13" fmla="*/ 3595 h 24583"/>
                  </a:gdLst>
                  <a:ahLst/>
                  <a:cxnLst>
                    <a:cxn ang="0">
                      <a:pos x="T0" y="T1"/>
                    </a:cxn>
                    <a:cxn ang="0">
                      <a:pos x="T2" y="T3"/>
                    </a:cxn>
                    <a:cxn ang="0">
                      <a:pos x="T4" y="T5"/>
                    </a:cxn>
                    <a:cxn ang="0">
                      <a:pos x="T6" y="T7"/>
                    </a:cxn>
                    <a:cxn ang="0">
                      <a:pos x="T8" y="T9"/>
                    </a:cxn>
                    <a:cxn ang="0">
                      <a:pos x="T10" y="T11"/>
                    </a:cxn>
                    <a:cxn ang="0">
                      <a:pos x="T12" y="T13"/>
                    </a:cxn>
                  </a:cxnLst>
                  <a:rect l="0" t="0" r="r" b="b"/>
                  <a:pathLst>
                    <a:path w="26964" h="24583">
                      <a:moveTo>
                        <a:pt x="4806" y="3595"/>
                      </a:moveTo>
                      <a:cubicBezTo>
                        <a:pt x="0" y="8401"/>
                        <a:pt x="0" y="16170"/>
                        <a:pt x="4806" y="20976"/>
                      </a:cubicBezTo>
                      <a:cubicBezTo>
                        <a:pt x="7200" y="23382"/>
                        <a:pt x="10341" y="24583"/>
                        <a:pt x="13486" y="24583"/>
                      </a:cubicBezTo>
                      <a:cubicBezTo>
                        <a:pt x="16630" y="24583"/>
                        <a:pt x="19776" y="23382"/>
                        <a:pt x="22179" y="20976"/>
                      </a:cubicBezTo>
                      <a:cubicBezTo>
                        <a:pt x="26964" y="16186"/>
                        <a:pt x="26964" y="8401"/>
                        <a:pt x="22179" y="3595"/>
                      </a:cubicBezTo>
                      <a:cubicBezTo>
                        <a:pt x="19776" y="1197"/>
                        <a:pt x="16630" y="0"/>
                        <a:pt x="13486" y="0"/>
                      </a:cubicBezTo>
                      <a:cubicBezTo>
                        <a:pt x="10341" y="0"/>
                        <a:pt x="7200" y="1197"/>
                        <a:pt x="4806" y="35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5" name="Freeform 30"/>
                <p:cNvSpPr>
                  <a:spLocks/>
                </p:cNvSpPr>
                <p:nvPr/>
              </p:nvSpPr>
              <p:spPr bwMode="auto">
                <a:xfrm>
                  <a:off x="7762884" y="3136908"/>
                  <a:ext cx="835026" cy="1327153"/>
                </a:xfrm>
                <a:custGeom>
                  <a:avLst/>
                  <a:gdLst>
                    <a:gd name="T0" fmla="*/ 87528 w 96988"/>
                    <a:gd name="T1" fmla="*/ 59167 h 153916"/>
                    <a:gd name="T2" fmla="*/ 96988 w 96988"/>
                    <a:gd name="T3" fmla="*/ 4851 h 153916"/>
                    <a:gd name="T4" fmla="*/ 80526 w 96988"/>
                    <a:gd name="T5" fmla="*/ 0 h 153916"/>
                    <a:gd name="T6" fmla="*/ 76673 w 96988"/>
                    <a:gd name="T7" fmla="*/ 48010 h 153916"/>
                    <a:gd name="T8" fmla="*/ 63637 w 96988"/>
                    <a:gd name="T9" fmla="*/ 77058 h 153916"/>
                    <a:gd name="T10" fmla="*/ 61452 w 96988"/>
                    <a:gd name="T11" fmla="*/ 77434 h 153916"/>
                    <a:gd name="T12" fmla="*/ 34961 w 96988"/>
                    <a:gd name="T13" fmla="*/ 56478 h 153916"/>
                    <a:gd name="T14" fmla="*/ 13655 w 96988"/>
                    <a:gd name="T15" fmla="*/ 19412 h 153916"/>
                    <a:gd name="T16" fmla="*/ 0 w 96988"/>
                    <a:gd name="T17" fmla="*/ 33076 h 153916"/>
                    <a:gd name="T18" fmla="*/ 36827 w 96988"/>
                    <a:gd name="T19" fmla="*/ 74603 h 153916"/>
                    <a:gd name="T20" fmla="*/ 46088 w 96988"/>
                    <a:gd name="T21" fmla="*/ 115407 h 153916"/>
                    <a:gd name="T22" fmla="*/ 44454 w 96988"/>
                    <a:gd name="T23" fmla="*/ 153916 h 153916"/>
                    <a:gd name="T24" fmla="*/ 55953 w 96988"/>
                    <a:gd name="T25" fmla="*/ 152241 h 153916"/>
                    <a:gd name="T26" fmla="*/ 66128 w 96988"/>
                    <a:gd name="T27" fmla="*/ 106647 h 153916"/>
                    <a:gd name="T28" fmla="*/ 61655 w 96988"/>
                    <a:gd name="T29" fmla="*/ 152203 h 153916"/>
                    <a:gd name="T30" fmla="*/ 73130 w 96988"/>
                    <a:gd name="T31" fmla="*/ 151423 h 153916"/>
                    <a:gd name="T32" fmla="*/ 81890 w 96988"/>
                    <a:gd name="T33" fmla="*/ 108011 h 153916"/>
                    <a:gd name="T34" fmla="*/ 87528 w 96988"/>
                    <a:gd name="T35" fmla="*/ 59167 h 15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88" h="153916">
                      <a:moveTo>
                        <a:pt x="87528" y="59167"/>
                      </a:moveTo>
                      <a:cubicBezTo>
                        <a:pt x="89846" y="45263"/>
                        <a:pt x="96629" y="6871"/>
                        <a:pt x="96988" y="4851"/>
                      </a:cubicBezTo>
                      <a:lnTo>
                        <a:pt x="80526" y="0"/>
                      </a:lnTo>
                      <a:cubicBezTo>
                        <a:pt x="80504" y="1366"/>
                        <a:pt x="80098" y="27298"/>
                        <a:pt x="76673" y="48010"/>
                      </a:cubicBezTo>
                      <a:cubicBezTo>
                        <a:pt x="73912" y="64810"/>
                        <a:pt x="70253" y="74310"/>
                        <a:pt x="63637" y="77058"/>
                      </a:cubicBezTo>
                      <a:cubicBezTo>
                        <a:pt x="63043" y="77299"/>
                        <a:pt x="62309" y="77434"/>
                        <a:pt x="61452" y="77434"/>
                      </a:cubicBezTo>
                      <a:cubicBezTo>
                        <a:pt x="56084" y="77434"/>
                        <a:pt x="45897" y="72225"/>
                        <a:pt x="34961" y="56478"/>
                      </a:cubicBezTo>
                      <a:cubicBezTo>
                        <a:pt x="23035" y="39347"/>
                        <a:pt x="14124" y="20410"/>
                        <a:pt x="13655" y="19412"/>
                      </a:cubicBezTo>
                      <a:lnTo>
                        <a:pt x="0" y="33076"/>
                      </a:lnTo>
                      <a:cubicBezTo>
                        <a:pt x="1125" y="33702"/>
                        <a:pt x="22546" y="45537"/>
                        <a:pt x="36827" y="74603"/>
                      </a:cubicBezTo>
                      <a:cubicBezTo>
                        <a:pt x="44531" y="90312"/>
                        <a:pt x="44143" y="101001"/>
                        <a:pt x="46088" y="115407"/>
                      </a:cubicBezTo>
                      <a:cubicBezTo>
                        <a:pt x="48034" y="129814"/>
                        <a:pt x="44634" y="152712"/>
                        <a:pt x="44454" y="153916"/>
                      </a:cubicBezTo>
                      <a:lnTo>
                        <a:pt x="55953" y="152241"/>
                      </a:lnTo>
                      <a:lnTo>
                        <a:pt x="66128" y="106647"/>
                      </a:lnTo>
                      <a:lnTo>
                        <a:pt x="61655" y="152203"/>
                      </a:lnTo>
                      <a:lnTo>
                        <a:pt x="73130" y="151423"/>
                      </a:lnTo>
                      <a:cubicBezTo>
                        <a:pt x="73411" y="150268"/>
                        <a:pt x="78757" y="128336"/>
                        <a:pt x="81890" y="108011"/>
                      </a:cubicBezTo>
                      <a:cubicBezTo>
                        <a:pt x="84730" y="89475"/>
                        <a:pt x="85118" y="73534"/>
                        <a:pt x="87528" y="59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6" name="Freeform 40"/>
                <p:cNvSpPr>
                  <a:spLocks/>
                </p:cNvSpPr>
                <p:nvPr/>
              </p:nvSpPr>
              <p:spPr bwMode="auto">
                <a:xfrm>
                  <a:off x="9204336" y="3678247"/>
                  <a:ext cx="195263" cy="195263"/>
                </a:xfrm>
                <a:custGeom>
                  <a:avLst/>
                  <a:gdLst>
                    <a:gd name="T0" fmla="*/ 0 w 22706"/>
                    <a:gd name="T1" fmla="*/ 11351 h 22717"/>
                    <a:gd name="T2" fmla="*/ 11344 w 22706"/>
                    <a:gd name="T3" fmla="*/ 22717 h 22717"/>
                    <a:gd name="T4" fmla="*/ 22706 w 22706"/>
                    <a:gd name="T5" fmla="*/ 11351 h 22717"/>
                    <a:gd name="T6" fmla="*/ 11344 w 22706"/>
                    <a:gd name="T7" fmla="*/ 0 h 22717"/>
                    <a:gd name="T8" fmla="*/ 0 w 22706"/>
                    <a:gd name="T9" fmla="*/ 11351 h 22717"/>
                  </a:gdLst>
                  <a:ahLst/>
                  <a:cxnLst>
                    <a:cxn ang="0">
                      <a:pos x="T0" y="T1"/>
                    </a:cxn>
                    <a:cxn ang="0">
                      <a:pos x="T2" y="T3"/>
                    </a:cxn>
                    <a:cxn ang="0">
                      <a:pos x="T4" y="T5"/>
                    </a:cxn>
                    <a:cxn ang="0">
                      <a:pos x="T6" y="T7"/>
                    </a:cxn>
                    <a:cxn ang="0">
                      <a:pos x="T8" y="T9"/>
                    </a:cxn>
                  </a:cxnLst>
                  <a:rect l="0" t="0" r="r" b="b"/>
                  <a:pathLst>
                    <a:path w="22706" h="22717">
                      <a:moveTo>
                        <a:pt x="0" y="11351"/>
                      </a:moveTo>
                      <a:cubicBezTo>
                        <a:pt x="0" y="17617"/>
                        <a:pt x="5077" y="22717"/>
                        <a:pt x="11344" y="22717"/>
                      </a:cubicBezTo>
                      <a:cubicBezTo>
                        <a:pt x="17626" y="22717"/>
                        <a:pt x="22706" y="17617"/>
                        <a:pt x="22706" y="11351"/>
                      </a:cubicBezTo>
                      <a:cubicBezTo>
                        <a:pt x="22706" y="5083"/>
                        <a:pt x="17626" y="0"/>
                        <a:pt x="11344" y="0"/>
                      </a:cubicBezTo>
                      <a:cubicBezTo>
                        <a:pt x="5077" y="0"/>
                        <a:pt x="0" y="5083"/>
                        <a:pt x="0" y="11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7" name="Freeform 48"/>
                <p:cNvSpPr>
                  <a:spLocks/>
                </p:cNvSpPr>
                <p:nvPr/>
              </p:nvSpPr>
              <p:spPr bwMode="auto">
                <a:xfrm>
                  <a:off x="8634422" y="3270259"/>
                  <a:ext cx="1111251" cy="1131890"/>
                </a:xfrm>
                <a:custGeom>
                  <a:avLst/>
                  <a:gdLst>
                    <a:gd name="T0" fmla="*/ 44730 w 128990"/>
                    <a:gd name="T1" fmla="*/ 105497 h 131178"/>
                    <a:gd name="T2" fmla="*/ 77417 w 128990"/>
                    <a:gd name="T3" fmla="*/ 84899 h 131178"/>
                    <a:gd name="T4" fmla="*/ 119496 w 128990"/>
                    <a:gd name="T5" fmla="*/ 77856 h 131178"/>
                    <a:gd name="T6" fmla="*/ 128990 w 128990"/>
                    <a:gd name="T7" fmla="*/ 78319 h 131178"/>
                    <a:gd name="T8" fmla="*/ 128606 w 128990"/>
                    <a:gd name="T9" fmla="*/ 63992 h 131178"/>
                    <a:gd name="T10" fmla="*/ 90471 w 128990"/>
                    <a:gd name="T11" fmla="*/ 74292 h 131178"/>
                    <a:gd name="T12" fmla="*/ 77434 w 128990"/>
                    <a:gd name="T13" fmla="*/ 75548 h 131178"/>
                    <a:gd name="T14" fmla="*/ 58309 w 128990"/>
                    <a:gd name="T15" fmla="*/ 68956 h 131178"/>
                    <a:gd name="T16" fmla="*/ 68737 w 128990"/>
                    <a:gd name="T17" fmla="*/ 41489 h 131178"/>
                    <a:gd name="T18" fmla="*/ 97591 w 128990"/>
                    <a:gd name="T19" fmla="*/ 7594 h 131178"/>
                    <a:gd name="T20" fmla="*/ 83659 w 128990"/>
                    <a:gd name="T21" fmla="*/ 0 h 131178"/>
                    <a:gd name="T22" fmla="*/ 54379 w 128990"/>
                    <a:gd name="T23" fmla="*/ 41662 h 131178"/>
                    <a:gd name="T24" fmla="*/ 26170 w 128990"/>
                    <a:gd name="T25" fmla="*/ 77270 h 131178"/>
                    <a:gd name="T26" fmla="*/ 0 w 128990"/>
                    <a:gd name="T27" fmla="*/ 113381 h 131178"/>
                    <a:gd name="T28" fmla="*/ 8640 w 128990"/>
                    <a:gd name="T29" fmla="*/ 120004 h 131178"/>
                    <a:gd name="T30" fmla="*/ 39651 w 128990"/>
                    <a:gd name="T31" fmla="*/ 88463 h 131178"/>
                    <a:gd name="T32" fmla="*/ 13347 w 128990"/>
                    <a:gd name="T33" fmla="*/ 123935 h 131178"/>
                    <a:gd name="T34" fmla="*/ 20526 w 128990"/>
                    <a:gd name="T35" fmla="*/ 131178 h 131178"/>
                    <a:gd name="T36" fmla="*/ 44730 w 128990"/>
                    <a:gd name="T37" fmla="*/ 105497 h 13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990" h="131178">
                      <a:moveTo>
                        <a:pt x="44730" y="105497"/>
                      </a:moveTo>
                      <a:cubicBezTo>
                        <a:pt x="55409" y="97363"/>
                        <a:pt x="62141" y="90118"/>
                        <a:pt x="77417" y="84899"/>
                      </a:cubicBezTo>
                      <a:cubicBezTo>
                        <a:pt x="94707" y="79004"/>
                        <a:pt x="110118" y="77856"/>
                        <a:pt x="119496" y="77856"/>
                      </a:cubicBezTo>
                      <a:cubicBezTo>
                        <a:pt x="125471" y="77856"/>
                        <a:pt x="128816" y="78298"/>
                        <a:pt x="128990" y="78319"/>
                      </a:cubicBezTo>
                      <a:lnTo>
                        <a:pt x="128606" y="63992"/>
                      </a:lnTo>
                      <a:cubicBezTo>
                        <a:pt x="127646" y="64337"/>
                        <a:pt x="109458" y="70886"/>
                        <a:pt x="90471" y="74292"/>
                      </a:cubicBezTo>
                      <a:cubicBezTo>
                        <a:pt x="85544" y="75174"/>
                        <a:pt x="81202" y="75548"/>
                        <a:pt x="77434" y="75548"/>
                      </a:cubicBezTo>
                      <a:cubicBezTo>
                        <a:pt x="65755" y="75548"/>
                        <a:pt x="59560" y="71974"/>
                        <a:pt x="58309" y="68956"/>
                      </a:cubicBezTo>
                      <a:cubicBezTo>
                        <a:pt x="55759" y="62863"/>
                        <a:pt x="59593" y="54258"/>
                        <a:pt x="68737" y="41489"/>
                      </a:cubicBezTo>
                      <a:cubicBezTo>
                        <a:pt x="80043" y="25699"/>
                        <a:pt x="96716" y="8499"/>
                        <a:pt x="97591" y="7594"/>
                      </a:cubicBezTo>
                      <a:lnTo>
                        <a:pt x="83659" y="0"/>
                      </a:lnTo>
                      <a:cubicBezTo>
                        <a:pt x="82575" y="1555"/>
                        <a:pt x="61947" y="31072"/>
                        <a:pt x="54379" y="41662"/>
                      </a:cubicBezTo>
                      <a:cubicBezTo>
                        <a:pt x="46577" y="52643"/>
                        <a:pt x="36425" y="63313"/>
                        <a:pt x="26170" y="77270"/>
                      </a:cubicBezTo>
                      <a:cubicBezTo>
                        <a:pt x="14942" y="92593"/>
                        <a:pt x="746" y="112344"/>
                        <a:pt x="0" y="113381"/>
                      </a:cubicBezTo>
                      <a:lnTo>
                        <a:pt x="8640" y="120004"/>
                      </a:lnTo>
                      <a:lnTo>
                        <a:pt x="39651" y="88463"/>
                      </a:lnTo>
                      <a:lnTo>
                        <a:pt x="13347" y="123935"/>
                      </a:lnTo>
                      <a:lnTo>
                        <a:pt x="20526" y="131178"/>
                      </a:lnTo>
                      <a:cubicBezTo>
                        <a:pt x="21200" y="130300"/>
                        <a:pt x="34047" y="113635"/>
                        <a:pt x="44730" y="105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sp>
            <p:nvSpPr>
              <p:cNvPr id="580" name="Freeform 50"/>
              <p:cNvSpPr>
                <a:spLocks/>
              </p:cNvSpPr>
              <p:nvPr/>
            </p:nvSpPr>
            <p:spPr bwMode="auto">
              <a:xfrm>
                <a:off x="9794886" y="4286261"/>
                <a:ext cx="98425" cy="88900"/>
              </a:xfrm>
              <a:custGeom>
                <a:avLst/>
                <a:gdLst>
                  <a:gd name="T0" fmla="*/ 5653 w 11305"/>
                  <a:gd name="T1" fmla="*/ 0 h 10304"/>
                  <a:gd name="T2" fmla="*/ 2004 w 11305"/>
                  <a:gd name="T3" fmla="*/ 1503 h 10304"/>
                  <a:gd name="T4" fmla="*/ 2004 w 11305"/>
                  <a:gd name="T5" fmla="*/ 8787 h 10304"/>
                  <a:gd name="T6" fmla="*/ 5653 w 11305"/>
                  <a:gd name="T7" fmla="*/ 10304 h 10304"/>
                  <a:gd name="T8" fmla="*/ 9299 w 11305"/>
                  <a:gd name="T9" fmla="*/ 8787 h 10304"/>
                  <a:gd name="T10" fmla="*/ 9299 w 11305"/>
                  <a:gd name="T11" fmla="*/ 1503 h 10304"/>
                  <a:gd name="T12" fmla="*/ 5653 w 11305"/>
                  <a:gd name="T13" fmla="*/ 0 h 10304"/>
                </a:gdLst>
                <a:ahLst/>
                <a:cxnLst>
                  <a:cxn ang="0">
                    <a:pos x="T0" y="T1"/>
                  </a:cxn>
                  <a:cxn ang="0">
                    <a:pos x="T2" y="T3"/>
                  </a:cxn>
                  <a:cxn ang="0">
                    <a:pos x="T4" y="T5"/>
                  </a:cxn>
                  <a:cxn ang="0">
                    <a:pos x="T6" y="T7"/>
                  </a:cxn>
                  <a:cxn ang="0">
                    <a:pos x="T8" y="T9"/>
                  </a:cxn>
                  <a:cxn ang="0">
                    <a:pos x="T10" y="T11"/>
                  </a:cxn>
                  <a:cxn ang="0">
                    <a:pos x="T12" y="T13"/>
                  </a:cxn>
                </a:cxnLst>
                <a:rect l="0" t="0" r="r" b="b"/>
                <a:pathLst>
                  <a:path w="11305" h="10304">
                    <a:moveTo>
                      <a:pt x="5653" y="0"/>
                    </a:moveTo>
                    <a:cubicBezTo>
                      <a:pt x="4335" y="0"/>
                      <a:pt x="3018" y="502"/>
                      <a:pt x="2004" y="1503"/>
                    </a:cubicBezTo>
                    <a:cubicBezTo>
                      <a:pt x="0" y="3530"/>
                      <a:pt x="0" y="6781"/>
                      <a:pt x="2004" y="8787"/>
                    </a:cubicBezTo>
                    <a:cubicBezTo>
                      <a:pt x="3018" y="9797"/>
                      <a:pt x="4335" y="10304"/>
                      <a:pt x="5653" y="10304"/>
                    </a:cubicBezTo>
                    <a:cubicBezTo>
                      <a:pt x="6970" y="10304"/>
                      <a:pt x="8289" y="9797"/>
                      <a:pt x="9299" y="8787"/>
                    </a:cubicBezTo>
                    <a:cubicBezTo>
                      <a:pt x="11305" y="6781"/>
                      <a:pt x="11305" y="3530"/>
                      <a:pt x="9299" y="1503"/>
                    </a:cubicBezTo>
                    <a:cubicBezTo>
                      <a:pt x="8289" y="502"/>
                      <a:pt x="6970" y="0"/>
                      <a:pt x="56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81" name="Freeform 51"/>
              <p:cNvSpPr>
                <a:spLocks/>
              </p:cNvSpPr>
              <p:nvPr/>
            </p:nvSpPr>
            <p:spPr bwMode="auto">
              <a:xfrm>
                <a:off x="9637724" y="3963998"/>
                <a:ext cx="350838" cy="563564"/>
              </a:xfrm>
              <a:custGeom>
                <a:avLst/>
                <a:gdLst>
                  <a:gd name="T0" fmla="*/ 34340 w 40680"/>
                  <a:gd name="T1" fmla="*/ 20011 h 65313"/>
                  <a:gd name="T2" fmla="*/ 31149 w 40680"/>
                  <a:gd name="T3" fmla="*/ 0 h 65313"/>
                  <a:gd name="T4" fmla="*/ 26263 w 40680"/>
                  <a:gd name="T5" fmla="*/ 664 h 65313"/>
                  <a:gd name="T6" fmla="*/ 26421 w 40680"/>
                  <a:gd name="T7" fmla="*/ 20731 h 65313"/>
                  <a:gd name="T8" fmla="*/ 23483 w 40680"/>
                  <a:gd name="T9" fmla="*/ 897 h 65313"/>
                  <a:gd name="T10" fmla="*/ 18851 w 40680"/>
                  <a:gd name="T11" fmla="*/ 876 h 65313"/>
                  <a:gd name="T12" fmla="*/ 19338 w 40680"/>
                  <a:gd name="T13" fmla="*/ 16900 h 65313"/>
                  <a:gd name="T14" fmla="*/ 15445 w 40680"/>
                  <a:gd name="T15" fmla="*/ 34011 h 65313"/>
                  <a:gd name="T16" fmla="*/ 0 w 40680"/>
                  <a:gd name="T17" fmla="*/ 51433 h 65313"/>
                  <a:gd name="T18" fmla="*/ 5717 w 40680"/>
                  <a:gd name="T19" fmla="*/ 57177 h 65313"/>
                  <a:gd name="T20" fmla="*/ 14647 w 40680"/>
                  <a:gd name="T21" fmla="*/ 41620 h 65313"/>
                  <a:gd name="T22" fmla="*/ 25767 w 40680"/>
                  <a:gd name="T23" fmla="*/ 32834 h 65313"/>
                  <a:gd name="T24" fmla="*/ 26694 w 40680"/>
                  <a:gd name="T25" fmla="*/ 32997 h 65313"/>
                  <a:gd name="T26" fmla="*/ 32158 w 40680"/>
                  <a:gd name="T27" fmla="*/ 45166 h 65313"/>
                  <a:gd name="T28" fmla="*/ 33775 w 40680"/>
                  <a:gd name="T29" fmla="*/ 65313 h 65313"/>
                  <a:gd name="T30" fmla="*/ 40680 w 40680"/>
                  <a:gd name="T31" fmla="*/ 63268 h 65313"/>
                  <a:gd name="T32" fmla="*/ 36712 w 40680"/>
                  <a:gd name="T33" fmla="*/ 40493 h 65313"/>
                  <a:gd name="T34" fmla="*/ 34340 w 40680"/>
                  <a:gd name="T35" fmla="*/ 20011 h 65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680" h="65313">
                    <a:moveTo>
                      <a:pt x="34340" y="20011"/>
                    </a:moveTo>
                    <a:cubicBezTo>
                      <a:pt x="33035" y="11486"/>
                      <a:pt x="31243" y="574"/>
                      <a:pt x="31149" y="0"/>
                    </a:cubicBezTo>
                    <a:lnTo>
                      <a:pt x="26263" y="664"/>
                    </a:lnTo>
                    <a:lnTo>
                      <a:pt x="26421" y="20731"/>
                    </a:lnTo>
                    <a:lnTo>
                      <a:pt x="23483" y="897"/>
                    </a:lnTo>
                    <a:lnTo>
                      <a:pt x="18851" y="876"/>
                    </a:lnTo>
                    <a:cubicBezTo>
                      <a:pt x="18918" y="1373"/>
                      <a:pt x="20134" y="10861"/>
                      <a:pt x="19338" y="16900"/>
                    </a:cubicBezTo>
                    <a:cubicBezTo>
                      <a:pt x="18519" y="22935"/>
                      <a:pt x="18677" y="27431"/>
                      <a:pt x="15445" y="34011"/>
                    </a:cubicBezTo>
                    <a:cubicBezTo>
                      <a:pt x="9455" y="46214"/>
                      <a:pt x="475" y="51171"/>
                      <a:pt x="0" y="51433"/>
                    </a:cubicBezTo>
                    <a:lnTo>
                      <a:pt x="5717" y="57177"/>
                    </a:lnTo>
                    <a:cubicBezTo>
                      <a:pt x="5915" y="56758"/>
                      <a:pt x="9649" y="48806"/>
                      <a:pt x="14647" y="41620"/>
                    </a:cubicBezTo>
                    <a:cubicBezTo>
                      <a:pt x="19238" y="35034"/>
                      <a:pt x="23511" y="32834"/>
                      <a:pt x="25767" y="32834"/>
                    </a:cubicBezTo>
                    <a:cubicBezTo>
                      <a:pt x="26130" y="32834"/>
                      <a:pt x="26441" y="32893"/>
                      <a:pt x="26694" y="32997"/>
                    </a:cubicBezTo>
                    <a:cubicBezTo>
                      <a:pt x="29455" y="34124"/>
                      <a:pt x="30993" y="38137"/>
                      <a:pt x="32158" y="45166"/>
                    </a:cubicBezTo>
                    <a:cubicBezTo>
                      <a:pt x="33599" y="53865"/>
                      <a:pt x="33768" y="64742"/>
                      <a:pt x="33775" y="65313"/>
                    </a:cubicBezTo>
                    <a:lnTo>
                      <a:pt x="40680" y="63268"/>
                    </a:lnTo>
                    <a:cubicBezTo>
                      <a:pt x="40531" y="62421"/>
                      <a:pt x="37686" y="46334"/>
                      <a:pt x="36712" y="40493"/>
                    </a:cubicBezTo>
                    <a:cubicBezTo>
                      <a:pt x="35700" y="34458"/>
                      <a:pt x="35526" y="27782"/>
                      <a:pt x="34340" y="200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24" name="Group 323"/>
            <p:cNvGrpSpPr/>
            <p:nvPr/>
          </p:nvGrpSpPr>
          <p:grpSpPr>
            <a:xfrm>
              <a:off x="5140331" y="1114428"/>
              <a:ext cx="6118232" cy="3233746"/>
              <a:chOff x="5140331" y="1114428"/>
              <a:chExt cx="6118232" cy="3233746"/>
            </a:xfrm>
            <a:solidFill>
              <a:srgbClr val="6F732D"/>
            </a:solidFill>
          </p:grpSpPr>
          <p:sp>
            <p:nvSpPr>
              <p:cNvPr id="369" name="Freeform 59"/>
              <p:cNvSpPr>
                <a:spLocks/>
              </p:cNvSpPr>
              <p:nvPr/>
            </p:nvSpPr>
            <p:spPr bwMode="auto">
              <a:xfrm>
                <a:off x="5715007" y="3267084"/>
                <a:ext cx="58738" cy="60325"/>
              </a:xfrm>
              <a:custGeom>
                <a:avLst/>
                <a:gdLst>
                  <a:gd name="T0" fmla="*/ 5628 w 6750"/>
                  <a:gd name="T1" fmla="*/ 5751 h 7084"/>
                  <a:gd name="T2" fmla="*/ 6376 w 6750"/>
                  <a:gd name="T3" fmla="*/ 2575 h 7084"/>
                  <a:gd name="T4" fmla="*/ 2408 w 6750"/>
                  <a:gd name="T5" fmla="*/ 528 h 7084"/>
                  <a:gd name="T6" fmla="*/ 1121 w 6750"/>
                  <a:gd name="T7" fmla="*/ 1326 h 7084"/>
                  <a:gd name="T8" fmla="*/ 373 w 6750"/>
                  <a:gd name="T9" fmla="*/ 4502 h 7084"/>
                  <a:gd name="T10" fmla="*/ 4342 w 6750"/>
                  <a:gd name="T11" fmla="*/ 6549 h 7084"/>
                  <a:gd name="T12" fmla="*/ 5628 w 6750"/>
                  <a:gd name="T13" fmla="*/ 5751 h 7084"/>
                </a:gdLst>
                <a:ahLst/>
                <a:cxnLst>
                  <a:cxn ang="0">
                    <a:pos x="T0" y="T1"/>
                  </a:cxn>
                  <a:cxn ang="0">
                    <a:pos x="T2" y="T3"/>
                  </a:cxn>
                  <a:cxn ang="0">
                    <a:pos x="T4" y="T5"/>
                  </a:cxn>
                  <a:cxn ang="0">
                    <a:pos x="T6" y="T7"/>
                  </a:cxn>
                  <a:cxn ang="0">
                    <a:pos x="T8" y="T9"/>
                  </a:cxn>
                  <a:cxn ang="0">
                    <a:pos x="T10" y="T11"/>
                  </a:cxn>
                  <a:cxn ang="0">
                    <a:pos x="T12" y="T13"/>
                  </a:cxn>
                </a:cxnLst>
                <a:rect l="0" t="0" r="r" b="b"/>
                <a:pathLst>
                  <a:path w="6750" h="7084">
                    <a:moveTo>
                      <a:pt x="5628" y="5751"/>
                    </a:moveTo>
                    <a:cubicBezTo>
                      <a:pt x="6421" y="4942"/>
                      <a:pt x="6750" y="3727"/>
                      <a:pt x="6376" y="2575"/>
                    </a:cubicBezTo>
                    <a:cubicBezTo>
                      <a:pt x="5848" y="911"/>
                      <a:pt x="4074" y="0"/>
                      <a:pt x="2408" y="528"/>
                    </a:cubicBezTo>
                    <a:cubicBezTo>
                      <a:pt x="1905" y="694"/>
                      <a:pt x="1468" y="970"/>
                      <a:pt x="1121" y="1326"/>
                    </a:cubicBezTo>
                    <a:cubicBezTo>
                      <a:pt x="328" y="2137"/>
                      <a:pt x="0" y="3350"/>
                      <a:pt x="373" y="4502"/>
                    </a:cubicBezTo>
                    <a:cubicBezTo>
                      <a:pt x="904" y="6170"/>
                      <a:pt x="2683" y="7084"/>
                      <a:pt x="4342" y="6549"/>
                    </a:cubicBezTo>
                    <a:cubicBezTo>
                      <a:pt x="4845" y="6385"/>
                      <a:pt x="5280" y="6107"/>
                      <a:pt x="5628" y="57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0" name="Freeform 60"/>
              <p:cNvSpPr>
                <a:spLocks/>
              </p:cNvSpPr>
              <p:nvPr/>
            </p:nvSpPr>
            <p:spPr bwMode="auto">
              <a:xfrm>
                <a:off x="5656269" y="3059121"/>
                <a:ext cx="28575" cy="30163"/>
              </a:xfrm>
              <a:custGeom>
                <a:avLst/>
                <a:gdLst>
                  <a:gd name="T0" fmla="*/ 2011 w 3316"/>
                  <a:gd name="T1" fmla="*/ 3258 h 3457"/>
                  <a:gd name="T2" fmla="*/ 2780 w 3316"/>
                  <a:gd name="T3" fmla="*/ 2827 h 3457"/>
                  <a:gd name="T4" fmla="*/ 3197 w 3316"/>
                  <a:gd name="T5" fmla="*/ 1380 h 3457"/>
                  <a:gd name="T6" fmla="*/ 1310 w 3316"/>
                  <a:gd name="T7" fmla="*/ 197 h 3457"/>
                  <a:gd name="T8" fmla="*/ 528 w 3316"/>
                  <a:gd name="T9" fmla="*/ 627 h 3457"/>
                  <a:gd name="T10" fmla="*/ 122 w 3316"/>
                  <a:gd name="T11" fmla="*/ 2079 h 3457"/>
                  <a:gd name="T12" fmla="*/ 2011 w 3316"/>
                  <a:gd name="T13" fmla="*/ 3258 h 3457"/>
                </a:gdLst>
                <a:ahLst/>
                <a:cxnLst>
                  <a:cxn ang="0">
                    <a:pos x="T0" y="T1"/>
                  </a:cxn>
                  <a:cxn ang="0">
                    <a:pos x="T2" y="T3"/>
                  </a:cxn>
                  <a:cxn ang="0">
                    <a:pos x="T4" y="T5"/>
                  </a:cxn>
                  <a:cxn ang="0">
                    <a:pos x="T6" y="T7"/>
                  </a:cxn>
                  <a:cxn ang="0">
                    <a:pos x="T8" y="T9"/>
                  </a:cxn>
                  <a:cxn ang="0">
                    <a:pos x="T10" y="T11"/>
                  </a:cxn>
                  <a:cxn ang="0">
                    <a:pos x="T12" y="T13"/>
                  </a:cxn>
                </a:cxnLst>
                <a:rect l="0" t="0" r="r" b="b"/>
                <a:pathLst>
                  <a:path w="3316" h="3457">
                    <a:moveTo>
                      <a:pt x="2011" y="3258"/>
                    </a:moveTo>
                    <a:cubicBezTo>
                      <a:pt x="2315" y="3190"/>
                      <a:pt x="2577" y="3035"/>
                      <a:pt x="2780" y="2827"/>
                    </a:cubicBezTo>
                    <a:cubicBezTo>
                      <a:pt x="3143" y="2456"/>
                      <a:pt x="3316" y="1919"/>
                      <a:pt x="3197" y="1380"/>
                    </a:cubicBezTo>
                    <a:cubicBezTo>
                      <a:pt x="3001" y="532"/>
                      <a:pt x="2155" y="0"/>
                      <a:pt x="1310" y="197"/>
                    </a:cubicBezTo>
                    <a:cubicBezTo>
                      <a:pt x="999" y="264"/>
                      <a:pt x="735" y="418"/>
                      <a:pt x="528" y="627"/>
                    </a:cubicBezTo>
                    <a:cubicBezTo>
                      <a:pt x="171" y="993"/>
                      <a:pt x="0" y="1534"/>
                      <a:pt x="122" y="2079"/>
                    </a:cubicBezTo>
                    <a:cubicBezTo>
                      <a:pt x="316" y="2924"/>
                      <a:pt x="1166" y="3457"/>
                      <a:pt x="2011" y="3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1" name="Freeform 61"/>
              <p:cNvSpPr>
                <a:spLocks/>
              </p:cNvSpPr>
              <p:nvPr/>
            </p:nvSpPr>
            <p:spPr bwMode="auto">
              <a:xfrm>
                <a:off x="5613407" y="3003558"/>
                <a:ext cx="157163" cy="141288"/>
              </a:xfrm>
              <a:custGeom>
                <a:avLst/>
                <a:gdLst>
                  <a:gd name="T0" fmla="*/ 7571 w 18367"/>
                  <a:gd name="T1" fmla="*/ 11653 h 16229"/>
                  <a:gd name="T2" fmla="*/ 12621 w 18367"/>
                  <a:gd name="T3" fmla="*/ 13427 h 16229"/>
                  <a:gd name="T4" fmla="*/ 16683 w 18367"/>
                  <a:gd name="T5" fmla="*/ 16229 h 16229"/>
                  <a:gd name="T6" fmla="*/ 17292 w 18367"/>
                  <a:gd name="T7" fmla="*/ 14864 h 16229"/>
                  <a:gd name="T8" fmla="*/ 13037 w 18367"/>
                  <a:gd name="T9" fmla="*/ 10652 h 16229"/>
                  <a:gd name="T10" fmla="*/ 17664 w 18367"/>
                  <a:gd name="T11" fmla="*/ 14243 h 16229"/>
                  <a:gd name="T12" fmla="*/ 18367 w 18367"/>
                  <a:gd name="T13" fmla="*/ 12945 h 16229"/>
                  <a:gd name="T14" fmla="*/ 14253 w 18367"/>
                  <a:gd name="T15" fmla="*/ 9043 h 16229"/>
                  <a:gd name="T16" fmla="*/ 9338 w 18367"/>
                  <a:gd name="T17" fmla="*/ 5102 h 16229"/>
                  <a:gd name="T18" fmla="*/ 3488 w 18367"/>
                  <a:gd name="T19" fmla="*/ 0 h 16229"/>
                  <a:gd name="T20" fmla="*/ 2444 w 18367"/>
                  <a:gd name="T21" fmla="*/ 1836 h 16229"/>
                  <a:gd name="T22" fmla="*/ 7399 w 18367"/>
                  <a:gd name="T23" fmla="*/ 5523 h 16229"/>
                  <a:gd name="T24" fmla="*/ 9656 w 18367"/>
                  <a:gd name="T25" fmla="*/ 8912 h 16229"/>
                  <a:gd name="T26" fmla="*/ 9365 w 18367"/>
                  <a:gd name="T27" fmla="*/ 9403 h 16229"/>
                  <a:gd name="T28" fmla="*/ 5469 w 18367"/>
                  <a:gd name="T29" fmla="*/ 10623 h 16229"/>
                  <a:gd name="T30" fmla="*/ 0 w 18367"/>
                  <a:gd name="T31" fmla="*/ 10416 h 16229"/>
                  <a:gd name="T32" fmla="*/ 559 w 18367"/>
                  <a:gd name="T33" fmla="*/ 12821 h 16229"/>
                  <a:gd name="T34" fmla="*/ 7571 w 18367"/>
                  <a:gd name="T35" fmla="*/ 11653 h 16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67" h="16229">
                    <a:moveTo>
                      <a:pt x="7571" y="11653"/>
                    </a:moveTo>
                    <a:cubicBezTo>
                      <a:pt x="9791" y="11890"/>
                      <a:pt x="10928" y="12657"/>
                      <a:pt x="12621" y="13427"/>
                    </a:cubicBezTo>
                    <a:cubicBezTo>
                      <a:pt x="14318" y="14199"/>
                      <a:pt x="16566" y="16126"/>
                      <a:pt x="16683" y="16229"/>
                    </a:cubicBezTo>
                    <a:lnTo>
                      <a:pt x="17292" y="14864"/>
                    </a:lnTo>
                    <a:lnTo>
                      <a:pt x="13037" y="10652"/>
                    </a:lnTo>
                    <a:lnTo>
                      <a:pt x="17664" y="14243"/>
                    </a:lnTo>
                    <a:lnTo>
                      <a:pt x="18367" y="12945"/>
                    </a:lnTo>
                    <a:cubicBezTo>
                      <a:pt x="18261" y="12835"/>
                      <a:pt x="16246" y="10761"/>
                      <a:pt x="14253" y="9043"/>
                    </a:cubicBezTo>
                    <a:cubicBezTo>
                      <a:pt x="12438" y="7469"/>
                      <a:pt x="10738" y="6346"/>
                      <a:pt x="9338" y="5102"/>
                    </a:cubicBezTo>
                    <a:cubicBezTo>
                      <a:pt x="7990" y="3907"/>
                      <a:pt x="3713" y="194"/>
                      <a:pt x="3488" y="0"/>
                    </a:cubicBezTo>
                    <a:lnTo>
                      <a:pt x="2444" y="1836"/>
                    </a:lnTo>
                    <a:cubicBezTo>
                      <a:pt x="2591" y="1933"/>
                      <a:pt x="5377" y="3743"/>
                      <a:pt x="7399" y="5523"/>
                    </a:cubicBezTo>
                    <a:cubicBezTo>
                      <a:pt x="9023" y="6962"/>
                      <a:pt x="9816" y="8008"/>
                      <a:pt x="9656" y="8912"/>
                    </a:cubicBezTo>
                    <a:cubicBezTo>
                      <a:pt x="9631" y="9058"/>
                      <a:pt x="9537" y="9227"/>
                      <a:pt x="9365" y="9403"/>
                    </a:cubicBezTo>
                    <a:cubicBezTo>
                      <a:pt x="8846" y="9935"/>
                      <a:pt x="7614" y="10519"/>
                      <a:pt x="5469" y="10623"/>
                    </a:cubicBezTo>
                    <a:cubicBezTo>
                      <a:pt x="2803" y="10751"/>
                      <a:pt x="143" y="10433"/>
                      <a:pt x="0" y="10416"/>
                    </a:cubicBezTo>
                    <a:lnTo>
                      <a:pt x="559" y="12821"/>
                    </a:lnTo>
                    <a:cubicBezTo>
                      <a:pt x="704" y="12740"/>
                      <a:pt x="3439" y="11227"/>
                      <a:pt x="7571" y="11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2" name="Freeform 62"/>
              <p:cNvSpPr>
                <a:spLocks/>
              </p:cNvSpPr>
              <p:nvPr/>
            </p:nvSpPr>
            <p:spPr bwMode="auto">
              <a:xfrm>
                <a:off x="5964244" y="3263909"/>
                <a:ext cx="44450" cy="42863"/>
              </a:xfrm>
              <a:custGeom>
                <a:avLst/>
                <a:gdLst>
                  <a:gd name="T0" fmla="*/ 847 w 5236"/>
                  <a:gd name="T1" fmla="*/ 821 h 5106"/>
                  <a:gd name="T2" fmla="*/ 160 w 5236"/>
                  <a:gd name="T3" fmla="*/ 2268 h 5106"/>
                  <a:gd name="T4" fmla="*/ 2335 w 5236"/>
                  <a:gd name="T5" fmla="*/ 5021 h 5106"/>
                  <a:gd name="T6" fmla="*/ 4396 w 5236"/>
                  <a:gd name="T7" fmla="*/ 4284 h 5106"/>
                  <a:gd name="T8" fmla="*/ 5085 w 5236"/>
                  <a:gd name="T9" fmla="*/ 2843 h 5106"/>
                  <a:gd name="T10" fmla="*/ 2905 w 5236"/>
                  <a:gd name="T11" fmla="*/ 91 h 5106"/>
                  <a:gd name="T12" fmla="*/ 847 w 5236"/>
                  <a:gd name="T13" fmla="*/ 821 h 5106"/>
                </a:gdLst>
                <a:ahLst/>
                <a:cxnLst>
                  <a:cxn ang="0">
                    <a:pos x="T0" y="T1"/>
                  </a:cxn>
                  <a:cxn ang="0">
                    <a:pos x="T2" y="T3"/>
                  </a:cxn>
                  <a:cxn ang="0">
                    <a:pos x="T4" y="T5"/>
                  </a:cxn>
                  <a:cxn ang="0">
                    <a:pos x="T6" y="T7"/>
                  </a:cxn>
                  <a:cxn ang="0">
                    <a:pos x="T8" y="T9"/>
                  </a:cxn>
                  <a:cxn ang="0">
                    <a:pos x="T10" y="T11"/>
                  </a:cxn>
                  <a:cxn ang="0">
                    <a:pos x="T12" y="T13"/>
                  </a:cxn>
                </a:cxnLst>
                <a:rect l="0" t="0" r="r" b="b"/>
                <a:pathLst>
                  <a:path w="5236" h="5106">
                    <a:moveTo>
                      <a:pt x="847" y="821"/>
                    </a:moveTo>
                    <a:cubicBezTo>
                      <a:pt x="475" y="1200"/>
                      <a:pt x="225" y="1700"/>
                      <a:pt x="160" y="2268"/>
                    </a:cubicBezTo>
                    <a:cubicBezTo>
                      <a:pt x="0" y="3625"/>
                      <a:pt x="974" y="4863"/>
                      <a:pt x="2335" y="5021"/>
                    </a:cubicBezTo>
                    <a:cubicBezTo>
                      <a:pt x="3129" y="5106"/>
                      <a:pt x="3879" y="4813"/>
                      <a:pt x="4396" y="4284"/>
                    </a:cubicBezTo>
                    <a:cubicBezTo>
                      <a:pt x="4767" y="3907"/>
                      <a:pt x="5018" y="3407"/>
                      <a:pt x="5085" y="2843"/>
                    </a:cubicBezTo>
                    <a:cubicBezTo>
                      <a:pt x="5236" y="1475"/>
                      <a:pt x="4262" y="251"/>
                      <a:pt x="2905" y="91"/>
                    </a:cubicBezTo>
                    <a:cubicBezTo>
                      <a:pt x="2112" y="0"/>
                      <a:pt x="1363" y="291"/>
                      <a:pt x="847" y="8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3" name="Freeform 63"/>
              <p:cNvSpPr>
                <a:spLocks/>
              </p:cNvSpPr>
              <p:nvPr/>
            </p:nvSpPr>
            <p:spPr bwMode="auto">
              <a:xfrm>
                <a:off x="5614994" y="3068646"/>
                <a:ext cx="250825" cy="341313"/>
              </a:xfrm>
              <a:custGeom>
                <a:avLst/>
                <a:gdLst>
                  <a:gd name="T0" fmla="*/ 29063 w 29063"/>
                  <a:gd name="T1" fmla="*/ 5903 h 39632"/>
                  <a:gd name="T2" fmla="*/ 26550 w 29063"/>
                  <a:gd name="T3" fmla="*/ 3804 h 39632"/>
                  <a:gd name="T4" fmla="*/ 19004 w 29063"/>
                  <a:gd name="T5" fmla="*/ 13529 h 39632"/>
                  <a:gd name="T6" fmla="*/ 25368 w 29063"/>
                  <a:gd name="T7" fmla="*/ 2823 h 39632"/>
                  <a:gd name="T8" fmla="*/ 22305 w 29063"/>
                  <a:gd name="T9" fmla="*/ 0 h 39632"/>
                  <a:gd name="T10" fmla="*/ 15557 w 29063"/>
                  <a:gd name="T11" fmla="*/ 11369 h 39632"/>
                  <a:gd name="T12" fmla="*/ 8540 w 29063"/>
                  <a:gd name="T13" fmla="*/ 21872 h 39632"/>
                  <a:gd name="T14" fmla="*/ 0 w 29063"/>
                  <a:gd name="T15" fmla="*/ 33178 h 39632"/>
                  <a:gd name="T16" fmla="*/ 3195 w 29063"/>
                  <a:gd name="T17" fmla="*/ 36217 h 39632"/>
                  <a:gd name="T18" fmla="*/ 9714 w 29063"/>
                  <a:gd name="T19" fmla="*/ 25693 h 39632"/>
                  <a:gd name="T20" fmla="*/ 12226 w 29063"/>
                  <a:gd name="T21" fmla="*/ 22663 h 39632"/>
                  <a:gd name="T22" fmla="*/ 16099 w 29063"/>
                  <a:gd name="T23" fmla="*/ 20587 h 39632"/>
                  <a:gd name="T24" fmla="*/ 20249 w 29063"/>
                  <a:gd name="T25" fmla="*/ 28663 h 39632"/>
                  <a:gd name="T26" fmla="*/ 20770 w 29063"/>
                  <a:gd name="T27" fmla="*/ 39632 h 39632"/>
                  <a:gd name="T28" fmla="*/ 25501 w 29063"/>
                  <a:gd name="T29" fmla="*/ 38110 h 39632"/>
                  <a:gd name="T30" fmla="*/ 21949 w 29063"/>
                  <a:gd name="T31" fmla="*/ 24300 h 39632"/>
                  <a:gd name="T32" fmla="*/ 24609 w 29063"/>
                  <a:gd name="T33" fmla="*/ 13887 h 39632"/>
                  <a:gd name="T34" fmla="*/ 29063 w 29063"/>
                  <a:gd name="T35" fmla="*/ 5903 h 39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63" h="39632">
                    <a:moveTo>
                      <a:pt x="29063" y="5903"/>
                    </a:moveTo>
                    <a:lnTo>
                      <a:pt x="26550" y="3804"/>
                    </a:lnTo>
                    <a:lnTo>
                      <a:pt x="19004" y="13529"/>
                    </a:lnTo>
                    <a:lnTo>
                      <a:pt x="25368" y="2823"/>
                    </a:lnTo>
                    <a:lnTo>
                      <a:pt x="22305" y="0"/>
                    </a:lnTo>
                    <a:cubicBezTo>
                      <a:pt x="22124" y="355"/>
                      <a:pt x="18655" y="7090"/>
                      <a:pt x="15557" y="11369"/>
                    </a:cubicBezTo>
                    <a:cubicBezTo>
                      <a:pt x="12733" y="15276"/>
                      <a:pt x="10774" y="18869"/>
                      <a:pt x="8540" y="21872"/>
                    </a:cubicBezTo>
                    <a:cubicBezTo>
                      <a:pt x="6375" y="24781"/>
                      <a:pt x="320" y="32759"/>
                      <a:pt x="0" y="33178"/>
                    </a:cubicBezTo>
                    <a:lnTo>
                      <a:pt x="3195" y="36217"/>
                    </a:lnTo>
                    <a:cubicBezTo>
                      <a:pt x="3361" y="35906"/>
                      <a:pt x="6497" y="30029"/>
                      <a:pt x="9714" y="25693"/>
                    </a:cubicBezTo>
                    <a:cubicBezTo>
                      <a:pt x="10623" y="24469"/>
                      <a:pt x="11454" y="23455"/>
                      <a:pt x="12226" y="22663"/>
                    </a:cubicBezTo>
                    <a:cubicBezTo>
                      <a:pt x="13664" y="21194"/>
                      <a:pt x="14906" y="20486"/>
                      <a:pt x="16099" y="20587"/>
                    </a:cubicBezTo>
                    <a:cubicBezTo>
                      <a:pt x="17289" y="20693"/>
                      <a:pt x="19485" y="23000"/>
                      <a:pt x="20249" y="28663"/>
                    </a:cubicBezTo>
                    <a:cubicBezTo>
                      <a:pt x="20965" y="33985"/>
                      <a:pt x="20778" y="39352"/>
                      <a:pt x="20770" y="39632"/>
                    </a:cubicBezTo>
                    <a:lnTo>
                      <a:pt x="25501" y="38110"/>
                    </a:lnTo>
                    <a:cubicBezTo>
                      <a:pt x="25316" y="37836"/>
                      <a:pt x="21798" y="32617"/>
                      <a:pt x="21949" y="24300"/>
                    </a:cubicBezTo>
                    <a:cubicBezTo>
                      <a:pt x="22030" y="19805"/>
                      <a:pt x="23366" y="17404"/>
                      <a:pt x="24609" y="13887"/>
                    </a:cubicBezTo>
                    <a:cubicBezTo>
                      <a:pt x="25853" y="10357"/>
                      <a:pt x="28901" y="6126"/>
                      <a:pt x="29063" y="59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4" name="Freeform 64"/>
              <p:cNvSpPr>
                <a:spLocks/>
              </p:cNvSpPr>
              <p:nvPr/>
            </p:nvSpPr>
            <p:spPr bwMode="auto">
              <a:xfrm>
                <a:off x="5865819" y="3117858"/>
                <a:ext cx="228600" cy="261938"/>
              </a:xfrm>
              <a:custGeom>
                <a:avLst/>
                <a:gdLst>
                  <a:gd name="T0" fmla="*/ 2378 w 26561"/>
                  <a:gd name="T1" fmla="*/ 2645 h 30275"/>
                  <a:gd name="T2" fmla="*/ 8920 w 26561"/>
                  <a:gd name="T3" fmla="*/ 9917 h 30275"/>
                  <a:gd name="T4" fmla="*/ 1621 w 26561"/>
                  <a:gd name="T5" fmla="*/ 3583 h 30275"/>
                  <a:gd name="T6" fmla="*/ 0 w 26561"/>
                  <a:gd name="T7" fmla="*/ 5583 h 30275"/>
                  <a:gd name="T8" fmla="*/ 4657 w 26561"/>
                  <a:gd name="T9" fmla="*/ 11049 h 30275"/>
                  <a:gd name="T10" fmla="*/ 8303 w 26561"/>
                  <a:gd name="T11" fmla="*/ 18656 h 30275"/>
                  <a:gd name="T12" fmla="*/ 7696 w 26561"/>
                  <a:gd name="T13" fmla="*/ 29832 h 30275"/>
                  <a:gd name="T14" fmla="*/ 11567 w 26561"/>
                  <a:gd name="T15" fmla="*/ 30275 h 30275"/>
                  <a:gd name="T16" fmla="*/ 10284 w 26561"/>
                  <a:gd name="T17" fmla="*/ 21749 h 30275"/>
                  <a:gd name="T18" fmla="*/ 11666 w 26561"/>
                  <a:gd name="T19" fmla="*/ 15283 h 30275"/>
                  <a:gd name="T20" fmla="*/ 12241 w 26561"/>
                  <a:gd name="T21" fmla="*/ 14904 h 30275"/>
                  <a:gd name="T22" fmla="*/ 17936 w 26561"/>
                  <a:gd name="T23" fmla="*/ 17859 h 30275"/>
                  <a:gd name="T24" fmla="*/ 24568 w 26561"/>
                  <a:gd name="T25" fmla="*/ 24974 h 30275"/>
                  <a:gd name="T26" fmla="*/ 26561 w 26561"/>
                  <a:gd name="T27" fmla="*/ 22138 h 30275"/>
                  <a:gd name="T28" fmla="*/ 18254 w 26561"/>
                  <a:gd name="T29" fmla="*/ 14744 h 30275"/>
                  <a:gd name="T30" fmla="*/ 11243 w 26561"/>
                  <a:gd name="T31" fmla="*/ 7728 h 30275"/>
                  <a:gd name="T32" fmla="*/ 4297 w 26561"/>
                  <a:gd name="T33" fmla="*/ 0 h 30275"/>
                  <a:gd name="T34" fmla="*/ 2378 w 26561"/>
                  <a:gd name="T35" fmla="*/ 2645 h 30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61" h="30275">
                    <a:moveTo>
                      <a:pt x="2378" y="2645"/>
                    </a:moveTo>
                    <a:lnTo>
                      <a:pt x="8920" y="9917"/>
                    </a:lnTo>
                    <a:lnTo>
                      <a:pt x="1621" y="3583"/>
                    </a:lnTo>
                    <a:lnTo>
                      <a:pt x="0" y="5583"/>
                    </a:lnTo>
                    <a:cubicBezTo>
                      <a:pt x="156" y="5729"/>
                      <a:pt x="3156" y="8522"/>
                      <a:pt x="4657" y="11049"/>
                    </a:cubicBezTo>
                    <a:cubicBezTo>
                      <a:pt x="6155" y="13561"/>
                      <a:pt x="7557" y="15204"/>
                      <a:pt x="8303" y="18656"/>
                    </a:cubicBezTo>
                    <a:cubicBezTo>
                      <a:pt x="9698" y="25033"/>
                      <a:pt x="7796" y="29593"/>
                      <a:pt x="7696" y="29832"/>
                    </a:cubicBezTo>
                    <a:lnTo>
                      <a:pt x="11567" y="30275"/>
                    </a:lnTo>
                    <a:cubicBezTo>
                      <a:pt x="11515" y="30060"/>
                      <a:pt x="10550" y="25953"/>
                      <a:pt x="10284" y="21749"/>
                    </a:cubicBezTo>
                    <a:cubicBezTo>
                      <a:pt x="10061" y="18168"/>
                      <a:pt x="10870" y="16097"/>
                      <a:pt x="11666" y="15283"/>
                    </a:cubicBezTo>
                    <a:cubicBezTo>
                      <a:pt x="11863" y="15082"/>
                      <a:pt x="12061" y="14954"/>
                      <a:pt x="12241" y="14904"/>
                    </a:cubicBezTo>
                    <a:cubicBezTo>
                      <a:pt x="13628" y="14508"/>
                      <a:pt x="15402" y="15554"/>
                      <a:pt x="17936" y="17859"/>
                    </a:cubicBezTo>
                    <a:cubicBezTo>
                      <a:pt x="21072" y="20704"/>
                      <a:pt x="24394" y="24758"/>
                      <a:pt x="24568" y="24974"/>
                    </a:cubicBezTo>
                    <a:lnTo>
                      <a:pt x="26561" y="22138"/>
                    </a:lnTo>
                    <a:cubicBezTo>
                      <a:pt x="26252" y="21865"/>
                      <a:pt x="20371" y="16640"/>
                      <a:pt x="18254" y="14744"/>
                    </a:cubicBezTo>
                    <a:cubicBezTo>
                      <a:pt x="16074" y="12774"/>
                      <a:pt x="14009" y="10298"/>
                      <a:pt x="11243" y="7728"/>
                    </a:cubicBezTo>
                    <a:cubicBezTo>
                      <a:pt x="8199" y="4913"/>
                      <a:pt x="4493" y="246"/>
                      <a:pt x="4297" y="0"/>
                    </a:cubicBezTo>
                    <a:lnTo>
                      <a:pt x="2378" y="2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5" name="Freeform 65"/>
              <p:cNvSpPr>
                <a:spLocks/>
              </p:cNvSpPr>
              <p:nvPr/>
            </p:nvSpPr>
            <p:spPr bwMode="auto">
              <a:xfrm>
                <a:off x="5495931" y="2746382"/>
                <a:ext cx="57150" cy="57150"/>
              </a:xfrm>
              <a:custGeom>
                <a:avLst/>
                <a:gdLst>
                  <a:gd name="T0" fmla="*/ 5394 w 6603"/>
                  <a:gd name="T1" fmla="*/ 1157 h 6594"/>
                  <a:gd name="T2" fmla="*/ 1158 w 6603"/>
                  <a:gd name="T3" fmla="*/ 1202 h 6594"/>
                  <a:gd name="T4" fmla="*/ 1206 w 6603"/>
                  <a:gd name="T5" fmla="*/ 5440 h 6594"/>
                  <a:gd name="T6" fmla="*/ 5446 w 6603"/>
                  <a:gd name="T7" fmla="*/ 5395 h 6594"/>
                  <a:gd name="T8" fmla="*/ 5394 w 6603"/>
                  <a:gd name="T9" fmla="*/ 1157 h 6594"/>
                </a:gdLst>
                <a:ahLst/>
                <a:cxnLst>
                  <a:cxn ang="0">
                    <a:pos x="T0" y="T1"/>
                  </a:cxn>
                  <a:cxn ang="0">
                    <a:pos x="T2" y="T3"/>
                  </a:cxn>
                  <a:cxn ang="0">
                    <a:pos x="T4" y="T5"/>
                  </a:cxn>
                  <a:cxn ang="0">
                    <a:pos x="T6" y="T7"/>
                  </a:cxn>
                  <a:cxn ang="0">
                    <a:pos x="T8" y="T9"/>
                  </a:cxn>
                </a:cxnLst>
                <a:rect l="0" t="0" r="r" b="b"/>
                <a:pathLst>
                  <a:path w="6603" h="6594">
                    <a:moveTo>
                      <a:pt x="5394" y="1157"/>
                    </a:moveTo>
                    <a:cubicBezTo>
                      <a:pt x="4211" y="0"/>
                      <a:pt x="2315" y="18"/>
                      <a:pt x="1158" y="1202"/>
                    </a:cubicBezTo>
                    <a:cubicBezTo>
                      <a:pt x="0" y="2388"/>
                      <a:pt x="22" y="4282"/>
                      <a:pt x="1206" y="5440"/>
                    </a:cubicBezTo>
                    <a:cubicBezTo>
                      <a:pt x="2385" y="6594"/>
                      <a:pt x="4286" y="6579"/>
                      <a:pt x="5446" y="5395"/>
                    </a:cubicBezTo>
                    <a:cubicBezTo>
                      <a:pt x="6603" y="4211"/>
                      <a:pt x="6574" y="2309"/>
                      <a:pt x="5394" y="1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6" name="Freeform 66"/>
              <p:cNvSpPr>
                <a:spLocks/>
              </p:cNvSpPr>
              <p:nvPr/>
            </p:nvSpPr>
            <p:spPr bwMode="auto">
              <a:xfrm>
                <a:off x="5713419" y="2897195"/>
                <a:ext cx="30163" cy="30163"/>
              </a:xfrm>
              <a:custGeom>
                <a:avLst/>
                <a:gdLst>
                  <a:gd name="T0" fmla="*/ 674 w 3592"/>
                  <a:gd name="T1" fmla="*/ 631 h 3471"/>
                  <a:gd name="T2" fmla="*/ 465 w 3592"/>
                  <a:gd name="T3" fmla="*/ 897 h 3471"/>
                  <a:gd name="T4" fmla="*/ 963 w 3592"/>
                  <a:gd name="T5" fmla="*/ 3073 h 3471"/>
                  <a:gd name="T6" fmla="*/ 2919 w 3592"/>
                  <a:gd name="T7" fmla="*/ 2842 h 3471"/>
                  <a:gd name="T8" fmla="*/ 3127 w 3592"/>
                  <a:gd name="T9" fmla="*/ 2574 h 3471"/>
                  <a:gd name="T10" fmla="*/ 2635 w 3592"/>
                  <a:gd name="T11" fmla="*/ 403 h 3471"/>
                  <a:gd name="T12" fmla="*/ 674 w 3592"/>
                  <a:gd name="T13" fmla="*/ 631 h 3471"/>
                </a:gdLst>
                <a:ahLst/>
                <a:cxnLst>
                  <a:cxn ang="0">
                    <a:pos x="T0" y="T1"/>
                  </a:cxn>
                  <a:cxn ang="0">
                    <a:pos x="T2" y="T3"/>
                  </a:cxn>
                  <a:cxn ang="0">
                    <a:pos x="T4" y="T5"/>
                  </a:cxn>
                  <a:cxn ang="0">
                    <a:pos x="T6" y="T7"/>
                  </a:cxn>
                  <a:cxn ang="0">
                    <a:pos x="T8" y="T9"/>
                  </a:cxn>
                  <a:cxn ang="0">
                    <a:pos x="T10" y="T11"/>
                  </a:cxn>
                  <a:cxn ang="0">
                    <a:pos x="T12" y="T13"/>
                  </a:cxn>
                </a:cxnLst>
                <a:rect l="0" t="0" r="r" b="b"/>
                <a:pathLst>
                  <a:path w="3592" h="3471">
                    <a:moveTo>
                      <a:pt x="674" y="631"/>
                    </a:moveTo>
                    <a:cubicBezTo>
                      <a:pt x="597" y="710"/>
                      <a:pt x="526" y="798"/>
                      <a:pt x="465" y="897"/>
                    </a:cubicBezTo>
                    <a:cubicBezTo>
                      <a:pt x="0" y="1636"/>
                      <a:pt x="223" y="2608"/>
                      <a:pt x="963" y="3073"/>
                    </a:cubicBezTo>
                    <a:cubicBezTo>
                      <a:pt x="1601" y="3471"/>
                      <a:pt x="2415" y="3357"/>
                      <a:pt x="2919" y="2842"/>
                    </a:cubicBezTo>
                    <a:cubicBezTo>
                      <a:pt x="2998" y="2761"/>
                      <a:pt x="3066" y="2674"/>
                      <a:pt x="3127" y="2574"/>
                    </a:cubicBezTo>
                    <a:cubicBezTo>
                      <a:pt x="3592" y="1835"/>
                      <a:pt x="3371" y="865"/>
                      <a:pt x="2635" y="403"/>
                    </a:cubicBezTo>
                    <a:cubicBezTo>
                      <a:pt x="1993" y="0"/>
                      <a:pt x="1179" y="117"/>
                      <a:pt x="674" y="6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7" name="Freeform 67"/>
              <p:cNvSpPr>
                <a:spLocks/>
              </p:cNvSpPr>
              <p:nvPr/>
            </p:nvSpPr>
            <p:spPr bwMode="auto">
              <a:xfrm>
                <a:off x="5999169" y="3103571"/>
                <a:ext cx="31750" cy="30163"/>
              </a:xfrm>
              <a:custGeom>
                <a:avLst/>
                <a:gdLst>
                  <a:gd name="T0" fmla="*/ 2428 w 3629"/>
                  <a:gd name="T1" fmla="*/ 255 h 3474"/>
                  <a:gd name="T2" fmla="*/ 667 w 3629"/>
                  <a:gd name="T3" fmla="*/ 622 h 3474"/>
                  <a:gd name="T4" fmla="*/ 332 w 3629"/>
                  <a:gd name="T5" fmla="*/ 1127 h 3474"/>
                  <a:gd name="T6" fmla="*/ 1213 w 3629"/>
                  <a:gd name="T7" fmla="*/ 3219 h 3474"/>
                  <a:gd name="T8" fmla="*/ 2960 w 3629"/>
                  <a:gd name="T9" fmla="*/ 2861 h 3474"/>
                  <a:gd name="T10" fmla="*/ 3296 w 3629"/>
                  <a:gd name="T11" fmla="*/ 2347 h 3474"/>
                  <a:gd name="T12" fmla="*/ 2428 w 3629"/>
                  <a:gd name="T13" fmla="*/ 255 h 3474"/>
                </a:gdLst>
                <a:ahLst/>
                <a:cxnLst>
                  <a:cxn ang="0">
                    <a:pos x="T0" y="T1"/>
                  </a:cxn>
                  <a:cxn ang="0">
                    <a:pos x="T2" y="T3"/>
                  </a:cxn>
                  <a:cxn ang="0">
                    <a:pos x="T4" y="T5"/>
                  </a:cxn>
                  <a:cxn ang="0">
                    <a:pos x="T6" y="T7"/>
                  </a:cxn>
                  <a:cxn ang="0">
                    <a:pos x="T8" y="T9"/>
                  </a:cxn>
                  <a:cxn ang="0">
                    <a:pos x="T10" y="T11"/>
                  </a:cxn>
                  <a:cxn ang="0">
                    <a:pos x="T12" y="T13"/>
                  </a:cxn>
                </a:cxnLst>
                <a:rect l="0" t="0" r="r" b="b"/>
                <a:pathLst>
                  <a:path w="3629" h="3474">
                    <a:moveTo>
                      <a:pt x="2428" y="255"/>
                    </a:moveTo>
                    <a:cubicBezTo>
                      <a:pt x="1804" y="0"/>
                      <a:pt x="1111" y="167"/>
                      <a:pt x="667" y="622"/>
                    </a:cubicBezTo>
                    <a:cubicBezTo>
                      <a:pt x="528" y="764"/>
                      <a:pt x="413" y="933"/>
                      <a:pt x="332" y="1127"/>
                    </a:cubicBezTo>
                    <a:cubicBezTo>
                      <a:pt x="0" y="1946"/>
                      <a:pt x="392" y="2883"/>
                      <a:pt x="1213" y="3219"/>
                    </a:cubicBezTo>
                    <a:cubicBezTo>
                      <a:pt x="1830" y="3474"/>
                      <a:pt x="2518" y="3312"/>
                      <a:pt x="2960" y="2861"/>
                    </a:cubicBezTo>
                    <a:cubicBezTo>
                      <a:pt x="3100" y="2717"/>
                      <a:pt x="3215" y="2543"/>
                      <a:pt x="3296" y="2347"/>
                    </a:cubicBezTo>
                    <a:cubicBezTo>
                      <a:pt x="3629" y="1526"/>
                      <a:pt x="3244" y="595"/>
                      <a:pt x="2428"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8" name="Freeform 68"/>
              <p:cNvSpPr>
                <a:spLocks/>
              </p:cNvSpPr>
              <p:nvPr/>
            </p:nvSpPr>
            <p:spPr bwMode="auto">
              <a:xfrm>
                <a:off x="5686432" y="2801945"/>
                <a:ext cx="107950" cy="179388"/>
              </a:xfrm>
              <a:custGeom>
                <a:avLst/>
                <a:gdLst>
                  <a:gd name="T0" fmla="*/ 4446 w 12559"/>
                  <a:gd name="T1" fmla="*/ 4860 h 20805"/>
                  <a:gd name="T2" fmla="*/ 3548 w 12559"/>
                  <a:gd name="T3" fmla="*/ 0 h 20805"/>
                  <a:gd name="T4" fmla="*/ 2160 w 12559"/>
                  <a:gd name="T5" fmla="*/ 539 h 20805"/>
                  <a:gd name="T6" fmla="*/ 2196 w 12559"/>
                  <a:gd name="T7" fmla="*/ 6517 h 20805"/>
                  <a:gd name="T8" fmla="*/ 1450 w 12559"/>
                  <a:gd name="T9" fmla="*/ 710 h 20805"/>
                  <a:gd name="T10" fmla="*/ 41 w 12559"/>
                  <a:gd name="T11" fmla="*/ 1131 h 20805"/>
                  <a:gd name="T12" fmla="*/ 192 w 12559"/>
                  <a:gd name="T13" fmla="*/ 6803 h 20805"/>
                  <a:gd name="T14" fmla="*/ 884 w 12559"/>
                  <a:gd name="T15" fmla="*/ 13057 h 20805"/>
                  <a:gd name="T16" fmla="*/ 1407 w 12559"/>
                  <a:gd name="T17" fmla="*/ 20805 h 20805"/>
                  <a:gd name="T18" fmla="*/ 3447 w 12559"/>
                  <a:gd name="T19" fmla="*/ 20246 h 20805"/>
                  <a:gd name="T20" fmla="*/ 2552 w 12559"/>
                  <a:gd name="T21" fmla="*/ 14135 h 20805"/>
                  <a:gd name="T22" fmla="*/ 3169 w 12559"/>
                  <a:gd name="T23" fmla="*/ 10298 h 20805"/>
                  <a:gd name="T24" fmla="*/ 3347 w 12559"/>
                  <a:gd name="T25" fmla="*/ 10144 h 20805"/>
                  <a:gd name="T26" fmla="*/ 7518 w 12559"/>
                  <a:gd name="T27" fmla="*/ 11892 h 20805"/>
                  <a:gd name="T28" fmla="*/ 11235 w 12559"/>
                  <a:gd name="T29" fmla="*/ 15911 h 20805"/>
                  <a:gd name="T30" fmla="*/ 12559 w 12559"/>
                  <a:gd name="T31" fmla="*/ 13816 h 20805"/>
                  <a:gd name="T32" fmla="*/ 6772 w 12559"/>
                  <a:gd name="T33" fmla="*/ 9684 h 20805"/>
                  <a:gd name="T34" fmla="*/ 4446 w 12559"/>
                  <a:gd name="T35" fmla="*/ 4860 h 20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59" h="20805">
                    <a:moveTo>
                      <a:pt x="4446" y="4860"/>
                    </a:moveTo>
                    <a:cubicBezTo>
                      <a:pt x="3790" y="3109"/>
                      <a:pt x="3560" y="157"/>
                      <a:pt x="3548" y="0"/>
                    </a:cubicBezTo>
                    <a:lnTo>
                      <a:pt x="2160" y="539"/>
                    </a:lnTo>
                    <a:lnTo>
                      <a:pt x="2196" y="6517"/>
                    </a:lnTo>
                    <a:lnTo>
                      <a:pt x="1450" y="710"/>
                    </a:lnTo>
                    <a:lnTo>
                      <a:pt x="41" y="1131"/>
                    </a:lnTo>
                    <a:cubicBezTo>
                      <a:pt x="40" y="1284"/>
                      <a:pt x="0" y="4172"/>
                      <a:pt x="192" y="6803"/>
                    </a:cubicBezTo>
                    <a:cubicBezTo>
                      <a:pt x="356" y="9191"/>
                      <a:pt x="766" y="11195"/>
                      <a:pt x="884" y="13057"/>
                    </a:cubicBezTo>
                    <a:cubicBezTo>
                      <a:pt x="983" y="14856"/>
                      <a:pt x="1388" y="20507"/>
                      <a:pt x="1407" y="20805"/>
                    </a:cubicBezTo>
                    <a:lnTo>
                      <a:pt x="3447" y="20246"/>
                    </a:lnTo>
                    <a:cubicBezTo>
                      <a:pt x="3409" y="20075"/>
                      <a:pt x="2714" y="16820"/>
                      <a:pt x="2552" y="14135"/>
                    </a:cubicBezTo>
                    <a:cubicBezTo>
                      <a:pt x="2432" y="12149"/>
                      <a:pt x="2577" y="10904"/>
                      <a:pt x="3169" y="10298"/>
                    </a:cubicBezTo>
                    <a:cubicBezTo>
                      <a:pt x="3224" y="10243"/>
                      <a:pt x="3284" y="10191"/>
                      <a:pt x="3347" y="10144"/>
                    </a:cubicBezTo>
                    <a:cubicBezTo>
                      <a:pt x="3843" y="9802"/>
                      <a:pt x="5408" y="9978"/>
                      <a:pt x="7518" y="11892"/>
                    </a:cubicBezTo>
                    <a:cubicBezTo>
                      <a:pt x="9497" y="13692"/>
                      <a:pt x="11150" y="15801"/>
                      <a:pt x="11235" y="15911"/>
                    </a:cubicBezTo>
                    <a:lnTo>
                      <a:pt x="12559" y="13816"/>
                    </a:lnTo>
                    <a:cubicBezTo>
                      <a:pt x="12399" y="13771"/>
                      <a:pt x="9382" y="12901"/>
                      <a:pt x="6772" y="9684"/>
                    </a:cubicBezTo>
                    <a:cubicBezTo>
                      <a:pt x="5354" y="7942"/>
                      <a:pt x="5101" y="6596"/>
                      <a:pt x="4446" y="4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79" name="Freeform 69"/>
              <p:cNvSpPr>
                <a:spLocks/>
              </p:cNvSpPr>
              <p:nvPr/>
            </p:nvSpPr>
            <p:spPr bwMode="auto">
              <a:xfrm>
                <a:off x="5961069" y="3000383"/>
                <a:ext cx="117475" cy="173038"/>
              </a:xfrm>
              <a:custGeom>
                <a:avLst/>
                <a:gdLst>
                  <a:gd name="T0" fmla="*/ 3654 w 13612"/>
                  <a:gd name="T1" fmla="*/ 0 h 20092"/>
                  <a:gd name="T2" fmla="*/ 1997 w 13612"/>
                  <a:gd name="T3" fmla="*/ 1303 h 20092"/>
                  <a:gd name="T4" fmla="*/ 4788 w 13612"/>
                  <a:gd name="T5" fmla="*/ 6975 h 20092"/>
                  <a:gd name="T6" fmla="*/ 1363 w 13612"/>
                  <a:gd name="T7" fmla="*/ 1753 h 20092"/>
                  <a:gd name="T8" fmla="*/ 0 w 13612"/>
                  <a:gd name="T9" fmla="*/ 2714 h 20092"/>
                  <a:gd name="T10" fmla="*/ 1938 w 13612"/>
                  <a:gd name="T11" fmla="*/ 6927 h 20092"/>
                  <a:gd name="T12" fmla="*/ 2867 w 13612"/>
                  <a:gd name="T13" fmla="*/ 12293 h 20092"/>
                  <a:gd name="T14" fmla="*/ 522 w 13612"/>
                  <a:gd name="T15" fmla="*/ 19134 h 20092"/>
                  <a:gd name="T16" fmla="*/ 2851 w 13612"/>
                  <a:gd name="T17" fmla="*/ 20092 h 20092"/>
                  <a:gd name="T18" fmla="*/ 3553 w 13612"/>
                  <a:gd name="T19" fmla="*/ 14569 h 20092"/>
                  <a:gd name="T20" fmla="*/ 5103 w 13612"/>
                  <a:gd name="T21" fmla="*/ 11149 h 20092"/>
                  <a:gd name="T22" fmla="*/ 5978 w 13612"/>
                  <a:gd name="T23" fmla="*/ 10653 h 20092"/>
                  <a:gd name="T24" fmla="*/ 8995 w 13612"/>
                  <a:gd name="T25" fmla="*/ 13492 h 20092"/>
                  <a:gd name="T26" fmla="*/ 11878 w 13612"/>
                  <a:gd name="T27" fmla="*/ 19071 h 20092"/>
                  <a:gd name="T28" fmla="*/ 13612 w 13612"/>
                  <a:gd name="T29" fmla="*/ 17664 h 20092"/>
                  <a:gd name="T30" fmla="*/ 9739 w 13612"/>
                  <a:gd name="T31" fmla="*/ 11609 h 20092"/>
                  <a:gd name="T32" fmla="*/ 6614 w 13612"/>
                  <a:gd name="T33" fmla="*/ 6014 h 20092"/>
                  <a:gd name="T34" fmla="*/ 3654 w 13612"/>
                  <a:gd name="T35" fmla="*/ 0 h 20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12" h="20092">
                    <a:moveTo>
                      <a:pt x="3654" y="0"/>
                    </a:moveTo>
                    <a:lnTo>
                      <a:pt x="1997" y="1303"/>
                    </a:lnTo>
                    <a:lnTo>
                      <a:pt x="4788" y="6975"/>
                    </a:lnTo>
                    <a:lnTo>
                      <a:pt x="1363" y="1753"/>
                    </a:lnTo>
                    <a:lnTo>
                      <a:pt x="0" y="2714"/>
                    </a:lnTo>
                    <a:cubicBezTo>
                      <a:pt x="76" y="2835"/>
                      <a:pt x="1451" y="5092"/>
                      <a:pt x="1938" y="6927"/>
                    </a:cubicBezTo>
                    <a:cubicBezTo>
                      <a:pt x="2428" y="8760"/>
                      <a:pt x="3011" y="10016"/>
                      <a:pt x="2867" y="12293"/>
                    </a:cubicBezTo>
                    <a:cubicBezTo>
                      <a:pt x="2617" y="16512"/>
                      <a:pt x="628" y="19002"/>
                      <a:pt x="522" y="19134"/>
                    </a:cubicBezTo>
                    <a:lnTo>
                      <a:pt x="2851" y="20092"/>
                    </a:lnTo>
                    <a:cubicBezTo>
                      <a:pt x="2858" y="19948"/>
                      <a:pt x="2980" y="17223"/>
                      <a:pt x="3553" y="14569"/>
                    </a:cubicBezTo>
                    <a:cubicBezTo>
                      <a:pt x="3940" y="12798"/>
                      <a:pt x="4549" y="11715"/>
                      <a:pt x="5103" y="11149"/>
                    </a:cubicBezTo>
                    <a:cubicBezTo>
                      <a:pt x="5435" y="10809"/>
                      <a:pt x="5748" y="10656"/>
                      <a:pt x="5978" y="10653"/>
                    </a:cubicBezTo>
                    <a:cubicBezTo>
                      <a:pt x="6907" y="10647"/>
                      <a:pt x="7827" y="11611"/>
                      <a:pt x="8995" y="13492"/>
                    </a:cubicBezTo>
                    <a:cubicBezTo>
                      <a:pt x="10458" y="15807"/>
                      <a:pt x="11806" y="18909"/>
                      <a:pt x="11878" y="19071"/>
                    </a:cubicBezTo>
                    <a:lnTo>
                      <a:pt x="13612" y="17664"/>
                    </a:lnTo>
                    <a:cubicBezTo>
                      <a:pt x="13467" y="17435"/>
                      <a:pt x="10724" y="13162"/>
                      <a:pt x="9739" y="11609"/>
                    </a:cubicBezTo>
                    <a:cubicBezTo>
                      <a:pt x="8737" y="10000"/>
                      <a:pt x="7887" y="8106"/>
                      <a:pt x="6614" y="6014"/>
                    </a:cubicBezTo>
                    <a:cubicBezTo>
                      <a:pt x="5218" y="3737"/>
                      <a:pt x="3733" y="187"/>
                      <a:pt x="36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0" name="Freeform 70"/>
              <p:cNvSpPr>
                <a:spLocks/>
              </p:cNvSpPr>
              <p:nvPr/>
            </p:nvSpPr>
            <p:spPr bwMode="auto">
              <a:xfrm>
                <a:off x="5410206" y="2692407"/>
                <a:ext cx="323850" cy="203201"/>
              </a:xfrm>
              <a:custGeom>
                <a:avLst/>
                <a:gdLst>
                  <a:gd name="T0" fmla="*/ 18308 w 37624"/>
                  <a:gd name="T1" fmla="*/ 14487 h 23587"/>
                  <a:gd name="T2" fmla="*/ 28234 w 37624"/>
                  <a:gd name="T3" fmla="*/ 12117 h 23587"/>
                  <a:gd name="T4" fmla="*/ 37624 w 37624"/>
                  <a:gd name="T5" fmla="*/ 12415 h 23587"/>
                  <a:gd name="T6" fmla="*/ 37181 w 37624"/>
                  <a:gd name="T7" fmla="*/ 9613 h 23587"/>
                  <a:gd name="T8" fmla="*/ 26040 w 37624"/>
                  <a:gd name="T9" fmla="*/ 7261 h 23587"/>
                  <a:gd name="T10" fmla="*/ 37154 w 37624"/>
                  <a:gd name="T11" fmla="*/ 8231 h 23587"/>
                  <a:gd name="T12" fmla="*/ 37053 w 37624"/>
                  <a:gd name="T13" fmla="*/ 4547 h 23587"/>
                  <a:gd name="T14" fmla="*/ 26327 w 37624"/>
                  <a:gd name="T15" fmla="*/ 3411 h 23587"/>
                  <a:gd name="T16" fmla="*/ 14401 w 37624"/>
                  <a:gd name="T17" fmla="*/ 2165 h 23587"/>
                  <a:gd name="T18" fmla="*/ 1132 w 37624"/>
                  <a:gd name="T19" fmla="*/ 0 h 23587"/>
                  <a:gd name="T20" fmla="*/ 0 w 37624"/>
                  <a:gd name="T21" fmla="*/ 4031 h 23587"/>
                  <a:gd name="T22" fmla="*/ 11714 w 37624"/>
                  <a:gd name="T23" fmla="*/ 4836 h 23587"/>
                  <a:gd name="T24" fmla="*/ 18829 w 37624"/>
                  <a:gd name="T25" fmla="*/ 7940 h 23587"/>
                  <a:gd name="T26" fmla="*/ 16543 w 37624"/>
                  <a:gd name="T27" fmla="*/ 12769 h 23587"/>
                  <a:gd name="T28" fmla="*/ 13901 w 37624"/>
                  <a:gd name="T29" fmla="*/ 14998 h 23587"/>
                  <a:gd name="T30" fmla="*/ 4919 w 37624"/>
                  <a:gd name="T31" fmla="*/ 20289 h 23587"/>
                  <a:gd name="T32" fmla="*/ 8292 w 37624"/>
                  <a:gd name="T33" fmla="*/ 23587 h 23587"/>
                  <a:gd name="T34" fmla="*/ 11484 w 37624"/>
                  <a:gd name="T35" fmla="*/ 19487 h 23587"/>
                  <a:gd name="T36" fmla="*/ 18308 w 37624"/>
                  <a:gd name="T37" fmla="*/ 14487 h 23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24" h="23587">
                    <a:moveTo>
                      <a:pt x="18308" y="14487"/>
                    </a:moveTo>
                    <a:cubicBezTo>
                      <a:pt x="22118" y="12571"/>
                      <a:pt x="24731" y="12634"/>
                      <a:pt x="28234" y="12117"/>
                    </a:cubicBezTo>
                    <a:cubicBezTo>
                      <a:pt x="31739" y="11613"/>
                      <a:pt x="37330" y="12374"/>
                      <a:pt x="37624" y="12415"/>
                    </a:cubicBezTo>
                    <a:lnTo>
                      <a:pt x="37181" y="9613"/>
                    </a:lnTo>
                    <a:lnTo>
                      <a:pt x="26040" y="7261"/>
                    </a:lnTo>
                    <a:lnTo>
                      <a:pt x="37154" y="8231"/>
                    </a:lnTo>
                    <a:lnTo>
                      <a:pt x="37053" y="4547"/>
                    </a:lnTo>
                    <a:cubicBezTo>
                      <a:pt x="36765" y="4527"/>
                      <a:pt x="31296" y="4119"/>
                      <a:pt x="26327" y="3411"/>
                    </a:cubicBezTo>
                    <a:cubicBezTo>
                      <a:pt x="21805" y="2764"/>
                      <a:pt x="17909" y="2715"/>
                      <a:pt x="14401" y="2165"/>
                    </a:cubicBezTo>
                    <a:cubicBezTo>
                      <a:pt x="11011" y="1635"/>
                      <a:pt x="1624" y="81"/>
                      <a:pt x="1132" y="0"/>
                    </a:cubicBezTo>
                    <a:lnTo>
                      <a:pt x="0" y="4031"/>
                    </a:lnTo>
                    <a:cubicBezTo>
                      <a:pt x="332" y="4033"/>
                      <a:pt x="6657" y="4056"/>
                      <a:pt x="11714" y="4836"/>
                    </a:cubicBezTo>
                    <a:cubicBezTo>
                      <a:pt x="15817" y="5472"/>
                      <a:pt x="18152" y="6337"/>
                      <a:pt x="18829" y="7940"/>
                    </a:cubicBezTo>
                    <a:cubicBezTo>
                      <a:pt x="19169" y="8736"/>
                      <a:pt x="18698" y="10564"/>
                      <a:pt x="16543" y="12769"/>
                    </a:cubicBezTo>
                    <a:cubicBezTo>
                      <a:pt x="15848" y="13479"/>
                      <a:pt x="14978" y="14230"/>
                      <a:pt x="13901" y="14998"/>
                    </a:cubicBezTo>
                    <a:cubicBezTo>
                      <a:pt x="9753" y="17954"/>
                      <a:pt x="5159" y="20172"/>
                      <a:pt x="4919" y="20289"/>
                    </a:cubicBezTo>
                    <a:lnTo>
                      <a:pt x="8292" y="23587"/>
                    </a:lnTo>
                    <a:cubicBezTo>
                      <a:pt x="8341" y="23493"/>
                      <a:pt x="9284" y="21735"/>
                      <a:pt x="11484" y="19487"/>
                    </a:cubicBezTo>
                    <a:cubicBezTo>
                      <a:pt x="13089" y="17846"/>
                      <a:pt x="15335" y="15991"/>
                      <a:pt x="18308" y="144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1" name="Freeform 71"/>
              <p:cNvSpPr>
                <a:spLocks/>
              </p:cNvSpPr>
              <p:nvPr/>
            </p:nvSpPr>
            <p:spPr bwMode="auto">
              <a:xfrm>
                <a:off x="5588007" y="2590807"/>
                <a:ext cx="25400" cy="28575"/>
              </a:xfrm>
              <a:custGeom>
                <a:avLst/>
                <a:gdLst>
                  <a:gd name="T0" fmla="*/ 527 w 3034"/>
                  <a:gd name="T1" fmla="*/ 605 h 3152"/>
                  <a:gd name="T2" fmla="*/ 334 w 3034"/>
                  <a:gd name="T3" fmla="*/ 2300 h 3152"/>
                  <a:gd name="T4" fmla="*/ 2243 w 3034"/>
                  <a:gd name="T5" fmla="*/ 2758 h 3152"/>
                  <a:gd name="T6" fmla="*/ 2506 w 3034"/>
                  <a:gd name="T7" fmla="*/ 2546 h 3152"/>
                  <a:gd name="T8" fmla="*/ 2700 w 3034"/>
                  <a:gd name="T9" fmla="*/ 852 h 3152"/>
                  <a:gd name="T10" fmla="*/ 793 w 3034"/>
                  <a:gd name="T11" fmla="*/ 393 h 3152"/>
                  <a:gd name="T12" fmla="*/ 527 w 3034"/>
                  <a:gd name="T13" fmla="*/ 605 h 3152"/>
                </a:gdLst>
                <a:ahLst/>
                <a:cxnLst>
                  <a:cxn ang="0">
                    <a:pos x="T0" y="T1"/>
                  </a:cxn>
                  <a:cxn ang="0">
                    <a:pos x="T2" y="T3"/>
                  </a:cxn>
                  <a:cxn ang="0">
                    <a:pos x="T4" y="T5"/>
                  </a:cxn>
                  <a:cxn ang="0">
                    <a:pos x="T6" y="T7"/>
                  </a:cxn>
                  <a:cxn ang="0">
                    <a:pos x="T8" y="T9"/>
                  </a:cxn>
                  <a:cxn ang="0">
                    <a:pos x="T10" y="T11"/>
                  </a:cxn>
                  <a:cxn ang="0">
                    <a:pos x="T12" y="T13"/>
                  </a:cxn>
                </a:cxnLst>
                <a:rect l="0" t="0" r="r" b="b"/>
                <a:pathLst>
                  <a:path w="3034" h="3152">
                    <a:moveTo>
                      <a:pt x="527" y="605"/>
                    </a:moveTo>
                    <a:cubicBezTo>
                      <a:pt x="95" y="1047"/>
                      <a:pt x="0" y="1743"/>
                      <a:pt x="334" y="2300"/>
                    </a:cubicBezTo>
                    <a:cubicBezTo>
                      <a:pt x="735" y="2949"/>
                      <a:pt x="1587" y="3152"/>
                      <a:pt x="2243" y="2758"/>
                    </a:cubicBezTo>
                    <a:cubicBezTo>
                      <a:pt x="2340" y="2697"/>
                      <a:pt x="2428" y="2627"/>
                      <a:pt x="2506" y="2546"/>
                    </a:cubicBezTo>
                    <a:cubicBezTo>
                      <a:pt x="2939" y="2104"/>
                      <a:pt x="3034" y="1411"/>
                      <a:pt x="2700" y="852"/>
                    </a:cubicBezTo>
                    <a:cubicBezTo>
                      <a:pt x="2301" y="203"/>
                      <a:pt x="1449" y="0"/>
                      <a:pt x="793" y="393"/>
                    </a:cubicBezTo>
                    <a:cubicBezTo>
                      <a:pt x="696" y="454"/>
                      <a:pt x="606" y="526"/>
                      <a:pt x="527"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2" name="Freeform 72"/>
              <p:cNvSpPr>
                <a:spLocks/>
              </p:cNvSpPr>
              <p:nvPr/>
            </p:nvSpPr>
            <p:spPr bwMode="auto">
              <a:xfrm>
                <a:off x="5556256" y="2547944"/>
                <a:ext cx="103188" cy="150813"/>
              </a:xfrm>
              <a:custGeom>
                <a:avLst/>
                <a:gdLst>
                  <a:gd name="T0" fmla="*/ 2770 w 11968"/>
                  <a:gd name="T1" fmla="*/ 12058 h 17498"/>
                  <a:gd name="T2" fmla="*/ 2500 w 11968"/>
                  <a:gd name="T3" fmla="*/ 17449 h 17498"/>
                  <a:gd name="T4" fmla="*/ 3933 w 11968"/>
                  <a:gd name="T5" fmla="*/ 17473 h 17498"/>
                  <a:gd name="T6" fmla="*/ 4736 w 11968"/>
                  <a:gd name="T7" fmla="*/ 13549 h 17498"/>
                  <a:gd name="T8" fmla="*/ 6831 w 11968"/>
                  <a:gd name="T9" fmla="*/ 9326 h 17498"/>
                  <a:gd name="T10" fmla="*/ 7469 w 11968"/>
                  <a:gd name="T11" fmla="*/ 8620 h 17498"/>
                  <a:gd name="T12" fmla="*/ 11968 w 11968"/>
                  <a:gd name="T13" fmla="*/ 5760 h 17498"/>
                  <a:gd name="T14" fmla="*/ 10832 w 11968"/>
                  <a:gd name="T15" fmla="*/ 3898 h 17498"/>
                  <a:gd name="T16" fmla="*/ 8821 w 11968"/>
                  <a:gd name="T17" fmla="*/ 6138 h 17498"/>
                  <a:gd name="T18" fmla="*/ 7514 w 11968"/>
                  <a:gd name="T19" fmla="*/ 7392 h 17498"/>
                  <a:gd name="T20" fmla="*/ 3828 w 11968"/>
                  <a:gd name="T21" fmla="*/ 8879 h 17498"/>
                  <a:gd name="T22" fmla="*/ 3163 w 11968"/>
                  <a:gd name="T23" fmla="*/ 5358 h 17498"/>
                  <a:gd name="T24" fmla="*/ 4026 w 11968"/>
                  <a:gd name="T25" fmla="*/ 0 h 17498"/>
                  <a:gd name="T26" fmla="*/ 2087 w 11968"/>
                  <a:gd name="T27" fmla="*/ 92 h 17498"/>
                  <a:gd name="T28" fmla="*/ 1684 w 11968"/>
                  <a:gd name="T29" fmla="*/ 6291 h 17498"/>
                  <a:gd name="T30" fmla="*/ 1007 w 11968"/>
                  <a:gd name="T31" fmla="*/ 11788 h 17498"/>
                  <a:gd name="T32" fmla="*/ 0 w 11968"/>
                  <a:gd name="T33" fmla="*/ 17498 h 17498"/>
                  <a:gd name="T34" fmla="*/ 1821 w 11968"/>
                  <a:gd name="T35" fmla="*/ 17440 h 17498"/>
                  <a:gd name="T36" fmla="*/ 2770 w 11968"/>
                  <a:gd name="T37" fmla="*/ 12058 h 17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68" h="17498">
                    <a:moveTo>
                      <a:pt x="2770" y="12058"/>
                    </a:moveTo>
                    <a:lnTo>
                      <a:pt x="2500" y="17449"/>
                    </a:lnTo>
                    <a:lnTo>
                      <a:pt x="3933" y="17473"/>
                    </a:lnTo>
                    <a:cubicBezTo>
                      <a:pt x="3943" y="17352"/>
                      <a:pt x="4143" y="15077"/>
                      <a:pt x="4736" y="13549"/>
                    </a:cubicBezTo>
                    <a:cubicBezTo>
                      <a:pt x="5331" y="12022"/>
                      <a:pt x="5572" y="10841"/>
                      <a:pt x="6831" y="9326"/>
                    </a:cubicBezTo>
                    <a:cubicBezTo>
                      <a:pt x="7040" y="9074"/>
                      <a:pt x="7256" y="8839"/>
                      <a:pt x="7469" y="8620"/>
                    </a:cubicBezTo>
                    <a:cubicBezTo>
                      <a:pt x="9644" y="6395"/>
                      <a:pt x="11853" y="5793"/>
                      <a:pt x="11968" y="5760"/>
                    </a:cubicBezTo>
                    <a:lnTo>
                      <a:pt x="10832" y="3898"/>
                    </a:lnTo>
                    <a:cubicBezTo>
                      <a:pt x="10789" y="3951"/>
                      <a:pt x="9978" y="4957"/>
                      <a:pt x="8821" y="6138"/>
                    </a:cubicBezTo>
                    <a:cubicBezTo>
                      <a:pt x="8415" y="6555"/>
                      <a:pt x="7971" y="6986"/>
                      <a:pt x="7514" y="7392"/>
                    </a:cubicBezTo>
                    <a:cubicBezTo>
                      <a:pt x="5644" y="9053"/>
                      <a:pt x="4254" y="9198"/>
                      <a:pt x="3828" y="8879"/>
                    </a:cubicBezTo>
                    <a:cubicBezTo>
                      <a:pt x="3181" y="8404"/>
                      <a:pt x="3030" y="7272"/>
                      <a:pt x="3163" y="5358"/>
                    </a:cubicBezTo>
                    <a:cubicBezTo>
                      <a:pt x="3348" y="3002"/>
                      <a:pt x="3990" y="151"/>
                      <a:pt x="4026" y="0"/>
                    </a:cubicBezTo>
                    <a:lnTo>
                      <a:pt x="2087" y="92"/>
                    </a:lnTo>
                    <a:cubicBezTo>
                      <a:pt x="2074" y="324"/>
                      <a:pt x="1803" y="4705"/>
                      <a:pt x="1684" y="6291"/>
                    </a:cubicBezTo>
                    <a:cubicBezTo>
                      <a:pt x="1566" y="7926"/>
                      <a:pt x="1188" y="9685"/>
                      <a:pt x="1007" y="11788"/>
                    </a:cubicBezTo>
                    <a:cubicBezTo>
                      <a:pt x="816" y="14090"/>
                      <a:pt x="42" y="17327"/>
                      <a:pt x="0" y="17498"/>
                    </a:cubicBezTo>
                    <a:lnTo>
                      <a:pt x="1821" y="17440"/>
                    </a:lnTo>
                    <a:lnTo>
                      <a:pt x="2770" y="120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3" name="Freeform 73"/>
              <p:cNvSpPr>
                <a:spLocks/>
              </p:cNvSpPr>
              <p:nvPr/>
            </p:nvSpPr>
            <p:spPr bwMode="auto">
              <a:xfrm>
                <a:off x="6148395" y="3068646"/>
                <a:ext cx="42863" cy="44450"/>
              </a:xfrm>
              <a:custGeom>
                <a:avLst/>
                <a:gdLst>
                  <a:gd name="T0" fmla="*/ 4074 w 4935"/>
                  <a:gd name="T1" fmla="*/ 4116 h 5100"/>
                  <a:gd name="T2" fmla="*/ 4318 w 4935"/>
                  <a:gd name="T3" fmla="*/ 1274 h 5100"/>
                  <a:gd name="T4" fmla="*/ 1200 w 4935"/>
                  <a:gd name="T5" fmla="*/ 703 h 5100"/>
                  <a:gd name="T6" fmla="*/ 864 w 4935"/>
                  <a:gd name="T7" fmla="*/ 985 h 5100"/>
                  <a:gd name="T8" fmla="*/ 620 w 4935"/>
                  <a:gd name="T9" fmla="*/ 3819 h 5100"/>
                  <a:gd name="T10" fmla="*/ 3741 w 4935"/>
                  <a:gd name="T11" fmla="*/ 4396 h 5100"/>
                  <a:gd name="T12" fmla="*/ 4074 w 4935"/>
                  <a:gd name="T13" fmla="*/ 4116 h 5100"/>
                </a:gdLst>
                <a:ahLst/>
                <a:cxnLst>
                  <a:cxn ang="0">
                    <a:pos x="T0" y="T1"/>
                  </a:cxn>
                  <a:cxn ang="0">
                    <a:pos x="T2" y="T3"/>
                  </a:cxn>
                  <a:cxn ang="0">
                    <a:pos x="T4" y="T5"/>
                  </a:cxn>
                  <a:cxn ang="0">
                    <a:pos x="T6" y="T7"/>
                  </a:cxn>
                  <a:cxn ang="0">
                    <a:pos x="T8" y="T9"/>
                  </a:cxn>
                  <a:cxn ang="0">
                    <a:pos x="T10" y="T11"/>
                  </a:cxn>
                  <a:cxn ang="0">
                    <a:pos x="T12" y="T13"/>
                  </a:cxn>
                </a:cxnLst>
                <a:rect l="0" t="0" r="r" b="b"/>
                <a:pathLst>
                  <a:path w="4935" h="5100">
                    <a:moveTo>
                      <a:pt x="4074" y="4116"/>
                    </a:moveTo>
                    <a:cubicBezTo>
                      <a:pt x="4809" y="3363"/>
                      <a:pt x="4935" y="2173"/>
                      <a:pt x="4318" y="1274"/>
                    </a:cubicBezTo>
                    <a:cubicBezTo>
                      <a:pt x="3612" y="253"/>
                      <a:pt x="2221" y="0"/>
                      <a:pt x="1200" y="703"/>
                    </a:cubicBezTo>
                    <a:cubicBezTo>
                      <a:pt x="1078" y="791"/>
                      <a:pt x="965" y="882"/>
                      <a:pt x="864" y="985"/>
                    </a:cubicBezTo>
                    <a:cubicBezTo>
                      <a:pt x="131" y="1736"/>
                      <a:pt x="0" y="2920"/>
                      <a:pt x="620" y="3819"/>
                    </a:cubicBezTo>
                    <a:cubicBezTo>
                      <a:pt x="1324" y="4842"/>
                      <a:pt x="2722" y="5100"/>
                      <a:pt x="3741" y="4396"/>
                    </a:cubicBezTo>
                    <a:cubicBezTo>
                      <a:pt x="3864" y="4312"/>
                      <a:pt x="3973" y="4218"/>
                      <a:pt x="4074" y="4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4" name="Freeform 74"/>
              <p:cNvSpPr>
                <a:spLocks/>
              </p:cNvSpPr>
              <p:nvPr/>
            </p:nvSpPr>
            <p:spPr bwMode="auto">
              <a:xfrm>
                <a:off x="5902332" y="2832107"/>
                <a:ext cx="104775" cy="106363"/>
              </a:xfrm>
              <a:custGeom>
                <a:avLst/>
                <a:gdLst>
                  <a:gd name="T0" fmla="*/ 10019 w 12259"/>
                  <a:gd name="T1" fmla="*/ 2143 h 12254"/>
                  <a:gd name="T2" fmla="*/ 2149 w 12259"/>
                  <a:gd name="T3" fmla="*/ 2236 h 12254"/>
                  <a:gd name="T4" fmla="*/ 2239 w 12259"/>
                  <a:gd name="T5" fmla="*/ 10101 h 12254"/>
                  <a:gd name="T6" fmla="*/ 10109 w 12259"/>
                  <a:gd name="T7" fmla="*/ 10022 h 12254"/>
                  <a:gd name="T8" fmla="*/ 10019 w 12259"/>
                  <a:gd name="T9" fmla="*/ 2143 h 12254"/>
                </a:gdLst>
                <a:ahLst/>
                <a:cxnLst>
                  <a:cxn ang="0">
                    <a:pos x="T0" y="T1"/>
                  </a:cxn>
                  <a:cxn ang="0">
                    <a:pos x="T2" y="T3"/>
                  </a:cxn>
                  <a:cxn ang="0">
                    <a:pos x="T4" y="T5"/>
                  </a:cxn>
                  <a:cxn ang="0">
                    <a:pos x="T6" y="T7"/>
                  </a:cxn>
                  <a:cxn ang="0">
                    <a:pos x="T8" y="T9"/>
                  </a:cxn>
                </a:cxnLst>
                <a:rect l="0" t="0" r="r" b="b"/>
                <a:pathLst>
                  <a:path w="12259" h="12254">
                    <a:moveTo>
                      <a:pt x="10019" y="2143"/>
                    </a:moveTo>
                    <a:cubicBezTo>
                      <a:pt x="7827" y="0"/>
                      <a:pt x="4299" y="38"/>
                      <a:pt x="2149" y="2236"/>
                    </a:cubicBezTo>
                    <a:cubicBezTo>
                      <a:pt x="0" y="4436"/>
                      <a:pt x="46" y="7957"/>
                      <a:pt x="2239" y="10101"/>
                    </a:cubicBezTo>
                    <a:cubicBezTo>
                      <a:pt x="4441" y="12254"/>
                      <a:pt x="7960" y="12220"/>
                      <a:pt x="10109" y="10022"/>
                    </a:cubicBezTo>
                    <a:cubicBezTo>
                      <a:pt x="12259" y="7822"/>
                      <a:pt x="12221" y="4294"/>
                      <a:pt x="10019" y="2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5" name="Freeform 75"/>
              <p:cNvSpPr>
                <a:spLocks/>
              </p:cNvSpPr>
              <p:nvPr/>
            </p:nvSpPr>
            <p:spPr bwMode="auto">
              <a:xfrm>
                <a:off x="6075370" y="2935295"/>
                <a:ext cx="157163" cy="247651"/>
              </a:xfrm>
              <a:custGeom>
                <a:avLst/>
                <a:gdLst>
                  <a:gd name="T0" fmla="*/ 14308 w 18310"/>
                  <a:gd name="T1" fmla="*/ 9051 h 28679"/>
                  <a:gd name="T2" fmla="*/ 14282 w 18310"/>
                  <a:gd name="T3" fmla="*/ 302 h 28679"/>
                  <a:gd name="T4" fmla="*/ 11951 w 18310"/>
                  <a:gd name="T5" fmla="*/ 390 h 28679"/>
                  <a:gd name="T6" fmla="*/ 10997 w 18310"/>
                  <a:gd name="T7" fmla="*/ 6814 h 28679"/>
                  <a:gd name="T8" fmla="*/ 7980 w 18310"/>
                  <a:gd name="T9" fmla="*/ 13835 h 28679"/>
                  <a:gd name="T10" fmla="*/ 6274 w 18310"/>
                  <a:gd name="T11" fmla="*/ 15838 h 28679"/>
                  <a:gd name="T12" fmla="*/ 0 w 18310"/>
                  <a:gd name="T13" fmla="*/ 20068 h 28679"/>
                  <a:gd name="T14" fmla="*/ 2004 w 18310"/>
                  <a:gd name="T15" fmla="*/ 22974 h 28679"/>
                  <a:gd name="T16" fmla="*/ 6664 w 18310"/>
                  <a:gd name="T17" fmla="*/ 17419 h 28679"/>
                  <a:gd name="T18" fmla="*/ 7050 w 18310"/>
                  <a:gd name="T19" fmla="*/ 17029 h 28679"/>
                  <a:gd name="T20" fmla="*/ 12881 w 18310"/>
                  <a:gd name="T21" fmla="*/ 14285 h 28679"/>
                  <a:gd name="T22" fmla="*/ 14266 w 18310"/>
                  <a:gd name="T23" fmla="*/ 19930 h 28679"/>
                  <a:gd name="T24" fmla="*/ 13369 w 18310"/>
                  <a:gd name="T25" fmla="*/ 28679 h 28679"/>
                  <a:gd name="T26" fmla="*/ 16495 w 18310"/>
                  <a:gd name="T27" fmla="*/ 28355 h 28679"/>
                  <a:gd name="T28" fmla="*/ 16583 w 18310"/>
                  <a:gd name="T29" fmla="*/ 18289 h 28679"/>
                  <a:gd name="T30" fmla="*/ 17190 w 18310"/>
                  <a:gd name="T31" fmla="*/ 9333 h 28679"/>
                  <a:gd name="T32" fmla="*/ 18310 w 18310"/>
                  <a:gd name="T33" fmla="*/ 0 h 28679"/>
                  <a:gd name="T34" fmla="*/ 15364 w 18310"/>
                  <a:gd name="T35" fmla="*/ 265 h 28679"/>
                  <a:gd name="T36" fmla="*/ 14308 w 18310"/>
                  <a:gd name="T37" fmla="*/ 9051 h 28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10" h="28679">
                    <a:moveTo>
                      <a:pt x="14308" y="9051"/>
                    </a:moveTo>
                    <a:lnTo>
                      <a:pt x="14282" y="302"/>
                    </a:lnTo>
                    <a:lnTo>
                      <a:pt x="11951" y="390"/>
                    </a:lnTo>
                    <a:cubicBezTo>
                      <a:pt x="11944" y="585"/>
                      <a:pt x="11822" y="4292"/>
                      <a:pt x="10997" y="6814"/>
                    </a:cubicBezTo>
                    <a:cubicBezTo>
                      <a:pt x="10172" y="9335"/>
                      <a:pt x="9885" y="11271"/>
                      <a:pt x="7980" y="13835"/>
                    </a:cubicBezTo>
                    <a:cubicBezTo>
                      <a:pt x="7430" y="14580"/>
                      <a:pt x="6853" y="15246"/>
                      <a:pt x="6274" y="15838"/>
                    </a:cubicBezTo>
                    <a:cubicBezTo>
                      <a:pt x="3172" y="19010"/>
                      <a:pt x="158" y="20013"/>
                      <a:pt x="0" y="20068"/>
                    </a:cubicBezTo>
                    <a:lnTo>
                      <a:pt x="2004" y="22974"/>
                    </a:lnTo>
                    <a:cubicBezTo>
                      <a:pt x="2108" y="22827"/>
                      <a:pt x="4126" y="20014"/>
                      <a:pt x="6664" y="17419"/>
                    </a:cubicBezTo>
                    <a:cubicBezTo>
                      <a:pt x="6792" y="17288"/>
                      <a:pt x="6921" y="17157"/>
                      <a:pt x="7050" y="17029"/>
                    </a:cubicBezTo>
                    <a:cubicBezTo>
                      <a:pt x="9935" y="14166"/>
                      <a:pt x="12169" y="13826"/>
                      <a:pt x="12881" y="14285"/>
                    </a:cubicBezTo>
                    <a:cubicBezTo>
                      <a:pt x="13984" y="14995"/>
                      <a:pt x="14322" y="16819"/>
                      <a:pt x="14266" y="19930"/>
                    </a:cubicBezTo>
                    <a:cubicBezTo>
                      <a:pt x="14203" y="23762"/>
                      <a:pt x="13411" y="28431"/>
                      <a:pt x="13369" y="28679"/>
                    </a:cubicBezTo>
                    <a:lnTo>
                      <a:pt x="16495" y="28355"/>
                    </a:lnTo>
                    <a:cubicBezTo>
                      <a:pt x="16497" y="27981"/>
                      <a:pt x="16545" y="20864"/>
                      <a:pt x="16583" y="18289"/>
                    </a:cubicBezTo>
                    <a:cubicBezTo>
                      <a:pt x="16630" y="15634"/>
                      <a:pt x="17088" y="12757"/>
                      <a:pt x="17190" y="9333"/>
                    </a:cubicBezTo>
                    <a:cubicBezTo>
                      <a:pt x="17296" y="5579"/>
                      <a:pt x="18260" y="281"/>
                      <a:pt x="18310" y="0"/>
                    </a:cubicBezTo>
                    <a:lnTo>
                      <a:pt x="15364" y="265"/>
                    </a:lnTo>
                    <a:lnTo>
                      <a:pt x="14308" y="90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6" name="Freeform 76"/>
              <p:cNvSpPr>
                <a:spLocks/>
              </p:cNvSpPr>
              <p:nvPr/>
            </p:nvSpPr>
            <p:spPr bwMode="auto">
              <a:xfrm>
                <a:off x="5737232" y="2730507"/>
                <a:ext cx="606426" cy="377826"/>
              </a:xfrm>
              <a:custGeom>
                <a:avLst/>
                <a:gdLst>
                  <a:gd name="T0" fmla="*/ 48783 w 70300"/>
                  <a:gd name="T1" fmla="*/ 13456 h 43781"/>
                  <a:gd name="T2" fmla="*/ 69424 w 70300"/>
                  <a:gd name="T3" fmla="*/ 15259 h 43781"/>
                  <a:gd name="T4" fmla="*/ 69022 w 70300"/>
                  <a:gd name="T5" fmla="*/ 10059 h 43781"/>
                  <a:gd name="T6" fmla="*/ 49319 w 70300"/>
                  <a:gd name="T7" fmla="*/ 6312 h 43781"/>
                  <a:gd name="T8" fmla="*/ 27177 w 70300"/>
                  <a:gd name="T9" fmla="*/ 3999 h 43781"/>
                  <a:gd name="T10" fmla="*/ 0 w 70300"/>
                  <a:gd name="T11" fmla="*/ 0 h 43781"/>
                  <a:gd name="T12" fmla="*/ 422 w 70300"/>
                  <a:gd name="T13" fmla="*/ 7464 h 43781"/>
                  <a:gd name="T14" fmla="*/ 22186 w 70300"/>
                  <a:gd name="T15" fmla="*/ 8965 h 43781"/>
                  <a:gd name="T16" fmla="*/ 35392 w 70300"/>
                  <a:gd name="T17" fmla="*/ 14729 h 43781"/>
                  <a:gd name="T18" fmla="*/ 31158 w 70300"/>
                  <a:gd name="T19" fmla="*/ 23675 h 43781"/>
                  <a:gd name="T20" fmla="*/ 26237 w 70300"/>
                  <a:gd name="T21" fmla="*/ 27823 h 43781"/>
                  <a:gd name="T22" fmla="*/ 9561 w 70300"/>
                  <a:gd name="T23" fmla="*/ 37654 h 43781"/>
                  <a:gd name="T24" fmla="*/ 15826 w 70300"/>
                  <a:gd name="T25" fmla="*/ 43781 h 43781"/>
                  <a:gd name="T26" fmla="*/ 21757 w 70300"/>
                  <a:gd name="T27" fmla="*/ 36164 h 43781"/>
                  <a:gd name="T28" fmla="*/ 34429 w 70300"/>
                  <a:gd name="T29" fmla="*/ 26885 h 43781"/>
                  <a:gd name="T30" fmla="*/ 52858 w 70300"/>
                  <a:gd name="T31" fmla="*/ 22489 h 43781"/>
                  <a:gd name="T32" fmla="*/ 70300 w 70300"/>
                  <a:gd name="T33" fmla="*/ 23043 h 43781"/>
                  <a:gd name="T34" fmla="*/ 69484 w 70300"/>
                  <a:gd name="T35" fmla="*/ 17832 h 43781"/>
                  <a:gd name="T36" fmla="*/ 48783 w 70300"/>
                  <a:gd name="T37" fmla="*/ 13456 h 43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300" h="43781">
                    <a:moveTo>
                      <a:pt x="48783" y="13456"/>
                    </a:moveTo>
                    <a:lnTo>
                      <a:pt x="69424" y="15259"/>
                    </a:lnTo>
                    <a:lnTo>
                      <a:pt x="69022" y="10059"/>
                    </a:lnTo>
                    <a:cubicBezTo>
                      <a:pt x="68497" y="9937"/>
                      <a:pt x="58540" y="7624"/>
                      <a:pt x="49319" y="6312"/>
                    </a:cubicBezTo>
                    <a:cubicBezTo>
                      <a:pt x="40924" y="5114"/>
                      <a:pt x="33697" y="5011"/>
                      <a:pt x="27177" y="3999"/>
                    </a:cubicBezTo>
                    <a:cubicBezTo>
                      <a:pt x="20865" y="3014"/>
                      <a:pt x="1044" y="153"/>
                      <a:pt x="0" y="0"/>
                    </a:cubicBezTo>
                    <a:lnTo>
                      <a:pt x="422" y="7464"/>
                    </a:lnTo>
                    <a:cubicBezTo>
                      <a:pt x="1040" y="7466"/>
                      <a:pt x="12789" y="7515"/>
                      <a:pt x="22186" y="8965"/>
                    </a:cubicBezTo>
                    <a:cubicBezTo>
                      <a:pt x="29806" y="10140"/>
                      <a:pt x="34131" y="11745"/>
                      <a:pt x="35392" y="14729"/>
                    </a:cubicBezTo>
                    <a:cubicBezTo>
                      <a:pt x="36021" y="16201"/>
                      <a:pt x="35153" y="19590"/>
                      <a:pt x="31158" y="23675"/>
                    </a:cubicBezTo>
                    <a:cubicBezTo>
                      <a:pt x="29864" y="25000"/>
                      <a:pt x="28243" y="26396"/>
                      <a:pt x="26237" y="27823"/>
                    </a:cubicBezTo>
                    <a:cubicBezTo>
                      <a:pt x="18542" y="33312"/>
                      <a:pt x="10008" y="37438"/>
                      <a:pt x="9561" y="37654"/>
                    </a:cubicBezTo>
                    <a:lnTo>
                      <a:pt x="15826" y="43781"/>
                    </a:lnTo>
                    <a:cubicBezTo>
                      <a:pt x="15919" y="43610"/>
                      <a:pt x="17673" y="40341"/>
                      <a:pt x="21757" y="36164"/>
                    </a:cubicBezTo>
                    <a:cubicBezTo>
                      <a:pt x="24740" y="33114"/>
                      <a:pt x="28911" y="29674"/>
                      <a:pt x="34429" y="26885"/>
                    </a:cubicBezTo>
                    <a:cubicBezTo>
                      <a:pt x="41506" y="23319"/>
                      <a:pt x="46344" y="23442"/>
                      <a:pt x="52858" y="22489"/>
                    </a:cubicBezTo>
                    <a:cubicBezTo>
                      <a:pt x="59369" y="21535"/>
                      <a:pt x="69753" y="22967"/>
                      <a:pt x="70300" y="23043"/>
                    </a:cubicBezTo>
                    <a:lnTo>
                      <a:pt x="69484" y="17832"/>
                    </a:lnTo>
                    <a:lnTo>
                      <a:pt x="48783" y="13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7" name="Freeform 77"/>
              <p:cNvSpPr>
                <a:spLocks/>
              </p:cNvSpPr>
              <p:nvPr/>
            </p:nvSpPr>
            <p:spPr bwMode="auto">
              <a:xfrm>
                <a:off x="6021395" y="2279656"/>
                <a:ext cx="46038" cy="42863"/>
              </a:xfrm>
              <a:custGeom>
                <a:avLst/>
                <a:gdLst>
                  <a:gd name="T0" fmla="*/ 2355 w 5408"/>
                  <a:gd name="T1" fmla="*/ 4842 h 4966"/>
                  <a:gd name="T2" fmla="*/ 4626 w 5408"/>
                  <a:gd name="T3" fmla="*/ 3888 h 4966"/>
                  <a:gd name="T4" fmla="*/ 4112 w 5408"/>
                  <a:gd name="T5" fmla="*/ 556 h 4966"/>
                  <a:gd name="T6" fmla="*/ 3054 w 5408"/>
                  <a:gd name="T7" fmla="*/ 124 h 4966"/>
                  <a:gd name="T8" fmla="*/ 782 w 5408"/>
                  <a:gd name="T9" fmla="*/ 1080 h 4966"/>
                  <a:gd name="T10" fmla="*/ 1298 w 5408"/>
                  <a:gd name="T11" fmla="*/ 4411 h 4966"/>
                  <a:gd name="T12" fmla="*/ 2355 w 5408"/>
                  <a:gd name="T13" fmla="*/ 4842 h 4966"/>
                </a:gdLst>
                <a:ahLst/>
                <a:cxnLst>
                  <a:cxn ang="0">
                    <a:pos x="T0" y="T1"/>
                  </a:cxn>
                  <a:cxn ang="0">
                    <a:pos x="T2" y="T3"/>
                  </a:cxn>
                  <a:cxn ang="0">
                    <a:pos x="T4" y="T5"/>
                  </a:cxn>
                  <a:cxn ang="0">
                    <a:pos x="T6" y="T7"/>
                  </a:cxn>
                  <a:cxn ang="0">
                    <a:pos x="T8" y="T9"/>
                  </a:cxn>
                  <a:cxn ang="0">
                    <a:pos x="T10" y="T11"/>
                  </a:cxn>
                  <a:cxn ang="0">
                    <a:pos x="T12" y="T13"/>
                  </a:cxn>
                </a:cxnLst>
                <a:rect l="0" t="0" r="r" b="b"/>
                <a:pathLst>
                  <a:path w="5408" h="4966">
                    <a:moveTo>
                      <a:pt x="2355" y="4842"/>
                    </a:moveTo>
                    <a:cubicBezTo>
                      <a:pt x="3203" y="4966"/>
                      <a:pt x="4089" y="4628"/>
                      <a:pt x="4626" y="3888"/>
                    </a:cubicBezTo>
                    <a:cubicBezTo>
                      <a:pt x="5408" y="2826"/>
                      <a:pt x="5175" y="1337"/>
                      <a:pt x="4112" y="556"/>
                    </a:cubicBezTo>
                    <a:cubicBezTo>
                      <a:pt x="3787" y="322"/>
                      <a:pt x="3424" y="178"/>
                      <a:pt x="3054" y="124"/>
                    </a:cubicBezTo>
                    <a:cubicBezTo>
                      <a:pt x="2207" y="0"/>
                      <a:pt x="1320" y="340"/>
                      <a:pt x="782" y="1080"/>
                    </a:cubicBezTo>
                    <a:cubicBezTo>
                      <a:pt x="0" y="2144"/>
                      <a:pt x="234" y="3638"/>
                      <a:pt x="1298" y="4411"/>
                    </a:cubicBezTo>
                    <a:cubicBezTo>
                      <a:pt x="1620" y="4644"/>
                      <a:pt x="1983" y="4788"/>
                      <a:pt x="2355" y="4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8" name="Freeform 78"/>
              <p:cNvSpPr>
                <a:spLocks/>
              </p:cNvSpPr>
              <p:nvPr/>
            </p:nvSpPr>
            <p:spPr bwMode="auto">
              <a:xfrm>
                <a:off x="6137282" y="2146306"/>
                <a:ext cx="22225" cy="20638"/>
              </a:xfrm>
              <a:custGeom>
                <a:avLst/>
                <a:gdLst>
                  <a:gd name="T0" fmla="*/ 548 w 2653"/>
                  <a:gd name="T1" fmla="*/ 2132 h 2466"/>
                  <a:gd name="T2" fmla="*/ 1154 w 2653"/>
                  <a:gd name="T3" fmla="*/ 2410 h 2466"/>
                  <a:gd name="T4" fmla="*/ 2223 w 2653"/>
                  <a:gd name="T5" fmla="*/ 2020 h 2466"/>
                  <a:gd name="T6" fmla="*/ 2106 w 2653"/>
                  <a:gd name="T7" fmla="*/ 341 h 2466"/>
                  <a:gd name="T8" fmla="*/ 1497 w 2653"/>
                  <a:gd name="T9" fmla="*/ 58 h 2466"/>
                  <a:gd name="T10" fmla="*/ 430 w 2653"/>
                  <a:gd name="T11" fmla="*/ 453 h 2466"/>
                  <a:gd name="T12" fmla="*/ 548 w 2653"/>
                  <a:gd name="T13" fmla="*/ 2132 h 2466"/>
                </a:gdLst>
                <a:ahLst/>
                <a:cxnLst>
                  <a:cxn ang="0">
                    <a:pos x="T0" y="T1"/>
                  </a:cxn>
                  <a:cxn ang="0">
                    <a:pos x="T2" y="T3"/>
                  </a:cxn>
                  <a:cxn ang="0">
                    <a:pos x="T4" y="T5"/>
                  </a:cxn>
                  <a:cxn ang="0">
                    <a:pos x="T6" y="T7"/>
                  </a:cxn>
                  <a:cxn ang="0">
                    <a:pos x="T8" y="T9"/>
                  </a:cxn>
                  <a:cxn ang="0">
                    <a:pos x="T10" y="T11"/>
                  </a:cxn>
                  <a:cxn ang="0">
                    <a:pos x="T12" y="T13"/>
                  </a:cxn>
                </a:cxnLst>
                <a:rect l="0" t="0" r="r" b="b"/>
                <a:pathLst>
                  <a:path w="2653" h="2466">
                    <a:moveTo>
                      <a:pt x="548" y="2132"/>
                    </a:moveTo>
                    <a:cubicBezTo>
                      <a:pt x="726" y="2284"/>
                      <a:pt x="936" y="2378"/>
                      <a:pt x="1154" y="2410"/>
                    </a:cubicBezTo>
                    <a:cubicBezTo>
                      <a:pt x="1540" y="2466"/>
                      <a:pt x="1946" y="2333"/>
                      <a:pt x="2223" y="2020"/>
                    </a:cubicBezTo>
                    <a:cubicBezTo>
                      <a:pt x="2653" y="1522"/>
                      <a:pt x="2602" y="769"/>
                      <a:pt x="2106" y="341"/>
                    </a:cubicBezTo>
                    <a:cubicBezTo>
                      <a:pt x="1927" y="182"/>
                      <a:pt x="1715" y="90"/>
                      <a:pt x="1497" y="58"/>
                    </a:cubicBezTo>
                    <a:cubicBezTo>
                      <a:pt x="1111" y="0"/>
                      <a:pt x="706" y="137"/>
                      <a:pt x="430" y="453"/>
                    </a:cubicBezTo>
                    <a:cubicBezTo>
                      <a:pt x="0" y="949"/>
                      <a:pt x="50" y="1704"/>
                      <a:pt x="548" y="2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89" name="Freeform 79"/>
              <p:cNvSpPr>
                <a:spLocks/>
              </p:cNvSpPr>
              <p:nvPr/>
            </p:nvSpPr>
            <p:spPr bwMode="auto">
              <a:xfrm>
                <a:off x="6099182" y="2108206"/>
                <a:ext cx="79375" cy="131763"/>
              </a:xfrm>
              <a:custGeom>
                <a:avLst/>
                <a:gdLst>
                  <a:gd name="T0" fmla="*/ 3830 w 9128"/>
                  <a:gd name="T1" fmla="*/ 7672 h 15269"/>
                  <a:gd name="T2" fmla="*/ 4993 w 9128"/>
                  <a:gd name="T3" fmla="*/ 11543 h 15269"/>
                  <a:gd name="T4" fmla="*/ 5088 w 9128"/>
                  <a:gd name="T5" fmla="*/ 15269 h 15269"/>
                  <a:gd name="T6" fmla="*/ 6192 w 9128"/>
                  <a:gd name="T7" fmla="*/ 15033 h 15269"/>
                  <a:gd name="T8" fmla="*/ 6871 w 9128"/>
                  <a:gd name="T9" fmla="*/ 10564 h 15269"/>
                  <a:gd name="T10" fmla="*/ 6736 w 9128"/>
                  <a:gd name="T11" fmla="*/ 14983 h 15269"/>
                  <a:gd name="T12" fmla="*/ 7841 w 9128"/>
                  <a:gd name="T13" fmla="*/ 14836 h 15269"/>
                  <a:gd name="T14" fmla="*/ 8391 w 9128"/>
                  <a:gd name="T15" fmla="*/ 10591 h 15269"/>
                  <a:gd name="T16" fmla="*/ 8614 w 9128"/>
                  <a:gd name="T17" fmla="*/ 5839 h 15269"/>
                  <a:gd name="T18" fmla="*/ 9128 w 9128"/>
                  <a:gd name="T19" fmla="*/ 0 h 15269"/>
                  <a:gd name="T20" fmla="*/ 7543 w 9128"/>
                  <a:gd name="T21" fmla="*/ 179 h 15269"/>
                  <a:gd name="T22" fmla="*/ 7496 w 9128"/>
                  <a:gd name="T23" fmla="*/ 4843 h 15269"/>
                  <a:gd name="T24" fmla="*/ 6429 w 9128"/>
                  <a:gd name="T25" fmla="*/ 7726 h 15269"/>
                  <a:gd name="T26" fmla="*/ 6001 w 9128"/>
                  <a:gd name="T27" fmla="*/ 7767 h 15269"/>
                  <a:gd name="T28" fmla="*/ 3525 w 9128"/>
                  <a:gd name="T29" fmla="*/ 5932 h 15269"/>
                  <a:gd name="T30" fmla="*/ 1220 w 9128"/>
                  <a:gd name="T31" fmla="*/ 2500 h 15269"/>
                  <a:gd name="T32" fmla="*/ 0 w 9128"/>
                  <a:gd name="T33" fmla="*/ 3911 h 15269"/>
                  <a:gd name="T34" fmla="*/ 3830 w 9128"/>
                  <a:gd name="T35" fmla="*/ 7672 h 15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28" h="15269">
                    <a:moveTo>
                      <a:pt x="3830" y="7672"/>
                    </a:moveTo>
                    <a:cubicBezTo>
                      <a:pt x="4673" y="9133"/>
                      <a:pt x="4711" y="10168"/>
                      <a:pt x="4993" y="11543"/>
                    </a:cubicBezTo>
                    <a:cubicBezTo>
                      <a:pt x="5275" y="12922"/>
                      <a:pt x="5099" y="15150"/>
                      <a:pt x="5088" y="15269"/>
                    </a:cubicBezTo>
                    <a:lnTo>
                      <a:pt x="6192" y="15033"/>
                    </a:lnTo>
                    <a:lnTo>
                      <a:pt x="6871" y="10564"/>
                    </a:lnTo>
                    <a:lnTo>
                      <a:pt x="6736" y="14983"/>
                    </a:lnTo>
                    <a:lnTo>
                      <a:pt x="7841" y="14836"/>
                    </a:lnTo>
                    <a:cubicBezTo>
                      <a:pt x="7859" y="14723"/>
                      <a:pt x="8230" y="12571"/>
                      <a:pt x="8391" y="10591"/>
                    </a:cubicBezTo>
                    <a:cubicBezTo>
                      <a:pt x="8548" y="8783"/>
                      <a:pt x="8476" y="7246"/>
                      <a:pt x="8614" y="5839"/>
                    </a:cubicBezTo>
                    <a:cubicBezTo>
                      <a:pt x="8744" y="4486"/>
                      <a:pt x="9108" y="224"/>
                      <a:pt x="9128" y="0"/>
                    </a:cubicBezTo>
                    <a:lnTo>
                      <a:pt x="7543" y="179"/>
                    </a:lnTo>
                    <a:cubicBezTo>
                      <a:pt x="7550" y="312"/>
                      <a:pt x="7683" y="2816"/>
                      <a:pt x="7496" y="4843"/>
                    </a:cubicBezTo>
                    <a:cubicBezTo>
                      <a:pt x="7338" y="6473"/>
                      <a:pt x="7052" y="7422"/>
                      <a:pt x="6429" y="7726"/>
                    </a:cubicBezTo>
                    <a:cubicBezTo>
                      <a:pt x="6330" y="7776"/>
                      <a:pt x="6184" y="7792"/>
                      <a:pt x="6001" y="7767"/>
                    </a:cubicBezTo>
                    <a:cubicBezTo>
                      <a:pt x="5444" y="7686"/>
                      <a:pt x="4542" y="7194"/>
                      <a:pt x="3525" y="5932"/>
                    </a:cubicBezTo>
                    <a:cubicBezTo>
                      <a:pt x="2261" y="4360"/>
                      <a:pt x="1274" y="2595"/>
                      <a:pt x="1220" y="2500"/>
                    </a:cubicBezTo>
                    <a:lnTo>
                      <a:pt x="0" y="3911"/>
                    </a:lnTo>
                    <a:cubicBezTo>
                      <a:pt x="113" y="3964"/>
                      <a:pt x="2254" y="4960"/>
                      <a:pt x="3830" y="7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0" name="Freeform 80"/>
              <p:cNvSpPr>
                <a:spLocks/>
              </p:cNvSpPr>
              <p:nvPr/>
            </p:nvSpPr>
            <p:spPr bwMode="auto">
              <a:xfrm>
                <a:off x="6140457" y="2427294"/>
                <a:ext cx="38100" cy="31750"/>
              </a:xfrm>
              <a:custGeom>
                <a:avLst/>
                <a:gdLst>
                  <a:gd name="T0" fmla="*/ 2410 w 4275"/>
                  <a:gd name="T1" fmla="*/ 58 h 3823"/>
                  <a:gd name="T2" fmla="*/ 1224 w 4275"/>
                  <a:gd name="T3" fmla="*/ 284 h 3823"/>
                  <a:gd name="T4" fmla="*/ 507 w 4275"/>
                  <a:gd name="T5" fmla="*/ 2836 h 3823"/>
                  <a:gd name="T6" fmla="*/ 1874 w 4275"/>
                  <a:gd name="T7" fmla="*/ 3765 h 3823"/>
                  <a:gd name="T8" fmla="*/ 3061 w 4275"/>
                  <a:gd name="T9" fmla="*/ 3544 h 3823"/>
                  <a:gd name="T10" fmla="*/ 3769 w 4275"/>
                  <a:gd name="T11" fmla="*/ 991 h 3823"/>
                  <a:gd name="T12" fmla="*/ 2410 w 4275"/>
                  <a:gd name="T13" fmla="*/ 58 h 3823"/>
                </a:gdLst>
                <a:ahLst/>
                <a:cxnLst>
                  <a:cxn ang="0">
                    <a:pos x="T0" y="T1"/>
                  </a:cxn>
                  <a:cxn ang="0">
                    <a:pos x="T2" y="T3"/>
                  </a:cxn>
                  <a:cxn ang="0">
                    <a:pos x="T4" y="T5"/>
                  </a:cxn>
                  <a:cxn ang="0">
                    <a:pos x="T6" y="T7"/>
                  </a:cxn>
                  <a:cxn ang="0">
                    <a:pos x="T8" y="T9"/>
                  </a:cxn>
                  <a:cxn ang="0">
                    <a:pos x="T10" y="T11"/>
                  </a:cxn>
                  <a:cxn ang="0">
                    <a:pos x="T12" y="T13"/>
                  </a:cxn>
                </a:cxnLst>
                <a:rect l="0" t="0" r="r" b="b"/>
                <a:pathLst>
                  <a:path w="4275" h="3823">
                    <a:moveTo>
                      <a:pt x="2410" y="58"/>
                    </a:moveTo>
                    <a:cubicBezTo>
                      <a:pt x="2015" y="0"/>
                      <a:pt x="1598" y="70"/>
                      <a:pt x="1224" y="284"/>
                    </a:cubicBezTo>
                    <a:cubicBezTo>
                      <a:pt x="323" y="789"/>
                      <a:pt x="0" y="1934"/>
                      <a:pt x="507" y="2836"/>
                    </a:cubicBezTo>
                    <a:cubicBezTo>
                      <a:pt x="809" y="3357"/>
                      <a:pt x="1321" y="3685"/>
                      <a:pt x="1874" y="3765"/>
                    </a:cubicBezTo>
                    <a:cubicBezTo>
                      <a:pt x="2270" y="3823"/>
                      <a:pt x="2685" y="3756"/>
                      <a:pt x="3061" y="3544"/>
                    </a:cubicBezTo>
                    <a:cubicBezTo>
                      <a:pt x="3963" y="3030"/>
                      <a:pt x="4275" y="1891"/>
                      <a:pt x="3769" y="991"/>
                    </a:cubicBezTo>
                    <a:cubicBezTo>
                      <a:pt x="3474" y="466"/>
                      <a:pt x="2964" y="139"/>
                      <a:pt x="241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1" name="Freeform 81"/>
              <p:cNvSpPr>
                <a:spLocks/>
              </p:cNvSpPr>
              <p:nvPr/>
            </p:nvSpPr>
            <p:spPr bwMode="auto">
              <a:xfrm>
                <a:off x="5948369" y="2236793"/>
                <a:ext cx="263525" cy="163513"/>
              </a:xfrm>
              <a:custGeom>
                <a:avLst/>
                <a:gdLst>
                  <a:gd name="T0" fmla="*/ 29997 w 30598"/>
                  <a:gd name="T1" fmla="*/ 6749 h 18889"/>
                  <a:gd name="T2" fmla="*/ 30163 w 30598"/>
                  <a:gd name="T3" fmla="*/ 4283 h 18889"/>
                  <a:gd name="T4" fmla="*/ 20871 w 30598"/>
                  <a:gd name="T5" fmla="*/ 3999 h 18889"/>
                  <a:gd name="T6" fmla="*/ 30236 w 30598"/>
                  <a:gd name="T7" fmla="*/ 3124 h 18889"/>
                  <a:gd name="T8" fmla="*/ 30598 w 30598"/>
                  <a:gd name="T9" fmla="*/ 0 h 18889"/>
                  <a:gd name="T10" fmla="*/ 20659 w 30598"/>
                  <a:gd name="T11" fmla="*/ 933 h 18889"/>
                  <a:gd name="T12" fmla="*/ 11130 w 30598"/>
                  <a:gd name="T13" fmla="*/ 1321 h 18889"/>
                  <a:gd name="T14" fmla="*/ 433 w 30598"/>
                  <a:gd name="T15" fmla="*/ 1133 h 18889"/>
                  <a:gd name="T16" fmla="*/ 0 w 30598"/>
                  <a:gd name="T17" fmla="*/ 4434 h 18889"/>
                  <a:gd name="T18" fmla="*/ 9320 w 30598"/>
                  <a:gd name="T19" fmla="*/ 3735 h 18889"/>
                  <a:gd name="T20" fmla="*/ 12286 w 30598"/>
                  <a:gd name="T21" fmla="*/ 3922 h 18889"/>
                  <a:gd name="T22" fmla="*/ 15273 w 30598"/>
                  <a:gd name="T23" fmla="*/ 5362 h 18889"/>
                  <a:gd name="T24" fmla="*/ 12189 w 30598"/>
                  <a:gd name="T25" fmla="*/ 11486 h 18889"/>
                  <a:gd name="T26" fmla="*/ 5724 w 30598"/>
                  <a:gd name="T27" fmla="*/ 16679 h 18889"/>
                  <a:gd name="T28" fmla="*/ 8758 w 30598"/>
                  <a:gd name="T29" fmla="*/ 18889 h 18889"/>
                  <a:gd name="T30" fmla="*/ 15609 w 30598"/>
                  <a:gd name="T31" fmla="*/ 10584 h 18889"/>
                  <a:gd name="T32" fmla="*/ 23146 w 30598"/>
                  <a:gd name="T33" fmla="*/ 7579 h 18889"/>
                  <a:gd name="T34" fmla="*/ 29997 w 30598"/>
                  <a:gd name="T35" fmla="*/ 6749 h 18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98" h="18889">
                    <a:moveTo>
                      <a:pt x="29997" y="6749"/>
                    </a:moveTo>
                    <a:lnTo>
                      <a:pt x="30163" y="4283"/>
                    </a:lnTo>
                    <a:lnTo>
                      <a:pt x="20871" y="3999"/>
                    </a:lnTo>
                    <a:lnTo>
                      <a:pt x="30236" y="3124"/>
                    </a:lnTo>
                    <a:lnTo>
                      <a:pt x="30598" y="0"/>
                    </a:lnTo>
                    <a:cubicBezTo>
                      <a:pt x="30301" y="47"/>
                      <a:pt x="24647" y="922"/>
                      <a:pt x="20659" y="933"/>
                    </a:cubicBezTo>
                    <a:cubicBezTo>
                      <a:pt x="17020" y="948"/>
                      <a:pt x="13957" y="1348"/>
                      <a:pt x="11130" y="1321"/>
                    </a:cubicBezTo>
                    <a:cubicBezTo>
                      <a:pt x="8391" y="1291"/>
                      <a:pt x="830" y="1142"/>
                      <a:pt x="433" y="1133"/>
                    </a:cubicBezTo>
                    <a:lnTo>
                      <a:pt x="0" y="4434"/>
                    </a:lnTo>
                    <a:cubicBezTo>
                      <a:pt x="262" y="4396"/>
                      <a:pt x="5244" y="3699"/>
                      <a:pt x="9320" y="3735"/>
                    </a:cubicBezTo>
                    <a:cubicBezTo>
                      <a:pt x="10472" y="3746"/>
                      <a:pt x="11459" y="3802"/>
                      <a:pt x="12286" y="3922"/>
                    </a:cubicBezTo>
                    <a:cubicBezTo>
                      <a:pt x="13820" y="4147"/>
                      <a:pt x="14805" y="4589"/>
                      <a:pt x="15273" y="5362"/>
                    </a:cubicBezTo>
                    <a:cubicBezTo>
                      <a:pt x="15738" y="6136"/>
                      <a:pt x="15307" y="8501"/>
                      <a:pt x="12189" y="11486"/>
                    </a:cubicBezTo>
                    <a:cubicBezTo>
                      <a:pt x="9259" y="14287"/>
                      <a:pt x="5900" y="16558"/>
                      <a:pt x="5724" y="16679"/>
                    </a:cubicBezTo>
                    <a:lnTo>
                      <a:pt x="8758" y="18889"/>
                    </a:lnTo>
                    <a:cubicBezTo>
                      <a:pt x="8842" y="18654"/>
                      <a:pt x="10465" y="14188"/>
                      <a:pt x="15609" y="10584"/>
                    </a:cubicBezTo>
                    <a:cubicBezTo>
                      <a:pt x="18385" y="8636"/>
                      <a:pt x="20449" y="8383"/>
                      <a:pt x="23146" y="7579"/>
                    </a:cubicBezTo>
                    <a:cubicBezTo>
                      <a:pt x="25853" y="6771"/>
                      <a:pt x="29789" y="6749"/>
                      <a:pt x="29997" y="67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2" name="Freeform 82"/>
              <p:cNvSpPr>
                <a:spLocks/>
              </p:cNvSpPr>
              <p:nvPr/>
            </p:nvSpPr>
            <p:spPr bwMode="auto">
              <a:xfrm>
                <a:off x="6080132" y="2316169"/>
                <a:ext cx="144463" cy="204788"/>
              </a:xfrm>
              <a:custGeom>
                <a:avLst/>
                <a:gdLst>
                  <a:gd name="T0" fmla="*/ 14229 w 16697"/>
                  <a:gd name="T1" fmla="*/ 144 h 23614"/>
                  <a:gd name="T2" fmla="*/ 12698 w 16697"/>
                  <a:gd name="T3" fmla="*/ 7369 h 23614"/>
                  <a:gd name="T4" fmla="*/ 13320 w 16697"/>
                  <a:gd name="T5" fmla="*/ 101 h 23614"/>
                  <a:gd name="T6" fmla="*/ 11380 w 16697"/>
                  <a:gd name="T7" fmla="*/ 0 h 23614"/>
                  <a:gd name="T8" fmla="*/ 10113 w 16697"/>
                  <a:gd name="T9" fmla="*/ 5271 h 23614"/>
                  <a:gd name="T10" fmla="*/ 7091 w 16697"/>
                  <a:gd name="T11" fmla="*/ 10877 h 23614"/>
                  <a:gd name="T12" fmla="*/ 0 w 16697"/>
                  <a:gd name="T13" fmla="*/ 15474 h 23614"/>
                  <a:gd name="T14" fmla="*/ 1451 w 16697"/>
                  <a:gd name="T15" fmla="*/ 18035 h 23614"/>
                  <a:gd name="T16" fmla="*/ 6082 w 16697"/>
                  <a:gd name="T17" fmla="*/ 13461 h 23614"/>
                  <a:gd name="T18" fmla="*/ 10645 w 16697"/>
                  <a:gd name="T19" fmla="*/ 11430 h 23614"/>
                  <a:gd name="T20" fmla="*/ 11131 w 16697"/>
                  <a:gd name="T21" fmla="*/ 11614 h 23614"/>
                  <a:gd name="T22" fmla="*/ 11859 w 16697"/>
                  <a:gd name="T23" fmla="*/ 16403 h 23614"/>
                  <a:gd name="T24" fmla="*/ 10464 w 16697"/>
                  <a:gd name="T25" fmla="*/ 23614 h 23614"/>
                  <a:gd name="T26" fmla="*/ 13081 w 16697"/>
                  <a:gd name="T27" fmla="*/ 23571 h 23614"/>
                  <a:gd name="T28" fmla="*/ 13902 w 16697"/>
                  <a:gd name="T29" fmla="*/ 15214 h 23614"/>
                  <a:gd name="T30" fmla="*/ 15067 w 16697"/>
                  <a:gd name="T31" fmla="*/ 7816 h 23614"/>
                  <a:gd name="T32" fmla="*/ 16697 w 16697"/>
                  <a:gd name="T33" fmla="*/ 140 h 23614"/>
                  <a:gd name="T34" fmla="*/ 14229 w 16697"/>
                  <a:gd name="T35" fmla="*/ 144 h 2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97" h="23614">
                    <a:moveTo>
                      <a:pt x="14229" y="144"/>
                    </a:moveTo>
                    <a:lnTo>
                      <a:pt x="12698" y="7369"/>
                    </a:lnTo>
                    <a:lnTo>
                      <a:pt x="13320" y="101"/>
                    </a:lnTo>
                    <a:lnTo>
                      <a:pt x="11380" y="0"/>
                    </a:lnTo>
                    <a:cubicBezTo>
                      <a:pt x="11361" y="160"/>
                      <a:pt x="10989" y="3232"/>
                      <a:pt x="10113" y="5271"/>
                    </a:cubicBezTo>
                    <a:cubicBezTo>
                      <a:pt x="9245" y="7302"/>
                      <a:pt x="8866" y="8889"/>
                      <a:pt x="7091" y="10877"/>
                    </a:cubicBezTo>
                    <a:cubicBezTo>
                      <a:pt x="3820" y="14565"/>
                      <a:pt x="189" y="15429"/>
                      <a:pt x="0" y="15474"/>
                    </a:cubicBezTo>
                    <a:lnTo>
                      <a:pt x="1451" y="18035"/>
                    </a:lnTo>
                    <a:cubicBezTo>
                      <a:pt x="1559" y="17906"/>
                      <a:pt x="3636" y="15492"/>
                      <a:pt x="6082" y="13461"/>
                    </a:cubicBezTo>
                    <a:cubicBezTo>
                      <a:pt x="8171" y="11734"/>
                      <a:pt x="9794" y="11308"/>
                      <a:pt x="10645" y="11430"/>
                    </a:cubicBezTo>
                    <a:cubicBezTo>
                      <a:pt x="10856" y="11463"/>
                      <a:pt x="11021" y="11528"/>
                      <a:pt x="11131" y="11614"/>
                    </a:cubicBezTo>
                    <a:cubicBezTo>
                      <a:pt x="11988" y="12286"/>
                      <a:pt x="12139" y="13832"/>
                      <a:pt x="11859" y="16403"/>
                    </a:cubicBezTo>
                    <a:cubicBezTo>
                      <a:pt x="11517" y="19583"/>
                      <a:pt x="10518" y="23411"/>
                      <a:pt x="10464" y="23614"/>
                    </a:cubicBezTo>
                    <a:lnTo>
                      <a:pt x="13081" y="23571"/>
                    </a:lnTo>
                    <a:cubicBezTo>
                      <a:pt x="13111" y="23260"/>
                      <a:pt x="13684" y="17349"/>
                      <a:pt x="13902" y="15214"/>
                    </a:cubicBezTo>
                    <a:cubicBezTo>
                      <a:pt x="14136" y="13008"/>
                      <a:pt x="14729" y="10645"/>
                      <a:pt x="15067" y="7816"/>
                    </a:cubicBezTo>
                    <a:cubicBezTo>
                      <a:pt x="15433" y="4707"/>
                      <a:pt x="16634" y="370"/>
                      <a:pt x="16697" y="140"/>
                    </a:cubicBezTo>
                    <a:lnTo>
                      <a:pt x="14229"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3" name="Freeform 83"/>
              <p:cNvSpPr>
                <a:spLocks/>
              </p:cNvSpPr>
              <p:nvPr/>
            </p:nvSpPr>
            <p:spPr bwMode="auto">
              <a:xfrm>
                <a:off x="6245232" y="1914530"/>
                <a:ext cx="41275" cy="41275"/>
              </a:xfrm>
              <a:custGeom>
                <a:avLst/>
                <a:gdLst>
                  <a:gd name="T0" fmla="*/ 4657 w 4836"/>
                  <a:gd name="T1" fmla="*/ 2744 h 4840"/>
                  <a:gd name="T2" fmla="*/ 2746 w 4836"/>
                  <a:gd name="T3" fmla="*/ 179 h 4840"/>
                  <a:gd name="T4" fmla="*/ 180 w 4836"/>
                  <a:gd name="T5" fmla="*/ 2092 h 4840"/>
                  <a:gd name="T6" fmla="*/ 2092 w 4836"/>
                  <a:gd name="T7" fmla="*/ 4660 h 4840"/>
                  <a:gd name="T8" fmla="*/ 4657 w 4836"/>
                  <a:gd name="T9" fmla="*/ 2744 h 4840"/>
                </a:gdLst>
                <a:ahLst/>
                <a:cxnLst>
                  <a:cxn ang="0">
                    <a:pos x="T0" y="T1"/>
                  </a:cxn>
                  <a:cxn ang="0">
                    <a:pos x="T2" y="T3"/>
                  </a:cxn>
                  <a:cxn ang="0">
                    <a:pos x="T4" y="T5"/>
                  </a:cxn>
                  <a:cxn ang="0">
                    <a:pos x="T6" y="T7"/>
                  </a:cxn>
                  <a:cxn ang="0">
                    <a:pos x="T8" y="T9"/>
                  </a:cxn>
                </a:cxnLst>
                <a:rect l="0" t="0" r="r" b="b"/>
                <a:pathLst>
                  <a:path w="4836" h="4840">
                    <a:moveTo>
                      <a:pt x="4657" y="2744"/>
                    </a:moveTo>
                    <a:cubicBezTo>
                      <a:pt x="4836" y="1508"/>
                      <a:pt x="3984" y="359"/>
                      <a:pt x="2746" y="179"/>
                    </a:cubicBezTo>
                    <a:cubicBezTo>
                      <a:pt x="1508" y="0"/>
                      <a:pt x="361" y="855"/>
                      <a:pt x="180" y="2092"/>
                    </a:cubicBezTo>
                    <a:cubicBezTo>
                      <a:pt x="0" y="3325"/>
                      <a:pt x="854" y="4478"/>
                      <a:pt x="2092" y="4660"/>
                    </a:cubicBezTo>
                    <a:cubicBezTo>
                      <a:pt x="3330" y="4840"/>
                      <a:pt x="4477" y="3977"/>
                      <a:pt x="4657" y="2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4" name="Freeform 84"/>
              <p:cNvSpPr>
                <a:spLocks/>
              </p:cNvSpPr>
              <p:nvPr/>
            </p:nvSpPr>
            <p:spPr bwMode="auto">
              <a:xfrm>
                <a:off x="6261107" y="2109793"/>
                <a:ext cx="22225" cy="20638"/>
              </a:xfrm>
              <a:custGeom>
                <a:avLst/>
                <a:gdLst>
                  <a:gd name="T0" fmla="*/ 1406 w 2463"/>
                  <a:gd name="T1" fmla="*/ 14 h 2383"/>
                  <a:gd name="T2" fmla="*/ 1153 w 2463"/>
                  <a:gd name="T3" fmla="*/ 7 h 2383"/>
                  <a:gd name="T4" fmla="*/ 45 w 2463"/>
                  <a:gd name="T5" fmla="*/ 1277 h 2383"/>
                  <a:gd name="T6" fmla="*/ 1055 w 2463"/>
                  <a:gd name="T7" fmla="*/ 2366 h 2383"/>
                  <a:gd name="T8" fmla="*/ 1312 w 2463"/>
                  <a:gd name="T9" fmla="*/ 2377 h 2383"/>
                  <a:gd name="T10" fmla="*/ 2418 w 2463"/>
                  <a:gd name="T11" fmla="*/ 1112 h 2383"/>
                  <a:gd name="T12" fmla="*/ 1406 w 2463"/>
                  <a:gd name="T13" fmla="*/ 14 h 2383"/>
                </a:gdLst>
                <a:ahLst/>
                <a:cxnLst>
                  <a:cxn ang="0">
                    <a:pos x="T0" y="T1"/>
                  </a:cxn>
                  <a:cxn ang="0">
                    <a:pos x="T2" y="T3"/>
                  </a:cxn>
                  <a:cxn ang="0">
                    <a:pos x="T4" y="T5"/>
                  </a:cxn>
                  <a:cxn ang="0">
                    <a:pos x="T6" y="T7"/>
                  </a:cxn>
                  <a:cxn ang="0">
                    <a:pos x="T8" y="T9"/>
                  </a:cxn>
                  <a:cxn ang="0">
                    <a:pos x="T10" y="T11"/>
                  </a:cxn>
                  <a:cxn ang="0">
                    <a:pos x="T12" y="T13"/>
                  </a:cxn>
                </a:cxnLst>
                <a:rect l="0" t="0" r="r" b="b"/>
                <a:pathLst>
                  <a:path w="2463" h="2383">
                    <a:moveTo>
                      <a:pt x="1406" y="14"/>
                    </a:moveTo>
                    <a:cubicBezTo>
                      <a:pt x="1325" y="3"/>
                      <a:pt x="1239" y="0"/>
                      <a:pt x="1153" y="7"/>
                    </a:cubicBezTo>
                    <a:cubicBezTo>
                      <a:pt x="493" y="50"/>
                      <a:pt x="0" y="618"/>
                      <a:pt x="45" y="1277"/>
                    </a:cubicBezTo>
                    <a:cubicBezTo>
                      <a:pt x="87" y="1844"/>
                      <a:pt x="516" y="2289"/>
                      <a:pt x="1055" y="2366"/>
                    </a:cubicBezTo>
                    <a:cubicBezTo>
                      <a:pt x="1140" y="2379"/>
                      <a:pt x="1224" y="2383"/>
                      <a:pt x="1312" y="2377"/>
                    </a:cubicBezTo>
                    <a:cubicBezTo>
                      <a:pt x="1968" y="2332"/>
                      <a:pt x="2463" y="1766"/>
                      <a:pt x="2418" y="1112"/>
                    </a:cubicBezTo>
                    <a:cubicBezTo>
                      <a:pt x="2378" y="541"/>
                      <a:pt x="1945" y="95"/>
                      <a:pt x="140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5" name="Freeform 85"/>
              <p:cNvSpPr>
                <a:spLocks/>
              </p:cNvSpPr>
              <p:nvPr/>
            </p:nvSpPr>
            <p:spPr bwMode="auto">
              <a:xfrm>
                <a:off x="6262695" y="2376494"/>
                <a:ext cx="22225" cy="20638"/>
              </a:xfrm>
              <a:custGeom>
                <a:avLst/>
                <a:gdLst>
                  <a:gd name="T0" fmla="*/ 2509 w 2664"/>
                  <a:gd name="T1" fmla="*/ 934 h 2439"/>
                  <a:gd name="T2" fmla="*/ 1503 w 2664"/>
                  <a:gd name="T3" fmla="*/ 21 h 2439"/>
                  <a:gd name="T4" fmla="*/ 1046 w 2664"/>
                  <a:gd name="T5" fmla="*/ 41 h 2439"/>
                  <a:gd name="T6" fmla="*/ 160 w 2664"/>
                  <a:gd name="T7" fmla="*/ 1508 h 2439"/>
                  <a:gd name="T8" fmla="*/ 1156 w 2664"/>
                  <a:gd name="T9" fmla="*/ 2417 h 2439"/>
                  <a:gd name="T10" fmla="*/ 1618 w 2664"/>
                  <a:gd name="T11" fmla="*/ 2394 h 2439"/>
                  <a:gd name="T12" fmla="*/ 2509 w 2664"/>
                  <a:gd name="T13" fmla="*/ 934 h 2439"/>
                </a:gdLst>
                <a:ahLst/>
                <a:cxnLst>
                  <a:cxn ang="0">
                    <a:pos x="T0" y="T1"/>
                  </a:cxn>
                  <a:cxn ang="0">
                    <a:pos x="T2" y="T3"/>
                  </a:cxn>
                  <a:cxn ang="0">
                    <a:pos x="T4" y="T5"/>
                  </a:cxn>
                  <a:cxn ang="0">
                    <a:pos x="T6" y="T7"/>
                  </a:cxn>
                  <a:cxn ang="0">
                    <a:pos x="T8" y="T9"/>
                  </a:cxn>
                  <a:cxn ang="0">
                    <a:pos x="T10" y="T11"/>
                  </a:cxn>
                  <a:cxn ang="0">
                    <a:pos x="T12" y="T13"/>
                  </a:cxn>
                </a:cxnLst>
                <a:rect l="0" t="0" r="r" b="b"/>
                <a:pathLst>
                  <a:path w="2664" h="2439">
                    <a:moveTo>
                      <a:pt x="2509" y="934"/>
                    </a:moveTo>
                    <a:cubicBezTo>
                      <a:pt x="2387" y="440"/>
                      <a:pt x="1977" y="91"/>
                      <a:pt x="1503" y="21"/>
                    </a:cubicBezTo>
                    <a:cubicBezTo>
                      <a:pt x="1354" y="0"/>
                      <a:pt x="1201" y="5"/>
                      <a:pt x="1046" y="41"/>
                    </a:cubicBezTo>
                    <a:cubicBezTo>
                      <a:pt x="398" y="205"/>
                      <a:pt x="0" y="859"/>
                      <a:pt x="160" y="1508"/>
                    </a:cubicBezTo>
                    <a:cubicBezTo>
                      <a:pt x="279" y="2000"/>
                      <a:pt x="683" y="2347"/>
                      <a:pt x="1156" y="2417"/>
                    </a:cubicBezTo>
                    <a:cubicBezTo>
                      <a:pt x="1305" y="2439"/>
                      <a:pt x="1462" y="2431"/>
                      <a:pt x="1618" y="2394"/>
                    </a:cubicBezTo>
                    <a:cubicBezTo>
                      <a:pt x="2267" y="2230"/>
                      <a:pt x="2664" y="1581"/>
                      <a:pt x="2509" y="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6" name="Freeform 86"/>
              <p:cNvSpPr>
                <a:spLocks/>
              </p:cNvSpPr>
              <p:nvPr/>
            </p:nvSpPr>
            <p:spPr bwMode="auto">
              <a:xfrm>
                <a:off x="6216657" y="2049468"/>
                <a:ext cx="117475" cy="115888"/>
              </a:xfrm>
              <a:custGeom>
                <a:avLst/>
                <a:gdLst>
                  <a:gd name="T0" fmla="*/ 11083 w 13649"/>
                  <a:gd name="T1" fmla="*/ 4345 h 13402"/>
                  <a:gd name="T2" fmla="*/ 13649 w 13649"/>
                  <a:gd name="T3" fmla="*/ 1637 h 13402"/>
                  <a:gd name="T4" fmla="*/ 12704 w 13649"/>
                  <a:gd name="T5" fmla="*/ 1029 h 13402"/>
                  <a:gd name="T6" fmla="*/ 9072 w 13649"/>
                  <a:gd name="T7" fmla="*/ 3707 h 13402"/>
                  <a:gd name="T8" fmla="*/ 12284 w 13649"/>
                  <a:gd name="T9" fmla="*/ 674 h 13402"/>
                  <a:gd name="T10" fmla="*/ 11403 w 13649"/>
                  <a:gd name="T11" fmla="*/ 0 h 13402"/>
                  <a:gd name="T12" fmla="*/ 8006 w 13649"/>
                  <a:gd name="T13" fmla="*/ 2613 h 13402"/>
                  <a:gd name="T14" fmla="*/ 4496 w 13649"/>
                  <a:gd name="T15" fmla="*/ 5814 h 13402"/>
                  <a:gd name="T16" fmla="*/ 0 w 13649"/>
                  <a:gd name="T17" fmla="*/ 9577 h 13402"/>
                  <a:gd name="T18" fmla="*/ 1247 w 13649"/>
                  <a:gd name="T19" fmla="*/ 10574 h 13402"/>
                  <a:gd name="T20" fmla="*/ 4581 w 13649"/>
                  <a:gd name="T21" fmla="*/ 7313 h 13402"/>
                  <a:gd name="T22" fmla="*/ 7196 w 13649"/>
                  <a:gd name="T23" fmla="*/ 5983 h 13402"/>
                  <a:gd name="T24" fmla="*/ 7368 w 13649"/>
                  <a:gd name="T25" fmla="*/ 6024 h 13402"/>
                  <a:gd name="T26" fmla="*/ 8157 w 13649"/>
                  <a:gd name="T27" fmla="*/ 9349 h 13402"/>
                  <a:gd name="T28" fmla="*/ 7356 w 13649"/>
                  <a:gd name="T29" fmla="*/ 13402 h 13402"/>
                  <a:gd name="T30" fmla="*/ 9223 w 13649"/>
                  <a:gd name="T31" fmla="*/ 13277 h 13402"/>
                  <a:gd name="T32" fmla="*/ 9173 w 13649"/>
                  <a:gd name="T33" fmla="*/ 7909 h 13402"/>
                  <a:gd name="T34" fmla="*/ 11083 w 13649"/>
                  <a:gd name="T35" fmla="*/ 4345 h 13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9" h="13402">
                    <a:moveTo>
                      <a:pt x="11083" y="4345"/>
                    </a:moveTo>
                    <a:cubicBezTo>
                      <a:pt x="11859" y="3168"/>
                      <a:pt x="13560" y="1714"/>
                      <a:pt x="13649" y="1637"/>
                    </a:cubicBezTo>
                    <a:lnTo>
                      <a:pt x="12704" y="1029"/>
                    </a:lnTo>
                    <a:lnTo>
                      <a:pt x="9072" y="3707"/>
                    </a:lnTo>
                    <a:lnTo>
                      <a:pt x="12284" y="674"/>
                    </a:lnTo>
                    <a:lnTo>
                      <a:pt x="11403" y="0"/>
                    </a:lnTo>
                    <a:cubicBezTo>
                      <a:pt x="11308" y="66"/>
                      <a:pt x="9527" y="1326"/>
                      <a:pt x="8006" y="2613"/>
                    </a:cubicBezTo>
                    <a:cubicBezTo>
                      <a:pt x="6622" y="3776"/>
                      <a:pt x="5580" y="4915"/>
                      <a:pt x="4496" y="5814"/>
                    </a:cubicBezTo>
                    <a:cubicBezTo>
                      <a:pt x="3443" y="6676"/>
                      <a:pt x="172" y="9433"/>
                      <a:pt x="0" y="9577"/>
                    </a:cubicBezTo>
                    <a:lnTo>
                      <a:pt x="1247" y="10574"/>
                    </a:lnTo>
                    <a:cubicBezTo>
                      <a:pt x="1335" y="10476"/>
                      <a:pt x="3013" y="8605"/>
                      <a:pt x="4581" y="7313"/>
                    </a:cubicBezTo>
                    <a:cubicBezTo>
                      <a:pt x="5738" y="6356"/>
                      <a:pt x="6563" y="5891"/>
                      <a:pt x="7196" y="5983"/>
                    </a:cubicBezTo>
                    <a:cubicBezTo>
                      <a:pt x="7255" y="5992"/>
                      <a:pt x="7312" y="6006"/>
                      <a:pt x="7368" y="6024"/>
                    </a:cubicBezTo>
                    <a:cubicBezTo>
                      <a:pt x="7798" y="6173"/>
                      <a:pt x="8385" y="7208"/>
                      <a:pt x="8157" y="9349"/>
                    </a:cubicBezTo>
                    <a:cubicBezTo>
                      <a:pt x="7938" y="11354"/>
                      <a:pt x="7384" y="13299"/>
                      <a:pt x="7356" y="13402"/>
                    </a:cubicBezTo>
                    <a:lnTo>
                      <a:pt x="9223" y="13277"/>
                    </a:lnTo>
                    <a:cubicBezTo>
                      <a:pt x="9180" y="13161"/>
                      <a:pt x="8367" y="10932"/>
                      <a:pt x="9173" y="7909"/>
                    </a:cubicBezTo>
                    <a:cubicBezTo>
                      <a:pt x="9606" y="6270"/>
                      <a:pt x="10314" y="5517"/>
                      <a:pt x="11083" y="4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7" name="Freeform 87"/>
              <p:cNvSpPr>
                <a:spLocks/>
              </p:cNvSpPr>
              <p:nvPr/>
            </p:nvSpPr>
            <p:spPr bwMode="auto">
              <a:xfrm>
                <a:off x="6223007" y="2311406"/>
                <a:ext cx="112713" cy="128588"/>
              </a:xfrm>
              <a:custGeom>
                <a:avLst/>
                <a:gdLst>
                  <a:gd name="T0" fmla="*/ 13069 w 13069"/>
                  <a:gd name="T1" fmla="*/ 1024 h 14952"/>
                  <a:gd name="T2" fmla="*/ 11538 w 13069"/>
                  <a:gd name="T3" fmla="*/ 591 h 14952"/>
                  <a:gd name="T4" fmla="*/ 9316 w 13069"/>
                  <a:gd name="T5" fmla="*/ 4814 h 14952"/>
                  <a:gd name="T6" fmla="*/ 10981 w 13069"/>
                  <a:gd name="T7" fmla="*/ 402 h 14952"/>
                  <a:gd name="T8" fmla="*/ 9789 w 13069"/>
                  <a:gd name="T9" fmla="*/ 0 h 14952"/>
                  <a:gd name="T10" fmla="*/ 8080 w 13069"/>
                  <a:gd name="T11" fmla="*/ 3055 h 14952"/>
                  <a:gd name="T12" fmla="*/ 5217 w 13069"/>
                  <a:gd name="T13" fmla="*/ 6006 h 14952"/>
                  <a:gd name="T14" fmla="*/ 0 w 13069"/>
                  <a:gd name="T15" fmla="*/ 7616 h 14952"/>
                  <a:gd name="T16" fmla="*/ 449 w 13069"/>
                  <a:gd name="T17" fmla="*/ 9464 h 14952"/>
                  <a:gd name="T18" fmla="*/ 4131 w 13069"/>
                  <a:gd name="T19" fmla="*/ 7438 h 14952"/>
                  <a:gd name="T20" fmla="*/ 6908 w 13069"/>
                  <a:gd name="T21" fmla="*/ 6863 h 14952"/>
                  <a:gd name="T22" fmla="*/ 7600 w 13069"/>
                  <a:gd name="T23" fmla="*/ 7176 h 14952"/>
                  <a:gd name="T24" fmla="*/ 7208 w 13069"/>
                  <a:gd name="T25" fmla="*/ 10280 h 14952"/>
                  <a:gd name="T26" fmla="*/ 5084 w 13069"/>
                  <a:gd name="T27" fmla="*/ 14519 h 14952"/>
                  <a:gd name="T28" fmla="*/ 6716 w 13069"/>
                  <a:gd name="T29" fmla="*/ 14952 h 14952"/>
                  <a:gd name="T30" fmla="*/ 8689 w 13069"/>
                  <a:gd name="T31" fmla="*/ 9897 h 14952"/>
                  <a:gd name="T32" fmla="*/ 10715 w 13069"/>
                  <a:gd name="T33" fmla="*/ 5504 h 14952"/>
                  <a:gd name="T34" fmla="*/ 13069 w 13069"/>
                  <a:gd name="T35" fmla="*/ 1024 h 1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69" h="14952">
                    <a:moveTo>
                      <a:pt x="13069" y="1024"/>
                    </a:moveTo>
                    <a:lnTo>
                      <a:pt x="11538" y="591"/>
                    </a:lnTo>
                    <a:lnTo>
                      <a:pt x="9316" y="4814"/>
                    </a:lnTo>
                    <a:lnTo>
                      <a:pt x="10981" y="402"/>
                    </a:lnTo>
                    <a:lnTo>
                      <a:pt x="9789" y="0"/>
                    </a:lnTo>
                    <a:cubicBezTo>
                      <a:pt x="9748" y="98"/>
                      <a:pt x="8982" y="1942"/>
                      <a:pt x="8080" y="3055"/>
                    </a:cubicBezTo>
                    <a:cubicBezTo>
                      <a:pt x="7178" y="4167"/>
                      <a:pt x="6669" y="5082"/>
                      <a:pt x="5217" y="6006"/>
                    </a:cubicBezTo>
                    <a:cubicBezTo>
                      <a:pt x="2530" y="7728"/>
                      <a:pt x="125" y="7622"/>
                      <a:pt x="0" y="7616"/>
                    </a:cubicBezTo>
                    <a:lnTo>
                      <a:pt x="449" y="9464"/>
                    </a:lnTo>
                    <a:cubicBezTo>
                      <a:pt x="541" y="9403"/>
                      <a:pt x="2257" y="8267"/>
                      <a:pt x="4131" y="7438"/>
                    </a:cubicBezTo>
                    <a:cubicBezTo>
                      <a:pt x="5384" y="6885"/>
                      <a:pt x="6317" y="6777"/>
                      <a:pt x="6908" y="6863"/>
                    </a:cubicBezTo>
                    <a:cubicBezTo>
                      <a:pt x="7264" y="6913"/>
                      <a:pt x="7496" y="7037"/>
                      <a:pt x="7600" y="7176"/>
                    </a:cubicBezTo>
                    <a:cubicBezTo>
                      <a:pt x="8015" y="7740"/>
                      <a:pt x="7837" y="8730"/>
                      <a:pt x="7208" y="10280"/>
                    </a:cubicBezTo>
                    <a:cubicBezTo>
                      <a:pt x="6444" y="12201"/>
                      <a:pt x="5152" y="14402"/>
                      <a:pt x="5084" y="14519"/>
                    </a:cubicBezTo>
                    <a:lnTo>
                      <a:pt x="6716" y="14952"/>
                    </a:lnTo>
                    <a:cubicBezTo>
                      <a:pt x="6790" y="14764"/>
                      <a:pt x="8179" y="11189"/>
                      <a:pt x="8689" y="9897"/>
                    </a:cubicBezTo>
                    <a:cubicBezTo>
                      <a:pt x="9225" y="8569"/>
                      <a:pt x="10003" y="7210"/>
                      <a:pt x="10715" y="5504"/>
                    </a:cubicBezTo>
                    <a:cubicBezTo>
                      <a:pt x="11484" y="3639"/>
                      <a:pt x="12990" y="1153"/>
                      <a:pt x="13069"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8" name="Freeform 88"/>
              <p:cNvSpPr>
                <a:spLocks/>
              </p:cNvSpPr>
              <p:nvPr/>
            </p:nvSpPr>
            <p:spPr bwMode="auto">
              <a:xfrm>
                <a:off x="6172207" y="1833567"/>
                <a:ext cx="211138" cy="239713"/>
              </a:xfrm>
              <a:custGeom>
                <a:avLst/>
                <a:gdLst>
                  <a:gd name="T0" fmla="*/ 10007 w 24405"/>
                  <a:gd name="T1" fmla="*/ 16923 h 27792"/>
                  <a:gd name="T2" fmla="*/ 15866 w 24405"/>
                  <a:gd name="T3" fmla="*/ 21928 h 27792"/>
                  <a:gd name="T4" fmla="*/ 19858 w 24405"/>
                  <a:gd name="T5" fmla="*/ 27792 h 27792"/>
                  <a:gd name="T6" fmla="*/ 21369 w 24405"/>
                  <a:gd name="T7" fmla="*/ 26276 h 27792"/>
                  <a:gd name="T8" fmla="*/ 17856 w 24405"/>
                  <a:gd name="T9" fmla="*/ 18429 h 27792"/>
                  <a:gd name="T10" fmla="*/ 22201 w 24405"/>
                  <a:gd name="T11" fmla="*/ 25645 h 27792"/>
                  <a:gd name="T12" fmla="*/ 24405 w 24405"/>
                  <a:gd name="T13" fmla="*/ 23946 h 27792"/>
                  <a:gd name="T14" fmla="*/ 20330 w 24405"/>
                  <a:gd name="T15" fmla="*/ 16894 h 27792"/>
                  <a:gd name="T16" fmla="*/ 15791 w 24405"/>
                  <a:gd name="T17" fmla="*/ 9062 h 27792"/>
                  <a:gd name="T18" fmla="*/ 11215 w 24405"/>
                  <a:gd name="T19" fmla="*/ 0 h 27792"/>
                  <a:gd name="T20" fmla="*/ 8251 w 24405"/>
                  <a:gd name="T21" fmla="*/ 1102 h 27792"/>
                  <a:gd name="T22" fmla="*/ 12965 w 24405"/>
                  <a:gd name="T23" fmla="*/ 8611 h 27792"/>
                  <a:gd name="T24" fmla="*/ 14234 w 24405"/>
                  <a:gd name="T25" fmla="*/ 14331 h 27792"/>
                  <a:gd name="T26" fmla="*/ 10271 w 24405"/>
                  <a:gd name="T27" fmla="*/ 15083 h 27792"/>
                  <a:gd name="T28" fmla="*/ 7737 w 24405"/>
                  <a:gd name="T29" fmla="*/ 14461 h 27792"/>
                  <a:gd name="T30" fmla="*/ 514 w 24405"/>
                  <a:gd name="T31" fmla="*/ 11330 h 27792"/>
                  <a:gd name="T32" fmla="*/ 0 w 24405"/>
                  <a:gd name="T33" fmla="*/ 14854 h 27792"/>
                  <a:gd name="T34" fmla="*/ 3922 w 24405"/>
                  <a:gd name="T35" fmla="*/ 14980 h 27792"/>
                  <a:gd name="T36" fmla="*/ 10007 w 24405"/>
                  <a:gd name="T37" fmla="*/ 16923 h 2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05" h="27792">
                    <a:moveTo>
                      <a:pt x="10007" y="16923"/>
                    </a:moveTo>
                    <a:cubicBezTo>
                      <a:pt x="12870" y="18398"/>
                      <a:pt x="13992" y="20021"/>
                      <a:pt x="15866" y="21928"/>
                    </a:cubicBezTo>
                    <a:cubicBezTo>
                      <a:pt x="17732" y="23842"/>
                      <a:pt x="19752" y="27593"/>
                      <a:pt x="19858" y="27792"/>
                    </a:cubicBezTo>
                    <a:lnTo>
                      <a:pt x="21369" y="26276"/>
                    </a:lnTo>
                    <a:lnTo>
                      <a:pt x="17856" y="18429"/>
                    </a:lnTo>
                    <a:lnTo>
                      <a:pt x="22201" y="25645"/>
                    </a:lnTo>
                    <a:lnTo>
                      <a:pt x="24405" y="23946"/>
                    </a:lnTo>
                    <a:cubicBezTo>
                      <a:pt x="24291" y="23761"/>
                      <a:pt x="22108" y="20242"/>
                      <a:pt x="20330" y="16894"/>
                    </a:cubicBezTo>
                    <a:cubicBezTo>
                      <a:pt x="18718" y="13848"/>
                      <a:pt x="17016" y="11449"/>
                      <a:pt x="15791" y="9062"/>
                    </a:cubicBezTo>
                    <a:cubicBezTo>
                      <a:pt x="14608" y="6758"/>
                      <a:pt x="11384" y="338"/>
                      <a:pt x="11215" y="0"/>
                    </a:cubicBezTo>
                    <a:lnTo>
                      <a:pt x="8251" y="1102"/>
                    </a:lnTo>
                    <a:cubicBezTo>
                      <a:pt x="8399" y="1305"/>
                      <a:pt x="11195" y="5174"/>
                      <a:pt x="12965" y="8611"/>
                    </a:cubicBezTo>
                    <a:cubicBezTo>
                      <a:pt x="14401" y="11395"/>
                      <a:pt x="14912" y="13206"/>
                      <a:pt x="14234" y="14331"/>
                    </a:cubicBezTo>
                    <a:cubicBezTo>
                      <a:pt x="13900" y="14894"/>
                      <a:pt x="12574" y="15417"/>
                      <a:pt x="10271" y="15083"/>
                    </a:cubicBezTo>
                    <a:cubicBezTo>
                      <a:pt x="9527" y="14973"/>
                      <a:pt x="8683" y="14777"/>
                      <a:pt x="7737" y="14461"/>
                    </a:cubicBezTo>
                    <a:cubicBezTo>
                      <a:pt x="4087" y="13242"/>
                      <a:pt x="692" y="11423"/>
                      <a:pt x="514" y="11330"/>
                    </a:cubicBezTo>
                    <a:lnTo>
                      <a:pt x="0" y="14854"/>
                    </a:lnTo>
                    <a:cubicBezTo>
                      <a:pt x="81" y="14842"/>
                      <a:pt x="1573" y="14639"/>
                      <a:pt x="3922" y="14980"/>
                    </a:cubicBezTo>
                    <a:cubicBezTo>
                      <a:pt x="5636" y="15230"/>
                      <a:pt x="7768" y="15778"/>
                      <a:pt x="10007" y="169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99" name="Freeform 89"/>
              <p:cNvSpPr>
                <a:spLocks/>
              </p:cNvSpPr>
              <p:nvPr/>
            </p:nvSpPr>
            <p:spPr bwMode="auto">
              <a:xfrm>
                <a:off x="6392870" y="1895480"/>
                <a:ext cx="20638" cy="19050"/>
              </a:xfrm>
              <a:custGeom>
                <a:avLst/>
                <a:gdLst>
                  <a:gd name="T0" fmla="*/ 1339 w 2373"/>
                  <a:gd name="T1" fmla="*/ 67 h 2206"/>
                  <a:gd name="T2" fmla="*/ 220 w 2373"/>
                  <a:gd name="T3" fmla="*/ 703 h 2206"/>
                  <a:gd name="T4" fmla="*/ 788 w 2373"/>
                  <a:gd name="T5" fmla="*/ 2071 h 2206"/>
                  <a:gd name="T6" fmla="*/ 1032 w 2373"/>
                  <a:gd name="T7" fmla="*/ 2139 h 2206"/>
                  <a:gd name="T8" fmla="*/ 2153 w 2373"/>
                  <a:gd name="T9" fmla="*/ 1501 h 2206"/>
                  <a:gd name="T10" fmla="*/ 1587 w 2373"/>
                  <a:gd name="T11" fmla="*/ 135 h 2206"/>
                  <a:gd name="T12" fmla="*/ 1339 w 2373"/>
                  <a:gd name="T13" fmla="*/ 67 h 2206"/>
                </a:gdLst>
                <a:ahLst/>
                <a:cxnLst>
                  <a:cxn ang="0">
                    <a:pos x="T0" y="T1"/>
                  </a:cxn>
                  <a:cxn ang="0">
                    <a:pos x="T2" y="T3"/>
                  </a:cxn>
                  <a:cxn ang="0">
                    <a:pos x="T4" y="T5"/>
                  </a:cxn>
                  <a:cxn ang="0">
                    <a:pos x="T6" y="T7"/>
                  </a:cxn>
                  <a:cxn ang="0">
                    <a:pos x="T8" y="T9"/>
                  </a:cxn>
                  <a:cxn ang="0">
                    <a:pos x="T10" y="T11"/>
                  </a:cxn>
                  <a:cxn ang="0">
                    <a:pos x="T12" y="T13"/>
                  </a:cxn>
                </a:cxnLst>
                <a:rect l="0" t="0" r="r" b="b"/>
                <a:pathLst>
                  <a:path w="2373" h="2206">
                    <a:moveTo>
                      <a:pt x="1339" y="67"/>
                    </a:moveTo>
                    <a:cubicBezTo>
                      <a:pt x="877" y="0"/>
                      <a:pt x="412" y="250"/>
                      <a:pt x="220" y="703"/>
                    </a:cubicBezTo>
                    <a:cubicBezTo>
                      <a:pt x="0" y="1237"/>
                      <a:pt x="256" y="1846"/>
                      <a:pt x="788" y="2071"/>
                    </a:cubicBezTo>
                    <a:cubicBezTo>
                      <a:pt x="868" y="2103"/>
                      <a:pt x="951" y="2126"/>
                      <a:pt x="1032" y="2139"/>
                    </a:cubicBezTo>
                    <a:cubicBezTo>
                      <a:pt x="1496" y="2206"/>
                      <a:pt x="1963" y="1956"/>
                      <a:pt x="2153" y="1501"/>
                    </a:cubicBezTo>
                    <a:cubicBezTo>
                      <a:pt x="2373" y="971"/>
                      <a:pt x="2119" y="362"/>
                      <a:pt x="1587" y="135"/>
                    </a:cubicBezTo>
                    <a:cubicBezTo>
                      <a:pt x="1506" y="103"/>
                      <a:pt x="1424" y="79"/>
                      <a:pt x="133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0" name="Freeform 90"/>
              <p:cNvSpPr>
                <a:spLocks/>
              </p:cNvSpPr>
              <p:nvPr/>
            </p:nvSpPr>
            <p:spPr bwMode="auto">
              <a:xfrm>
                <a:off x="6326195" y="1863730"/>
                <a:ext cx="112713" cy="76200"/>
              </a:xfrm>
              <a:custGeom>
                <a:avLst/>
                <a:gdLst>
                  <a:gd name="T0" fmla="*/ 4552 w 13116"/>
                  <a:gd name="T1" fmla="*/ 5735 h 8852"/>
                  <a:gd name="T2" fmla="*/ 1139 w 13116"/>
                  <a:gd name="T3" fmla="*/ 7967 h 8852"/>
                  <a:gd name="T4" fmla="*/ 1763 w 13116"/>
                  <a:gd name="T5" fmla="*/ 8852 h 8852"/>
                  <a:gd name="T6" fmla="*/ 4514 w 13116"/>
                  <a:gd name="T7" fmla="*/ 7599 h 8852"/>
                  <a:gd name="T8" fmla="*/ 8024 w 13116"/>
                  <a:gd name="T9" fmla="*/ 7001 h 8852"/>
                  <a:gd name="T10" fmla="*/ 8739 w 13116"/>
                  <a:gd name="T11" fmla="*/ 7076 h 8852"/>
                  <a:gd name="T12" fmla="*/ 12483 w 13116"/>
                  <a:gd name="T13" fmla="*/ 8552 h 8852"/>
                  <a:gd name="T14" fmla="*/ 13116 w 13116"/>
                  <a:gd name="T15" fmla="*/ 7029 h 8852"/>
                  <a:gd name="T16" fmla="*/ 10853 w 13116"/>
                  <a:gd name="T17" fmla="*/ 6797 h 8852"/>
                  <a:gd name="T18" fmla="*/ 9507 w 13116"/>
                  <a:gd name="T19" fmla="*/ 6557 h 8852"/>
                  <a:gd name="T20" fmla="*/ 6962 w 13116"/>
                  <a:gd name="T21" fmla="*/ 4968 h 8852"/>
                  <a:gd name="T22" fmla="*/ 8815 w 13116"/>
                  <a:gd name="T23" fmla="*/ 2998 h 8852"/>
                  <a:gd name="T24" fmla="*/ 12469 w 13116"/>
                  <a:gd name="T25" fmla="*/ 1143 h 8852"/>
                  <a:gd name="T26" fmla="*/ 11552 w 13116"/>
                  <a:gd name="T27" fmla="*/ 0 h 8852"/>
                  <a:gd name="T28" fmla="*/ 7589 w 13116"/>
                  <a:gd name="T29" fmla="*/ 2511 h 8852"/>
                  <a:gd name="T30" fmla="*/ 3934 w 13116"/>
                  <a:gd name="T31" fmla="*/ 4540 h 8852"/>
                  <a:gd name="T32" fmla="*/ 0 w 13116"/>
                  <a:gd name="T33" fmla="*/ 6463 h 8852"/>
                  <a:gd name="T34" fmla="*/ 844 w 13116"/>
                  <a:gd name="T35" fmla="*/ 7549 h 8852"/>
                  <a:gd name="T36" fmla="*/ 4552 w 13116"/>
                  <a:gd name="T37" fmla="*/ 5735 h 8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16" h="8852">
                    <a:moveTo>
                      <a:pt x="4552" y="5735"/>
                    </a:moveTo>
                    <a:lnTo>
                      <a:pt x="1139" y="7967"/>
                    </a:lnTo>
                    <a:lnTo>
                      <a:pt x="1763" y="8852"/>
                    </a:lnTo>
                    <a:cubicBezTo>
                      <a:pt x="1842" y="8805"/>
                      <a:pt x="3317" y="7915"/>
                      <a:pt x="4514" y="7599"/>
                    </a:cubicBezTo>
                    <a:cubicBezTo>
                      <a:pt x="5711" y="7283"/>
                      <a:pt x="6538" y="6905"/>
                      <a:pt x="8024" y="7001"/>
                    </a:cubicBezTo>
                    <a:cubicBezTo>
                      <a:pt x="8270" y="7015"/>
                      <a:pt x="8509" y="7044"/>
                      <a:pt x="8739" y="7076"/>
                    </a:cubicBezTo>
                    <a:cubicBezTo>
                      <a:pt x="11063" y="7414"/>
                      <a:pt x="12413" y="8496"/>
                      <a:pt x="12483" y="8552"/>
                    </a:cubicBezTo>
                    <a:lnTo>
                      <a:pt x="13116" y="7029"/>
                    </a:lnTo>
                    <a:cubicBezTo>
                      <a:pt x="13065" y="7028"/>
                      <a:pt x="12089" y="6979"/>
                      <a:pt x="10853" y="6797"/>
                    </a:cubicBezTo>
                    <a:cubicBezTo>
                      <a:pt x="10420" y="6735"/>
                      <a:pt x="9958" y="6656"/>
                      <a:pt x="9507" y="6557"/>
                    </a:cubicBezTo>
                    <a:cubicBezTo>
                      <a:pt x="7663" y="6154"/>
                      <a:pt x="6957" y="5371"/>
                      <a:pt x="6962" y="4968"/>
                    </a:cubicBezTo>
                    <a:cubicBezTo>
                      <a:pt x="6964" y="4364"/>
                      <a:pt x="7587" y="3767"/>
                      <a:pt x="8815" y="2998"/>
                    </a:cubicBezTo>
                    <a:cubicBezTo>
                      <a:pt x="10337" y="2064"/>
                      <a:pt x="12361" y="1188"/>
                      <a:pt x="12469" y="1143"/>
                    </a:cubicBezTo>
                    <a:lnTo>
                      <a:pt x="11552" y="0"/>
                    </a:lnTo>
                    <a:cubicBezTo>
                      <a:pt x="11405" y="94"/>
                      <a:pt x="8610" y="1879"/>
                      <a:pt x="7589" y="2511"/>
                    </a:cubicBezTo>
                    <a:cubicBezTo>
                      <a:pt x="6538" y="3165"/>
                      <a:pt x="5298" y="3715"/>
                      <a:pt x="3934" y="4540"/>
                    </a:cubicBezTo>
                    <a:cubicBezTo>
                      <a:pt x="2442" y="5446"/>
                      <a:pt x="122" y="6413"/>
                      <a:pt x="0" y="6463"/>
                    </a:cubicBezTo>
                    <a:lnTo>
                      <a:pt x="844" y="7549"/>
                    </a:lnTo>
                    <a:lnTo>
                      <a:pt x="4552" y="5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1" name="Freeform 91"/>
              <p:cNvSpPr>
                <a:spLocks/>
              </p:cNvSpPr>
              <p:nvPr/>
            </p:nvSpPr>
            <p:spPr bwMode="auto">
              <a:xfrm>
                <a:off x="6343657" y="2454282"/>
                <a:ext cx="31750" cy="30163"/>
              </a:xfrm>
              <a:custGeom>
                <a:avLst/>
                <a:gdLst>
                  <a:gd name="T0" fmla="*/ 1665 w 3818"/>
                  <a:gd name="T1" fmla="*/ 3465 h 3578"/>
                  <a:gd name="T2" fmla="*/ 3507 w 3818"/>
                  <a:gd name="T3" fmla="*/ 2351 h 3578"/>
                  <a:gd name="T4" fmla="*/ 2472 w 3818"/>
                  <a:gd name="T5" fmla="*/ 194 h 3578"/>
                  <a:gd name="T6" fmla="*/ 2148 w 3818"/>
                  <a:gd name="T7" fmla="*/ 115 h 3578"/>
                  <a:gd name="T8" fmla="*/ 311 w 3818"/>
                  <a:gd name="T9" fmla="*/ 1226 h 3578"/>
                  <a:gd name="T10" fmla="*/ 1347 w 3818"/>
                  <a:gd name="T11" fmla="*/ 3386 h 3578"/>
                  <a:gd name="T12" fmla="*/ 1665 w 3818"/>
                  <a:gd name="T13" fmla="*/ 3465 h 3578"/>
                </a:gdLst>
                <a:ahLst/>
                <a:cxnLst>
                  <a:cxn ang="0">
                    <a:pos x="T0" y="T1"/>
                  </a:cxn>
                  <a:cxn ang="0">
                    <a:pos x="T2" y="T3"/>
                  </a:cxn>
                  <a:cxn ang="0">
                    <a:pos x="T4" y="T5"/>
                  </a:cxn>
                  <a:cxn ang="0">
                    <a:pos x="T6" y="T7"/>
                  </a:cxn>
                  <a:cxn ang="0">
                    <a:pos x="T8" y="T9"/>
                  </a:cxn>
                  <a:cxn ang="0">
                    <a:pos x="T10" y="T11"/>
                  </a:cxn>
                  <a:cxn ang="0">
                    <a:pos x="T12" y="T13"/>
                  </a:cxn>
                </a:cxnLst>
                <a:rect l="0" t="0" r="r" b="b"/>
                <a:pathLst>
                  <a:path w="3818" h="3578">
                    <a:moveTo>
                      <a:pt x="1665" y="3465"/>
                    </a:moveTo>
                    <a:cubicBezTo>
                      <a:pt x="2452" y="3578"/>
                      <a:pt x="3234" y="3127"/>
                      <a:pt x="3507" y="2351"/>
                    </a:cubicBezTo>
                    <a:cubicBezTo>
                      <a:pt x="3818" y="1467"/>
                      <a:pt x="3354" y="503"/>
                      <a:pt x="2472" y="194"/>
                    </a:cubicBezTo>
                    <a:cubicBezTo>
                      <a:pt x="2364" y="158"/>
                      <a:pt x="2258" y="130"/>
                      <a:pt x="2148" y="115"/>
                    </a:cubicBezTo>
                    <a:cubicBezTo>
                      <a:pt x="1365" y="0"/>
                      <a:pt x="585" y="448"/>
                      <a:pt x="311" y="1226"/>
                    </a:cubicBezTo>
                    <a:cubicBezTo>
                      <a:pt x="0" y="2108"/>
                      <a:pt x="464" y="3077"/>
                      <a:pt x="1347" y="3386"/>
                    </a:cubicBezTo>
                    <a:cubicBezTo>
                      <a:pt x="1453" y="3424"/>
                      <a:pt x="1559" y="3449"/>
                      <a:pt x="1665" y="34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2" name="Freeform 92"/>
              <p:cNvSpPr>
                <a:spLocks/>
              </p:cNvSpPr>
              <p:nvPr/>
            </p:nvSpPr>
            <p:spPr bwMode="auto">
              <a:xfrm>
                <a:off x="6350007" y="2206631"/>
                <a:ext cx="77788" cy="77788"/>
              </a:xfrm>
              <a:custGeom>
                <a:avLst/>
                <a:gdLst>
                  <a:gd name="T0" fmla="*/ 8650 w 8984"/>
                  <a:gd name="T1" fmla="*/ 5097 h 8988"/>
                  <a:gd name="T2" fmla="*/ 5095 w 8984"/>
                  <a:gd name="T3" fmla="*/ 334 h 8988"/>
                  <a:gd name="T4" fmla="*/ 336 w 8984"/>
                  <a:gd name="T5" fmla="*/ 3884 h 8988"/>
                  <a:gd name="T6" fmla="*/ 3883 w 8984"/>
                  <a:gd name="T7" fmla="*/ 8653 h 8988"/>
                  <a:gd name="T8" fmla="*/ 8650 w 8984"/>
                  <a:gd name="T9" fmla="*/ 5097 h 8988"/>
                </a:gdLst>
                <a:ahLst/>
                <a:cxnLst>
                  <a:cxn ang="0">
                    <a:pos x="T0" y="T1"/>
                  </a:cxn>
                  <a:cxn ang="0">
                    <a:pos x="T2" y="T3"/>
                  </a:cxn>
                  <a:cxn ang="0">
                    <a:pos x="T4" y="T5"/>
                  </a:cxn>
                  <a:cxn ang="0">
                    <a:pos x="T6" y="T7"/>
                  </a:cxn>
                  <a:cxn ang="0">
                    <a:pos x="T8" y="T9"/>
                  </a:cxn>
                </a:cxnLst>
                <a:rect l="0" t="0" r="r" b="b"/>
                <a:pathLst>
                  <a:path w="8984" h="8988">
                    <a:moveTo>
                      <a:pt x="8650" y="5097"/>
                    </a:moveTo>
                    <a:cubicBezTo>
                      <a:pt x="8984" y="2805"/>
                      <a:pt x="7393" y="668"/>
                      <a:pt x="5095" y="334"/>
                    </a:cubicBezTo>
                    <a:cubicBezTo>
                      <a:pt x="2798" y="0"/>
                      <a:pt x="670" y="1594"/>
                      <a:pt x="336" y="3884"/>
                    </a:cubicBezTo>
                    <a:cubicBezTo>
                      <a:pt x="0" y="6184"/>
                      <a:pt x="1585" y="8317"/>
                      <a:pt x="3883" y="8653"/>
                    </a:cubicBezTo>
                    <a:cubicBezTo>
                      <a:pt x="6180" y="8988"/>
                      <a:pt x="8315" y="7395"/>
                      <a:pt x="8650" y="5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3" name="Freeform 93"/>
              <p:cNvSpPr>
                <a:spLocks/>
              </p:cNvSpPr>
              <p:nvPr/>
            </p:nvSpPr>
            <p:spPr bwMode="auto">
              <a:xfrm>
                <a:off x="6299207" y="2406656"/>
                <a:ext cx="184150" cy="130175"/>
              </a:xfrm>
              <a:custGeom>
                <a:avLst/>
                <a:gdLst>
                  <a:gd name="T0" fmla="*/ 13966 w 21270"/>
                  <a:gd name="T1" fmla="*/ 5290 h 15203"/>
                  <a:gd name="T2" fmla="*/ 19295 w 21270"/>
                  <a:gd name="T3" fmla="*/ 1384 h 15203"/>
                  <a:gd name="T4" fmla="*/ 18204 w 21270"/>
                  <a:gd name="T5" fmla="*/ 0 h 15203"/>
                  <a:gd name="T6" fmla="*/ 13860 w 21270"/>
                  <a:gd name="T7" fmla="*/ 2274 h 15203"/>
                  <a:gd name="T8" fmla="*/ 8235 w 21270"/>
                  <a:gd name="T9" fmla="*/ 3554 h 15203"/>
                  <a:gd name="T10" fmla="*/ 6254 w 21270"/>
                  <a:gd name="T11" fmla="*/ 3401 h 15203"/>
                  <a:gd name="T12" fmla="*/ 882 w 21270"/>
                  <a:gd name="T13" fmla="*/ 1451 h 15203"/>
                  <a:gd name="T14" fmla="*/ 0 w 21270"/>
                  <a:gd name="T15" fmla="*/ 3967 h 15203"/>
                  <a:gd name="T16" fmla="*/ 5461 w 21270"/>
                  <a:gd name="T17" fmla="*/ 4341 h 15203"/>
                  <a:gd name="T18" fmla="*/ 5871 w 21270"/>
                  <a:gd name="T19" fmla="*/ 4405 h 15203"/>
                  <a:gd name="T20" fmla="*/ 10136 w 21270"/>
                  <a:gd name="T21" fmla="*/ 6742 h 15203"/>
                  <a:gd name="T22" fmla="*/ 7307 w 21270"/>
                  <a:gd name="T23" fmla="*/ 10099 h 15203"/>
                  <a:gd name="T24" fmla="*/ 1569 w 21270"/>
                  <a:gd name="T25" fmla="*/ 13438 h 15203"/>
                  <a:gd name="T26" fmla="*/ 3156 w 21270"/>
                  <a:gd name="T27" fmla="*/ 15203 h 15203"/>
                  <a:gd name="T28" fmla="*/ 9340 w 21270"/>
                  <a:gd name="T29" fmla="*/ 10784 h 15203"/>
                  <a:gd name="T30" fmla="*/ 15077 w 21270"/>
                  <a:gd name="T31" fmla="*/ 7173 h 15203"/>
                  <a:gd name="T32" fmla="*/ 21270 w 21270"/>
                  <a:gd name="T33" fmla="*/ 3708 h 15203"/>
                  <a:gd name="T34" fmla="*/ 19800 w 21270"/>
                  <a:gd name="T35" fmla="*/ 2028 h 15203"/>
                  <a:gd name="T36" fmla="*/ 13966 w 21270"/>
                  <a:gd name="T37" fmla="*/ 5290 h 15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70" h="15203">
                    <a:moveTo>
                      <a:pt x="13966" y="5290"/>
                    </a:moveTo>
                    <a:lnTo>
                      <a:pt x="19295" y="1384"/>
                    </a:lnTo>
                    <a:lnTo>
                      <a:pt x="18204" y="0"/>
                    </a:lnTo>
                    <a:cubicBezTo>
                      <a:pt x="18083" y="83"/>
                      <a:pt x="15767" y="1656"/>
                      <a:pt x="13860" y="2274"/>
                    </a:cubicBezTo>
                    <a:cubicBezTo>
                      <a:pt x="11955" y="2890"/>
                      <a:pt x="10646" y="3575"/>
                      <a:pt x="8235" y="3554"/>
                    </a:cubicBezTo>
                    <a:cubicBezTo>
                      <a:pt x="7534" y="3546"/>
                      <a:pt x="6872" y="3492"/>
                      <a:pt x="6254" y="3401"/>
                    </a:cubicBezTo>
                    <a:cubicBezTo>
                      <a:pt x="2938" y="2917"/>
                      <a:pt x="988" y="1525"/>
                      <a:pt x="882" y="1451"/>
                    </a:cubicBezTo>
                    <a:lnTo>
                      <a:pt x="0" y="3967"/>
                    </a:lnTo>
                    <a:cubicBezTo>
                      <a:pt x="136" y="3965"/>
                      <a:pt x="2749" y="3945"/>
                      <a:pt x="5461" y="4341"/>
                    </a:cubicBezTo>
                    <a:cubicBezTo>
                      <a:pt x="5596" y="4362"/>
                      <a:pt x="5735" y="4382"/>
                      <a:pt x="5871" y="4405"/>
                    </a:cubicBezTo>
                    <a:cubicBezTo>
                      <a:pt x="8899" y="4893"/>
                      <a:pt x="10102" y="6106"/>
                      <a:pt x="10136" y="6742"/>
                    </a:cubicBezTo>
                    <a:cubicBezTo>
                      <a:pt x="10193" y="7732"/>
                      <a:pt x="9232" y="8749"/>
                      <a:pt x="7307" y="10099"/>
                    </a:cubicBezTo>
                    <a:cubicBezTo>
                      <a:pt x="4940" y="11763"/>
                      <a:pt x="1739" y="13354"/>
                      <a:pt x="1569" y="13438"/>
                    </a:cubicBezTo>
                    <a:lnTo>
                      <a:pt x="3156" y="15203"/>
                    </a:lnTo>
                    <a:cubicBezTo>
                      <a:pt x="3384" y="15038"/>
                      <a:pt x="7751" y="11905"/>
                      <a:pt x="9340" y="10784"/>
                    </a:cubicBezTo>
                    <a:cubicBezTo>
                      <a:pt x="10979" y="9630"/>
                      <a:pt x="12940" y="8631"/>
                      <a:pt x="15077" y="7173"/>
                    </a:cubicBezTo>
                    <a:cubicBezTo>
                      <a:pt x="17415" y="5568"/>
                      <a:pt x="21076" y="3802"/>
                      <a:pt x="21270" y="3708"/>
                    </a:cubicBezTo>
                    <a:lnTo>
                      <a:pt x="19800" y="2028"/>
                    </a:lnTo>
                    <a:lnTo>
                      <a:pt x="13966" y="5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4" name="Freeform 94"/>
              <p:cNvSpPr>
                <a:spLocks/>
              </p:cNvSpPr>
              <p:nvPr/>
            </p:nvSpPr>
            <p:spPr bwMode="auto">
              <a:xfrm>
                <a:off x="6216657" y="2044705"/>
                <a:ext cx="381000" cy="458789"/>
              </a:xfrm>
              <a:custGeom>
                <a:avLst/>
                <a:gdLst>
                  <a:gd name="T0" fmla="*/ 33159 w 44226"/>
                  <a:gd name="T1" fmla="*/ 35756 h 53149"/>
                  <a:gd name="T2" fmla="*/ 41232 w 44226"/>
                  <a:gd name="T3" fmla="*/ 49156 h 53149"/>
                  <a:gd name="T4" fmla="*/ 44226 w 44226"/>
                  <a:gd name="T5" fmla="*/ 46598 h 53149"/>
                  <a:gd name="T6" fmla="*/ 37756 w 44226"/>
                  <a:gd name="T7" fmla="*/ 32907 h 53149"/>
                  <a:gd name="T8" fmla="*/ 29327 w 44226"/>
                  <a:gd name="T9" fmla="*/ 18366 h 53149"/>
                  <a:gd name="T10" fmla="*/ 19687 w 44226"/>
                  <a:gd name="T11" fmla="*/ 0 h 53149"/>
                  <a:gd name="T12" fmla="*/ 15321 w 44226"/>
                  <a:gd name="T13" fmla="*/ 3575 h 53149"/>
                  <a:gd name="T14" fmla="*/ 24077 w 44226"/>
                  <a:gd name="T15" fmla="*/ 17527 h 53149"/>
                  <a:gd name="T16" fmla="*/ 26428 w 44226"/>
                  <a:gd name="T17" fmla="*/ 28148 h 53149"/>
                  <a:gd name="T18" fmla="*/ 19085 w 44226"/>
                  <a:gd name="T19" fmla="*/ 29541 h 53149"/>
                  <a:gd name="T20" fmla="*/ 14369 w 44226"/>
                  <a:gd name="T21" fmla="*/ 28380 h 53149"/>
                  <a:gd name="T22" fmla="*/ 956 w 44226"/>
                  <a:gd name="T23" fmla="*/ 22571 h 53149"/>
                  <a:gd name="T24" fmla="*/ 0 w 44226"/>
                  <a:gd name="T25" fmla="*/ 29119 h 53149"/>
                  <a:gd name="T26" fmla="*/ 7284 w 44226"/>
                  <a:gd name="T27" fmla="*/ 29354 h 53149"/>
                  <a:gd name="T28" fmla="*/ 18582 w 44226"/>
                  <a:gd name="T29" fmla="*/ 32965 h 53149"/>
                  <a:gd name="T30" fmla="*/ 29455 w 44226"/>
                  <a:gd name="T31" fmla="*/ 42258 h 53149"/>
                  <a:gd name="T32" fmla="*/ 36870 w 44226"/>
                  <a:gd name="T33" fmla="*/ 53149 h 53149"/>
                  <a:gd name="T34" fmla="*/ 39686 w 44226"/>
                  <a:gd name="T35" fmla="*/ 50335 h 53149"/>
                  <a:gd name="T36" fmla="*/ 33159 w 44226"/>
                  <a:gd name="T37" fmla="*/ 35756 h 53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226" h="53149">
                    <a:moveTo>
                      <a:pt x="33159" y="35756"/>
                    </a:moveTo>
                    <a:lnTo>
                      <a:pt x="41232" y="49156"/>
                    </a:lnTo>
                    <a:lnTo>
                      <a:pt x="44226" y="46598"/>
                    </a:lnTo>
                    <a:cubicBezTo>
                      <a:pt x="44068" y="46225"/>
                      <a:pt x="41054" y="39118"/>
                      <a:pt x="37756" y="32907"/>
                    </a:cubicBezTo>
                    <a:cubicBezTo>
                      <a:pt x="34756" y="27251"/>
                      <a:pt x="31606" y="22794"/>
                      <a:pt x="29327" y="18366"/>
                    </a:cubicBezTo>
                    <a:cubicBezTo>
                      <a:pt x="27122" y="14076"/>
                      <a:pt x="20059" y="705"/>
                      <a:pt x="19687" y="0"/>
                    </a:cubicBezTo>
                    <a:lnTo>
                      <a:pt x="15321" y="3575"/>
                    </a:lnTo>
                    <a:cubicBezTo>
                      <a:pt x="15595" y="3952"/>
                      <a:pt x="20787" y="11147"/>
                      <a:pt x="24077" y="17527"/>
                    </a:cubicBezTo>
                    <a:cubicBezTo>
                      <a:pt x="26746" y="22699"/>
                      <a:pt x="27690" y="26051"/>
                      <a:pt x="26428" y="28148"/>
                    </a:cubicBezTo>
                    <a:cubicBezTo>
                      <a:pt x="25812" y="29187"/>
                      <a:pt x="23355" y="30163"/>
                      <a:pt x="19085" y="29541"/>
                    </a:cubicBezTo>
                    <a:cubicBezTo>
                      <a:pt x="17704" y="29340"/>
                      <a:pt x="16130" y="28971"/>
                      <a:pt x="14369" y="28380"/>
                    </a:cubicBezTo>
                    <a:cubicBezTo>
                      <a:pt x="7597" y="26123"/>
                      <a:pt x="1287" y="22748"/>
                      <a:pt x="956" y="22571"/>
                    </a:cubicBezTo>
                    <a:lnTo>
                      <a:pt x="0" y="29119"/>
                    </a:lnTo>
                    <a:cubicBezTo>
                      <a:pt x="146" y="29099"/>
                      <a:pt x="2921" y="28716"/>
                      <a:pt x="7284" y="29354"/>
                    </a:cubicBezTo>
                    <a:cubicBezTo>
                      <a:pt x="10471" y="29818"/>
                      <a:pt x="14425" y="30835"/>
                      <a:pt x="18582" y="32965"/>
                    </a:cubicBezTo>
                    <a:cubicBezTo>
                      <a:pt x="23903" y="35698"/>
                      <a:pt x="25979" y="38705"/>
                      <a:pt x="29455" y="42258"/>
                    </a:cubicBezTo>
                    <a:cubicBezTo>
                      <a:pt x="32932" y="45806"/>
                      <a:pt x="36672" y="52783"/>
                      <a:pt x="36870" y="53149"/>
                    </a:cubicBezTo>
                    <a:lnTo>
                      <a:pt x="39686" y="50335"/>
                    </a:lnTo>
                    <a:lnTo>
                      <a:pt x="33159" y="357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5" name="Freeform 95"/>
              <p:cNvSpPr>
                <a:spLocks/>
              </p:cNvSpPr>
              <p:nvPr/>
            </p:nvSpPr>
            <p:spPr bwMode="auto">
              <a:xfrm>
                <a:off x="5462594" y="4246574"/>
                <a:ext cx="44450" cy="46038"/>
              </a:xfrm>
              <a:custGeom>
                <a:avLst/>
                <a:gdLst>
                  <a:gd name="T0" fmla="*/ 4552 w 5029"/>
                  <a:gd name="T1" fmla="*/ 3961 h 5447"/>
                  <a:gd name="T2" fmla="*/ 4554 w 5029"/>
                  <a:gd name="T3" fmla="*/ 1497 h 5447"/>
                  <a:gd name="T4" fmla="*/ 1285 w 5029"/>
                  <a:gd name="T5" fmla="*/ 677 h 5447"/>
                  <a:gd name="T6" fmla="*/ 476 w 5029"/>
                  <a:gd name="T7" fmla="*/ 1483 h 5447"/>
                  <a:gd name="T8" fmla="*/ 475 w 5029"/>
                  <a:gd name="T9" fmla="*/ 3948 h 5447"/>
                  <a:gd name="T10" fmla="*/ 3744 w 5029"/>
                  <a:gd name="T11" fmla="*/ 4768 h 5447"/>
                  <a:gd name="T12" fmla="*/ 4552 w 5029"/>
                  <a:gd name="T13" fmla="*/ 3961 h 5447"/>
                </a:gdLst>
                <a:ahLst/>
                <a:cxnLst>
                  <a:cxn ang="0">
                    <a:pos x="T0" y="T1"/>
                  </a:cxn>
                  <a:cxn ang="0">
                    <a:pos x="T2" y="T3"/>
                  </a:cxn>
                  <a:cxn ang="0">
                    <a:pos x="T4" y="T5"/>
                  </a:cxn>
                  <a:cxn ang="0">
                    <a:pos x="T6" y="T7"/>
                  </a:cxn>
                  <a:cxn ang="0">
                    <a:pos x="T8" y="T9"/>
                  </a:cxn>
                  <a:cxn ang="0">
                    <a:pos x="T10" y="T11"/>
                  </a:cxn>
                  <a:cxn ang="0">
                    <a:pos x="T12" y="T13"/>
                  </a:cxn>
                </a:cxnLst>
                <a:rect l="0" t="0" r="r" b="b"/>
                <a:pathLst>
                  <a:path w="5029" h="5447">
                    <a:moveTo>
                      <a:pt x="4552" y="3961"/>
                    </a:moveTo>
                    <a:cubicBezTo>
                      <a:pt x="4996" y="3228"/>
                      <a:pt x="5029" y="2281"/>
                      <a:pt x="4554" y="1497"/>
                    </a:cubicBezTo>
                    <a:cubicBezTo>
                      <a:pt x="3880" y="363"/>
                      <a:pt x="2419" y="0"/>
                      <a:pt x="1285" y="677"/>
                    </a:cubicBezTo>
                    <a:cubicBezTo>
                      <a:pt x="944" y="884"/>
                      <a:pt x="670" y="1163"/>
                      <a:pt x="476" y="1483"/>
                    </a:cubicBezTo>
                    <a:cubicBezTo>
                      <a:pt x="32" y="2216"/>
                      <a:pt x="0" y="3165"/>
                      <a:pt x="475" y="3948"/>
                    </a:cubicBezTo>
                    <a:cubicBezTo>
                      <a:pt x="1152" y="5082"/>
                      <a:pt x="2617" y="5447"/>
                      <a:pt x="3744" y="4768"/>
                    </a:cubicBezTo>
                    <a:cubicBezTo>
                      <a:pt x="4085" y="4561"/>
                      <a:pt x="4358" y="4283"/>
                      <a:pt x="4552" y="3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6" name="Freeform 96"/>
              <p:cNvSpPr>
                <a:spLocks/>
              </p:cNvSpPr>
              <p:nvPr/>
            </p:nvSpPr>
            <p:spPr bwMode="auto">
              <a:xfrm>
                <a:off x="5381631" y="4106873"/>
                <a:ext cx="22225" cy="23813"/>
              </a:xfrm>
              <a:custGeom>
                <a:avLst/>
                <a:gdLst>
                  <a:gd name="T0" fmla="*/ 1776 w 2503"/>
                  <a:gd name="T1" fmla="*/ 2419 h 2712"/>
                  <a:gd name="T2" fmla="*/ 2268 w 2503"/>
                  <a:gd name="T3" fmla="*/ 1969 h 2712"/>
                  <a:gd name="T4" fmla="*/ 2324 w 2503"/>
                  <a:gd name="T5" fmla="*/ 834 h 2712"/>
                  <a:gd name="T6" fmla="*/ 733 w 2503"/>
                  <a:gd name="T7" fmla="*/ 289 h 2712"/>
                  <a:gd name="T8" fmla="*/ 234 w 2503"/>
                  <a:gd name="T9" fmla="*/ 740 h 2712"/>
                  <a:gd name="T10" fmla="*/ 183 w 2503"/>
                  <a:gd name="T11" fmla="*/ 1878 h 2712"/>
                  <a:gd name="T12" fmla="*/ 1776 w 2503"/>
                  <a:gd name="T13" fmla="*/ 2419 h 2712"/>
                </a:gdLst>
                <a:ahLst/>
                <a:cxnLst>
                  <a:cxn ang="0">
                    <a:pos x="T0" y="T1"/>
                  </a:cxn>
                  <a:cxn ang="0">
                    <a:pos x="T2" y="T3"/>
                  </a:cxn>
                  <a:cxn ang="0">
                    <a:pos x="T4" y="T5"/>
                  </a:cxn>
                  <a:cxn ang="0">
                    <a:pos x="T6" y="T7"/>
                  </a:cxn>
                  <a:cxn ang="0">
                    <a:pos x="T8" y="T9"/>
                  </a:cxn>
                  <a:cxn ang="0">
                    <a:pos x="T10" y="T11"/>
                  </a:cxn>
                  <a:cxn ang="0">
                    <a:pos x="T12" y="T13"/>
                  </a:cxn>
                </a:cxnLst>
                <a:rect l="0" t="0" r="r" b="b"/>
                <a:pathLst>
                  <a:path w="2503" h="2712">
                    <a:moveTo>
                      <a:pt x="1776" y="2419"/>
                    </a:moveTo>
                    <a:cubicBezTo>
                      <a:pt x="1986" y="2316"/>
                      <a:pt x="2153" y="2158"/>
                      <a:pt x="2268" y="1969"/>
                    </a:cubicBezTo>
                    <a:cubicBezTo>
                      <a:pt x="2469" y="1635"/>
                      <a:pt x="2503" y="1209"/>
                      <a:pt x="2324" y="834"/>
                    </a:cubicBezTo>
                    <a:cubicBezTo>
                      <a:pt x="2033" y="244"/>
                      <a:pt x="1319" y="0"/>
                      <a:pt x="733" y="289"/>
                    </a:cubicBezTo>
                    <a:cubicBezTo>
                      <a:pt x="516" y="393"/>
                      <a:pt x="347" y="551"/>
                      <a:pt x="234" y="740"/>
                    </a:cubicBezTo>
                    <a:cubicBezTo>
                      <a:pt x="32" y="1073"/>
                      <a:pt x="0" y="1499"/>
                      <a:pt x="183" y="1878"/>
                    </a:cubicBezTo>
                    <a:cubicBezTo>
                      <a:pt x="473" y="2464"/>
                      <a:pt x="1188" y="2712"/>
                      <a:pt x="1776" y="24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7" name="Freeform 97"/>
              <p:cNvSpPr>
                <a:spLocks/>
              </p:cNvSpPr>
              <p:nvPr/>
            </p:nvSpPr>
            <p:spPr bwMode="auto">
              <a:xfrm>
                <a:off x="5353056" y="4071948"/>
                <a:ext cx="120650" cy="85725"/>
              </a:xfrm>
              <a:custGeom>
                <a:avLst/>
                <a:gdLst>
                  <a:gd name="T0" fmla="*/ 5778 w 13937"/>
                  <a:gd name="T1" fmla="*/ 7865 h 9932"/>
                  <a:gd name="T2" fmla="*/ 9796 w 13937"/>
                  <a:gd name="T3" fmla="*/ 8296 h 9932"/>
                  <a:gd name="T4" fmla="*/ 13267 w 13937"/>
                  <a:gd name="T5" fmla="*/ 9659 h 9932"/>
                  <a:gd name="T6" fmla="*/ 13479 w 13937"/>
                  <a:gd name="T7" fmla="*/ 8550 h 9932"/>
                  <a:gd name="T8" fmla="*/ 9624 w 13937"/>
                  <a:gd name="T9" fmla="*/ 6186 h 9932"/>
                  <a:gd name="T10" fmla="*/ 13644 w 13937"/>
                  <a:gd name="T11" fmla="*/ 8028 h 9932"/>
                  <a:gd name="T12" fmla="*/ 13937 w 13937"/>
                  <a:gd name="T13" fmla="*/ 6954 h 9932"/>
                  <a:gd name="T14" fmla="*/ 10240 w 13937"/>
                  <a:gd name="T15" fmla="*/ 4795 h 9932"/>
                  <a:gd name="T16" fmla="*/ 5950 w 13937"/>
                  <a:gd name="T17" fmla="*/ 2743 h 9932"/>
                  <a:gd name="T18" fmla="*/ 771 w 13937"/>
                  <a:gd name="T19" fmla="*/ 0 h 9932"/>
                  <a:gd name="T20" fmla="*/ 318 w 13937"/>
                  <a:gd name="T21" fmla="*/ 1532 h 9932"/>
                  <a:gd name="T22" fmla="*/ 4595 w 13937"/>
                  <a:gd name="T23" fmla="*/ 3388 h 9932"/>
                  <a:gd name="T24" fmla="*/ 6840 w 13937"/>
                  <a:gd name="T25" fmla="*/ 5491 h 9932"/>
                  <a:gd name="T26" fmla="*/ 6710 w 13937"/>
                  <a:gd name="T27" fmla="*/ 5901 h 9932"/>
                  <a:gd name="T28" fmla="*/ 4056 w 13937"/>
                  <a:gd name="T29" fmla="*/ 7470 h 9932"/>
                  <a:gd name="T30" fmla="*/ 0 w 13937"/>
                  <a:gd name="T31" fmla="*/ 8259 h 9932"/>
                  <a:gd name="T32" fmla="*/ 825 w 13937"/>
                  <a:gd name="T33" fmla="*/ 9932 h 9932"/>
                  <a:gd name="T34" fmla="*/ 5778 w 13937"/>
                  <a:gd name="T35" fmla="*/ 7865 h 9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37" h="9932">
                    <a:moveTo>
                      <a:pt x="5778" y="7865"/>
                    </a:moveTo>
                    <a:cubicBezTo>
                      <a:pt x="7453" y="7656"/>
                      <a:pt x="8420" y="8023"/>
                      <a:pt x="9796" y="8296"/>
                    </a:cubicBezTo>
                    <a:cubicBezTo>
                      <a:pt x="11177" y="8575"/>
                      <a:pt x="13162" y="9603"/>
                      <a:pt x="13267" y="9659"/>
                    </a:cubicBezTo>
                    <a:lnTo>
                      <a:pt x="13479" y="8550"/>
                    </a:lnTo>
                    <a:lnTo>
                      <a:pt x="9624" y="6186"/>
                    </a:lnTo>
                    <a:lnTo>
                      <a:pt x="13644" y="8028"/>
                    </a:lnTo>
                    <a:lnTo>
                      <a:pt x="13937" y="6954"/>
                    </a:lnTo>
                    <a:cubicBezTo>
                      <a:pt x="13840" y="6893"/>
                      <a:pt x="12003" y="5714"/>
                      <a:pt x="10240" y="4795"/>
                    </a:cubicBezTo>
                    <a:cubicBezTo>
                      <a:pt x="8635" y="3949"/>
                      <a:pt x="7192" y="3419"/>
                      <a:pt x="5950" y="2743"/>
                    </a:cubicBezTo>
                    <a:cubicBezTo>
                      <a:pt x="4753" y="2098"/>
                      <a:pt x="968" y="105"/>
                      <a:pt x="771" y="0"/>
                    </a:cubicBezTo>
                    <a:lnTo>
                      <a:pt x="318" y="1532"/>
                    </a:lnTo>
                    <a:cubicBezTo>
                      <a:pt x="444" y="1575"/>
                      <a:pt x="2803" y="2427"/>
                      <a:pt x="4595" y="3388"/>
                    </a:cubicBezTo>
                    <a:cubicBezTo>
                      <a:pt x="6038" y="4166"/>
                      <a:pt x="6800" y="4797"/>
                      <a:pt x="6840" y="5491"/>
                    </a:cubicBezTo>
                    <a:cubicBezTo>
                      <a:pt x="6847" y="5600"/>
                      <a:pt x="6806" y="5741"/>
                      <a:pt x="6710" y="5901"/>
                    </a:cubicBezTo>
                    <a:cubicBezTo>
                      <a:pt x="6421" y="6382"/>
                      <a:pt x="5614" y="7022"/>
                      <a:pt x="4056" y="7470"/>
                    </a:cubicBezTo>
                    <a:cubicBezTo>
                      <a:pt x="2117" y="8023"/>
                      <a:pt x="107" y="8246"/>
                      <a:pt x="0" y="8259"/>
                    </a:cubicBezTo>
                    <a:lnTo>
                      <a:pt x="825" y="9932"/>
                    </a:lnTo>
                    <a:cubicBezTo>
                      <a:pt x="918" y="9847"/>
                      <a:pt x="2667" y="8262"/>
                      <a:pt x="5778" y="78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8" name="Freeform 98"/>
              <p:cNvSpPr>
                <a:spLocks/>
              </p:cNvSpPr>
              <p:nvPr/>
            </p:nvSpPr>
            <p:spPr bwMode="auto">
              <a:xfrm>
                <a:off x="5643569" y="4202124"/>
                <a:ext cx="33338" cy="34925"/>
              </a:xfrm>
              <a:custGeom>
                <a:avLst/>
                <a:gdLst>
                  <a:gd name="T0" fmla="*/ 304 w 3817"/>
                  <a:gd name="T1" fmla="*/ 1006 h 3957"/>
                  <a:gd name="T2" fmla="*/ 51 w 3817"/>
                  <a:gd name="T3" fmla="*/ 2189 h 3957"/>
                  <a:gd name="T4" fmla="*/ 2123 w 3817"/>
                  <a:gd name="T5" fmla="*/ 3839 h 3957"/>
                  <a:gd name="T6" fmla="*/ 3512 w 3817"/>
                  <a:gd name="T7" fmla="*/ 2942 h 3957"/>
                  <a:gd name="T8" fmla="*/ 3769 w 3817"/>
                  <a:gd name="T9" fmla="*/ 1763 h 3957"/>
                  <a:gd name="T10" fmla="*/ 1691 w 3817"/>
                  <a:gd name="T11" fmla="*/ 117 h 3957"/>
                  <a:gd name="T12" fmla="*/ 304 w 3817"/>
                  <a:gd name="T13" fmla="*/ 1006 h 3957"/>
                </a:gdLst>
                <a:ahLst/>
                <a:cxnLst>
                  <a:cxn ang="0">
                    <a:pos x="T0" y="T1"/>
                  </a:cxn>
                  <a:cxn ang="0">
                    <a:pos x="T2" y="T3"/>
                  </a:cxn>
                  <a:cxn ang="0">
                    <a:pos x="T4" y="T5"/>
                  </a:cxn>
                  <a:cxn ang="0">
                    <a:pos x="T6" y="T7"/>
                  </a:cxn>
                  <a:cxn ang="0">
                    <a:pos x="T8" y="T9"/>
                  </a:cxn>
                  <a:cxn ang="0">
                    <a:pos x="T10" y="T11"/>
                  </a:cxn>
                  <a:cxn ang="0">
                    <a:pos x="T12" y="T13"/>
                  </a:cxn>
                </a:cxnLst>
                <a:rect l="0" t="0" r="r" b="b"/>
                <a:pathLst>
                  <a:path w="3817" h="3957">
                    <a:moveTo>
                      <a:pt x="304" y="1006"/>
                    </a:moveTo>
                    <a:cubicBezTo>
                      <a:pt x="97" y="1349"/>
                      <a:pt x="0" y="1759"/>
                      <a:pt x="51" y="2189"/>
                    </a:cubicBezTo>
                    <a:cubicBezTo>
                      <a:pt x="167" y="3215"/>
                      <a:pt x="1096" y="3957"/>
                      <a:pt x="2123" y="3839"/>
                    </a:cubicBezTo>
                    <a:cubicBezTo>
                      <a:pt x="2721" y="3765"/>
                      <a:pt x="3221" y="3420"/>
                      <a:pt x="3512" y="2942"/>
                    </a:cubicBezTo>
                    <a:cubicBezTo>
                      <a:pt x="3719" y="2600"/>
                      <a:pt x="3817" y="2192"/>
                      <a:pt x="3769" y="1763"/>
                    </a:cubicBezTo>
                    <a:cubicBezTo>
                      <a:pt x="3645" y="733"/>
                      <a:pt x="2718" y="0"/>
                      <a:pt x="1691" y="117"/>
                    </a:cubicBezTo>
                    <a:cubicBezTo>
                      <a:pt x="1093" y="185"/>
                      <a:pt x="593" y="528"/>
                      <a:pt x="304" y="10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09" name="Freeform 99"/>
              <p:cNvSpPr>
                <a:spLocks/>
              </p:cNvSpPr>
              <p:nvPr/>
            </p:nvSpPr>
            <p:spPr bwMode="auto">
              <a:xfrm>
                <a:off x="5399094" y="4090998"/>
                <a:ext cx="169863" cy="257176"/>
              </a:xfrm>
              <a:custGeom>
                <a:avLst/>
                <a:gdLst>
                  <a:gd name="T0" fmla="*/ 16667 w 19597"/>
                  <a:gd name="T1" fmla="*/ 3176 h 29917"/>
                  <a:gd name="T2" fmla="*/ 14459 w 19597"/>
                  <a:gd name="T3" fmla="*/ 2067 h 29917"/>
                  <a:gd name="T4" fmla="*/ 10586 w 19597"/>
                  <a:gd name="T5" fmla="*/ 10516 h 29917"/>
                  <a:gd name="T6" fmla="*/ 13420 w 19597"/>
                  <a:gd name="T7" fmla="*/ 1548 h 29917"/>
                  <a:gd name="T8" fmla="*/ 10683 w 19597"/>
                  <a:gd name="T9" fmla="*/ 0 h 29917"/>
                  <a:gd name="T10" fmla="*/ 7679 w 19597"/>
                  <a:gd name="T11" fmla="*/ 9520 h 29917"/>
                  <a:gd name="T12" fmla="*/ 4331 w 19597"/>
                  <a:gd name="T13" fmla="*/ 18450 h 29917"/>
                  <a:gd name="T14" fmla="*/ 0 w 19597"/>
                  <a:gd name="T15" fmla="*/ 28234 h 29917"/>
                  <a:gd name="T16" fmla="*/ 2872 w 19597"/>
                  <a:gd name="T17" fmla="*/ 29917 h 29917"/>
                  <a:gd name="T18" fmla="*/ 5852 w 19597"/>
                  <a:gd name="T19" fmla="*/ 21058 h 29917"/>
                  <a:gd name="T20" fmla="*/ 7178 w 19597"/>
                  <a:gd name="T21" fmla="*/ 18398 h 29917"/>
                  <a:gd name="T22" fmla="*/ 9665 w 19597"/>
                  <a:gd name="T23" fmla="*/ 16204 h 29917"/>
                  <a:gd name="T24" fmla="*/ 14108 w 19597"/>
                  <a:gd name="T25" fmla="*/ 21427 h 29917"/>
                  <a:gd name="T26" fmla="*/ 16380 w 19597"/>
                  <a:gd name="T27" fmla="*/ 29401 h 29917"/>
                  <a:gd name="T28" fmla="*/ 19597 w 19597"/>
                  <a:gd name="T29" fmla="*/ 27467 h 29917"/>
                  <a:gd name="T30" fmla="*/ 14608 w 19597"/>
                  <a:gd name="T31" fmla="*/ 17926 h 29917"/>
                  <a:gd name="T32" fmla="*/ 14769 w 19597"/>
                  <a:gd name="T33" fmla="*/ 9813 h 29917"/>
                  <a:gd name="T34" fmla="*/ 16667 w 19597"/>
                  <a:gd name="T35" fmla="*/ 3176 h 29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97" h="29917">
                    <a:moveTo>
                      <a:pt x="16667" y="3176"/>
                    </a:moveTo>
                    <a:lnTo>
                      <a:pt x="14459" y="2067"/>
                    </a:lnTo>
                    <a:lnTo>
                      <a:pt x="10586" y="10516"/>
                    </a:lnTo>
                    <a:lnTo>
                      <a:pt x="13420" y="1548"/>
                    </a:lnTo>
                    <a:lnTo>
                      <a:pt x="10683" y="0"/>
                    </a:lnTo>
                    <a:cubicBezTo>
                      <a:pt x="10609" y="293"/>
                      <a:pt x="9220" y="5843"/>
                      <a:pt x="7679" y="9520"/>
                    </a:cubicBezTo>
                    <a:cubicBezTo>
                      <a:pt x="6278" y="12881"/>
                      <a:pt x="5456" y="15859"/>
                      <a:pt x="4331" y="18450"/>
                    </a:cubicBezTo>
                    <a:cubicBezTo>
                      <a:pt x="3240" y="20963"/>
                      <a:pt x="162" y="27871"/>
                      <a:pt x="0" y="28234"/>
                    </a:cubicBezTo>
                    <a:lnTo>
                      <a:pt x="2872" y="29917"/>
                    </a:lnTo>
                    <a:cubicBezTo>
                      <a:pt x="2942" y="29660"/>
                      <a:pt x="4234" y="24798"/>
                      <a:pt x="5852" y="21058"/>
                    </a:cubicBezTo>
                    <a:cubicBezTo>
                      <a:pt x="6310" y="20001"/>
                      <a:pt x="6745" y="19112"/>
                      <a:pt x="7178" y="18398"/>
                    </a:cubicBezTo>
                    <a:cubicBezTo>
                      <a:pt x="7981" y="17070"/>
                      <a:pt x="8772" y="16335"/>
                      <a:pt x="9665" y="16204"/>
                    </a:cubicBezTo>
                    <a:cubicBezTo>
                      <a:pt x="10560" y="16076"/>
                      <a:pt x="12571" y="17394"/>
                      <a:pt x="14108" y="21427"/>
                    </a:cubicBezTo>
                    <a:cubicBezTo>
                      <a:pt x="15551" y="25215"/>
                      <a:pt x="16340" y="29192"/>
                      <a:pt x="16380" y="29401"/>
                    </a:cubicBezTo>
                    <a:lnTo>
                      <a:pt x="19597" y="27467"/>
                    </a:lnTo>
                    <a:cubicBezTo>
                      <a:pt x="19413" y="27296"/>
                      <a:pt x="15929" y="24065"/>
                      <a:pt x="14608" y="17926"/>
                    </a:cubicBezTo>
                    <a:cubicBezTo>
                      <a:pt x="13892" y="14608"/>
                      <a:pt x="14460" y="12613"/>
                      <a:pt x="14769" y="9813"/>
                    </a:cubicBezTo>
                    <a:cubicBezTo>
                      <a:pt x="15075" y="7004"/>
                      <a:pt x="16586" y="3370"/>
                      <a:pt x="16667" y="3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0" name="Freeform 100"/>
              <p:cNvSpPr>
                <a:spLocks/>
              </p:cNvSpPr>
              <p:nvPr/>
            </p:nvSpPr>
            <p:spPr bwMode="auto">
              <a:xfrm>
                <a:off x="5551494" y="4111636"/>
                <a:ext cx="192088" cy="184150"/>
              </a:xfrm>
              <a:custGeom>
                <a:avLst/>
                <a:gdLst>
                  <a:gd name="T0" fmla="*/ 1242 w 22377"/>
                  <a:gd name="T1" fmla="*/ 2275 h 21344"/>
                  <a:gd name="T2" fmla="*/ 7302 w 22377"/>
                  <a:gd name="T3" fmla="*/ 6493 h 21344"/>
                  <a:gd name="T4" fmla="*/ 849 w 22377"/>
                  <a:gd name="T5" fmla="*/ 3096 h 21344"/>
                  <a:gd name="T6" fmla="*/ 0 w 22377"/>
                  <a:gd name="T7" fmla="*/ 4843 h 21344"/>
                  <a:gd name="T8" fmla="*/ 4364 w 22377"/>
                  <a:gd name="T9" fmla="*/ 8060 h 21344"/>
                  <a:gd name="T10" fmla="*/ 8356 w 22377"/>
                  <a:gd name="T11" fmla="*/ 13026 h 21344"/>
                  <a:gd name="T12" fmla="*/ 9835 w 22377"/>
                  <a:gd name="T13" fmla="*/ 21344 h 21344"/>
                  <a:gd name="T14" fmla="*/ 12757 w 22377"/>
                  <a:gd name="T15" fmla="*/ 21002 h 21344"/>
                  <a:gd name="T16" fmla="*/ 10345 w 22377"/>
                  <a:gd name="T17" fmla="*/ 14958 h 21344"/>
                  <a:gd name="T18" fmla="*/ 10248 w 22377"/>
                  <a:gd name="T19" fmla="*/ 9965 h 21344"/>
                  <a:gd name="T20" fmla="*/ 10604 w 22377"/>
                  <a:gd name="T21" fmla="*/ 9588 h 21344"/>
                  <a:gd name="T22" fmla="*/ 15300 w 22377"/>
                  <a:gd name="T23" fmla="*/ 10780 h 21344"/>
                  <a:gd name="T24" fmla="*/ 21402 w 22377"/>
                  <a:gd name="T25" fmla="*/ 14866 h 21344"/>
                  <a:gd name="T26" fmla="*/ 22377 w 22377"/>
                  <a:gd name="T27" fmla="*/ 12438 h 21344"/>
                  <a:gd name="T28" fmla="*/ 14998 w 22377"/>
                  <a:gd name="T29" fmla="*/ 8432 h 21344"/>
                  <a:gd name="T30" fmla="*/ 8636 w 22377"/>
                  <a:gd name="T31" fmla="*/ 4486 h 21344"/>
                  <a:gd name="T32" fmla="*/ 2196 w 22377"/>
                  <a:gd name="T33" fmla="*/ 0 h 21344"/>
                  <a:gd name="T34" fmla="*/ 1242 w 22377"/>
                  <a:gd name="T35" fmla="*/ 2275 h 2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77" h="21344">
                    <a:moveTo>
                      <a:pt x="1242" y="2275"/>
                    </a:moveTo>
                    <a:lnTo>
                      <a:pt x="7302" y="6493"/>
                    </a:lnTo>
                    <a:lnTo>
                      <a:pt x="849" y="3096"/>
                    </a:lnTo>
                    <a:lnTo>
                      <a:pt x="0" y="4843"/>
                    </a:lnTo>
                    <a:cubicBezTo>
                      <a:pt x="140" y="4924"/>
                      <a:pt x="2827" y="6461"/>
                      <a:pt x="4364" y="8060"/>
                    </a:cubicBezTo>
                    <a:cubicBezTo>
                      <a:pt x="5900" y="9649"/>
                      <a:pt x="7212" y="10614"/>
                      <a:pt x="8356" y="13026"/>
                    </a:cubicBezTo>
                    <a:cubicBezTo>
                      <a:pt x="10480" y="17472"/>
                      <a:pt x="9865" y="21151"/>
                      <a:pt x="9835" y="21344"/>
                    </a:cubicBezTo>
                    <a:lnTo>
                      <a:pt x="12757" y="21002"/>
                    </a:lnTo>
                    <a:cubicBezTo>
                      <a:pt x="12681" y="20853"/>
                      <a:pt x="11265" y="18003"/>
                      <a:pt x="10345" y="14958"/>
                    </a:cubicBezTo>
                    <a:cubicBezTo>
                      <a:pt x="9565" y="12363"/>
                      <a:pt x="9802" y="10700"/>
                      <a:pt x="10248" y="9965"/>
                    </a:cubicBezTo>
                    <a:cubicBezTo>
                      <a:pt x="10358" y="9782"/>
                      <a:pt x="10482" y="9656"/>
                      <a:pt x="10604" y="9588"/>
                    </a:cubicBezTo>
                    <a:cubicBezTo>
                      <a:pt x="11556" y="9058"/>
                      <a:pt x="13041" y="9522"/>
                      <a:pt x="15300" y="10780"/>
                    </a:cubicBezTo>
                    <a:cubicBezTo>
                      <a:pt x="18096" y="12331"/>
                      <a:pt x="21236" y="14739"/>
                      <a:pt x="21402" y="14866"/>
                    </a:cubicBezTo>
                    <a:lnTo>
                      <a:pt x="22377" y="12438"/>
                    </a:lnTo>
                    <a:cubicBezTo>
                      <a:pt x="22102" y="12289"/>
                      <a:pt x="16882" y="9464"/>
                      <a:pt x="14998" y="8432"/>
                    </a:cubicBezTo>
                    <a:cubicBezTo>
                      <a:pt x="13057" y="7361"/>
                      <a:pt x="11111" y="5897"/>
                      <a:pt x="8636" y="4486"/>
                    </a:cubicBezTo>
                    <a:cubicBezTo>
                      <a:pt x="5911" y="2940"/>
                      <a:pt x="2383" y="147"/>
                      <a:pt x="2196" y="0"/>
                    </a:cubicBezTo>
                    <a:lnTo>
                      <a:pt x="1242" y="22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1" name="Freeform 101"/>
              <p:cNvSpPr>
                <a:spLocks/>
              </p:cNvSpPr>
              <p:nvPr/>
            </p:nvSpPr>
            <p:spPr bwMode="auto">
              <a:xfrm>
                <a:off x="5211769" y="3902085"/>
                <a:ext cx="44450" cy="44450"/>
              </a:xfrm>
              <a:custGeom>
                <a:avLst/>
                <a:gdLst>
                  <a:gd name="T0" fmla="*/ 3753 w 5169"/>
                  <a:gd name="T1" fmla="*/ 649 h 5164"/>
                  <a:gd name="T2" fmla="*/ 647 w 5169"/>
                  <a:gd name="T3" fmla="*/ 1411 h 5164"/>
                  <a:gd name="T4" fmla="*/ 1413 w 5169"/>
                  <a:gd name="T5" fmla="*/ 4520 h 5164"/>
                  <a:gd name="T6" fmla="*/ 4520 w 5169"/>
                  <a:gd name="T7" fmla="*/ 3755 h 5164"/>
                  <a:gd name="T8" fmla="*/ 3753 w 5169"/>
                  <a:gd name="T9" fmla="*/ 649 h 5164"/>
                </a:gdLst>
                <a:ahLst/>
                <a:cxnLst>
                  <a:cxn ang="0">
                    <a:pos x="T0" y="T1"/>
                  </a:cxn>
                  <a:cxn ang="0">
                    <a:pos x="T2" y="T3"/>
                  </a:cxn>
                  <a:cxn ang="0">
                    <a:pos x="T4" y="T5"/>
                  </a:cxn>
                  <a:cxn ang="0">
                    <a:pos x="T6" y="T7"/>
                  </a:cxn>
                  <a:cxn ang="0">
                    <a:pos x="T8" y="T9"/>
                  </a:cxn>
                </a:cxnLst>
                <a:rect l="0" t="0" r="r" b="b"/>
                <a:pathLst>
                  <a:path w="5169" h="5164">
                    <a:moveTo>
                      <a:pt x="3753" y="649"/>
                    </a:moveTo>
                    <a:cubicBezTo>
                      <a:pt x="2684" y="0"/>
                      <a:pt x="1294" y="340"/>
                      <a:pt x="647" y="1411"/>
                    </a:cubicBezTo>
                    <a:cubicBezTo>
                      <a:pt x="0" y="2482"/>
                      <a:pt x="342" y="3871"/>
                      <a:pt x="1413" y="4520"/>
                    </a:cubicBezTo>
                    <a:cubicBezTo>
                      <a:pt x="2479" y="5164"/>
                      <a:pt x="3873" y="4826"/>
                      <a:pt x="4520" y="3755"/>
                    </a:cubicBezTo>
                    <a:cubicBezTo>
                      <a:pt x="5169" y="2685"/>
                      <a:pt x="4820" y="1292"/>
                      <a:pt x="3753" y="6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2" name="Freeform 102"/>
              <p:cNvSpPr>
                <a:spLocks/>
              </p:cNvSpPr>
              <p:nvPr/>
            </p:nvSpPr>
            <p:spPr bwMode="auto">
              <a:xfrm>
                <a:off x="5395919" y="3978285"/>
                <a:ext cx="22225" cy="22225"/>
              </a:xfrm>
              <a:custGeom>
                <a:avLst/>
                <a:gdLst>
                  <a:gd name="T0" fmla="*/ 322 w 2676"/>
                  <a:gd name="T1" fmla="*/ 690 h 2617"/>
                  <a:gd name="T2" fmla="*/ 214 w 2676"/>
                  <a:gd name="T3" fmla="*/ 920 h 2617"/>
                  <a:gd name="T4" fmla="*/ 956 w 2676"/>
                  <a:gd name="T5" fmla="*/ 2434 h 2617"/>
                  <a:gd name="T6" fmla="*/ 2352 w 2676"/>
                  <a:gd name="T7" fmla="*/ 1927 h 2617"/>
                  <a:gd name="T8" fmla="*/ 2462 w 2676"/>
                  <a:gd name="T9" fmla="*/ 1695 h 2617"/>
                  <a:gd name="T10" fmla="*/ 1725 w 2676"/>
                  <a:gd name="T11" fmla="*/ 183 h 2617"/>
                  <a:gd name="T12" fmla="*/ 322 w 2676"/>
                  <a:gd name="T13" fmla="*/ 690 h 2617"/>
                </a:gdLst>
                <a:ahLst/>
                <a:cxnLst>
                  <a:cxn ang="0">
                    <a:pos x="T0" y="T1"/>
                  </a:cxn>
                  <a:cxn ang="0">
                    <a:pos x="T2" y="T3"/>
                  </a:cxn>
                  <a:cxn ang="0">
                    <a:pos x="T4" y="T5"/>
                  </a:cxn>
                  <a:cxn ang="0">
                    <a:pos x="T6" y="T7"/>
                  </a:cxn>
                  <a:cxn ang="0">
                    <a:pos x="T8" y="T9"/>
                  </a:cxn>
                  <a:cxn ang="0">
                    <a:pos x="T10" y="T11"/>
                  </a:cxn>
                  <a:cxn ang="0">
                    <a:pos x="T12" y="T13"/>
                  </a:cxn>
                </a:cxnLst>
                <a:rect l="0" t="0" r="r" b="b"/>
                <a:pathLst>
                  <a:path w="2676" h="2617">
                    <a:moveTo>
                      <a:pt x="322" y="690"/>
                    </a:moveTo>
                    <a:cubicBezTo>
                      <a:pt x="278" y="762"/>
                      <a:pt x="243" y="838"/>
                      <a:pt x="214" y="920"/>
                    </a:cubicBezTo>
                    <a:cubicBezTo>
                      <a:pt x="0" y="1544"/>
                      <a:pt x="331" y="2220"/>
                      <a:pt x="956" y="2434"/>
                    </a:cubicBezTo>
                    <a:cubicBezTo>
                      <a:pt x="1493" y="2617"/>
                      <a:pt x="2072" y="2394"/>
                      <a:pt x="2352" y="1927"/>
                    </a:cubicBezTo>
                    <a:cubicBezTo>
                      <a:pt x="2397" y="1855"/>
                      <a:pt x="2433" y="1779"/>
                      <a:pt x="2462" y="1695"/>
                    </a:cubicBezTo>
                    <a:cubicBezTo>
                      <a:pt x="2676" y="1073"/>
                      <a:pt x="2345" y="395"/>
                      <a:pt x="1725" y="183"/>
                    </a:cubicBezTo>
                    <a:cubicBezTo>
                      <a:pt x="1184" y="0"/>
                      <a:pt x="606" y="223"/>
                      <a:pt x="322"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3" name="Freeform 103"/>
              <p:cNvSpPr>
                <a:spLocks/>
              </p:cNvSpPr>
              <p:nvPr/>
            </p:nvSpPr>
            <p:spPr bwMode="auto">
              <a:xfrm>
                <a:off x="5641982" y="4081473"/>
                <a:ext cx="22225" cy="22225"/>
              </a:xfrm>
              <a:custGeom>
                <a:avLst/>
                <a:gdLst>
                  <a:gd name="T0" fmla="*/ 1493 w 2593"/>
                  <a:gd name="T1" fmla="*/ 79 h 2548"/>
                  <a:gd name="T2" fmla="*/ 260 w 2593"/>
                  <a:gd name="T3" fmla="*/ 652 h 2548"/>
                  <a:gd name="T4" fmla="*/ 102 w 2593"/>
                  <a:gd name="T5" fmla="*/ 1082 h 2548"/>
                  <a:gd name="T6" fmla="*/ 1109 w 2593"/>
                  <a:gd name="T7" fmla="*/ 2467 h 2548"/>
                  <a:gd name="T8" fmla="*/ 2331 w 2593"/>
                  <a:gd name="T9" fmla="*/ 1903 h 2548"/>
                  <a:gd name="T10" fmla="*/ 2489 w 2593"/>
                  <a:gd name="T11" fmla="*/ 1468 h 2548"/>
                  <a:gd name="T12" fmla="*/ 1493 w 2593"/>
                  <a:gd name="T13" fmla="*/ 79 h 2548"/>
                </a:gdLst>
                <a:ahLst/>
                <a:cxnLst>
                  <a:cxn ang="0">
                    <a:pos x="T0" y="T1"/>
                  </a:cxn>
                  <a:cxn ang="0">
                    <a:pos x="T2" y="T3"/>
                  </a:cxn>
                  <a:cxn ang="0">
                    <a:pos x="T4" y="T5"/>
                  </a:cxn>
                  <a:cxn ang="0">
                    <a:pos x="T6" y="T7"/>
                  </a:cxn>
                  <a:cxn ang="0">
                    <a:pos x="T8" y="T9"/>
                  </a:cxn>
                  <a:cxn ang="0">
                    <a:pos x="T10" y="T11"/>
                  </a:cxn>
                  <a:cxn ang="0">
                    <a:pos x="T12" y="T13"/>
                  </a:cxn>
                </a:cxnLst>
                <a:rect l="0" t="0" r="r" b="b"/>
                <a:pathLst>
                  <a:path w="2593" h="2548">
                    <a:moveTo>
                      <a:pt x="1493" y="79"/>
                    </a:moveTo>
                    <a:cubicBezTo>
                      <a:pt x="988" y="0"/>
                      <a:pt x="508" y="242"/>
                      <a:pt x="260" y="652"/>
                    </a:cubicBezTo>
                    <a:cubicBezTo>
                      <a:pt x="183" y="780"/>
                      <a:pt x="127" y="925"/>
                      <a:pt x="102" y="1082"/>
                    </a:cubicBezTo>
                    <a:cubicBezTo>
                      <a:pt x="0" y="1739"/>
                      <a:pt x="447" y="2363"/>
                      <a:pt x="1109" y="2467"/>
                    </a:cubicBezTo>
                    <a:cubicBezTo>
                      <a:pt x="1608" y="2548"/>
                      <a:pt x="2085" y="2311"/>
                      <a:pt x="2331" y="1903"/>
                    </a:cubicBezTo>
                    <a:cubicBezTo>
                      <a:pt x="2410" y="1773"/>
                      <a:pt x="2464" y="1626"/>
                      <a:pt x="2489" y="1468"/>
                    </a:cubicBezTo>
                    <a:cubicBezTo>
                      <a:pt x="2593" y="807"/>
                      <a:pt x="2149" y="188"/>
                      <a:pt x="149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4" name="Freeform 104"/>
              <p:cNvSpPr>
                <a:spLocks/>
              </p:cNvSpPr>
              <p:nvPr/>
            </p:nvSpPr>
            <p:spPr bwMode="auto">
              <a:xfrm>
                <a:off x="5359406" y="3910023"/>
                <a:ext cx="98425" cy="134938"/>
              </a:xfrm>
              <a:custGeom>
                <a:avLst/>
                <a:gdLst>
                  <a:gd name="T0" fmla="*/ 3881 w 11388"/>
                  <a:gd name="T1" fmla="*/ 3416 h 15663"/>
                  <a:gd name="T2" fmla="*/ 2383 w 11388"/>
                  <a:gd name="T3" fmla="*/ 0 h 15663"/>
                  <a:gd name="T4" fmla="*/ 1456 w 11388"/>
                  <a:gd name="T5" fmla="*/ 634 h 15663"/>
                  <a:gd name="T6" fmla="*/ 2513 w 11388"/>
                  <a:gd name="T7" fmla="*/ 5021 h 15663"/>
                  <a:gd name="T8" fmla="*/ 964 w 11388"/>
                  <a:gd name="T9" fmla="*/ 884 h 15663"/>
                  <a:gd name="T10" fmla="*/ 0 w 11388"/>
                  <a:gd name="T11" fmla="*/ 1434 h 15663"/>
                  <a:gd name="T12" fmla="*/ 1090 w 11388"/>
                  <a:gd name="T13" fmla="*/ 5578 h 15663"/>
                  <a:gd name="T14" fmla="*/ 2675 w 11388"/>
                  <a:gd name="T15" fmla="*/ 10057 h 15663"/>
                  <a:gd name="T16" fmla="*/ 4395 w 11388"/>
                  <a:gd name="T17" fmla="*/ 15663 h 15663"/>
                  <a:gd name="T18" fmla="*/ 5796 w 11388"/>
                  <a:gd name="T19" fmla="*/ 14901 h 15663"/>
                  <a:gd name="T20" fmla="*/ 4087 w 11388"/>
                  <a:gd name="T21" fmla="*/ 10562 h 15663"/>
                  <a:gd name="T22" fmla="*/ 3879 w 11388"/>
                  <a:gd name="T23" fmla="*/ 7636 h 15663"/>
                  <a:gd name="T24" fmla="*/ 3983 w 11388"/>
                  <a:gd name="T25" fmla="*/ 7492 h 15663"/>
                  <a:gd name="T26" fmla="*/ 7353 w 11388"/>
                  <a:gd name="T27" fmla="*/ 8059 h 15663"/>
                  <a:gd name="T28" fmla="*/ 10777 w 11388"/>
                  <a:gd name="T29" fmla="*/ 10372 h 15663"/>
                  <a:gd name="T30" fmla="*/ 11388 w 11388"/>
                  <a:gd name="T31" fmla="*/ 8603 h 15663"/>
                  <a:gd name="T32" fmla="*/ 6424 w 11388"/>
                  <a:gd name="T33" fmla="*/ 6563 h 15663"/>
                  <a:gd name="T34" fmla="*/ 3881 w 11388"/>
                  <a:gd name="T35" fmla="*/ 3416 h 15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88" h="15663">
                    <a:moveTo>
                      <a:pt x="3881" y="3416"/>
                    </a:moveTo>
                    <a:cubicBezTo>
                      <a:pt x="3099" y="2243"/>
                      <a:pt x="2419" y="113"/>
                      <a:pt x="2383" y="0"/>
                    </a:cubicBezTo>
                    <a:lnTo>
                      <a:pt x="1456" y="634"/>
                    </a:lnTo>
                    <a:lnTo>
                      <a:pt x="2513" y="5021"/>
                    </a:lnTo>
                    <a:lnTo>
                      <a:pt x="964" y="884"/>
                    </a:lnTo>
                    <a:lnTo>
                      <a:pt x="0" y="1434"/>
                    </a:lnTo>
                    <a:cubicBezTo>
                      <a:pt x="26" y="1549"/>
                      <a:pt x="493" y="3679"/>
                      <a:pt x="1090" y="5578"/>
                    </a:cubicBezTo>
                    <a:cubicBezTo>
                      <a:pt x="1621" y="7306"/>
                      <a:pt x="2267" y="8709"/>
                      <a:pt x="2675" y="10057"/>
                    </a:cubicBezTo>
                    <a:cubicBezTo>
                      <a:pt x="3057" y="11364"/>
                      <a:pt x="4328" y="15447"/>
                      <a:pt x="4395" y="15663"/>
                    </a:cubicBezTo>
                    <a:lnTo>
                      <a:pt x="5796" y="14901"/>
                    </a:lnTo>
                    <a:cubicBezTo>
                      <a:pt x="5741" y="14782"/>
                      <a:pt x="4668" y="12508"/>
                      <a:pt x="4087" y="10562"/>
                    </a:cubicBezTo>
                    <a:cubicBezTo>
                      <a:pt x="3656" y="9124"/>
                      <a:pt x="3548" y="8183"/>
                      <a:pt x="3879" y="7636"/>
                    </a:cubicBezTo>
                    <a:cubicBezTo>
                      <a:pt x="3911" y="7584"/>
                      <a:pt x="3945" y="7536"/>
                      <a:pt x="3983" y="7492"/>
                    </a:cubicBezTo>
                    <a:cubicBezTo>
                      <a:pt x="4289" y="7155"/>
                      <a:pt x="5469" y="7014"/>
                      <a:pt x="7353" y="8059"/>
                    </a:cubicBezTo>
                    <a:cubicBezTo>
                      <a:pt x="9116" y="9040"/>
                      <a:pt x="10692" y="10305"/>
                      <a:pt x="10777" y="10372"/>
                    </a:cubicBezTo>
                    <a:lnTo>
                      <a:pt x="11388" y="8603"/>
                    </a:lnTo>
                    <a:cubicBezTo>
                      <a:pt x="11264" y="8598"/>
                      <a:pt x="8895" y="8479"/>
                      <a:pt x="6424" y="6563"/>
                    </a:cubicBezTo>
                    <a:cubicBezTo>
                      <a:pt x="5079" y="5526"/>
                      <a:pt x="4661" y="4581"/>
                      <a:pt x="3881" y="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5" name="Freeform 105"/>
              <p:cNvSpPr>
                <a:spLocks/>
              </p:cNvSpPr>
              <p:nvPr/>
            </p:nvSpPr>
            <p:spPr bwMode="auto">
              <a:xfrm>
                <a:off x="5595944" y="4010036"/>
                <a:ext cx="109538" cy="127000"/>
              </a:xfrm>
              <a:custGeom>
                <a:avLst/>
                <a:gdLst>
                  <a:gd name="T0" fmla="*/ 2218 w 12580"/>
                  <a:gd name="T1" fmla="*/ 0 h 14908"/>
                  <a:gd name="T2" fmla="*/ 1224 w 12580"/>
                  <a:gd name="T3" fmla="*/ 1244 h 14908"/>
                  <a:gd name="T4" fmla="*/ 4252 w 12580"/>
                  <a:gd name="T5" fmla="*/ 4932 h 14908"/>
                  <a:gd name="T6" fmla="*/ 836 w 12580"/>
                  <a:gd name="T7" fmla="*/ 1681 h 14908"/>
                  <a:gd name="T8" fmla="*/ 0 w 12580"/>
                  <a:gd name="T9" fmla="*/ 2624 h 14908"/>
                  <a:gd name="T10" fmla="*/ 2149 w 12580"/>
                  <a:gd name="T11" fmla="*/ 5386 h 14908"/>
                  <a:gd name="T12" fmla="*/ 3756 w 12580"/>
                  <a:gd name="T13" fmla="*/ 9171 h 14908"/>
                  <a:gd name="T14" fmla="*/ 3212 w 12580"/>
                  <a:gd name="T15" fmla="*/ 14604 h 14908"/>
                  <a:gd name="T16" fmla="*/ 5090 w 12580"/>
                  <a:gd name="T17" fmla="*/ 14908 h 14908"/>
                  <a:gd name="T18" fmla="*/ 4655 w 12580"/>
                  <a:gd name="T19" fmla="*/ 10726 h 14908"/>
                  <a:gd name="T20" fmla="*/ 5203 w 12580"/>
                  <a:gd name="T21" fmla="*/ 7946 h 14908"/>
                  <a:gd name="T22" fmla="*/ 5760 w 12580"/>
                  <a:gd name="T23" fmla="*/ 7430 h 14908"/>
                  <a:gd name="T24" fmla="*/ 8468 w 12580"/>
                  <a:gd name="T25" fmla="*/ 8999 h 14908"/>
                  <a:gd name="T26" fmla="*/ 11549 w 12580"/>
                  <a:gd name="T27" fmla="*/ 12602 h 14908"/>
                  <a:gd name="T28" fmla="*/ 12580 w 12580"/>
                  <a:gd name="T29" fmla="*/ 11267 h 14908"/>
                  <a:gd name="T30" fmla="*/ 8691 w 12580"/>
                  <a:gd name="T31" fmla="*/ 7484 h 14908"/>
                  <a:gd name="T32" fmla="*/ 5431 w 12580"/>
                  <a:gd name="T33" fmla="*/ 3911 h 14908"/>
                  <a:gd name="T34" fmla="*/ 2218 w 12580"/>
                  <a:gd name="T35" fmla="*/ 0 h 1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80" h="14908">
                    <a:moveTo>
                      <a:pt x="2218" y="0"/>
                    </a:moveTo>
                    <a:lnTo>
                      <a:pt x="1224" y="1244"/>
                    </a:lnTo>
                    <a:lnTo>
                      <a:pt x="4252" y="4932"/>
                    </a:lnTo>
                    <a:lnTo>
                      <a:pt x="836" y="1681"/>
                    </a:lnTo>
                    <a:lnTo>
                      <a:pt x="0" y="2624"/>
                    </a:lnTo>
                    <a:cubicBezTo>
                      <a:pt x="74" y="2700"/>
                      <a:pt x="1475" y="4121"/>
                      <a:pt x="2149" y="5386"/>
                    </a:cubicBezTo>
                    <a:cubicBezTo>
                      <a:pt x="2825" y="6650"/>
                      <a:pt x="3470" y="7473"/>
                      <a:pt x="3756" y="9171"/>
                    </a:cubicBezTo>
                    <a:cubicBezTo>
                      <a:pt x="4299" y="12316"/>
                      <a:pt x="3265" y="14491"/>
                      <a:pt x="3212" y="14604"/>
                    </a:cubicBezTo>
                    <a:lnTo>
                      <a:pt x="5090" y="14908"/>
                    </a:lnTo>
                    <a:cubicBezTo>
                      <a:pt x="5070" y="14800"/>
                      <a:pt x="4689" y="12778"/>
                      <a:pt x="4655" y="10726"/>
                    </a:cubicBezTo>
                    <a:cubicBezTo>
                      <a:pt x="4631" y="9358"/>
                      <a:pt x="4894" y="8456"/>
                      <a:pt x="5203" y="7946"/>
                    </a:cubicBezTo>
                    <a:cubicBezTo>
                      <a:pt x="5388" y="7638"/>
                      <a:pt x="5593" y="7471"/>
                      <a:pt x="5760" y="7430"/>
                    </a:cubicBezTo>
                    <a:cubicBezTo>
                      <a:pt x="6443" y="7266"/>
                      <a:pt x="7286" y="7814"/>
                      <a:pt x="8468" y="8999"/>
                    </a:cubicBezTo>
                    <a:cubicBezTo>
                      <a:pt x="9942" y="10447"/>
                      <a:pt x="11468" y="12494"/>
                      <a:pt x="11549" y="12602"/>
                    </a:cubicBezTo>
                    <a:lnTo>
                      <a:pt x="12580" y="11267"/>
                    </a:lnTo>
                    <a:cubicBezTo>
                      <a:pt x="12437" y="11125"/>
                      <a:pt x="9682" y="8456"/>
                      <a:pt x="8691" y="7484"/>
                    </a:cubicBezTo>
                    <a:cubicBezTo>
                      <a:pt x="7676" y="6474"/>
                      <a:pt x="6725" y="5230"/>
                      <a:pt x="5431" y="3911"/>
                    </a:cubicBezTo>
                    <a:cubicBezTo>
                      <a:pt x="4011" y="2477"/>
                      <a:pt x="2308" y="124"/>
                      <a:pt x="22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6" name="Freeform 106"/>
              <p:cNvSpPr>
                <a:spLocks/>
              </p:cNvSpPr>
              <p:nvPr/>
            </p:nvSpPr>
            <p:spPr bwMode="auto">
              <a:xfrm>
                <a:off x="5140331" y="3856048"/>
                <a:ext cx="250825" cy="163513"/>
              </a:xfrm>
              <a:custGeom>
                <a:avLst/>
                <a:gdLst>
                  <a:gd name="T0" fmla="*/ 15260 w 29102"/>
                  <a:gd name="T1" fmla="*/ 10537 h 18951"/>
                  <a:gd name="T2" fmla="*/ 22149 w 29102"/>
                  <a:gd name="T3" fmla="*/ 7083 h 18951"/>
                  <a:gd name="T4" fmla="*/ 29102 w 29102"/>
                  <a:gd name="T5" fmla="*/ 5684 h 18951"/>
                  <a:gd name="T6" fmla="*/ 28293 w 29102"/>
                  <a:gd name="T7" fmla="*/ 3702 h 18951"/>
                  <a:gd name="T8" fmla="*/ 19699 w 29102"/>
                  <a:gd name="T9" fmla="*/ 3891 h 18951"/>
                  <a:gd name="T10" fmla="*/ 28036 w 29102"/>
                  <a:gd name="T11" fmla="*/ 2690 h 18951"/>
                  <a:gd name="T12" fmla="*/ 27327 w 29102"/>
                  <a:gd name="T13" fmla="*/ 0 h 18951"/>
                  <a:gd name="T14" fmla="*/ 19246 w 29102"/>
                  <a:gd name="T15" fmla="*/ 1012 h 18951"/>
                  <a:gd name="T16" fmla="*/ 10266 w 29102"/>
                  <a:gd name="T17" fmla="*/ 2151 h 18951"/>
                  <a:gd name="T18" fmla="*/ 138 w 29102"/>
                  <a:gd name="T19" fmla="*/ 2845 h 18951"/>
                  <a:gd name="T20" fmla="*/ 0 w 29102"/>
                  <a:gd name="T21" fmla="*/ 6004 h 18951"/>
                  <a:gd name="T22" fmla="*/ 8750 w 29102"/>
                  <a:gd name="T23" fmla="*/ 4577 h 18951"/>
                  <a:gd name="T24" fmla="*/ 14514 w 29102"/>
                  <a:gd name="T25" fmla="*/ 5632 h 18951"/>
                  <a:gd name="T26" fmla="*/ 13664 w 29102"/>
                  <a:gd name="T27" fmla="*/ 9577 h 18951"/>
                  <a:gd name="T28" fmla="*/ 12108 w 29102"/>
                  <a:gd name="T29" fmla="*/ 11671 h 18951"/>
                  <a:gd name="T30" fmla="*/ 6416 w 29102"/>
                  <a:gd name="T31" fmla="*/ 17107 h 18951"/>
                  <a:gd name="T32" fmla="*/ 9464 w 29102"/>
                  <a:gd name="T33" fmla="*/ 18951 h 18951"/>
                  <a:gd name="T34" fmla="*/ 11105 w 29102"/>
                  <a:gd name="T35" fmla="*/ 15388 h 18951"/>
                  <a:gd name="T36" fmla="*/ 15260 w 29102"/>
                  <a:gd name="T37" fmla="*/ 10537 h 18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02" h="18951">
                    <a:moveTo>
                      <a:pt x="15260" y="10537"/>
                    </a:moveTo>
                    <a:cubicBezTo>
                      <a:pt x="17731" y="8472"/>
                      <a:pt x="19663" y="8067"/>
                      <a:pt x="22149" y="7083"/>
                    </a:cubicBezTo>
                    <a:cubicBezTo>
                      <a:pt x="24638" y="6108"/>
                      <a:pt x="28878" y="5704"/>
                      <a:pt x="29102" y="5684"/>
                    </a:cubicBezTo>
                    <a:lnTo>
                      <a:pt x="28293" y="3702"/>
                    </a:lnTo>
                    <a:lnTo>
                      <a:pt x="19699" y="3891"/>
                    </a:lnTo>
                    <a:lnTo>
                      <a:pt x="28036" y="2690"/>
                    </a:lnTo>
                    <a:lnTo>
                      <a:pt x="27327" y="0"/>
                    </a:lnTo>
                    <a:cubicBezTo>
                      <a:pt x="27113" y="34"/>
                      <a:pt x="23022" y="677"/>
                      <a:pt x="19246" y="1012"/>
                    </a:cubicBezTo>
                    <a:cubicBezTo>
                      <a:pt x="15812" y="1315"/>
                      <a:pt x="12940" y="1950"/>
                      <a:pt x="10266" y="2151"/>
                    </a:cubicBezTo>
                    <a:cubicBezTo>
                      <a:pt x="7681" y="2345"/>
                      <a:pt x="514" y="2820"/>
                      <a:pt x="138" y="2845"/>
                    </a:cubicBezTo>
                    <a:lnTo>
                      <a:pt x="0" y="6004"/>
                    </a:lnTo>
                    <a:cubicBezTo>
                      <a:pt x="244" y="5947"/>
                      <a:pt x="4897" y="4874"/>
                      <a:pt x="8750" y="4577"/>
                    </a:cubicBezTo>
                    <a:cubicBezTo>
                      <a:pt x="11874" y="4336"/>
                      <a:pt x="13741" y="4570"/>
                      <a:pt x="14514" y="5632"/>
                    </a:cubicBezTo>
                    <a:cubicBezTo>
                      <a:pt x="14902" y="6159"/>
                      <a:pt x="14870" y="7584"/>
                      <a:pt x="13664" y="9577"/>
                    </a:cubicBezTo>
                    <a:cubicBezTo>
                      <a:pt x="13278" y="10219"/>
                      <a:pt x="12767" y="10921"/>
                      <a:pt x="12108" y="11671"/>
                    </a:cubicBezTo>
                    <a:cubicBezTo>
                      <a:pt x="9568" y="14559"/>
                      <a:pt x="6572" y="16980"/>
                      <a:pt x="6416" y="17107"/>
                    </a:cubicBezTo>
                    <a:lnTo>
                      <a:pt x="9464" y="18951"/>
                    </a:lnTo>
                    <a:cubicBezTo>
                      <a:pt x="9484" y="18872"/>
                      <a:pt x="9874" y="17418"/>
                      <a:pt x="11105" y="15388"/>
                    </a:cubicBezTo>
                    <a:cubicBezTo>
                      <a:pt x="12000" y="13903"/>
                      <a:pt x="13333" y="12153"/>
                      <a:pt x="15260" y="10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7" name="Freeform 107"/>
              <p:cNvSpPr>
                <a:spLocks/>
              </p:cNvSpPr>
              <p:nvPr/>
            </p:nvSpPr>
            <p:spPr bwMode="auto">
              <a:xfrm>
                <a:off x="5249869" y="3776672"/>
                <a:ext cx="19050" cy="19050"/>
              </a:xfrm>
              <a:custGeom>
                <a:avLst/>
                <a:gdLst>
                  <a:gd name="T0" fmla="*/ 239 w 2271"/>
                  <a:gd name="T1" fmla="*/ 604 h 2293"/>
                  <a:gd name="T2" fmla="*/ 391 w 2271"/>
                  <a:gd name="T3" fmla="*/ 1883 h 2293"/>
                  <a:gd name="T4" fmla="*/ 1870 w 2271"/>
                  <a:gd name="T5" fmla="*/ 1892 h 2293"/>
                  <a:gd name="T6" fmla="*/ 2029 w 2271"/>
                  <a:gd name="T7" fmla="*/ 1691 h 2293"/>
                  <a:gd name="T8" fmla="*/ 1879 w 2271"/>
                  <a:gd name="T9" fmla="*/ 411 h 2293"/>
                  <a:gd name="T10" fmla="*/ 399 w 2271"/>
                  <a:gd name="T11" fmla="*/ 401 h 2293"/>
                  <a:gd name="T12" fmla="*/ 239 w 2271"/>
                  <a:gd name="T13" fmla="*/ 604 h 2293"/>
                </a:gdLst>
                <a:ahLst/>
                <a:cxnLst>
                  <a:cxn ang="0">
                    <a:pos x="T0" y="T1"/>
                  </a:cxn>
                  <a:cxn ang="0">
                    <a:pos x="T2" y="T3"/>
                  </a:cxn>
                  <a:cxn ang="0">
                    <a:pos x="T4" y="T5"/>
                  </a:cxn>
                  <a:cxn ang="0">
                    <a:pos x="T6" y="T7"/>
                  </a:cxn>
                  <a:cxn ang="0">
                    <a:pos x="T8" y="T9"/>
                  </a:cxn>
                  <a:cxn ang="0">
                    <a:pos x="T10" y="T11"/>
                  </a:cxn>
                  <a:cxn ang="0">
                    <a:pos x="T12" y="T13"/>
                  </a:cxn>
                </a:cxnLst>
                <a:rect l="0" t="0" r="r" b="b"/>
                <a:pathLst>
                  <a:path w="2271" h="2293">
                    <a:moveTo>
                      <a:pt x="239" y="604"/>
                    </a:moveTo>
                    <a:cubicBezTo>
                      <a:pt x="0" y="1003"/>
                      <a:pt x="48" y="1531"/>
                      <a:pt x="391" y="1883"/>
                    </a:cubicBezTo>
                    <a:cubicBezTo>
                      <a:pt x="796" y="2291"/>
                      <a:pt x="1459" y="2293"/>
                      <a:pt x="1870" y="1892"/>
                    </a:cubicBezTo>
                    <a:cubicBezTo>
                      <a:pt x="1933" y="1829"/>
                      <a:pt x="1987" y="1763"/>
                      <a:pt x="2029" y="1691"/>
                    </a:cubicBezTo>
                    <a:cubicBezTo>
                      <a:pt x="2271" y="1290"/>
                      <a:pt x="2221" y="764"/>
                      <a:pt x="1879" y="411"/>
                    </a:cubicBezTo>
                    <a:cubicBezTo>
                      <a:pt x="1475" y="3"/>
                      <a:pt x="814" y="0"/>
                      <a:pt x="399" y="401"/>
                    </a:cubicBezTo>
                    <a:cubicBezTo>
                      <a:pt x="337" y="463"/>
                      <a:pt x="285" y="532"/>
                      <a:pt x="239" y="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8" name="Freeform 108"/>
              <p:cNvSpPr>
                <a:spLocks/>
              </p:cNvSpPr>
              <p:nvPr/>
            </p:nvSpPr>
            <p:spPr bwMode="auto">
              <a:xfrm>
                <a:off x="5230819" y="3746510"/>
                <a:ext cx="71438" cy="115888"/>
              </a:xfrm>
              <a:custGeom>
                <a:avLst/>
                <a:gdLst>
                  <a:gd name="T0" fmla="*/ 2562 w 8242"/>
                  <a:gd name="T1" fmla="*/ 9079 h 13558"/>
                  <a:gd name="T2" fmla="*/ 3294 w 8242"/>
                  <a:gd name="T3" fmla="*/ 13091 h 13558"/>
                  <a:gd name="T4" fmla="*/ 4349 w 8242"/>
                  <a:gd name="T5" fmla="*/ 12861 h 13558"/>
                  <a:gd name="T6" fmla="*/ 4266 w 8242"/>
                  <a:gd name="T7" fmla="*/ 9838 h 13558"/>
                  <a:gd name="T8" fmla="*/ 5079 w 8242"/>
                  <a:gd name="T9" fmla="*/ 6373 h 13558"/>
                  <a:gd name="T10" fmla="*/ 5425 w 8242"/>
                  <a:gd name="T11" fmla="*/ 5744 h 13558"/>
                  <a:gd name="T12" fmla="*/ 8242 w 8242"/>
                  <a:gd name="T13" fmla="*/ 2866 h 13558"/>
                  <a:gd name="T14" fmla="*/ 7084 w 8242"/>
                  <a:gd name="T15" fmla="*/ 1693 h 13558"/>
                  <a:gd name="T16" fmla="*/ 5992 w 8242"/>
                  <a:gd name="T17" fmla="*/ 3686 h 13558"/>
                  <a:gd name="T18" fmla="*/ 5246 w 8242"/>
                  <a:gd name="T19" fmla="*/ 4833 h 13558"/>
                  <a:gd name="T20" fmla="*/ 2793 w 8242"/>
                  <a:gd name="T21" fmla="*/ 6561 h 13558"/>
                  <a:gd name="T22" fmla="*/ 1698 w 8242"/>
                  <a:gd name="T23" fmla="*/ 4088 h 13558"/>
                  <a:gd name="T24" fmla="*/ 1409 w 8242"/>
                  <a:gd name="T25" fmla="*/ 0 h 13558"/>
                  <a:gd name="T26" fmla="*/ 0 w 8242"/>
                  <a:gd name="T27" fmla="*/ 401 h 13558"/>
                  <a:gd name="T28" fmla="*/ 772 w 8242"/>
                  <a:gd name="T29" fmla="*/ 5027 h 13558"/>
                  <a:gd name="T30" fmla="*/ 1220 w 8242"/>
                  <a:gd name="T31" fmla="*/ 9185 h 13558"/>
                  <a:gd name="T32" fmla="*/ 1464 w 8242"/>
                  <a:gd name="T33" fmla="*/ 13558 h 13558"/>
                  <a:gd name="T34" fmla="*/ 2791 w 8242"/>
                  <a:gd name="T35" fmla="*/ 13200 h 13558"/>
                  <a:gd name="T36" fmla="*/ 2562 w 8242"/>
                  <a:gd name="T37" fmla="*/ 9079 h 13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42" h="13558">
                    <a:moveTo>
                      <a:pt x="2562" y="9079"/>
                    </a:moveTo>
                    <a:lnTo>
                      <a:pt x="3294" y="13091"/>
                    </a:lnTo>
                    <a:lnTo>
                      <a:pt x="4349" y="12861"/>
                    </a:lnTo>
                    <a:cubicBezTo>
                      <a:pt x="4338" y="12769"/>
                      <a:pt x="4090" y="11063"/>
                      <a:pt x="4266" y="9838"/>
                    </a:cubicBezTo>
                    <a:cubicBezTo>
                      <a:pt x="4439" y="8612"/>
                      <a:pt x="4412" y="7703"/>
                      <a:pt x="5079" y="6373"/>
                    </a:cubicBezTo>
                    <a:cubicBezTo>
                      <a:pt x="5188" y="6152"/>
                      <a:pt x="5305" y="5941"/>
                      <a:pt x="5425" y="5744"/>
                    </a:cubicBezTo>
                    <a:cubicBezTo>
                      <a:pt x="6640" y="3733"/>
                      <a:pt x="8161" y="2910"/>
                      <a:pt x="8242" y="2866"/>
                    </a:cubicBezTo>
                    <a:lnTo>
                      <a:pt x="7084" y="1693"/>
                    </a:lnTo>
                    <a:cubicBezTo>
                      <a:pt x="7063" y="1738"/>
                      <a:pt x="6639" y="2618"/>
                      <a:pt x="5992" y="3686"/>
                    </a:cubicBezTo>
                    <a:cubicBezTo>
                      <a:pt x="5765" y="4062"/>
                      <a:pt x="5512" y="4457"/>
                      <a:pt x="5246" y="4833"/>
                    </a:cubicBezTo>
                    <a:cubicBezTo>
                      <a:pt x="4158" y="6376"/>
                      <a:pt x="3163" y="6721"/>
                      <a:pt x="2793" y="6561"/>
                    </a:cubicBezTo>
                    <a:cubicBezTo>
                      <a:pt x="2235" y="6324"/>
                      <a:pt x="1930" y="5517"/>
                      <a:pt x="1698" y="4088"/>
                    </a:cubicBezTo>
                    <a:cubicBezTo>
                      <a:pt x="1428" y="2322"/>
                      <a:pt x="1409" y="117"/>
                      <a:pt x="1409" y="0"/>
                    </a:cubicBezTo>
                    <a:lnTo>
                      <a:pt x="0" y="401"/>
                    </a:lnTo>
                    <a:cubicBezTo>
                      <a:pt x="30" y="573"/>
                      <a:pt x="586" y="3842"/>
                      <a:pt x="772" y="5027"/>
                    </a:cubicBezTo>
                    <a:cubicBezTo>
                      <a:pt x="967" y="6249"/>
                      <a:pt x="992" y="7607"/>
                      <a:pt x="1220" y="9185"/>
                    </a:cubicBezTo>
                    <a:cubicBezTo>
                      <a:pt x="1475" y="10911"/>
                      <a:pt x="1464" y="13423"/>
                      <a:pt x="1464" y="13558"/>
                    </a:cubicBezTo>
                    <a:lnTo>
                      <a:pt x="2791" y="13200"/>
                    </a:lnTo>
                    <a:lnTo>
                      <a:pt x="2562" y="90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19" name="Freeform 109"/>
              <p:cNvSpPr>
                <a:spLocks/>
              </p:cNvSpPr>
              <p:nvPr/>
            </p:nvSpPr>
            <p:spPr bwMode="auto">
              <a:xfrm>
                <a:off x="5745169" y="4029086"/>
                <a:ext cx="33338" cy="31750"/>
              </a:xfrm>
              <a:custGeom>
                <a:avLst/>
                <a:gdLst>
                  <a:gd name="T0" fmla="*/ 3310 w 3720"/>
                  <a:gd name="T1" fmla="*/ 2760 h 3767"/>
                  <a:gd name="T2" fmla="*/ 2997 w 3720"/>
                  <a:gd name="T3" fmla="*/ 629 h 3767"/>
                  <a:gd name="T4" fmla="*/ 609 w 3720"/>
                  <a:gd name="T5" fmla="*/ 746 h 3767"/>
                  <a:gd name="T6" fmla="*/ 411 w 3720"/>
                  <a:gd name="T7" fmla="*/ 1012 h 3767"/>
                  <a:gd name="T8" fmla="*/ 719 w 3720"/>
                  <a:gd name="T9" fmla="*/ 3136 h 3767"/>
                  <a:gd name="T10" fmla="*/ 3114 w 3720"/>
                  <a:gd name="T11" fmla="*/ 3023 h 3767"/>
                  <a:gd name="T12" fmla="*/ 3310 w 3720"/>
                  <a:gd name="T13" fmla="*/ 2760 h 3767"/>
                </a:gdLst>
                <a:ahLst/>
                <a:cxnLst>
                  <a:cxn ang="0">
                    <a:pos x="T0" y="T1"/>
                  </a:cxn>
                  <a:cxn ang="0">
                    <a:pos x="T2" y="T3"/>
                  </a:cxn>
                  <a:cxn ang="0">
                    <a:pos x="T4" y="T5"/>
                  </a:cxn>
                  <a:cxn ang="0">
                    <a:pos x="T6" y="T7"/>
                  </a:cxn>
                  <a:cxn ang="0">
                    <a:pos x="T8" y="T9"/>
                  </a:cxn>
                  <a:cxn ang="0">
                    <a:pos x="T10" y="T11"/>
                  </a:cxn>
                  <a:cxn ang="0">
                    <a:pos x="T12" y="T13"/>
                  </a:cxn>
                </a:cxnLst>
                <a:rect l="0" t="0" r="r" b="b"/>
                <a:pathLst>
                  <a:path w="3720" h="3767">
                    <a:moveTo>
                      <a:pt x="3310" y="2760"/>
                    </a:moveTo>
                    <a:cubicBezTo>
                      <a:pt x="3720" y="2079"/>
                      <a:pt x="3607" y="1182"/>
                      <a:pt x="2997" y="629"/>
                    </a:cubicBezTo>
                    <a:cubicBezTo>
                      <a:pt x="2306" y="0"/>
                      <a:pt x="1236" y="52"/>
                      <a:pt x="609" y="746"/>
                    </a:cubicBezTo>
                    <a:cubicBezTo>
                      <a:pt x="533" y="830"/>
                      <a:pt x="465" y="918"/>
                      <a:pt x="411" y="1012"/>
                    </a:cubicBezTo>
                    <a:cubicBezTo>
                      <a:pt x="0" y="1689"/>
                      <a:pt x="108" y="2582"/>
                      <a:pt x="719" y="3136"/>
                    </a:cubicBezTo>
                    <a:cubicBezTo>
                      <a:pt x="1412" y="3767"/>
                      <a:pt x="2485" y="3716"/>
                      <a:pt x="3114" y="3023"/>
                    </a:cubicBezTo>
                    <a:cubicBezTo>
                      <a:pt x="3188" y="2940"/>
                      <a:pt x="3253" y="2852"/>
                      <a:pt x="3310" y="27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0" name="Freeform 110"/>
              <p:cNvSpPr>
                <a:spLocks/>
              </p:cNvSpPr>
              <p:nvPr/>
            </p:nvSpPr>
            <p:spPr bwMode="auto">
              <a:xfrm>
                <a:off x="5527681" y="3889385"/>
                <a:ext cx="82550" cy="82550"/>
              </a:xfrm>
              <a:custGeom>
                <a:avLst/>
                <a:gdLst>
                  <a:gd name="T0" fmla="*/ 6971 w 9595"/>
                  <a:gd name="T1" fmla="*/ 1199 h 9592"/>
                  <a:gd name="T2" fmla="*/ 1202 w 9595"/>
                  <a:gd name="T3" fmla="*/ 2622 h 9592"/>
                  <a:gd name="T4" fmla="*/ 2620 w 9595"/>
                  <a:gd name="T5" fmla="*/ 8388 h 9592"/>
                  <a:gd name="T6" fmla="*/ 8395 w 9595"/>
                  <a:gd name="T7" fmla="*/ 6973 h 9592"/>
                  <a:gd name="T8" fmla="*/ 6971 w 9595"/>
                  <a:gd name="T9" fmla="*/ 1199 h 9592"/>
                </a:gdLst>
                <a:ahLst/>
                <a:cxnLst>
                  <a:cxn ang="0">
                    <a:pos x="T0" y="T1"/>
                  </a:cxn>
                  <a:cxn ang="0">
                    <a:pos x="T2" y="T3"/>
                  </a:cxn>
                  <a:cxn ang="0">
                    <a:pos x="T4" y="T5"/>
                  </a:cxn>
                  <a:cxn ang="0">
                    <a:pos x="T6" y="T7"/>
                  </a:cxn>
                  <a:cxn ang="0">
                    <a:pos x="T8" y="T9"/>
                  </a:cxn>
                </a:cxnLst>
                <a:rect l="0" t="0" r="r" b="b"/>
                <a:pathLst>
                  <a:path w="9595" h="9592">
                    <a:moveTo>
                      <a:pt x="6971" y="1199"/>
                    </a:moveTo>
                    <a:cubicBezTo>
                      <a:pt x="4989" y="0"/>
                      <a:pt x="2401" y="636"/>
                      <a:pt x="1202" y="2622"/>
                    </a:cubicBezTo>
                    <a:cubicBezTo>
                      <a:pt x="0" y="4610"/>
                      <a:pt x="642" y="7189"/>
                      <a:pt x="2620" y="8388"/>
                    </a:cubicBezTo>
                    <a:cubicBezTo>
                      <a:pt x="4612" y="9592"/>
                      <a:pt x="7192" y="8959"/>
                      <a:pt x="8395" y="6973"/>
                    </a:cubicBezTo>
                    <a:cubicBezTo>
                      <a:pt x="9595" y="4986"/>
                      <a:pt x="8959" y="2401"/>
                      <a:pt x="6971"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1" name="Freeform 111"/>
              <p:cNvSpPr>
                <a:spLocks/>
              </p:cNvSpPr>
              <p:nvPr/>
            </p:nvSpPr>
            <p:spPr bwMode="auto">
              <a:xfrm>
                <a:off x="5695957" y="3919548"/>
                <a:ext cx="115888" cy="188913"/>
              </a:xfrm>
              <a:custGeom>
                <a:avLst/>
                <a:gdLst>
                  <a:gd name="T0" fmla="*/ 8621 w 13555"/>
                  <a:gd name="T1" fmla="*/ 7346 h 21934"/>
                  <a:gd name="T2" fmla="*/ 7096 w 13555"/>
                  <a:gd name="T3" fmla="*/ 919 h 21934"/>
                  <a:gd name="T4" fmla="*/ 5397 w 13555"/>
                  <a:gd name="T5" fmla="*/ 1384 h 21934"/>
                  <a:gd name="T6" fmla="*/ 5802 w 13555"/>
                  <a:gd name="T7" fmla="*/ 6269 h 21934"/>
                  <a:gd name="T8" fmla="*/ 4793 w 13555"/>
                  <a:gd name="T9" fmla="*/ 11950 h 21934"/>
                  <a:gd name="T10" fmla="*/ 3886 w 13555"/>
                  <a:gd name="T11" fmla="*/ 13717 h 21934"/>
                  <a:gd name="T12" fmla="*/ 0 w 13555"/>
                  <a:gd name="T13" fmla="*/ 17906 h 21934"/>
                  <a:gd name="T14" fmla="*/ 1975 w 13555"/>
                  <a:gd name="T15" fmla="*/ 19700 h 21934"/>
                  <a:gd name="T16" fmla="*/ 4443 w 13555"/>
                  <a:gd name="T17" fmla="*/ 14813 h 21934"/>
                  <a:gd name="T18" fmla="*/ 4660 w 13555"/>
                  <a:gd name="T19" fmla="*/ 14459 h 21934"/>
                  <a:gd name="T20" fmla="*/ 8472 w 13555"/>
                  <a:gd name="T21" fmla="*/ 11438 h 21934"/>
                  <a:gd name="T22" fmla="*/ 10465 w 13555"/>
                  <a:gd name="T23" fmla="*/ 15349 h 21934"/>
                  <a:gd name="T24" fmla="*/ 11312 w 13555"/>
                  <a:gd name="T25" fmla="*/ 21934 h 21934"/>
                  <a:gd name="T26" fmla="*/ 13555 w 13555"/>
                  <a:gd name="T27" fmla="*/ 21159 h 21934"/>
                  <a:gd name="T28" fmla="*/ 11885 w 13555"/>
                  <a:gd name="T29" fmla="*/ 13744 h 21934"/>
                  <a:gd name="T30" fmla="*/ 10789 w 13555"/>
                  <a:gd name="T31" fmla="*/ 7054 h 21934"/>
                  <a:gd name="T32" fmla="*/ 10005 w 13555"/>
                  <a:gd name="T33" fmla="*/ 0 h 21934"/>
                  <a:gd name="T34" fmla="*/ 7885 w 13555"/>
                  <a:gd name="T35" fmla="*/ 703 h 21934"/>
                  <a:gd name="T36" fmla="*/ 8621 w 13555"/>
                  <a:gd name="T37" fmla="*/ 7346 h 2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55" h="21934">
                    <a:moveTo>
                      <a:pt x="8621" y="7346"/>
                    </a:moveTo>
                    <a:lnTo>
                      <a:pt x="7096" y="919"/>
                    </a:lnTo>
                    <a:lnTo>
                      <a:pt x="5397" y="1384"/>
                    </a:lnTo>
                    <a:cubicBezTo>
                      <a:pt x="5426" y="1526"/>
                      <a:pt x="5972" y="4274"/>
                      <a:pt x="5802" y="6269"/>
                    </a:cubicBezTo>
                    <a:cubicBezTo>
                      <a:pt x="5631" y="8266"/>
                      <a:pt x="5751" y="9738"/>
                      <a:pt x="4793" y="11950"/>
                    </a:cubicBezTo>
                    <a:cubicBezTo>
                      <a:pt x="4517" y="12593"/>
                      <a:pt x="4209" y="13181"/>
                      <a:pt x="3886" y="13717"/>
                    </a:cubicBezTo>
                    <a:cubicBezTo>
                      <a:pt x="2151" y="16583"/>
                      <a:pt x="108" y="17839"/>
                      <a:pt x="0" y="17906"/>
                    </a:cubicBezTo>
                    <a:lnTo>
                      <a:pt x="1975" y="19700"/>
                    </a:lnTo>
                    <a:cubicBezTo>
                      <a:pt x="2026" y="19570"/>
                      <a:pt x="3025" y="17158"/>
                      <a:pt x="4443" y="14813"/>
                    </a:cubicBezTo>
                    <a:cubicBezTo>
                      <a:pt x="4515" y="14694"/>
                      <a:pt x="4587" y="14576"/>
                      <a:pt x="4660" y="14459"/>
                    </a:cubicBezTo>
                    <a:cubicBezTo>
                      <a:pt x="6289" y="11858"/>
                      <a:pt x="7872" y="11222"/>
                      <a:pt x="8472" y="11438"/>
                    </a:cubicBezTo>
                    <a:cubicBezTo>
                      <a:pt x="9407" y="11770"/>
                      <a:pt x="9969" y="13052"/>
                      <a:pt x="10465" y="15349"/>
                    </a:cubicBezTo>
                    <a:cubicBezTo>
                      <a:pt x="11078" y="18177"/>
                      <a:pt x="11301" y="21745"/>
                      <a:pt x="11312" y="21934"/>
                    </a:cubicBezTo>
                    <a:lnTo>
                      <a:pt x="13555" y="21159"/>
                    </a:lnTo>
                    <a:cubicBezTo>
                      <a:pt x="13492" y="20884"/>
                      <a:pt x="12302" y="15643"/>
                      <a:pt x="11885" y="13744"/>
                    </a:cubicBezTo>
                    <a:cubicBezTo>
                      <a:pt x="11461" y="11785"/>
                      <a:pt x="11303" y="9588"/>
                      <a:pt x="10789" y="7054"/>
                    </a:cubicBezTo>
                    <a:cubicBezTo>
                      <a:pt x="10221" y="4276"/>
                      <a:pt x="10016" y="216"/>
                      <a:pt x="10005" y="0"/>
                    </a:cubicBezTo>
                    <a:lnTo>
                      <a:pt x="7885" y="703"/>
                    </a:lnTo>
                    <a:lnTo>
                      <a:pt x="8621" y="7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2" name="Freeform 112"/>
              <p:cNvSpPr>
                <a:spLocks/>
              </p:cNvSpPr>
              <p:nvPr/>
            </p:nvSpPr>
            <p:spPr bwMode="auto">
              <a:xfrm>
                <a:off x="5381631" y="3816360"/>
                <a:ext cx="479426" cy="292101"/>
              </a:xfrm>
              <a:custGeom>
                <a:avLst/>
                <a:gdLst>
                  <a:gd name="T0" fmla="*/ 38182 w 55649"/>
                  <a:gd name="T1" fmla="*/ 5983 h 33953"/>
                  <a:gd name="T2" fmla="*/ 53665 w 55649"/>
                  <a:gd name="T3" fmla="*/ 3753 h 33953"/>
                  <a:gd name="T4" fmla="*/ 52474 w 55649"/>
                  <a:gd name="T5" fmla="*/ 0 h 33953"/>
                  <a:gd name="T6" fmla="*/ 37345 w 55649"/>
                  <a:gd name="T7" fmla="*/ 638 h 33953"/>
                  <a:gd name="T8" fmla="*/ 20670 w 55649"/>
                  <a:gd name="T9" fmla="*/ 2752 h 33953"/>
                  <a:gd name="T10" fmla="*/ 0 w 55649"/>
                  <a:gd name="T11" fmla="*/ 4495 h 33953"/>
                  <a:gd name="T12" fmla="*/ 1598 w 55649"/>
                  <a:gd name="T13" fmla="*/ 9910 h 33953"/>
                  <a:gd name="T14" fmla="*/ 17856 w 55649"/>
                  <a:gd name="T15" fmla="*/ 7265 h 33953"/>
                  <a:gd name="T16" fmla="*/ 28556 w 55649"/>
                  <a:gd name="T17" fmla="*/ 9226 h 33953"/>
                  <a:gd name="T18" fmla="*/ 26985 w 55649"/>
                  <a:gd name="T19" fmla="*/ 16533 h 33953"/>
                  <a:gd name="T20" fmla="*/ 24083 w 55649"/>
                  <a:gd name="T21" fmla="*/ 20428 h 33953"/>
                  <a:gd name="T22" fmla="*/ 13517 w 55649"/>
                  <a:gd name="T23" fmla="*/ 30528 h 33953"/>
                  <a:gd name="T24" fmla="*/ 19178 w 55649"/>
                  <a:gd name="T25" fmla="*/ 33953 h 33953"/>
                  <a:gd name="T26" fmla="*/ 22225 w 55649"/>
                  <a:gd name="T27" fmla="*/ 27333 h 33953"/>
                  <a:gd name="T28" fmla="*/ 29944 w 55649"/>
                  <a:gd name="T29" fmla="*/ 18328 h 33953"/>
                  <a:gd name="T30" fmla="*/ 42733 w 55649"/>
                  <a:gd name="T31" fmla="*/ 11923 h 33953"/>
                  <a:gd name="T32" fmla="*/ 55649 w 55649"/>
                  <a:gd name="T33" fmla="*/ 9323 h 33953"/>
                  <a:gd name="T34" fmla="*/ 54152 w 55649"/>
                  <a:gd name="T35" fmla="*/ 5635 h 33953"/>
                  <a:gd name="T36" fmla="*/ 38182 w 55649"/>
                  <a:gd name="T37" fmla="*/ 5983 h 33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649" h="33953">
                    <a:moveTo>
                      <a:pt x="38182" y="5983"/>
                    </a:moveTo>
                    <a:lnTo>
                      <a:pt x="53665" y="3753"/>
                    </a:lnTo>
                    <a:lnTo>
                      <a:pt x="52474" y="0"/>
                    </a:lnTo>
                    <a:cubicBezTo>
                      <a:pt x="52067" y="0"/>
                      <a:pt x="44348" y="17"/>
                      <a:pt x="37345" y="638"/>
                    </a:cubicBezTo>
                    <a:cubicBezTo>
                      <a:pt x="30966" y="1205"/>
                      <a:pt x="25636" y="2375"/>
                      <a:pt x="20670" y="2752"/>
                    </a:cubicBezTo>
                    <a:cubicBezTo>
                      <a:pt x="15861" y="3117"/>
                      <a:pt x="795" y="4427"/>
                      <a:pt x="0" y="4495"/>
                    </a:cubicBezTo>
                    <a:lnTo>
                      <a:pt x="1598" y="9910"/>
                    </a:lnTo>
                    <a:cubicBezTo>
                      <a:pt x="2051" y="9804"/>
                      <a:pt x="10697" y="7817"/>
                      <a:pt x="17856" y="7265"/>
                    </a:cubicBezTo>
                    <a:cubicBezTo>
                      <a:pt x="23659" y="6814"/>
                      <a:pt x="27113" y="7249"/>
                      <a:pt x="28556" y="9226"/>
                    </a:cubicBezTo>
                    <a:cubicBezTo>
                      <a:pt x="29272" y="10198"/>
                      <a:pt x="29218" y="12842"/>
                      <a:pt x="26985" y="16533"/>
                    </a:cubicBezTo>
                    <a:cubicBezTo>
                      <a:pt x="26261" y="17728"/>
                      <a:pt x="25312" y="19035"/>
                      <a:pt x="24083" y="20428"/>
                    </a:cubicBezTo>
                    <a:cubicBezTo>
                      <a:pt x="19371" y="25791"/>
                      <a:pt x="13808" y="30291"/>
                      <a:pt x="13517" y="30528"/>
                    </a:cubicBezTo>
                    <a:lnTo>
                      <a:pt x="19178" y="33953"/>
                    </a:lnTo>
                    <a:cubicBezTo>
                      <a:pt x="19216" y="33811"/>
                      <a:pt x="19942" y="31107"/>
                      <a:pt x="22225" y="27333"/>
                    </a:cubicBezTo>
                    <a:cubicBezTo>
                      <a:pt x="23892" y="24577"/>
                      <a:pt x="26367" y="21330"/>
                      <a:pt x="29944" y="18328"/>
                    </a:cubicBezTo>
                    <a:cubicBezTo>
                      <a:pt x="34532" y="14488"/>
                      <a:pt x="38108" y="13744"/>
                      <a:pt x="42733" y="11923"/>
                    </a:cubicBezTo>
                    <a:cubicBezTo>
                      <a:pt x="47353" y="10097"/>
                      <a:pt x="55236" y="9364"/>
                      <a:pt x="55649" y="9323"/>
                    </a:cubicBezTo>
                    <a:lnTo>
                      <a:pt x="54152" y="5635"/>
                    </a:lnTo>
                    <a:lnTo>
                      <a:pt x="38182" y="5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3" name="Freeform 113"/>
              <p:cNvSpPr>
                <a:spLocks/>
              </p:cNvSpPr>
              <p:nvPr/>
            </p:nvSpPr>
            <p:spPr bwMode="auto">
              <a:xfrm>
                <a:off x="7599371" y="1674817"/>
                <a:ext cx="58738" cy="50800"/>
              </a:xfrm>
              <a:custGeom>
                <a:avLst/>
                <a:gdLst>
                  <a:gd name="T0" fmla="*/ 3054 w 6663"/>
                  <a:gd name="T1" fmla="*/ 5917 h 6014"/>
                  <a:gd name="T2" fmla="*/ 5773 w 6663"/>
                  <a:gd name="T3" fmla="*/ 4603 h 6014"/>
                  <a:gd name="T4" fmla="*/ 4932 w 6663"/>
                  <a:gd name="T5" fmla="*/ 559 h 6014"/>
                  <a:gd name="T6" fmla="*/ 3609 w 6663"/>
                  <a:gd name="T7" fmla="*/ 98 h 6014"/>
                  <a:gd name="T8" fmla="*/ 888 w 6663"/>
                  <a:gd name="T9" fmla="*/ 1413 h 6014"/>
                  <a:gd name="T10" fmla="*/ 1731 w 6663"/>
                  <a:gd name="T11" fmla="*/ 5455 h 6014"/>
                  <a:gd name="T12" fmla="*/ 3054 w 6663"/>
                  <a:gd name="T13" fmla="*/ 5917 h 6014"/>
                </a:gdLst>
                <a:ahLst/>
                <a:cxnLst>
                  <a:cxn ang="0">
                    <a:pos x="T0" y="T1"/>
                  </a:cxn>
                  <a:cxn ang="0">
                    <a:pos x="T2" y="T3"/>
                  </a:cxn>
                  <a:cxn ang="0">
                    <a:pos x="T4" y="T5"/>
                  </a:cxn>
                  <a:cxn ang="0">
                    <a:pos x="T6" y="T7"/>
                  </a:cxn>
                  <a:cxn ang="0">
                    <a:pos x="T8" y="T9"/>
                  </a:cxn>
                  <a:cxn ang="0">
                    <a:pos x="T10" y="T11"/>
                  </a:cxn>
                  <a:cxn ang="0">
                    <a:pos x="T12" y="T13"/>
                  </a:cxn>
                </a:cxnLst>
                <a:rect l="0" t="0" r="r" b="b"/>
                <a:pathLst>
                  <a:path w="6663" h="6014">
                    <a:moveTo>
                      <a:pt x="3054" y="5917"/>
                    </a:moveTo>
                    <a:cubicBezTo>
                      <a:pt x="4100" y="6014"/>
                      <a:pt x="5164" y="5543"/>
                      <a:pt x="5773" y="4603"/>
                    </a:cubicBezTo>
                    <a:cubicBezTo>
                      <a:pt x="6663" y="3253"/>
                      <a:pt x="6282" y="1447"/>
                      <a:pt x="4932" y="559"/>
                    </a:cubicBezTo>
                    <a:cubicBezTo>
                      <a:pt x="4519" y="292"/>
                      <a:pt x="4066" y="141"/>
                      <a:pt x="3609" y="98"/>
                    </a:cubicBezTo>
                    <a:cubicBezTo>
                      <a:pt x="2563" y="0"/>
                      <a:pt x="1499" y="473"/>
                      <a:pt x="888" y="1413"/>
                    </a:cubicBezTo>
                    <a:cubicBezTo>
                      <a:pt x="0" y="2766"/>
                      <a:pt x="381" y="4578"/>
                      <a:pt x="1731" y="5455"/>
                    </a:cubicBezTo>
                    <a:cubicBezTo>
                      <a:pt x="2143" y="5723"/>
                      <a:pt x="2596" y="5876"/>
                      <a:pt x="3054" y="59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4" name="Freeform 114"/>
              <p:cNvSpPr>
                <a:spLocks/>
              </p:cNvSpPr>
              <p:nvPr/>
            </p:nvSpPr>
            <p:spPr bwMode="auto">
              <a:xfrm>
                <a:off x="7731134" y="1504954"/>
                <a:ext cx="28575" cy="25400"/>
              </a:xfrm>
              <a:custGeom>
                <a:avLst/>
                <a:gdLst>
                  <a:gd name="T0" fmla="*/ 748 w 3284"/>
                  <a:gd name="T1" fmla="*/ 2642 h 2989"/>
                  <a:gd name="T2" fmla="*/ 1506 w 3284"/>
                  <a:gd name="T3" fmla="*/ 2944 h 2989"/>
                  <a:gd name="T4" fmla="*/ 2789 w 3284"/>
                  <a:gd name="T5" fmla="*/ 2399 h 2989"/>
                  <a:gd name="T6" fmla="*/ 2540 w 3284"/>
                  <a:gd name="T7" fmla="*/ 354 h 2989"/>
                  <a:gd name="T8" fmla="*/ 1774 w 3284"/>
                  <a:gd name="T9" fmla="*/ 43 h 2989"/>
                  <a:gd name="T10" fmla="*/ 492 w 3284"/>
                  <a:gd name="T11" fmla="*/ 597 h 2989"/>
                  <a:gd name="T12" fmla="*/ 748 w 3284"/>
                  <a:gd name="T13" fmla="*/ 2642 h 2989"/>
                </a:gdLst>
                <a:ahLst/>
                <a:cxnLst>
                  <a:cxn ang="0">
                    <a:pos x="T0" y="T1"/>
                  </a:cxn>
                  <a:cxn ang="0">
                    <a:pos x="T2" y="T3"/>
                  </a:cxn>
                  <a:cxn ang="0">
                    <a:pos x="T4" y="T5"/>
                  </a:cxn>
                  <a:cxn ang="0">
                    <a:pos x="T6" y="T7"/>
                  </a:cxn>
                  <a:cxn ang="0">
                    <a:pos x="T8" y="T9"/>
                  </a:cxn>
                  <a:cxn ang="0">
                    <a:pos x="T10" y="T11"/>
                  </a:cxn>
                  <a:cxn ang="0">
                    <a:pos x="T12" y="T13"/>
                  </a:cxn>
                </a:cxnLst>
                <a:rect l="0" t="0" r="r" b="b"/>
                <a:pathLst>
                  <a:path w="3284" h="2989">
                    <a:moveTo>
                      <a:pt x="748" y="2642"/>
                    </a:moveTo>
                    <a:cubicBezTo>
                      <a:pt x="974" y="2820"/>
                      <a:pt x="1237" y="2919"/>
                      <a:pt x="1506" y="2944"/>
                    </a:cubicBezTo>
                    <a:cubicBezTo>
                      <a:pt x="1982" y="2989"/>
                      <a:pt x="2471" y="2800"/>
                      <a:pt x="2789" y="2399"/>
                    </a:cubicBezTo>
                    <a:cubicBezTo>
                      <a:pt x="3284" y="1763"/>
                      <a:pt x="3172" y="847"/>
                      <a:pt x="2540" y="354"/>
                    </a:cubicBezTo>
                    <a:cubicBezTo>
                      <a:pt x="2308" y="169"/>
                      <a:pt x="2043" y="68"/>
                      <a:pt x="1774" y="43"/>
                    </a:cubicBezTo>
                    <a:cubicBezTo>
                      <a:pt x="1299" y="0"/>
                      <a:pt x="814" y="191"/>
                      <a:pt x="492" y="597"/>
                    </a:cubicBezTo>
                    <a:cubicBezTo>
                      <a:pt x="0" y="1229"/>
                      <a:pt x="110" y="2150"/>
                      <a:pt x="748" y="2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5" name="Freeform 115"/>
              <p:cNvSpPr>
                <a:spLocks/>
              </p:cNvSpPr>
              <p:nvPr/>
            </p:nvSpPr>
            <p:spPr bwMode="auto">
              <a:xfrm>
                <a:off x="7685096" y="1457329"/>
                <a:ext cx="95250" cy="161925"/>
              </a:xfrm>
              <a:custGeom>
                <a:avLst/>
                <a:gdLst>
                  <a:gd name="T0" fmla="*/ 4928 w 10924"/>
                  <a:gd name="T1" fmla="*/ 9724 h 18940"/>
                  <a:gd name="T2" fmla="*/ 6600 w 10924"/>
                  <a:gd name="T3" fmla="*/ 14386 h 18940"/>
                  <a:gd name="T4" fmla="*/ 6954 w 10924"/>
                  <a:gd name="T5" fmla="*/ 18940 h 18940"/>
                  <a:gd name="T6" fmla="*/ 8287 w 10924"/>
                  <a:gd name="T7" fmla="*/ 18581 h 18940"/>
                  <a:gd name="T8" fmla="*/ 8835 w 10924"/>
                  <a:gd name="T9" fmla="*/ 13067 h 18940"/>
                  <a:gd name="T10" fmla="*/ 8952 w 10924"/>
                  <a:gd name="T11" fmla="*/ 18486 h 18940"/>
                  <a:gd name="T12" fmla="*/ 10295 w 10924"/>
                  <a:gd name="T13" fmla="*/ 18236 h 18940"/>
                  <a:gd name="T14" fmla="*/ 10697 w 10924"/>
                  <a:gd name="T15" fmla="*/ 13004 h 18940"/>
                  <a:gd name="T16" fmla="*/ 10667 w 10924"/>
                  <a:gd name="T17" fmla="*/ 7176 h 18940"/>
                  <a:gd name="T18" fmla="*/ 10924 w 10924"/>
                  <a:gd name="T19" fmla="*/ 0 h 18940"/>
                  <a:gd name="T20" fmla="*/ 8993 w 10924"/>
                  <a:gd name="T21" fmla="*/ 318 h 18940"/>
                  <a:gd name="T22" fmla="*/ 9234 w 10924"/>
                  <a:gd name="T23" fmla="*/ 6027 h 18940"/>
                  <a:gd name="T24" fmla="*/ 8113 w 10924"/>
                  <a:gd name="T25" fmla="*/ 9625 h 18940"/>
                  <a:gd name="T26" fmla="*/ 7592 w 10924"/>
                  <a:gd name="T27" fmla="*/ 9703 h 18940"/>
                  <a:gd name="T28" fmla="*/ 4443 w 10924"/>
                  <a:gd name="T29" fmla="*/ 7614 h 18940"/>
                  <a:gd name="T30" fmla="*/ 1404 w 10924"/>
                  <a:gd name="T31" fmla="*/ 3562 h 18940"/>
                  <a:gd name="T32" fmla="*/ 0 w 10924"/>
                  <a:gd name="T33" fmla="*/ 5366 h 18940"/>
                  <a:gd name="T34" fmla="*/ 4928 w 10924"/>
                  <a:gd name="T35" fmla="*/ 9724 h 18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24" h="18940">
                    <a:moveTo>
                      <a:pt x="4928" y="9724"/>
                    </a:moveTo>
                    <a:cubicBezTo>
                      <a:pt x="6053" y="11460"/>
                      <a:pt x="6165" y="12722"/>
                      <a:pt x="6600" y="14386"/>
                    </a:cubicBezTo>
                    <a:cubicBezTo>
                      <a:pt x="7031" y="16056"/>
                      <a:pt x="6957" y="18797"/>
                      <a:pt x="6954" y="18940"/>
                    </a:cubicBezTo>
                    <a:lnTo>
                      <a:pt x="8287" y="18581"/>
                    </a:lnTo>
                    <a:lnTo>
                      <a:pt x="8835" y="13067"/>
                    </a:lnTo>
                    <a:lnTo>
                      <a:pt x="8952" y="18486"/>
                    </a:lnTo>
                    <a:lnTo>
                      <a:pt x="10295" y="18236"/>
                    </a:lnTo>
                    <a:cubicBezTo>
                      <a:pt x="10309" y="18096"/>
                      <a:pt x="10627" y="15439"/>
                      <a:pt x="10697" y="13004"/>
                    </a:cubicBezTo>
                    <a:cubicBezTo>
                      <a:pt x="10773" y="10783"/>
                      <a:pt x="10588" y="8907"/>
                      <a:pt x="10667" y="7176"/>
                    </a:cubicBezTo>
                    <a:cubicBezTo>
                      <a:pt x="10739" y="5512"/>
                      <a:pt x="10913" y="273"/>
                      <a:pt x="10924" y="0"/>
                    </a:cubicBezTo>
                    <a:lnTo>
                      <a:pt x="8993" y="318"/>
                    </a:lnTo>
                    <a:cubicBezTo>
                      <a:pt x="9013" y="481"/>
                      <a:pt x="9333" y="3536"/>
                      <a:pt x="9234" y="6027"/>
                    </a:cubicBezTo>
                    <a:cubicBezTo>
                      <a:pt x="9146" y="8035"/>
                      <a:pt x="8857" y="9210"/>
                      <a:pt x="8113" y="9625"/>
                    </a:cubicBezTo>
                    <a:cubicBezTo>
                      <a:pt x="7994" y="9692"/>
                      <a:pt x="7818" y="9722"/>
                      <a:pt x="7592" y="9703"/>
                    </a:cubicBezTo>
                    <a:cubicBezTo>
                      <a:pt x="6907" y="9640"/>
                      <a:pt x="5769" y="9093"/>
                      <a:pt x="4443" y="7614"/>
                    </a:cubicBezTo>
                    <a:cubicBezTo>
                      <a:pt x="2798" y="5772"/>
                      <a:pt x="1476" y="3675"/>
                      <a:pt x="1404" y="3562"/>
                    </a:cubicBezTo>
                    <a:lnTo>
                      <a:pt x="0" y="5366"/>
                    </a:lnTo>
                    <a:cubicBezTo>
                      <a:pt x="146" y="5424"/>
                      <a:pt x="2827" y="6507"/>
                      <a:pt x="4928" y="9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6" name="Freeform 116"/>
              <p:cNvSpPr>
                <a:spLocks/>
              </p:cNvSpPr>
              <p:nvPr/>
            </p:nvSpPr>
            <p:spPr bwMode="auto">
              <a:xfrm>
                <a:off x="7756534" y="1847855"/>
                <a:ext cx="44450" cy="39688"/>
              </a:xfrm>
              <a:custGeom>
                <a:avLst/>
                <a:gdLst>
                  <a:gd name="T0" fmla="*/ 2831 w 5230"/>
                  <a:gd name="T1" fmla="*/ 45 h 4660"/>
                  <a:gd name="T2" fmla="*/ 1391 w 5230"/>
                  <a:gd name="T3" fmla="*/ 395 h 4660"/>
                  <a:gd name="T4" fmla="*/ 678 w 5230"/>
                  <a:gd name="T5" fmla="*/ 3564 h 4660"/>
                  <a:gd name="T6" fmla="*/ 2412 w 5230"/>
                  <a:gd name="T7" fmla="*/ 4615 h 4660"/>
                  <a:gd name="T8" fmla="*/ 3848 w 5230"/>
                  <a:gd name="T9" fmla="*/ 4270 h 4660"/>
                  <a:gd name="T10" fmla="*/ 4554 w 5230"/>
                  <a:gd name="T11" fmla="*/ 1098 h 4660"/>
                  <a:gd name="T12" fmla="*/ 2831 w 5230"/>
                  <a:gd name="T13" fmla="*/ 45 h 4660"/>
                </a:gdLst>
                <a:ahLst/>
                <a:cxnLst>
                  <a:cxn ang="0">
                    <a:pos x="T0" y="T1"/>
                  </a:cxn>
                  <a:cxn ang="0">
                    <a:pos x="T2" y="T3"/>
                  </a:cxn>
                  <a:cxn ang="0">
                    <a:pos x="T4" y="T5"/>
                  </a:cxn>
                  <a:cxn ang="0">
                    <a:pos x="T6" y="T7"/>
                  </a:cxn>
                  <a:cxn ang="0">
                    <a:pos x="T8" y="T9"/>
                  </a:cxn>
                  <a:cxn ang="0">
                    <a:pos x="T10" y="T11"/>
                  </a:cxn>
                  <a:cxn ang="0">
                    <a:pos x="T12" y="T13"/>
                  </a:cxn>
                </a:cxnLst>
                <a:rect l="0" t="0" r="r" b="b"/>
                <a:pathLst>
                  <a:path w="5230" h="4660">
                    <a:moveTo>
                      <a:pt x="2831" y="45"/>
                    </a:moveTo>
                    <a:cubicBezTo>
                      <a:pt x="2342" y="0"/>
                      <a:pt x="1837" y="111"/>
                      <a:pt x="1391" y="395"/>
                    </a:cubicBezTo>
                    <a:cubicBezTo>
                      <a:pt x="322" y="1073"/>
                      <a:pt x="0" y="2494"/>
                      <a:pt x="678" y="3564"/>
                    </a:cubicBezTo>
                    <a:cubicBezTo>
                      <a:pt x="1082" y="4184"/>
                      <a:pt x="1729" y="4552"/>
                      <a:pt x="2412" y="4615"/>
                    </a:cubicBezTo>
                    <a:cubicBezTo>
                      <a:pt x="2897" y="4660"/>
                      <a:pt x="3402" y="4552"/>
                      <a:pt x="3848" y="4270"/>
                    </a:cubicBezTo>
                    <a:cubicBezTo>
                      <a:pt x="4919" y="3582"/>
                      <a:pt x="5230" y="2167"/>
                      <a:pt x="4554" y="1098"/>
                    </a:cubicBezTo>
                    <a:cubicBezTo>
                      <a:pt x="4157" y="474"/>
                      <a:pt x="3512" y="106"/>
                      <a:pt x="283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7" name="Freeform 117"/>
              <p:cNvSpPr>
                <a:spLocks/>
              </p:cNvSpPr>
              <p:nvPr/>
            </p:nvSpPr>
            <p:spPr bwMode="auto">
              <a:xfrm>
                <a:off x="7508884" y="1612904"/>
                <a:ext cx="320675" cy="211138"/>
              </a:xfrm>
              <a:custGeom>
                <a:avLst/>
                <a:gdLst>
                  <a:gd name="T0" fmla="*/ 36860 w 37163"/>
                  <a:gd name="T1" fmla="*/ 8296 h 24509"/>
                  <a:gd name="T2" fmla="*/ 36904 w 37163"/>
                  <a:gd name="T3" fmla="*/ 5268 h 24509"/>
                  <a:gd name="T4" fmla="*/ 25515 w 37163"/>
                  <a:gd name="T5" fmla="*/ 5512 h 24509"/>
                  <a:gd name="T6" fmla="*/ 36921 w 37163"/>
                  <a:gd name="T7" fmla="*/ 3846 h 24509"/>
                  <a:gd name="T8" fmla="*/ 37163 w 37163"/>
                  <a:gd name="T9" fmla="*/ 0 h 24509"/>
                  <a:gd name="T10" fmla="*/ 25061 w 37163"/>
                  <a:gd name="T11" fmla="*/ 1778 h 24509"/>
                  <a:gd name="T12" fmla="*/ 13424 w 37163"/>
                  <a:gd name="T13" fmla="*/ 2858 h 24509"/>
                  <a:gd name="T14" fmla="*/ 322 w 37163"/>
                  <a:gd name="T15" fmla="*/ 3311 h 24509"/>
                  <a:gd name="T16" fmla="*/ 0 w 37163"/>
                  <a:gd name="T17" fmla="*/ 7378 h 24509"/>
                  <a:gd name="T18" fmla="*/ 11362 w 37163"/>
                  <a:gd name="T19" fmla="*/ 5929 h 24509"/>
                  <a:gd name="T20" fmla="*/ 15004 w 37163"/>
                  <a:gd name="T21" fmla="*/ 5967 h 24509"/>
                  <a:gd name="T22" fmla="*/ 18753 w 37163"/>
                  <a:gd name="T23" fmla="*/ 7540 h 24509"/>
                  <a:gd name="T24" fmla="*/ 15367 w 37163"/>
                  <a:gd name="T25" fmla="*/ 15230 h 24509"/>
                  <a:gd name="T26" fmla="*/ 7790 w 37163"/>
                  <a:gd name="T27" fmla="*/ 21997 h 24509"/>
                  <a:gd name="T28" fmla="*/ 11641 w 37163"/>
                  <a:gd name="T29" fmla="*/ 24509 h 24509"/>
                  <a:gd name="T30" fmla="*/ 19495 w 37163"/>
                  <a:gd name="T31" fmla="*/ 13907 h 24509"/>
                  <a:gd name="T32" fmla="*/ 28526 w 37163"/>
                  <a:gd name="T33" fmla="*/ 9750 h 24509"/>
                  <a:gd name="T34" fmla="*/ 36860 w 37163"/>
                  <a:gd name="T35" fmla="*/ 8296 h 2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163" h="24509">
                    <a:moveTo>
                      <a:pt x="36860" y="8296"/>
                    </a:moveTo>
                    <a:lnTo>
                      <a:pt x="36904" y="5268"/>
                    </a:lnTo>
                    <a:lnTo>
                      <a:pt x="25515" y="5512"/>
                    </a:lnTo>
                    <a:lnTo>
                      <a:pt x="36921" y="3846"/>
                    </a:lnTo>
                    <a:lnTo>
                      <a:pt x="37163" y="0"/>
                    </a:lnTo>
                    <a:cubicBezTo>
                      <a:pt x="36802" y="76"/>
                      <a:pt x="29938" y="1510"/>
                      <a:pt x="25061" y="1778"/>
                    </a:cubicBezTo>
                    <a:cubicBezTo>
                      <a:pt x="20607" y="2028"/>
                      <a:pt x="16883" y="2712"/>
                      <a:pt x="13424" y="2858"/>
                    </a:cubicBezTo>
                    <a:cubicBezTo>
                      <a:pt x="10070" y="2998"/>
                      <a:pt x="807" y="3296"/>
                      <a:pt x="322" y="3311"/>
                    </a:cubicBezTo>
                    <a:lnTo>
                      <a:pt x="0" y="7378"/>
                    </a:lnTo>
                    <a:cubicBezTo>
                      <a:pt x="320" y="7317"/>
                      <a:pt x="6371" y="6143"/>
                      <a:pt x="11362" y="5929"/>
                    </a:cubicBezTo>
                    <a:cubicBezTo>
                      <a:pt x="12773" y="5868"/>
                      <a:pt x="13985" y="5872"/>
                      <a:pt x="15004" y="5967"/>
                    </a:cubicBezTo>
                    <a:cubicBezTo>
                      <a:pt x="16898" y="6143"/>
                      <a:pt x="18129" y="6623"/>
                      <a:pt x="18753" y="7540"/>
                    </a:cubicBezTo>
                    <a:cubicBezTo>
                      <a:pt x="19371" y="8456"/>
                      <a:pt x="18993" y="11380"/>
                      <a:pt x="15367" y="15230"/>
                    </a:cubicBezTo>
                    <a:cubicBezTo>
                      <a:pt x="11961" y="18846"/>
                      <a:pt x="7996" y="21842"/>
                      <a:pt x="7790" y="21997"/>
                    </a:cubicBezTo>
                    <a:lnTo>
                      <a:pt x="11641" y="24509"/>
                    </a:lnTo>
                    <a:cubicBezTo>
                      <a:pt x="11729" y="24218"/>
                      <a:pt x="13431" y="18648"/>
                      <a:pt x="19495" y="13907"/>
                    </a:cubicBezTo>
                    <a:cubicBezTo>
                      <a:pt x="22771" y="11346"/>
                      <a:pt x="25276" y="10906"/>
                      <a:pt x="28526" y="9750"/>
                    </a:cubicBezTo>
                    <a:cubicBezTo>
                      <a:pt x="31788" y="8587"/>
                      <a:pt x="36604" y="8311"/>
                      <a:pt x="36860" y="8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8" name="Freeform 118"/>
              <p:cNvSpPr>
                <a:spLocks/>
              </p:cNvSpPr>
              <p:nvPr/>
            </p:nvSpPr>
            <p:spPr bwMode="auto">
              <a:xfrm>
                <a:off x="7681921" y="1709742"/>
                <a:ext cx="166688" cy="250826"/>
              </a:xfrm>
              <a:custGeom>
                <a:avLst/>
                <a:gdLst>
                  <a:gd name="T0" fmla="*/ 16434 w 19455"/>
                  <a:gd name="T1" fmla="*/ 164 h 29126"/>
                  <a:gd name="T2" fmla="*/ 15023 w 19455"/>
                  <a:gd name="T3" fmla="*/ 9101 h 29126"/>
                  <a:gd name="T4" fmla="*/ 15318 w 19455"/>
                  <a:gd name="T5" fmla="*/ 169 h 29126"/>
                  <a:gd name="T6" fmla="*/ 12938 w 19455"/>
                  <a:gd name="T7" fmla="*/ 169 h 29126"/>
                  <a:gd name="T8" fmla="*/ 11723 w 19455"/>
                  <a:gd name="T9" fmla="*/ 6700 h 29126"/>
                  <a:gd name="T10" fmla="*/ 8382 w 19455"/>
                  <a:gd name="T11" fmla="*/ 13754 h 29126"/>
                  <a:gd name="T12" fmla="*/ 0 w 19455"/>
                  <a:gd name="T13" fmla="*/ 19832 h 29126"/>
                  <a:gd name="T14" fmla="*/ 1937 w 19455"/>
                  <a:gd name="T15" fmla="*/ 22871 h 29126"/>
                  <a:gd name="T16" fmla="*/ 7315 w 19455"/>
                  <a:gd name="T17" fmla="*/ 16980 h 29126"/>
                  <a:gd name="T18" fmla="*/ 12768 w 19455"/>
                  <a:gd name="T19" fmla="*/ 14203 h 29126"/>
                  <a:gd name="T20" fmla="*/ 13375 w 19455"/>
                  <a:gd name="T21" fmla="*/ 14396 h 29126"/>
                  <a:gd name="T22" fmla="*/ 14572 w 19455"/>
                  <a:gd name="T23" fmla="*/ 20212 h 29126"/>
                  <a:gd name="T24" fmla="*/ 13325 w 19455"/>
                  <a:gd name="T25" fmla="*/ 29126 h 29126"/>
                  <a:gd name="T26" fmla="*/ 16526 w 19455"/>
                  <a:gd name="T27" fmla="*/ 28903 h 29126"/>
                  <a:gd name="T28" fmla="*/ 16996 w 19455"/>
                  <a:gd name="T29" fmla="*/ 18625 h 29126"/>
                  <a:gd name="T30" fmla="*/ 17949 w 19455"/>
                  <a:gd name="T31" fmla="*/ 9498 h 29126"/>
                  <a:gd name="T32" fmla="*/ 19455 w 19455"/>
                  <a:gd name="T33" fmla="*/ 0 h 29126"/>
                  <a:gd name="T34" fmla="*/ 16434 w 19455"/>
                  <a:gd name="T35" fmla="*/ 164 h 29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55" h="29126">
                    <a:moveTo>
                      <a:pt x="16434" y="164"/>
                    </a:moveTo>
                    <a:lnTo>
                      <a:pt x="15023" y="9101"/>
                    </a:lnTo>
                    <a:lnTo>
                      <a:pt x="15318" y="169"/>
                    </a:lnTo>
                    <a:lnTo>
                      <a:pt x="12938" y="169"/>
                    </a:lnTo>
                    <a:cubicBezTo>
                      <a:pt x="12926" y="367"/>
                      <a:pt x="12665" y="4150"/>
                      <a:pt x="11723" y="6700"/>
                    </a:cubicBezTo>
                    <a:cubicBezTo>
                      <a:pt x="10792" y="9243"/>
                      <a:pt x="10429" y="11206"/>
                      <a:pt x="8382" y="13754"/>
                    </a:cubicBezTo>
                    <a:cubicBezTo>
                      <a:pt x="4615" y="18474"/>
                      <a:pt x="230" y="19764"/>
                      <a:pt x="0" y="19832"/>
                    </a:cubicBezTo>
                    <a:lnTo>
                      <a:pt x="1937" y="22871"/>
                    </a:lnTo>
                    <a:cubicBezTo>
                      <a:pt x="2061" y="22708"/>
                      <a:pt x="4450" y="19622"/>
                      <a:pt x="7315" y="16980"/>
                    </a:cubicBezTo>
                    <a:cubicBezTo>
                      <a:pt x="9759" y="14734"/>
                      <a:pt x="11720" y="14108"/>
                      <a:pt x="12768" y="14203"/>
                    </a:cubicBezTo>
                    <a:cubicBezTo>
                      <a:pt x="13028" y="14229"/>
                      <a:pt x="13233" y="14297"/>
                      <a:pt x="13375" y="14396"/>
                    </a:cubicBezTo>
                    <a:cubicBezTo>
                      <a:pt x="14468" y="15163"/>
                      <a:pt x="14750" y="17048"/>
                      <a:pt x="14572" y="20212"/>
                    </a:cubicBezTo>
                    <a:cubicBezTo>
                      <a:pt x="14356" y="24124"/>
                      <a:pt x="13377" y="28874"/>
                      <a:pt x="13325" y="29126"/>
                    </a:cubicBezTo>
                    <a:lnTo>
                      <a:pt x="16526" y="28903"/>
                    </a:lnTo>
                    <a:cubicBezTo>
                      <a:pt x="16542" y="28522"/>
                      <a:pt x="16867" y="21252"/>
                      <a:pt x="16996" y="18625"/>
                    </a:cubicBezTo>
                    <a:cubicBezTo>
                      <a:pt x="17140" y="15913"/>
                      <a:pt x="17715" y="12981"/>
                      <a:pt x="17949" y="9498"/>
                    </a:cubicBezTo>
                    <a:cubicBezTo>
                      <a:pt x="18197" y="5668"/>
                      <a:pt x="19392" y="286"/>
                      <a:pt x="19455" y="0"/>
                    </a:cubicBezTo>
                    <a:lnTo>
                      <a:pt x="16434"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29" name="Freeform 119"/>
              <p:cNvSpPr>
                <a:spLocks/>
              </p:cNvSpPr>
              <p:nvPr/>
            </p:nvSpPr>
            <p:spPr bwMode="auto">
              <a:xfrm>
                <a:off x="7850197" y="1212853"/>
                <a:ext cx="50800" cy="50800"/>
              </a:xfrm>
              <a:custGeom>
                <a:avLst/>
                <a:gdLst>
                  <a:gd name="T0" fmla="*/ 5661 w 5803"/>
                  <a:gd name="T1" fmla="*/ 3159 h 5809"/>
                  <a:gd name="T2" fmla="*/ 3159 w 5803"/>
                  <a:gd name="T3" fmla="*/ 142 h 5809"/>
                  <a:gd name="T4" fmla="*/ 142 w 5803"/>
                  <a:gd name="T5" fmla="*/ 2647 h 5809"/>
                  <a:gd name="T6" fmla="*/ 2647 w 5803"/>
                  <a:gd name="T7" fmla="*/ 5665 h 5809"/>
                  <a:gd name="T8" fmla="*/ 5661 w 5803"/>
                  <a:gd name="T9" fmla="*/ 3159 h 5809"/>
                </a:gdLst>
                <a:ahLst/>
                <a:cxnLst>
                  <a:cxn ang="0">
                    <a:pos x="T0" y="T1"/>
                  </a:cxn>
                  <a:cxn ang="0">
                    <a:pos x="T2" y="T3"/>
                  </a:cxn>
                  <a:cxn ang="0">
                    <a:pos x="T4" y="T5"/>
                  </a:cxn>
                  <a:cxn ang="0">
                    <a:pos x="T6" y="T7"/>
                  </a:cxn>
                  <a:cxn ang="0">
                    <a:pos x="T8" y="T9"/>
                  </a:cxn>
                </a:cxnLst>
                <a:rect l="0" t="0" r="r" b="b"/>
                <a:pathLst>
                  <a:path w="5803" h="5809">
                    <a:moveTo>
                      <a:pt x="5661" y="3159"/>
                    </a:moveTo>
                    <a:cubicBezTo>
                      <a:pt x="5803" y="1634"/>
                      <a:pt x="4685" y="284"/>
                      <a:pt x="3159" y="142"/>
                    </a:cubicBezTo>
                    <a:cubicBezTo>
                      <a:pt x="1634" y="0"/>
                      <a:pt x="284" y="1121"/>
                      <a:pt x="142" y="2647"/>
                    </a:cubicBezTo>
                    <a:cubicBezTo>
                      <a:pt x="0" y="4168"/>
                      <a:pt x="1118" y="5525"/>
                      <a:pt x="2647" y="5665"/>
                    </a:cubicBezTo>
                    <a:cubicBezTo>
                      <a:pt x="4171" y="5809"/>
                      <a:pt x="5521" y="4680"/>
                      <a:pt x="5661" y="3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0" name="Freeform 120"/>
              <p:cNvSpPr>
                <a:spLocks/>
              </p:cNvSpPr>
              <p:nvPr/>
            </p:nvSpPr>
            <p:spPr bwMode="auto">
              <a:xfrm>
                <a:off x="7881947" y="1452566"/>
                <a:ext cx="26988" cy="23813"/>
              </a:xfrm>
              <a:custGeom>
                <a:avLst/>
                <a:gdLst>
                  <a:gd name="T0" fmla="*/ 1684 w 3087"/>
                  <a:gd name="T1" fmla="*/ 9 h 2921"/>
                  <a:gd name="T2" fmla="*/ 1371 w 3087"/>
                  <a:gd name="T3" fmla="*/ 15 h 2921"/>
                  <a:gd name="T4" fmla="*/ 99 w 3087"/>
                  <a:gd name="T5" fmla="*/ 1641 h 2921"/>
                  <a:gd name="T6" fmla="*/ 1405 w 3087"/>
                  <a:gd name="T7" fmla="*/ 2912 h 2921"/>
                  <a:gd name="T8" fmla="*/ 1720 w 3087"/>
                  <a:gd name="T9" fmla="*/ 2906 h 2921"/>
                  <a:gd name="T10" fmla="*/ 2992 w 3087"/>
                  <a:gd name="T11" fmla="*/ 1287 h 2921"/>
                  <a:gd name="T12" fmla="*/ 1684 w 3087"/>
                  <a:gd name="T13" fmla="*/ 9 h 2921"/>
                </a:gdLst>
                <a:ahLst/>
                <a:cxnLst>
                  <a:cxn ang="0">
                    <a:pos x="T0" y="T1"/>
                  </a:cxn>
                  <a:cxn ang="0">
                    <a:pos x="T2" y="T3"/>
                  </a:cxn>
                  <a:cxn ang="0">
                    <a:pos x="T4" y="T5"/>
                  </a:cxn>
                  <a:cxn ang="0">
                    <a:pos x="T6" y="T7"/>
                  </a:cxn>
                  <a:cxn ang="0">
                    <a:pos x="T8" y="T9"/>
                  </a:cxn>
                  <a:cxn ang="0">
                    <a:pos x="T10" y="T11"/>
                  </a:cxn>
                  <a:cxn ang="0">
                    <a:pos x="T12" y="T13"/>
                  </a:cxn>
                </a:cxnLst>
                <a:rect l="0" t="0" r="r" b="b"/>
                <a:pathLst>
                  <a:path w="3087" h="2921">
                    <a:moveTo>
                      <a:pt x="1684" y="9"/>
                    </a:moveTo>
                    <a:cubicBezTo>
                      <a:pt x="1581" y="0"/>
                      <a:pt x="1477" y="2"/>
                      <a:pt x="1371" y="15"/>
                    </a:cubicBezTo>
                    <a:cubicBezTo>
                      <a:pt x="568" y="112"/>
                      <a:pt x="0" y="838"/>
                      <a:pt x="99" y="1641"/>
                    </a:cubicBezTo>
                    <a:cubicBezTo>
                      <a:pt x="183" y="2331"/>
                      <a:pt x="740" y="2851"/>
                      <a:pt x="1405" y="2912"/>
                    </a:cubicBezTo>
                    <a:cubicBezTo>
                      <a:pt x="1506" y="2921"/>
                      <a:pt x="1612" y="2921"/>
                      <a:pt x="1720" y="2906"/>
                    </a:cubicBezTo>
                    <a:cubicBezTo>
                      <a:pt x="2519" y="2811"/>
                      <a:pt x="3087" y="2083"/>
                      <a:pt x="2992" y="1287"/>
                    </a:cubicBezTo>
                    <a:cubicBezTo>
                      <a:pt x="2906" y="591"/>
                      <a:pt x="2349" y="72"/>
                      <a:pt x="168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1" name="Freeform 121"/>
              <p:cNvSpPr>
                <a:spLocks/>
              </p:cNvSpPr>
              <p:nvPr/>
            </p:nvSpPr>
            <p:spPr bwMode="auto">
              <a:xfrm>
                <a:off x="7899409" y="1778005"/>
                <a:ext cx="28575" cy="25400"/>
              </a:xfrm>
              <a:custGeom>
                <a:avLst/>
                <a:gdLst>
                  <a:gd name="T0" fmla="*/ 3075 w 3305"/>
                  <a:gd name="T1" fmla="*/ 1070 h 2986"/>
                  <a:gd name="T2" fmla="*/ 1785 w 3305"/>
                  <a:gd name="T3" fmla="*/ 18 h 2986"/>
                  <a:gd name="T4" fmla="*/ 1228 w 3305"/>
                  <a:gd name="T5" fmla="*/ 70 h 2986"/>
                  <a:gd name="T6" fmla="*/ 237 w 3305"/>
                  <a:gd name="T7" fmla="*/ 1922 h 2986"/>
                  <a:gd name="T8" fmla="*/ 1514 w 3305"/>
                  <a:gd name="T9" fmla="*/ 2969 h 2986"/>
                  <a:gd name="T10" fmla="*/ 2076 w 3305"/>
                  <a:gd name="T11" fmla="*/ 2912 h 2986"/>
                  <a:gd name="T12" fmla="*/ 3075 w 3305"/>
                  <a:gd name="T13" fmla="*/ 1070 h 2986"/>
                </a:gdLst>
                <a:ahLst/>
                <a:cxnLst>
                  <a:cxn ang="0">
                    <a:pos x="T0" y="T1"/>
                  </a:cxn>
                  <a:cxn ang="0">
                    <a:pos x="T2" y="T3"/>
                  </a:cxn>
                  <a:cxn ang="0">
                    <a:pos x="T4" y="T5"/>
                  </a:cxn>
                  <a:cxn ang="0">
                    <a:pos x="T6" y="T7"/>
                  </a:cxn>
                  <a:cxn ang="0">
                    <a:pos x="T8" y="T9"/>
                  </a:cxn>
                  <a:cxn ang="0">
                    <a:pos x="T10" y="T11"/>
                  </a:cxn>
                  <a:cxn ang="0">
                    <a:pos x="T12" y="T13"/>
                  </a:cxn>
                </a:cxnLst>
                <a:rect l="0" t="0" r="r" b="b"/>
                <a:pathLst>
                  <a:path w="3305" h="2986">
                    <a:moveTo>
                      <a:pt x="3075" y="1070"/>
                    </a:moveTo>
                    <a:cubicBezTo>
                      <a:pt x="2894" y="473"/>
                      <a:pt x="2369" y="70"/>
                      <a:pt x="1785" y="18"/>
                    </a:cubicBezTo>
                    <a:cubicBezTo>
                      <a:pt x="1602" y="0"/>
                      <a:pt x="1413" y="18"/>
                      <a:pt x="1228" y="70"/>
                    </a:cubicBezTo>
                    <a:cubicBezTo>
                      <a:pt x="444" y="311"/>
                      <a:pt x="0" y="1136"/>
                      <a:pt x="237" y="1922"/>
                    </a:cubicBezTo>
                    <a:cubicBezTo>
                      <a:pt x="414" y="2517"/>
                      <a:pt x="931" y="2915"/>
                      <a:pt x="1514" y="2969"/>
                    </a:cubicBezTo>
                    <a:cubicBezTo>
                      <a:pt x="1697" y="2986"/>
                      <a:pt x="1887" y="2968"/>
                      <a:pt x="2076" y="2912"/>
                    </a:cubicBezTo>
                    <a:cubicBezTo>
                      <a:pt x="2860" y="2673"/>
                      <a:pt x="3305" y="1853"/>
                      <a:pt x="3075" y="10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2" name="Freeform 122"/>
              <p:cNvSpPr>
                <a:spLocks/>
              </p:cNvSpPr>
              <p:nvPr/>
            </p:nvSpPr>
            <p:spPr bwMode="auto">
              <a:xfrm>
                <a:off x="7827972" y="1376366"/>
                <a:ext cx="139700" cy="142875"/>
              </a:xfrm>
              <a:custGeom>
                <a:avLst/>
                <a:gdLst>
                  <a:gd name="T0" fmla="*/ 13229 w 16196"/>
                  <a:gd name="T1" fmla="*/ 5342 h 16662"/>
                  <a:gd name="T2" fmla="*/ 16196 w 16196"/>
                  <a:gd name="T3" fmla="*/ 1864 h 16662"/>
                  <a:gd name="T4" fmla="*/ 14999 w 16196"/>
                  <a:gd name="T5" fmla="*/ 1179 h 16662"/>
                  <a:gd name="T6" fmla="*/ 10727 w 16196"/>
                  <a:gd name="T7" fmla="*/ 4689 h 16662"/>
                  <a:gd name="T8" fmla="*/ 14464 w 16196"/>
                  <a:gd name="T9" fmla="*/ 770 h 16662"/>
                  <a:gd name="T10" fmla="*/ 13342 w 16196"/>
                  <a:gd name="T11" fmla="*/ 0 h 16662"/>
                  <a:gd name="T12" fmla="*/ 9356 w 16196"/>
                  <a:gd name="T13" fmla="*/ 3417 h 16662"/>
                  <a:gd name="T14" fmla="*/ 5260 w 16196"/>
                  <a:gd name="T15" fmla="*/ 7559 h 16662"/>
                  <a:gd name="T16" fmla="*/ 0 w 16196"/>
                  <a:gd name="T17" fmla="*/ 12451 h 16662"/>
                  <a:gd name="T18" fmla="*/ 1590 w 16196"/>
                  <a:gd name="T19" fmla="*/ 13593 h 16662"/>
                  <a:gd name="T20" fmla="*/ 5462 w 16196"/>
                  <a:gd name="T21" fmla="*/ 9385 h 16662"/>
                  <a:gd name="T22" fmla="*/ 8574 w 16196"/>
                  <a:gd name="T23" fmla="*/ 7594 h 16662"/>
                  <a:gd name="T24" fmla="*/ 8790 w 16196"/>
                  <a:gd name="T25" fmla="*/ 7631 h 16662"/>
                  <a:gd name="T26" fmla="*/ 9967 w 16196"/>
                  <a:gd name="T27" fmla="*/ 11648 h 16662"/>
                  <a:gd name="T28" fmla="*/ 9245 w 16196"/>
                  <a:gd name="T29" fmla="*/ 16662 h 16662"/>
                  <a:gd name="T30" fmla="*/ 11524 w 16196"/>
                  <a:gd name="T31" fmla="*/ 16389 h 16662"/>
                  <a:gd name="T32" fmla="*/ 11119 w 16196"/>
                  <a:gd name="T33" fmla="*/ 9826 h 16662"/>
                  <a:gd name="T34" fmla="*/ 13229 w 16196"/>
                  <a:gd name="T35" fmla="*/ 5342 h 16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96" h="16662">
                    <a:moveTo>
                      <a:pt x="13229" y="5342"/>
                    </a:moveTo>
                    <a:cubicBezTo>
                      <a:pt x="14104" y="3850"/>
                      <a:pt x="16092" y="1961"/>
                      <a:pt x="16196" y="1864"/>
                    </a:cubicBezTo>
                    <a:lnTo>
                      <a:pt x="14999" y="1179"/>
                    </a:lnTo>
                    <a:lnTo>
                      <a:pt x="10727" y="4689"/>
                    </a:lnTo>
                    <a:lnTo>
                      <a:pt x="14464" y="770"/>
                    </a:lnTo>
                    <a:lnTo>
                      <a:pt x="13342" y="0"/>
                    </a:lnTo>
                    <a:cubicBezTo>
                      <a:pt x="13229" y="88"/>
                      <a:pt x="11130" y="1745"/>
                      <a:pt x="9356" y="3417"/>
                    </a:cubicBezTo>
                    <a:cubicBezTo>
                      <a:pt x="7733" y="4928"/>
                      <a:pt x="6531" y="6388"/>
                      <a:pt x="5260" y="7559"/>
                    </a:cubicBezTo>
                    <a:cubicBezTo>
                      <a:pt x="4027" y="8679"/>
                      <a:pt x="203" y="12263"/>
                      <a:pt x="0" y="12451"/>
                    </a:cubicBezTo>
                    <a:lnTo>
                      <a:pt x="1590" y="13593"/>
                    </a:lnTo>
                    <a:cubicBezTo>
                      <a:pt x="1689" y="13465"/>
                      <a:pt x="3625" y="11068"/>
                      <a:pt x="5462" y="9385"/>
                    </a:cubicBezTo>
                    <a:cubicBezTo>
                      <a:pt x="6817" y="8144"/>
                      <a:pt x="7796" y="7522"/>
                      <a:pt x="8574" y="7594"/>
                    </a:cubicBezTo>
                    <a:cubicBezTo>
                      <a:pt x="8648" y="7601"/>
                      <a:pt x="8722" y="7612"/>
                      <a:pt x="8790" y="7631"/>
                    </a:cubicBezTo>
                    <a:cubicBezTo>
                      <a:pt x="9326" y="7788"/>
                      <a:pt x="10111" y="9015"/>
                      <a:pt x="9967" y="11648"/>
                    </a:cubicBezTo>
                    <a:cubicBezTo>
                      <a:pt x="9827" y="14119"/>
                      <a:pt x="9274" y="16533"/>
                      <a:pt x="9245" y="16662"/>
                    </a:cubicBezTo>
                    <a:lnTo>
                      <a:pt x="11524" y="16389"/>
                    </a:lnTo>
                    <a:cubicBezTo>
                      <a:pt x="11463" y="16251"/>
                      <a:pt x="10327" y="13575"/>
                      <a:pt x="11119" y="9826"/>
                    </a:cubicBezTo>
                    <a:cubicBezTo>
                      <a:pt x="11543" y="7789"/>
                      <a:pt x="12363" y="6823"/>
                      <a:pt x="13229" y="5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3" name="Freeform 123"/>
              <p:cNvSpPr>
                <a:spLocks/>
              </p:cNvSpPr>
              <p:nvPr/>
            </p:nvSpPr>
            <p:spPr bwMode="auto">
              <a:xfrm>
                <a:off x="7851784" y="1697042"/>
                <a:ext cx="133350" cy="158750"/>
              </a:xfrm>
              <a:custGeom>
                <a:avLst/>
                <a:gdLst>
                  <a:gd name="T0" fmla="*/ 15575 w 15575"/>
                  <a:gd name="T1" fmla="*/ 1044 h 18493"/>
                  <a:gd name="T2" fmla="*/ 13673 w 15575"/>
                  <a:gd name="T3" fmla="*/ 613 h 18493"/>
                  <a:gd name="T4" fmla="*/ 11226 w 15575"/>
                  <a:gd name="T5" fmla="*/ 5924 h 18493"/>
                  <a:gd name="T6" fmla="*/ 12981 w 15575"/>
                  <a:gd name="T7" fmla="*/ 417 h 18493"/>
                  <a:gd name="T8" fmla="*/ 11495 w 15575"/>
                  <a:gd name="T9" fmla="*/ 0 h 18493"/>
                  <a:gd name="T10" fmla="*/ 9599 w 15575"/>
                  <a:gd name="T11" fmla="*/ 3848 h 18493"/>
                  <a:gd name="T12" fmla="*/ 6283 w 15575"/>
                  <a:gd name="T13" fmla="*/ 7644 h 18493"/>
                  <a:gd name="T14" fmla="*/ 0 w 15575"/>
                  <a:gd name="T15" fmla="*/ 9946 h 18493"/>
                  <a:gd name="T16" fmla="*/ 671 w 15575"/>
                  <a:gd name="T17" fmla="*/ 12178 h 18493"/>
                  <a:gd name="T18" fmla="*/ 5049 w 15575"/>
                  <a:gd name="T19" fmla="*/ 9462 h 18493"/>
                  <a:gd name="T20" fmla="*/ 8409 w 15575"/>
                  <a:gd name="T21" fmla="*/ 8584 h 18493"/>
                  <a:gd name="T22" fmla="*/ 9276 w 15575"/>
                  <a:gd name="T23" fmla="*/ 8921 h 18493"/>
                  <a:gd name="T24" fmla="*/ 8993 w 15575"/>
                  <a:gd name="T25" fmla="*/ 12748 h 18493"/>
                  <a:gd name="T26" fmla="*/ 6664 w 15575"/>
                  <a:gd name="T27" fmla="*/ 18069 h 18493"/>
                  <a:gd name="T28" fmla="*/ 8690 w 15575"/>
                  <a:gd name="T29" fmla="*/ 18493 h 18493"/>
                  <a:gd name="T30" fmla="*/ 10782 w 15575"/>
                  <a:gd name="T31" fmla="*/ 12183 h 18493"/>
                  <a:gd name="T32" fmla="*/ 12980 w 15575"/>
                  <a:gd name="T33" fmla="*/ 6677 h 18493"/>
                  <a:gd name="T34" fmla="*/ 15575 w 15575"/>
                  <a:gd name="T35" fmla="*/ 1044 h 1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75" h="18493">
                    <a:moveTo>
                      <a:pt x="15575" y="1044"/>
                    </a:moveTo>
                    <a:lnTo>
                      <a:pt x="13673" y="613"/>
                    </a:lnTo>
                    <a:lnTo>
                      <a:pt x="11226" y="5924"/>
                    </a:lnTo>
                    <a:lnTo>
                      <a:pt x="12981" y="417"/>
                    </a:lnTo>
                    <a:lnTo>
                      <a:pt x="11495" y="0"/>
                    </a:lnTo>
                    <a:cubicBezTo>
                      <a:pt x="11452" y="122"/>
                      <a:pt x="10632" y="2430"/>
                      <a:pt x="9599" y="3848"/>
                    </a:cubicBezTo>
                    <a:cubicBezTo>
                      <a:pt x="8567" y="5268"/>
                      <a:pt x="8003" y="6420"/>
                      <a:pt x="6283" y="7644"/>
                    </a:cubicBezTo>
                    <a:cubicBezTo>
                      <a:pt x="3106" y="9921"/>
                      <a:pt x="157" y="9944"/>
                      <a:pt x="0" y="9946"/>
                    </a:cubicBezTo>
                    <a:lnTo>
                      <a:pt x="671" y="12178"/>
                    </a:lnTo>
                    <a:cubicBezTo>
                      <a:pt x="778" y="12097"/>
                      <a:pt x="2806" y="10598"/>
                      <a:pt x="5049" y="9462"/>
                    </a:cubicBezTo>
                    <a:cubicBezTo>
                      <a:pt x="6546" y="8708"/>
                      <a:pt x="7680" y="8515"/>
                      <a:pt x="8409" y="8584"/>
                    </a:cubicBezTo>
                    <a:cubicBezTo>
                      <a:pt x="8846" y="8623"/>
                      <a:pt x="9139" y="8758"/>
                      <a:pt x="9276" y="8921"/>
                    </a:cubicBezTo>
                    <a:cubicBezTo>
                      <a:pt x="9820" y="9588"/>
                      <a:pt x="9664" y="10808"/>
                      <a:pt x="8993" y="12748"/>
                    </a:cubicBezTo>
                    <a:cubicBezTo>
                      <a:pt x="8181" y="15147"/>
                      <a:pt x="6740" y="17922"/>
                      <a:pt x="6664" y="18069"/>
                    </a:cubicBezTo>
                    <a:lnTo>
                      <a:pt x="8690" y="18493"/>
                    </a:lnTo>
                    <a:cubicBezTo>
                      <a:pt x="8767" y="18258"/>
                      <a:pt x="10239" y="13795"/>
                      <a:pt x="10782" y="12183"/>
                    </a:cubicBezTo>
                    <a:cubicBezTo>
                      <a:pt x="11353" y="10523"/>
                      <a:pt x="12218" y="8808"/>
                      <a:pt x="12980" y="6677"/>
                    </a:cubicBezTo>
                    <a:cubicBezTo>
                      <a:pt x="13803" y="4346"/>
                      <a:pt x="15487" y="1210"/>
                      <a:pt x="15575" y="10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4" name="Freeform 124"/>
              <p:cNvSpPr>
                <a:spLocks/>
              </p:cNvSpPr>
              <p:nvPr/>
            </p:nvSpPr>
            <p:spPr bwMode="auto">
              <a:xfrm>
                <a:off x="7762884" y="1114428"/>
                <a:ext cx="263525" cy="288926"/>
              </a:xfrm>
              <a:custGeom>
                <a:avLst/>
                <a:gdLst>
                  <a:gd name="T0" fmla="*/ 12377 w 30447"/>
                  <a:gd name="T1" fmla="*/ 20786 h 33458"/>
                  <a:gd name="T2" fmla="*/ 19866 w 30447"/>
                  <a:gd name="T3" fmla="*/ 26537 h 33458"/>
                  <a:gd name="T4" fmla="*/ 25127 w 30447"/>
                  <a:gd name="T5" fmla="*/ 33458 h 33458"/>
                  <a:gd name="T6" fmla="*/ 26879 w 30447"/>
                  <a:gd name="T7" fmla="*/ 31507 h 33458"/>
                  <a:gd name="T8" fmla="*/ 22077 w 30447"/>
                  <a:gd name="T9" fmla="*/ 22129 h 33458"/>
                  <a:gd name="T10" fmla="*/ 27857 w 30447"/>
                  <a:gd name="T11" fmla="*/ 30682 h 33458"/>
                  <a:gd name="T12" fmla="*/ 30447 w 30447"/>
                  <a:gd name="T13" fmla="*/ 28462 h 33458"/>
                  <a:gd name="T14" fmla="*/ 25010 w 30447"/>
                  <a:gd name="T15" fmla="*/ 20092 h 33458"/>
                  <a:gd name="T16" fmla="*/ 18955 w 30447"/>
                  <a:gd name="T17" fmla="*/ 10797 h 33458"/>
                  <a:gd name="T18" fmla="*/ 12776 w 30447"/>
                  <a:gd name="T19" fmla="*/ 0 h 33458"/>
                  <a:gd name="T20" fmla="*/ 9218 w 30447"/>
                  <a:gd name="T21" fmla="*/ 1536 h 33458"/>
                  <a:gd name="T22" fmla="*/ 15469 w 30447"/>
                  <a:gd name="T23" fmla="*/ 10423 h 33458"/>
                  <a:gd name="T24" fmla="*/ 17386 w 30447"/>
                  <a:gd name="T25" fmla="*/ 17345 h 33458"/>
                  <a:gd name="T26" fmla="*/ 12582 w 30447"/>
                  <a:gd name="T27" fmla="*/ 18514 h 33458"/>
                  <a:gd name="T28" fmla="*/ 9441 w 30447"/>
                  <a:gd name="T29" fmla="*/ 17918 h 33458"/>
                  <a:gd name="T30" fmla="*/ 404 w 30447"/>
                  <a:gd name="T31" fmla="*/ 14548 h 33458"/>
                  <a:gd name="T32" fmla="*/ 0 w 30447"/>
                  <a:gd name="T33" fmla="*/ 18894 h 33458"/>
                  <a:gd name="T34" fmla="*/ 4808 w 30447"/>
                  <a:gd name="T35" fmla="*/ 18797 h 33458"/>
                  <a:gd name="T36" fmla="*/ 12377 w 30447"/>
                  <a:gd name="T37" fmla="*/ 20786 h 3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47" h="33458">
                    <a:moveTo>
                      <a:pt x="12377" y="20786"/>
                    </a:moveTo>
                    <a:cubicBezTo>
                      <a:pt x="15975" y="22409"/>
                      <a:pt x="17453" y="24323"/>
                      <a:pt x="19866" y="26537"/>
                    </a:cubicBezTo>
                    <a:cubicBezTo>
                      <a:pt x="22271" y="28762"/>
                      <a:pt x="24983" y="33221"/>
                      <a:pt x="25127" y="33458"/>
                    </a:cubicBezTo>
                    <a:lnTo>
                      <a:pt x="26879" y="31507"/>
                    </a:lnTo>
                    <a:lnTo>
                      <a:pt x="22077" y="22129"/>
                    </a:lnTo>
                    <a:lnTo>
                      <a:pt x="27857" y="30682"/>
                    </a:lnTo>
                    <a:lnTo>
                      <a:pt x="30447" y="28462"/>
                    </a:lnTo>
                    <a:cubicBezTo>
                      <a:pt x="30294" y="28243"/>
                      <a:pt x="27397" y="24075"/>
                      <a:pt x="25010" y="20092"/>
                    </a:cubicBezTo>
                    <a:cubicBezTo>
                      <a:pt x="22839" y="16467"/>
                      <a:pt x="20605" y="13639"/>
                      <a:pt x="18955" y="10797"/>
                    </a:cubicBezTo>
                    <a:cubicBezTo>
                      <a:pt x="17359" y="8053"/>
                      <a:pt x="13005" y="402"/>
                      <a:pt x="12776" y="0"/>
                    </a:cubicBezTo>
                    <a:lnTo>
                      <a:pt x="9218" y="1536"/>
                    </a:lnTo>
                    <a:cubicBezTo>
                      <a:pt x="9412" y="1775"/>
                      <a:pt x="13082" y="6335"/>
                      <a:pt x="15469" y="10423"/>
                    </a:cubicBezTo>
                    <a:cubicBezTo>
                      <a:pt x="17402" y="13741"/>
                      <a:pt x="18143" y="15923"/>
                      <a:pt x="17386" y="17345"/>
                    </a:cubicBezTo>
                    <a:cubicBezTo>
                      <a:pt x="17011" y="18053"/>
                      <a:pt x="15424" y="18779"/>
                      <a:pt x="12582" y="18514"/>
                    </a:cubicBezTo>
                    <a:cubicBezTo>
                      <a:pt x="11668" y="18432"/>
                      <a:pt x="10622" y="18243"/>
                      <a:pt x="9441" y="17918"/>
                    </a:cubicBezTo>
                    <a:cubicBezTo>
                      <a:pt x="4899" y="16662"/>
                      <a:pt x="629" y="14650"/>
                      <a:pt x="404" y="14548"/>
                    </a:cubicBezTo>
                    <a:lnTo>
                      <a:pt x="0" y="18894"/>
                    </a:lnTo>
                    <a:cubicBezTo>
                      <a:pt x="97" y="18872"/>
                      <a:pt x="1909" y="18527"/>
                      <a:pt x="4808" y="18797"/>
                    </a:cubicBezTo>
                    <a:cubicBezTo>
                      <a:pt x="6923" y="18993"/>
                      <a:pt x="9565" y="19528"/>
                      <a:pt x="12377" y="20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5" name="Freeform 125"/>
              <p:cNvSpPr>
                <a:spLocks/>
              </p:cNvSpPr>
              <p:nvPr/>
            </p:nvSpPr>
            <p:spPr bwMode="auto">
              <a:xfrm>
                <a:off x="8029584" y="1181103"/>
                <a:ext cx="23813" cy="23813"/>
              </a:xfrm>
              <a:custGeom>
                <a:avLst/>
                <a:gdLst>
                  <a:gd name="T0" fmla="*/ 1560 w 2884"/>
                  <a:gd name="T1" fmla="*/ 52 h 2660"/>
                  <a:gd name="T2" fmla="*/ 232 w 2884"/>
                  <a:gd name="T3" fmla="*/ 902 h 2660"/>
                  <a:gd name="T4" fmla="*/ 1014 w 2884"/>
                  <a:gd name="T5" fmla="*/ 2539 h 2660"/>
                  <a:gd name="T6" fmla="*/ 1319 w 2884"/>
                  <a:gd name="T7" fmla="*/ 2606 h 2660"/>
                  <a:gd name="T8" fmla="*/ 2651 w 2884"/>
                  <a:gd name="T9" fmla="*/ 1756 h 2660"/>
                  <a:gd name="T10" fmla="*/ 1871 w 2884"/>
                  <a:gd name="T11" fmla="*/ 120 h 2660"/>
                  <a:gd name="T12" fmla="*/ 1560 w 2884"/>
                  <a:gd name="T13" fmla="*/ 52 h 2660"/>
                </a:gdLst>
                <a:ahLst/>
                <a:cxnLst>
                  <a:cxn ang="0">
                    <a:pos x="T0" y="T1"/>
                  </a:cxn>
                  <a:cxn ang="0">
                    <a:pos x="T2" y="T3"/>
                  </a:cxn>
                  <a:cxn ang="0">
                    <a:pos x="T4" y="T5"/>
                  </a:cxn>
                  <a:cxn ang="0">
                    <a:pos x="T6" y="T7"/>
                  </a:cxn>
                  <a:cxn ang="0">
                    <a:pos x="T8" y="T9"/>
                  </a:cxn>
                  <a:cxn ang="0">
                    <a:pos x="T10" y="T11"/>
                  </a:cxn>
                  <a:cxn ang="0">
                    <a:pos x="T12" y="T13"/>
                  </a:cxn>
                </a:cxnLst>
                <a:rect l="0" t="0" r="r" b="b"/>
                <a:pathLst>
                  <a:path w="2884" h="2660">
                    <a:moveTo>
                      <a:pt x="1560" y="52"/>
                    </a:moveTo>
                    <a:cubicBezTo>
                      <a:pt x="992" y="0"/>
                      <a:pt x="437" y="336"/>
                      <a:pt x="232" y="902"/>
                    </a:cubicBezTo>
                    <a:cubicBezTo>
                      <a:pt x="0" y="1567"/>
                      <a:pt x="349" y="2299"/>
                      <a:pt x="1014" y="2539"/>
                    </a:cubicBezTo>
                    <a:cubicBezTo>
                      <a:pt x="1114" y="2575"/>
                      <a:pt x="1217" y="2597"/>
                      <a:pt x="1319" y="2606"/>
                    </a:cubicBezTo>
                    <a:cubicBezTo>
                      <a:pt x="1889" y="2660"/>
                      <a:pt x="2444" y="2324"/>
                      <a:pt x="2651" y="1756"/>
                    </a:cubicBezTo>
                    <a:cubicBezTo>
                      <a:pt x="2884" y="1093"/>
                      <a:pt x="2534" y="363"/>
                      <a:pt x="1871" y="120"/>
                    </a:cubicBezTo>
                    <a:cubicBezTo>
                      <a:pt x="1768" y="84"/>
                      <a:pt x="1664" y="63"/>
                      <a:pt x="156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6" name="Freeform 126"/>
              <p:cNvSpPr>
                <a:spLocks/>
              </p:cNvSpPr>
              <p:nvPr/>
            </p:nvSpPr>
            <p:spPr bwMode="auto">
              <a:xfrm>
                <a:off x="7948622" y="1141416"/>
                <a:ext cx="138113" cy="98425"/>
              </a:xfrm>
              <a:custGeom>
                <a:avLst/>
                <a:gdLst>
                  <a:gd name="T0" fmla="*/ 5525 w 16087"/>
                  <a:gd name="T1" fmla="*/ 7464 h 11458"/>
                  <a:gd name="T2" fmla="*/ 1494 w 16087"/>
                  <a:gd name="T3" fmla="*/ 10414 h 11458"/>
                  <a:gd name="T4" fmla="*/ 2311 w 16087"/>
                  <a:gd name="T5" fmla="*/ 11458 h 11458"/>
                  <a:gd name="T6" fmla="*/ 5599 w 16087"/>
                  <a:gd name="T7" fmla="*/ 9749 h 11458"/>
                  <a:gd name="T8" fmla="*/ 9856 w 16087"/>
                  <a:gd name="T9" fmla="*/ 8792 h 11458"/>
                  <a:gd name="T10" fmla="*/ 10735 w 16087"/>
                  <a:gd name="T11" fmla="*/ 8839 h 11458"/>
                  <a:gd name="T12" fmla="*/ 15411 w 16087"/>
                  <a:gd name="T13" fmla="*/ 10406 h 11458"/>
                  <a:gd name="T14" fmla="*/ 16087 w 16087"/>
                  <a:gd name="T15" fmla="*/ 8501 h 11458"/>
                  <a:gd name="T16" fmla="*/ 13305 w 16087"/>
                  <a:gd name="T17" fmla="*/ 8363 h 11458"/>
                  <a:gd name="T18" fmla="*/ 11643 w 16087"/>
                  <a:gd name="T19" fmla="*/ 8154 h 11458"/>
                  <a:gd name="T20" fmla="*/ 8426 w 16087"/>
                  <a:gd name="T21" fmla="*/ 6373 h 11458"/>
                  <a:gd name="T22" fmla="*/ 10570 w 16087"/>
                  <a:gd name="T23" fmla="*/ 3843 h 11458"/>
                  <a:gd name="T24" fmla="*/ 14921 w 16087"/>
                  <a:gd name="T25" fmla="*/ 1339 h 11458"/>
                  <a:gd name="T26" fmla="*/ 13726 w 16087"/>
                  <a:gd name="T27" fmla="*/ 0 h 11458"/>
                  <a:gd name="T28" fmla="*/ 9037 w 16087"/>
                  <a:gd name="T29" fmla="*/ 3325 h 11458"/>
                  <a:gd name="T30" fmla="*/ 4691 w 16087"/>
                  <a:gd name="T31" fmla="*/ 6043 h 11458"/>
                  <a:gd name="T32" fmla="*/ 0 w 16087"/>
                  <a:gd name="T33" fmla="*/ 8647 h 11458"/>
                  <a:gd name="T34" fmla="*/ 1104 w 16087"/>
                  <a:gd name="T35" fmla="*/ 9921 h 11458"/>
                  <a:gd name="T36" fmla="*/ 5525 w 16087"/>
                  <a:gd name="T37" fmla="*/ 7464 h 1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87" h="11458">
                    <a:moveTo>
                      <a:pt x="5525" y="7464"/>
                    </a:moveTo>
                    <a:lnTo>
                      <a:pt x="1494" y="10414"/>
                    </a:lnTo>
                    <a:lnTo>
                      <a:pt x="2311" y="11458"/>
                    </a:lnTo>
                    <a:cubicBezTo>
                      <a:pt x="2405" y="11395"/>
                      <a:pt x="4155" y="10210"/>
                      <a:pt x="5599" y="9749"/>
                    </a:cubicBezTo>
                    <a:cubicBezTo>
                      <a:pt x="7044" y="9283"/>
                      <a:pt x="8032" y="8771"/>
                      <a:pt x="9856" y="8792"/>
                    </a:cubicBezTo>
                    <a:cubicBezTo>
                      <a:pt x="10158" y="8794"/>
                      <a:pt x="10453" y="8812"/>
                      <a:pt x="10735" y="8839"/>
                    </a:cubicBezTo>
                    <a:cubicBezTo>
                      <a:pt x="13602" y="9105"/>
                      <a:pt x="15322" y="10340"/>
                      <a:pt x="15411" y="10406"/>
                    </a:cubicBezTo>
                    <a:lnTo>
                      <a:pt x="16087" y="8501"/>
                    </a:lnTo>
                    <a:cubicBezTo>
                      <a:pt x="16026" y="8501"/>
                      <a:pt x="14829" y="8505"/>
                      <a:pt x="13305" y="8363"/>
                    </a:cubicBezTo>
                    <a:cubicBezTo>
                      <a:pt x="12769" y="8314"/>
                      <a:pt x="12200" y="8246"/>
                      <a:pt x="11643" y="8154"/>
                    </a:cubicBezTo>
                    <a:cubicBezTo>
                      <a:pt x="9358" y="7779"/>
                      <a:pt x="8445" y="6866"/>
                      <a:pt x="8426" y="6373"/>
                    </a:cubicBezTo>
                    <a:cubicBezTo>
                      <a:pt x="8391" y="5631"/>
                      <a:pt x="9118" y="4864"/>
                      <a:pt x="10570" y="3843"/>
                    </a:cubicBezTo>
                    <a:cubicBezTo>
                      <a:pt x="12370" y="2603"/>
                      <a:pt x="14793" y="1402"/>
                      <a:pt x="14921" y="1339"/>
                    </a:cubicBezTo>
                    <a:lnTo>
                      <a:pt x="13726" y="0"/>
                    </a:lnTo>
                    <a:cubicBezTo>
                      <a:pt x="13551" y="124"/>
                      <a:pt x="10244" y="2486"/>
                      <a:pt x="9037" y="3325"/>
                    </a:cubicBezTo>
                    <a:cubicBezTo>
                      <a:pt x="7793" y="4192"/>
                      <a:pt x="6308" y="4945"/>
                      <a:pt x="4691" y="6043"/>
                    </a:cubicBezTo>
                    <a:cubicBezTo>
                      <a:pt x="2924" y="7245"/>
                      <a:pt x="149" y="8575"/>
                      <a:pt x="0" y="8647"/>
                    </a:cubicBezTo>
                    <a:lnTo>
                      <a:pt x="1104" y="9921"/>
                    </a:lnTo>
                    <a:lnTo>
                      <a:pt x="5525" y="7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7" name="Freeform 127"/>
              <p:cNvSpPr>
                <a:spLocks/>
              </p:cNvSpPr>
              <p:nvPr/>
            </p:nvSpPr>
            <p:spPr bwMode="auto">
              <a:xfrm>
                <a:off x="8004184" y="1866905"/>
                <a:ext cx="39688" cy="38100"/>
              </a:xfrm>
              <a:custGeom>
                <a:avLst/>
                <a:gdLst>
                  <a:gd name="T0" fmla="*/ 2123 w 4630"/>
                  <a:gd name="T1" fmla="*/ 4222 h 4310"/>
                  <a:gd name="T2" fmla="*/ 4308 w 4630"/>
                  <a:gd name="T3" fmla="*/ 2739 h 4310"/>
                  <a:gd name="T4" fmla="*/ 2901 w 4630"/>
                  <a:gd name="T5" fmla="*/ 169 h 4310"/>
                  <a:gd name="T6" fmla="*/ 2500 w 4630"/>
                  <a:gd name="T7" fmla="*/ 92 h 4310"/>
                  <a:gd name="T8" fmla="*/ 322 w 4630"/>
                  <a:gd name="T9" fmla="*/ 1566 h 4310"/>
                  <a:gd name="T10" fmla="*/ 1729 w 4630"/>
                  <a:gd name="T11" fmla="*/ 4147 h 4310"/>
                  <a:gd name="T12" fmla="*/ 2123 w 4630"/>
                  <a:gd name="T13" fmla="*/ 4222 h 4310"/>
                </a:gdLst>
                <a:ahLst/>
                <a:cxnLst>
                  <a:cxn ang="0">
                    <a:pos x="T0" y="T1"/>
                  </a:cxn>
                  <a:cxn ang="0">
                    <a:pos x="T2" y="T3"/>
                  </a:cxn>
                  <a:cxn ang="0">
                    <a:pos x="T4" y="T5"/>
                  </a:cxn>
                  <a:cxn ang="0">
                    <a:pos x="T6" y="T7"/>
                  </a:cxn>
                  <a:cxn ang="0">
                    <a:pos x="T8" y="T9"/>
                  </a:cxn>
                  <a:cxn ang="0">
                    <a:pos x="T10" y="T11"/>
                  </a:cxn>
                  <a:cxn ang="0">
                    <a:pos x="T12" y="T13"/>
                  </a:cxn>
                </a:cxnLst>
                <a:rect l="0" t="0" r="r" b="b"/>
                <a:pathLst>
                  <a:path w="4630" h="4310">
                    <a:moveTo>
                      <a:pt x="2123" y="4222"/>
                    </a:moveTo>
                    <a:cubicBezTo>
                      <a:pt x="3091" y="4310"/>
                      <a:pt x="4020" y="3708"/>
                      <a:pt x="4308" y="2739"/>
                    </a:cubicBezTo>
                    <a:cubicBezTo>
                      <a:pt x="4630" y="1639"/>
                      <a:pt x="4001" y="489"/>
                      <a:pt x="2901" y="169"/>
                    </a:cubicBezTo>
                    <a:cubicBezTo>
                      <a:pt x="2766" y="132"/>
                      <a:pt x="2635" y="103"/>
                      <a:pt x="2500" y="92"/>
                    </a:cubicBezTo>
                    <a:cubicBezTo>
                      <a:pt x="1535" y="0"/>
                      <a:pt x="608" y="599"/>
                      <a:pt x="322" y="1566"/>
                    </a:cubicBezTo>
                    <a:cubicBezTo>
                      <a:pt x="0" y="2667"/>
                      <a:pt x="627" y="3823"/>
                      <a:pt x="1729" y="4147"/>
                    </a:cubicBezTo>
                    <a:cubicBezTo>
                      <a:pt x="1858" y="4184"/>
                      <a:pt x="1991" y="4208"/>
                      <a:pt x="2123" y="4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8" name="Freeform 128"/>
              <p:cNvSpPr>
                <a:spLocks/>
              </p:cNvSpPr>
              <p:nvPr/>
            </p:nvSpPr>
            <p:spPr bwMode="auto">
              <a:xfrm>
                <a:off x="8001009" y="1565279"/>
                <a:ext cx="92075" cy="92075"/>
              </a:xfrm>
              <a:custGeom>
                <a:avLst/>
                <a:gdLst>
                  <a:gd name="T0" fmla="*/ 10515 w 10779"/>
                  <a:gd name="T1" fmla="*/ 5864 h 10783"/>
                  <a:gd name="T2" fmla="*/ 5862 w 10779"/>
                  <a:gd name="T3" fmla="*/ 264 h 10783"/>
                  <a:gd name="T4" fmla="*/ 264 w 10779"/>
                  <a:gd name="T5" fmla="*/ 4911 h 10783"/>
                  <a:gd name="T6" fmla="*/ 4908 w 10779"/>
                  <a:gd name="T7" fmla="*/ 10521 h 10783"/>
                  <a:gd name="T8" fmla="*/ 10515 w 10779"/>
                  <a:gd name="T9" fmla="*/ 5864 h 10783"/>
                </a:gdLst>
                <a:ahLst/>
                <a:cxnLst>
                  <a:cxn ang="0">
                    <a:pos x="T0" y="T1"/>
                  </a:cxn>
                  <a:cxn ang="0">
                    <a:pos x="T2" y="T3"/>
                  </a:cxn>
                  <a:cxn ang="0">
                    <a:pos x="T4" y="T5"/>
                  </a:cxn>
                  <a:cxn ang="0">
                    <a:pos x="T6" y="T7"/>
                  </a:cxn>
                  <a:cxn ang="0">
                    <a:pos x="T8" y="T9"/>
                  </a:cxn>
                </a:cxnLst>
                <a:rect l="0" t="0" r="r" b="b"/>
                <a:pathLst>
                  <a:path w="10779" h="10783">
                    <a:moveTo>
                      <a:pt x="10515" y="5864"/>
                    </a:moveTo>
                    <a:cubicBezTo>
                      <a:pt x="10779" y="3039"/>
                      <a:pt x="8695" y="526"/>
                      <a:pt x="5862" y="264"/>
                    </a:cubicBezTo>
                    <a:cubicBezTo>
                      <a:pt x="3028" y="0"/>
                      <a:pt x="526" y="2086"/>
                      <a:pt x="264" y="4911"/>
                    </a:cubicBezTo>
                    <a:cubicBezTo>
                      <a:pt x="0" y="7747"/>
                      <a:pt x="2075" y="10256"/>
                      <a:pt x="4908" y="10521"/>
                    </a:cubicBezTo>
                    <a:cubicBezTo>
                      <a:pt x="7742" y="10783"/>
                      <a:pt x="10255" y="8698"/>
                      <a:pt x="10515" y="58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39" name="Freeform 129"/>
              <p:cNvSpPr>
                <a:spLocks/>
              </p:cNvSpPr>
              <p:nvPr/>
            </p:nvSpPr>
            <p:spPr bwMode="auto">
              <a:xfrm>
                <a:off x="7950209" y="1803405"/>
                <a:ext cx="223838" cy="168275"/>
              </a:xfrm>
              <a:custGeom>
                <a:avLst/>
                <a:gdLst>
                  <a:gd name="T0" fmla="*/ 17175 w 26013"/>
                  <a:gd name="T1" fmla="*/ 6743 h 19566"/>
                  <a:gd name="T2" fmla="*/ 23447 w 26013"/>
                  <a:gd name="T3" fmla="*/ 1624 h 19566"/>
                  <a:gd name="T4" fmla="*/ 22025 w 26013"/>
                  <a:gd name="T5" fmla="*/ 0 h 19566"/>
                  <a:gd name="T6" fmla="*/ 16855 w 26013"/>
                  <a:gd name="T7" fmla="*/ 3059 h 19566"/>
                  <a:gd name="T8" fmla="*/ 10050 w 26013"/>
                  <a:gd name="T9" fmla="*/ 4983 h 19566"/>
                  <a:gd name="T10" fmla="*/ 7619 w 26013"/>
                  <a:gd name="T11" fmla="*/ 4924 h 19566"/>
                  <a:gd name="T12" fmla="*/ 921 w 26013"/>
                  <a:gd name="T13" fmla="*/ 2879 h 19566"/>
                  <a:gd name="T14" fmla="*/ 0 w 26013"/>
                  <a:gd name="T15" fmla="*/ 6015 h 19566"/>
                  <a:gd name="T16" fmla="*/ 6708 w 26013"/>
                  <a:gd name="T17" fmla="*/ 6126 h 19566"/>
                  <a:gd name="T18" fmla="*/ 7214 w 26013"/>
                  <a:gd name="T19" fmla="*/ 6177 h 19566"/>
                  <a:gd name="T20" fmla="*/ 12583 w 26013"/>
                  <a:gd name="T21" fmla="*/ 8765 h 19566"/>
                  <a:gd name="T22" fmla="*/ 9335 w 26013"/>
                  <a:gd name="T23" fmla="*/ 13053 h 19566"/>
                  <a:gd name="T24" fmla="*/ 2527 w 26013"/>
                  <a:gd name="T25" fmla="*/ 17506 h 19566"/>
                  <a:gd name="T26" fmla="*/ 4580 w 26013"/>
                  <a:gd name="T27" fmla="*/ 19566 h 19566"/>
                  <a:gd name="T28" fmla="*/ 11866 w 26013"/>
                  <a:gd name="T29" fmla="*/ 13761 h 19566"/>
                  <a:gd name="T30" fmla="*/ 18656 w 26013"/>
                  <a:gd name="T31" fmla="*/ 8977 h 19566"/>
                  <a:gd name="T32" fmla="*/ 26013 w 26013"/>
                  <a:gd name="T33" fmla="*/ 4342 h 19566"/>
                  <a:gd name="T34" fmla="*/ 24106 w 26013"/>
                  <a:gd name="T35" fmla="*/ 2379 h 19566"/>
                  <a:gd name="T36" fmla="*/ 17175 w 26013"/>
                  <a:gd name="T37" fmla="*/ 6743 h 19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13" h="19566">
                    <a:moveTo>
                      <a:pt x="17175" y="6743"/>
                    </a:moveTo>
                    <a:lnTo>
                      <a:pt x="23447" y="1624"/>
                    </a:lnTo>
                    <a:lnTo>
                      <a:pt x="22025" y="0"/>
                    </a:lnTo>
                    <a:cubicBezTo>
                      <a:pt x="21883" y="108"/>
                      <a:pt x="19146" y="2180"/>
                      <a:pt x="16855" y="3059"/>
                    </a:cubicBezTo>
                    <a:cubicBezTo>
                      <a:pt x="14561" y="3936"/>
                      <a:pt x="13005" y="4856"/>
                      <a:pt x="10050" y="4983"/>
                    </a:cubicBezTo>
                    <a:cubicBezTo>
                      <a:pt x="9195" y="5019"/>
                      <a:pt x="8381" y="4994"/>
                      <a:pt x="7619" y="4924"/>
                    </a:cubicBezTo>
                    <a:cubicBezTo>
                      <a:pt x="3530" y="4543"/>
                      <a:pt x="1054" y="2961"/>
                      <a:pt x="921" y="2879"/>
                    </a:cubicBezTo>
                    <a:lnTo>
                      <a:pt x="0" y="6015"/>
                    </a:lnTo>
                    <a:cubicBezTo>
                      <a:pt x="169" y="6002"/>
                      <a:pt x="3363" y="5814"/>
                      <a:pt x="6708" y="6126"/>
                    </a:cubicBezTo>
                    <a:cubicBezTo>
                      <a:pt x="6877" y="6141"/>
                      <a:pt x="7045" y="6159"/>
                      <a:pt x="7214" y="6177"/>
                    </a:cubicBezTo>
                    <a:cubicBezTo>
                      <a:pt x="10953" y="6581"/>
                      <a:pt x="12500" y="7988"/>
                      <a:pt x="12583" y="8765"/>
                    </a:cubicBezTo>
                    <a:cubicBezTo>
                      <a:pt x="12716" y="9972"/>
                      <a:pt x="11603" y="11281"/>
                      <a:pt x="9335" y="13053"/>
                    </a:cubicBezTo>
                    <a:cubicBezTo>
                      <a:pt x="6544" y="15240"/>
                      <a:pt x="2729" y="17393"/>
                      <a:pt x="2527" y="17506"/>
                    </a:cubicBezTo>
                    <a:lnTo>
                      <a:pt x="4580" y="19566"/>
                    </a:lnTo>
                    <a:cubicBezTo>
                      <a:pt x="4849" y="19349"/>
                      <a:pt x="9993" y="15235"/>
                      <a:pt x="11866" y="13761"/>
                    </a:cubicBezTo>
                    <a:cubicBezTo>
                      <a:pt x="13798" y="12246"/>
                      <a:pt x="16136" y="10896"/>
                      <a:pt x="18656" y="8977"/>
                    </a:cubicBezTo>
                    <a:cubicBezTo>
                      <a:pt x="21414" y="6863"/>
                      <a:pt x="25781" y="4469"/>
                      <a:pt x="26013" y="4342"/>
                    </a:cubicBezTo>
                    <a:lnTo>
                      <a:pt x="24106" y="2379"/>
                    </a:lnTo>
                    <a:lnTo>
                      <a:pt x="17175" y="6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0" name="Freeform 130"/>
              <p:cNvSpPr>
                <a:spLocks/>
              </p:cNvSpPr>
              <p:nvPr/>
            </p:nvSpPr>
            <p:spPr bwMode="auto">
              <a:xfrm>
                <a:off x="7839084" y="1365254"/>
                <a:ext cx="476251" cy="552451"/>
              </a:xfrm>
              <a:custGeom>
                <a:avLst/>
                <a:gdLst>
                  <a:gd name="T0" fmla="*/ 40998 w 55235"/>
                  <a:gd name="T1" fmla="*/ 42896 h 63946"/>
                  <a:gd name="T2" fmla="*/ 51732 w 55235"/>
                  <a:gd name="T3" fmla="*/ 58779 h 63946"/>
                  <a:gd name="T4" fmla="*/ 55235 w 55235"/>
                  <a:gd name="T5" fmla="*/ 55461 h 63946"/>
                  <a:gd name="T6" fmla="*/ 46445 w 55235"/>
                  <a:gd name="T7" fmla="*/ 39119 h 63946"/>
                  <a:gd name="T8" fmla="*/ 35202 w 55235"/>
                  <a:gd name="T9" fmla="*/ 21860 h 63946"/>
                  <a:gd name="T10" fmla="*/ 22231 w 55235"/>
                  <a:gd name="T11" fmla="*/ 0 h 63946"/>
                  <a:gd name="T12" fmla="*/ 17114 w 55235"/>
                  <a:gd name="T13" fmla="*/ 4653 h 63946"/>
                  <a:gd name="T14" fmla="*/ 28721 w 55235"/>
                  <a:gd name="T15" fmla="*/ 21168 h 63946"/>
                  <a:gd name="T16" fmla="*/ 32279 w 55235"/>
                  <a:gd name="T17" fmla="*/ 34016 h 63946"/>
                  <a:gd name="T18" fmla="*/ 23381 w 55235"/>
                  <a:gd name="T19" fmla="*/ 36189 h 63946"/>
                  <a:gd name="T20" fmla="*/ 17533 w 55235"/>
                  <a:gd name="T21" fmla="*/ 35070 h 63946"/>
                  <a:gd name="T22" fmla="*/ 749 w 55235"/>
                  <a:gd name="T23" fmla="*/ 28817 h 63946"/>
                  <a:gd name="T24" fmla="*/ 0 w 55235"/>
                  <a:gd name="T25" fmla="*/ 36890 h 63946"/>
                  <a:gd name="T26" fmla="*/ 8928 w 55235"/>
                  <a:gd name="T27" fmla="*/ 36714 h 63946"/>
                  <a:gd name="T28" fmla="*/ 22982 w 55235"/>
                  <a:gd name="T29" fmla="*/ 40409 h 63946"/>
                  <a:gd name="T30" fmla="*/ 36882 w 55235"/>
                  <a:gd name="T31" fmla="*/ 51090 h 63946"/>
                  <a:gd name="T32" fmla="*/ 46652 w 55235"/>
                  <a:gd name="T33" fmla="*/ 63946 h 63946"/>
                  <a:gd name="T34" fmla="*/ 49917 w 55235"/>
                  <a:gd name="T35" fmla="*/ 60322 h 63946"/>
                  <a:gd name="T36" fmla="*/ 40998 w 55235"/>
                  <a:gd name="T37" fmla="*/ 42896 h 6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235" h="63946">
                    <a:moveTo>
                      <a:pt x="40998" y="42896"/>
                    </a:moveTo>
                    <a:lnTo>
                      <a:pt x="51732" y="58779"/>
                    </a:lnTo>
                    <a:lnTo>
                      <a:pt x="55235" y="55461"/>
                    </a:lnTo>
                    <a:cubicBezTo>
                      <a:pt x="55018" y="55012"/>
                      <a:pt x="50873" y="46509"/>
                      <a:pt x="46445" y="39119"/>
                    </a:cubicBezTo>
                    <a:cubicBezTo>
                      <a:pt x="42410" y="32386"/>
                      <a:pt x="38271" y="27133"/>
                      <a:pt x="35202" y="21860"/>
                    </a:cubicBezTo>
                    <a:cubicBezTo>
                      <a:pt x="32229" y="16749"/>
                      <a:pt x="22733" y="838"/>
                      <a:pt x="22231" y="0"/>
                    </a:cubicBezTo>
                    <a:lnTo>
                      <a:pt x="17114" y="4653"/>
                    </a:lnTo>
                    <a:cubicBezTo>
                      <a:pt x="17474" y="5097"/>
                      <a:pt x="24287" y="13569"/>
                      <a:pt x="28721" y="21168"/>
                    </a:cubicBezTo>
                    <a:cubicBezTo>
                      <a:pt x="32319" y="27325"/>
                      <a:pt x="33687" y="31369"/>
                      <a:pt x="32279" y="34016"/>
                    </a:cubicBezTo>
                    <a:cubicBezTo>
                      <a:pt x="31589" y="35325"/>
                      <a:pt x="28644" y="36678"/>
                      <a:pt x="23381" y="36189"/>
                    </a:cubicBezTo>
                    <a:cubicBezTo>
                      <a:pt x="21676" y="36029"/>
                      <a:pt x="19728" y="35681"/>
                      <a:pt x="17533" y="35070"/>
                    </a:cubicBezTo>
                    <a:cubicBezTo>
                      <a:pt x="9104" y="32740"/>
                      <a:pt x="1166" y="29013"/>
                      <a:pt x="749" y="28817"/>
                    </a:cubicBezTo>
                    <a:lnTo>
                      <a:pt x="0" y="36890"/>
                    </a:lnTo>
                    <a:cubicBezTo>
                      <a:pt x="174" y="36858"/>
                      <a:pt x="3545" y="36213"/>
                      <a:pt x="8928" y="36714"/>
                    </a:cubicBezTo>
                    <a:cubicBezTo>
                      <a:pt x="12857" y="37077"/>
                      <a:pt x="17761" y="38071"/>
                      <a:pt x="22982" y="40409"/>
                    </a:cubicBezTo>
                    <a:cubicBezTo>
                      <a:pt x="29670" y="43418"/>
                      <a:pt x="32402" y="46964"/>
                      <a:pt x="36882" y="51090"/>
                    </a:cubicBezTo>
                    <a:cubicBezTo>
                      <a:pt x="41364" y="55209"/>
                      <a:pt x="46386" y="63509"/>
                      <a:pt x="46652" y="63946"/>
                    </a:cubicBezTo>
                    <a:lnTo>
                      <a:pt x="49917" y="60322"/>
                    </a:lnTo>
                    <a:lnTo>
                      <a:pt x="40998" y="428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1" name="Freeform 133"/>
              <p:cNvSpPr>
                <a:spLocks/>
              </p:cNvSpPr>
              <p:nvPr/>
            </p:nvSpPr>
            <p:spPr bwMode="auto">
              <a:xfrm>
                <a:off x="6888170" y="2424119"/>
                <a:ext cx="28575" cy="28575"/>
              </a:xfrm>
              <a:custGeom>
                <a:avLst/>
                <a:gdLst>
                  <a:gd name="T0" fmla="*/ 2392 w 3346"/>
                  <a:gd name="T1" fmla="*/ 3133 h 3307"/>
                  <a:gd name="T2" fmla="*/ 3314 w 3346"/>
                  <a:gd name="T3" fmla="*/ 1706 h 3307"/>
                  <a:gd name="T4" fmla="*/ 1727 w 3346"/>
                  <a:gd name="T5" fmla="*/ 8 h 3307"/>
                  <a:gd name="T6" fmla="*/ 954 w 3346"/>
                  <a:gd name="T7" fmla="*/ 173 h 3307"/>
                  <a:gd name="T8" fmla="*/ 32 w 3346"/>
                  <a:gd name="T9" fmla="*/ 1602 h 3307"/>
                  <a:gd name="T10" fmla="*/ 1621 w 3346"/>
                  <a:gd name="T11" fmla="*/ 3300 h 3307"/>
                  <a:gd name="T12" fmla="*/ 2392 w 3346"/>
                  <a:gd name="T13" fmla="*/ 3133 h 3307"/>
                </a:gdLst>
                <a:ahLst/>
                <a:cxnLst>
                  <a:cxn ang="0">
                    <a:pos x="T0" y="T1"/>
                  </a:cxn>
                  <a:cxn ang="0">
                    <a:pos x="T2" y="T3"/>
                  </a:cxn>
                  <a:cxn ang="0">
                    <a:pos x="T4" y="T5"/>
                  </a:cxn>
                  <a:cxn ang="0">
                    <a:pos x="T6" y="T7"/>
                  </a:cxn>
                  <a:cxn ang="0">
                    <a:pos x="T8" y="T9"/>
                  </a:cxn>
                  <a:cxn ang="0">
                    <a:pos x="T10" y="T11"/>
                  </a:cxn>
                  <a:cxn ang="0">
                    <a:pos x="T12" y="T13"/>
                  </a:cxn>
                </a:cxnLst>
                <a:rect l="0" t="0" r="r" b="b"/>
                <a:pathLst>
                  <a:path w="3346" h="3307">
                    <a:moveTo>
                      <a:pt x="2392" y="3133"/>
                    </a:moveTo>
                    <a:cubicBezTo>
                      <a:pt x="2924" y="2876"/>
                      <a:pt x="3298" y="2337"/>
                      <a:pt x="3314" y="1706"/>
                    </a:cubicBezTo>
                    <a:cubicBezTo>
                      <a:pt x="3346" y="797"/>
                      <a:pt x="2635" y="40"/>
                      <a:pt x="1727" y="8"/>
                    </a:cubicBezTo>
                    <a:cubicBezTo>
                      <a:pt x="1449" y="0"/>
                      <a:pt x="1188" y="60"/>
                      <a:pt x="954" y="173"/>
                    </a:cubicBezTo>
                    <a:cubicBezTo>
                      <a:pt x="422" y="434"/>
                      <a:pt x="50" y="971"/>
                      <a:pt x="32" y="1602"/>
                    </a:cubicBezTo>
                    <a:cubicBezTo>
                      <a:pt x="0" y="2513"/>
                      <a:pt x="715" y="3273"/>
                      <a:pt x="1621" y="3300"/>
                    </a:cubicBezTo>
                    <a:cubicBezTo>
                      <a:pt x="1896" y="3307"/>
                      <a:pt x="2158" y="3248"/>
                      <a:pt x="2392" y="3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2" name="Freeform 134"/>
              <p:cNvSpPr>
                <a:spLocks/>
              </p:cNvSpPr>
              <p:nvPr/>
            </p:nvSpPr>
            <p:spPr bwMode="auto">
              <a:xfrm>
                <a:off x="6897696" y="2309819"/>
                <a:ext cx="14288" cy="14288"/>
              </a:xfrm>
              <a:custGeom>
                <a:avLst/>
                <a:gdLst>
                  <a:gd name="T0" fmla="*/ 771 w 1735"/>
                  <a:gd name="T1" fmla="*/ 1646 h 1666"/>
                  <a:gd name="T2" fmla="*/ 1226 w 1735"/>
                  <a:gd name="T3" fmla="*/ 1568 h 1666"/>
                  <a:gd name="T4" fmla="*/ 1682 w 1735"/>
                  <a:gd name="T5" fmla="*/ 932 h 1666"/>
                  <a:gd name="T6" fmla="*/ 964 w 1735"/>
                  <a:gd name="T7" fmla="*/ 21 h 1666"/>
                  <a:gd name="T8" fmla="*/ 505 w 1735"/>
                  <a:gd name="T9" fmla="*/ 95 h 1666"/>
                  <a:gd name="T10" fmla="*/ 51 w 1735"/>
                  <a:gd name="T11" fmla="*/ 736 h 1666"/>
                  <a:gd name="T12" fmla="*/ 771 w 1735"/>
                  <a:gd name="T13" fmla="*/ 1646 h 1666"/>
                </a:gdLst>
                <a:ahLst/>
                <a:cxnLst>
                  <a:cxn ang="0">
                    <a:pos x="T0" y="T1"/>
                  </a:cxn>
                  <a:cxn ang="0">
                    <a:pos x="T2" y="T3"/>
                  </a:cxn>
                  <a:cxn ang="0">
                    <a:pos x="T4" y="T5"/>
                  </a:cxn>
                  <a:cxn ang="0">
                    <a:pos x="T6" y="T7"/>
                  </a:cxn>
                  <a:cxn ang="0">
                    <a:pos x="T8" y="T9"/>
                  </a:cxn>
                  <a:cxn ang="0">
                    <a:pos x="T10" y="T11"/>
                  </a:cxn>
                  <a:cxn ang="0">
                    <a:pos x="T12" y="T13"/>
                  </a:cxn>
                </a:cxnLst>
                <a:rect l="0" t="0" r="r" b="b"/>
                <a:pathLst>
                  <a:path w="1735" h="1666">
                    <a:moveTo>
                      <a:pt x="771" y="1646"/>
                    </a:moveTo>
                    <a:cubicBezTo>
                      <a:pt x="933" y="1666"/>
                      <a:pt x="1089" y="1635"/>
                      <a:pt x="1226" y="1568"/>
                    </a:cubicBezTo>
                    <a:cubicBezTo>
                      <a:pt x="1469" y="1452"/>
                      <a:pt x="1646" y="1216"/>
                      <a:pt x="1682" y="932"/>
                    </a:cubicBezTo>
                    <a:cubicBezTo>
                      <a:pt x="1735" y="481"/>
                      <a:pt x="1413" y="71"/>
                      <a:pt x="964" y="21"/>
                    </a:cubicBezTo>
                    <a:cubicBezTo>
                      <a:pt x="798" y="0"/>
                      <a:pt x="644" y="28"/>
                      <a:pt x="505" y="95"/>
                    </a:cubicBezTo>
                    <a:cubicBezTo>
                      <a:pt x="264" y="213"/>
                      <a:pt x="87" y="449"/>
                      <a:pt x="51" y="736"/>
                    </a:cubicBezTo>
                    <a:cubicBezTo>
                      <a:pt x="0" y="1186"/>
                      <a:pt x="322" y="1595"/>
                      <a:pt x="771" y="16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3" name="Freeform 135"/>
              <p:cNvSpPr>
                <a:spLocks/>
              </p:cNvSpPr>
              <p:nvPr/>
            </p:nvSpPr>
            <p:spPr bwMode="auto">
              <a:xfrm>
                <a:off x="6872295" y="2278069"/>
                <a:ext cx="74613" cy="87313"/>
              </a:xfrm>
              <a:custGeom>
                <a:avLst/>
                <a:gdLst>
                  <a:gd name="T0" fmla="*/ 3648 w 8720"/>
                  <a:gd name="T1" fmla="*/ 6435 h 10273"/>
                  <a:gd name="T2" fmla="*/ 5815 w 8720"/>
                  <a:gd name="T3" fmla="*/ 8187 h 10273"/>
                  <a:gd name="T4" fmla="*/ 7320 w 8720"/>
                  <a:gd name="T5" fmla="*/ 10273 h 10273"/>
                  <a:gd name="T6" fmla="*/ 7857 w 8720"/>
                  <a:gd name="T7" fmla="*/ 9709 h 10273"/>
                  <a:gd name="T8" fmla="*/ 6506 w 8720"/>
                  <a:gd name="T9" fmla="*/ 6898 h 10273"/>
                  <a:gd name="T10" fmla="*/ 8148 w 8720"/>
                  <a:gd name="T11" fmla="*/ 9468 h 10273"/>
                  <a:gd name="T12" fmla="*/ 8720 w 8720"/>
                  <a:gd name="T13" fmla="*/ 8954 h 10273"/>
                  <a:gd name="T14" fmla="*/ 7383 w 8720"/>
                  <a:gd name="T15" fmla="*/ 6321 h 10273"/>
                  <a:gd name="T16" fmla="*/ 5659 w 8720"/>
                  <a:gd name="T17" fmla="*/ 3528 h 10273"/>
                  <a:gd name="T18" fmla="*/ 3680 w 8720"/>
                  <a:gd name="T19" fmla="*/ 0 h 10273"/>
                  <a:gd name="T20" fmla="*/ 2846 w 8720"/>
                  <a:gd name="T21" fmla="*/ 721 h 10273"/>
                  <a:gd name="T22" fmla="*/ 4635 w 8720"/>
                  <a:gd name="T23" fmla="*/ 3395 h 10273"/>
                  <a:gd name="T24" fmla="*/ 5151 w 8720"/>
                  <a:gd name="T25" fmla="*/ 5453 h 10273"/>
                  <a:gd name="T26" fmla="*/ 4922 w 8720"/>
                  <a:gd name="T27" fmla="*/ 5644 h 10273"/>
                  <a:gd name="T28" fmla="*/ 2796 w 8720"/>
                  <a:gd name="T29" fmla="*/ 5561 h 10273"/>
                  <a:gd name="T30" fmla="*/ 147 w 8720"/>
                  <a:gd name="T31" fmla="*/ 4502 h 10273"/>
                  <a:gd name="T32" fmla="*/ 0 w 8720"/>
                  <a:gd name="T33" fmla="*/ 5782 h 10273"/>
                  <a:gd name="T34" fmla="*/ 3648 w 8720"/>
                  <a:gd name="T35" fmla="*/ 6435 h 10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0" h="10273">
                    <a:moveTo>
                      <a:pt x="3648" y="6435"/>
                    </a:moveTo>
                    <a:cubicBezTo>
                      <a:pt x="4696" y="6940"/>
                      <a:pt x="5120" y="7515"/>
                      <a:pt x="5815" y="8187"/>
                    </a:cubicBezTo>
                    <a:cubicBezTo>
                      <a:pt x="6513" y="8863"/>
                      <a:pt x="7280" y="10201"/>
                      <a:pt x="7320" y="10273"/>
                    </a:cubicBezTo>
                    <a:lnTo>
                      <a:pt x="7857" y="9709"/>
                    </a:lnTo>
                    <a:lnTo>
                      <a:pt x="6506" y="6898"/>
                    </a:lnTo>
                    <a:lnTo>
                      <a:pt x="8148" y="9468"/>
                    </a:lnTo>
                    <a:lnTo>
                      <a:pt x="8720" y="8954"/>
                    </a:lnTo>
                    <a:cubicBezTo>
                      <a:pt x="8687" y="8884"/>
                      <a:pt x="8062" y="7513"/>
                      <a:pt x="7383" y="6321"/>
                    </a:cubicBezTo>
                    <a:cubicBezTo>
                      <a:pt x="6768" y="5230"/>
                      <a:pt x="6128" y="4382"/>
                      <a:pt x="5659" y="3528"/>
                    </a:cubicBezTo>
                    <a:cubicBezTo>
                      <a:pt x="5208" y="2705"/>
                      <a:pt x="3756" y="135"/>
                      <a:pt x="3680" y="0"/>
                    </a:cubicBezTo>
                    <a:lnTo>
                      <a:pt x="2846" y="721"/>
                    </a:lnTo>
                    <a:cubicBezTo>
                      <a:pt x="2904" y="793"/>
                      <a:pt x="3954" y="2168"/>
                      <a:pt x="4635" y="3395"/>
                    </a:cubicBezTo>
                    <a:cubicBezTo>
                      <a:pt x="5181" y="4386"/>
                      <a:pt x="5386" y="5036"/>
                      <a:pt x="5151" y="5453"/>
                    </a:cubicBezTo>
                    <a:cubicBezTo>
                      <a:pt x="5111" y="5520"/>
                      <a:pt x="5035" y="5586"/>
                      <a:pt x="4922" y="5644"/>
                    </a:cubicBezTo>
                    <a:cubicBezTo>
                      <a:pt x="4574" y="5814"/>
                      <a:pt x="3866" y="5885"/>
                      <a:pt x="2796" y="5561"/>
                    </a:cubicBezTo>
                    <a:cubicBezTo>
                      <a:pt x="1464" y="5158"/>
                      <a:pt x="214" y="4537"/>
                      <a:pt x="147" y="4502"/>
                    </a:cubicBezTo>
                    <a:lnTo>
                      <a:pt x="0" y="5782"/>
                    </a:lnTo>
                    <a:cubicBezTo>
                      <a:pt x="86" y="5768"/>
                      <a:pt x="1694" y="5502"/>
                      <a:pt x="3648" y="64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4" name="Freeform 136"/>
              <p:cNvSpPr>
                <a:spLocks/>
              </p:cNvSpPr>
              <p:nvPr/>
            </p:nvSpPr>
            <p:spPr bwMode="auto">
              <a:xfrm>
                <a:off x="7010408" y="2463807"/>
                <a:ext cx="25400" cy="23813"/>
              </a:xfrm>
              <a:custGeom>
                <a:avLst/>
                <a:gdLst>
                  <a:gd name="T0" fmla="*/ 906 w 2946"/>
                  <a:gd name="T1" fmla="*/ 182 h 2685"/>
                  <a:gd name="T2" fmla="*/ 316 w 2946"/>
                  <a:gd name="T3" fmla="*/ 773 h 2685"/>
                  <a:gd name="T4" fmla="*/ 902 w 2946"/>
                  <a:gd name="T5" fmla="*/ 2506 h 2685"/>
                  <a:gd name="T6" fmla="*/ 2043 w 2946"/>
                  <a:gd name="T7" fmla="*/ 2504 h 2685"/>
                  <a:gd name="T8" fmla="*/ 2631 w 2946"/>
                  <a:gd name="T9" fmla="*/ 1916 h 2685"/>
                  <a:gd name="T10" fmla="*/ 2042 w 2946"/>
                  <a:gd name="T11" fmla="*/ 185 h 2685"/>
                  <a:gd name="T12" fmla="*/ 906 w 2946"/>
                  <a:gd name="T13" fmla="*/ 182 h 2685"/>
                </a:gdLst>
                <a:ahLst/>
                <a:cxnLst>
                  <a:cxn ang="0">
                    <a:pos x="T0" y="T1"/>
                  </a:cxn>
                  <a:cxn ang="0">
                    <a:pos x="T2" y="T3"/>
                  </a:cxn>
                  <a:cxn ang="0">
                    <a:pos x="T4" y="T5"/>
                  </a:cxn>
                  <a:cxn ang="0">
                    <a:pos x="T6" y="T7"/>
                  </a:cxn>
                  <a:cxn ang="0">
                    <a:pos x="T8" y="T9"/>
                  </a:cxn>
                  <a:cxn ang="0">
                    <a:pos x="T10" y="T11"/>
                  </a:cxn>
                  <a:cxn ang="0">
                    <a:pos x="T12" y="T13"/>
                  </a:cxn>
                </a:cxnLst>
                <a:rect l="0" t="0" r="r" b="b"/>
                <a:pathLst>
                  <a:path w="2946" h="2685">
                    <a:moveTo>
                      <a:pt x="906" y="182"/>
                    </a:moveTo>
                    <a:cubicBezTo>
                      <a:pt x="658" y="304"/>
                      <a:pt x="449" y="505"/>
                      <a:pt x="316" y="773"/>
                    </a:cubicBezTo>
                    <a:cubicBezTo>
                      <a:pt x="0" y="1411"/>
                      <a:pt x="262" y="2191"/>
                      <a:pt x="902" y="2506"/>
                    </a:cubicBezTo>
                    <a:cubicBezTo>
                      <a:pt x="1276" y="2685"/>
                      <a:pt x="1697" y="2673"/>
                      <a:pt x="2043" y="2504"/>
                    </a:cubicBezTo>
                    <a:cubicBezTo>
                      <a:pt x="2290" y="2383"/>
                      <a:pt x="2500" y="2182"/>
                      <a:pt x="2631" y="1916"/>
                    </a:cubicBezTo>
                    <a:cubicBezTo>
                      <a:pt x="2946" y="1271"/>
                      <a:pt x="2683" y="500"/>
                      <a:pt x="2042" y="185"/>
                    </a:cubicBezTo>
                    <a:cubicBezTo>
                      <a:pt x="1670" y="0"/>
                      <a:pt x="1253" y="13"/>
                      <a:pt x="906"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5" name="Freeform 137"/>
              <p:cNvSpPr>
                <a:spLocks/>
              </p:cNvSpPr>
              <p:nvPr/>
            </p:nvSpPr>
            <p:spPr bwMode="auto">
              <a:xfrm>
                <a:off x="6829433" y="2336806"/>
                <a:ext cx="163513" cy="166688"/>
              </a:xfrm>
              <a:custGeom>
                <a:avLst/>
                <a:gdLst>
                  <a:gd name="T0" fmla="*/ 19032 w 19032"/>
                  <a:gd name="T1" fmla="*/ 4078 h 19264"/>
                  <a:gd name="T2" fmla="*/ 18166 w 19032"/>
                  <a:gd name="T3" fmla="*/ 2608 h 19264"/>
                  <a:gd name="T4" fmla="*/ 12762 w 19032"/>
                  <a:gd name="T5" fmla="*/ 6064 h 19264"/>
                  <a:gd name="T6" fmla="*/ 17756 w 19032"/>
                  <a:gd name="T7" fmla="*/ 1919 h 19264"/>
                  <a:gd name="T8" fmla="*/ 16746 w 19032"/>
                  <a:gd name="T9" fmla="*/ 0 h 19264"/>
                  <a:gd name="T10" fmla="*/ 11448 w 19032"/>
                  <a:gd name="T11" fmla="*/ 4399 h 19264"/>
                  <a:gd name="T12" fmla="*/ 6168 w 19032"/>
                  <a:gd name="T13" fmla="*/ 8328 h 19264"/>
                  <a:gd name="T14" fmla="*/ 0 w 19032"/>
                  <a:gd name="T15" fmla="*/ 12384 h 19264"/>
                  <a:gd name="T16" fmla="*/ 1037 w 19032"/>
                  <a:gd name="T17" fmla="*/ 14435 h 19264"/>
                  <a:gd name="T18" fmla="*/ 6076 w 19032"/>
                  <a:gd name="T19" fmla="*/ 10409 h 19264"/>
                  <a:gd name="T20" fmla="*/ 7839 w 19032"/>
                  <a:gd name="T21" fmla="*/ 9362 h 19264"/>
                  <a:gd name="T22" fmla="*/ 10102 w 19032"/>
                  <a:gd name="T23" fmla="*/ 9018 h 19264"/>
                  <a:gd name="T24" fmla="*/ 10727 w 19032"/>
                  <a:gd name="T25" fmla="*/ 13709 h 19264"/>
                  <a:gd name="T26" fmla="*/ 9065 w 19032"/>
                  <a:gd name="T27" fmla="*/ 19183 h 19264"/>
                  <a:gd name="T28" fmla="*/ 11655 w 19032"/>
                  <a:gd name="T29" fmla="*/ 19264 h 19264"/>
                  <a:gd name="T30" fmla="*/ 12325 w 19032"/>
                  <a:gd name="T31" fmla="*/ 11863 h 19264"/>
                  <a:gd name="T32" fmla="*/ 15451 w 19032"/>
                  <a:gd name="T33" fmla="*/ 7219 h 19264"/>
                  <a:gd name="T34" fmla="*/ 19032 w 19032"/>
                  <a:gd name="T35" fmla="*/ 4078 h 19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32" h="19264">
                    <a:moveTo>
                      <a:pt x="19032" y="4078"/>
                    </a:moveTo>
                    <a:lnTo>
                      <a:pt x="18166" y="2608"/>
                    </a:lnTo>
                    <a:lnTo>
                      <a:pt x="12762" y="6064"/>
                    </a:lnTo>
                    <a:lnTo>
                      <a:pt x="17756" y="1919"/>
                    </a:lnTo>
                    <a:lnTo>
                      <a:pt x="16746" y="0"/>
                    </a:lnTo>
                    <a:cubicBezTo>
                      <a:pt x="16595" y="142"/>
                      <a:pt x="13716" y="2841"/>
                      <a:pt x="11448" y="4399"/>
                    </a:cubicBezTo>
                    <a:cubicBezTo>
                      <a:pt x="9379" y="5825"/>
                      <a:pt x="7791" y="7244"/>
                      <a:pt x="6168" y="8328"/>
                    </a:cubicBezTo>
                    <a:cubicBezTo>
                      <a:pt x="4595" y="9378"/>
                      <a:pt x="230" y="12234"/>
                      <a:pt x="0" y="12384"/>
                    </a:cubicBezTo>
                    <a:lnTo>
                      <a:pt x="1037" y="14435"/>
                    </a:lnTo>
                    <a:cubicBezTo>
                      <a:pt x="1172" y="14311"/>
                      <a:pt x="3740" y="11975"/>
                      <a:pt x="6076" y="10409"/>
                    </a:cubicBezTo>
                    <a:cubicBezTo>
                      <a:pt x="6738" y="9965"/>
                      <a:pt x="7322" y="9613"/>
                      <a:pt x="7839" y="9362"/>
                    </a:cubicBezTo>
                    <a:cubicBezTo>
                      <a:pt x="8801" y="8891"/>
                      <a:pt x="9534" y="8760"/>
                      <a:pt x="10102" y="9018"/>
                    </a:cubicBezTo>
                    <a:cubicBezTo>
                      <a:pt x="10668" y="9279"/>
                      <a:pt x="11342" y="10796"/>
                      <a:pt x="10727" y="13709"/>
                    </a:cubicBezTo>
                    <a:cubicBezTo>
                      <a:pt x="10149" y="16446"/>
                      <a:pt x="9119" y="19047"/>
                      <a:pt x="9065" y="19183"/>
                    </a:cubicBezTo>
                    <a:lnTo>
                      <a:pt x="11655" y="19264"/>
                    </a:lnTo>
                    <a:cubicBezTo>
                      <a:pt x="11610" y="19095"/>
                      <a:pt x="10798" y="15920"/>
                      <a:pt x="12325" y="11863"/>
                    </a:cubicBezTo>
                    <a:cubicBezTo>
                      <a:pt x="13150" y="9671"/>
                      <a:pt x="14225" y="8727"/>
                      <a:pt x="15451" y="7219"/>
                    </a:cubicBezTo>
                    <a:cubicBezTo>
                      <a:pt x="16678" y="5704"/>
                      <a:pt x="18914" y="4159"/>
                      <a:pt x="19032" y="40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6" name="Freeform 138"/>
              <p:cNvSpPr>
                <a:spLocks/>
              </p:cNvSpPr>
              <p:nvPr/>
            </p:nvSpPr>
            <p:spPr bwMode="auto">
              <a:xfrm>
                <a:off x="6980246" y="2379669"/>
                <a:ext cx="92075" cy="138113"/>
              </a:xfrm>
              <a:custGeom>
                <a:avLst/>
                <a:gdLst>
                  <a:gd name="T0" fmla="*/ 2142 w 10606"/>
                  <a:gd name="T1" fmla="*/ 965 h 16132"/>
                  <a:gd name="T2" fmla="*/ 4082 w 10606"/>
                  <a:gd name="T3" fmla="*/ 5676 h 16132"/>
                  <a:gd name="T4" fmla="*/ 1607 w 10606"/>
                  <a:gd name="T5" fmla="*/ 1294 h 16132"/>
                  <a:gd name="T6" fmla="*/ 462 w 10606"/>
                  <a:gd name="T7" fmla="*/ 1991 h 16132"/>
                  <a:gd name="T8" fmla="*/ 1794 w 10606"/>
                  <a:gd name="T9" fmla="*/ 5487 h 16132"/>
                  <a:gd name="T10" fmla="*/ 2252 w 10606"/>
                  <a:gd name="T11" fmla="*/ 9858 h 16132"/>
                  <a:gd name="T12" fmla="*/ 0 w 10606"/>
                  <a:gd name="T13" fmla="*/ 15239 h 16132"/>
                  <a:gd name="T14" fmla="*/ 1824 w 10606"/>
                  <a:gd name="T15" fmla="*/ 16132 h 16132"/>
                  <a:gd name="T16" fmla="*/ 2683 w 10606"/>
                  <a:gd name="T17" fmla="*/ 11723 h 16132"/>
                  <a:gd name="T18" fmla="*/ 4493 w 10606"/>
                  <a:gd name="T19" fmla="*/ 8790 h 16132"/>
                  <a:gd name="T20" fmla="*/ 4840 w 10606"/>
                  <a:gd name="T21" fmla="*/ 8706 h 16132"/>
                  <a:gd name="T22" fmla="*/ 7119 w 10606"/>
                  <a:gd name="T23" fmla="*/ 11150 h 16132"/>
                  <a:gd name="T24" fmla="*/ 9132 w 10606"/>
                  <a:gd name="T25" fmla="*/ 15803 h 16132"/>
                  <a:gd name="T26" fmla="*/ 10606 w 10606"/>
                  <a:gd name="T27" fmla="*/ 14759 h 16132"/>
                  <a:gd name="T28" fmla="*/ 7822 w 10606"/>
                  <a:gd name="T29" fmla="*/ 9678 h 16132"/>
                  <a:gd name="T30" fmla="*/ 5604 w 10606"/>
                  <a:gd name="T31" fmla="*/ 5009 h 16132"/>
                  <a:gd name="T32" fmla="*/ 3548 w 10606"/>
                  <a:gd name="T33" fmla="*/ 0 h 16132"/>
                  <a:gd name="T34" fmla="*/ 2142 w 10606"/>
                  <a:gd name="T35" fmla="*/ 965 h 16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06" h="16132">
                    <a:moveTo>
                      <a:pt x="2142" y="965"/>
                    </a:moveTo>
                    <a:lnTo>
                      <a:pt x="4082" y="5676"/>
                    </a:lnTo>
                    <a:lnTo>
                      <a:pt x="1607" y="1294"/>
                    </a:lnTo>
                    <a:lnTo>
                      <a:pt x="462" y="1991"/>
                    </a:lnTo>
                    <a:cubicBezTo>
                      <a:pt x="514" y="2090"/>
                      <a:pt x="1497" y="3986"/>
                      <a:pt x="1794" y="5487"/>
                    </a:cubicBezTo>
                    <a:cubicBezTo>
                      <a:pt x="2090" y="6982"/>
                      <a:pt x="2489" y="8034"/>
                      <a:pt x="2252" y="9858"/>
                    </a:cubicBezTo>
                    <a:cubicBezTo>
                      <a:pt x="1823" y="13233"/>
                      <a:pt x="92" y="15138"/>
                      <a:pt x="0" y="15239"/>
                    </a:cubicBezTo>
                    <a:lnTo>
                      <a:pt x="1824" y="16132"/>
                    </a:lnTo>
                    <a:cubicBezTo>
                      <a:pt x="1835" y="16017"/>
                      <a:pt x="2080" y="13833"/>
                      <a:pt x="2683" y="11723"/>
                    </a:cubicBezTo>
                    <a:cubicBezTo>
                      <a:pt x="3201" y="9926"/>
                      <a:pt x="3961" y="9051"/>
                      <a:pt x="4493" y="8790"/>
                    </a:cubicBezTo>
                    <a:cubicBezTo>
                      <a:pt x="4624" y="8727"/>
                      <a:pt x="4743" y="8699"/>
                      <a:pt x="4840" y="8706"/>
                    </a:cubicBezTo>
                    <a:cubicBezTo>
                      <a:pt x="5590" y="8754"/>
                      <a:pt x="6278" y="9577"/>
                      <a:pt x="7119" y="11150"/>
                    </a:cubicBezTo>
                    <a:cubicBezTo>
                      <a:pt x="8161" y="13095"/>
                      <a:pt x="9083" y="15666"/>
                      <a:pt x="9132" y="15803"/>
                    </a:cubicBezTo>
                    <a:lnTo>
                      <a:pt x="10606" y="14759"/>
                    </a:lnTo>
                    <a:cubicBezTo>
                      <a:pt x="10501" y="14570"/>
                      <a:pt x="8528" y="10979"/>
                      <a:pt x="7822" y="9678"/>
                    </a:cubicBezTo>
                    <a:cubicBezTo>
                      <a:pt x="7096" y="8330"/>
                      <a:pt x="6513" y="6752"/>
                      <a:pt x="5604" y="5009"/>
                    </a:cubicBezTo>
                    <a:cubicBezTo>
                      <a:pt x="4603" y="3097"/>
                      <a:pt x="3600" y="156"/>
                      <a:pt x="3548" y="0"/>
                    </a:cubicBezTo>
                    <a:lnTo>
                      <a:pt x="2142" y="9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7" name="Freeform 139"/>
              <p:cNvSpPr>
                <a:spLocks/>
              </p:cNvSpPr>
              <p:nvPr/>
            </p:nvSpPr>
            <p:spPr bwMode="auto">
              <a:xfrm>
                <a:off x="6953258" y="2239968"/>
                <a:ext cx="15875" cy="14288"/>
              </a:xfrm>
              <a:custGeom>
                <a:avLst/>
                <a:gdLst>
                  <a:gd name="T0" fmla="*/ 566 w 1850"/>
                  <a:gd name="T1" fmla="*/ 166 h 1808"/>
                  <a:gd name="T2" fmla="*/ 417 w 1850"/>
                  <a:gd name="T3" fmla="*/ 259 h 1808"/>
                  <a:gd name="T4" fmla="*/ 282 w 1850"/>
                  <a:gd name="T5" fmla="*/ 1413 h 1808"/>
                  <a:gd name="T6" fmla="*/ 1283 w 1850"/>
                  <a:gd name="T7" fmla="*/ 1641 h 1808"/>
                  <a:gd name="T8" fmla="*/ 1433 w 1850"/>
                  <a:gd name="T9" fmla="*/ 1548 h 1808"/>
                  <a:gd name="T10" fmla="*/ 1569 w 1850"/>
                  <a:gd name="T11" fmla="*/ 396 h 1808"/>
                  <a:gd name="T12" fmla="*/ 566 w 1850"/>
                  <a:gd name="T13" fmla="*/ 166 h 1808"/>
                </a:gdLst>
                <a:ahLst/>
                <a:cxnLst>
                  <a:cxn ang="0">
                    <a:pos x="T0" y="T1"/>
                  </a:cxn>
                  <a:cxn ang="0">
                    <a:pos x="T2" y="T3"/>
                  </a:cxn>
                  <a:cxn ang="0">
                    <a:pos x="T4" y="T5"/>
                  </a:cxn>
                  <a:cxn ang="0">
                    <a:pos x="T6" y="T7"/>
                  </a:cxn>
                  <a:cxn ang="0">
                    <a:pos x="T8" y="T9"/>
                  </a:cxn>
                  <a:cxn ang="0">
                    <a:pos x="T10" y="T11"/>
                  </a:cxn>
                  <a:cxn ang="0">
                    <a:pos x="T12" y="T13"/>
                  </a:cxn>
                </a:cxnLst>
                <a:rect l="0" t="0" r="r" b="b"/>
                <a:pathLst>
                  <a:path w="1850" h="1808">
                    <a:moveTo>
                      <a:pt x="566" y="166"/>
                    </a:moveTo>
                    <a:cubicBezTo>
                      <a:pt x="514" y="189"/>
                      <a:pt x="466" y="221"/>
                      <a:pt x="417" y="259"/>
                    </a:cubicBezTo>
                    <a:cubicBezTo>
                      <a:pt x="60" y="539"/>
                      <a:pt x="0" y="1057"/>
                      <a:pt x="282" y="1413"/>
                    </a:cubicBezTo>
                    <a:cubicBezTo>
                      <a:pt x="525" y="1720"/>
                      <a:pt x="946" y="1808"/>
                      <a:pt x="1283" y="1641"/>
                    </a:cubicBezTo>
                    <a:cubicBezTo>
                      <a:pt x="1334" y="1616"/>
                      <a:pt x="1386" y="1585"/>
                      <a:pt x="1433" y="1548"/>
                    </a:cubicBezTo>
                    <a:cubicBezTo>
                      <a:pt x="1788" y="1265"/>
                      <a:pt x="1850" y="750"/>
                      <a:pt x="1569" y="396"/>
                    </a:cubicBezTo>
                    <a:cubicBezTo>
                      <a:pt x="1325" y="87"/>
                      <a:pt x="906" y="0"/>
                      <a:pt x="566"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8" name="Freeform 140"/>
              <p:cNvSpPr>
                <a:spLocks/>
              </p:cNvSpPr>
              <p:nvPr/>
            </p:nvSpPr>
            <p:spPr bwMode="auto">
              <a:xfrm>
                <a:off x="7058033" y="2390781"/>
                <a:ext cx="15875" cy="15875"/>
              </a:xfrm>
              <a:custGeom>
                <a:avLst/>
                <a:gdLst>
                  <a:gd name="T0" fmla="*/ 1487 w 1853"/>
                  <a:gd name="T1" fmla="*/ 273 h 1788"/>
                  <a:gd name="T2" fmla="*/ 559 w 1853"/>
                  <a:gd name="T3" fmla="*/ 144 h 1788"/>
                  <a:gd name="T4" fmla="*/ 306 w 1853"/>
                  <a:gd name="T5" fmla="*/ 333 h 1788"/>
                  <a:gd name="T6" fmla="*/ 372 w 1853"/>
                  <a:gd name="T7" fmla="*/ 1515 h 1788"/>
                  <a:gd name="T8" fmla="*/ 1293 w 1853"/>
                  <a:gd name="T9" fmla="*/ 1643 h 1788"/>
                  <a:gd name="T10" fmla="*/ 1546 w 1853"/>
                  <a:gd name="T11" fmla="*/ 1450 h 1788"/>
                  <a:gd name="T12" fmla="*/ 1487 w 1853"/>
                  <a:gd name="T13" fmla="*/ 273 h 1788"/>
                </a:gdLst>
                <a:ahLst/>
                <a:cxnLst>
                  <a:cxn ang="0">
                    <a:pos x="T0" y="T1"/>
                  </a:cxn>
                  <a:cxn ang="0">
                    <a:pos x="T2" y="T3"/>
                  </a:cxn>
                  <a:cxn ang="0">
                    <a:pos x="T4" y="T5"/>
                  </a:cxn>
                  <a:cxn ang="0">
                    <a:pos x="T6" y="T7"/>
                  </a:cxn>
                  <a:cxn ang="0">
                    <a:pos x="T8" y="T9"/>
                  </a:cxn>
                  <a:cxn ang="0">
                    <a:pos x="T10" y="T11"/>
                  </a:cxn>
                  <a:cxn ang="0">
                    <a:pos x="T12" y="T13"/>
                  </a:cxn>
                </a:cxnLst>
                <a:rect l="0" t="0" r="r" b="b"/>
                <a:pathLst>
                  <a:path w="1853" h="1788">
                    <a:moveTo>
                      <a:pt x="1487" y="273"/>
                    </a:moveTo>
                    <a:cubicBezTo>
                      <a:pt x="1224" y="40"/>
                      <a:pt x="854" y="0"/>
                      <a:pt x="559" y="144"/>
                    </a:cubicBezTo>
                    <a:cubicBezTo>
                      <a:pt x="464" y="189"/>
                      <a:pt x="380" y="253"/>
                      <a:pt x="306" y="333"/>
                    </a:cubicBezTo>
                    <a:cubicBezTo>
                      <a:pt x="0" y="678"/>
                      <a:pt x="27" y="1206"/>
                      <a:pt x="372" y="1515"/>
                    </a:cubicBezTo>
                    <a:cubicBezTo>
                      <a:pt x="631" y="1749"/>
                      <a:pt x="996" y="1788"/>
                      <a:pt x="1293" y="1643"/>
                    </a:cubicBezTo>
                    <a:cubicBezTo>
                      <a:pt x="1386" y="1598"/>
                      <a:pt x="1472" y="1533"/>
                      <a:pt x="1546" y="1450"/>
                    </a:cubicBezTo>
                    <a:cubicBezTo>
                      <a:pt x="1853" y="1107"/>
                      <a:pt x="1826" y="582"/>
                      <a:pt x="148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49" name="Freeform 141"/>
              <p:cNvSpPr>
                <a:spLocks/>
              </p:cNvSpPr>
              <p:nvPr/>
            </p:nvSpPr>
            <p:spPr bwMode="auto">
              <a:xfrm>
                <a:off x="6934208" y="2190756"/>
                <a:ext cx="58738" cy="85725"/>
              </a:xfrm>
              <a:custGeom>
                <a:avLst/>
                <a:gdLst>
                  <a:gd name="T0" fmla="*/ 4279 w 6696"/>
                  <a:gd name="T1" fmla="*/ 2600 h 9978"/>
                  <a:gd name="T2" fmla="*/ 4687 w 6696"/>
                  <a:gd name="T3" fmla="*/ 61 h 9978"/>
                  <a:gd name="T4" fmla="*/ 3911 w 6696"/>
                  <a:gd name="T5" fmla="*/ 80 h 9978"/>
                  <a:gd name="T6" fmla="*/ 2885 w 6696"/>
                  <a:gd name="T7" fmla="*/ 3021 h 9978"/>
                  <a:gd name="T8" fmla="*/ 3533 w 6696"/>
                  <a:gd name="T9" fmla="*/ 41 h 9978"/>
                  <a:gd name="T10" fmla="*/ 2769 w 6696"/>
                  <a:gd name="T11" fmla="*/ 0 h 9978"/>
                  <a:gd name="T12" fmla="*/ 1853 w 6696"/>
                  <a:gd name="T13" fmla="*/ 2810 h 9978"/>
                  <a:gd name="T14" fmla="*/ 1098 w 6696"/>
                  <a:gd name="T15" fmla="*/ 6001 h 9978"/>
                  <a:gd name="T16" fmla="*/ 0 w 6696"/>
                  <a:gd name="T17" fmla="*/ 9897 h 9978"/>
                  <a:gd name="T18" fmla="*/ 1098 w 6696"/>
                  <a:gd name="T19" fmla="*/ 9978 h 9978"/>
                  <a:gd name="T20" fmla="*/ 1729 w 6696"/>
                  <a:gd name="T21" fmla="*/ 6822 h 9978"/>
                  <a:gd name="T22" fmla="*/ 2701 w 6696"/>
                  <a:gd name="T23" fmla="*/ 5046 h 9978"/>
                  <a:gd name="T24" fmla="*/ 2816 w 6696"/>
                  <a:gd name="T25" fmla="*/ 5003 h 9978"/>
                  <a:gd name="T26" fmla="*/ 4558 w 6696"/>
                  <a:gd name="T27" fmla="*/ 6590 h 9978"/>
                  <a:gd name="T28" fmla="*/ 5679 w 6696"/>
                  <a:gd name="T29" fmla="*/ 9212 h 9978"/>
                  <a:gd name="T30" fmla="*/ 6696 w 6696"/>
                  <a:gd name="T31" fmla="*/ 8414 h 9978"/>
                  <a:gd name="T32" fmla="*/ 4577 w 6696"/>
                  <a:gd name="T33" fmla="*/ 5375 h 9978"/>
                  <a:gd name="T34" fmla="*/ 4279 w 6696"/>
                  <a:gd name="T35" fmla="*/ 2600 h 9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6" h="9978">
                    <a:moveTo>
                      <a:pt x="4279" y="2600"/>
                    </a:moveTo>
                    <a:cubicBezTo>
                      <a:pt x="4265" y="1628"/>
                      <a:pt x="4666" y="138"/>
                      <a:pt x="4687" y="61"/>
                    </a:cubicBezTo>
                    <a:lnTo>
                      <a:pt x="3911" y="80"/>
                    </a:lnTo>
                    <a:lnTo>
                      <a:pt x="2885" y="3021"/>
                    </a:lnTo>
                    <a:lnTo>
                      <a:pt x="3533" y="41"/>
                    </a:lnTo>
                    <a:lnTo>
                      <a:pt x="2769" y="0"/>
                    </a:lnTo>
                    <a:cubicBezTo>
                      <a:pt x="2741" y="75"/>
                      <a:pt x="2216" y="1488"/>
                      <a:pt x="1853" y="2810"/>
                    </a:cubicBezTo>
                    <a:cubicBezTo>
                      <a:pt x="1515" y="4013"/>
                      <a:pt x="1364" y="5066"/>
                      <a:pt x="1098" y="6001"/>
                    </a:cubicBezTo>
                    <a:cubicBezTo>
                      <a:pt x="832" y="6903"/>
                      <a:pt x="41" y="9746"/>
                      <a:pt x="0" y="9897"/>
                    </a:cubicBezTo>
                    <a:lnTo>
                      <a:pt x="1098" y="9978"/>
                    </a:lnTo>
                    <a:cubicBezTo>
                      <a:pt x="1109" y="9888"/>
                      <a:pt x="1337" y="8168"/>
                      <a:pt x="1729" y="6822"/>
                    </a:cubicBezTo>
                    <a:cubicBezTo>
                      <a:pt x="2016" y="5826"/>
                      <a:pt x="2304" y="5242"/>
                      <a:pt x="2701" y="5046"/>
                    </a:cubicBezTo>
                    <a:cubicBezTo>
                      <a:pt x="2737" y="5030"/>
                      <a:pt x="2777" y="5014"/>
                      <a:pt x="2816" y="5003"/>
                    </a:cubicBezTo>
                    <a:cubicBezTo>
                      <a:pt x="3118" y="4920"/>
                      <a:pt x="3857" y="5282"/>
                      <a:pt x="4558" y="6590"/>
                    </a:cubicBezTo>
                    <a:cubicBezTo>
                      <a:pt x="5214" y="7819"/>
                      <a:pt x="5656" y="9142"/>
                      <a:pt x="5679" y="9212"/>
                    </a:cubicBezTo>
                    <a:lnTo>
                      <a:pt x="6696" y="8414"/>
                    </a:lnTo>
                    <a:cubicBezTo>
                      <a:pt x="6626" y="8366"/>
                      <a:pt x="5296" y="7411"/>
                      <a:pt x="4577" y="5375"/>
                    </a:cubicBezTo>
                    <a:cubicBezTo>
                      <a:pt x="4186" y="4273"/>
                      <a:pt x="4297" y="3567"/>
                      <a:pt x="4279" y="2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0" name="Freeform 142"/>
              <p:cNvSpPr>
                <a:spLocks/>
              </p:cNvSpPr>
              <p:nvPr/>
            </p:nvSpPr>
            <p:spPr bwMode="auto">
              <a:xfrm>
                <a:off x="7034221" y="2336806"/>
                <a:ext cx="57150" cy="93663"/>
              </a:xfrm>
              <a:custGeom>
                <a:avLst/>
                <a:gdLst>
                  <a:gd name="T0" fmla="*/ 4883 w 6682"/>
                  <a:gd name="T1" fmla="*/ 0 h 10797"/>
                  <a:gd name="T2" fmla="*/ 3843 w 6682"/>
                  <a:gd name="T3" fmla="*/ 350 h 10797"/>
                  <a:gd name="T4" fmla="*/ 4220 w 6682"/>
                  <a:gd name="T5" fmla="*/ 3621 h 10797"/>
                  <a:gd name="T6" fmla="*/ 3453 w 6682"/>
                  <a:gd name="T7" fmla="*/ 458 h 10797"/>
                  <a:gd name="T8" fmla="*/ 2617 w 6682"/>
                  <a:gd name="T9" fmla="*/ 692 h 10797"/>
                  <a:gd name="T10" fmla="*/ 2831 w 6682"/>
                  <a:gd name="T11" fmla="*/ 3098 h 10797"/>
                  <a:gd name="T12" fmla="*/ 2347 w 6682"/>
                  <a:gd name="T13" fmla="*/ 5894 h 10797"/>
                  <a:gd name="T14" fmla="*/ 0 w 6682"/>
                  <a:gd name="T15" fmla="*/ 8842 h 10797"/>
                  <a:gd name="T16" fmla="*/ 978 w 6682"/>
                  <a:gd name="T17" fmla="*/ 9721 h 10797"/>
                  <a:gd name="T18" fmla="*/ 2286 w 6682"/>
                  <a:gd name="T19" fmla="*/ 7133 h 10797"/>
                  <a:gd name="T20" fmla="*/ 3645 w 6682"/>
                  <a:gd name="T21" fmla="*/ 5724 h 10797"/>
                  <a:gd name="T22" fmla="*/ 4163 w 6682"/>
                  <a:gd name="T23" fmla="*/ 5634 h 10797"/>
                  <a:gd name="T24" fmla="*/ 5148 w 6682"/>
                  <a:gd name="T25" fmla="*/ 7555 h 10797"/>
                  <a:gd name="T26" fmla="*/ 5586 w 6682"/>
                  <a:gd name="T27" fmla="*/ 10797 h 10797"/>
                  <a:gd name="T28" fmla="*/ 6682 w 6682"/>
                  <a:gd name="T29" fmla="*/ 10407 h 10797"/>
                  <a:gd name="T30" fmla="*/ 5841 w 6682"/>
                  <a:gd name="T31" fmla="*/ 6761 h 10797"/>
                  <a:gd name="T32" fmla="*/ 5286 w 6682"/>
                  <a:gd name="T33" fmla="*/ 3468 h 10797"/>
                  <a:gd name="T34" fmla="*/ 4883 w 6682"/>
                  <a:gd name="T35" fmla="*/ 0 h 10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2" h="10797">
                    <a:moveTo>
                      <a:pt x="4883" y="0"/>
                    </a:moveTo>
                    <a:lnTo>
                      <a:pt x="3843" y="350"/>
                    </a:lnTo>
                    <a:lnTo>
                      <a:pt x="4220" y="3621"/>
                    </a:lnTo>
                    <a:lnTo>
                      <a:pt x="3453" y="458"/>
                    </a:lnTo>
                    <a:lnTo>
                      <a:pt x="2617" y="692"/>
                    </a:lnTo>
                    <a:cubicBezTo>
                      <a:pt x="2630" y="763"/>
                      <a:pt x="2912" y="2113"/>
                      <a:pt x="2831" y="3098"/>
                    </a:cubicBezTo>
                    <a:cubicBezTo>
                      <a:pt x="2750" y="4083"/>
                      <a:pt x="2818" y="4802"/>
                      <a:pt x="2347" y="5894"/>
                    </a:cubicBezTo>
                    <a:cubicBezTo>
                      <a:pt x="1488" y="7922"/>
                      <a:pt x="76" y="8797"/>
                      <a:pt x="0" y="8842"/>
                    </a:cubicBezTo>
                    <a:lnTo>
                      <a:pt x="978" y="9721"/>
                    </a:lnTo>
                    <a:cubicBezTo>
                      <a:pt x="1007" y="9649"/>
                      <a:pt x="1540" y="8335"/>
                      <a:pt x="2286" y="7133"/>
                    </a:cubicBezTo>
                    <a:cubicBezTo>
                      <a:pt x="2786" y="6329"/>
                      <a:pt x="3275" y="5905"/>
                      <a:pt x="3645" y="5724"/>
                    </a:cubicBezTo>
                    <a:cubicBezTo>
                      <a:pt x="3868" y="5614"/>
                      <a:pt x="4048" y="5596"/>
                      <a:pt x="4163" y="5634"/>
                    </a:cubicBezTo>
                    <a:cubicBezTo>
                      <a:pt x="4619" y="5794"/>
                      <a:pt x="4901" y="6428"/>
                      <a:pt x="5148" y="7555"/>
                    </a:cubicBezTo>
                    <a:cubicBezTo>
                      <a:pt x="5458" y="8948"/>
                      <a:pt x="5579" y="10704"/>
                      <a:pt x="5586" y="10797"/>
                    </a:cubicBezTo>
                    <a:lnTo>
                      <a:pt x="6682" y="10407"/>
                    </a:lnTo>
                    <a:cubicBezTo>
                      <a:pt x="6652" y="10272"/>
                      <a:pt x="6052" y="7695"/>
                      <a:pt x="5841" y="6761"/>
                    </a:cubicBezTo>
                    <a:cubicBezTo>
                      <a:pt x="5629" y="5794"/>
                      <a:pt x="5543" y="4717"/>
                      <a:pt x="5286" y="3468"/>
                    </a:cubicBezTo>
                    <a:cubicBezTo>
                      <a:pt x="4998" y="2106"/>
                      <a:pt x="4889" y="104"/>
                      <a:pt x="48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1" name="Freeform 143"/>
              <p:cNvSpPr>
                <a:spLocks/>
              </p:cNvSpPr>
              <p:nvPr/>
            </p:nvSpPr>
            <p:spPr bwMode="auto">
              <a:xfrm>
                <a:off x="7135821" y="2400306"/>
                <a:ext cx="22225" cy="23813"/>
              </a:xfrm>
              <a:custGeom>
                <a:avLst/>
                <a:gdLst>
                  <a:gd name="T0" fmla="*/ 1790 w 2553"/>
                  <a:gd name="T1" fmla="*/ 2344 h 2590"/>
                  <a:gd name="T2" fmla="*/ 2407 w 2553"/>
                  <a:gd name="T3" fmla="*/ 993 h 2590"/>
                  <a:gd name="T4" fmla="*/ 976 w 2553"/>
                  <a:gd name="T5" fmla="*/ 168 h 2590"/>
                  <a:gd name="T6" fmla="*/ 762 w 2553"/>
                  <a:gd name="T7" fmla="*/ 248 h 2590"/>
                  <a:gd name="T8" fmla="*/ 148 w 2553"/>
                  <a:gd name="T9" fmla="*/ 1596 h 2590"/>
                  <a:gd name="T10" fmla="*/ 1580 w 2553"/>
                  <a:gd name="T11" fmla="*/ 2425 h 2590"/>
                  <a:gd name="T12" fmla="*/ 1790 w 2553"/>
                  <a:gd name="T13" fmla="*/ 2344 h 2590"/>
                </a:gdLst>
                <a:ahLst/>
                <a:cxnLst>
                  <a:cxn ang="0">
                    <a:pos x="T0" y="T1"/>
                  </a:cxn>
                  <a:cxn ang="0">
                    <a:pos x="T2" y="T3"/>
                  </a:cxn>
                  <a:cxn ang="0">
                    <a:pos x="T4" y="T5"/>
                  </a:cxn>
                  <a:cxn ang="0">
                    <a:pos x="T6" y="T7"/>
                  </a:cxn>
                  <a:cxn ang="0">
                    <a:pos x="T8" y="T9"/>
                  </a:cxn>
                  <a:cxn ang="0">
                    <a:pos x="T10" y="T11"/>
                  </a:cxn>
                  <a:cxn ang="0">
                    <a:pos x="T12" y="T13"/>
                  </a:cxn>
                </a:cxnLst>
                <a:rect l="0" t="0" r="r" b="b"/>
                <a:pathLst>
                  <a:path w="2553" h="2590">
                    <a:moveTo>
                      <a:pt x="1790" y="2344"/>
                    </a:moveTo>
                    <a:cubicBezTo>
                      <a:pt x="2283" y="2103"/>
                      <a:pt x="2553" y="1542"/>
                      <a:pt x="2407" y="993"/>
                    </a:cubicBezTo>
                    <a:cubicBezTo>
                      <a:pt x="2240" y="369"/>
                      <a:pt x="1600" y="0"/>
                      <a:pt x="976" y="168"/>
                    </a:cubicBezTo>
                    <a:cubicBezTo>
                      <a:pt x="901" y="189"/>
                      <a:pt x="831" y="214"/>
                      <a:pt x="762" y="248"/>
                    </a:cubicBezTo>
                    <a:cubicBezTo>
                      <a:pt x="272" y="488"/>
                      <a:pt x="0" y="1046"/>
                      <a:pt x="148" y="1596"/>
                    </a:cubicBezTo>
                    <a:cubicBezTo>
                      <a:pt x="315" y="2220"/>
                      <a:pt x="957" y="2590"/>
                      <a:pt x="1580" y="2425"/>
                    </a:cubicBezTo>
                    <a:cubicBezTo>
                      <a:pt x="1654" y="2403"/>
                      <a:pt x="1724" y="2376"/>
                      <a:pt x="1790" y="2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2" name="Freeform 144"/>
              <p:cNvSpPr>
                <a:spLocks/>
              </p:cNvSpPr>
              <p:nvPr/>
            </p:nvSpPr>
            <p:spPr bwMode="auto">
              <a:xfrm>
                <a:off x="7048508" y="2244731"/>
                <a:ext cx="57150" cy="57150"/>
              </a:xfrm>
              <a:custGeom>
                <a:avLst/>
                <a:gdLst>
                  <a:gd name="T0" fmla="*/ 5909 w 6613"/>
                  <a:gd name="T1" fmla="*/ 2033 h 6619"/>
                  <a:gd name="T2" fmla="*/ 2031 w 6613"/>
                  <a:gd name="T3" fmla="*/ 703 h 6619"/>
                  <a:gd name="T4" fmla="*/ 699 w 6613"/>
                  <a:gd name="T5" fmla="*/ 4577 h 6619"/>
                  <a:gd name="T6" fmla="*/ 4577 w 6613"/>
                  <a:gd name="T7" fmla="*/ 5915 h 6619"/>
                  <a:gd name="T8" fmla="*/ 5909 w 6613"/>
                  <a:gd name="T9" fmla="*/ 2033 h 6619"/>
                </a:gdLst>
                <a:ahLst/>
                <a:cxnLst>
                  <a:cxn ang="0">
                    <a:pos x="T0" y="T1"/>
                  </a:cxn>
                  <a:cxn ang="0">
                    <a:pos x="T2" y="T3"/>
                  </a:cxn>
                  <a:cxn ang="0">
                    <a:pos x="T4" y="T5"/>
                  </a:cxn>
                  <a:cxn ang="0">
                    <a:pos x="T6" y="T7"/>
                  </a:cxn>
                  <a:cxn ang="0">
                    <a:pos x="T8" y="T9"/>
                  </a:cxn>
                </a:cxnLst>
                <a:rect l="0" t="0" r="r" b="b"/>
                <a:pathLst>
                  <a:path w="6613" h="6619">
                    <a:moveTo>
                      <a:pt x="5909" y="2033"/>
                    </a:moveTo>
                    <a:cubicBezTo>
                      <a:pt x="5208" y="597"/>
                      <a:pt x="3470" y="0"/>
                      <a:pt x="2031" y="703"/>
                    </a:cubicBezTo>
                    <a:cubicBezTo>
                      <a:pt x="591" y="1407"/>
                      <a:pt x="0" y="3143"/>
                      <a:pt x="699" y="4577"/>
                    </a:cubicBezTo>
                    <a:cubicBezTo>
                      <a:pt x="1403" y="6021"/>
                      <a:pt x="3138" y="6619"/>
                      <a:pt x="4577" y="5915"/>
                    </a:cubicBezTo>
                    <a:cubicBezTo>
                      <a:pt x="6017" y="5210"/>
                      <a:pt x="6613" y="3472"/>
                      <a:pt x="5909" y="20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3" name="Freeform 145"/>
              <p:cNvSpPr>
                <a:spLocks/>
              </p:cNvSpPr>
              <p:nvPr/>
            </p:nvSpPr>
            <p:spPr bwMode="auto">
              <a:xfrm>
                <a:off x="7097721" y="2338394"/>
                <a:ext cx="107950" cy="125413"/>
              </a:xfrm>
              <a:custGeom>
                <a:avLst/>
                <a:gdLst>
                  <a:gd name="T0" fmla="*/ 8948 w 12494"/>
                  <a:gd name="T1" fmla="*/ 4664 h 14520"/>
                  <a:gd name="T2" fmla="*/ 10463 w 12494"/>
                  <a:gd name="T3" fmla="*/ 367 h 14520"/>
                  <a:gd name="T4" fmla="*/ 9306 w 12494"/>
                  <a:gd name="T5" fmla="*/ 0 h 14520"/>
                  <a:gd name="T6" fmla="*/ 7713 w 12494"/>
                  <a:gd name="T7" fmla="*/ 2987 h 14520"/>
                  <a:gd name="T8" fmla="*/ 5007 w 12494"/>
                  <a:gd name="T9" fmla="*/ 5906 h 14520"/>
                  <a:gd name="T10" fmla="*/ 3819 w 12494"/>
                  <a:gd name="T11" fmla="*/ 6590 h 14520"/>
                  <a:gd name="T12" fmla="*/ 0 w 12494"/>
                  <a:gd name="T13" fmla="*/ 7570 h 14520"/>
                  <a:gd name="T14" fmla="*/ 474 w 12494"/>
                  <a:gd name="T15" fmla="*/ 9346 h 14520"/>
                  <a:gd name="T16" fmla="*/ 3732 w 12494"/>
                  <a:gd name="T17" fmla="*/ 7433 h 14520"/>
                  <a:gd name="T18" fmla="*/ 3991 w 12494"/>
                  <a:gd name="T19" fmla="*/ 7311 h 14520"/>
                  <a:gd name="T20" fmla="*/ 7330 w 12494"/>
                  <a:gd name="T21" fmla="*/ 6982 h 14520"/>
                  <a:gd name="T22" fmla="*/ 7027 w 12494"/>
                  <a:gd name="T23" fmla="*/ 9996 h 14520"/>
                  <a:gd name="T24" fmla="*/ 5055 w 12494"/>
                  <a:gd name="T25" fmla="*/ 14132 h 14520"/>
                  <a:gd name="T26" fmla="*/ 6647 w 12494"/>
                  <a:gd name="T27" fmla="*/ 14520 h 14520"/>
                  <a:gd name="T28" fmla="*/ 8450 w 12494"/>
                  <a:gd name="T29" fmla="*/ 9594 h 14520"/>
                  <a:gd name="T30" fmla="*/ 10314 w 12494"/>
                  <a:gd name="T31" fmla="*/ 5305 h 14520"/>
                  <a:gd name="T32" fmla="*/ 12494 w 12494"/>
                  <a:gd name="T33" fmla="*/ 920 h 14520"/>
                  <a:gd name="T34" fmla="*/ 11002 w 12494"/>
                  <a:gd name="T35" fmla="*/ 536 h 14520"/>
                  <a:gd name="T36" fmla="*/ 8948 w 12494"/>
                  <a:gd name="T37" fmla="*/ 4664 h 1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4" h="14520">
                    <a:moveTo>
                      <a:pt x="8948" y="4664"/>
                    </a:moveTo>
                    <a:lnTo>
                      <a:pt x="10463" y="367"/>
                    </a:lnTo>
                    <a:lnTo>
                      <a:pt x="9306" y="0"/>
                    </a:lnTo>
                    <a:cubicBezTo>
                      <a:pt x="9268" y="93"/>
                      <a:pt x="8558" y="1893"/>
                      <a:pt x="7713" y="2987"/>
                    </a:cubicBezTo>
                    <a:cubicBezTo>
                      <a:pt x="6868" y="4080"/>
                      <a:pt x="6389" y="4978"/>
                      <a:pt x="5007" y="5906"/>
                    </a:cubicBezTo>
                    <a:cubicBezTo>
                      <a:pt x="4604" y="6173"/>
                      <a:pt x="4205" y="6402"/>
                      <a:pt x="3819" y="6590"/>
                    </a:cubicBezTo>
                    <a:cubicBezTo>
                      <a:pt x="1741" y="7604"/>
                      <a:pt x="88" y="7570"/>
                      <a:pt x="0" y="7570"/>
                    </a:cubicBezTo>
                    <a:lnTo>
                      <a:pt x="474" y="9346"/>
                    </a:lnTo>
                    <a:cubicBezTo>
                      <a:pt x="551" y="9292"/>
                      <a:pt x="2032" y="8264"/>
                      <a:pt x="3732" y="7433"/>
                    </a:cubicBezTo>
                    <a:cubicBezTo>
                      <a:pt x="3819" y="7392"/>
                      <a:pt x="3907" y="7351"/>
                      <a:pt x="3991" y="7311"/>
                    </a:cubicBezTo>
                    <a:cubicBezTo>
                      <a:pt x="5907" y="6411"/>
                      <a:pt x="7063" y="6634"/>
                      <a:pt x="7330" y="6982"/>
                    </a:cubicBezTo>
                    <a:cubicBezTo>
                      <a:pt x="7749" y="7523"/>
                      <a:pt x="7596" y="8479"/>
                      <a:pt x="7027" y="9996"/>
                    </a:cubicBezTo>
                    <a:cubicBezTo>
                      <a:pt x="6324" y="11865"/>
                      <a:pt x="5120" y="14018"/>
                      <a:pt x="5055" y="14132"/>
                    </a:cubicBezTo>
                    <a:lnTo>
                      <a:pt x="6647" y="14520"/>
                    </a:lnTo>
                    <a:cubicBezTo>
                      <a:pt x="6712" y="14336"/>
                      <a:pt x="7981" y="10852"/>
                      <a:pt x="8450" y="9594"/>
                    </a:cubicBezTo>
                    <a:cubicBezTo>
                      <a:pt x="8935" y="8300"/>
                      <a:pt x="9663" y="6966"/>
                      <a:pt x="10314" y="5305"/>
                    </a:cubicBezTo>
                    <a:cubicBezTo>
                      <a:pt x="11020" y="3481"/>
                      <a:pt x="12420" y="1050"/>
                      <a:pt x="12494" y="920"/>
                    </a:cubicBezTo>
                    <a:lnTo>
                      <a:pt x="11002" y="536"/>
                    </a:lnTo>
                    <a:lnTo>
                      <a:pt x="8948" y="46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4" name="Freeform 146"/>
              <p:cNvSpPr>
                <a:spLocks/>
              </p:cNvSpPr>
              <p:nvPr/>
            </p:nvSpPr>
            <p:spPr bwMode="auto">
              <a:xfrm>
                <a:off x="6981833" y="2160593"/>
                <a:ext cx="292100" cy="207963"/>
              </a:xfrm>
              <a:custGeom>
                <a:avLst/>
                <a:gdLst>
                  <a:gd name="T0" fmla="*/ 23478 w 34007"/>
                  <a:gd name="T1" fmla="*/ 15131 h 24254"/>
                  <a:gd name="T2" fmla="*/ 33295 w 34007"/>
                  <a:gd name="T3" fmla="*/ 19624 h 24254"/>
                  <a:gd name="T4" fmla="*/ 34007 w 34007"/>
                  <a:gd name="T5" fmla="*/ 17002 h 24254"/>
                  <a:gd name="T6" fmla="*/ 24990 w 34007"/>
                  <a:gd name="T7" fmla="*/ 11718 h 24254"/>
                  <a:gd name="T8" fmla="*/ 14528 w 34007"/>
                  <a:gd name="T9" fmla="*/ 6713 h 24254"/>
                  <a:gd name="T10" fmla="*/ 1887 w 34007"/>
                  <a:gd name="T11" fmla="*/ 0 h 24254"/>
                  <a:gd name="T12" fmla="*/ 790 w 34007"/>
                  <a:gd name="T13" fmla="*/ 3737 h 24254"/>
                  <a:gd name="T14" fmla="*/ 11209 w 34007"/>
                  <a:gd name="T15" fmla="*/ 8278 h 24254"/>
                  <a:gd name="T16" fmla="*/ 16683 w 34007"/>
                  <a:gd name="T17" fmla="*/ 13415 h 24254"/>
                  <a:gd name="T18" fmla="*/ 13042 w 34007"/>
                  <a:gd name="T19" fmla="*/ 17067 h 24254"/>
                  <a:gd name="T20" fmla="*/ 9902 w 34007"/>
                  <a:gd name="T21" fmla="*/ 18240 h 24254"/>
                  <a:gd name="T22" fmla="*/ 0 w 34007"/>
                  <a:gd name="T23" fmla="*/ 20153 h 24254"/>
                  <a:gd name="T24" fmla="*/ 2002 w 34007"/>
                  <a:gd name="T25" fmla="*/ 24254 h 24254"/>
                  <a:gd name="T26" fmla="*/ 6245 w 34007"/>
                  <a:gd name="T27" fmla="*/ 21553 h 24254"/>
                  <a:gd name="T28" fmla="*/ 14086 w 34007"/>
                  <a:gd name="T29" fmla="*/ 19213 h 24254"/>
                  <a:gd name="T30" fmla="*/ 23899 w 34007"/>
                  <a:gd name="T31" fmla="*/ 20278 h 24254"/>
                  <a:gd name="T32" fmla="*/ 32364 w 34007"/>
                  <a:gd name="T33" fmla="*/ 23596 h 24254"/>
                  <a:gd name="T34" fmla="*/ 32874 w 34007"/>
                  <a:gd name="T35" fmla="*/ 20898 h 24254"/>
                  <a:gd name="T36" fmla="*/ 23478 w 34007"/>
                  <a:gd name="T37" fmla="*/ 15131 h 24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07" h="24254">
                    <a:moveTo>
                      <a:pt x="23478" y="15131"/>
                    </a:moveTo>
                    <a:lnTo>
                      <a:pt x="33295" y="19624"/>
                    </a:lnTo>
                    <a:lnTo>
                      <a:pt x="34007" y="17002"/>
                    </a:lnTo>
                    <a:cubicBezTo>
                      <a:pt x="33769" y="16851"/>
                      <a:pt x="29287" y="13976"/>
                      <a:pt x="24990" y="11718"/>
                    </a:cubicBezTo>
                    <a:cubicBezTo>
                      <a:pt x="21079" y="9662"/>
                      <a:pt x="17549" y="8350"/>
                      <a:pt x="14528" y="6713"/>
                    </a:cubicBezTo>
                    <a:cubicBezTo>
                      <a:pt x="11602" y="5126"/>
                      <a:pt x="2374" y="256"/>
                      <a:pt x="1887" y="0"/>
                    </a:cubicBezTo>
                    <a:lnTo>
                      <a:pt x="790" y="3737"/>
                    </a:lnTo>
                    <a:cubicBezTo>
                      <a:pt x="1094" y="3845"/>
                      <a:pt x="6851" y="5924"/>
                      <a:pt x="11209" y="8278"/>
                    </a:cubicBezTo>
                    <a:cubicBezTo>
                      <a:pt x="14744" y="10185"/>
                      <a:pt x="16586" y="11731"/>
                      <a:pt x="16683" y="13415"/>
                    </a:cubicBezTo>
                    <a:cubicBezTo>
                      <a:pt x="16737" y="14247"/>
                      <a:pt x="15716" y="15760"/>
                      <a:pt x="13042" y="17067"/>
                    </a:cubicBezTo>
                    <a:cubicBezTo>
                      <a:pt x="12176" y="17489"/>
                      <a:pt x="11137" y="17893"/>
                      <a:pt x="9902" y="18240"/>
                    </a:cubicBezTo>
                    <a:cubicBezTo>
                      <a:pt x="5165" y="19592"/>
                      <a:pt x="257" y="20124"/>
                      <a:pt x="0" y="20153"/>
                    </a:cubicBezTo>
                    <a:lnTo>
                      <a:pt x="2002" y="24254"/>
                    </a:lnTo>
                    <a:cubicBezTo>
                      <a:pt x="2077" y="24187"/>
                      <a:pt x="3510" y="22888"/>
                      <a:pt x="6245" y="21553"/>
                    </a:cubicBezTo>
                    <a:cubicBezTo>
                      <a:pt x="8242" y="20577"/>
                      <a:pt x="10891" y="19619"/>
                      <a:pt x="14086" y="19213"/>
                    </a:cubicBezTo>
                    <a:cubicBezTo>
                      <a:pt x="18184" y="18700"/>
                      <a:pt x="20536" y="19604"/>
                      <a:pt x="23899" y="20278"/>
                    </a:cubicBezTo>
                    <a:cubicBezTo>
                      <a:pt x="27262" y="20945"/>
                      <a:pt x="32109" y="23465"/>
                      <a:pt x="32364" y="23596"/>
                    </a:cubicBezTo>
                    <a:lnTo>
                      <a:pt x="32874" y="20898"/>
                    </a:lnTo>
                    <a:lnTo>
                      <a:pt x="23478" y="15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5" name="Freeform 147"/>
              <p:cNvSpPr>
                <a:spLocks/>
              </p:cNvSpPr>
              <p:nvPr/>
            </p:nvSpPr>
            <p:spPr bwMode="auto">
              <a:xfrm>
                <a:off x="10186999" y="2155831"/>
                <a:ext cx="44450" cy="44450"/>
              </a:xfrm>
              <a:custGeom>
                <a:avLst/>
                <a:gdLst>
                  <a:gd name="T0" fmla="*/ 3233 w 5172"/>
                  <a:gd name="T1" fmla="*/ 4809 h 5167"/>
                  <a:gd name="T2" fmla="*/ 4811 w 5172"/>
                  <a:gd name="T3" fmla="*/ 1935 h 5167"/>
                  <a:gd name="T4" fmla="*/ 1935 w 5172"/>
                  <a:gd name="T5" fmla="*/ 359 h 5167"/>
                  <a:gd name="T6" fmla="*/ 359 w 5172"/>
                  <a:gd name="T7" fmla="*/ 3236 h 5167"/>
                  <a:gd name="T8" fmla="*/ 3233 w 5172"/>
                  <a:gd name="T9" fmla="*/ 4809 h 5167"/>
                </a:gdLst>
                <a:ahLst/>
                <a:cxnLst>
                  <a:cxn ang="0">
                    <a:pos x="T0" y="T1"/>
                  </a:cxn>
                  <a:cxn ang="0">
                    <a:pos x="T2" y="T3"/>
                  </a:cxn>
                  <a:cxn ang="0">
                    <a:pos x="T4" y="T5"/>
                  </a:cxn>
                  <a:cxn ang="0">
                    <a:pos x="T6" y="T7"/>
                  </a:cxn>
                  <a:cxn ang="0">
                    <a:pos x="T8" y="T9"/>
                  </a:cxn>
                </a:cxnLst>
                <a:rect l="0" t="0" r="r" b="b"/>
                <a:pathLst>
                  <a:path w="5172" h="5167">
                    <a:moveTo>
                      <a:pt x="3233" y="4809"/>
                    </a:moveTo>
                    <a:cubicBezTo>
                      <a:pt x="4464" y="4450"/>
                      <a:pt x="5172" y="3165"/>
                      <a:pt x="4811" y="1935"/>
                    </a:cubicBezTo>
                    <a:cubicBezTo>
                      <a:pt x="4452" y="706"/>
                      <a:pt x="3167" y="0"/>
                      <a:pt x="1935" y="359"/>
                    </a:cubicBezTo>
                    <a:cubicBezTo>
                      <a:pt x="710" y="719"/>
                      <a:pt x="0" y="2004"/>
                      <a:pt x="359" y="3236"/>
                    </a:cubicBezTo>
                    <a:cubicBezTo>
                      <a:pt x="717" y="4466"/>
                      <a:pt x="2009" y="5167"/>
                      <a:pt x="3233" y="48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6" name="Freeform 148"/>
              <p:cNvSpPr>
                <a:spLocks/>
              </p:cNvSpPr>
              <p:nvPr/>
            </p:nvSpPr>
            <p:spPr bwMode="auto">
              <a:xfrm>
                <a:off x="9780599" y="2366969"/>
                <a:ext cx="22225" cy="23813"/>
              </a:xfrm>
              <a:custGeom>
                <a:avLst/>
                <a:gdLst>
                  <a:gd name="T0" fmla="*/ 2096 w 2655"/>
                  <a:gd name="T1" fmla="*/ 2370 h 2791"/>
                  <a:gd name="T2" fmla="*/ 2516 w 2655"/>
                  <a:gd name="T3" fmla="*/ 1044 h 2791"/>
                  <a:gd name="T4" fmla="*/ 2304 w 2655"/>
                  <a:gd name="T5" fmla="*/ 627 h 2791"/>
                  <a:gd name="T6" fmla="*/ 561 w 2655"/>
                  <a:gd name="T7" fmla="*/ 426 h 2791"/>
                  <a:gd name="T8" fmla="*/ 137 w 2655"/>
                  <a:gd name="T9" fmla="*/ 1739 h 2791"/>
                  <a:gd name="T10" fmla="*/ 356 w 2655"/>
                  <a:gd name="T11" fmla="*/ 2160 h 2791"/>
                  <a:gd name="T12" fmla="*/ 2096 w 2655"/>
                  <a:gd name="T13" fmla="*/ 2370 h 2791"/>
                </a:gdLst>
                <a:ahLst/>
                <a:cxnLst>
                  <a:cxn ang="0">
                    <a:pos x="T0" y="T1"/>
                  </a:cxn>
                  <a:cxn ang="0">
                    <a:pos x="T2" y="T3"/>
                  </a:cxn>
                  <a:cxn ang="0">
                    <a:pos x="T4" y="T5"/>
                  </a:cxn>
                  <a:cxn ang="0">
                    <a:pos x="T6" y="T7"/>
                  </a:cxn>
                  <a:cxn ang="0">
                    <a:pos x="T8" y="T9"/>
                  </a:cxn>
                  <a:cxn ang="0">
                    <a:pos x="T10" y="T11"/>
                  </a:cxn>
                  <a:cxn ang="0">
                    <a:pos x="T12" y="T13"/>
                  </a:cxn>
                </a:cxnLst>
                <a:rect l="0" t="0" r="r" b="b"/>
                <a:pathLst>
                  <a:path w="2655" h="2791">
                    <a:moveTo>
                      <a:pt x="2096" y="2370"/>
                    </a:moveTo>
                    <a:cubicBezTo>
                      <a:pt x="2505" y="2047"/>
                      <a:pt x="2655" y="1515"/>
                      <a:pt x="2516" y="1044"/>
                    </a:cubicBezTo>
                    <a:cubicBezTo>
                      <a:pt x="2473" y="895"/>
                      <a:pt x="2403" y="756"/>
                      <a:pt x="2304" y="627"/>
                    </a:cubicBezTo>
                    <a:cubicBezTo>
                      <a:pt x="1878" y="91"/>
                      <a:pt x="1095" y="0"/>
                      <a:pt x="561" y="426"/>
                    </a:cubicBezTo>
                    <a:cubicBezTo>
                      <a:pt x="151" y="747"/>
                      <a:pt x="0" y="1270"/>
                      <a:pt x="137" y="1739"/>
                    </a:cubicBezTo>
                    <a:cubicBezTo>
                      <a:pt x="180" y="1889"/>
                      <a:pt x="254" y="2032"/>
                      <a:pt x="356" y="2160"/>
                    </a:cubicBezTo>
                    <a:cubicBezTo>
                      <a:pt x="784" y="2697"/>
                      <a:pt x="1556" y="2791"/>
                      <a:pt x="2096" y="2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7" name="Freeform 149"/>
              <p:cNvSpPr>
                <a:spLocks/>
              </p:cNvSpPr>
              <p:nvPr/>
            </p:nvSpPr>
            <p:spPr bwMode="auto">
              <a:xfrm>
                <a:off x="9742499" y="2327281"/>
                <a:ext cx="138113" cy="80963"/>
              </a:xfrm>
              <a:custGeom>
                <a:avLst/>
                <a:gdLst>
                  <a:gd name="T0" fmla="*/ 15975 w 15975"/>
                  <a:gd name="T1" fmla="*/ 9370 h 9383"/>
                  <a:gd name="T2" fmla="*/ 15725 w 15975"/>
                  <a:gd name="T3" fmla="*/ 7760 h 9383"/>
                  <a:gd name="T4" fmla="*/ 10844 w 15975"/>
                  <a:gd name="T5" fmla="*/ 7489 h 9383"/>
                  <a:gd name="T6" fmla="*/ 15666 w 15975"/>
                  <a:gd name="T7" fmla="*/ 7161 h 9383"/>
                  <a:gd name="T8" fmla="*/ 15531 w 15975"/>
                  <a:gd name="T9" fmla="*/ 5878 h 9383"/>
                  <a:gd name="T10" fmla="*/ 11958 w 15975"/>
                  <a:gd name="T11" fmla="*/ 5587 h 9383"/>
                  <a:gd name="T12" fmla="*/ 7987 w 15975"/>
                  <a:gd name="T13" fmla="*/ 4176 h 9383"/>
                  <a:gd name="T14" fmla="*/ 4265 w 15975"/>
                  <a:gd name="T15" fmla="*/ 0 h 9383"/>
                  <a:gd name="T16" fmla="*/ 2735 w 15975"/>
                  <a:gd name="T17" fmla="*/ 1209 h 9383"/>
                  <a:gd name="T18" fmla="*/ 6189 w 15975"/>
                  <a:gd name="T19" fmla="*/ 3777 h 9383"/>
                  <a:gd name="T20" fmla="*/ 7909 w 15975"/>
                  <a:gd name="T21" fmla="*/ 6119 h 9383"/>
                  <a:gd name="T22" fmla="*/ 7913 w 15975"/>
                  <a:gd name="T23" fmla="*/ 6897 h 9383"/>
                  <a:gd name="T24" fmla="*/ 4854 w 15975"/>
                  <a:gd name="T25" fmla="*/ 7855 h 9383"/>
                  <a:gd name="T26" fmla="*/ 0 w 15975"/>
                  <a:gd name="T27" fmla="*/ 7681 h 9383"/>
                  <a:gd name="T28" fmla="*/ 291 w 15975"/>
                  <a:gd name="T29" fmla="*/ 9383 h 9383"/>
                  <a:gd name="T30" fmla="*/ 5841 w 15975"/>
                  <a:gd name="T31" fmla="*/ 9070 h 9383"/>
                  <a:gd name="T32" fmla="*/ 10799 w 15975"/>
                  <a:gd name="T33" fmla="*/ 9086 h 9383"/>
                  <a:gd name="T34" fmla="*/ 15975 w 15975"/>
                  <a:gd name="T35" fmla="*/ 9370 h 9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75" h="9383">
                    <a:moveTo>
                      <a:pt x="15975" y="9370"/>
                    </a:moveTo>
                    <a:lnTo>
                      <a:pt x="15725" y="7760"/>
                    </a:lnTo>
                    <a:lnTo>
                      <a:pt x="10844" y="7489"/>
                    </a:lnTo>
                    <a:lnTo>
                      <a:pt x="15666" y="7161"/>
                    </a:lnTo>
                    <a:lnTo>
                      <a:pt x="15531" y="5878"/>
                    </a:lnTo>
                    <a:cubicBezTo>
                      <a:pt x="15425" y="5884"/>
                      <a:pt x="13378" y="5955"/>
                      <a:pt x="11958" y="5587"/>
                    </a:cubicBezTo>
                    <a:cubicBezTo>
                      <a:pt x="10537" y="5222"/>
                      <a:pt x="9467" y="5138"/>
                      <a:pt x="7987" y="4176"/>
                    </a:cubicBezTo>
                    <a:cubicBezTo>
                      <a:pt x="5239" y="2408"/>
                      <a:pt x="4315" y="122"/>
                      <a:pt x="4265" y="0"/>
                    </a:cubicBezTo>
                    <a:lnTo>
                      <a:pt x="2735" y="1209"/>
                    </a:lnTo>
                    <a:cubicBezTo>
                      <a:pt x="2829" y="1267"/>
                      <a:pt x="4622" y="2383"/>
                      <a:pt x="6189" y="3777"/>
                    </a:cubicBezTo>
                    <a:cubicBezTo>
                      <a:pt x="7241" y="4710"/>
                      <a:pt x="7739" y="5531"/>
                      <a:pt x="7909" y="6119"/>
                    </a:cubicBezTo>
                    <a:cubicBezTo>
                      <a:pt x="8014" y="6471"/>
                      <a:pt x="7999" y="6743"/>
                      <a:pt x="7913" y="6897"/>
                    </a:cubicBezTo>
                    <a:cubicBezTo>
                      <a:pt x="7564" y="7526"/>
                      <a:pt x="6565" y="7781"/>
                      <a:pt x="4854" y="7855"/>
                    </a:cubicBezTo>
                    <a:cubicBezTo>
                      <a:pt x="2739" y="7961"/>
                      <a:pt x="136" y="7693"/>
                      <a:pt x="0" y="7681"/>
                    </a:cubicBezTo>
                    <a:lnTo>
                      <a:pt x="291" y="9383"/>
                    </a:lnTo>
                    <a:cubicBezTo>
                      <a:pt x="498" y="9374"/>
                      <a:pt x="4421" y="9146"/>
                      <a:pt x="5841" y="9070"/>
                    </a:cubicBezTo>
                    <a:cubicBezTo>
                      <a:pt x="7307" y="9004"/>
                      <a:pt x="8905" y="9149"/>
                      <a:pt x="10799" y="9086"/>
                    </a:cubicBezTo>
                    <a:cubicBezTo>
                      <a:pt x="12862" y="9007"/>
                      <a:pt x="15821" y="9354"/>
                      <a:pt x="15975" y="9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8" name="Freeform 150"/>
              <p:cNvSpPr>
                <a:spLocks/>
              </p:cNvSpPr>
              <p:nvPr/>
            </p:nvSpPr>
            <p:spPr bwMode="auto">
              <a:xfrm>
                <a:off x="10113974" y="2093918"/>
                <a:ext cx="192088" cy="238126"/>
              </a:xfrm>
              <a:custGeom>
                <a:avLst/>
                <a:gdLst>
                  <a:gd name="T0" fmla="*/ 5929 w 22213"/>
                  <a:gd name="T1" fmla="*/ 11227 h 27638"/>
                  <a:gd name="T2" fmla="*/ 3763 w 22213"/>
                  <a:gd name="T3" fmla="*/ 18821 h 27638"/>
                  <a:gd name="T4" fmla="*/ 0 w 22213"/>
                  <a:gd name="T5" fmla="*/ 25037 h 27638"/>
                  <a:gd name="T6" fmla="*/ 2057 w 22213"/>
                  <a:gd name="T7" fmla="*/ 25801 h 27638"/>
                  <a:gd name="T8" fmla="*/ 7870 w 22213"/>
                  <a:gd name="T9" fmla="*/ 19184 h 27638"/>
                  <a:gd name="T10" fmla="*/ 2997 w 22213"/>
                  <a:gd name="T11" fmla="*/ 26308 h 27638"/>
                  <a:gd name="T12" fmla="*/ 5519 w 22213"/>
                  <a:gd name="T13" fmla="*/ 27638 h 27638"/>
                  <a:gd name="T14" fmla="*/ 10355 w 22213"/>
                  <a:gd name="T15" fmla="*/ 20835 h 27638"/>
                  <a:gd name="T16" fmla="*/ 15720 w 22213"/>
                  <a:gd name="T17" fmla="*/ 13269 h 27638"/>
                  <a:gd name="T18" fmla="*/ 22213 w 22213"/>
                  <a:gd name="T19" fmla="*/ 5146 h 27638"/>
                  <a:gd name="T20" fmla="*/ 19925 w 22213"/>
                  <a:gd name="T21" fmla="*/ 2852 h 27638"/>
                  <a:gd name="T22" fmla="*/ 14938 w 22213"/>
                  <a:gd name="T23" fmla="*/ 10446 h 27638"/>
                  <a:gd name="T24" fmla="*/ 10147 w 22213"/>
                  <a:gd name="T25" fmla="*/ 14065 h 27638"/>
                  <a:gd name="T26" fmla="*/ 7758 w 22213"/>
                  <a:gd name="T27" fmla="*/ 10690 h 27638"/>
                  <a:gd name="T28" fmla="*/ 7259 w 22213"/>
                  <a:gd name="T29" fmla="*/ 8064 h 27638"/>
                  <a:gd name="T30" fmla="*/ 7099 w 22213"/>
                  <a:gd name="T31" fmla="*/ 0 h 27638"/>
                  <a:gd name="T32" fmla="*/ 3596 w 22213"/>
                  <a:gd name="T33" fmla="*/ 1023 h 27638"/>
                  <a:gd name="T34" fmla="*/ 5149 w 22213"/>
                  <a:gd name="T35" fmla="*/ 4730 h 27638"/>
                  <a:gd name="T36" fmla="*/ 5929 w 22213"/>
                  <a:gd name="T37" fmla="*/ 11227 h 27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213" h="27638">
                    <a:moveTo>
                      <a:pt x="5929" y="11227"/>
                    </a:moveTo>
                    <a:cubicBezTo>
                      <a:pt x="5776" y="14525"/>
                      <a:pt x="4742" y="16263"/>
                      <a:pt x="3763" y="18821"/>
                    </a:cubicBezTo>
                    <a:cubicBezTo>
                      <a:pt x="2773" y="21374"/>
                      <a:pt x="140" y="24854"/>
                      <a:pt x="0" y="25037"/>
                    </a:cubicBezTo>
                    <a:lnTo>
                      <a:pt x="2057" y="25801"/>
                    </a:lnTo>
                    <a:lnTo>
                      <a:pt x="7870" y="19184"/>
                    </a:lnTo>
                    <a:lnTo>
                      <a:pt x="2997" y="26308"/>
                    </a:lnTo>
                    <a:lnTo>
                      <a:pt x="5519" y="27638"/>
                    </a:lnTo>
                    <a:cubicBezTo>
                      <a:pt x="5643" y="27451"/>
                      <a:pt x="7994" y="23919"/>
                      <a:pt x="10355" y="20835"/>
                    </a:cubicBezTo>
                    <a:cubicBezTo>
                      <a:pt x="12506" y="18033"/>
                      <a:pt x="14018" y="15426"/>
                      <a:pt x="15720" y="13269"/>
                    </a:cubicBezTo>
                    <a:cubicBezTo>
                      <a:pt x="17363" y="11184"/>
                      <a:pt x="21971" y="5446"/>
                      <a:pt x="22213" y="5146"/>
                    </a:cubicBezTo>
                    <a:lnTo>
                      <a:pt x="19925" y="2852"/>
                    </a:lnTo>
                    <a:cubicBezTo>
                      <a:pt x="19800" y="3077"/>
                      <a:pt x="17384" y="7331"/>
                      <a:pt x="14938" y="10446"/>
                    </a:cubicBezTo>
                    <a:cubicBezTo>
                      <a:pt x="12954" y="12971"/>
                      <a:pt x="11486" y="14216"/>
                      <a:pt x="10147" y="14065"/>
                    </a:cubicBezTo>
                    <a:cubicBezTo>
                      <a:pt x="9480" y="13991"/>
                      <a:pt x="8427" y="12978"/>
                      <a:pt x="7758" y="10690"/>
                    </a:cubicBezTo>
                    <a:cubicBezTo>
                      <a:pt x="7543" y="9953"/>
                      <a:pt x="7366" y="9080"/>
                      <a:pt x="7259" y="8064"/>
                    </a:cubicBezTo>
                    <a:cubicBezTo>
                      <a:pt x="6838" y="4144"/>
                      <a:pt x="7088" y="207"/>
                      <a:pt x="7099" y="0"/>
                    </a:cubicBezTo>
                    <a:lnTo>
                      <a:pt x="3596" y="1023"/>
                    </a:lnTo>
                    <a:cubicBezTo>
                      <a:pt x="3641" y="1095"/>
                      <a:pt x="4468" y="2396"/>
                      <a:pt x="5149" y="4730"/>
                    </a:cubicBezTo>
                    <a:cubicBezTo>
                      <a:pt x="5646" y="6436"/>
                      <a:pt x="6044" y="8654"/>
                      <a:pt x="5929" y="11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59" name="Freeform 151"/>
              <p:cNvSpPr>
                <a:spLocks/>
              </p:cNvSpPr>
              <p:nvPr/>
            </p:nvSpPr>
            <p:spPr bwMode="auto">
              <a:xfrm>
                <a:off x="10285424" y="2284419"/>
                <a:ext cx="19050" cy="19050"/>
              </a:xfrm>
              <a:custGeom>
                <a:avLst/>
                <a:gdLst>
                  <a:gd name="T0" fmla="*/ 2119 w 2177"/>
                  <a:gd name="T1" fmla="*/ 787 h 2173"/>
                  <a:gd name="T2" fmla="*/ 1050 w 2177"/>
                  <a:gd name="T3" fmla="*/ 14 h 2173"/>
                  <a:gd name="T4" fmla="*/ 16 w 2177"/>
                  <a:gd name="T5" fmla="*/ 1128 h 2173"/>
                  <a:gd name="T6" fmla="*/ 59 w 2177"/>
                  <a:gd name="T7" fmla="*/ 1385 h 2173"/>
                  <a:gd name="T8" fmla="*/ 1131 w 2177"/>
                  <a:gd name="T9" fmla="*/ 2158 h 2173"/>
                  <a:gd name="T10" fmla="*/ 2160 w 2177"/>
                  <a:gd name="T11" fmla="*/ 1048 h 2173"/>
                  <a:gd name="T12" fmla="*/ 2119 w 2177"/>
                  <a:gd name="T13" fmla="*/ 787 h 2173"/>
                </a:gdLst>
                <a:ahLst/>
                <a:cxnLst>
                  <a:cxn ang="0">
                    <a:pos x="T0" y="T1"/>
                  </a:cxn>
                  <a:cxn ang="0">
                    <a:pos x="T2" y="T3"/>
                  </a:cxn>
                  <a:cxn ang="0">
                    <a:pos x="T4" y="T5"/>
                  </a:cxn>
                  <a:cxn ang="0">
                    <a:pos x="T6" y="T7"/>
                  </a:cxn>
                  <a:cxn ang="0">
                    <a:pos x="T8" y="T9"/>
                  </a:cxn>
                  <a:cxn ang="0">
                    <a:pos x="T10" y="T11"/>
                  </a:cxn>
                  <a:cxn ang="0">
                    <a:pos x="T12" y="T13"/>
                  </a:cxn>
                </a:cxnLst>
                <a:rect l="0" t="0" r="r" b="b"/>
                <a:pathLst>
                  <a:path w="2177" h="2173">
                    <a:moveTo>
                      <a:pt x="2119" y="787"/>
                    </a:moveTo>
                    <a:cubicBezTo>
                      <a:pt x="1986" y="329"/>
                      <a:pt x="1555" y="0"/>
                      <a:pt x="1050" y="14"/>
                    </a:cubicBezTo>
                    <a:cubicBezTo>
                      <a:pt x="462" y="39"/>
                      <a:pt x="0" y="537"/>
                      <a:pt x="16" y="1128"/>
                    </a:cubicBezTo>
                    <a:cubicBezTo>
                      <a:pt x="20" y="1218"/>
                      <a:pt x="34" y="1303"/>
                      <a:pt x="59" y="1385"/>
                    </a:cubicBezTo>
                    <a:cubicBezTo>
                      <a:pt x="192" y="1846"/>
                      <a:pt x="626" y="2173"/>
                      <a:pt x="1131" y="2158"/>
                    </a:cubicBezTo>
                    <a:cubicBezTo>
                      <a:pt x="1718" y="2137"/>
                      <a:pt x="2177" y="1639"/>
                      <a:pt x="2160" y="1048"/>
                    </a:cubicBezTo>
                    <a:cubicBezTo>
                      <a:pt x="2159" y="958"/>
                      <a:pt x="2144" y="871"/>
                      <a:pt x="2119"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0" name="Freeform 152"/>
              <p:cNvSpPr>
                <a:spLocks/>
              </p:cNvSpPr>
              <p:nvPr/>
            </p:nvSpPr>
            <p:spPr bwMode="auto">
              <a:xfrm>
                <a:off x="10236212" y="2228856"/>
                <a:ext cx="106363" cy="107950"/>
              </a:xfrm>
              <a:custGeom>
                <a:avLst/>
                <a:gdLst>
                  <a:gd name="T0" fmla="*/ 4093 w 12417"/>
                  <a:gd name="T1" fmla="*/ 3934 h 12523"/>
                  <a:gd name="T2" fmla="*/ 559 w 12417"/>
                  <a:gd name="T3" fmla="*/ 1703 h 12523"/>
                  <a:gd name="T4" fmla="*/ 0 w 12417"/>
                  <a:gd name="T5" fmla="*/ 2661 h 12523"/>
                  <a:gd name="T6" fmla="*/ 2339 w 12417"/>
                  <a:gd name="T7" fmla="*/ 4692 h 12523"/>
                  <a:gd name="T8" fmla="*/ 4393 w 12417"/>
                  <a:gd name="T9" fmla="*/ 7706 h 12523"/>
                  <a:gd name="T10" fmla="*/ 4625 w 12417"/>
                  <a:gd name="T11" fmla="*/ 8405 h 12523"/>
                  <a:gd name="T12" fmla="*/ 4848 w 12417"/>
                  <a:gd name="T13" fmla="*/ 12523 h 12523"/>
                  <a:gd name="T14" fmla="*/ 6533 w 12417"/>
                  <a:gd name="T15" fmla="*/ 12462 h 12523"/>
                  <a:gd name="T16" fmla="*/ 5788 w 12417"/>
                  <a:gd name="T17" fmla="*/ 10256 h 12523"/>
                  <a:gd name="T18" fmla="*/ 5437 w 12417"/>
                  <a:gd name="T19" fmla="*/ 8900 h 12523"/>
                  <a:gd name="T20" fmla="*/ 5834 w 12417"/>
                  <a:gd name="T21" fmla="*/ 5851 h 12523"/>
                  <a:gd name="T22" fmla="*/ 8456 w 12417"/>
                  <a:gd name="T23" fmla="*/ 6739 h 12523"/>
                  <a:gd name="T24" fmla="*/ 11743 w 12417"/>
                  <a:gd name="T25" fmla="*/ 9351 h 12523"/>
                  <a:gd name="T26" fmla="*/ 12417 w 12417"/>
                  <a:gd name="T27" fmla="*/ 8012 h 12523"/>
                  <a:gd name="T28" fmla="*/ 8390 w 12417"/>
                  <a:gd name="T29" fmla="*/ 5388 h 12523"/>
                  <a:gd name="T30" fmla="*/ 4941 w 12417"/>
                  <a:gd name="T31" fmla="*/ 2846 h 12523"/>
                  <a:gd name="T32" fmla="*/ 1474 w 12417"/>
                  <a:gd name="T33" fmla="*/ 0 h 12523"/>
                  <a:gd name="T34" fmla="*/ 824 w 12417"/>
                  <a:gd name="T35" fmla="*/ 1251 h 12523"/>
                  <a:gd name="T36" fmla="*/ 4093 w 12417"/>
                  <a:gd name="T37" fmla="*/ 3934 h 1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17" h="12523">
                    <a:moveTo>
                      <a:pt x="4093" y="3934"/>
                    </a:moveTo>
                    <a:lnTo>
                      <a:pt x="559" y="1703"/>
                    </a:lnTo>
                    <a:lnTo>
                      <a:pt x="0" y="2661"/>
                    </a:lnTo>
                    <a:cubicBezTo>
                      <a:pt x="76" y="2715"/>
                      <a:pt x="1535" y="3711"/>
                      <a:pt x="2339" y="4692"/>
                    </a:cubicBezTo>
                    <a:cubicBezTo>
                      <a:pt x="3144" y="5672"/>
                      <a:pt x="3848" y="6281"/>
                      <a:pt x="4393" y="7706"/>
                    </a:cubicBezTo>
                    <a:cubicBezTo>
                      <a:pt x="4483" y="7942"/>
                      <a:pt x="4560" y="8177"/>
                      <a:pt x="4625" y="8405"/>
                    </a:cubicBezTo>
                    <a:cubicBezTo>
                      <a:pt x="5300" y="10715"/>
                      <a:pt x="4869" y="12433"/>
                      <a:pt x="4848" y="12523"/>
                    </a:cubicBezTo>
                    <a:lnTo>
                      <a:pt x="6533" y="12462"/>
                    </a:lnTo>
                    <a:cubicBezTo>
                      <a:pt x="6515" y="12415"/>
                      <a:pt x="6143" y="11486"/>
                      <a:pt x="5788" y="10256"/>
                    </a:cubicBezTo>
                    <a:cubicBezTo>
                      <a:pt x="5660" y="9825"/>
                      <a:pt x="5538" y="9361"/>
                      <a:pt x="5437" y="8900"/>
                    </a:cubicBezTo>
                    <a:cubicBezTo>
                      <a:pt x="5025" y="7009"/>
                      <a:pt x="5457" y="6017"/>
                      <a:pt x="5834" y="5851"/>
                    </a:cubicBezTo>
                    <a:cubicBezTo>
                      <a:pt x="6397" y="5594"/>
                      <a:pt x="7218" y="5923"/>
                      <a:pt x="8456" y="6739"/>
                    </a:cubicBezTo>
                    <a:cubicBezTo>
                      <a:pt x="9977" y="7758"/>
                      <a:pt x="11655" y="9272"/>
                      <a:pt x="11743" y="9351"/>
                    </a:cubicBezTo>
                    <a:lnTo>
                      <a:pt x="12417" y="8012"/>
                    </a:lnTo>
                    <a:cubicBezTo>
                      <a:pt x="12268" y="7915"/>
                      <a:pt x="9414" y="6069"/>
                      <a:pt x="8390" y="5388"/>
                    </a:cubicBezTo>
                    <a:cubicBezTo>
                      <a:pt x="7335" y="4689"/>
                      <a:pt x="6291" y="3763"/>
                      <a:pt x="4941" y="2846"/>
                    </a:cubicBezTo>
                    <a:cubicBezTo>
                      <a:pt x="3462" y="1844"/>
                      <a:pt x="1575" y="93"/>
                      <a:pt x="1474" y="0"/>
                    </a:cubicBezTo>
                    <a:lnTo>
                      <a:pt x="824" y="1251"/>
                    </a:lnTo>
                    <a:lnTo>
                      <a:pt x="4093" y="39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1" name="Freeform 153"/>
              <p:cNvSpPr>
                <a:spLocks/>
              </p:cNvSpPr>
              <p:nvPr/>
            </p:nvSpPr>
            <p:spPr bwMode="auto">
              <a:xfrm>
                <a:off x="9736149" y="2478094"/>
                <a:ext cx="31750" cy="31750"/>
              </a:xfrm>
              <a:custGeom>
                <a:avLst/>
                <a:gdLst>
                  <a:gd name="T0" fmla="*/ 149 w 3630"/>
                  <a:gd name="T1" fmla="*/ 2294 h 3611"/>
                  <a:gd name="T2" fmla="*/ 1973 w 3630"/>
                  <a:gd name="T3" fmla="*/ 3536 h 3611"/>
                  <a:gd name="T4" fmla="*/ 3541 w 3630"/>
                  <a:gd name="T5" fmla="*/ 1652 h 3611"/>
                  <a:gd name="T6" fmla="*/ 3478 w 3630"/>
                  <a:gd name="T7" fmla="*/ 1316 h 3611"/>
                  <a:gd name="T8" fmla="*/ 1661 w 3630"/>
                  <a:gd name="T9" fmla="*/ 78 h 3611"/>
                  <a:gd name="T10" fmla="*/ 88 w 3630"/>
                  <a:gd name="T11" fmla="*/ 1963 h 3611"/>
                  <a:gd name="T12" fmla="*/ 149 w 3630"/>
                  <a:gd name="T13" fmla="*/ 2294 h 3611"/>
                </a:gdLst>
                <a:ahLst/>
                <a:cxnLst>
                  <a:cxn ang="0">
                    <a:pos x="T0" y="T1"/>
                  </a:cxn>
                  <a:cxn ang="0">
                    <a:pos x="T2" y="T3"/>
                  </a:cxn>
                  <a:cxn ang="0">
                    <a:pos x="T4" y="T5"/>
                  </a:cxn>
                  <a:cxn ang="0">
                    <a:pos x="T6" y="T7"/>
                  </a:cxn>
                  <a:cxn ang="0">
                    <a:pos x="T8" y="T9"/>
                  </a:cxn>
                  <a:cxn ang="0">
                    <a:pos x="T10" y="T11"/>
                  </a:cxn>
                  <a:cxn ang="0">
                    <a:pos x="T12" y="T13"/>
                  </a:cxn>
                </a:cxnLst>
                <a:rect l="0" t="0" r="r" b="b"/>
                <a:pathLst>
                  <a:path w="3630" h="3611">
                    <a:moveTo>
                      <a:pt x="149" y="2294"/>
                    </a:moveTo>
                    <a:cubicBezTo>
                      <a:pt x="381" y="3075"/>
                      <a:pt x="1134" y="3611"/>
                      <a:pt x="1973" y="3536"/>
                    </a:cubicBezTo>
                    <a:cubicBezTo>
                      <a:pt x="2929" y="3448"/>
                      <a:pt x="3630" y="2605"/>
                      <a:pt x="3541" y="1652"/>
                    </a:cubicBezTo>
                    <a:cubicBezTo>
                      <a:pt x="3532" y="1535"/>
                      <a:pt x="3510" y="1424"/>
                      <a:pt x="3478" y="1316"/>
                    </a:cubicBezTo>
                    <a:cubicBezTo>
                      <a:pt x="3251" y="538"/>
                      <a:pt x="2502" y="0"/>
                      <a:pt x="1661" y="78"/>
                    </a:cubicBezTo>
                    <a:cubicBezTo>
                      <a:pt x="705" y="166"/>
                      <a:pt x="0" y="1012"/>
                      <a:pt x="88" y="1963"/>
                    </a:cubicBezTo>
                    <a:cubicBezTo>
                      <a:pt x="99" y="2076"/>
                      <a:pt x="120" y="2188"/>
                      <a:pt x="149" y="2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2" name="Freeform 154"/>
              <p:cNvSpPr>
                <a:spLocks/>
              </p:cNvSpPr>
              <p:nvPr/>
            </p:nvSpPr>
            <p:spPr bwMode="auto">
              <a:xfrm>
                <a:off x="9931411" y="2386019"/>
                <a:ext cx="82550" cy="82550"/>
              </a:xfrm>
              <a:custGeom>
                <a:avLst/>
                <a:gdLst>
                  <a:gd name="T0" fmla="*/ 6011 w 9602"/>
                  <a:gd name="T1" fmla="*/ 8928 h 9595"/>
                  <a:gd name="T2" fmla="*/ 8935 w 9602"/>
                  <a:gd name="T3" fmla="*/ 3587 h 9595"/>
                  <a:gd name="T4" fmla="*/ 3600 w 9602"/>
                  <a:gd name="T5" fmla="*/ 665 h 9595"/>
                  <a:gd name="T6" fmla="*/ 665 w 9602"/>
                  <a:gd name="T7" fmla="*/ 6003 h 9595"/>
                  <a:gd name="T8" fmla="*/ 6011 w 9602"/>
                  <a:gd name="T9" fmla="*/ 8928 h 9595"/>
                </a:gdLst>
                <a:ahLst/>
                <a:cxnLst>
                  <a:cxn ang="0">
                    <a:pos x="T0" y="T1"/>
                  </a:cxn>
                  <a:cxn ang="0">
                    <a:pos x="T2" y="T3"/>
                  </a:cxn>
                  <a:cxn ang="0">
                    <a:pos x="T4" y="T5"/>
                  </a:cxn>
                  <a:cxn ang="0">
                    <a:pos x="T6" y="T7"/>
                  </a:cxn>
                  <a:cxn ang="0">
                    <a:pos x="T8" y="T9"/>
                  </a:cxn>
                </a:cxnLst>
                <a:rect l="0" t="0" r="r" b="b"/>
                <a:pathLst>
                  <a:path w="9602" h="9595">
                    <a:moveTo>
                      <a:pt x="6011" y="8928"/>
                    </a:moveTo>
                    <a:cubicBezTo>
                      <a:pt x="8288" y="8263"/>
                      <a:pt x="9602" y="5871"/>
                      <a:pt x="8935" y="3587"/>
                    </a:cubicBezTo>
                    <a:cubicBezTo>
                      <a:pt x="8267" y="1305"/>
                      <a:pt x="5878" y="0"/>
                      <a:pt x="3600" y="665"/>
                    </a:cubicBezTo>
                    <a:cubicBezTo>
                      <a:pt x="1313" y="1333"/>
                      <a:pt x="0" y="3720"/>
                      <a:pt x="665" y="6003"/>
                    </a:cubicBezTo>
                    <a:cubicBezTo>
                      <a:pt x="1335" y="8285"/>
                      <a:pt x="3727" y="9595"/>
                      <a:pt x="6011" y="8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3" name="Freeform 155"/>
              <p:cNvSpPr>
                <a:spLocks/>
              </p:cNvSpPr>
              <p:nvPr/>
            </p:nvSpPr>
            <p:spPr bwMode="auto">
              <a:xfrm>
                <a:off x="9674236" y="2424119"/>
                <a:ext cx="177800" cy="171450"/>
              </a:xfrm>
              <a:custGeom>
                <a:avLst/>
                <a:gdLst>
                  <a:gd name="T0" fmla="*/ 13844 w 20578"/>
                  <a:gd name="T1" fmla="*/ 13824 h 19955"/>
                  <a:gd name="T2" fmla="*/ 19753 w 20578"/>
                  <a:gd name="T3" fmla="*/ 17124 h 19955"/>
                  <a:gd name="T4" fmla="*/ 20578 w 20578"/>
                  <a:gd name="T5" fmla="*/ 15521 h 19955"/>
                  <a:gd name="T6" fmla="*/ 16610 w 20578"/>
                  <a:gd name="T7" fmla="*/ 12440 h 19955"/>
                  <a:gd name="T8" fmla="*/ 13023 w 20578"/>
                  <a:gd name="T9" fmla="*/ 7744 h 19955"/>
                  <a:gd name="T10" fmla="*/ 12320 w 20578"/>
                  <a:gd name="T11" fmla="*/ 5836 h 19955"/>
                  <a:gd name="T12" fmla="*/ 11847 w 20578"/>
                  <a:gd name="T13" fmla="*/ 0 h 19955"/>
                  <a:gd name="T14" fmla="*/ 9128 w 20578"/>
                  <a:gd name="T15" fmla="*/ 248 h 19955"/>
                  <a:gd name="T16" fmla="*/ 11105 w 20578"/>
                  <a:gd name="T17" fmla="*/ 5496 h 19955"/>
                  <a:gd name="T18" fmla="*/ 11220 w 20578"/>
                  <a:gd name="T19" fmla="*/ 5904 h 19955"/>
                  <a:gd name="T20" fmla="*/ 10861 w 20578"/>
                  <a:gd name="T21" fmla="*/ 10877 h 19955"/>
                  <a:gd name="T22" fmla="*/ 6529 w 20578"/>
                  <a:gd name="T23" fmla="*/ 9669 h 19955"/>
                  <a:gd name="T24" fmla="*/ 969 w 20578"/>
                  <a:gd name="T25" fmla="*/ 5746 h 19955"/>
                  <a:gd name="T26" fmla="*/ 0 w 20578"/>
                  <a:gd name="T27" fmla="*/ 7976 h 19955"/>
                  <a:gd name="T28" fmla="*/ 6754 w 20578"/>
                  <a:gd name="T29" fmla="*/ 11853 h 19955"/>
                  <a:gd name="T30" fmla="*/ 12563 w 20578"/>
                  <a:gd name="T31" fmla="*/ 15661 h 19955"/>
                  <a:gd name="T32" fmla="*/ 18431 w 20578"/>
                  <a:gd name="T33" fmla="*/ 19955 h 19955"/>
                  <a:gd name="T34" fmla="*/ 19369 w 20578"/>
                  <a:gd name="T35" fmla="*/ 17870 h 19955"/>
                  <a:gd name="T36" fmla="*/ 13844 w 20578"/>
                  <a:gd name="T37" fmla="*/ 13824 h 19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78" h="19955">
                    <a:moveTo>
                      <a:pt x="13844" y="13824"/>
                    </a:moveTo>
                    <a:lnTo>
                      <a:pt x="19753" y="17124"/>
                    </a:lnTo>
                    <a:lnTo>
                      <a:pt x="20578" y="15521"/>
                    </a:lnTo>
                    <a:cubicBezTo>
                      <a:pt x="20451" y="15444"/>
                      <a:pt x="17998" y="13952"/>
                      <a:pt x="16610" y="12440"/>
                    </a:cubicBezTo>
                    <a:cubicBezTo>
                      <a:pt x="15223" y="10929"/>
                      <a:pt x="14027" y="10000"/>
                      <a:pt x="13023" y="7744"/>
                    </a:cubicBezTo>
                    <a:cubicBezTo>
                      <a:pt x="12730" y="7088"/>
                      <a:pt x="12498" y="6450"/>
                      <a:pt x="12320" y="5836"/>
                    </a:cubicBezTo>
                    <a:cubicBezTo>
                      <a:pt x="11357" y="2539"/>
                      <a:pt x="11824" y="128"/>
                      <a:pt x="11847" y="0"/>
                    </a:cubicBezTo>
                    <a:lnTo>
                      <a:pt x="9128" y="248"/>
                    </a:lnTo>
                    <a:cubicBezTo>
                      <a:pt x="9189" y="374"/>
                      <a:pt x="10318" y="2798"/>
                      <a:pt x="11105" y="5496"/>
                    </a:cubicBezTo>
                    <a:cubicBezTo>
                      <a:pt x="11145" y="5632"/>
                      <a:pt x="11182" y="5769"/>
                      <a:pt x="11220" y="5904"/>
                    </a:cubicBezTo>
                    <a:cubicBezTo>
                      <a:pt x="12058" y="8936"/>
                      <a:pt x="11438" y="10571"/>
                      <a:pt x="10861" y="10877"/>
                    </a:cubicBezTo>
                    <a:cubicBezTo>
                      <a:pt x="9962" y="11351"/>
                      <a:pt x="8602" y="10888"/>
                      <a:pt x="6529" y="9669"/>
                    </a:cubicBezTo>
                    <a:cubicBezTo>
                      <a:pt x="3970" y="8174"/>
                      <a:pt x="1122" y="5868"/>
                      <a:pt x="969" y="5746"/>
                    </a:cubicBezTo>
                    <a:lnTo>
                      <a:pt x="0" y="7976"/>
                    </a:lnTo>
                    <a:cubicBezTo>
                      <a:pt x="254" y="8118"/>
                      <a:pt x="5034" y="10852"/>
                      <a:pt x="6754" y="11853"/>
                    </a:cubicBezTo>
                    <a:cubicBezTo>
                      <a:pt x="8528" y="12891"/>
                      <a:pt x="10293" y="14293"/>
                      <a:pt x="12563" y="15661"/>
                    </a:cubicBezTo>
                    <a:cubicBezTo>
                      <a:pt x="15054" y="17158"/>
                      <a:pt x="18260" y="19816"/>
                      <a:pt x="18431" y="19955"/>
                    </a:cubicBezTo>
                    <a:lnTo>
                      <a:pt x="19369" y="17870"/>
                    </a:lnTo>
                    <a:lnTo>
                      <a:pt x="13844" y="13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4" name="Freeform 156"/>
              <p:cNvSpPr>
                <a:spLocks/>
              </p:cNvSpPr>
              <p:nvPr/>
            </p:nvSpPr>
            <p:spPr bwMode="auto">
              <a:xfrm>
                <a:off x="9794886" y="2271719"/>
                <a:ext cx="363538" cy="434976"/>
              </a:xfrm>
              <a:custGeom>
                <a:avLst/>
                <a:gdLst>
                  <a:gd name="T0" fmla="*/ 14624 w 42202"/>
                  <a:gd name="T1" fmla="*/ 35625 h 50558"/>
                  <a:gd name="T2" fmla="*/ 5579 w 42202"/>
                  <a:gd name="T3" fmla="*/ 48856 h 50558"/>
                  <a:gd name="T4" fmla="*/ 9236 w 42202"/>
                  <a:gd name="T5" fmla="*/ 50558 h 50558"/>
                  <a:gd name="T6" fmla="*/ 19238 w 42202"/>
                  <a:gd name="T7" fmla="*/ 38696 h 50558"/>
                  <a:gd name="T8" fmla="*/ 29198 w 42202"/>
                  <a:gd name="T9" fmla="*/ 24645 h 50558"/>
                  <a:gd name="T10" fmla="*/ 42202 w 42202"/>
                  <a:gd name="T11" fmla="*/ 7840 h 50558"/>
                  <a:gd name="T12" fmla="*/ 37010 w 42202"/>
                  <a:gd name="T13" fmla="*/ 5295 h 50558"/>
                  <a:gd name="T14" fmla="*/ 27742 w 42202"/>
                  <a:gd name="T15" fmla="*/ 19396 h 50558"/>
                  <a:gd name="T16" fmla="*/ 18846 w 42202"/>
                  <a:gd name="T17" fmla="*/ 26114 h 50558"/>
                  <a:gd name="T18" fmla="*/ 14421 w 42202"/>
                  <a:gd name="T19" fmla="*/ 19863 h 50558"/>
                  <a:gd name="T20" fmla="*/ 13492 w 42202"/>
                  <a:gd name="T21" fmla="*/ 14975 h 50558"/>
                  <a:gd name="T22" fmla="*/ 13190 w 42202"/>
                  <a:gd name="T23" fmla="*/ 0 h 50558"/>
                  <a:gd name="T24" fmla="*/ 6682 w 42202"/>
                  <a:gd name="T25" fmla="*/ 1902 h 50558"/>
                  <a:gd name="T26" fmla="*/ 9569 w 42202"/>
                  <a:gd name="T27" fmla="*/ 8789 h 50558"/>
                  <a:gd name="T28" fmla="*/ 11015 w 42202"/>
                  <a:gd name="T29" fmla="*/ 20852 h 50558"/>
                  <a:gd name="T30" fmla="*/ 6988 w 42202"/>
                  <a:gd name="T31" fmla="*/ 34945 h 50558"/>
                  <a:gd name="T32" fmla="*/ 0 w 42202"/>
                  <a:gd name="T33" fmla="*/ 46492 h 50558"/>
                  <a:gd name="T34" fmla="*/ 3821 w 42202"/>
                  <a:gd name="T35" fmla="*/ 47918 h 50558"/>
                  <a:gd name="T36" fmla="*/ 14624 w 42202"/>
                  <a:gd name="T37" fmla="*/ 35625 h 50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02" h="50558">
                    <a:moveTo>
                      <a:pt x="14624" y="35625"/>
                    </a:moveTo>
                    <a:lnTo>
                      <a:pt x="5579" y="48856"/>
                    </a:lnTo>
                    <a:lnTo>
                      <a:pt x="9236" y="50558"/>
                    </a:lnTo>
                    <a:cubicBezTo>
                      <a:pt x="9518" y="50249"/>
                      <a:pt x="14854" y="44413"/>
                      <a:pt x="19238" y="38696"/>
                    </a:cubicBezTo>
                    <a:cubicBezTo>
                      <a:pt x="23231" y="33490"/>
                      <a:pt x="26042" y="28657"/>
                      <a:pt x="29198" y="24645"/>
                    </a:cubicBezTo>
                    <a:cubicBezTo>
                      <a:pt x="32255" y="20765"/>
                      <a:pt x="41705" y="8487"/>
                      <a:pt x="42202" y="7840"/>
                    </a:cubicBezTo>
                    <a:lnTo>
                      <a:pt x="37010" y="5295"/>
                    </a:lnTo>
                    <a:cubicBezTo>
                      <a:pt x="36777" y="5708"/>
                      <a:pt x="32285" y="13612"/>
                      <a:pt x="27742" y="19396"/>
                    </a:cubicBezTo>
                    <a:cubicBezTo>
                      <a:pt x="24059" y="24087"/>
                      <a:pt x="21339" y="26394"/>
                      <a:pt x="18846" y="26114"/>
                    </a:cubicBezTo>
                    <a:cubicBezTo>
                      <a:pt x="17615" y="25979"/>
                      <a:pt x="15659" y="24106"/>
                      <a:pt x="14421" y="19863"/>
                    </a:cubicBezTo>
                    <a:cubicBezTo>
                      <a:pt x="14018" y="18490"/>
                      <a:pt x="13693" y="16869"/>
                      <a:pt x="13492" y="14975"/>
                    </a:cubicBezTo>
                    <a:cubicBezTo>
                      <a:pt x="12710" y="7705"/>
                      <a:pt x="13167" y="387"/>
                      <a:pt x="13190" y="0"/>
                    </a:cubicBezTo>
                    <a:lnTo>
                      <a:pt x="6682" y="1902"/>
                    </a:lnTo>
                    <a:cubicBezTo>
                      <a:pt x="6763" y="2027"/>
                      <a:pt x="8303" y="4452"/>
                      <a:pt x="9569" y="8789"/>
                    </a:cubicBezTo>
                    <a:cubicBezTo>
                      <a:pt x="10492" y="11955"/>
                      <a:pt x="11231" y="16075"/>
                      <a:pt x="11015" y="20852"/>
                    </a:cubicBezTo>
                    <a:cubicBezTo>
                      <a:pt x="10735" y="26976"/>
                      <a:pt x="8817" y="30190"/>
                      <a:pt x="6988" y="34945"/>
                    </a:cubicBezTo>
                    <a:cubicBezTo>
                      <a:pt x="5164" y="39695"/>
                      <a:pt x="257" y="46151"/>
                      <a:pt x="0" y="46492"/>
                    </a:cubicBezTo>
                    <a:lnTo>
                      <a:pt x="3821" y="47918"/>
                    </a:lnTo>
                    <a:lnTo>
                      <a:pt x="14624" y="35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5" name="Freeform 157"/>
              <p:cNvSpPr>
                <a:spLocks/>
              </p:cNvSpPr>
              <p:nvPr/>
            </p:nvSpPr>
            <p:spPr bwMode="auto">
              <a:xfrm>
                <a:off x="10802950" y="3205171"/>
                <a:ext cx="47625" cy="50800"/>
              </a:xfrm>
              <a:custGeom>
                <a:avLst/>
                <a:gdLst>
                  <a:gd name="T0" fmla="*/ 375 w 5577"/>
                  <a:gd name="T1" fmla="*/ 1910 h 5925"/>
                  <a:gd name="T2" fmla="*/ 740 w 5577"/>
                  <a:gd name="T3" fmla="*/ 4604 h 5925"/>
                  <a:gd name="T4" fmla="*/ 4437 w 5577"/>
                  <a:gd name="T5" fmla="*/ 5017 h 5925"/>
                  <a:gd name="T6" fmla="*/ 5203 w 5577"/>
                  <a:gd name="T7" fmla="*/ 4015 h 5925"/>
                  <a:gd name="T8" fmla="*/ 4840 w 5577"/>
                  <a:gd name="T9" fmla="*/ 1319 h 5925"/>
                  <a:gd name="T10" fmla="*/ 1143 w 5577"/>
                  <a:gd name="T11" fmla="*/ 907 h 5925"/>
                  <a:gd name="T12" fmla="*/ 375 w 5577"/>
                  <a:gd name="T13" fmla="*/ 1910 h 5925"/>
                </a:gdLst>
                <a:ahLst/>
                <a:cxnLst>
                  <a:cxn ang="0">
                    <a:pos x="T0" y="T1"/>
                  </a:cxn>
                  <a:cxn ang="0">
                    <a:pos x="T2" y="T3"/>
                  </a:cxn>
                  <a:cxn ang="0">
                    <a:pos x="T4" y="T5"/>
                  </a:cxn>
                  <a:cxn ang="0">
                    <a:pos x="T6" y="T7"/>
                  </a:cxn>
                  <a:cxn ang="0">
                    <a:pos x="T8" y="T9"/>
                  </a:cxn>
                  <a:cxn ang="0">
                    <a:pos x="T10" y="T11"/>
                  </a:cxn>
                  <a:cxn ang="0">
                    <a:pos x="T12" y="T13"/>
                  </a:cxn>
                </a:cxnLst>
                <a:rect l="0" t="0" r="r" b="b"/>
                <a:pathLst>
                  <a:path w="5577" h="5925">
                    <a:moveTo>
                      <a:pt x="375" y="1910"/>
                    </a:moveTo>
                    <a:cubicBezTo>
                      <a:pt x="0" y="2778"/>
                      <a:pt x="106" y="3821"/>
                      <a:pt x="740" y="4604"/>
                    </a:cubicBezTo>
                    <a:cubicBezTo>
                      <a:pt x="1646" y="5745"/>
                      <a:pt x="3298" y="5925"/>
                      <a:pt x="4437" y="5017"/>
                    </a:cubicBezTo>
                    <a:cubicBezTo>
                      <a:pt x="4779" y="4741"/>
                      <a:pt x="5037" y="4394"/>
                      <a:pt x="5203" y="4015"/>
                    </a:cubicBezTo>
                    <a:cubicBezTo>
                      <a:pt x="5577" y="3148"/>
                      <a:pt x="5472" y="2104"/>
                      <a:pt x="4840" y="1319"/>
                    </a:cubicBezTo>
                    <a:cubicBezTo>
                      <a:pt x="3930" y="179"/>
                      <a:pt x="2273" y="0"/>
                      <a:pt x="1143" y="907"/>
                    </a:cubicBezTo>
                    <a:cubicBezTo>
                      <a:pt x="798" y="1184"/>
                      <a:pt x="541" y="1531"/>
                      <a:pt x="375" y="19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6" name="Freeform 158"/>
              <p:cNvSpPr>
                <a:spLocks/>
              </p:cNvSpPr>
              <p:nvPr/>
            </p:nvSpPr>
            <p:spPr bwMode="auto">
              <a:xfrm>
                <a:off x="10937888" y="3368684"/>
                <a:ext cx="23813" cy="26988"/>
              </a:xfrm>
              <a:custGeom>
                <a:avLst/>
                <a:gdLst>
                  <a:gd name="T0" fmla="*/ 645 w 2748"/>
                  <a:gd name="T1" fmla="*/ 406 h 2987"/>
                  <a:gd name="T2" fmla="*/ 175 w 2748"/>
                  <a:gd name="T3" fmla="*/ 972 h 2987"/>
                  <a:gd name="T4" fmla="*/ 277 w 2748"/>
                  <a:gd name="T5" fmla="*/ 2221 h 2987"/>
                  <a:gd name="T6" fmla="*/ 2101 w 2748"/>
                  <a:gd name="T7" fmla="*/ 2582 h 2987"/>
                  <a:gd name="T8" fmla="*/ 2581 w 2748"/>
                  <a:gd name="T9" fmla="*/ 2011 h 2987"/>
                  <a:gd name="T10" fmla="*/ 2464 w 2748"/>
                  <a:gd name="T11" fmla="*/ 762 h 2987"/>
                  <a:gd name="T12" fmla="*/ 645 w 2748"/>
                  <a:gd name="T13" fmla="*/ 406 h 2987"/>
                </a:gdLst>
                <a:ahLst/>
                <a:cxnLst>
                  <a:cxn ang="0">
                    <a:pos x="T0" y="T1"/>
                  </a:cxn>
                  <a:cxn ang="0">
                    <a:pos x="T2" y="T3"/>
                  </a:cxn>
                  <a:cxn ang="0">
                    <a:pos x="T4" y="T5"/>
                  </a:cxn>
                  <a:cxn ang="0">
                    <a:pos x="T6" y="T7"/>
                  </a:cxn>
                  <a:cxn ang="0">
                    <a:pos x="T8" y="T9"/>
                  </a:cxn>
                  <a:cxn ang="0">
                    <a:pos x="T10" y="T11"/>
                  </a:cxn>
                  <a:cxn ang="0">
                    <a:pos x="T12" y="T13"/>
                  </a:cxn>
                </a:cxnLst>
                <a:rect l="0" t="0" r="r" b="b"/>
                <a:pathLst>
                  <a:path w="2748" h="2987">
                    <a:moveTo>
                      <a:pt x="645" y="406"/>
                    </a:moveTo>
                    <a:cubicBezTo>
                      <a:pt x="428" y="548"/>
                      <a:pt x="268" y="749"/>
                      <a:pt x="175" y="972"/>
                    </a:cubicBezTo>
                    <a:cubicBezTo>
                      <a:pt x="0" y="1366"/>
                      <a:pt x="27" y="1835"/>
                      <a:pt x="277" y="2221"/>
                    </a:cubicBezTo>
                    <a:cubicBezTo>
                      <a:pt x="683" y="2823"/>
                      <a:pt x="1503" y="2987"/>
                      <a:pt x="2101" y="2582"/>
                    </a:cubicBezTo>
                    <a:cubicBezTo>
                      <a:pt x="2322" y="2435"/>
                      <a:pt x="2482" y="2235"/>
                      <a:pt x="2581" y="2011"/>
                    </a:cubicBezTo>
                    <a:cubicBezTo>
                      <a:pt x="2748" y="1619"/>
                      <a:pt x="2723" y="1148"/>
                      <a:pt x="2464" y="762"/>
                    </a:cubicBezTo>
                    <a:cubicBezTo>
                      <a:pt x="2062" y="161"/>
                      <a:pt x="1242" y="0"/>
                      <a:pt x="645" y="4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7" name="Freeform 159"/>
              <p:cNvSpPr>
                <a:spLocks/>
              </p:cNvSpPr>
              <p:nvPr/>
            </p:nvSpPr>
            <p:spPr bwMode="auto">
              <a:xfrm>
                <a:off x="10860100" y="3335346"/>
                <a:ext cx="134938" cy="93663"/>
              </a:xfrm>
              <a:custGeom>
                <a:avLst/>
                <a:gdLst>
                  <a:gd name="T0" fmla="*/ 8788 w 15697"/>
                  <a:gd name="T1" fmla="*/ 2994 h 10853"/>
                  <a:gd name="T2" fmla="*/ 4331 w 15697"/>
                  <a:gd name="T3" fmla="*/ 3118 h 10853"/>
                  <a:gd name="T4" fmla="*/ 332 w 15697"/>
                  <a:gd name="T5" fmla="*/ 2144 h 10853"/>
                  <a:gd name="T6" fmla="*/ 266 w 15697"/>
                  <a:gd name="T7" fmla="*/ 3386 h 10853"/>
                  <a:gd name="T8" fmla="*/ 4833 w 15697"/>
                  <a:gd name="T9" fmla="*/ 5400 h 10853"/>
                  <a:gd name="T10" fmla="*/ 160 w 15697"/>
                  <a:gd name="T11" fmla="*/ 3984 h 10853"/>
                  <a:gd name="T12" fmla="*/ 0 w 15697"/>
                  <a:gd name="T13" fmla="*/ 5203 h 10853"/>
                  <a:gd name="T14" fmla="*/ 4362 w 15697"/>
                  <a:gd name="T15" fmla="*/ 7014 h 10853"/>
                  <a:gd name="T16" fmla="*/ 9360 w 15697"/>
                  <a:gd name="T17" fmla="*/ 8621 h 10853"/>
                  <a:gd name="T18" fmla="*/ 15431 w 15697"/>
                  <a:gd name="T19" fmla="*/ 10853 h 10853"/>
                  <a:gd name="T20" fmla="*/ 15697 w 15697"/>
                  <a:gd name="T21" fmla="*/ 9110 h 10853"/>
                  <a:gd name="T22" fmla="*/ 10744 w 15697"/>
                  <a:gd name="T23" fmla="*/ 7715 h 10853"/>
                  <a:gd name="T24" fmla="*/ 7980 w 15697"/>
                  <a:gd name="T25" fmla="*/ 5749 h 10853"/>
                  <a:gd name="T26" fmla="*/ 8060 w 15697"/>
                  <a:gd name="T27" fmla="*/ 5282 h 10853"/>
                  <a:gd name="T28" fmla="*/ 10728 w 15697"/>
                  <a:gd name="T29" fmla="*/ 3170 h 10853"/>
                  <a:gd name="T30" fmla="*/ 15048 w 15697"/>
                  <a:gd name="T31" fmla="*/ 1707 h 10853"/>
                  <a:gd name="T32" fmla="*/ 13898 w 15697"/>
                  <a:gd name="T33" fmla="*/ 0 h 10853"/>
                  <a:gd name="T34" fmla="*/ 8788 w 15697"/>
                  <a:gd name="T35" fmla="*/ 2994 h 10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97" h="10853">
                    <a:moveTo>
                      <a:pt x="8788" y="2994"/>
                    </a:moveTo>
                    <a:cubicBezTo>
                      <a:pt x="6988" y="3470"/>
                      <a:pt x="5877" y="3213"/>
                      <a:pt x="4331" y="3118"/>
                    </a:cubicBezTo>
                    <a:cubicBezTo>
                      <a:pt x="2780" y="3021"/>
                      <a:pt x="456" y="2189"/>
                      <a:pt x="332" y="2144"/>
                    </a:cubicBezTo>
                    <a:lnTo>
                      <a:pt x="266" y="3386"/>
                    </a:lnTo>
                    <a:lnTo>
                      <a:pt x="4833" y="5400"/>
                    </a:lnTo>
                    <a:lnTo>
                      <a:pt x="160" y="3984"/>
                    </a:lnTo>
                    <a:lnTo>
                      <a:pt x="0" y="5203"/>
                    </a:lnTo>
                    <a:cubicBezTo>
                      <a:pt x="117" y="5257"/>
                      <a:pt x="2300" y="6268"/>
                      <a:pt x="4362" y="7014"/>
                    </a:cubicBezTo>
                    <a:cubicBezTo>
                      <a:pt x="6243" y="7701"/>
                      <a:pt x="7902" y="8069"/>
                      <a:pt x="9360" y="8621"/>
                    </a:cubicBezTo>
                    <a:cubicBezTo>
                      <a:pt x="10765" y="9148"/>
                      <a:pt x="15197" y="10767"/>
                      <a:pt x="15431" y="10853"/>
                    </a:cubicBezTo>
                    <a:lnTo>
                      <a:pt x="15697" y="9110"/>
                    </a:lnTo>
                    <a:cubicBezTo>
                      <a:pt x="15555" y="9079"/>
                      <a:pt x="12846" y="8499"/>
                      <a:pt x="10744" y="7715"/>
                    </a:cubicBezTo>
                    <a:cubicBezTo>
                      <a:pt x="9051" y="7079"/>
                      <a:pt x="8125" y="6500"/>
                      <a:pt x="7980" y="5749"/>
                    </a:cubicBezTo>
                    <a:cubicBezTo>
                      <a:pt x="7956" y="5629"/>
                      <a:pt x="7980" y="5469"/>
                      <a:pt x="8060" y="5282"/>
                    </a:cubicBezTo>
                    <a:cubicBezTo>
                      <a:pt x="8307" y="4712"/>
                      <a:pt x="9090" y="3891"/>
                      <a:pt x="10728" y="3170"/>
                    </a:cubicBezTo>
                    <a:cubicBezTo>
                      <a:pt x="12767" y="2277"/>
                      <a:pt x="14933" y="1736"/>
                      <a:pt x="15048" y="1707"/>
                    </a:cubicBezTo>
                    <a:lnTo>
                      <a:pt x="13898" y="0"/>
                    </a:lnTo>
                    <a:cubicBezTo>
                      <a:pt x="13808" y="106"/>
                      <a:pt x="12129" y="2097"/>
                      <a:pt x="8788" y="29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8" name="Freeform 160"/>
              <p:cNvSpPr>
                <a:spLocks/>
              </p:cNvSpPr>
              <p:nvPr/>
            </p:nvSpPr>
            <p:spPr bwMode="auto">
              <a:xfrm>
                <a:off x="10623562" y="3292484"/>
                <a:ext cx="36513" cy="39688"/>
              </a:xfrm>
              <a:custGeom>
                <a:avLst/>
                <a:gdLst>
                  <a:gd name="T0" fmla="*/ 4018 w 4241"/>
                  <a:gd name="T1" fmla="*/ 3109 h 4566"/>
                  <a:gd name="T2" fmla="*/ 4121 w 4241"/>
                  <a:gd name="T3" fmla="*/ 1779 h 4566"/>
                  <a:gd name="T4" fmla="*/ 1610 w 4241"/>
                  <a:gd name="T5" fmla="*/ 282 h 4566"/>
                  <a:gd name="T6" fmla="*/ 222 w 4241"/>
                  <a:gd name="T7" fmla="*/ 1468 h 4566"/>
                  <a:gd name="T8" fmla="*/ 118 w 4241"/>
                  <a:gd name="T9" fmla="*/ 2796 h 4566"/>
                  <a:gd name="T10" fmla="*/ 2632 w 4241"/>
                  <a:gd name="T11" fmla="*/ 4288 h 4566"/>
                  <a:gd name="T12" fmla="*/ 4018 w 4241"/>
                  <a:gd name="T13" fmla="*/ 3109 h 4566"/>
                </a:gdLst>
                <a:ahLst/>
                <a:cxnLst>
                  <a:cxn ang="0">
                    <a:pos x="T0" y="T1"/>
                  </a:cxn>
                  <a:cxn ang="0">
                    <a:pos x="T2" y="T3"/>
                  </a:cxn>
                  <a:cxn ang="0">
                    <a:pos x="T4" y="T5"/>
                  </a:cxn>
                  <a:cxn ang="0">
                    <a:pos x="T6" y="T7"/>
                  </a:cxn>
                  <a:cxn ang="0">
                    <a:pos x="T8" y="T9"/>
                  </a:cxn>
                  <a:cxn ang="0">
                    <a:pos x="T10" y="T11"/>
                  </a:cxn>
                  <a:cxn ang="0">
                    <a:pos x="T12" y="T13"/>
                  </a:cxn>
                </a:cxnLst>
                <a:rect l="0" t="0" r="r" b="b"/>
                <a:pathLst>
                  <a:path w="4241" h="4566">
                    <a:moveTo>
                      <a:pt x="4018" y="3109"/>
                    </a:moveTo>
                    <a:cubicBezTo>
                      <a:pt x="4194" y="2703"/>
                      <a:pt x="4241" y="2241"/>
                      <a:pt x="4121" y="1779"/>
                    </a:cubicBezTo>
                    <a:cubicBezTo>
                      <a:pt x="3842" y="674"/>
                      <a:pt x="2717" y="0"/>
                      <a:pt x="1610" y="282"/>
                    </a:cubicBezTo>
                    <a:cubicBezTo>
                      <a:pt x="965" y="452"/>
                      <a:pt x="469" y="902"/>
                      <a:pt x="222" y="1468"/>
                    </a:cubicBezTo>
                    <a:cubicBezTo>
                      <a:pt x="50" y="1872"/>
                      <a:pt x="0" y="2334"/>
                      <a:pt x="118" y="2796"/>
                    </a:cubicBezTo>
                    <a:cubicBezTo>
                      <a:pt x="406" y="3905"/>
                      <a:pt x="1529" y="4566"/>
                      <a:pt x="2632" y="4288"/>
                    </a:cubicBezTo>
                    <a:cubicBezTo>
                      <a:pt x="3278" y="4124"/>
                      <a:pt x="3774" y="3673"/>
                      <a:pt x="4018" y="3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69" name="Freeform 161"/>
              <p:cNvSpPr>
                <a:spLocks/>
              </p:cNvSpPr>
              <p:nvPr/>
            </p:nvSpPr>
            <p:spPr bwMode="auto">
              <a:xfrm>
                <a:off x="10726750" y="3135321"/>
                <a:ext cx="182563" cy="292101"/>
              </a:xfrm>
              <a:custGeom>
                <a:avLst/>
                <a:gdLst>
                  <a:gd name="T0" fmla="*/ 6807 w 21317"/>
                  <a:gd name="T1" fmla="*/ 31288 h 33872"/>
                  <a:gd name="T2" fmla="*/ 9386 w 21317"/>
                  <a:gd name="T3" fmla="*/ 32174 h 33872"/>
                  <a:gd name="T4" fmla="*/ 12367 w 21317"/>
                  <a:gd name="T5" fmla="*/ 22361 h 33872"/>
                  <a:gd name="T6" fmla="*/ 10600 w 21317"/>
                  <a:gd name="T7" fmla="*/ 32587 h 33872"/>
                  <a:gd name="T8" fmla="*/ 13823 w 21317"/>
                  <a:gd name="T9" fmla="*/ 33872 h 33872"/>
                  <a:gd name="T10" fmla="*/ 15694 w 21317"/>
                  <a:gd name="T11" fmla="*/ 23015 h 33872"/>
                  <a:gd name="T12" fmla="*/ 18028 w 21317"/>
                  <a:gd name="T13" fmla="*/ 12753 h 33872"/>
                  <a:gd name="T14" fmla="*/ 21317 w 21317"/>
                  <a:gd name="T15" fmla="*/ 1414 h 33872"/>
                  <a:gd name="T16" fmla="*/ 17924 w 21317"/>
                  <a:gd name="T17" fmla="*/ 0 h 33872"/>
                  <a:gd name="T18" fmla="*/ 15981 w 21317"/>
                  <a:gd name="T19" fmla="*/ 10129 h 33872"/>
                  <a:gd name="T20" fmla="*/ 14928 w 21317"/>
                  <a:gd name="T21" fmla="*/ 13235 h 33872"/>
                  <a:gd name="T22" fmla="*/ 12529 w 21317"/>
                  <a:gd name="T23" fmla="*/ 16002 h 33872"/>
                  <a:gd name="T24" fmla="*/ 6898 w 21317"/>
                  <a:gd name="T25" fmla="*/ 10950 h 33872"/>
                  <a:gd name="T26" fmla="*/ 3230 w 21317"/>
                  <a:gd name="T27" fmla="*/ 2568 h 33872"/>
                  <a:gd name="T28" fmla="*/ 0 w 21317"/>
                  <a:gd name="T29" fmla="*/ 5162 h 33872"/>
                  <a:gd name="T30" fmla="*/ 6871 w 21317"/>
                  <a:gd name="T31" fmla="*/ 14854 h 33872"/>
                  <a:gd name="T32" fmla="*/ 7897 w 21317"/>
                  <a:gd name="T33" fmla="*/ 23748 h 33872"/>
                  <a:gd name="T34" fmla="*/ 6807 w 21317"/>
                  <a:gd name="T35" fmla="*/ 31288 h 3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17" h="33872">
                    <a:moveTo>
                      <a:pt x="6807" y="31288"/>
                    </a:moveTo>
                    <a:lnTo>
                      <a:pt x="9386" y="32174"/>
                    </a:lnTo>
                    <a:lnTo>
                      <a:pt x="12367" y="22361"/>
                    </a:lnTo>
                    <a:lnTo>
                      <a:pt x="10600" y="32587"/>
                    </a:lnTo>
                    <a:lnTo>
                      <a:pt x="13823" y="33872"/>
                    </a:lnTo>
                    <a:cubicBezTo>
                      <a:pt x="13861" y="33541"/>
                      <a:pt x="14554" y="27269"/>
                      <a:pt x="15694" y="23015"/>
                    </a:cubicBezTo>
                    <a:cubicBezTo>
                      <a:pt x="16731" y="19137"/>
                      <a:pt x="17185" y="15756"/>
                      <a:pt x="18028" y="12753"/>
                    </a:cubicBezTo>
                    <a:cubicBezTo>
                      <a:pt x="18850" y="9847"/>
                      <a:pt x="21191" y="1837"/>
                      <a:pt x="21317" y="1414"/>
                    </a:cubicBezTo>
                    <a:lnTo>
                      <a:pt x="17924" y="0"/>
                    </a:lnTo>
                    <a:cubicBezTo>
                      <a:pt x="17888" y="293"/>
                      <a:pt x="17194" y="5798"/>
                      <a:pt x="15981" y="10129"/>
                    </a:cubicBezTo>
                    <a:cubicBezTo>
                      <a:pt x="15638" y="11355"/>
                      <a:pt x="15293" y="12386"/>
                      <a:pt x="14928" y="13235"/>
                    </a:cubicBezTo>
                    <a:cubicBezTo>
                      <a:pt x="14245" y="14807"/>
                      <a:pt x="13489" y="15727"/>
                      <a:pt x="12529" y="16002"/>
                    </a:cubicBezTo>
                    <a:cubicBezTo>
                      <a:pt x="11571" y="16274"/>
                      <a:pt x="9177" y="15133"/>
                      <a:pt x="6898" y="10950"/>
                    </a:cubicBezTo>
                    <a:cubicBezTo>
                      <a:pt x="4756" y="7020"/>
                      <a:pt x="3306" y="2789"/>
                      <a:pt x="3230" y="2568"/>
                    </a:cubicBezTo>
                    <a:lnTo>
                      <a:pt x="0" y="5162"/>
                    </a:lnTo>
                    <a:cubicBezTo>
                      <a:pt x="225" y="5318"/>
                      <a:pt x="4517" y="8335"/>
                      <a:pt x="6871" y="14854"/>
                    </a:cubicBezTo>
                    <a:cubicBezTo>
                      <a:pt x="8145" y="18376"/>
                      <a:pt x="7820" y="20641"/>
                      <a:pt x="7897" y="23748"/>
                    </a:cubicBezTo>
                    <a:cubicBezTo>
                      <a:pt x="7980" y="26865"/>
                      <a:pt x="6866" y="31065"/>
                      <a:pt x="6807" y="31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0" name="Freeform 162"/>
              <p:cNvSpPr>
                <a:spLocks/>
              </p:cNvSpPr>
              <p:nvPr/>
            </p:nvSpPr>
            <p:spPr bwMode="auto">
              <a:xfrm>
                <a:off x="10550537" y="3225809"/>
                <a:ext cx="220663" cy="190500"/>
              </a:xfrm>
              <a:custGeom>
                <a:avLst/>
                <a:gdLst>
                  <a:gd name="T0" fmla="*/ 24626 w 25600"/>
                  <a:gd name="T1" fmla="*/ 19579 h 22210"/>
                  <a:gd name="T2" fmla="*/ 17370 w 25600"/>
                  <a:gd name="T3" fmla="*/ 15864 h 22210"/>
                  <a:gd name="T4" fmla="*/ 24931 w 25600"/>
                  <a:gd name="T5" fmla="*/ 18623 h 22210"/>
                  <a:gd name="T6" fmla="*/ 25600 w 25600"/>
                  <a:gd name="T7" fmla="*/ 16585 h 22210"/>
                  <a:gd name="T8" fmla="*/ 20348 w 25600"/>
                  <a:gd name="T9" fmla="*/ 13717 h 22210"/>
                  <a:gd name="T10" fmla="*/ 15249 w 25600"/>
                  <a:gd name="T11" fmla="*/ 8880 h 22210"/>
                  <a:gd name="T12" fmla="*/ 12399 w 25600"/>
                  <a:gd name="T13" fmla="*/ 0 h 22210"/>
                  <a:gd name="T14" fmla="*/ 9252 w 25600"/>
                  <a:gd name="T15" fmla="*/ 807 h 22210"/>
                  <a:gd name="T16" fmla="*/ 12787 w 25600"/>
                  <a:gd name="T17" fmla="*/ 7062 h 22210"/>
                  <a:gd name="T18" fmla="*/ 13634 w 25600"/>
                  <a:gd name="T19" fmla="*/ 12505 h 22210"/>
                  <a:gd name="T20" fmla="*/ 13300 w 25600"/>
                  <a:gd name="T21" fmla="*/ 12973 h 22210"/>
                  <a:gd name="T22" fmla="*/ 7989 w 25600"/>
                  <a:gd name="T23" fmla="*/ 12367 h 22210"/>
                  <a:gd name="T24" fmla="*/ 708 w 25600"/>
                  <a:gd name="T25" fmla="*/ 8803 h 22210"/>
                  <a:gd name="T26" fmla="*/ 0 w 25600"/>
                  <a:gd name="T27" fmla="*/ 11601 h 22210"/>
                  <a:gd name="T28" fmla="*/ 8666 w 25600"/>
                  <a:gd name="T29" fmla="*/ 14885 h 22210"/>
                  <a:gd name="T30" fmla="*/ 16211 w 25600"/>
                  <a:gd name="T31" fmla="*/ 18260 h 22210"/>
                  <a:gd name="T32" fmla="*/ 23916 w 25600"/>
                  <a:gd name="T33" fmla="*/ 22210 h 22210"/>
                  <a:gd name="T34" fmla="*/ 24626 w 25600"/>
                  <a:gd name="T35" fmla="*/ 19579 h 2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00" h="22210">
                    <a:moveTo>
                      <a:pt x="24626" y="19579"/>
                    </a:moveTo>
                    <a:lnTo>
                      <a:pt x="17370" y="15864"/>
                    </a:lnTo>
                    <a:lnTo>
                      <a:pt x="24931" y="18623"/>
                    </a:lnTo>
                    <a:lnTo>
                      <a:pt x="25600" y="16585"/>
                    </a:lnTo>
                    <a:cubicBezTo>
                      <a:pt x="25434" y="16519"/>
                      <a:pt x="22269" y="15237"/>
                      <a:pt x="20348" y="13717"/>
                    </a:cubicBezTo>
                    <a:cubicBezTo>
                      <a:pt x="18436" y="12207"/>
                      <a:pt x="16856" y="11344"/>
                      <a:pt x="15249" y="8880"/>
                    </a:cubicBezTo>
                    <a:cubicBezTo>
                      <a:pt x="12266" y="4332"/>
                      <a:pt x="12390" y="216"/>
                      <a:pt x="12399" y="0"/>
                    </a:cubicBezTo>
                    <a:lnTo>
                      <a:pt x="9252" y="807"/>
                    </a:lnTo>
                    <a:cubicBezTo>
                      <a:pt x="9358" y="960"/>
                      <a:pt x="11328" y="3870"/>
                      <a:pt x="12787" y="7062"/>
                    </a:cubicBezTo>
                    <a:cubicBezTo>
                      <a:pt x="14024" y="9783"/>
                      <a:pt x="14013" y="11636"/>
                      <a:pt x="13634" y="12505"/>
                    </a:cubicBezTo>
                    <a:cubicBezTo>
                      <a:pt x="13542" y="12723"/>
                      <a:pt x="13425" y="12878"/>
                      <a:pt x="13300" y="12973"/>
                    </a:cubicBezTo>
                    <a:cubicBezTo>
                      <a:pt x="12336" y="13693"/>
                      <a:pt x="10645" y="13406"/>
                      <a:pt x="7989" y="12367"/>
                    </a:cubicBezTo>
                    <a:cubicBezTo>
                      <a:pt x="4700" y="11084"/>
                      <a:pt x="909" y="8916"/>
                      <a:pt x="708" y="8803"/>
                    </a:cubicBezTo>
                    <a:lnTo>
                      <a:pt x="0" y="11601"/>
                    </a:lnTo>
                    <a:cubicBezTo>
                      <a:pt x="325" y="11724"/>
                      <a:pt x="6456" y="14039"/>
                      <a:pt x="8666" y="14885"/>
                    </a:cubicBezTo>
                    <a:cubicBezTo>
                      <a:pt x="10951" y="15769"/>
                      <a:pt x="13296" y="17083"/>
                      <a:pt x="16211" y="18260"/>
                    </a:cubicBezTo>
                    <a:cubicBezTo>
                      <a:pt x="19417" y="19547"/>
                      <a:pt x="23689" y="22076"/>
                      <a:pt x="23916" y="22210"/>
                    </a:cubicBezTo>
                    <a:lnTo>
                      <a:pt x="24626" y="195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1" name="Freeform 163"/>
              <p:cNvSpPr>
                <a:spLocks/>
              </p:cNvSpPr>
              <p:nvPr/>
            </p:nvSpPr>
            <p:spPr bwMode="auto">
              <a:xfrm>
                <a:off x="11128388" y="3546484"/>
                <a:ext cx="49213" cy="49213"/>
              </a:xfrm>
              <a:custGeom>
                <a:avLst/>
                <a:gdLst>
                  <a:gd name="T0" fmla="*/ 1847 w 5681"/>
                  <a:gd name="T1" fmla="*/ 5128 h 5678"/>
                  <a:gd name="T2" fmla="*/ 5133 w 5681"/>
                  <a:gd name="T3" fmla="*/ 3834 h 5678"/>
                  <a:gd name="T4" fmla="*/ 3835 w 5681"/>
                  <a:gd name="T5" fmla="*/ 548 h 5678"/>
                  <a:gd name="T6" fmla="*/ 548 w 5681"/>
                  <a:gd name="T7" fmla="*/ 1846 h 5678"/>
                  <a:gd name="T8" fmla="*/ 1847 w 5681"/>
                  <a:gd name="T9" fmla="*/ 5128 h 5678"/>
                </a:gdLst>
                <a:ahLst/>
                <a:cxnLst>
                  <a:cxn ang="0">
                    <a:pos x="T0" y="T1"/>
                  </a:cxn>
                  <a:cxn ang="0">
                    <a:pos x="T2" y="T3"/>
                  </a:cxn>
                  <a:cxn ang="0">
                    <a:pos x="T4" y="T5"/>
                  </a:cxn>
                  <a:cxn ang="0">
                    <a:pos x="T6" y="T7"/>
                  </a:cxn>
                  <a:cxn ang="0">
                    <a:pos x="T8" y="T9"/>
                  </a:cxn>
                </a:cxnLst>
                <a:rect l="0" t="0" r="r" b="b"/>
                <a:pathLst>
                  <a:path w="5681" h="5678">
                    <a:moveTo>
                      <a:pt x="1847" y="5128"/>
                    </a:moveTo>
                    <a:cubicBezTo>
                      <a:pt x="3116" y="5678"/>
                      <a:pt x="4585" y="5101"/>
                      <a:pt x="5133" y="3834"/>
                    </a:cubicBezTo>
                    <a:cubicBezTo>
                      <a:pt x="5681" y="2567"/>
                      <a:pt x="5102" y="1097"/>
                      <a:pt x="3835" y="548"/>
                    </a:cubicBezTo>
                    <a:cubicBezTo>
                      <a:pt x="2574" y="0"/>
                      <a:pt x="1098" y="579"/>
                      <a:pt x="548" y="1846"/>
                    </a:cubicBezTo>
                    <a:cubicBezTo>
                      <a:pt x="0" y="3113"/>
                      <a:pt x="589" y="4581"/>
                      <a:pt x="1847" y="5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2" name="Freeform 164"/>
              <p:cNvSpPr>
                <a:spLocks/>
              </p:cNvSpPr>
              <p:nvPr/>
            </p:nvSpPr>
            <p:spPr bwMode="auto">
              <a:xfrm>
                <a:off x="10941063" y="3513147"/>
                <a:ext cx="23813" cy="23813"/>
              </a:xfrm>
              <a:custGeom>
                <a:avLst/>
                <a:gdLst>
                  <a:gd name="T0" fmla="*/ 2629 w 2854"/>
                  <a:gd name="T1" fmla="*/ 1934 h 2817"/>
                  <a:gd name="T2" fmla="*/ 2712 w 2854"/>
                  <a:gd name="T3" fmla="*/ 1666 h 2817"/>
                  <a:gd name="T4" fmla="*/ 1678 w 2854"/>
                  <a:gd name="T5" fmla="*/ 121 h 2817"/>
                  <a:gd name="T6" fmla="*/ 224 w 2854"/>
                  <a:gd name="T7" fmla="*/ 885 h 2817"/>
                  <a:gd name="T8" fmla="*/ 140 w 2854"/>
                  <a:gd name="T9" fmla="*/ 1154 h 2817"/>
                  <a:gd name="T10" fmla="*/ 1170 w 2854"/>
                  <a:gd name="T11" fmla="*/ 2696 h 2817"/>
                  <a:gd name="T12" fmla="*/ 2629 w 2854"/>
                  <a:gd name="T13" fmla="*/ 1934 h 2817"/>
                </a:gdLst>
                <a:ahLst/>
                <a:cxnLst>
                  <a:cxn ang="0">
                    <a:pos x="T0" y="T1"/>
                  </a:cxn>
                  <a:cxn ang="0">
                    <a:pos x="T2" y="T3"/>
                  </a:cxn>
                  <a:cxn ang="0">
                    <a:pos x="T4" y="T5"/>
                  </a:cxn>
                  <a:cxn ang="0">
                    <a:pos x="T6" y="T7"/>
                  </a:cxn>
                  <a:cxn ang="0">
                    <a:pos x="T8" y="T9"/>
                  </a:cxn>
                  <a:cxn ang="0">
                    <a:pos x="T10" y="T11"/>
                  </a:cxn>
                  <a:cxn ang="0">
                    <a:pos x="T12" y="T13"/>
                  </a:cxn>
                </a:cxnLst>
                <a:rect l="0" t="0" r="r" b="b"/>
                <a:pathLst>
                  <a:path w="2854" h="2817">
                    <a:moveTo>
                      <a:pt x="2629" y="1934"/>
                    </a:moveTo>
                    <a:cubicBezTo>
                      <a:pt x="2667" y="1850"/>
                      <a:pt x="2696" y="1763"/>
                      <a:pt x="2712" y="1666"/>
                    </a:cubicBezTo>
                    <a:cubicBezTo>
                      <a:pt x="2854" y="953"/>
                      <a:pt x="2392" y="265"/>
                      <a:pt x="1678" y="121"/>
                    </a:cubicBezTo>
                    <a:cubicBezTo>
                      <a:pt x="1062" y="0"/>
                      <a:pt x="463" y="331"/>
                      <a:pt x="224" y="885"/>
                    </a:cubicBezTo>
                    <a:cubicBezTo>
                      <a:pt x="188" y="969"/>
                      <a:pt x="160" y="1057"/>
                      <a:pt x="140" y="1154"/>
                    </a:cubicBezTo>
                    <a:cubicBezTo>
                      <a:pt x="0" y="1864"/>
                      <a:pt x="460" y="2556"/>
                      <a:pt x="1170" y="2696"/>
                    </a:cubicBezTo>
                    <a:cubicBezTo>
                      <a:pt x="1790" y="2817"/>
                      <a:pt x="2388" y="2488"/>
                      <a:pt x="2629" y="1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3" name="Freeform 165"/>
              <p:cNvSpPr>
                <a:spLocks/>
              </p:cNvSpPr>
              <p:nvPr/>
            </p:nvSpPr>
            <p:spPr bwMode="auto">
              <a:xfrm>
                <a:off x="10656900" y="3438534"/>
                <a:ext cx="23813" cy="22225"/>
              </a:xfrm>
              <a:custGeom>
                <a:avLst/>
                <a:gdLst>
                  <a:gd name="T0" fmla="*/ 1314 w 2699"/>
                  <a:gd name="T1" fmla="*/ 2687 h 2698"/>
                  <a:gd name="T2" fmla="*/ 2573 w 2699"/>
                  <a:gd name="T3" fmla="*/ 1875 h 2698"/>
                  <a:gd name="T4" fmla="*/ 2685 w 2699"/>
                  <a:gd name="T5" fmla="*/ 1382 h 2698"/>
                  <a:gd name="T6" fmla="*/ 1380 w 2699"/>
                  <a:gd name="T7" fmla="*/ 18 h 2698"/>
                  <a:gd name="T8" fmla="*/ 124 w 2699"/>
                  <a:gd name="T9" fmla="*/ 814 h 2698"/>
                  <a:gd name="T10" fmla="*/ 16 w 2699"/>
                  <a:gd name="T11" fmla="*/ 1316 h 2698"/>
                  <a:gd name="T12" fmla="*/ 1314 w 2699"/>
                  <a:gd name="T13" fmla="*/ 2687 h 2698"/>
                </a:gdLst>
                <a:ahLst/>
                <a:cxnLst>
                  <a:cxn ang="0">
                    <a:pos x="T0" y="T1"/>
                  </a:cxn>
                  <a:cxn ang="0">
                    <a:pos x="T2" y="T3"/>
                  </a:cxn>
                  <a:cxn ang="0">
                    <a:pos x="T4" y="T5"/>
                  </a:cxn>
                  <a:cxn ang="0">
                    <a:pos x="T6" y="T7"/>
                  </a:cxn>
                  <a:cxn ang="0">
                    <a:pos x="T8" y="T9"/>
                  </a:cxn>
                  <a:cxn ang="0">
                    <a:pos x="T10" y="T11"/>
                  </a:cxn>
                  <a:cxn ang="0">
                    <a:pos x="T12" y="T13"/>
                  </a:cxn>
                </a:cxnLst>
                <a:rect l="0" t="0" r="r" b="b"/>
                <a:pathLst>
                  <a:path w="2699" h="2698">
                    <a:moveTo>
                      <a:pt x="1314" y="2687"/>
                    </a:moveTo>
                    <a:cubicBezTo>
                      <a:pt x="1874" y="2698"/>
                      <a:pt x="2365" y="2362"/>
                      <a:pt x="2573" y="1875"/>
                    </a:cubicBezTo>
                    <a:cubicBezTo>
                      <a:pt x="2640" y="1724"/>
                      <a:pt x="2678" y="1560"/>
                      <a:pt x="2685" y="1382"/>
                    </a:cubicBezTo>
                    <a:cubicBezTo>
                      <a:pt x="2699" y="647"/>
                      <a:pt x="2115" y="33"/>
                      <a:pt x="1380" y="18"/>
                    </a:cubicBezTo>
                    <a:cubicBezTo>
                      <a:pt x="819" y="0"/>
                      <a:pt x="334" y="331"/>
                      <a:pt x="124" y="814"/>
                    </a:cubicBezTo>
                    <a:cubicBezTo>
                      <a:pt x="57" y="967"/>
                      <a:pt x="20" y="1138"/>
                      <a:pt x="16" y="1316"/>
                    </a:cubicBezTo>
                    <a:cubicBezTo>
                      <a:pt x="0" y="2053"/>
                      <a:pt x="577" y="2662"/>
                      <a:pt x="1314" y="26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4" name="Freeform 166"/>
              <p:cNvSpPr>
                <a:spLocks/>
              </p:cNvSpPr>
              <p:nvPr/>
            </p:nvSpPr>
            <p:spPr bwMode="auto">
              <a:xfrm>
                <a:off x="10898200" y="3462347"/>
                <a:ext cx="117475" cy="144463"/>
              </a:xfrm>
              <a:custGeom>
                <a:avLst/>
                <a:gdLst>
                  <a:gd name="T0" fmla="*/ 8976 w 13514"/>
                  <a:gd name="T1" fmla="*/ 13315 h 16829"/>
                  <a:gd name="T2" fmla="*/ 11121 w 13514"/>
                  <a:gd name="T3" fmla="*/ 16829 h 16829"/>
                  <a:gd name="T4" fmla="*/ 12042 w 13514"/>
                  <a:gd name="T5" fmla="*/ 15997 h 16829"/>
                  <a:gd name="T6" fmla="*/ 10235 w 13514"/>
                  <a:gd name="T7" fmla="*/ 11356 h 16829"/>
                  <a:gd name="T8" fmla="*/ 12541 w 13514"/>
                  <a:gd name="T9" fmla="*/ 15654 h 16829"/>
                  <a:gd name="T10" fmla="*/ 13514 w 13514"/>
                  <a:gd name="T11" fmla="*/ 14908 h 16829"/>
                  <a:gd name="T12" fmla="*/ 11709 w 13514"/>
                  <a:gd name="T13" fmla="*/ 10537 h 16829"/>
                  <a:gd name="T14" fmla="*/ 9313 w 13514"/>
                  <a:gd name="T15" fmla="*/ 5875 h 16829"/>
                  <a:gd name="T16" fmla="*/ 6600 w 13514"/>
                  <a:gd name="T17" fmla="*/ 0 h 16829"/>
                  <a:gd name="T18" fmla="*/ 5176 w 13514"/>
                  <a:gd name="T19" fmla="*/ 1042 h 16829"/>
                  <a:gd name="T20" fmla="*/ 7692 w 13514"/>
                  <a:gd name="T21" fmla="*/ 5533 h 16829"/>
                  <a:gd name="T22" fmla="*/ 8354 w 13514"/>
                  <a:gd name="T23" fmla="*/ 8700 h 16829"/>
                  <a:gd name="T24" fmla="*/ 8260 w 13514"/>
                  <a:gd name="T25" fmla="*/ 8875 h 16829"/>
                  <a:gd name="T26" fmla="*/ 4493 w 13514"/>
                  <a:gd name="T27" fmla="*/ 8756 h 16829"/>
                  <a:gd name="T28" fmla="*/ 406 w 13514"/>
                  <a:gd name="T29" fmla="*/ 6732 h 16829"/>
                  <a:gd name="T30" fmla="*/ 0 w 13514"/>
                  <a:gd name="T31" fmla="*/ 8758 h 16829"/>
                  <a:gd name="T32" fmla="*/ 5730 w 13514"/>
                  <a:gd name="T33" fmla="*/ 10251 h 16829"/>
                  <a:gd name="T34" fmla="*/ 8976 w 13514"/>
                  <a:gd name="T35" fmla="*/ 13315 h 16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4" h="16829">
                    <a:moveTo>
                      <a:pt x="8976" y="13315"/>
                    </a:moveTo>
                    <a:cubicBezTo>
                      <a:pt x="10005" y="14482"/>
                      <a:pt x="11066" y="16712"/>
                      <a:pt x="11121" y="16829"/>
                    </a:cubicBezTo>
                    <a:lnTo>
                      <a:pt x="12042" y="15997"/>
                    </a:lnTo>
                    <a:lnTo>
                      <a:pt x="10235" y="11356"/>
                    </a:lnTo>
                    <a:lnTo>
                      <a:pt x="12541" y="15654"/>
                    </a:lnTo>
                    <a:lnTo>
                      <a:pt x="13514" y="14908"/>
                    </a:lnTo>
                    <a:cubicBezTo>
                      <a:pt x="13470" y="14787"/>
                      <a:pt x="12644" y="12528"/>
                      <a:pt x="11709" y="10537"/>
                    </a:cubicBezTo>
                    <a:cubicBezTo>
                      <a:pt x="10872" y="8729"/>
                      <a:pt x="9955" y="7289"/>
                      <a:pt x="9313" y="5875"/>
                    </a:cubicBezTo>
                    <a:cubicBezTo>
                      <a:pt x="8697" y="4505"/>
                      <a:pt x="6706" y="226"/>
                      <a:pt x="6600" y="0"/>
                    </a:cubicBezTo>
                    <a:lnTo>
                      <a:pt x="5176" y="1042"/>
                    </a:lnTo>
                    <a:cubicBezTo>
                      <a:pt x="5261" y="1163"/>
                      <a:pt x="6769" y="3490"/>
                      <a:pt x="7692" y="5533"/>
                    </a:cubicBezTo>
                    <a:cubicBezTo>
                      <a:pt x="8375" y="7043"/>
                      <a:pt x="8632" y="8055"/>
                      <a:pt x="8354" y="8700"/>
                    </a:cubicBezTo>
                    <a:cubicBezTo>
                      <a:pt x="8325" y="8763"/>
                      <a:pt x="8294" y="8819"/>
                      <a:pt x="8260" y="8875"/>
                    </a:cubicBezTo>
                    <a:cubicBezTo>
                      <a:pt x="7978" y="9286"/>
                      <a:pt x="6706" y="9617"/>
                      <a:pt x="4493" y="8756"/>
                    </a:cubicBezTo>
                    <a:cubicBezTo>
                      <a:pt x="2418" y="7944"/>
                      <a:pt x="505" y="6793"/>
                      <a:pt x="406" y="6732"/>
                    </a:cubicBezTo>
                    <a:lnTo>
                      <a:pt x="0" y="8758"/>
                    </a:lnTo>
                    <a:cubicBezTo>
                      <a:pt x="137" y="8745"/>
                      <a:pt x="2743" y="8524"/>
                      <a:pt x="5730" y="10251"/>
                    </a:cubicBezTo>
                    <a:cubicBezTo>
                      <a:pt x="7353" y="11186"/>
                      <a:pt x="7951" y="12158"/>
                      <a:pt x="8976" y="13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5" name="Freeform 167"/>
              <p:cNvSpPr>
                <a:spLocks/>
              </p:cNvSpPr>
              <p:nvPr/>
            </p:nvSpPr>
            <p:spPr bwMode="auto">
              <a:xfrm>
                <a:off x="10609275" y="3397259"/>
                <a:ext cx="130175" cy="138113"/>
              </a:xfrm>
              <a:custGeom>
                <a:avLst/>
                <a:gdLst>
                  <a:gd name="T0" fmla="*/ 13003 w 15041"/>
                  <a:gd name="T1" fmla="*/ 15876 h 15876"/>
                  <a:gd name="T2" fmla="*/ 13905 w 15041"/>
                  <a:gd name="T3" fmla="*/ 14370 h 15876"/>
                  <a:gd name="T4" fmla="*/ 10047 w 15041"/>
                  <a:gd name="T5" fmla="*/ 10785 h 15876"/>
                  <a:gd name="T6" fmla="*/ 14268 w 15041"/>
                  <a:gd name="T7" fmla="*/ 13831 h 15876"/>
                  <a:gd name="T8" fmla="*/ 15041 w 15041"/>
                  <a:gd name="T9" fmla="*/ 12677 h 15876"/>
                  <a:gd name="T10" fmla="*/ 12281 w 15041"/>
                  <a:gd name="T11" fmla="*/ 9978 h 15876"/>
                  <a:gd name="T12" fmla="*/ 9960 w 15041"/>
                  <a:gd name="T13" fmla="*/ 6074 h 15876"/>
                  <a:gd name="T14" fmla="*/ 9752 w 15041"/>
                  <a:gd name="T15" fmla="*/ 52 h 15876"/>
                  <a:gd name="T16" fmla="*/ 7651 w 15041"/>
                  <a:gd name="T17" fmla="*/ 0 h 15876"/>
                  <a:gd name="T18" fmla="*/ 8747 w 15041"/>
                  <a:gd name="T19" fmla="*/ 4507 h 15876"/>
                  <a:gd name="T20" fmla="*/ 8560 w 15041"/>
                  <a:gd name="T21" fmla="*/ 7631 h 15876"/>
                  <a:gd name="T22" fmla="*/ 8027 w 15041"/>
                  <a:gd name="T23" fmla="*/ 8278 h 15876"/>
                  <a:gd name="T24" fmla="*/ 4831 w 15041"/>
                  <a:gd name="T25" fmla="*/ 6964 h 15876"/>
                  <a:gd name="T26" fmla="*/ 931 w 15041"/>
                  <a:gd name="T27" fmla="*/ 3479 h 15876"/>
                  <a:gd name="T28" fmla="*/ 0 w 15041"/>
                  <a:gd name="T29" fmla="*/ 5091 h 15876"/>
                  <a:gd name="T30" fmla="*/ 4813 w 15041"/>
                  <a:gd name="T31" fmla="*/ 8651 h 15876"/>
                  <a:gd name="T32" fmla="*/ 8913 w 15041"/>
                  <a:gd name="T33" fmla="*/ 12079 h 15876"/>
                  <a:gd name="T34" fmla="*/ 13003 w 15041"/>
                  <a:gd name="T35" fmla="*/ 15876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41" h="15876">
                    <a:moveTo>
                      <a:pt x="13003" y="15876"/>
                    </a:moveTo>
                    <a:lnTo>
                      <a:pt x="13905" y="14370"/>
                    </a:lnTo>
                    <a:lnTo>
                      <a:pt x="10047" y="10785"/>
                    </a:lnTo>
                    <a:lnTo>
                      <a:pt x="14268" y="13831"/>
                    </a:lnTo>
                    <a:lnTo>
                      <a:pt x="15041" y="12677"/>
                    </a:lnTo>
                    <a:cubicBezTo>
                      <a:pt x="14948" y="12607"/>
                      <a:pt x="13204" y="11257"/>
                      <a:pt x="12281" y="9978"/>
                    </a:cubicBezTo>
                    <a:cubicBezTo>
                      <a:pt x="11353" y="8693"/>
                      <a:pt x="10525" y="7889"/>
                      <a:pt x="9960" y="6074"/>
                    </a:cubicBezTo>
                    <a:cubicBezTo>
                      <a:pt x="8900" y="2717"/>
                      <a:pt x="9709" y="188"/>
                      <a:pt x="9752" y="52"/>
                    </a:cubicBezTo>
                    <a:lnTo>
                      <a:pt x="7651" y="0"/>
                    </a:lnTo>
                    <a:cubicBezTo>
                      <a:pt x="7691" y="113"/>
                      <a:pt x="8406" y="2271"/>
                      <a:pt x="8747" y="4507"/>
                    </a:cubicBezTo>
                    <a:cubicBezTo>
                      <a:pt x="8974" y="6002"/>
                      <a:pt x="8821" y="7027"/>
                      <a:pt x="8560" y="7631"/>
                    </a:cubicBezTo>
                    <a:cubicBezTo>
                      <a:pt x="8402" y="7995"/>
                      <a:pt x="8205" y="8208"/>
                      <a:pt x="8027" y="8278"/>
                    </a:cubicBezTo>
                    <a:cubicBezTo>
                      <a:pt x="7304" y="8558"/>
                      <a:pt x="6301" y="8082"/>
                      <a:pt x="4831" y="6964"/>
                    </a:cubicBezTo>
                    <a:cubicBezTo>
                      <a:pt x="3005" y="5600"/>
                      <a:pt x="1034" y="3585"/>
                      <a:pt x="931" y="3479"/>
                    </a:cubicBezTo>
                    <a:lnTo>
                      <a:pt x="0" y="5091"/>
                    </a:lnTo>
                    <a:cubicBezTo>
                      <a:pt x="178" y="5226"/>
                      <a:pt x="3586" y="7737"/>
                      <a:pt x="4813" y="8651"/>
                    </a:cubicBezTo>
                    <a:cubicBezTo>
                      <a:pt x="6075" y="9608"/>
                      <a:pt x="7301" y="10826"/>
                      <a:pt x="8913" y="12079"/>
                    </a:cubicBezTo>
                    <a:cubicBezTo>
                      <a:pt x="10676" y="13434"/>
                      <a:pt x="12886" y="15754"/>
                      <a:pt x="13003" y="158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6" name="Freeform 168"/>
              <p:cNvSpPr>
                <a:spLocks/>
              </p:cNvSpPr>
              <p:nvPr/>
            </p:nvSpPr>
            <p:spPr bwMode="auto">
              <a:xfrm>
                <a:off x="10982338" y="3463934"/>
                <a:ext cx="276225" cy="201613"/>
              </a:xfrm>
              <a:custGeom>
                <a:avLst/>
                <a:gdLst>
                  <a:gd name="T0" fmla="*/ 14416 w 32097"/>
                  <a:gd name="T1" fmla="*/ 10061 h 23374"/>
                  <a:gd name="T2" fmla="*/ 7396 w 32097"/>
                  <a:gd name="T3" fmla="*/ 14859 h 23374"/>
                  <a:gd name="T4" fmla="*/ 0 w 32097"/>
                  <a:gd name="T5" fmla="*/ 17422 h 23374"/>
                  <a:gd name="T6" fmla="*/ 1178 w 32097"/>
                  <a:gd name="T7" fmla="*/ 19469 h 23374"/>
                  <a:gd name="T8" fmla="*/ 10548 w 32097"/>
                  <a:gd name="T9" fmla="*/ 17988 h 23374"/>
                  <a:gd name="T10" fmla="*/ 1609 w 32097"/>
                  <a:gd name="T11" fmla="*/ 20537 h 23374"/>
                  <a:gd name="T12" fmla="*/ 2783 w 32097"/>
                  <a:gd name="T13" fmla="*/ 23374 h 23374"/>
                  <a:gd name="T14" fmla="*/ 11472 w 32097"/>
                  <a:gd name="T15" fmla="*/ 21069 h 23374"/>
                  <a:gd name="T16" fmla="*/ 21125 w 32097"/>
                  <a:gd name="T17" fmla="*/ 18491 h 23374"/>
                  <a:gd name="T18" fmla="*/ 32097 w 32097"/>
                  <a:gd name="T19" fmla="*/ 16231 h 23374"/>
                  <a:gd name="T20" fmla="*/ 31777 w 32097"/>
                  <a:gd name="T21" fmla="*/ 12755 h 23374"/>
                  <a:gd name="T22" fmla="*/ 22419 w 32097"/>
                  <a:gd name="T23" fmla="*/ 15612 h 23374"/>
                  <a:gd name="T24" fmla="*/ 15960 w 32097"/>
                  <a:gd name="T25" fmla="*/ 15314 h 23374"/>
                  <a:gd name="T26" fmla="*/ 16303 w 32097"/>
                  <a:gd name="T27" fmla="*/ 10875 h 23374"/>
                  <a:gd name="T28" fmla="*/ 17698 w 32097"/>
                  <a:gd name="T29" fmla="*/ 8355 h 23374"/>
                  <a:gd name="T30" fmla="*/ 23114 w 32097"/>
                  <a:gd name="T31" fmla="*/ 1563 h 23374"/>
                  <a:gd name="T32" fmla="*/ 19507 w 32097"/>
                  <a:gd name="T33" fmla="*/ 0 h 23374"/>
                  <a:gd name="T34" fmla="*/ 18244 w 32097"/>
                  <a:gd name="T35" fmla="*/ 4141 h 23374"/>
                  <a:gd name="T36" fmla="*/ 14416 w 32097"/>
                  <a:gd name="T37" fmla="*/ 10061 h 2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97" h="23374">
                    <a:moveTo>
                      <a:pt x="14416" y="10061"/>
                    </a:moveTo>
                    <a:cubicBezTo>
                      <a:pt x="12020" y="12686"/>
                      <a:pt x="9968" y="13416"/>
                      <a:pt x="7396" y="14859"/>
                    </a:cubicBezTo>
                    <a:cubicBezTo>
                      <a:pt x="4817" y="16293"/>
                      <a:pt x="241" y="17366"/>
                      <a:pt x="0" y="17422"/>
                    </a:cubicBezTo>
                    <a:lnTo>
                      <a:pt x="1178" y="19469"/>
                    </a:lnTo>
                    <a:lnTo>
                      <a:pt x="10548" y="17988"/>
                    </a:lnTo>
                    <a:lnTo>
                      <a:pt x="1609" y="20537"/>
                    </a:lnTo>
                    <a:lnTo>
                      <a:pt x="2783" y="23374"/>
                    </a:lnTo>
                    <a:cubicBezTo>
                      <a:pt x="3014" y="23304"/>
                      <a:pt x="7392" y="21998"/>
                      <a:pt x="11472" y="21069"/>
                    </a:cubicBezTo>
                    <a:cubicBezTo>
                      <a:pt x="15182" y="20228"/>
                      <a:pt x="18230" y="19108"/>
                      <a:pt x="21125" y="18491"/>
                    </a:cubicBezTo>
                    <a:cubicBezTo>
                      <a:pt x="23920" y="17897"/>
                      <a:pt x="31689" y="16313"/>
                      <a:pt x="32097" y="16231"/>
                    </a:cubicBezTo>
                    <a:lnTo>
                      <a:pt x="31777" y="12755"/>
                    </a:lnTo>
                    <a:cubicBezTo>
                      <a:pt x="31518" y="12855"/>
                      <a:pt x="26589" y="14717"/>
                      <a:pt x="22419" y="15612"/>
                    </a:cubicBezTo>
                    <a:cubicBezTo>
                      <a:pt x="19037" y="16340"/>
                      <a:pt x="16964" y="16362"/>
                      <a:pt x="15960" y="15314"/>
                    </a:cubicBezTo>
                    <a:cubicBezTo>
                      <a:pt x="15457" y="14795"/>
                      <a:pt x="15282" y="13233"/>
                      <a:pt x="16303" y="10875"/>
                    </a:cubicBezTo>
                    <a:cubicBezTo>
                      <a:pt x="16630" y="10116"/>
                      <a:pt x="17087" y="9272"/>
                      <a:pt x="17698" y="8355"/>
                    </a:cubicBezTo>
                    <a:cubicBezTo>
                      <a:pt x="20047" y="4818"/>
                      <a:pt x="22962" y="1729"/>
                      <a:pt x="23114" y="1563"/>
                    </a:cubicBezTo>
                    <a:lnTo>
                      <a:pt x="19507" y="0"/>
                    </a:lnTo>
                    <a:cubicBezTo>
                      <a:pt x="19495" y="92"/>
                      <a:pt x="19285" y="1738"/>
                      <a:pt x="18244" y="4141"/>
                    </a:cubicBezTo>
                    <a:cubicBezTo>
                      <a:pt x="17482" y="5897"/>
                      <a:pt x="16283" y="8006"/>
                      <a:pt x="14416" y="10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7" name="Freeform 169"/>
              <p:cNvSpPr>
                <a:spLocks/>
              </p:cNvSpPr>
              <p:nvPr/>
            </p:nvSpPr>
            <p:spPr bwMode="auto">
              <a:xfrm>
                <a:off x="11133150" y="3714760"/>
                <a:ext cx="22225" cy="22225"/>
              </a:xfrm>
              <a:custGeom>
                <a:avLst/>
                <a:gdLst>
                  <a:gd name="T0" fmla="*/ 2324 w 2527"/>
                  <a:gd name="T1" fmla="*/ 1762 h 2605"/>
                  <a:gd name="T2" fmla="*/ 1970 w 2527"/>
                  <a:gd name="T3" fmla="*/ 387 h 2605"/>
                  <a:gd name="T4" fmla="*/ 349 w 2527"/>
                  <a:gd name="T5" fmla="*/ 597 h 2605"/>
                  <a:gd name="T6" fmla="*/ 205 w 2527"/>
                  <a:gd name="T7" fmla="*/ 840 h 2605"/>
                  <a:gd name="T8" fmla="*/ 561 w 2527"/>
                  <a:gd name="T9" fmla="*/ 2218 h 2605"/>
                  <a:gd name="T10" fmla="*/ 2180 w 2527"/>
                  <a:gd name="T11" fmla="*/ 2008 h 2605"/>
                  <a:gd name="T12" fmla="*/ 2324 w 2527"/>
                  <a:gd name="T13" fmla="*/ 1762 h 2605"/>
                </a:gdLst>
                <a:ahLst/>
                <a:cxnLst>
                  <a:cxn ang="0">
                    <a:pos x="T0" y="T1"/>
                  </a:cxn>
                  <a:cxn ang="0">
                    <a:pos x="T2" y="T3"/>
                  </a:cxn>
                  <a:cxn ang="0">
                    <a:pos x="T4" y="T5"/>
                  </a:cxn>
                  <a:cxn ang="0">
                    <a:pos x="T6" y="T7"/>
                  </a:cxn>
                  <a:cxn ang="0">
                    <a:pos x="T8" y="T9"/>
                  </a:cxn>
                  <a:cxn ang="0">
                    <a:pos x="T10" y="T11"/>
                  </a:cxn>
                  <a:cxn ang="0">
                    <a:pos x="T12" y="T13"/>
                  </a:cxn>
                </a:cxnLst>
                <a:rect l="0" t="0" r="r" b="b"/>
                <a:pathLst>
                  <a:path w="2527" h="2605">
                    <a:moveTo>
                      <a:pt x="2324" y="1762"/>
                    </a:moveTo>
                    <a:cubicBezTo>
                      <a:pt x="2527" y="1291"/>
                      <a:pt x="2398" y="721"/>
                      <a:pt x="1970" y="387"/>
                    </a:cubicBezTo>
                    <a:cubicBezTo>
                      <a:pt x="1467" y="0"/>
                      <a:pt x="741" y="94"/>
                      <a:pt x="349" y="597"/>
                    </a:cubicBezTo>
                    <a:cubicBezTo>
                      <a:pt x="288" y="674"/>
                      <a:pt x="241" y="755"/>
                      <a:pt x="205" y="840"/>
                    </a:cubicBezTo>
                    <a:cubicBezTo>
                      <a:pt x="0" y="1312"/>
                      <a:pt x="133" y="1880"/>
                      <a:pt x="561" y="2218"/>
                    </a:cubicBezTo>
                    <a:cubicBezTo>
                      <a:pt x="1062" y="2605"/>
                      <a:pt x="1787" y="2507"/>
                      <a:pt x="2180" y="2008"/>
                    </a:cubicBezTo>
                    <a:cubicBezTo>
                      <a:pt x="2238" y="1929"/>
                      <a:pt x="2286" y="1850"/>
                      <a:pt x="2324" y="17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8" name="Freeform 170"/>
              <p:cNvSpPr>
                <a:spLocks/>
              </p:cNvSpPr>
              <p:nvPr/>
            </p:nvSpPr>
            <p:spPr bwMode="auto">
              <a:xfrm>
                <a:off x="11101400" y="3640147"/>
                <a:ext cx="79375" cy="127000"/>
              </a:xfrm>
              <a:custGeom>
                <a:avLst/>
                <a:gdLst>
                  <a:gd name="T0" fmla="*/ 5286 w 9375"/>
                  <a:gd name="T1" fmla="*/ 5061 h 14816"/>
                  <a:gd name="T2" fmla="*/ 3891 w 9375"/>
                  <a:gd name="T3" fmla="*/ 780 h 14816"/>
                  <a:gd name="T4" fmla="*/ 2770 w 9375"/>
                  <a:gd name="T5" fmla="*/ 1191 h 14816"/>
                  <a:gd name="T6" fmla="*/ 3309 w 9375"/>
                  <a:gd name="T7" fmla="*/ 4482 h 14816"/>
                  <a:gd name="T8" fmla="*/ 2937 w 9375"/>
                  <a:gd name="T9" fmla="*/ 8393 h 14816"/>
                  <a:gd name="T10" fmla="*/ 2648 w 9375"/>
                  <a:gd name="T11" fmla="*/ 9133 h 14816"/>
                  <a:gd name="T12" fmla="*/ 0 w 9375"/>
                  <a:gd name="T13" fmla="*/ 12697 h 14816"/>
                  <a:gd name="T14" fmla="*/ 1438 w 9375"/>
                  <a:gd name="T15" fmla="*/ 13808 h 14816"/>
                  <a:gd name="T16" fmla="*/ 2337 w 9375"/>
                  <a:gd name="T17" fmla="*/ 11464 h 14816"/>
                  <a:gd name="T18" fmla="*/ 2982 w 9375"/>
                  <a:gd name="T19" fmla="*/ 10100 h 14816"/>
                  <a:gd name="T20" fmla="*/ 5408 w 9375"/>
                  <a:gd name="T21" fmla="*/ 7848 h 14816"/>
                  <a:gd name="T22" fmla="*/ 6970 w 9375"/>
                  <a:gd name="T23" fmla="*/ 10390 h 14816"/>
                  <a:gd name="T24" fmla="*/ 7896 w 9375"/>
                  <a:gd name="T25" fmla="*/ 14816 h 14816"/>
                  <a:gd name="T26" fmla="*/ 9375 w 9375"/>
                  <a:gd name="T27" fmla="*/ 14169 h 14816"/>
                  <a:gd name="T28" fmla="*/ 7845 w 9375"/>
                  <a:gd name="T29" fmla="*/ 9223 h 14816"/>
                  <a:gd name="T30" fmla="*/ 6736 w 9375"/>
                  <a:gd name="T31" fmla="*/ 4744 h 14816"/>
                  <a:gd name="T32" fmla="*/ 5822 w 9375"/>
                  <a:gd name="T33" fmla="*/ 0 h 14816"/>
                  <a:gd name="T34" fmla="*/ 4423 w 9375"/>
                  <a:gd name="T35" fmla="*/ 588 h 14816"/>
                  <a:gd name="T36" fmla="*/ 5286 w 9375"/>
                  <a:gd name="T37" fmla="*/ 5061 h 14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5" h="14816">
                    <a:moveTo>
                      <a:pt x="5286" y="5061"/>
                    </a:moveTo>
                    <a:lnTo>
                      <a:pt x="3891" y="780"/>
                    </a:lnTo>
                    <a:lnTo>
                      <a:pt x="2770" y="1191"/>
                    </a:lnTo>
                    <a:cubicBezTo>
                      <a:pt x="2795" y="1287"/>
                      <a:pt x="3320" y="3116"/>
                      <a:pt x="3309" y="4482"/>
                    </a:cubicBezTo>
                    <a:cubicBezTo>
                      <a:pt x="3302" y="5850"/>
                      <a:pt x="3467" y="6836"/>
                      <a:pt x="2937" y="8393"/>
                    </a:cubicBezTo>
                    <a:cubicBezTo>
                      <a:pt x="2849" y="8650"/>
                      <a:pt x="2752" y="8898"/>
                      <a:pt x="2648" y="9133"/>
                    </a:cubicBezTo>
                    <a:cubicBezTo>
                      <a:pt x="1620" y="11511"/>
                      <a:pt x="79" y="12636"/>
                      <a:pt x="0" y="12697"/>
                    </a:cubicBezTo>
                    <a:lnTo>
                      <a:pt x="1438" y="13808"/>
                    </a:lnTo>
                    <a:cubicBezTo>
                      <a:pt x="1454" y="13754"/>
                      <a:pt x="1787" y="12730"/>
                      <a:pt x="2337" y="11464"/>
                    </a:cubicBezTo>
                    <a:cubicBezTo>
                      <a:pt x="2531" y="11020"/>
                      <a:pt x="2747" y="10551"/>
                      <a:pt x="2982" y="10100"/>
                    </a:cubicBezTo>
                    <a:cubicBezTo>
                      <a:pt x="3944" y="8251"/>
                      <a:pt x="4981" y="7726"/>
                      <a:pt x="5408" y="7848"/>
                    </a:cubicBezTo>
                    <a:cubicBezTo>
                      <a:pt x="6050" y="8023"/>
                      <a:pt x="6506" y="8862"/>
                      <a:pt x="6970" y="10390"/>
                    </a:cubicBezTo>
                    <a:cubicBezTo>
                      <a:pt x="7527" y="12280"/>
                      <a:pt x="7878" y="14690"/>
                      <a:pt x="7896" y="14816"/>
                    </a:cubicBezTo>
                    <a:lnTo>
                      <a:pt x="9375" y="14169"/>
                    </a:lnTo>
                    <a:cubicBezTo>
                      <a:pt x="9317" y="13986"/>
                      <a:pt x="8224" y="10494"/>
                      <a:pt x="7845" y="9223"/>
                    </a:cubicBezTo>
                    <a:cubicBezTo>
                      <a:pt x="7452" y="7918"/>
                      <a:pt x="7223" y="6432"/>
                      <a:pt x="6736" y="4744"/>
                    </a:cubicBezTo>
                    <a:cubicBezTo>
                      <a:pt x="6203" y="2895"/>
                      <a:pt x="5843" y="145"/>
                      <a:pt x="5822" y="0"/>
                    </a:cubicBezTo>
                    <a:lnTo>
                      <a:pt x="4423" y="588"/>
                    </a:lnTo>
                    <a:lnTo>
                      <a:pt x="5286" y="50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79" name="Freeform 171"/>
              <p:cNvSpPr>
                <a:spLocks/>
              </p:cNvSpPr>
              <p:nvPr/>
            </p:nvSpPr>
            <p:spPr bwMode="auto">
              <a:xfrm>
                <a:off x="10539425" y="3498859"/>
                <a:ext cx="34925" cy="36513"/>
              </a:xfrm>
              <a:custGeom>
                <a:avLst/>
                <a:gdLst>
                  <a:gd name="T0" fmla="*/ 349 w 4125"/>
                  <a:gd name="T1" fmla="*/ 1380 h 4252"/>
                  <a:gd name="T2" fmla="*/ 1003 w 4125"/>
                  <a:gd name="T3" fmla="*/ 3666 h 4252"/>
                  <a:gd name="T4" fmla="*/ 3600 w 4125"/>
                  <a:gd name="T5" fmla="*/ 3183 h 4252"/>
                  <a:gd name="T6" fmla="*/ 3776 w 4125"/>
                  <a:gd name="T7" fmla="*/ 2863 h 4252"/>
                  <a:gd name="T8" fmla="*/ 3124 w 4125"/>
                  <a:gd name="T9" fmla="*/ 586 h 4252"/>
                  <a:gd name="T10" fmla="*/ 525 w 4125"/>
                  <a:gd name="T11" fmla="*/ 1066 h 4252"/>
                  <a:gd name="T12" fmla="*/ 349 w 4125"/>
                  <a:gd name="T13" fmla="*/ 1380 h 4252"/>
                </a:gdLst>
                <a:ahLst/>
                <a:cxnLst>
                  <a:cxn ang="0">
                    <a:pos x="T0" y="T1"/>
                  </a:cxn>
                  <a:cxn ang="0">
                    <a:pos x="T2" y="T3"/>
                  </a:cxn>
                  <a:cxn ang="0">
                    <a:pos x="T4" y="T5"/>
                  </a:cxn>
                  <a:cxn ang="0">
                    <a:pos x="T6" y="T7"/>
                  </a:cxn>
                  <a:cxn ang="0">
                    <a:pos x="T8" y="T9"/>
                  </a:cxn>
                  <a:cxn ang="0">
                    <a:pos x="T10" y="T11"/>
                  </a:cxn>
                  <a:cxn ang="0">
                    <a:pos x="T12" y="T13"/>
                  </a:cxn>
                </a:cxnLst>
                <a:rect l="0" t="0" r="r" b="b"/>
                <a:pathLst>
                  <a:path w="4125" h="4252">
                    <a:moveTo>
                      <a:pt x="349" y="1380"/>
                    </a:moveTo>
                    <a:cubicBezTo>
                      <a:pt x="0" y="2187"/>
                      <a:pt x="255" y="3152"/>
                      <a:pt x="1003" y="3666"/>
                    </a:cubicBezTo>
                    <a:cubicBezTo>
                      <a:pt x="1857" y="4252"/>
                      <a:pt x="3016" y="4035"/>
                      <a:pt x="3600" y="3183"/>
                    </a:cubicBezTo>
                    <a:cubicBezTo>
                      <a:pt x="3670" y="3080"/>
                      <a:pt x="3729" y="2974"/>
                      <a:pt x="3776" y="2863"/>
                    </a:cubicBezTo>
                    <a:cubicBezTo>
                      <a:pt x="4125" y="2061"/>
                      <a:pt x="3875" y="1100"/>
                      <a:pt x="3124" y="586"/>
                    </a:cubicBezTo>
                    <a:cubicBezTo>
                      <a:pt x="2272" y="0"/>
                      <a:pt x="1105" y="217"/>
                      <a:pt x="525" y="1066"/>
                    </a:cubicBezTo>
                    <a:cubicBezTo>
                      <a:pt x="455" y="1166"/>
                      <a:pt x="396" y="1274"/>
                      <a:pt x="349" y="1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0" name="Freeform 172"/>
              <p:cNvSpPr>
                <a:spLocks/>
              </p:cNvSpPr>
              <p:nvPr/>
            </p:nvSpPr>
            <p:spPr bwMode="auto">
              <a:xfrm>
                <a:off x="10739450" y="3568709"/>
                <a:ext cx="90488" cy="90488"/>
              </a:xfrm>
              <a:custGeom>
                <a:avLst/>
                <a:gdLst>
                  <a:gd name="T0" fmla="*/ 3431 w 10548"/>
                  <a:gd name="T1" fmla="*/ 9527 h 10542"/>
                  <a:gd name="T2" fmla="*/ 9530 w 10548"/>
                  <a:gd name="T3" fmla="*/ 7115 h 10542"/>
                  <a:gd name="T4" fmla="*/ 7120 w 10548"/>
                  <a:gd name="T5" fmla="*/ 1021 h 10542"/>
                  <a:gd name="T6" fmla="*/ 1015 w 10548"/>
                  <a:gd name="T7" fmla="*/ 3424 h 10542"/>
                  <a:gd name="T8" fmla="*/ 3431 w 10548"/>
                  <a:gd name="T9" fmla="*/ 9527 h 10542"/>
                </a:gdLst>
                <a:ahLst/>
                <a:cxnLst>
                  <a:cxn ang="0">
                    <a:pos x="T0" y="T1"/>
                  </a:cxn>
                  <a:cxn ang="0">
                    <a:pos x="T2" y="T3"/>
                  </a:cxn>
                  <a:cxn ang="0">
                    <a:pos x="T4" y="T5"/>
                  </a:cxn>
                  <a:cxn ang="0">
                    <a:pos x="T6" y="T7"/>
                  </a:cxn>
                  <a:cxn ang="0">
                    <a:pos x="T8" y="T9"/>
                  </a:cxn>
                </a:cxnLst>
                <a:rect l="0" t="0" r="r" b="b"/>
                <a:pathLst>
                  <a:path w="10548" h="10542">
                    <a:moveTo>
                      <a:pt x="3431" y="9527"/>
                    </a:moveTo>
                    <a:cubicBezTo>
                      <a:pt x="5776" y="10542"/>
                      <a:pt x="8508" y="9464"/>
                      <a:pt x="9530" y="7115"/>
                    </a:cubicBezTo>
                    <a:cubicBezTo>
                      <a:pt x="10548" y="4762"/>
                      <a:pt x="9467" y="2038"/>
                      <a:pt x="7120" y="1021"/>
                    </a:cubicBezTo>
                    <a:cubicBezTo>
                      <a:pt x="4766" y="0"/>
                      <a:pt x="2036" y="1075"/>
                      <a:pt x="1015" y="3424"/>
                    </a:cubicBezTo>
                    <a:cubicBezTo>
                      <a:pt x="0" y="5776"/>
                      <a:pt x="1080" y="8508"/>
                      <a:pt x="3431" y="95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1" name="Freeform 173"/>
              <p:cNvSpPr>
                <a:spLocks/>
              </p:cNvSpPr>
              <p:nvPr/>
            </p:nvSpPr>
            <p:spPr bwMode="auto">
              <a:xfrm>
                <a:off x="10493387" y="3452822"/>
                <a:ext cx="131763" cy="204788"/>
              </a:xfrm>
              <a:custGeom>
                <a:avLst/>
                <a:gdLst>
                  <a:gd name="T0" fmla="*/ 7444 w 15305"/>
                  <a:gd name="T1" fmla="*/ 15555 h 23792"/>
                  <a:gd name="T2" fmla="*/ 10068 w 15305"/>
                  <a:gd name="T3" fmla="*/ 22358 h 23792"/>
                  <a:gd name="T4" fmla="*/ 11855 w 15305"/>
                  <a:gd name="T5" fmla="*/ 21597 h 23792"/>
                  <a:gd name="T6" fmla="*/ 10688 w 15305"/>
                  <a:gd name="T7" fmla="*/ 16312 h 23792"/>
                  <a:gd name="T8" fmla="*/ 10949 w 15305"/>
                  <a:gd name="T9" fmla="*/ 9953 h 23792"/>
                  <a:gd name="T10" fmla="*/ 11680 w 15305"/>
                  <a:gd name="T11" fmla="*/ 7888 h 23792"/>
                  <a:gd name="T12" fmla="*/ 15305 w 15305"/>
                  <a:gd name="T13" fmla="*/ 2728 h 23792"/>
                  <a:gd name="T14" fmla="*/ 12881 w 15305"/>
                  <a:gd name="T15" fmla="*/ 1062 h 23792"/>
                  <a:gd name="T16" fmla="*/ 10908 w 15305"/>
                  <a:gd name="T17" fmla="*/ 6770 h 23792"/>
                  <a:gd name="T18" fmla="*/ 10721 w 15305"/>
                  <a:gd name="T19" fmla="*/ 7187 h 23792"/>
                  <a:gd name="T20" fmla="*/ 7002 w 15305"/>
                  <a:gd name="T21" fmla="*/ 11058 h 23792"/>
                  <a:gd name="T22" fmla="*/ 4244 w 15305"/>
                  <a:gd name="T23" fmla="*/ 7078 h 23792"/>
                  <a:gd name="T24" fmla="*/ 2337 w 15305"/>
                  <a:gd name="T25" fmla="*/ 0 h 23792"/>
                  <a:gd name="T26" fmla="*/ 0 w 15305"/>
                  <a:gd name="T27" fmla="*/ 1181 h 23792"/>
                  <a:gd name="T28" fmla="*/ 2928 w 15305"/>
                  <a:gd name="T29" fmla="*/ 9042 h 23792"/>
                  <a:gd name="T30" fmla="*/ 5119 w 15305"/>
                  <a:gd name="T31" fmla="*/ 16195 h 23792"/>
                  <a:gd name="T32" fmla="*/ 7022 w 15305"/>
                  <a:gd name="T33" fmla="*/ 23792 h 23792"/>
                  <a:gd name="T34" fmla="*/ 9236 w 15305"/>
                  <a:gd name="T35" fmla="*/ 22710 h 23792"/>
                  <a:gd name="T36" fmla="*/ 7444 w 15305"/>
                  <a:gd name="T37" fmla="*/ 15555 h 2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05" h="23792">
                    <a:moveTo>
                      <a:pt x="7444" y="15555"/>
                    </a:moveTo>
                    <a:lnTo>
                      <a:pt x="10068" y="22358"/>
                    </a:lnTo>
                    <a:lnTo>
                      <a:pt x="11855" y="21597"/>
                    </a:lnTo>
                    <a:cubicBezTo>
                      <a:pt x="11804" y="21445"/>
                      <a:pt x="10796" y="18522"/>
                      <a:pt x="10688" y="16312"/>
                    </a:cubicBezTo>
                    <a:cubicBezTo>
                      <a:pt x="10579" y="14105"/>
                      <a:pt x="10228" y="12512"/>
                      <a:pt x="10949" y="9953"/>
                    </a:cubicBezTo>
                    <a:cubicBezTo>
                      <a:pt x="11156" y="9207"/>
                      <a:pt x="11405" y="8519"/>
                      <a:pt x="11680" y="7888"/>
                    </a:cubicBezTo>
                    <a:cubicBezTo>
                      <a:pt x="13152" y="4493"/>
                      <a:pt x="15198" y="2816"/>
                      <a:pt x="15305" y="2728"/>
                    </a:cubicBezTo>
                    <a:lnTo>
                      <a:pt x="12881" y="1062"/>
                    </a:lnTo>
                    <a:cubicBezTo>
                      <a:pt x="12845" y="1210"/>
                      <a:pt x="12112" y="3994"/>
                      <a:pt x="10908" y="6770"/>
                    </a:cubicBezTo>
                    <a:cubicBezTo>
                      <a:pt x="10847" y="6911"/>
                      <a:pt x="10785" y="7051"/>
                      <a:pt x="10721" y="7187"/>
                    </a:cubicBezTo>
                    <a:cubicBezTo>
                      <a:pt x="9328" y="10277"/>
                      <a:pt x="7691" y="11206"/>
                      <a:pt x="7002" y="11058"/>
                    </a:cubicBezTo>
                    <a:cubicBezTo>
                      <a:pt x="5931" y="10836"/>
                      <a:pt x="5122" y="9515"/>
                      <a:pt x="4244" y="7078"/>
                    </a:cubicBezTo>
                    <a:cubicBezTo>
                      <a:pt x="3153" y="4076"/>
                      <a:pt x="2380" y="207"/>
                      <a:pt x="2337" y="0"/>
                    </a:cubicBezTo>
                    <a:lnTo>
                      <a:pt x="0" y="1181"/>
                    </a:lnTo>
                    <a:cubicBezTo>
                      <a:pt x="112" y="1474"/>
                      <a:pt x="2191" y="7027"/>
                      <a:pt x="2928" y="9042"/>
                    </a:cubicBezTo>
                    <a:cubicBezTo>
                      <a:pt x="3681" y="11123"/>
                      <a:pt x="4179" y="13499"/>
                      <a:pt x="5119" y="16195"/>
                    </a:cubicBezTo>
                    <a:cubicBezTo>
                      <a:pt x="6152" y="19150"/>
                      <a:pt x="6977" y="23560"/>
                      <a:pt x="7022" y="23792"/>
                    </a:cubicBezTo>
                    <a:lnTo>
                      <a:pt x="9236" y="22710"/>
                    </a:lnTo>
                    <a:lnTo>
                      <a:pt x="7444" y="155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2" name="Freeform 174"/>
              <p:cNvSpPr>
                <a:spLocks/>
              </p:cNvSpPr>
              <p:nvPr/>
            </p:nvSpPr>
            <p:spPr bwMode="auto">
              <a:xfrm>
                <a:off x="10469575" y="3416309"/>
                <a:ext cx="530226" cy="361951"/>
              </a:xfrm>
              <a:custGeom>
                <a:avLst/>
                <a:gdLst>
                  <a:gd name="T0" fmla="*/ 19597 w 61569"/>
                  <a:gd name="T1" fmla="*/ 33408 h 42071"/>
                  <a:gd name="T2" fmla="*/ 2996 w 61569"/>
                  <a:gd name="T3" fmla="*/ 38144 h 42071"/>
                  <a:gd name="T4" fmla="*/ 4856 w 61569"/>
                  <a:gd name="T5" fmla="*/ 42071 h 42071"/>
                  <a:gd name="T6" fmla="*/ 21304 w 61569"/>
                  <a:gd name="T7" fmla="*/ 39127 h 42071"/>
                  <a:gd name="T8" fmla="*/ 39228 w 61569"/>
                  <a:gd name="T9" fmla="*/ 34341 h 42071"/>
                  <a:gd name="T10" fmla="*/ 61569 w 61569"/>
                  <a:gd name="T11" fmla="*/ 29370 h 42071"/>
                  <a:gd name="T12" fmla="*/ 59020 w 61569"/>
                  <a:gd name="T13" fmla="*/ 23687 h 42071"/>
                  <a:gd name="T14" fmla="*/ 41636 w 61569"/>
                  <a:gd name="T15" fmla="*/ 28991 h 42071"/>
                  <a:gd name="T16" fmla="*/ 29641 w 61569"/>
                  <a:gd name="T17" fmla="*/ 28434 h 42071"/>
                  <a:gd name="T18" fmla="*/ 30276 w 61569"/>
                  <a:gd name="T19" fmla="*/ 20210 h 42071"/>
                  <a:gd name="T20" fmla="*/ 32873 w 61569"/>
                  <a:gd name="T21" fmla="*/ 15519 h 42071"/>
                  <a:gd name="T22" fmla="*/ 42930 w 61569"/>
                  <a:gd name="T23" fmla="*/ 2906 h 42071"/>
                  <a:gd name="T24" fmla="*/ 36228 w 61569"/>
                  <a:gd name="T25" fmla="*/ 0 h 42071"/>
                  <a:gd name="T26" fmla="*/ 33879 w 61569"/>
                  <a:gd name="T27" fmla="*/ 7692 h 42071"/>
                  <a:gd name="T28" fmla="*/ 26777 w 61569"/>
                  <a:gd name="T29" fmla="*/ 18686 h 42071"/>
                  <a:gd name="T30" fmla="*/ 13738 w 61569"/>
                  <a:gd name="T31" fmla="*/ 27587 h 42071"/>
                  <a:gd name="T32" fmla="*/ 0 w 61569"/>
                  <a:gd name="T33" fmla="*/ 32346 h 42071"/>
                  <a:gd name="T34" fmla="*/ 2183 w 61569"/>
                  <a:gd name="T35" fmla="*/ 36156 h 42071"/>
                  <a:gd name="T36" fmla="*/ 19597 w 61569"/>
                  <a:gd name="T37" fmla="*/ 33408 h 4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569" h="42071">
                    <a:moveTo>
                      <a:pt x="19597" y="33408"/>
                    </a:moveTo>
                    <a:lnTo>
                      <a:pt x="2996" y="38144"/>
                    </a:lnTo>
                    <a:lnTo>
                      <a:pt x="4856" y="42071"/>
                    </a:lnTo>
                    <a:cubicBezTo>
                      <a:pt x="5300" y="42008"/>
                      <a:pt x="13738" y="40847"/>
                      <a:pt x="21304" y="39127"/>
                    </a:cubicBezTo>
                    <a:cubicBezTo>
                      <a:pt x="28198" y="37564"/>
                      <a:pt x="33852" y="35491"/>
                      <a:pt x="39228" y="34341"/>
                    </a:cubicBezTo>
                    <a:cubicBezTo>
                      <a:pt x="44431" y="33230"/>
                      <a:pt x="60713" y="29564"/>
                      <a:pt x="61569" y="29370"/>
                    </a:cubicBezTo>
                    <a:lnTo>
                      <a:pt x="59020" y="23687"/>
                    </a:lnTo>
                    <a:cubicBezTo>
                      <a:pt x="58541" y="23870"/>
                      <a:pt x="49380" y="27327"/>
                      <a:pt x="41636" y="28991"/>
                    </a:cubicBezTo>
                    <a:cubicBezTo>
                      <a:pt x="35355" y="30344"/>
                      <a:pt x="31512" y="30382"/>
                      <a:pt x="29641" y="28434"/>
                    </a:cubicBezTo>
                    <a:cubicBezTo>
                      <a:pt x="28714" y="27474"/>
                      <a:pt x="28383" y="24577"/>
                      <a:pt x="30276" y="20210"/>
                    </a:cubicBezTo>
                    <a:cubicBezTo>
                      <a:pt x="30889" y="18795"/>
                      <a:pt x="31735" y="17228"/>
                      <a:pt x="32873" y="15519"/>
                    </a:cubicBezTo>
                    <a:cubicBezTo>
                      <a:pt x="37229" y="8957"/>
                      <a:pt x="42644" y="3210"/>
                      <a:pt x="42930" y="2906"/>
                    </a:cubicBezTo>
                    <a:lnTo>
                      <a:pt x="36228" y="0"/>
                    </a:lnTo>
                    <a:cubicBezTo>
                      <a:pt x="36208" y="162"/>
                      <a:pt x="35817" y="3231"/>
                      <a:pt x="33879" y="7692"/>
                    </a:cubicBezTo>
                    <a:cubicBezTo>
                      <a:pt x="32465" y="10954"/>
                      <a:pt x="30242" y="14874"/>
                      <a:pt x="26777" y="18686"/>
                    </a:cubicBezTo>
                    <a:cubicBezTo>
                      <a:pt x="22327" y="23565"/>
                      <a:pt x="18526" y="24907"/>
                      <a:pt x="13738" y="27587"/>
                    </a:cubicBezTo>
                    <a:cubicBezTo>
                      <a:pt x="8955" y="30269"/>
                      <a:pt x="447" y="32242"/>
                      <a:pt x="0" y="32346"/>
                    </a:cubicBezTo>
                    <a:lnTo>
                      <a:pt x="2183" y="36156"/>
                    </a:lnTo>
                    <a:lnTo>
                      <a:pt x="19597" y="334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3" name="Freeform 175"/>
              <p:cNvSpPr>
                <a:spLocks/>
              </p:cNvSpPr>
              <p:nvPr/>
            </p:nvSpPr>
            <p:spPr bwMode="auto">
              <a:xfrm>
                <a:off x="10379087" y="2720982"/>
                <a:ext cx="36513" cy="39688"/>
              </a:xfrm>
              <a:custGeom>
                <a:avLst/>
                <a:gdLst>
                  <a:gd name="T0" fmla="*/ 570 w 4251"/>
                  <a:gd name="T1" fmla="*/ 1026 h 4523"/>
                  <a:gd name="T2" fmla="*/ 311 w 4251"/>
                  <a:gd name="T3" fmla="*/ 3062 h 4523"/>
                  <a:gd name="T4" fmla="*/ 2928 w 4251"/>
                  <a:gd name="T5" fmla="*/ 4083 h 4523"/>
                  <a:gd name="T6" fmla="*/ 3681 w 4251"/>
                  <a:gd name="T7" fmla="*/ 3501 h 4523"/>
                  <a:gd name="T8" fmla="*/ 3942 w 4251"/>
                  <a:gd name="T9" fmla="*/ 1463 h 4523"/>
                  <a:gd name="T10" fmla="*/ 1325 w 4251"/>
                  <a:gd name="T11" fmla="*/ 442 h 4523"/>
                  <a:gd name="T12" fmla="*/ 570 w 4251"/>
                  <a:gd name="T13" fmla="*/ 1026 h 4523"/>
                </a:gdLst>
                <a:ahLst/>
                <a:cxnLst>
                  <a:cxn ang="0">
                    <a:pos x="T0" y="T1"/>
                  </a:cxn>
                  <a:cxn ang="0">
                    <a:pos x="T2" y="T3"/>
                  </a:cxn>
                  <a:cxn ang="0">
                    <a:pos x="T4" y="T5"/>
                  </a:cxn>
                  <a:cxn ang="0">
                    <a:pos x="T6" y="T7"/>
                  </a:cxn>
                  <a:cxn ang="0">
                    <a:pos x="T8" y="T9"/>
                  </a:cxn>
                  <a:cxn ang="0">
                    <a:pos x="T10" y="T11"/>
                  </a:cxn>
                  <a:cxn ang="0">
                    <a:pos x="T12" y="T13"/>
                  </a:cxn>
                </a:cxnLst>
                <a:rect l="0" t="0" r="r" b="b"/>
                <a:pathLst>
                  <a:path w="4251" h="4523">
                    <a:moveTo>
                      <a:pt x="570" y="1026"/>
                    </a:moveTo>
                    <a:cubicBezTo>
                      <a:pt x="126" y="1585"/>
                      <a:pt x="0" y="2367"/>
                      <a:pt x="311" y="3062"/>
                    </a:cubicBezTo>
                    <a:cubicBezTo>
                      <a:pt x="750" y="4071"/>
                      <a:pt x="1920" y="4523"/>
                      <a:pt x="2928" y="4083"/>
                    </a:cubicBezTo>
                    <a:cubicBezTo>
                      <a:pt x="3232" y="3948"/>
                      <a:pt x="3489" y="3745"/>
                      <a:pt x="3681" y="3501"/>
                    </a:cubicBezTo>
                    <a:cubicBezTo>
                      <a:pt x="4125" y="2942"/>
                      <a:pt x="4251" y="2160"/>
                      <a:pt x="3942" y="1463"/>
                    </a:cubicBezTo>
                    <a:cubicBezTo>
                      <a:pt x="3501" y="453"/>
                      <a:pt x="2326" y="0"/>
                      <a:pt x="1325" y="442"/>
                    </a:cubicBezTo>
                    <a:cubicBezTo>
                      <a:pt x="1019" y="579"/>
                      <a:pt x="764" y="780"/>
                      <a:pt x="570"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4" name="Freeform 176"/>
              <p:cNvSpPr>
                <a:spLocks/>
              </p:cNvSpPr>
              <p:nvPr/>
            </p:nvSpPr>
            <p:spPr bwMode="auto">
              <a:xfrm>
                <a:off x="10448937" y="2865445"/>
                <a:ext cx="17463" cy="19050"/>
              </a:xfrm>
              <a:custGeom>
                <a:avLst/>
                <a:gdLst>
                  <a:gd name="T0" fmla="*/ 730 w 2103"/>
                  <a:gd name="T1" fmla="*/ 182 h 2231"/>
                  <a:gd name="T2" fmla="*/ 277 w 2103"/>
                  <a:gd name="T3" fmla="*/ 504 h 2231"/>
                  <a:gd name="T4" fmla="*/ 110 w 2103"/>
                  <a:gd name="T5" fmla="*/ 1434 h 2231"/>
                  <a:gd name="T6" fmla="*/ 1370 w 2103"/>
                  <a:gd name="T7" fmla="*/ 2053 h 2231"/>
                  <a:gd name="T8" fmla="*/ 1830 w 2103"/>
                  <a:gd name="T9" fmla="*/ 1729 h 2231"/>
                  <a:gd name="T10" fmla="*/ 1992 w 2103"/>
                  <a:gd name="T11" fmla="*/ 796 h 2231"/>
                  <a:gd name="T12" fmla="*/ 730 w 2103"/>
                  <a:gd name="T13" fmla="*/ 182 h 2231"/>
                </a:gdLst>
                <a:ahLst/>
                <a:cxnLst>
                  <a:cxn ang="0">
                    <a:pos x="T0" y="T1"/>
                  </a:cxn>
                  <a:cxn ang="0">
                    <a:pos x="T2" y="T3"/>
                  </a:cxn>
                  <a:cxn ang="0">
                    <a:pos x="T4" y="T5"/>
                  </a:cxn>
                  <a:cxn ang="0">
                    <a:pos x="T6" y="T7"/>
                  </a:cxn>
                  <a:cxn ang="0">
                    <a:pos x="T8" y="T9"/>
                  </a:cxn>
                  <a:cxn ang="0">
                    <a:pos x="T10" y="T11"/>
                  </a:cxn>
                  <a:cxn ang="0">
                    <a:pos x="T12" y="T13"/>
                  </a:cxn>
                </a:cxnLst>
                <a:rect l="0" t="0" r="r" b="b"/>
                <a:pathLst>
                  <a:path w="2103" h="2231">
                    <a:moveTo>
                      <a:pt x="730" y="182"/>
                    </a:moveTo>
                    <a:cubicBezTo>
                      <a:pt x="545" y="243"/>
                      <a:pt x="390" y="358"/>
                      <a:pt x="277" y="504"/>
                    </a:cubicBezTo>
                    <a:cubicBezTo>
                      <a:pt x="74" y="755"/>
                      <a:pt x="0" y="1104"/>
                      <a:pt x="110" y="1434"/>
                    </a:cubicBezTo>
                    <a:cubicBezTo>
                      <a:pt x="290" y="1952"/>
                      <a:pt x="854" y="2231"/>
                      <a:pt x="1370" y="2053"/>
                    </a:cubicBezTo>
                    <a:cubicBezTo>
                      <a:pt x="1558" y="1988"/>
                      <a:pt x="1715" y="1875"/>
                      <a:pt x="1830" y="1729"/>
                    </a:cubicBezTo>
                    <a:cubicBezTo>
                      <a:pt x="2031" y="1478"/>
                      <a:pt x="2103" y="1127"/>
                      <a:pt x="1992" y="796"/>
                    </a:cubicBezTo>
                    <a:cubicBezTo>
                      <a:pt x="1812" y="279"/>
                      <a:pt x="1246" y="0"/>
                      <a:pt x="730"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5" name="Freeform 177"/>
              <p:cNvSpPr>
                <a:spLocks/>
              </p:cNvSpPr>
              <p:nvPr/>
            </p:nvSpPr>
            <p:spPr bwMode="auto">
              <a:xfrm>
                <a:off x="10391787" y="2836870"/>
                <a:ext cx="100013" cy="80963"/>
              </a:xfrm>
              <a:custGeom>
                <a:avLst/>
                <a:gdLst>
                  <a:gd name="T0" fmla="*/ 6844 w 11664"/>
                  <a:gd name="T1" fmla="*/ 2266 h 9295"/>
                  <a:gd name="T2" fmla="*/ 3567 w 11664"/>
                  <a:gd name="T3" fmla="*/ 1488 h 9295"/>
                  <a:gd name="T4" fmla="*/ 839 w 11664"/>
                  <a:gd name="T5" fmla="*/ 0 h 9295"/>
                  <a:gd name="T6" fmla="*/ 550 w 11664"/>
                  <a:gd name="T7" fmla="*/ 891 h 9295"/>
                  <a:gd name="T8" fmla="*/ 3488 w 11664"/>
                  <a:gd name="T9" fmla="*/ 3253 h 9295"/>
                  <a:gd name="T10" fmla="*/ 356 w 11664"/>
                  <a:gd name="T11" fmla="*/ 1307 h 9295"/>
                  <a:gd name="T12" fmla="*/ 0 w 11664"/>
                  <a:gd name="T13" fmla="*/ 2167 h 9295"/>
                  <a:gd name="T14" fmla="*/ 2832 w 11664"/>
                  <a:gd name="T15" fmla="*/ 4339 h 9295"/>
                  <a:gd name="T16" fmla="*/ 6164 w 11664"/>
                  <a:gd name="T17" fmla="*/ 6484 h 9295"/>
                  <a:gd name="T18" fmla="*/ 10161 w 11664"/>
                  <a:gd name="T19" fmla="*/ 9295 h 9295"/>
                  <a:gd name="T20" fmla="*/ 10697 w 11664"/>
                  <a:gd name="T21" fmla="*/ 8075 h 9295"/>
                  <a:gd name="T22" fmla="*/ 7352 w 11664"/>
                  <a:gd name="T23" fmla="*/ 6094 h 9295"/>
                  <a:gd name="T24" fmla="*/ 5717 w 11664"/>
                  <a:gd name="T25" fmla="*/ 4119 h 9295"/>
                  <a:gd name="T26" fmla="*/ 5868 w 11664"/>
                  <a:gd name="T27" fmla="*/ 3794 h 9295"/>
                  <a:gd name="T28" fmla="*/ 8226 w 11664"/>
                  <a:gd name="T29" fmla="*/ 2773 h 9295"/>
                  <a:gd name="T30" fmla="*/ 11664 w 11664"/>
                  <a:gd name="T31" fmla="*/ 2547 h 9295"/>
                  <a:gd name="T32" fmla="*/ 11157 w 11664"/>
                  <a:gd name="T33" fmla="*/ 1077 h 9295"/>
                  <a:gd name="T34" fmla="*/ 6844 w 11664"/>
                  <a:gd name="T35" fmla="*/ 2266 h 9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64" h="9295">
                    <a:moveTo>
                      <a:pt x="6844" y="2266"/>
                    </a:moveTo>
                    <a:cubicBezTo>
                      <a:pt x="5438" y="2263"/>
                      <a:pt x="4678" y="1858"/>
                      <a:pt x="3567" y="1488"/>
                    </a:cubicBezTo>
                    <a:cubicBezTo>
                      <a:pt x="2453" y="1116"/>
                      <a:pt x="920" y="56"/>
                      <a:pt x="839" y="0"/>
                    </a:cubicBezTo>
                    <a:lnTo>
                      <a:pt x="550" y="891"/>
                    </a:lnTo>
                    <a:lnTo>
                      <a:pt x="3488" y="3253"/>
                    </a:lnTo>
                    <a:lnTo>
                      <a:pt x="356" y="1307"/>
                    </a:lnTo>
                    <a:lnTo>
                      <a:pt x="0" y="2167"/>
                    </a:lnTo>
                    <a:cubicBezTo>
                      <a:pt x="75" y="2229"/>
                      <a:pt x="1472" y="3393"/>
                      <a:pt x="2832" y="4339"/>
                    </a:cubicBezTo>
                    <a:cubicBezTo>
                      <a:pt x="4071" y="5207"/>
                      <a:pt x="5208" y="5798"/>
                      <a:pt x="6164" y="6484"/>
                    </a:cubicBezTo>
                    <a:cubicBezTo>
                      <a:pt x="7088" y="7144"/>
                      <a:pt x="10009" y="9187"/>
                      <a:pt x="10161" y="9295"/>
                    </a:cubicBezTo>
                    <a:lnTo>
                      <a:pt x="10697" y="8075"/>
                    </a:lnTo>
                    <a:cubicBezTo>
                      <a:pt x="10598" y="8026"/>
                      <a:pt x="8734" y="7076"/>
                      <a:pt x="7352" y="6094"/>
                    </a:cubicBezTo>
                    <a:cubicBezTo>
                      <a:pt x="6240" y="5298"/>
                      <a:pt x="5677" y="4696"/>
                      <a:pt x="5717" y="4119"/>
                    </a:cubicBezTo>
                    <a:cubicBezTo>
                      <a:pt x="5724" y="4028"/>
                      <a:pt x="5773" y="3914"/>
                      <a:pt x="5868" y="3794"/>
                    </a:cubicBezTo>
                    <a:cubicBezTo>
                      <a:pt x="6157" y="3427"/>
                      <a:pt x="6890" y="2980"/>
                      <a:pt x="8226" y="2773"/>
                    </a:cubicBezTo>
                    <a:cubicBezTo>
                      <a:pt x="9888" y="2520"/>
                      <a:pt x="11574" y="2545"/>
                      <a:pt x="11664" y="2547"/>
                    </a:cubicBezTo>
                    <a:lnTo>
                      <a:pt x="11157" y="1077"/>
                    </a:lnTo>
                    <a:cubicBezTo>
                      <a:pt x="11069" y="1138"/>
                      <a:pt x="9459" y="2263"/>
                      <a:pt x="6844" y="2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6" name="Freeform 178"/>
              <p:cNvSpPr>
                <a:spLocks/>
              </p:cNvSpPr>
              <p:nvPr/>
            </p:nvSpPr>
            <p:spPr bwMode="auto">
              <a:xfrm>
                <a:off x="10233037" y="2751145"/>
                <a:ext cx="26988" cy="26988"/>
              </a:xfrm>
              <a:custGeom>
                <a:avLst/>
                <a:gdLst>
                  <a:gd name="T0" fmla="*/ 2791 w 3136"/>
                  <a:gd name="T1" fmla="*/ 2534 h 3131"/>
                  <a:gd name="T2" fmla="*/ 3124 w 3136"/>
                  <a:gd name="T3" fmla="*/ 1582 h 3131"/>
                  <a:gd name="T4" fmla="*/ 1583 w 3136"/>
                  <a:gd name="T5" fmla="*/ 2 h 3131"/>
                  <a:gd name="T6" fmla="*/ 341 w 3136"/>
                  <a:gd name="T7" fmla="*/ 597 h 3131"/>
                  <a:gd name="T8" fmla="*/ 5 w 3136"/>
                  <a:gd name="T9" fmla="*/ 1546 h 3131"/>
                  <a:gd name="T10" fmla="*/ 1549 w 3136"/>
                  <a:gd name="T11" fmla="*/ 3126 h 3131"/>
                  <a:gd name="T12" fmla="*/ 2791 w 3136"/>
                  <a:gd name="T13" fmla="*/ 2534 h 3131"/>
                </a:gdLst>
                <a:ahLst/>
                <a:cxnLst>
                  <a:cxn ang="0">
                    <a:pos x="T0" y="T1"/>
                  </a:cxn>
                  <a:cxn ang="0">
                    <a:pos x="T2" y="T3"/>
                  </a:cxn>
                  <a:cxn ang="0">
                    <a:pos x="T4" y="T5"/>
                  </a:cxn>
                  <a:cxn ang="0">
                    <a:pos x="T6" y="T7"/>
                  </a:cxn>
                  <a:cxn ang="0">
                    <a:pos x="T8" y="T9"/>
                  </a:cxn>
                  <a:cxn ang="0">
                    <a:pos x="T10" y="T11"/>
                  </a:cxn>
                  <a:cxn ang="0">
                    <a:pos x="T12" y="T13"/>
                  </a:cxn>
                </a:cxnLst>
                <a:rect l="0" t="0" r="r" b="b"/>
                <a:pathLst>
                  <a:path w="3136" h="3131">
                    <a:moveTo>
                      <a:pt x="2791" y="2534"/>
                    </a:moveTo>
                    <a:cubicBezTo>
                      <a:pt x="2996" y="2272"/>
                      <a:pt x="3122" y="1943"/>
                      <a:pt x="3124" y="1582"/>
                    </a:cubicBezTo>
                    <a:cubicBezTo>
                      <a:pt x="3136" y="723"/>
                      <a:pt x="2446" y="11"/>
                      <a:pt x="1583" y="2"/>
                    </a:cubicBezTo>
                    <a:cubicBezTo>
                      <a:pt x="1078" y="0"/>
                      <a:pt x="629" y="234"/>
                      <a:pt x="341" y="597"/>
                    </a:cubicBezTo>
                    <a:cubicBezTo>
                      <a:pt x="135" y="859"/>
                      <a:pt x="9" y="1187"/>
                      <a:pt x="5" y="1546"/>
                    </a:cubicBezTo>
                    <a:cubicBezTo>
                      <a:pt x="0" y="2410"/>
                      <a:pt x="690" y="3115"/>
                      <a:pt x="1549" y="3126"/>
                    </a:cubicBezTo>
                    <a:cubicBezTo>
                      <a:pt x="2052" y="3131"/>
                      <a:pt x="2502" y="2899"/>
                      <a:pt x="2791" y="25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7" name="Freeform 179"/>
              <p:cNvSpPr>
                <a:spLocks/>
              </p:cNvSpPr>
              <p:nvPr/>
            </p:nvSpPr>
            <p:spPr bwMode="auto">
              <a:xfrm>
                <a:off x="10333049" y="2673357"/>
                <a:ext cx="141288" cy="214313"/>
              </a:xfrm>
              <a:custGeom>
                <a:avLst/>
                <a:gdLst>
                  <a:gd name="T0" fmla="*/ 0 w 16407"/>
                  <a:gd name="T1" fmla="*/ 21654 h 24907"/>
                  <a:gd name="T2" fmla="*/ 1709 w 16407"/>
                  <a:gd name="T3" fmla="*/ 22803 h 24907"/>
                  <a:gd name="T4" fmla="*/ 5796 w 16407"/>
                  <a:gd name="T5" fmla="*/ 16223 h 24907"/>
                  <a:gd name="T6" fmla="*/ 2516 w 16407"/>
                  <a:gd name="T7" fmla="*/ 23342 h 24907"/>
                  <a:gd name="T8" fmla="*/ 4617 w 16407"/>
                  <a:gd name="T9" fmla="*/ 24907 h 24907"/>
                  <a:gd name="T10" fmla="*/ 8098 w 16407"/>
                  <a:gd name="T11" fmla="*/ 17348 h 24907"/>
                  <a:gd name="T12" fmla="*/ 11800 w 16407"/>
                  <a:gd name="T13" fmla="*/ 10316 h 24907"/>
                  <a:gd name="T14" fmla="*/ 16407 w 16407"/>
                  <a:gd name="T15" fmla="*/ 2679 h 24907"/>
                  <a:gd name="T16" fmla="*/ 14207 w 16407"/>
                  <a:gd name="T17" fmla="*/ 986 h 24907"/>
                  <a:gd name="T18" fmla="*/ 10815 w 16407"/>
                  <a:gd name="T19" fmla="*/ 8001 h 24907"/>
                  <a:gd name="T20" fmla="*/ 9442 w 16407"/>
                  <a:gd name="T21" fmla="*/ 10064 h 24907"/>
                  <a:gd name="T22" fmla="*/ 7155 w 16407"/>
                  <a:gd name="T23" fmla="*/ 11615 h 24907"/>
                  <a:gd name="T24" fmla="*/ 4027 w 16407"/>
                  <a:gd name="T25" fmla="*/ 6833 h 24907"/>
                  <a:gd name="T26" fmla="*/ 2983 w 16407"/>
                  <a:gd name="T27" fmla="*/ 0 h 24907"/>
                  <a:gd name="T28" fmla="*/ 122 w 16407"/>
                  <a:gd name="T29" fmla="*/ 1261 h 24907"/>
                  <a:gd name="T30" fmla="*/ 3247 w 16407"/>
                  <a:gd name="T31" fmla="*/ 9674 h 24907"/>
                  <a:gd name="T32" fmla="*/ 2264 w 16407"/>
                  <a:gd name="T33" fmla="*/ 16365 h 24907"/>
                  <a:gd name="T34" fmla="*/ 0 w 16407"/>
                  <a:gd name="T35" fmla="*/ 21654 h 2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07" h="24907">
                    <a:moveTo>
                      <a:pt x="0" y="21654"/>
                    </a:moveTo>
                    <a:lnTo>
                      <a:pt x="1709" y="22803"/>
                    </a:lnTo>
                    <a:lnTo>
                      <a:pt x="5796" y="16223"/>
                    </a:lnTo>
                    <a:lnTo>
                      <a:pt x="2516" y="23342"/>
                    </a:lnTo>
                    <a:lnTo>
                      <a:pt x="4617" y="24907"/>
                    </a:lnTo>
                    <a:cubicBezTo>
                      <a:pt x="4709" y="24674"/>
                      <a:pt x="6437" y="20231"/>
                      <a:pt x="8098" y="17348"/>
                    </a:cubicBezTo>
                    <a:cubicBezTo>
                      <a:pt x="9610" y="14721"/>
                      <a:pt x="10600" y="12341"/>
                      <a:pt x="11800" y="10316"/>
                    </a:cubicBezTo>
                    <a:cubicBezTo>
                      <a:pt x="12965" y="8353"/>
                      <a:pt x="16232" y="2963"/>
                      <a:pt x="16407" y="2679"/>
                    </a:cubicBezTo>
                    <a:lnTo>
                      <a:pt x="14207" y="986"/>
                    </a:lnTo>
                    <a:cubicBezTo>
                      <a:pt x="14124" y="1193"/>
                      <a:pt x="12546" y="5077"/>
                      <a:pt x="10815" y="8001"/>
                    </a:cubicBezTo>
                    <a:cubicBezTo>
                      <a:pt x="10327" y="8828"/>
                      <a:pt x="9874" y="9514"/>
                      <a:pt x="9442" y="10064"/>
                    </a:cubicBezTo>
                    <a:cubicBezTo>
                      <a:pt x="8637" y="11076"/>
                      <a:pt x="7908" y="11601"/>
                      <a:pt x="7155" y="11615"/>
                    </a:cubicBezTo>
                    <a:cubicBezTo>
                      <a:pt x="6401" y="11626"/>
                      <a:pt x="4876" y="10326"/>
                      <a:pt x="4027" y="6833"/>
                    </a:cubicBezTo>
                    <a:cubicBezTo>
                      <a:pt x="3229" y="3546"/>
                      <a:pt x="2994" y="176"/>
                      <a:pt x="2983" y="0"/>
                    </a:cubicBezTo>
                    <a:lnTo>
                      <a:pt x="122" y="1261"/>
                    </a:lnTo>
                    <a:cubicBezTo>
                      <a:pt x="253" y="1421"/>
                      <a:pt x="2800" y="4459"/>
                      <a:pt x="3247" y="9674"/>
                    </a:cubicBezTo>
                    <a:cubicBezTo>
                      <a:pt x="3492" y="12494"/>
                      <a:pt x="2814" y="14083"/>
                      <a:pt x="2264" y="16365"/>
                    </a:cubicBezTo>
                    <a:cubicBezTo>
                      <a:pt x="1718" y="18657"/>
                      <a:pt x="86" y="21503"/>
                      <a:pt x="0" y="21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8" name="Freeform 180"/>
              <p:cNvSpPr>
                <a:spLocks/>
              </p:cNvSpPr>
              <p:nvPr/>
            </p:nvSpPr>
            <p:spPr bwMode="auto">
              <a:xfrm>
                <a:off x="10177474" y="2703520"/>
                <a:ext cx="152400" cy="158750"/>
              </a:xfrm>
              <a:custGeom>
                <a:avLst/>
                <a:gdLst>
                  <a:gd name="T0" fmla="*/ 16416 w 17710"/>
                  <a:gd name="T1" fmla="*/ 16691 h 18474"/>
                  <a:gd name="T2" fmla="*/ 11844 w 17710"/>
                  <a:gd name="T3" fmla="*/ 12568 h 18474"/>
                  <a:gd name="T4" fmla="*/ 16828 w 17710"/>
                  <a:gd name="T5" fmla="*/ 16055 h 18474"/>
                  <a:gd name="T6" fmla="*/ 17710 w 17710"/>
                  <a:gd name="T7" fmla="*/ 14698 h 18474"/>
                  <a:gd name="T8" fmla="*/ 14437 w 17710"/>
                  <a:gd name="T9" fmla="*/ 11581 h 18474"/>
                  <a:gd name="T10" fmla="*/ 11659 w 17710"/>
                  <a:gd name="T11" fmla="*/ 7058 h 18474"/>
                  <a:gd name="T12" fmla="*/ 11307 w 17710"/>
                  <a:gd name="T13" fmla="*/ 23 h 18474"/>
                  <a:gd name="T14" fmla="*/ 8853 w 17710"/>
                  <a:gd name="T15" fmla="*/ 0 h 18474"/>
                  <a:gd name="T16" fmla="*/ 10214 w 17710"/>
                  <a:gd name="T17" fmla="*/ 5251 h 18474"/>
                  <a:gd name="T18" fmla="*/ 9774 w 17710"/>
                  <a:gd name="T19" fmla="*/ 9390 h 18474"/>
                  <a:gd name="T20" fmla="*/ 9438 w 17710"/>
                  <a:gd name="T21" fmla="*/ 9665 h 18474"/>
                  <a:gd name="T22" fmla="*/ 5681 w 17710"/>
                  <a:gd name="T23" fmla="*/ 8190 h 18474"/>
                  <a:gd name="T24" fmla="*/ 1063 w 17710"/>
                  <a:gd name="T25" fmla="*/ 4170 h 18474"/>
                  <a:gd name="T26" fmla="*/ 0 w 17710"/>
                  <a:gd name="T27" fmla="*/ 6075 h 18474"/>
                  <a:gd name="T28" fmla="*/ 5685 w 17710"/>
                  <a:gd name="T29" fmla="*/ 10160 h 18474"/>
                  <a:gd name="T30" fmla="*/ 10532 w 17710"/>
                  <a:gd name="T31" fmla="*/ 14090 h 18474"/>
                  <a:gd name="T32" fmla="*/ 15386 w 17710"/>
                  <a:gd name="T33" fmla="*/ 18474 h 18474"/>
                  <a:gd name="T34" fmla="*/ 16416 w 17710"/>
                  <a:gd name="T35" fmla="*/ 16691 h 18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10" h="18474">
                    <a:moveTo>
                      <a:pt x="16416" y="16691"/>
                    </a:moveTo>
                    <a:lnTo>
                      <a:pt x="11844" y="12568"/>
                    </a:lnTo>
                    <a:lnTo>
                      <a:pt x="16828" y="16055"/>
                    </a:lnTo>
                    <a:lnTo>
                      <a:pt x="17710" y="14698"/>
                    </a:lnTo>
                    <a:cubicBezTo>
                      <a:pt x="17602" y="14617"/>
                      <a:pt x="15543" y="13064"/>
                      <a:pt x="14437" y="11581"/>
                    </a:cubicBezTo>
                    <a:cubicBezTo>
                      <a:pt x="13336" y="10106"/>
                      <a:pt x="12351" y="9169"/>
                      <a:pt x="11659" y="7058"/>
                    </a:cubicBezTo>
                    <a:cubicBezTo>
                      <a:pt x="10367" y="3158"/>
                      <a:pt x="11260" y="180"/>
                      <a:pt x="11307" y="23"/>
                    </a:cubicBezTo>
                    <a:lnTo>
                      <a:pt x="8853" y="0"/>
                    </a:lnTo>
                    <a:cubicBezTo>
                      <a:pt x="8902" y="131"/>
                      <a:pt x="9772" y="2638"/>
                      <a:pt x="10214" y="5251"/>
                    </a:cubicBezTo>
                    <a:cubicBezTo>
                      <a:pt x="10588" y="7478"/>
                      <a:pt x="10219" y="8830"/>
                      <a:pt x="9774" y="9390"/>
                    </a:cubicBezTo>
                    <a:cubicBezTo>
                      <a:pt x="9664" y="9529"/>
                      <a:pt x="9547" y="9621"/>
                      <a:pt x="9438" y="9665"/>
                    </a:cubicBezTo>
                    <a:cubicBezTo>
                      <a:pt x="8596" y="10003"/>
                      <a:pt x="7416" y="9464"/>
                      <a:pt x="5681" y="8190"/>
                    </a:cubicBezTo>
                    <a:cubicBezTo>
                      <a:pt x="3530" y="6612"/>
                      <a:pt x="1187" y="4294"/>
                      <a:pt x="1063" y="4170"/>
                    </a:cubicBezTo>
                    <a:lnTo>
                      <a:pt x="0" y="6075"/>
                    </a:lnTo>
                    <a:cubicBezTo>
                      <a:pt x="212" y="6227"/>
                      <a:pt x="4235" y="9110"/>
                      <a:pt x="5685" y="10160"/>
                    </a:cubicBezTo>
                    <a:cubicBezTo>
                      <a:pt x="7178" y="11247"/>
                      <a:pt x="8634" y="12665"/>
                      <a:pt x="10532" y="14090"/>
                    </a:cubicBezTo>
                    <a:cubicBezTo>
                      <a:pt x="12622" y="15654"/>
                      <a:pt x="15248" y="18332"/>
                      <a:pt x="15386" y="18474"/>
                    </a:cubicBezTo>
                    <a:lnTo>
                      <a:pt x="16416" y="166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89" name="Freeform 181"/>
              <p:cNvSpPr>
                <a:spLocks/>
              </p:cNvSpPr>
              <p:nvPr/>
            </p:nvSpPr>
            <p:spPr bwMode="auto">
              <a:xfrm>
                <a:off x="10550537" y="3035308"/>
                <a:ext cx="36513" cy="36513"/>
              </a:xfrm>
              <a:custGeom>
                <a:avLst/>
                <a:gdLst>
                  <a:gd name="T0" fmla="*/ 956 w 4252"/>
                  <a:gd name="T1" fmla="*/ 3600 h 4249"/>
                  <a:gd name="T2" fmla="*/ 3605 w 4252"/>
                  <a:gd name="T3" fmla="*/ 3295 h 4249"/>
                  <a:gd name="T4" fmla="*/ 3298 w 4252"/>
                  <a:gd name="T5" fmla="*/ 645 h 4249"/>
                  <a:gd name="T6" fmla="*/ 647 w 4252"/>
                  <a:gd name="T7" fmla="*/ 951 h 4249"/>
                  <a:gd name="T8" fmla="*/ 956 w 4252"/>
                  <a:gd name="T9" fmla="*/ 3600 h 4249"/>
                </a:gdLst>
                <a:ahLst/>
                <a:cxnLst>
                  <a:cxn ang="0">
                    <a:pos x="T0" y="T1"/>
                  </a:cxn>
                  <a:cxn ang="0">
                    <a:pos x="T2" y="T3"/>
                  </a:cxn>
                  <a:cxn ang="0">
                    <a:pos x="T4" y="T5"/>
                  </a:cxn>
                  <a:cxn ang="0">
                    <a:pos x="T6" y="T7"/>
                  </a:cxn>
                  <a:cxn ang="0">
                    <a:pos x="T8" y="T9"/>
                  </a:cxn>
                </a:cxnLst>
                <a:rect l="0" t="0" r="r" b="b"/>
                <a:pathLst>
                  <a:path w="4252" h="4249">
                    <a:moveTo>
                      <a:pt x="956" y="3600"/>
                    </a:moveTo>
                    <a:cubicBezTo>
                      <a:pt x="1774" y="4249"/>
                      <a:pt x="2958" y="4114"/>
                      <a:pt x="3605" y="3295"/>
                    </a:cubicBezTo>
                    <a:cubicBezTo>
                      <a:pt x="4252" y="2477"/>
                      <a:pt x="4115" y="1292"/>
                      <a:pt x="3298" y="645"/>
                    </a:cubicBezTo>
                    <a:cubicBezTo>
                      <a:pt x="2483" y="0"/>
                      <a:pt x="1296" y="133"/>
                      <a:pt x="647" y="951"/>
                    </a:cubicBezTo>
                    <a:cubicBezTo>
                      <a:pt x="0" y="1770"/>
                      <a:pt x="144" y="2957"/>
                      <a:pt x="956" y="3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0" name="Freeform 182"/>
              <p:cNvSpPr>
                <a:spLocks/>
              </p:cNvSpPr>
              <p:nvPr/>
            </p:nvSpPr>
            <p:spPr bwMode="auto">
              <a:xfrm>
                <a:off x="10421950" y="2970220"/>
                <a:ext cx="19050" cy="19050"/>
              </a:xfrm>
              <a:custGeom>
                <a:avLst/>
                <a:gdLst>
                  <a:gd name="T0" fmla="*/ 1907 w 2261"/>
                  <a:gd name="T1" fmla="*/ 1715 h 2197"/>
                  <a:gd name="T2" fmla="*/ 2020 w 2261"/>
                  <a:gd name="T3" fmla="*/ 1535 h 2197"/>
                  <a:gd name="T4" fmla="*/ 1565 w 2261"/>
                  <a:gd name="T5" fmla="*/ 207 h 2197"/>
                  <a:gd name="T6" fmla="*/ 356 w 2261"/>
                  <a:gd name="T7" fmla="*/ 480 h 2197"/>
                  <a:gd name="T8" fmla="*/ 241 w 2261"/>
                  <a:gd name="T9" fmla="*/ 660 h 2197"/>
                  <a:gd name="T10" fmla="*/ 694 w 2261"/>
                  <a:gd name="T11" fmla="*/ 1986 h 2197"/>
                  <a:gd name="T12" fmla="*/ 1907 w 2261"/>
                  <a:gd name="T13" fmla="*/ 1715 h 2197"/>
                </a:gdLst>
                <a:ahLst/>
                <a:cxnLst>
                  <a:cxn ang="0">
                    <a:pos x="T0" y="T1"/>
                  </a:cxn>
                  <a:cxn ang="0">
                    <a:pos x="T2" y="T3"/>
                  </a:cxn>
                  <a:cxn ang="0">
                    <a:pos x="T4" y="T5"/>
                  </a:cxn>
                  <a:cxn ang="0">
                    <a:pos x="T6" y="T7"/>
                  </a:cxn>
                  <a:cxn ang="0">
                    <a:pos x="T8" y="T9"/>
                  </a:cxn>
                  <a:cxn ang="0">
                    <a:pos x="T10" y="T11"/>
                  </a:cxn>
                  <a:cxn ang="0">
                    <a:pos x="T12" y="T13"/>
                  </a:cxn>
                </a:cxnLst>
                <a:rect l="0" t="0" r="r" b="b"/>
                <a:pathLst>
                  <a:path w="2261" h="2197">
                    <a:moveTo>
                      <a:pt x="1907" y="1715"/>
                    </a:moveTo>
                    <a:cubicBezTo>
                      <a:pt x="1948" y="1661"/>
                      <a:pt x="1988" y="1604"/>
                      <a:pt x="2020" y="1535"/>
                    </a:cubicBezTo>
                    <a:cubicBezTo>
                      <a:pt x="2261" y="1043"/>
                      <a:pt x="2058" y="452"/>
                      <a:pt x="1565" y="207"/>
                    </a:cubicBezTo>
                    <a:cubicBezTo>
                      <a:pt x="1138" y="0"/>
                      <a:pt x="638" y="124"/>
                      <a:pt x="356" y="480"/>
                    </a:cubicBezTo>
                    <a:cubicBezTo>
                      <a:pt x="311" y="534"/>
                      <a:pt x="273" y="595"/>
                      <a:pt x="241" y="660"/>
                    </a:cubicBezTo>
                    <a:cubicBezTo>
                      <a:pt x="0" y="1152"/>
                      <a:pt x="201" y="1746"/>
                      <a:pt x="694" y="1986"/>
                    </a:cubicBezTo>
                    <a:cubicBezTo>
                      <a:pt x="1120" y="2197"/>
                      <a:pt x="1621" y="2073"/>
                      <a:pt x="1907" y="17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1" name="Freeform 183"/>
              <p:cNvSpPr>
                <a:spLocks/>
              </p:cNvSpPr>
              <p:nvPr/>
            </p:nvSpPr>
            <p:spPr bwMode="auto">
              <a:xfrm>
                <a:off x="10229862" y="2860683"/>
                <a:ext cx="19050" cy="19050"/>
              </a:xfrm>
              <a:custGeom>
                <a:avLst/>
                <a:gdLst>
                  <a:gd name="T0" fmla="*/ 835 w 2243"/>
                  <a:gd name="T1" fmla="*/ 2056 h 2174"/>
                  <a:gd name="T2" fmla="*/ 1912 w 2243"/>
                  <a:gd name="T3" fmla="*/ 1709 h 2174"/>
                  <a:gd name="T4" fmla="*/ 2090 w 2243"/>
                  <a:gd name="T5" fmla="*/ 1371 h 2174"/>
                  <a:gd name="T6" fmla="*/ 1403 w 2243"/>
                  <a:gd name="T7" fmla="*/ 122 h 2174"/>
                  <a:gd name="T8" fmla="*/ 332 w 2243"/>
                  <a:gd name="T9" fmla="*/ 458 h 2174"/>
                  <a:gd name="T10" fmla="*/ 156 w 2243"/>
                  <a:gd name="T11" fmla="*/ 803 h 2174"/>
                  <a:gd name="T12" fmla="*/ 835 w 2243"/>
                  <a:gd name="T13" fmla="*/ 2056 h 2174"/>
                </a:gdLst>
                <a:ahLst/>
                <a:cxnLst>
                  <a:cxn ang="0">
                    <a:pos x="T0" y="T1"/>
                  </a:cxn>
                  <a:cxn ang="0">
                    <a:pos x="T2" y="T3"/>
                  </a:cxn>
                  <a:cxn ang="0">
                    <a:pos x="T4" y="T5"/>
                  </a:cxn>
                  <a:cxn ang="0">
                    <a:pos x="T6" y="T7"/>
                  </a:cxn>
                  <a:cxn ang="0">
                    <a:pos x="T8" y="T9"/>
                  </a:cxn>
                  <a:cxn ang="0">
                    <a:pos x="T10" y="T11"/>
                  </a:cxn>
                  <a:cxn ang="0">
                    <a:pos x="T12" y="T13"/>
                  </a:cxn>
                </a:cxnLst>
                <a:rect l="0" t="0" r="r" b="b"/>
                <a:pathLst>
                  <a:path w="2243" h="2174">
                    <a:moveTo>
                      <a:pt x="835" y="2056"/>
                    </a:moveTo>
                    <a:cubicBezTo>
                      <a:pt x="1242" y="2174"/>
                      <a:pt x="1666" y="2023"/>
                      <a:pt x="1912" y="1709"/>
                    </a:cubicBezTo>
                    <a:cubicBezTo>
                      <a:pt x="1991" y="1614"/>
                      <a:pt x="2049" y="1500"/>
                      <a:pt x="2090" y="1371"/>
                    </a:cubicBezTo>
                    <a:cubicBezTo>
                      <a:pt x="2243" y="837"/>
                      <a:pt x="1937" y="276"/>
                      <a:pt x="1403" y="122"/>
                    </a:cubicBezTo>
                    <a:cubicBezTo>
                      <a:pt x="999" y="0"/>
                      <a:pt x="578" y="147"/>
                      <a:pt x="332" y="458"/>
                    </a:cubicBezTo>
                    <a:cubicBezTo>
                      <a:pt x="253" y="555"/>
                      <a:pt x="192" y="674"/>
                      <a:pt x="156" y="803"/>
                    </a:cubicBezTo>
                    <a:cubicBezTo>
                      <a:pt x="0" y="1339"/>
                      <a:pt x="302" y="1894"/>
                      <a:pt x="835" y="20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2" name="Freeform 184"/>
              <p:cNvSpPr>
                <a:spLocks/>
              </p:cNvSpPr>
              <p:nvPr/>
            </p:nvSpPr>
            <p:spPr bwMode="auto">
              <a:xfrm>
                <a:off x="10390200" y="2935295"/>
                <a:ext cx="74613" cy="112713"/>
              </a:xfrm>
              <a:custGeom>
                <a:avLst/>
                <a:gdLst>
                  <a:gd name="T0" fmla="*/ 5663 w 8664"/>
                  <a:gd name="T1" fmla="*/ 10184 h 13163"/>
                  <a:gd name="T2" fmla="*/ 6543 w 8664"/>
                  <a:gd name="T3" fmla="*/ 13163 h 13163"/>
                  <a:gd name="T4" fmla="*/ 7377 w 8664"/>
                  <a:gd name="T5" fmla="*/ 12736 h 13163"/>
                  <a:gd name="T6" fmla="*/ 6962 w 8664"/>
                  <a:gd name="T7" fmla="*/ 8997 h 13163"/>
                  <a:gd name="T8" fmla="*/ 7809 w 8664"/>
                  <a:gd name="T9" fmla="*/ 12583 h 13163"/>
                  <a:gd name="T10" fmla="*/ 8664 w 8664"/>
                  <a:gd name="T11" fmla="*/ 12227 h 13163"/>
                  <a:gd name="T12" fmla="*/ 8199 w 8664"/>
                  <a:gd name="T13" fmla="*/ 8686 h 13163"/>
                  <a:gd name="T14" fmla="*/ 7358 w 8664"/>
                  <a:gd name="T15" fmla="*/ 4817 h 13163"/>
                  <a:gd name="T16" fmla="*/ 6522 w 8664"/>
                  <a:gd name="T17" fmla="*/ 0 h 13163"/>
                  <a:gd name="T18" fmla="*/ 5278 w 8664"/>
                  <a:gd name="T19" fmla="*/ 486 h 13163"/>
                  <a:gd name="T20" fmla="*/ 6240 w 8664"/>
                  <a:gd name="T21" fmla="*/ 4253 h 13163"/>
                  <a:gd name="T22" fmla="*/ 6107 w 8664"/>
                  <a:gd name="T23" fmla="*/ 6693 h 13163"/>
                  <a:gd name="T24" fmla="*/ 6004 w 8664"/>
                  <a:gd name="T25" fmla="*/ 6801 h 13163"/>
                  <a:gd name="T26" fmla="*/ 3280 w 8664"/>
                  <a:gd name="T27" fmla="*/ 5982 h 13163"/>
                  <a:gd name="T28" fmla="*/ 690 w 8664"/>
                  <a:gd name="T29" fmla="*/ 3710 h 13163"/>
                  <a:gd name="T30" fmla="*/ 0 w 8664"/>
                  <a:gd name="T31" fmla="*/ 5108 h 13163"/>
                  <a:gd name="T32" fmla="*/ 3889 w 8664"/>
                  <a:gd name="T33" fmla="*/ 7313 h 13163"/>
                  <a:gd name="T34" fmla="*/ 5663 w 8664"/>
                  <a:gd name="T35" fmla="*/ 10184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64" h="13163">
                    <a:moveTo>
                      <a:pt x="5663" y="10184"/>
                    </a:moveTo>
                    <a:cubicBezTo>
                      <a:pt x="6186" y="11233"/>
                      <a:pt x="6525" y="13068"/>
                      <a:pt x="6543" y="13163"/>
                    </a:cubicBezTo>
                    <a:lnTo>
                      <a:pt x="7377" y="12736"/>
                    </a:lnTo>
                    <a:lnTo>
                      <a:pt x="6962" y="8997"/>
                    </a:lnTo>
                    <a:lnTo>
                      <a:pt x="7809" y="12583"/>
                    </a:lnTo>
                    <a:lnTo>
                      <a:pt x="8664" y="12227"/>
                    </a:lnTo>
                    <a:cubicBezTo>
                      <a:pt x="8655" y="12132"/>
                      <a:pt x="8492" y="10322"/>
                      <a:pt x="8199" y="8686"/>
                    </a:cubicBezTo>
                    <a:cubicBezTo>
                      <a:pt x="7938" y="7204"/>
                      <a:pt x="7550" y="5976"/>
                      <a:pt x="7358" y="4817"/>
                    </a:cubicBezTo>
                    <a:cubicBezTo>
                      <a:pt x="7176" y="3697"/>
                      <a:pt x="6552" y="187"/>
                      <a:pt x="6522" y="0"/>
                    </a:cubicBezTo>
                    <a:lnTo>
                      <a:pt x="5278" y="486"/>
                    </a:lnTo>
                    <a:cubicBezTo>
                      <a:pt x="5318" y="590"/>
                      <a:pt x="5965" y="2581"/>
                      <a:pt x="6240" y="4253"/>
                    </a:cubicBezTo>
                    <a:cubicBezTo>
                      <a:pt x="6445" y="5487"/>
                      <a:pt x="6436" y="6276"/>
                      <a:pt x="6107" y="6693"/>
                    </a:cubicBezTo>
                    <a:cubicBezTo>
                      <a:pt x="6074" y="6733"/>
                      <a:pt x="6040" y="6769"/>
                      <a:pt x="6004" y="6801"/>
                    </a:cubicBezTo>
                    <a:cubicBezTo>
                      <a:pt x="5718" y="7047"/>
                      <a:pt x="4725" y="7040"/>
                      <a:pt x="3280" y="5982"/>
                    </a:cubicBezTo>
                    <a:cubicBezTo>
                      <a:pt x="1923" y="4984"/>
                      <a:pt x="751" y="3773"/>
                      <a:pt x="690" y="3710"/>
                    </a:cubicBezTo>
                    <a:lnTo>
                      <a:pt x="0" y="5108"/>
                    </a:lnTo>
                    <a:cubicBezTo>
                      <a:pt x="100" y="5124"/>
                      <a:pt x="2047" y="5471"/>
                      <a:pt x="3889" y="7313"/>
                    </a:cubicBezTo>
                    <a:cubicBezTo>
                      <a:pt x="4894" y="8311"/>
                      <a:pt x="5140" y="9138"/>
                      <a:pt x="5663" y="10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3" name="Freeform 185"/>
              <p:cNvSpPr>
                <a:spLocks/>
              </p:cNvSpPr>
              <p:nvPr/>
            </p:nvSpPr>
            <p:spPr bwMode="auto">
              <a:xfrm>
                <a:off x="10198112" y="2833695"/>
                <a:ext cx="80963" cy="107950"/>
              </a:xfrm>
              <a:custGeom>
                <a:avLst/>
                <a:gdLst>
                  <a:gd name="T0" fmla="*/ 7391 w 9499"/>
                  <a:gd name="T1" fmla="*/ 12628 h 12628"/>
                  <a:gd name="T2" fmla="*/ 8341 w 9499"/>
                  <a:gd name="T3" fmla="*/ 11704 h 12628"/>
                  <a:gd name="T4" fmla="*/ 6222 w 9499"/>
                  <a:gd name="T5" fmla="*/ 8336 h 12628"/>
                  <a:gd name="T6" fmla="*/ 8710 w 9499"/>
                  <a:gd name="T7" fmla="*/ 11382 h 12628"/>
                  <a:gd name="T8" fmla="*/ 9499 w 9499"/>
                  <a:gd name="T9" fmla="*/ 10690 h 12628"/>
                  <a:gd name="T10" fmla="*/ 8011 w 9499"/>
                  <a:gd name="T11" fmla="*/ 8181 h 12628"/>
                  <a:gd name="T12" fmla="*/ 7076 w 9499"/>
                  <a:gd name="T13" fmla="*/ 4882 h 12628"/>
                  <a:gd name="T14" fmla="*/ 8099 w 9499"/>
                  <a:gd name="T15" fmla="*/ 446 h 12628"/>
                  <a:gd name="T16" fmla="*/ 6575 w 9499"/>
                  <a:gd name="T17" fmla="*/ 0 h 12628"/>
                  <a:gd name="T18" fmla="*/ 6497 w 9499"/>
                  <a:gd name="T19" fmla="*/ 3501 h 12628"/>
                  <a:gd name="T20" fmla="*/ 5752 w 9499"/>
                  <a:gd name="T21" fmla="*/ 5746 h 12628"/>
                  <a:gd name="T22" fmla="*/ 5236 w 9499"/>
                  <a:gd name="T23" fmla="*/ 6113 h 12628"/>
                  <a:gd name="T24" fmla="*/ 3162 w 9499"/>
                  <a:gd name="T25" fmla="*/ 4533 h 12628"/>
                  <a:gd name="T26" fmla="*/ 994 w 9499"/>
                  <a:gd name="T27" fmla="*/ 1230 h 12628"/>
                  <a:gd name="T28" fmla="*/ 0 w 9499"/>
                  <a:gd name="T29" fmla="*/ 2225 h 12628"/>
                  <a:gd name="T30" fmla="*/ 2818 w 9499"/>
                  <a:gd name="T31" fmla="*/ 5760 h 12628"/>
                  <a:gd name="T32" fmla="*/ 5142 w 9499"/>
                  <a:gd name="T33" fmla="*/ 9058 h 12628"/>
                  <a:gd name="T34" fmla="*/ 7391 w 9499"/>
                  <a:gd name="T35" fmla="*/ 12628 h 1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99" h="12628">
                    <a:moveTo>
                      <a:pt x="7391" y="12628"/>
                    </a:moveTo>
                    <a:lnTo>
                      <a:pt x="8341" y="11704"/>
                    </a:lnTo>
                    <a:lnTo>
                      <a:pt x="6222" y="8336"/>
                    </a:lnTo>
                    <a:lnTo>
                      <a:pt x="8710" y="11382"/>
                    </a:lnTo>
                    <a:lnTo>
                      <a:pt x="9499" y="10690"/>
                    </a:lnTo>
                    <a:cubicBezTo>
                      <a:pt x="9445" y="10620"/>
                      <a:pt x="8435" y="9296"/>
                      <a:pt x="8011" y="8181"/>
                    </a:cubicBezTo>
                    <a:cubicBezTo>
                      <a:pt x="7583" y="7063"/>
                      <a:pt x="7135" y="6316"/>
                      <a:pt x="7076" y="4882"/>
                    </a:cubicBezTo>
                    <a:cubicBezTo>
                      <a:pt x="6957" y="2225"/>
                      <a:pt x="8039" y="536"/>
                      <a:pt x="8099" y="446"/>
                    </a:cubicBezTo>
                    <a:lnTo>
                      <a:pt x="6575" y="0"/>
                    </a:lnTo>
                    <a:cubicBezTo>
                      <a:pt x="6582" y="88"/>
                      <a:pt x="6683" y="1805"/>
                      <a:pt x="6497" y="3501"/>
                    </a:cubicBezTo>
                    <a:cubicBezTo>
                      <a:pt x="6372" y="4637"/>
                      <a:pt x="6061" y="5354"/>
                      <a:pt x="5752" y="5746"/>
                    </a:cubicBezTo>
                    <a:cubicBezTo>
                      <a:pt x="5566" y="5980"/>
                      <a:pt x="5380" y="6096"/>
                      <a:pt x="5236" y="6113"/>
                    </a:cubicBezTo>
                    <a:cubicBezTo>
                      <a:pt x="4655" y="6177"/>
                      <a:pt x="4015" y="5635"/>
                      <a:pt x="3162" y="4533"/>
                    </a:cubicBezTo>
                    <a:cubicBezTo>
                      <a:pt x="2096" y="3180"/>
                      <a:pt x="1048" y="1327"/>
                      <a:pt x="994" y="1230"/>
                    </a:cubicBezTo>
                    <a:lnTo>
                      <a:pt x="0" y="2225"/>
                    </a:lnTo>
                    <a:cubicBezTo>
                      <a:pt x="103" y="2358"/>
                      <a:pt x="2101" y="4853"/>
                      <a:pt x="2818" y="5760"/>
                    </a:cubicBezTo>
                    <a:cubicBezTo>
                      <a:pt x="3555" y="6702"/>
                      <a:pt x="4210" y="7833"/>
                      <a:pt x="5142" y="9058"/>
                    </a:cubicBezTo>
                    <a:cubicBezTo>
                      <a:pt x="6167" y="10392"/>
                      <a:pt x="7328" y="12516"/>
                      <a:pt x="7391" y="12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4" name="Freeform 186"/>
              <p:cNvSpPr>
                <a:spLocks/>
              </p:cNvSpPr>
              <p:nvPr/>
            </p:nvSpPr>
            <p:spPr bwMode="auto">
              <a:xfrm>
                <a:off x="10436237" y="2974983"/>
                <a:ext cx="207963" cy="122238"/>
              </a:xfrm>
              <a:custGeom>
                <a:avLst/>
                <a:gdLst>
                  <a:gd name="T0" fmla="*/ 11955 w 24099"/>
                  <a:gd name="T1" fmla="*/ 6350 h 14295"/>
                  <a:gd name="T2" fmla="*/ 5897 w 24099"/>
                  <a:gd name="T3" fmla="*/ 8485 h 14295"/>
                  <a:gd name="T4" fmla="*/ 0 w 24099"/>
                  <a:gd name="T5" fmla="*/ 8914 h 14295"/>
                  <a:gd name="T6" fmla="*/ 462 w 24099"/>
                  <a:gd name="T7" fmla="*/ 10638 h 14295"/>
                  <a:gd name="T8" fmla="*/ 7588 w 24099"/>
                  <a:gd name="T9" fmla="*/ 11382 h 14295"/>
                  <a:gd name="T10" fmla="*/ 568 w 24099"/>
                  <a:gd name="T11" fmla="*/ 11501 h 14295"/>
                  <a:gd name="T12" fmla="*/ 871 w 24099"/>
                  <a:gd name="T13" fmla="*/ 13801 h 14295"/>
                  <a:gd name="T14" fmla="*/ 7661 w 24099"/>
                  <a:gd name="T15" fmla="*/ 13810 h 14295"/>
                  <a:gd name="T16" fmla="*/ 15208 w 24099"/>
                  <a:gd name="T17" fmla="*/ 13808 h 14295"/>
                  <a:gd name="T18" fmla="*/ 23657 w 24099"/>
                  <a:gd name="T19" fmla="*/ 14295 h 14295"/>
                  <a:gd name="T20" fmla="*/ 24099 w 24099"/>
                  <a:gd name="T21" fmla="*/ 11696 h 14295"/>
                  <a:gd name="T22" fmla="*/ 16714 w 24099"/>
                  <a:gd name="T23" fmla="*/ 11961 h 14295"/>
                  <a:gd name="T24" fmla="*/ 12057 w 24099"/>
                  <a:gd name="T25" fmla="*/ 10483 h 14295"/>
                  <a:gd name="T26" fmla="*/ 13172 w 24099"/>
                  <a:gd name="T27" fmla="*/ 7311 h 14295"/>
                  <a:gd name="T28" fmla="*/ 14681 w 24099"/>
                  <a:gd name="T29" fmla="*/ 5742 h 14295"/>
                  <a:gd name="T30" fmla="*/ 19956 w 24099"/>
                  <a:gd name="T31" fmla="*/ 1842 h 14295"/>
                  <a:gd name="T32" fmla="*/ 17629 w 24099"/>
                  <a:gd name="T33" fmla="*/ 0 h 14295"/>
                  <a:gd name="T34" fmla="*/ 15900 w 24099"/>
                  <a:gd name="T35" fmla="*/ 2775 h 14295"/>
                  <a:gd name="T36" fmla="*/ 11955 w 24099"/>
                  <a:gd name="T37" fmla="*/ 6350 h 1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99" h="14295">
                    <a:moveTo>
                      <a:pt x="11955" y="6350"/>
                    </a:moveTo>
                    <a:cubicBezTo>
                      <a:pt x="9694" y="7800"/>
                      <a:pt x="8055" y="7931"/>
                      <a:pt x="5897" y="8485"/>
                    </a:cubicBezTo>
                    <a:cubicBezTo>
                      <a:pt x="3736" y="9029"/>
                      <a:pt x="187" y="8920"/>
                      <a:pt x="0" y="8914"/>
                    </a:cubicBezTo>
                    <a:lnTo>
                      <a:pt x="462" y="10638"/>
                    </a:lnTo>
                    <a:lnTo>
                      <a:pt x="7588" y="11382"/>
                    </a:lnTo>
                    <a:lnTo>
                      <a:pt x="568" y="11501"/>
                    </a:lnTo>
                    <a:lnTo>
                      <a:pt x="871" y="13801"/>
                    </a:lnTo>
                    <a:cubicBezTo>
                      <a:pt x="1053" y="13796"/>
                      <a:pt x="4504" y="13693"/>
                      <a:pt x="7661" y="13810"/>
                    </a:cubicBezTo>
                    <a:cubicBezTo>
                      <a:pt x="10533" y="13918"/>
                      <a:pt x="12976" y="13693"/>
                      <a:pt x="15208" y="13808"/>
                    </a:cubicBezTo>
                    <a:cubicBezTo>
                      <a:pt x="17365" y="13918"/>
                      <a:pt x="23340" y="14275"/>
                      <a:pt x="23657" y="14295"/>
                    </a:cubicBezTo>
                    <a:lnTo>
                      <a:pt x="24099" y="11696"/>
                    </a:lnTo>
                    <a:cubicBezTo>
                      <a:pt x="23890" y="11720"/>
                      <a:pt x="19931" y="12119"/>
                      <a:pt x="16714" y="11961"/>
                    </a:cubicBezTo>
                    <a:cubicBezTo>
                      <a:pt x="14103" y="11831"/>
                      <a:pt x="12588" y="11443"/>
                      <a:pt x="12057" y="10483"/>
                    </a:cubicBezTo>
                    <a:cubicBezTo>
                      <a:pt x="11791" y="10007"/>
                      <a:pt x="11968" y="8832"/>
                      <a:pt x="13172" y="7311"/>
                    </a:cubicBezTo>
                    <a:cubicBezTo>
                      <a:pt x="13560" y="6821"/>
                      <a:pt x="14058" y="6294"/>
                      <a:pt x="14681" y="5742"/>
                    </a:cubicBezTo>
                    <a:cubicBezTo>
                      <a:pt x="17082" y="3620"/>
                      <a:pt x="19812" y="1932"/>
                      <a:pt x="19956" y="1842"/>
                    </a:cubicBezTo>
                    <a:lnTo>
                      <a:pt x="17629" y="0"/>
                    </a:lnTo>
                    <a:cubicBezTo>
                      <a:pt x="17604" y="63"/>
                      <a:pt x="17127" y="1222"/>
                      <a:pt x="15900" y="2775"/>
                    </a:cubicBezTo>
                    <a:cubicBezTo>
                      <a:pt x="15001" y="3907"/>
                      <a:pt x="13716" y="5214"/>
                      <a:pt x="11955" y="6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5" name="Freeform 187"/>
              <p:cNvSpPr>
                <a:spLocks/>
              </p:cNvSpPr>
              <p:nvPr/>
            </p:nvSpPr>
            <p:spPr bwMode="auto">
              <a:xfrm>
                <a:off x="10523550" y="3155958"/>
                <a:ext cx="17463" cy="17463"/>
              </a:xfrm>
              <a:custGeom>
                <a:avLst/>
                <a:gdLst>
                  <a:gd name="T0" fmla="*/ 1621 w 1880"/>
                  <a:gd name="T1" fmla="*/ 1524 h 1964"/>
                  <a:gd name="T2" fmla="*/ 1632 w 1880"/>
                  <a:gd name="T3" fmla="*/ 451 h 1964"/>
                  <a:gd name="T4" fmla="*/ 406 w 1880"/>
                  <a:gd name="T5" fmla="*/ 289 h 1964"/>
                  <a:gd name="T6" fmla="*/ 255 w 1880"/>
                  <a:gd name="T7" fmla="*/ 438 h 1964"/>
                  <a:gd name="T8" fmla="*/ 246 w 1880"/>
                  <a:gd name="T9" fmla="*/ 1515 h 1964"/>
                  <a:gd name="T10" fmla="*/ 1468 w 1880"/>
                  <a:gd name="T11" fmla="*/ 1675 h 1964"/>
                  <a:gd name="T12" fmla="*/ 1621 w 1880"/>
                  <a:gd name="T13" fmla="*/ 1524 h 1964"/>
                </a:gdLst>
                <a:ahLst/>
                <a:cxnLst>
                  <a:cxn ang="0">
                    <a:pos x="T0" y="T1"/>
                  </a:cxn>
                  <a:cxn ang="0">
                    <a:pos x="T2" y="T3"/>
                  </a:cxn>
                  <a:cxn ang="0">
                    <a:pos x="T4" y="T5"/>
                  </a:cxn>
                  <a:cxn ang="0">
                    <a:pos x="T6" y="T7"/>
                  </a:cxn>
                  <a:cxn ang="0">
                    <a:pos x="T8" y="T9"/>
                  </a:cxn>
                  <a:cxn ang="0">
                    <a:pos x="T10" y="T11"/>
                  </a:cxn>
                  <a:cxn ang="0">
                    <a:pos x="T12" y="T13"/>
                  </a:cxn>
                </a:cxnLst>
                <a:rect l="0" t="0" r="r" b="b"/>
                <a:pathLst>
                  <a:path w="1880" h="1964">
                    <a:moveTo>
                      <a:pt x="1621" y="1524"/>
                    </a:moveTo>
                    <a:cubicBezTo>
                      <a:pt x="1862" y="1220"/>
                      <a:pt x="1880" y="780"/>
                      <a:pt x="1632" y="451"/>
                    </a:cubicBezTo>
                    <a:cubicBezTo>
                      <a:pt x="1341" y="73"/>
                      <a:pt x="791" y="0"/>
                      <a:pt x="406" y="289"/>
                    </a:cubicBezTo>
                    <a:cubicBezTo>
                      <a:pt x="349" y="334"/>
                      <a:pt x="297" y="384"/>
                      <a:pt x="255" y="438"/>
                    </a:cubicBezTo>
                    <a:cubicBezTo>
                      <a:pt x="13" y="744"/>
                      <a:pt x="0" y="1186"/>
                      <a:pt x="246" y="1515"/>
                    </a:cubicBezTo>
                    <a:cubicBezTo>
                      <a:pt x="537" y="1892"/>
                      <a:pt x="1084" y="1964"/>
                      <a:pt x="1468" y="1675"/>
                    </a:cubicBezTo>
                    <a:cubicBezTo>
                      <a:pt x="1528" y="1630"/>
                      <a:pt x="1578" y="1581"/>
                      <a:pt x="1621" y="15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6" name="Freeform 188"/>
              <p:cNvSpPr>
                <a:spLocks/>
              </p:cNvSpPr>
              <p:nvPr/>
            </p:nvSpPr>
            <p:spPr bwMode="auto">
              <a:xfrm>
                <a:off x="10496562" y="3101983"/>
                <a:ext cx="57150" cy="96838"/>
              </a:xfrm>
              <a:custGeom>
                <a:avLst/>
                <a:gdLst>
                  <a:gd name="T0" fmla="*/ 5345 w 6721"/>
                  <a:gd name="T1" fmla="*/ 3589 h 11217"/>
                  <a:gd name="T2" fmla="*/ 5159 w 6721"/>
                  <a:gd name="T3" fmla="*/ 195 h 11217"/>
                  <a:gd name="T4" fmla="*/ 4261 w 6721"/>
                  <a:gd name="T5" fmla="*/ 274 h 11217"/>
                  <a:gd name="T6" fmla="*/ 4015 w 6721"/>
                  <a:gd name="T7" fmla="*/ 2783 h 11217"/>
                  <a:gd name="T8" fmla="*/ 2981 w 6721"/>
                  <a:gd name="T9" fmla="*/ 5563 h 11217"/>
                  <a:gd name="T10" fmla="*/ 2625 w 6721"/>
                  <a:gd name="T11" fmla="*/ 6048 h 11217"/>
                  <a:gd name="T12" fmla="*/ 0 w 6721"/>
                  <a:gd name="T13" fmla="*/ 8131 h 11217"/>
                  <a:gd name="T14" fmla="*/ 832 w 6721"/>
                  <a:gd name="T15" fmla="*/ 9224 h 11217"/>
                  <a:gd name="T16" fmla="*/ 1944 w 6721"/>
                  <a:gd name="T17" fmla="*/ 7689 h 11217"/>
                  <a:gd name="T18" fmla="*/ 2679 w 6721"/>
                  <a:gd name="T19" fmla="*/ 6819 h 11217"/>
                  <a:gd name="T20" fmla="*/ 4890 w 6721"/>
                  <a:gd name="T21" fmla="*/ 5647 h 11217"/>
                  <a:gd name="T22" fmla="*/ 5535 w 6721"/>
                  <a:gd name="T23" fmla="*/ 7806 h 11217"/>
                  <a:gd name="T24" fmla="*/ 5348 w 6721"/>
                  <a:gd name="T25" fmla="*/ 11217 h 11217"/>
                  <a:gd name="T26" fmla="*/ 6554 w 6721"/>
                  <a:gd name="T27" fmla="*/ 11034 h 11217"/>
                  <a:gd name="T28" fmla="*/ 6400 w 6721"/>
                  <a:gd name="T29" fmla="*/ 7126 h 11217"/>
                  <a:gd name="T30" fmla="*/ 6464 w 6721"/>
                  <a:gd name="T31" fmla="*/ 3640 h 11217"/>
                  <a:gd name="T32" fmla="*/ 6721 w 6721"/>
                  <a:gd name="T33" fmla="*/ 0 h 11217"/>
                  <a:gd name="T34" fmla="*/ 5585 w 6721"/>
                  <a:gd name="T35" fmla="*/ 157 h 11217"/>
                  <a:gd name="T36" fmla="*/ 5345 w 6721"/>
                  <a:gd name="T37" fmla="*/ 3589 h 1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21" h="11217">
                    <a:moveTo>
                      <a:pt x="5345" y="3589"/>
                    </a:moveTo>
                    <a:lnTo>
                      <a:pt x="5159" y="195"/>
                    </a:lnTo>
                    <a:lnTo>
                      <a:pt x="4261" y="274"/>
                    </a:lnTo>
                    <a:cubicBezTo>
                      <a:pt x="4261" y="351"/>
                      <a:pt x="4288" y="1785"/>
                      <a:pt x="4015" y="2783"/>
                    </a:cubicBezTo>
                    <a:cubicBezTo>
                      <a:pt x="3743" y="3778"/>
                      <a:pt x="3670" y="4531"/>
                      <a:pt x="2981" y="5563"/>
                    </a:cubicBezTo>
                    <a:cubicBezTo>
                      <a:pt x="2866" y="5734"/>
                      <a:pt x="2746" y="5895"/>
                      <a:pt x="2625" y="6048"/>
                    </a:cubicBezTo>
                    <a:cubicBezTo>
                      <a:pt x="1410" y="7581"/>
                      <a:pt x="68" y="8104"/>
                      <a:pt x="0" y="8131"/>
                    </a:cubicBezTo>
                    <a:lnTo>
                      <a:pt x="832" y="9224"/>
                    </a:lnTo>
                    <a:cubicBezTo>
                      <a:pt x="855" y="9186"/>
                      <a:pt x="1295" y="8503"/>
                      <a:pt x="1944" y="7689"/>
                    </a:cubicBezTo>
                    <a:cubicBezTo>
                      <a:pt x="2171" y="7403"/>
                      <a:pt x="2422" y="7103"/>
                      <a:pt x="2679" y="6819"/>
                    </a:cubicBezTo>
                    <a:cubicBezTo>
                      <a:pt x="3741" y="5654"/>
                      <a:pt x="4602" y="5475"/>
                      <a:pt x="4890" y="5647"/>
                    </a:cubicBezTo>
                    <a:cubicBezTo>
                      <a:pt x="5325" y="5899"/>
                      <a:pt x="5496" y="6602"/>
                      <a:pt x="5535" y="7806"/>
                    </a:cubicBezTo>
                    <a:cubicBezTo>
                      <a:pt x="5573" y="9294"/>
                      <a:pt x="5359" y="11120"/>
                      <a:pt x="5348" y="11217"/>
                    </a:cubicBezTo>
                    <a:lnTo>
                      <a:pt x="6554" y="11034"/>
                    </a:lnTo>
                    <a:cubicBezTo>
                      <a:pt x="6547" y="10888"/>
                      <a:pt x="6430" y="8127"/>
                      <a:pt x="6400" y="7126"/>
                    </a:cubicBezTo>
                    <a:cubicBezTo>
                      <a:pt x="6367" y="6097"/>
                      <a:pt x="6489" y="4968"/>
                      <a:pt x="6464" y="3640"/>
                    </a:cubicBezTo>
                    <a:cubicBezTo>
                      <a:pt x="6434" y="2188"/>
                      <a:pt x="6707" y="112"/>
                      <a:pt x="6721" y="0"/>
                    </a:cubicBezTo>
                    <a:lnTo>
                      <a:pt x="5585" y="157"/>
                    </a:lnTo>
                    <a:lnTo>
                      <a:pt x="5345" y="3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7" name="Freeform 189"/>
              <p:cNvSpPr>
                <a:spLocks/>
              </p:cNvSpPr>
              <p:nvPr/>
            </p:nvSpPr>
            <p:spPr bwMode="auto">
              <a:xfrm>
                <a:off x="10131437" y="2884495"/>
                <a:ext cx="25400" cy="26988"/>
              </a:xfrm>
              <a:custGeom>
                <a:avLst/>
                <a:gdLst>
                  <a:gd name="T0" fmla="*/ 411 w 3040"/>
                  <a:gd name="T1" fmla="*/ 703 h 3159"/>
                  <a:gd name="T2" fmla="*/ 445 w 3040"/>
                  <a:gd name="T3" fmla="*/ 2498 h 3159"/>
                  <a:gd name="T4" fmla="*/ 2433 w 3040"/>
                  <a:gd name="T5" fmla="*/ 2651 h 3159"/>
                  <a:gd name="T6" fmla="*/ 2625 w 3040"/>
                  <a:gd name="T7" fmla="*/ 2453 h 3159"/>
                  <a:gd name="T8" fmla="*/ 2591 w 3040"/>
                  <a:gd name="T9" fmla="*/ 663 h 3159"/>
                  <a:gd name="T10" fmla="*/ 602 w 3040"/>
                  <a:gd name="T11" fmla="*/ 507 h 3159"/>
                  <a:gd name="T12" fmla="*/ 411 w 3040"/>
                  <a:gd name="T13" fmla="*/ 703 h 3159"/>
                </a:gdLst>
                <a:ahLst/>
                <a:cxnLst>
                  <a:cxn ang="0">
                    <a:pos x="T0" y="T1"/>
                  </a:cxn>
                  <a:cxn ang="0">
                    <a:pos x="T2" y="T3"/>
                  </a:cxn>
                  <a:cxn ang="0">
                    <a:pos x="T4" y="T5"/>
                  </a:cxn>
                  <a:cxn ang="0">
                    <a:pos x="T6" y="T7"/>
                  </a:cxn>
                  <a:cxn ang="0">
                    <a:pos x="T8" y="T9"/>
                  </a:cxn>
                  <a:cxn ang="0">
                    <a:pos x="T10" y="T11"/>
                  </a:cxn>
                  <a:cxn ang="0">
                    <a:pos x="T12" y="T13"/>
                  </a:cxn>
                </a:cxnLst>
                <a:rect l="0" t="0" r="r" b="b"/>
                <a:pathLst>
                  <a:path w="3040" h="3159">
                    <a:moveTo>
                      <a:pt x="411" y="703"/>
                    </a:moveTo>
                    <a:cubicBezTo>
                      <a:pt x="1" y="1224"/>
                      <a:pt x="0" y="1977"/>
                      <a:pt x="445" y="2498"/>
                    </a:cubicBezTo>
                    <a:cubicBezTo>
                      <a:pt x="954" y="3091"/>
                      <a:pt x="1842" y="3159"/>
                      <a:pt x="2433" y="2651"/>
                    </a:cubicBezTo>
                    <a:cubicBezTo>
                      <a:pt x="2505" y="2590"/>
                      <a:pt x="2570" y="2523"/>
                      <a:pt x="2625" y="2453"/>
                    </a:cubicBezTo>
                    <a:cubicBezTo>
                      <a:pt x="3037" y="1935"/>
                      <a:pt x="3040" y="1184"/>
                      <a:pt x="2591" y="663"/>
                    </a:cubicBezTo>
                    <a:cubicBezTo>
                      <a:pt x="2084" y="68"/>
                      <a:pt x="1191" y="0"/>
                      <a:pt x="602" y="507"/>
                    </a:cubicBezTo>
                    <a:cubicBezTo>
                      <a:pt x="530" y="566"/>
                      <a:pt x="467" y="632"/>
                      <a:pt x="411" y="7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8" name="Freeform 190"/>
              <p:cNvSpPr>
                <a:spLocks/>
              </p:cNvSpPr>
              <p:nvPr/>
            </p:nvSpPr>
            <p:spPr bwMode="auto">
              <a:xfrm>
                <a:off x="10258437" y="2978158"/>
                <a:ext cx="68263" cy="68263"/>
              </a:xfrm>
              <a:custGeom>
                <a:avLst/>
                <a:gdLst>
                  <a:gd name="T0" fmla="*/ 1772 w 7893"/>
                  <a:gd name="T1" fmla="*/ 6691 h 7891"/>
                  <a:gd name="T2" fmla="*/ 6693 w 7893"/>
                  <a:gd name="T3" fmla="*/ 6119 h 7891"/>
                  <a:gd name="T4" fmla="*/ 6121 w 7893"/>
                  <a:gd name="T5" fmla="*/ 1202 h 7891"/>
                  <a:gd name="T6" fmla="*/ 1199 w 7893"/>
                  <a:gd name="T7" fmla="*/ 1766 h 7891"/>
                  <a:gd name="T8" fmla="*/ 1772 w 7893"/>
                  <a:gd name="T9" fmla="*/ 6691 h 7891"/>
                </a:gdLst>
                <a:ahLst/>
                <a:cxnLst>
                  <a:cxn ang="0">
                    <a:pos x="T0" y="T1"/>
                  </a:cxn>
                  <a:cxn ang="0">
                    <a:pos x="T2" y="T3"/>
                  </a:cxn>
                  <a:cxn ang="0">
                    <a:pos x="T4" y="T5"/>
                  </a:cxn>
                  <a:cxn ang="0">
                    <a:pos x="T6" y="T7"/>
                  </a:cxn>
                  <a:cxn ang="0">
                    <a:pos x="T8" y="T9"/>
                  </a:cxn>
                </a:cxnLst>
                <a:rect l="0" t="0" r="r" b="b"/>
                <a:pathLst>
                  <a:path w="7893" h="7891">
                    <a:moveTo>
                      <a:pt x="1772" y="6691"/>
                    </a:moveTo>
                    <a:cubicBezTo>
                      <a:pt x="3285" y="7891"/>
                      <a:pt x="5490" y="7636"/>
                      <a:pt x="6693" y="6119"/>
                    </a:cubicBezTo>
                    <a:cubicBezTo>
                      <a:pt x="7893" y="4601"/>
                      <a:pt x="7636" y="2403"/>
                      <a:pt x="6121" y="1202"/>
                    </a:cubicBezTo>
                    <a:cubicBezTo>
                      <a:pt x="4601" y="0"/>
                      <a:pt x="2401" y="251"/>
                      <a:pt x="1199" y="1766"/>
                    </a:cubicBezTo>
                    <a:cubicBezTo>
                      <a:pt x="0" y="3287"/>
                      <a:pt x="255" y="5490"/>
                      <a:pt x="1772" y="66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499" name="Freeform 191"/>
              <p:cNvSpPr>
                <a:spLocks/>
              </p:cNvSpPr>
              <p:nvPr/>
            </p:nvSpPr>
            <p:spPr bwMode="auto">
              <a:xfrm>
                <a:off x="10107624" y="2841633"/>
                <a:ext cx="93663" cy="157163"/>
              </a:xfrm>
              <a:custGeom>
                <a:avLst/>
                <a:gdLst>
                  <a:gd name="T0" fmla="*/ 2633 w 10868"/>
                  <a:gd name="T1" fmla="*/ 12347 h 18274"/>
                  <a:gd name="T2" fmla="*/ 3223 w 10868"/>
                  <a:gd name="T3" fmla="*/ 17823 h 18274"/>
                  <a:gd name="T4" fmla="*/ 4675 w 10868"/>
                  <a:gd name="T5" fmla="*/ 17614 h 18274"/>
                  <a:gd name="T6" fmla="*/ 4853 w 10868"/>
                  <a:gd name="T7" fmla="*/ 13531 h 18274"/>
                  <a:gd name="T8" fmla="*/ 6282 w 10868"/>
                  <a:gd name="T9" fmla="*/ 8941 h 18274"/>
                  <a:gd name="T10" fmla="*/ 7218 w 10868"/>
                  <a:gd name="T11" fmla="*/ 7575 h 18274"/>
                  <a:gd name="T12" fmla="*/ 10868 w 10868"/>
                  <a:gd name="T13" fmla="*/ 4516 h 18274"/>
                  <a:gd name="T14" fmla="*/ 9423 w 10868"/>
                  <a:gd name="T15" fmla="*/ 2827 h 18274"/>
                  <a:gd name="T16" fmla="*/ 6871 w 10868"/>
                  <a:gd name="T17" fmla="*/ 6610 h 18274"/>
                  <a:gd name="T18" fmla="*/ 6654 w 10868"/>
                  <a:gd name="T19" fmla="*/ 6878 h 18274"/>
                  <a:gd name="T20" fmla="*/ 3185 w 10868"/>
                  <a:gd name="T21" fmla="*/ 8979 h 18274"/>
                  <a:gd name="T22" fmla="*/ 1947 w 10868"/>
                  <a:gd name="T23" fmla="*/ 5537 h 18274"/>
                  <a:gd name="T24" fmla="*/ 1936 w 10868"/>
                  <a:gd name="T25" fmla="*/ 0 h 18274"/>
                  <a:gd name="T26" fmla="*/ 0 w 10868"/>
                  <a:gd name="T27" fmla="*/ 408 h 18274"/>
                  <a:gd name="T28" fmla="*/ 604 w 10868"/>
                  <a:gd name="T29" fmla="*/ 6714 h 18274"/>
                  <a:gd name="T30" fmla="*/ 811 w 10868"/>
                  <a:gd name="T31" fmla="*/ 12359 h 18274"/>
                  <a:gd name="T32" fmla="*/ 721 w 10868"/>
                  <a:gd name="T33" fmla="*/ 18274 h 18274"/>
                  <a:gd name="T34" fmla="*/ 2547 w 10868"/>
                  <a:gd name="T35" fmla="*/ 17918 h 18274"/>
                  <a:gd name="T36" fmla="*/ 2633 w 10868"/>
                  <a:gd name="T37" fmla="*/ 12347 h 18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68" h="18274">
                    <a:moveTo>
                      <a:pt x="2633" y="12347"/>
                    </a:moveTo>
                    <a:lnTo>
                      <a:pt x="3223" y="17823"/>
                    </a:lnTo>
                    <a:lnTo>
                      <a:pt x="4675" y="17614"/>
                    </a:lnTo>
                    <a:cubicBezTo>
                      <a:pt x="4668" y="17494"/>
                      <a:pt x="4502" y="15163"/>
                      <a:pt x="4853" y="13531"/>
                    </a:cubicBezTo>
                    <a:cubicBezTo>
                      <a:pt x="5203" y="11899"/>
                      <a:pt x="5257" y="10668"/>
                      <a:pt x="6282" y="8941"/>
                    </a:cubicBezTo>
                    <a:cubicBezTo>
                      <a:pt x="6578" y="8436"/>
                      <a:pt x="6895" y="7983"/>
                      <a:pt x="7218" y="7575"/>
                    </a:cubicBezTo>
                    <a:cubicBezTo>
                      <a:pt x="8951" y="5386"/>
                      <a:pt x="10773" y="4559"/>
                      <a:pt x="10868" y="4516"/>
                    </a:cubicBezTo>
                    <a:lnTo>
                      <a:pt x="9423" y="2827"/>
                    </a:lnTo>
                    <a:cubicBezTo>
                      <a:pt x="9369" y="2929"/>
                      <a:pt x="8291" y="4818"/>
                      <a:pt x="6871" y="6610"/>
                    </a:cubicBezTo>
                    <a:cubicBezTo>
                      <a:pt x="6799" y="6702"/>
                      <a:pt x="6726" y="6790"/>
                      <a:pt x="6654" y="6878"/>
                    </a:cubicBezTo>
                    <a:cubicBezTo>
                      <a:pt x="5036" y="8860"/>
                      <a:pt x="3660" y="9220"/>
                      <a:pt x="3185" y="8979"/>
                    </a:cubicBezTo>
                    <a:cubicBezTo>
                      <a:pt x="2446" y="8607"/>
                      <a:pt x="2116" y="7487"/>
                      <a:pt x="1947" y="5537"/>
                    </a:cubicBezTo>
                    <a:cubicBezTo>
                      <a:pt x="1735" y="3132"/>
                      <a:pt x="1927" y="158"/>
                      <a:pt x="1936" y="0"/>
                    </a:cubicBezTo>
                    <a:lnTo>
                      <a:pt x="0" y="408"/>
                    </a:lnTo>
                    <a:cubicBezTo>
                      <a:pt x="24" y="643"/>
                      <a:pt x="459" y="5100"/>
                      <a:pt x="604" y="6714"/>
                    </a:cubicBezTo>
                    <a:cubicBezTo>
                      <a:pt x="748" y="8378"/>
                      <a:pt x="649" y="10212"/>
                      <a:pt x="811" y="12359"/>
                    </a:cubicBezTo>
                    <a:cubicBezTo>
                      <a:pt x="991" y="14719"/>
                      <a:pt x="734" y="18098"/>
                      <a:pt x="721" y="18274"/>
                    </a:cubicBezTo>
                    <a:lnTo>
                      <a:pt x="2547" y="17918"/>
                    </a:lnTo>
                    <a:lnTo>
                      <a:pt x="2633" y="12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0" name="Freeform 192"/>
              <p:cNvSpPr>
                <a:spLocks/>
              </p:cNvSpPr>
              <p:nvPr/>
            </p:nvSpPr>
            <p:spPr bwMode="auto">
              <a:xfrm>
                <a:off x="10045712" y="2867033"/>
                <a:ext cx="392113" cy="227013"/>
              </a:xfrm>
              <a:custGeom>
                <a:avLst/>
                <a:gdLst>
                  <a:gd name="T0" fmla="*/ 14094 w 45511"/>
                  <a:gd name="T1" fmla="*/ 21141 h 26369"/>
                  <a:gd name="T2" fmla="*/ 1057 w 45511"/>
                  <a:gd name="T3" fmla="*/ 21364 h 26369"/>
                  <a:gd name="T4" fmla="*/ 1650 w 45511"/>
                  <a:gd name="T5" fmla="*/ 24593 h 26369"/>
                  <a:gd name="T6" fmla="*/ 14227 w 45511"/>
                  <a:gd name="T7" fmla="*/ 25648 h 26369"/>
                  <a:gd name="T8" fmla="*/ 28238 w 45511"/>
                  <a:gd name="T9" fmla="*/ 25646 h 26369"/>
                  <a:gd name="T10" fmla="*/ 45511 w 45511"/>
                  <a:gd name="T11" fmla="*/ 26369 h 26369"/>
                  <a:gd name="T12" fmla="*/ 44758 w 45511"/>
                  <a:gd name="T13" fmla="*/ 21725 h 26369"/>
                  <a:gd name="T14" fmla="*/ 31038 w 45511"/>
                  <a:gd name="T15" fmla="*/ 22210 h 26369"/>
                  <a:gd name="T16" fmla="*/ 22394 w 45511"/>
                  <a:gd name="T17" fmla="*/ 19468 h 26369"/>
                  <a:gd name="T18" fmla="*/ 24459 w 45511"/>
                  <a:gd name="T19" fmla="*/ 13589 h 26369"/>
                  <a:gd name="T20" fmla="*/ 27266 w 45511"/>
                  <a:gd name="T21" fmla="*/ 10672 h 26369"/>
                  <a:gd name="T22" fmla="*/ 37063 w 45511"/>
                  <a:gd name="T23" fmla="*/ 3426 h 26369"/>
                  <a:gd name="T24" fmla="*/ 32738 w 45511"/>
                  <a:gd name="T25" fmla="*/ 0 h 26369"/>
                  <a:gd name="T26" fmla="*/ 29527 w 45511"/>
                  <a:gd name="T27" fmla="*/ 5156 h 26369"/>
                  <a:gd name="T28" fmla="*/ 22201 w 45511"/>
                  <a:gd name="T29" fmla="*/ 11795 h 26369"/>
                  <a:gd name="T30" fmla="*/ 10952 w 45511"/>
                  <a:gd name="T31" fmla="*/ 15753 h 26369"/>
                  <a:gd name="T32" fmla="*/ 0 w 45511"/>
                  <a:gd name="T33" fmla="*/ 16551 h 26369"/>
                  <a:gd name="T34" fmla="*/ 850 w 45511"/>
                  <a:gd name="T35" fmla="*/ 19755 h 26369"/>
                  <a:gd name="T36" fmla="*/ 14094 w 45511"/>
                  <a:gd name="T37" fmla="*/ 21141 h 2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511" h="26369">
                    <a:moveTo>
                      <a:pt x="14094" y="21141"/>
                    </a:moveTo>
                    <a:lnTo>
                      <a:pt x="1057" y="21364"/>
                    </a:lnTo>
                    <a:lnTo>
                      <a:pt x="1650" y="24593"/>
                    </a:lnTo>
                    <a:cubicBezTo>
                      <a:pt x="1986" y="24633"/>
                      <a:pt x="8370" y="25431"/>
                      <a:pt x="14227" y="25648"/>
                    </a:cubicBezTo>
                    <a:cubicBezTo>
                      <a:pt x="19561" y="25849"/>
                      <a:pt x="24092" y="25438"/>
                      <a:pt x="28238" y="25646"/>
                    </a:cubicBezTo>
                    <a:cubicBezTo>
                      <a:pt x="32253" y="25848"/>
                      <a:pt x="44850" y="26342"/>
                      <a:pt x="45511" y="26369"/>
                    </a:cubicBezTo>
                    <a:lnTo>
                      <a:pt x="44758" y="21725"/>
                    </a:lnTo>
                    <a:cubicBezTo>
                      <a:pt x="44372" y="21764"/>
                      <a:pt x="37014" y="22503"/>
                      <a:pt x="31038" y="22210"/>
                    </a:cubicBezTo>
                    <a:cubicBezTo>
                      <a:pt x="26191" y="21975"/>
                      <a:pt x="23378" y="21254"/>
                      <a:pt x="22394" y="19468"/>
                    </a:cubicBezTo>
                    <a:cubicBezTo>
                      <a:pt x="21905" y="18587"/>
                      <a:pt x="22226" y="16407"/>
                      <a:pt x="24459" y="13589"/>
                    </a:cubicBezTo>
                    <a:cubicBezTo>
                      <a:pt x="25179" y="12676"/>
                      <a:pt x="26103" y="11696"/>
                      <a:pt x="27266" y="10672"/>
                    </a:cubicBezTo>
                    <a:cubicBezTo>
                      <a:pt x="31723" y="6732"/>
                      <a:pt x="36795" y="3591"/>
                      <a:pt x="37063" y="3426"/>
                    </a:cubicBezTo>
                    <a:lnTo>
                      <a:pt x="32738" y="0"/>
                    </a:lnTo>
                    <a:cubicBezTo>
                      <a:pt x="32692" y="115"/>
                      <a:pt x="31807" y="2277"/>
                      <a:pt x="29527" y="5156"/>
                    </a:cubicBezTo>
                    <a:cubicBezTo>
                      <a:pt x="27859" y="7261"/>
                      <a:pt x="25472" y="9689"/>
                      <a:pt x="22201" y="11795"/>
                    </a:cubicBezTo>
                    <a:cubicBezTo>
                      <a:pt x="18005" y="14491"/>
                      <a:pt x="14969" y="14730"/>
                      <a:pt x="10952" y="15753"/>
                    </a:cubicBezTo>
                    <a:cubicBezTo>
                      <a:pt x="6941" y="16777"/>
                      <a:pt x="347" y="16560"/>
                      <a:pt x="0" y="16551"/>
                    </a:cubicBezTo>
                    <a:lnTo>
                      <a:pt x="850" y="19755"/>
                    </a:lnTo>
                    <a:lnTo>
                      <a:pt x="14094" y="2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1" name="Freeform 193"/>
              <p:cNvSpPr>
                <a:spLocks/>
              </p:cNvSpPr>
              <p:nvPr/>
            </p:nvSpPr>
            <p:spPr bwMode="auto">
              <a:xfrm>
                <a:off x="9394836" y="1665292"/>
                <a:ext cx="38100" cy="41275"/>
              </a:xfrm>
              <a:custGeom>
                <a:avLst/>
                <a:gdLst>
                  <a:gd name="T0" fmla="*/ 47 w 4335"/>
                  <a:gd name="T1" fmla="*/ 2707 h 4833"/>
                  <a:gd name="T2" fmla="*/ 1440 w 4335"/>
                  <a:gd name="T3" fmla="*/ 4423 h 4833"/>
                  <a:gd name="T4" fmla="*/ 4182 w 4335"/>
                  <a:gd name="T5" fmla="*/ 3147 h 4833"/>
                  <a:gd name="T6" fmla="*/ 4290 w 4335"/>
                  <a:gd name="T7" fmla="*/ 2126 h 4833"/>
                  <a:gd name="T8" fmla="*/ 2895 w 4335"/>
                  <a:gd name="T9" fmla="*/ 406 h 4833"/>
                  <a:gd name="T10" fmla="*/ 153 w 4335"/>
                  <a:gd name="T11" fmla="*/ 1686 h 4833"/>
                  <a:gd name="T12" fmla="*/ 47 w 4335"/>
                  <a:gd name="T13" fmla="*/ 2707 h 4833"/>
                </a:gdLst>
                <a:ahLst/>
                <a:cxnLst>
                  <a:cxn ang="0">
                    <a:pos x="T0" y="T1"/>
                  </a:cxn>
                  <a:cxn ang="0">
                    <a:pos x="T2" y="T3"/>
                  </a:cxn>
                  <a:cxn ang="0">
                    <a:pos x="T4" y="T5"/>
                  </a:cxn>
                  <a:cxn ang="0">
                    <a:pos x="T6" y="T7"/>
                  </a:cxn>
                  <a:cxn ang="0">
                    <a:pos x="T8" y="T9"/>
                  </a:cxn>
                  <a:cxn ang="0">
                    <a:pos x="T10" y="T11"/>
                  </a:cxn>
                  <a:cxn ang="0">
                    <a:pos x="T12" y="T13"/>
                  </a:cxn>
                </a:cxnLst>
                <a:rect l="0" t="0" r="r" b="b"/>
                <a:pathLst>
                  <a:path w="4335" h="4833">
                    <a:moveTo>
                      <a:pt x="47" y="2707"/>
                    </a:moveTo>
                    <a:cubicBezTo>
                      <a:pt x="153" y="3469"/>
                      <a:pt x="669" y="4148"/>
                      <a:pt x="1440" y="4423"/>
                    </a:cubicBezTo>
                    <a:cubicBezTo>
                      <a:pt x="2550" y="4833"/>
                      <a:pt x="3774" y="4258"/>
                      <a:pt x="4182" y="3147"/>
                    </a:cubicBezTo>
                    <a:cubicBezTo>
                      <a:pt x="4303" y="2809"/>
                      <a:pt x="4335" y="2458"/>
                      <a:pt x="4290" y="2126"/>
                    </a:cubicBezTo>
                    <a:cubicBezTo>
                      <a:pt x="4182" y="1364"/>
                      <a:pt x="3668" y="685"/>
                      <a:pt x="2895" y="406"/>
                    </a:cubicBezTo>
                    <a:cubicBezTo>
                      <a:pt x="1783" y="0"/>
                      <a:pt x="554" y="575"/>
                      <a:pt x="153" y="1686"/>
                    </a:cubicBezTo>
                    <a:cubicBezTo>
                      <a:pt x="31" y="2024"/>
                      <a:pt x="0" y="2372"/>
                      <a:pt x="47" y="27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2" name="Freeform 194"/>
              <p:cNvSpPr>
                <a:spLocks/>
              </p:cNvSpPr>
              <p:nvPr/>
            </p:nvSpPr>
            <p:spPr bwMode="auto">
              <a:xfrm>
                <a:off x="9553586" y="1728792"/>
                <a:ext cx="19050" cy="20638"/>
              </a:xfrm>
              <a:custGeom>
                <a:avLst/>
                <a:gdLst>
                  <a:gd name="T0" fmla="*/ 117 w 2167"/>
                  <a:gd name="T1" fmla="*/ 769 h 2432"/>
                  <a:gd name="T2" fmla="*/ 29 w 2167"/>
                  <a:gd name="T3" fmla="*/ 1361 h 2432"/>
                  <a:gd name="T4" fmla="*/ 631 w 2167"/>
                  <a:gd name="T5" fmla="*/ 2186 h 2432"/>
                  <a:gd name="T6" fmla="*/ 2049 w 2167"/>
                  <a:gd name="T7" fmla="*/ 1663 h 2432"/>
                  <a:gd name="T8" fmla="*/ 2140 w 2167"/>
                  <a:gd name="T9" fmla="*/ 1064 h 2432"/>
                  <a:gd name="T10" fmla="*/ 1533 w 2167"/>
                  <a:gd name="T11" fmla="*/ 245 h 2432"/>
                  <a:gd name="T12" fmla="*/ 117 w 2167"/>
                  <a:gd name="T13" fmla="*/ 769 h 2432"/>
                </a:gdLst>
                <a:ahLst/>
                <a:cxnLst>
                  <a:cxn ang="0">
                    <a:pos x="T0" y="T1"/>
                  </a:cxn>
                  <a:cxn ang="0">
                    <a:pos x="T2" y="T3"/>
                  </a:cxn>
                  <a:cxn ang="0">
                    <a:pos x="T4" y="T5"/>
                  </a:cxn>
                  <a:cxn ang="0">
                    <a:pos x="T6" y="T7"/>
                  </a:cxn>
                  <a:cxn ang="0">
                    <a:pos x="T8" y="T9"/>
                  </a:cxn>
                  <a:cxn ang="0">
                    <a:pos x="T10" y="T11"/>
                  </a:cxn>
                  <a:cxn ang="0">
                    <a:pos x="T12" y="T13"/>
                  </a:cxn>
                </a:cxnLst>
                <a:rect l="0" t="0" r="r" b="b"/>
                <a:pathLst>
                  <a:path w="2167" h="2432">
                    <a:moveTo>
                      <a:pt x="117" y="769"/>
                    </a:moveTo>
                    <a:cubicBezTo>
                      <a:pt x="29" y="960"/>
                      <a:pt x="0" y="1165"/>
                      <a:pt x="29" y="1361"/>
                    </a:cubicBezTo>
                    <a:cubicBezTo>
                      <a:pt x="75" y="1707"/>
                      <a:pt x="293" y="2024"/>
                      <a:pt x="631" y="2186"/>
                    </a:cubicBezTo>
                    <a:cubicBezTo>
                      <a:pt x="1168" y="2432"/>
                      <a:pt x="1804" y="2196"/>
                      <a:pt x="2049" y="1663"/>
                    </a:cubicBezTo>
                    <a:cubicBezTo>
                      <a:pt x="2140" y="1467"/>
                      <a:pt x="2167" y="1262"/>
                      <a:pt x="2140" y="1064"/>
                    </a:cubicBezTo>
                    <a:cubicBezTo>
                      <a:pt x="2094" y="721"/>
                      <a:pt x="1874" y="404"/>
                      <a:pt x="1533" y="245"/>
                    </a:cubicBezTo>
                    <a:cubicBezTo>
                      <a:pt x="997" y="0"/>
                      <a:pt x="361" y="234"/>
                      <a:pt x="117" y="7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3" name="Freeform 195"/>
              <p:cNvSpPr>
                <a:spLocks/>
              </p:cNvSpPr>
              <p:nvPr/>
            </p:nvSpPr>
            <p:spPr bwMode="auto">
              <a:xfrm>
                <a:off x="9490086" y="1693867"/>
                <a:ext cx="122238" cy="80963"/>
              </a:xfrm>
              <a:custGeom>
                <a:avLst/>
                <a:gdLst>
                  <a:gd name="T0" fmla="*/ 6233 w 14173"/>
                  <a:gd name="T1" fmla="*/ 4243 h 9496"/>
                  <a:gd name="T2" fmla="*/ 3188 w 14173"/>
                  <a:gd name="T3" fmla="*/ 6216 h 9496"/>
                  <a:gd name="T4" fmla="*/ 0 w 14173"/>
                  <a:gd name="T5" fmla="*/ 7232 h 9496"/>
                  <a:gd name="T6" fmla="*/ 480 w 14173"/>
                  <a:gd name="T7" fmla="*/ 8123 h 9496"/>
                  <a:gd name="T8" fmla="*/ 4504 w 14173"/>
                  <a:gd name="T9" fmla="*/ 7587 h 9496"/>
                  <a:gd name="T10" fmla="*/ 658 w 14173"/>
                  <a:gd name="T11" fmla="*/ 8581 h 9496"/>
                  <a:gd name="T12" fmla="*/ 1062 w 14173"/>
                  <a:gd name="T13" fmla="*/ 9496 h 9496"/>
                  <a:gd name="T14" fmla="*/ 4860 w 14173"/>
                  <a:gd name="T15" fmla="*/ 8908 h 9496"/>
                  <a:gd name="T16" fmla="*/ 9011 w 14173"/>
                  <a:gd name="T17" fmla="*/ 7907 h 9496"/>
                  <a:gd name="T18" fmla="*/ 14173 w 14173"/>
                  <a:gd name="T19" fmla="*/ 6888 h 9496"/>
                  <a:gd name="T20" fmla="*/ 13623 w 14173"/>
                  <a:gd name="T21" fmla="*/ 5566 h 9496"/>
                  <a:gd name="T22" fmla="*/ 9590 w 14173"/>
                  <a:gd name="T23" fmla="*/ 6694 h 9496"/>
                  <a:gd name="T24" fmla="*/ 6838 w 14173"/>
                  <a:gd name="T25" fmla="*/ 6497 h 9496"/>
                  <a:gd name="T26" fmla="*/ 6696 w 14173"/>
                  <a:gd name="T27" fmla="*/ 6139 h 9496"/>
                  <a:gd name="T28" fmla="*/ 7656 w 14173"/>
                  <a:gd name="T29" fmla="*/ 3544 h 9496"/>
                  <a:gd name="T30" fmla="*/ 10036 w 14173"/>
                  <a:gd name="T31" fmla="*/ 697 h 9496"/>
                  <a:gd name="T32" fmla="*/ 8515 w 14173"/>
                  <a:gd name="T33" fmla="*/ 0 h 9496"/>
                  <a:gd name="T34" fmla="*/ 6233 w 14173"/>
                  <a:gd name="T35" fmla="*/ 4243 h 9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73" h="9496">
                    <a:moveTo>
                      <a:pt x="6233" y="4243"/>
                    </a:moveTo>
                    <a:cubicBezTo>
                      <a:pt x="5185" y="5336"/>
                      <a:pt x="4303" y="5627"/>
                      <a:pt x="3188" y="6216"/>
                    </a:cubicBezTo>
                    <a:cubicBezTo>
                      <a:pt x="2070" y="6804"/>
                      <a:pt x="104" y="7210"/>
                      <a:pt x="0" y="7232"/>
                    </a:cubicBezTo>
                    <a:lnTo>
                      <a:pt x="480" y="8123"/>
                    </a:lnTo>
                    <a:lnTo>
                      <a:pt x="4504" y="7587"/>
                    </a:lnTo>
                    <a:lnTo>
                      <a:pt x="658" y="8581"/>
                    </a:lnTo>
                    <a:lnTo>
                      <a:pt x="1062" y="9496"/>
                    </a:lnTo>
                    <a:cubicBezTo>
                      <a:pt x="1166" y="9485"/>
                      <a:pt x="3113" y="9264"/>
                      <a:pt x="4860" y="8908"/>
                    </a:cubicBezTo>
                    <a:cubicBezTo>
                      <a:pt x="6457" y="8588"/>
                      <a:pt x="7766" y="8141"/>
                      <a:pt x="9011" y="7907"/>
                    </a:cubicBezTo>
                    <a:cubicBezTo>
                      <a:pt x="10212" y="7681"/>
                      <a:pt x="13975" y="6928"/>
                      <a:pt x="14173" y="6888"/>
                    </a:cubicBezTo>
                    <a:lnTo>
                      <a:pt x="13623" y="5566"/>
                    </a:lnTo>
                    <a:cubicBezTo>
                      <a:pt x="13510" y="5605"/>
                      <a:pt x="11384" y="6347"/>
                      <a:pt x="9590" y="6694"/>
                    </a:cubicBezTo>
                    <a:cubicBezTo>
                      <a:pt x="8145" y="6967"/>
                      <a:pt x="7255" y="6958"/>
                      <a:pt x="6838" y="6497"/>
                    </a:cubicBezTo>
                    <a:cubicBezTo>
                      <a:pt x="6770" y="6425"/>
                      <a:pt x="6720" y="6302"/>
                      <a:pt x="6696" y="6139"/>
                    </a:cubicBezTo>
                    <a:cubicBezTo>
                      <a:pt x="6625" y="5639"/>
                      <a:pt x="6822" y="4737"/>
                      <a:pt x="7656" y="3544"/>
                    </a:cubicBezTo>
                    <a:cubicBezTo>
                      <a:pt x="8693" y="2061"/>
                      <a:pt x="9967" y="767"/>
                      <a:pt x="10036" y="697"/>
                    </a:cubicBezTo>
                    <a:lnTo>
                      <a:pt x="8515" y="0"/>
                    </a:lnTo>
                    <a:cubicBezTo>
                      <a:pt x="8497" y="111"/>
                      <a:pt x="8176" y="2205"/>
                      <a:pt x="6233" y="4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4" name="Freeform 196"/>
              <p:cNvSpPr>
                <a:spLocks/>
              </p:cNvSpPr>
              <p:nvPr/>
            </p:nvSpPr>
            <p:spPr bwMode="auto">
              <a:xfrm>
                <a:off x="9304348" y="1804992"/>
                <a:ext cx="30163" cy="31750"/>
              </a:xfrm>
              <a:custGeom>
                <a:avLst/>
                <a:gdLst>
                  <a:gd name="T0" fmla="*/ 3399 w 3467"/>
                  <a:gd name="T1" fmla="*/ 1617 h 3700"/>
                  <a:gd name="T2" fmla="*/ 2906 w 3467"/>
                  <a:gd name="T3" fmla="*/ 650 h 3700"/>
                  <a:gd name="T4" fmla="*/ 529 w 3467"/>
                  <a:gd name="T5" fmla="*/ 674 h 3700"/>
                  <a:gd name="T6" fmla="*/ 67 w 3467"/>
                  <a:gd name="T7" fmla="*/ 2084 h 3700"/>
                  <a:gd name="T8" fmla="*/ 557 w 3467"/>
                  <a:gd name="T9" fmla="*/ 3051 h 3700"/>
                  <a:gd name="T10" fmla="*/ 2937 w 3467"/>
                  <a:gd name="T11" fmla="*/ 3023 h 3700"/>
                  <a:gd name="T12" fmla="*/ 3399 w 3467"/>
                  <a:gd name="T13" fmla="*/ 1617 h 3700"/>
                </a:gdLst>
                <a:ahLst/>
                <a:cxnLst>
                  <a:cxn ang="0">
                    <a:pos x="T0" y="T1"/>
                  </a:cxn>
                  <a:cxn ang="0">
                    <a:pos x="T2" y="T3"/>
                  </a:cxn>
                  <a:cxn ang="0">
                    <a:pos x="T4" y="T5"/>
                  </a:cxn>
                  <a:cxn ang="0">
                    <a:pos x="T6" y="T7"/>
                  </a:cxn>
                  <a:cxn ang="0">
                    <a:pos x="T8" y="T9"/>
                  </a:cxn>
                  <a:cxn ang="0">
                    <a:pos x="T10" y="T11"/>
                  </a:cxn>
                  <a:cxn ang="0">
                    <a:pos x="T12" y="T13"/>
                  </a:cxn>
                </a:cxnLst>
                <a:rect l="0" t="0" r="r" b="b"/>
                <a:pathLst>
                  <a:path w="3467" h="3700">
                    <a:moveTo>
                      <a:pt x="3399" y="1617"/>
                    </a:moveTo>
                    <a:cubicBezTo>
                      <a:pt x="3348" y="1261"/>
                      <a:pt x="3185" y="920"/>
                      <a:pt x="2906" y="650"/>
                    </a:cubicBezTo>
                    <a:cubicBezTo>
                      <a:pt x="2245" y="0"/>
                      <a:pt x="1177" y="9"/>
                      <a:pt x="529" y="674"/>
                    </a:cubicBezTo>
                    <a:cubicBezTo>
                      <a:pt x="151" y="1064"/>
                      <a:pt x="0" y="1587"/>
                      <a:pt x="67" y="2084"/>
                    </a:cubicBezTo>
                    <a:cubicBezTo>
                      <a:pt x="117" y="2438"/>
                      <a:pt x="279" y="2780"/>
                      <a:pt x="557" y="3051"/>
                    </a:cubicBezTo>
                    <a:cubicBezTo>
                      <a:pt x="1226" y="3700"/>
                      <a:pt x="2288" y="3684"/>
                      <a:pt x="2937" y="3023"/>
                    </a:cubicBezTo>
                    <a:cubicBezTo>
                      <a:pt x="3314" y="2636"/>
                      <a:pt x="3467" y="2113"/>
                      <a:pt x="3399" y="16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5" name="Freeform 197"/>
              <p:cNvSpPr>
                <a:spLocks/>
              </p:cNvSpPr>
              <p:nvPr/>
            </p:nvSpPr>
            <p:spPr bwMode="auto">
              <a:xfrm>
                <a:off x="9323398" y="1592267"/>
                <a:ext cx="187325" cy="233363"/>
              </a:xfrm>
              <a:custGeom>
                <a:avLst/>
                <a:gdLst>
                  <a:gd name="T0" fmla="*/ 15791 w 21757"/>
                  <a:gd name="T1" fmla="*/ 26894 h 26894"/>
                  <a:gd name="T2" fmla="*/ 17958 w 21757"/>
                  <a:gd name="T3" fmla="*/ 26418 h 26894"/>
                  <a:gd name="T4" fmla="*/ 15873 w 21757"/>
                  <a:gd name="T5" fmla="*/ 18337 h 26894"/>
                  <a:gd name="T6" fmla="*/ 18975 w 21757"/>
                  <a:gd name="T7" fmla="*/ 26189 h 26894"/>
                  <a:gd name="T8" fmla="*/ 21757 w 21757"/>
                  <a:gd name="T9" fmla="*/ 25718 h 26894"/>
                  <a:gd name="T10" fmla="*/ 18463 w 21757"/>
                  <a:gd name="T11" fmla="*/ 17385 h 26894"/>
                  <a:gd name="T12" fmla="*/ 15740 w 21757"/>
                  <a:gd name="T13" fmla="*/ 9268 h 26894"/>
                  <a:gd name="T14" fmla="*/ 13222 w 21757"/>
                  <a:gd name="T15" fmla="*/ 0 h 26894"/>
                  <a:gd name="T16" fmla="*/ 10266 w 21757"/>
                  <a:gd name="T17" fmla="*/ 453 h 26894"/>
                  <a:gd name="T18" fmla="*/ 13206 w 21757"/>
                  <a:gd name="T19" fmla="*/ 8312 h 26894"/>
                  <a:gd name="T20" fmla="*/ 13788 w 21757"/>
                  <a:gd name="T21" fmla="*/ 10917 h 26894"/>
                  <a:gd name="T22" fmla="*/ 13294 w 21757"/>
                  <a:gd name="T23" fmla="*/ 13853 h 26894"/>
                  <a:gd name="T24" fmla="*/ 7245 w 21757"/>
                  <a:gd name="T25" fmla="*/ 12728 h 26894"/>
                  <a:gd name="T26" fmla="*/ 1147 w 21757"/>
                  <a:gd name="T27" fmla="*/ 8458 h 26894"/>
                  <a:gd name="T28" fmla="*/ 0 w 21757"/>
                  <a:gd name="T29" fmla="*/ 11626 h 26894"/>
                  <a:gd name="T30" fmla="*/ 8877 w 21757"/>
                  <a:gd name="T31" fmla="*/ 15451 h 26894"/>
                  <a:gd name="T32" fmla="*/ 13357 w 21757"/>
                  <a:gd name="T33" fmla="*/ 21195 h 26894"/>
                  <a:gd name="T34" fmla="*/ 15791 w 21757"/>
                  <a:gd name="T35" fmla="*/ 26894 h 2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57" h="26894">
                    <a:moveTo>
                      <a:pt x="15791" y="26894"/>
                    </a:moveTo>
                    <a:lnTo>
                      <a:pt x="17958" y="26418"/>
                    </a:lnTo>
                    <a:lnTo>
                      <a:pt x="15873" y="18337"/>
                    </a:lnTo>
                    <a:lnTo>
                      <a:pt x="18975" y="26189"/>
                    </a:lnTo>
                    <a:lnTo>
                      <a:pt x="21757" y="25718"/>
                    </a:lnTo>
                    <a:cubicBezTo>
                      <a:pt x="21644" y="25472"/>
                      <a:pt x="19469" y="20821"/>
                      <a:pt x="18463" y="17385"/>
                    </a:cubicBezTo>
                    <a:cubicBezTo>
                      <a:pt x="17539" y="14252"/>
                      <a:pt x="16425" y="11711"/>
                      <a:pt x="15740" y="9268"/>
                    </a:cubicBezTo>
                    <a:cubicBezTo>
                      <a:pt x="15079" y="6902"/>
                      <a:pt x="13314" y="345"/>
                      <a:pt x="13222" y="0"/>
                    </a:cubicBezTo>
                    <a:lnTo>
                      <a:pt x="10266" y="453"/>
                    </a:lnTo>
                    <a:cubicBezTo>
                      <a:pt x="10365" y="672"/>
                      <a:pt x="12214" y="4790"/>
                      <a:pt x="13206" y="8312"/>
                    </a:cubicBezTo>
                    <a:cubicBezTo>
                      <a:pt x="13485" y="9308"/>
                      <a:pt x="13684" y="10173"/>
                      <a:pt x="13788" y="10917"/>
                    </a:cubicBezTo>
                    <a:cubicBezTo>
                      <a:pt x="13979" y="12297"/>
                      <a:pt x="13844" y="13257"/>
                      <a:pt x="13294" y="13853"/>
                    </a:cubicBezTo>
                    <a:cubicBezTo>
                      <a:pt x="12744" y="14448"/>
                      <a:pt x="10597" y="14667"/>
                      <a:pt x="7245" y="12728"/>
                    </a:cubicBezTo>
                    <a:cubicBezTo>
                      <a:pt x="4092" y="10906"/>
                      <a:pt x="1294" y="8580"/>
                      <a:pt x="1147" y="8458"/>
                    </a:cubicBezTo>
                    <a:lnTo>
                      <a:pt x="0" y="11626"/>
                    </a:lnTo>
                    <a:cubicBezTo>
                      <a:pt x="223" y="11641"/>
                      <a:pt x="4481" y="11919"/>
                      <a:pt x="8877" y="15451"/>
                    </a:cubicBezTo>
                    <a:cubicBezTo>
                      <a:pt x="11253" y="17358"/>
                      <a:pt x="11988" y="19071"/>
                      <a:pt x="13357" y="21195"/>
                    </a:cubicBezTo>
                    <a:cubicBezTo>
                      <a:pt x="14734" y="23326"/>
                      <a:pt x="15737" y="26714"/>
                      <a:pt x="15791" y="268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6" name="Freeform 198"/>
              <p:cNvSpPr>
                <a:spLocks/>
              </p:cNvSpPr>
              <p:nvPr/>
            </p:nvSpPr>
            <p:spPr bwMode="auto">
              <a:xfrm>
                <a:off x="9255136" y="1754192"/>
                <a:ext cx="188913" cy="114300"/>
              </a:xfrm>
              <a:custGeom>
                <a:avLst/>
                <a:gdLst>
                  <a:gd name="T0" fmla="*/ 21175 w 21797"/>
                  <a:gd name="T1" fmla="*/ 8422 h 13307"/>
                  <a:gd name="T2" fmla="*/ 14563 w 21797"/>
                  <a:gd name="T3" fmla="*/ 8915 h 13307"/>
                  <a:gd name="T4" fmla="*/ 20984 w 21797"/>
                  <a:gd name="T5" fmla="*/ 7630 h 13307"/>
                  <a:gd name="T6" fmla="*/ 20585 w 21797"/>
                  <a:gd name="T7" fmla="*/ 5931 h 13307"/>
                  <a:gd name="T8" fmla="*/ 15722 w 21797"/>
                  <a:gd name="T9" fmla="*/ 6161 h 13307"/>
                  <a:gd name="T10" fmla="*/ 10133 w 21797"/>
                  <a:gd name="T11" fmla="*/ 4959 h 13307"/>
                  <a:gd name="T12" fmla="*/ 4394 w 21797"/>
                  <a:gd name="T13" fmla="*/ 0 h 13307"/>
                  <a:gd name="T14" fmla="*/ 2550 w 21797"/>
                  <a:gd name="T15" fmla="*/ 1893 h 13307"/>
                  <a:gd name="T16" fmla="*/ 7653 w 21797"/>
                  <a:gd name="T17" fmla="*/ 4740 h 13307"/>
                  <a:gd name="T18" fmla="*/ 10546 w 21797"/>
                  <a:gd name="T19" fmla="*/ 8163 h 13307"/>
                  <a:gd name="T20" fmla="*/ 10512 w 21797"/>
                  <a:gd name="T21" fmla="*/ 8629 h 13307"/>
                  <a:gd name="T22" fmla="*/ 6565 w 21797"/>
                  <a:gd name="T23" fmla="*/ 10457 h 13307"/>
                  <a:gd name="T24" fmla="*/ 0 w 21797"/>
                  <a:gd name="T25" fmla="*/ 11062 h 13307"/>
                  <a:gd name="T26" fmla="*/ 692 w 21797"/>
                  <a:gd name="T27" fmla="*/ 13307 h 13307"/>
                  <a:gd name="T28" fmla="*/ 8102 w 21797"/>
                  <a:gd name="T29" fmla="*/ 11920 h 13307"/>
                  <a:gd name="T30" fmla="*/ 14771 w 21797"/>
                  <a:gd name="T31" fmla="*/ 11069 h 13307"/>
                  <a:gd name="T32" fmla="*/ 21797 w 21797"/>
                  <a:gd name="T33" fmla="*/ 10550 h 13307"/>
                  <a:gd name="T34" fmla="*/ 21175 w 21797"/>
                  <a:gd name="T35" fmla="*/ 8422 h 1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97" h="13307">
                    <a:moveTo>
                      <a:pt x="21175" y="8422"/>
                    </a:moveTo>
                    <a:lnTo>
                      <a:pt x="14563" y="8915"/>
                    </a:lnTo>
                    <a:lnTo>
                      <a:pt x="20984" y="7630"/>
                    </a:lnTo>
                    <a:lnTo>
                      <a:pt x="20585" y="5931"/>
                    </a:lnTo>
                    <a:cubicBezTo>
                      <a:pt x="20442" y="5955"/>
                      <a:pt x="17701" y="6404"/>
                      <a:pt x="15722" y="6161"/>
                    </a:cubicBezTo>
                    <a:cubicBezTo>
                      <a:pt x="13754" y="5922"/>
                      <a:pt x="12293" y="5992"/>
                      <a:pt x="10133" y="4959"/>
                    </a:cubicBezTo>
                    <a:cubicBezTo>
                      <a:pt x="6136" y="3063"/>
                      <a:pt x="4479" y="153"/>
                      <a:pt x="4394" y="0"/>
                    </a:cubicBezTo>
                    <a:lnTo>
                      <a:pt x="2550" y="1893"/>
                    </a:lnTo>
                    <a:cubicBezTo>
                      <a:pt x="2687" y="1952"/>
                      <a:pt x="5287" y="3140"/>
                      <a:pt x="7653" y="4740"/>
                    </a:cubicBezTo>
                    <a:cubicBezTo>
                      <a:pt x="9665" y="6107"/>
                      <a:pt x="10440" y="7399"/>
                      <a:pt x="10546" y="8163"/>
                    </a:cubicBezTo>
                    <a:cubicBezTo>
                      <a:pt x="10573" y="8352"/>
                      <a:pt x="10559" y="8510"/>
                      <a:pt x="10512" y="8629"/>
                    </a:cubicBezTo>
                    <a:cubicBezTo>
                      <a:pt x="10149" y="9536"/>
                      <a:pt x="8851" y="10054"/>
                      <a:pt x="6565" y="10457"/>
                    </a:cubicBezTo>
                    <a:cubicBezTo>
                      <a:pt x="3738" y="10958"/>
                      <a:pt x="187" y="11057"/>
                      <a:pt x="0" y="11062"/>
                    </a:cubicBezTo>
                    <a:lnTo>
                      <a:pt x="692" y="13307"/>
                    </a:lnTo>
                    <a:cubicBezTo>
                      <a:pt x="969" y="13253"/>
                      <a:pt x="6208" y="12266"/>
                      <a:pt x="8102" y="11920"/>
                    </a:cubicBezTo>
                    <a:cubicBezTo>
                      <a:pt x="10063" y="11565"/>
                      <a:pt x="12248" y="11486"/>
                      <a:pt x="14771" y="11069"/>
                    </a:cubicBezTo>
                    <a:cubicBezTo>
                      <a:pt x="17543" y="10604"/>
                      <a:pt x="21581" y="10554"/>
                      <a:pt x="21797" y="10550"/>
                    </a:cubicBezTo>
                    <a:lnTo>
                      <a:pt x="21175" y="8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7" name="Freeform 199"/>
              <p:cNvSpPr>
                <a:spLocks/>
              </p:cNvSpPr>
              <p:nvPr/>
            </p:nvSpPr>
            <p:spPr bwMode="auto">
              <a:xfrm>
                <a:off x="9764724" y="1765305"/>
                <a:ext cx="38100" cy="38100"/>
              </a:xfrm>
              <a:custGeom>
                <a:avLst/>
                <a:gdLst>
                  <a:gd name="T0" fmla="*/ 2448 w 4337"/>
                  <a:gd name="T1" fmla="*/ 4179 h 4331"/>
                  <a:gd name="T2" fmla="*/ 4183 w 4337"/>
                  <a:gd name="T3" fmla="*/ 1887 h 4331"/>
                  <a:gd name="T4" fmla="*/ 1889 w 4337"/>
                  <a:gd name="T5" fmla="*/ 155 h 4331"/>
                  <a:gd name="T6" fmla="*/ 157 w 4337"/>
                  <a:gd name="T7" fmla="*/ 2448 h 4331"/>
                  <a:gd name="T8" fmla="*/ 2448 w 4337"/>
                  <a:gd name="T9" fmla="*/ 4179 h 4331"/>
                </a:gdLst>
                <a:ahLst/>
                <a:cxnLst>
                  <a:cxn ang="0">
                    <a:pos x="T0" y="T1"/>
                  </a:cxn>
                  <a:cxn ang="0">
                    <a:pos x="T2" y="T3"/>
                  </a:cxn>
                  <a:cxn ang="0">
                    <a:pos x="T4" y="T5"/>
                  </a:cxn>
                  <a:cxn ang="0">
                    <a:pos x="T6" y="T7"/>
                  </a:cxn>
                  <a:cxn ang="0">
                    <a:pos x="T8" y="T9"/>
                  </a:cxn>
                </a:cxnLst>
                <a:rect l="0" t="0" r="r" b="b"/>
                <a:pathLst>
                  <a:path w="4337" h="4331">
                    <a:moveTo>
                      <a:pt x="2448" y="4179"/>
                    </a:moveTo>
                    <a:cubicBezTo>
                      <a:pt x="3561" y="4024"/>
                      <a:pt x="4337" y="3000"/>
                      <a:pt x="4183" y="1887"/>
                    </a:cubicBezTo>
                    <a:cubicBezTo>
                      <a:pt x="4026" y="776"/>
                      <a:pt x="3002" y="0"/>
                      <a:pt x="1889" y="155"/>
                    </a:cubicBezTo>
                    <a:cubicBezTo>
                      <a:pt x="782" y="309"/>
                      <a:pt x="0" y="1334"/>
                      <a:pt x="157" y="2448"/>
                    </a:cubicBezTo>
                    <a:cubicBezTo>
                      <a:pt x="310" y="3560"/>
                      <a:pt x="1343" y="4331"/>
                      <a:pt x="2448" y="4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8" name="Freeform 200"/>
              <p:cNvSpPr>
                <a:spLocks/>
              </p:cNvSpPr>
              <p:nvPr/>
            </p:nvSpPr>
            <p:spPr bwMode="auto">
              <a:xfrm>
                <a:off x="9617086" y="1827217"/>
                <a:ext cx="19050" cy="20638"/>
              </a:xfrm>
              <a:custGeom>
                <a:avLst/>
                <a:gdLst>
                  <a:gd name="T0" fmla="*/ 2185 w 2250"/>
                  <a:gd name="T1" fmla="*/ 1061 h 2410"/>
                  <a:gd name="T2" fmla="*/ 2128 w 2250"/>
                  <a:gd name="T3" fmla="*/ 839 h 2410"/>
                  <a:gd name="T4" fmla="*/ 756 w 2250"/>
                  <a:gd name="T5" fmla="*/ 205 h 2410"/>
                  <a:gd name="T6" fmla="*/ 68 w 2250"/>
                  <a:gd name="T7" fmla="*/ 1348 h 2410"/>
                  <a:gd name="T8" fmla="*/ 124 w 2250"/>
                  <a:gd name="T9" fmla="*/ 1573 h 2410"/>
                  <a:gd name="T10" fmla="*/ 1493 w 2250"/>
                  <a:gd name="T11" fmla="*/ 2207 h 2410"/>
                  <a:gd name="T12" fmla="*/ 2185 w 2250"/>
                  <a:gd name="T13" fmla="*/ 1061 h 2410"/>
                </a:gdLst>
                <a:ahLst/>
                <a:cxnLst>
                  <a:cxn ang="0">
                    <a:pos x="T0" y="T1"/>
                  </a:cxn>
                  <a:cxn ang="0">
                    <a:pos x="T2" y="T3"/>
                  </a:cxn>
                  <a:cxn ang="0">
                    <a:pos x="T4" y="T5"/>
                  </a:cxn>
                  <a:cxn ang="0">
                    <a:pos x="T6" y="T7"/>
                  </a:cxn>
                  <a:cxn ang="0">
                    <a:pos x="T8" y="T9"/>
                  </a:cxn>
                  <a:cxn ang="0">
                    <a:pos x="T10" y="T11"/>
                  </a:cxn>
                  <a:cxn ang="0">
                    <a:pos x="T12" y="T13"/>
                  </a:cxn>
                </a:cxnLst>
                <a:rect l="0" t="0" r="r" b="b"/>
                <a:pathLst>
                  <a:path w="2250" h="2410">
                    <a:moveTo>
                      <a:pt x="2185" y="1061"/>
                    </a:moveTo>
                    <a:cubicBezTo>
                      <a:pt x="2173" y="987"/>
                      <a:pt x="2158" y="913"/>
                      <a:pt x="2128" y="839"/>
                    </a:cubicBezTo>
                    <a:cubicBezTo>
                      <a:pt x="1925" y="284"/>
                      <a:pt x="1312" y="0"/>
                      <a:pt x="756" y="205"/>
                    </a:cubicBezTo>
                    <a:cubicBezTo>
                      <a:pt x="277" y="381"/>
                      <a:pt x="0" y="863"/>
                      <a:pt x="68" y="1348"/>
                    </a:cubicBezTo>
                    <a:cubicBezTo>
                      <a:pt x="79" y="1424"/>
                      <a:pt x="97" y="1497"/>
                      <a:pt x="124" y="1573"/>
                    </a:cubicBezTo>
                    <a:cubicBezTo>
                      <a:pt x="329" y="2124"/>
                      <a:pt x="941" y="2410"/>
                      <a:pt x="1493" y="2207"/>
                    </a:cubicBezTo>
                    <a:cubicBezTo>
                      <a:pt x="1975" y="2031"/>
                      <a:pt x="2250" y="1546"/>
                      <a:pt x="2185" y="10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09" name="Freeform 201"/>
              <p:cNvSpPr>
                <a:spLocks/>
              </p:cNvSpPr>
              <p:nvPr/>
            </p:nvSpPr>
            <p:spPr bwMode="auto">
              <a:xfrm>
                <a:off x="9386898" y="1893893"/>
                <a:ext cx="19050" cy="22225"/>
              </a:xfrm>
              <a:custGeom>
                <a:avLst/>
                <a:gdLst>
                  <a:gd name="T0" fmla="*/ 1675 w 2268"/>
                  <a:gd name="T1" fmla="*/ 2182 h 2477"/>
                  <a:gd name="T2" fmla="*/ 2209 w 2268"/>
                  <a:gd name="T3" fmla="*/ 1084 h 2477"/>
                  <a:gd name="T4" fmla="*/ 2078 w 2268"/>
                  <a:gd name="T5" fmla="*/ 696 h 2477"/>
                  <a:gd name="T6" fmla="*/ 593 w 2268"/>
                  <a:gd name="T7" fmla="*/ 301 h 2477"/>
                  <a:gd name="T8" fmla="*/ 57 w 2268"/>
                  <a:gd name="T9" fmla="*/ 1384 h 2477"/>
                  <a:gd name="T10" fmla="*/ 194 w 2268"/>
                  <a:gd name="T11" fmla="*/ 1778 h 2477"/>
                  <a:gd name="T12" fmla="*/ 1675 w 2268"/>
                  <a:gd name="T13" fmla="*/ 2182 h 2477"/>
                </a:gdLst>
                <a:ahLst/>
                <a:cxnLst>
                  <a:cxn ang="0">
                    <a:pos x="T0" y="T1"/>
                  </a:cxn>
                  <a:cxn ang="0">
                    <a:pos x="T2" y="T3"/>
                  </a:cxn>
                  <a:cxn ang="0">
                    <a:pos x="T4" y="T5"/>
                  </a:cxn>
                  <a:cxn ang="0">
                    <a:pos x="T6" y="T7"/>
                  </a:cxn>
                  <a:cxn ang="0">
                    <a:pos x="T8" y="T9"/>
                  </a:cxn>
                  <a:cxn ang="0">
                    <a:pos x="T10" y="T11"/>
                  </a:cxn>
                  <a:cxn ang="0">
                    <a:pos x="T12" y="T13"/>
                  </a:cxn>
                </a:cxnLst>
                <a:rect l="0" t="0" r="r" b="b"/>
                <a:pathLst>
                  <a:path w="2268" h="2477">
                    <a:moveTo>
                      <a:pt x="1675" y="2182"/>
                    </a:moveTo>
                    <a:cubicBezTo>
                      <a:pt x="2070" y="1952"/>
                      <a:pt x="2268" y="1510"/>
                      <a:pt x="2209" y="1084"/>
                    </a:cubicBezTo>
                    <a:cubicBezTo>
                      <a:pt x="2191" y="951"/>
                      <a:pt x="2148" y="822"/>
                      <a:pt x="2078" y="696"/>
                    </a:cubicBezTo>
                    <a:cubicBezTo>
                      <a:pt x="1776" y="178"/>
                      <a:pt x="1111" y="0"/>
                      <a:pt x="593" y="301"/>
                    </a:cubicBezTo>
                    <a:cubicBezTo>
                      <a:pt x="198" y="525"/>
                      <a:pt x="0" y="960"/>
                      <a:pt x="57" y="1384"/>
                    </a:cubicBezTo>
                    <a:cubicBezTo>
                      <a:pt x="75" y="1519"/>
                      <a:pt x="122" y="1654"/>
                      <a:pt x="194" y="1778"/>
                    </a:cubicBezTo>
                    <a:cubicBezTo>
                      <a:pt x="496" y="2297"/>
                      <a:pt x="1156" y="2477"/>
                      <a:pt x="1675" y="2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0" name="Freeform 202"/>
              <p:cNvSpPr>
                <a:spLocks/>
              </p:cNvSpPr>
              <p:nvPr/>
            </p:nvSpPr>
            <p:spPr bwMode="auto">
              <a:xfrm>
                <a:off x="9588511" y="1792292"/>
                <a:ext cx="109538" cy="84138"/>
              </a:xfrm>
              <a:custGeom>
                <a:avLst/>
                <a:gdLst>
                  <a:gd name="T0" fmla="*/ 8742 w 12566"/>
                  <a:gd name="T1" fmla="*/ 8244 h 9775"/>
                  <a:gd name="T2" fmla="*/ 11718 w 12566"/>
                  <a:gd name="T3" fmla="*/ 9775 h 9775"/>
                  <a:gd name="T4" fmla="*/ 12006 w 12566"/>
                  <a:gd name="T5" fmla="*/ 8808 h 9775"/>
                  <a:gd name="T6" fmla="*/ 8787 w 12566"/>
                  <a:gd name="T7" fmla="*/ 6350 h 9775"/>
                  <a:gd name="T8" fmla="*/ 12207 w 12566"/>
                  <a:gd name="T9" fmla="*/ 8357 h 9775"/>
                  <a:gd name="T10" fmla="*/ 12566 w 12566"/>
                  <a:gd name="T11" fmla="*/ 7428 h 9775"/>
                  <a:gd name="T12" fmla="*/ 9464 w 12566"/>
                  <a:gd name="T13" fmla="*/ 5158 h 9775"/>
                  <a:gd name="T14" fmla="*/ 5823 w 12566"/>
                  <a:gd name="T15" fmla="*/ 2933 h 9775"/>
                  <a:gd name="T16" fmla="*/ 1452 w 12566"/>
                  <a:gd name="T17" fmla="*/ 0 h 9775"/>
                  <a:gd name="T18" fmla="*/ 906 w 12566"/>
                  <a:gd name="T19" fmla="*/ 1327 h 9775"/>
                  <a:gd name="T20" fmla="*/ 4554 w 12566"/>
                  <a:gd name="T21" fmla="*/ 3383 h 9775"/>
                  <a:gd name="T22" fmla="*/ 6355 w 12566"/>
                  <a:gd name="T23" fmla="*/ 5302 h 9775"/>
                  <a:gd name="T24" fmla="*/ 6364 w 12566"/>
                  <a:gd name="T25" fmla="*/ 5462 h 9775"/>
                  <a:gd name="T26" fmla="*/ 3695 w 12566"/>
                  <a:gd name="T27" fmla="*/ 6973 h 9775"/>
                  <a:gd name="T28" fmla="*/ 0 w 12566"/>
                  <a:gd name="T29" fmla="*/ 7301 h 9775"/>
                  <a:gd name="T30" fmla="*/ 575 w 12566"/>
                  <a:gd name="T31" fmla="*/ 8879 h 9775"/>
                  <a:gd name="T32" fmla="*/ 5189 w 12566"/>
                  <a:gd name="T33" fmla="*/ 7489 h 9775"/>
                  <a:gd name="T34" fmla="*/ 8742 w 12566"/>
                  <a:gd name="T35" fmla="*/ 8244 h 9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66" h="9775">
                    <a:moveTo>
                      <a:pt x="8742" y="8244"/>
                    </a:moveTo>
                    <a:cubicBezTo>
                      <a:pt x="9950" y="8620"/>
                      <a:pt x="11630" y="9718"/>
                      <a:pt x="11718" y="9775"/>
                    </a:cubicBezTo>
                    <a:lnTo>
                      <a:pt x="12006" y="8808"/>
                    </a:lnTo>
                    <a:lnTo>
                      <a:pt x="8787" y="6350"/>
                    </a:lnTo>
                    <a:lnTo>
                      <a:pt x="12207" y="8357"/>
                    </a:lnTo>
                    <a:lnTo>
                      <a:pt x="12566" y="7428"/>
                    </a:lnTo>
                    <a:cubicBezTo>
                      <a:pt x="12486" y="7362"/>
                      <a:pt x="10954" y="6145"/>
                      <a:pt x="9464" y="5158"/>
                    </a:cubicBezTo>
                    <a:cubicBezTo>
                      <a:pt x="8115" y="4256"/>
                      <a:pt x="6869" y="3643"/>
                      <a:pt x="5823" y="2933"/>
                    </a:cubicBezTo>
                    <a:cubicBezTo>
                      <a:pt x="4817" y="2241"/>
                      <a:pt x="1621" y="114"/>
                      <a:pt x="1452" y="0"/>
                    </a:cubicBezTo>
                    <a:lnTo>
                      <a:pt x="906" y="1327"/>
                    </a:lnTo>
                    <a:cubicBezTo>
                      <a:pt x="1014" y="1375"/>
                      <a:pt x="3047" y="2355"/>
                      <a:pt x="4554" y="3383"/>
                    </a:cubicBezTo>
                    <a:cubicBezTo>
                      <a:pt x="5669" y="4141"/>
                      <a:pt x="6274" y="4734"/>
                      <a:pt x="6355" y="5302"/>
                    </a:cubicBezTo>
                    <a:cubicBezTo>
                      <a:pt x="6362" y="5356"/>
                      <a:pt x="6364" y="5410"/>
                      <a:pt x="6364" y="5462"/>
                    </a:cubicBezTo>
                    <a:cubicBezTo>
                      <a:pt x="6341" y="5868"/>
                      <a:pt x="5597" y="6636"/>
                      <a:pt x="3695" y="6973"/>
                    </a:cubicBezTo>
                    <a:cubicBezTo>
                      <a:pt x="1911" y="7288"/>
                      <a:pt x="96" y="7299"/>
                      <a:pt x="0" y="7301"/>
                    </a:cubicBezTo>
                    <a:lnTo>
                      <a:pt x="575" y="8879"/>
                    </a:lnTo>
                    <a:cubicBezTo>
                      <a:pt x="665" y="8812"/>
                      <a:pt x="2383" y="7554"/>
                      <a:pt x="5189" y="7489"/>
                    </a:cubicBezTo>
                    <a:cubicBezTo>
                      <a:pt x="6713" y="7452"/>
                      <a:pt x="7538" y="7874"/>
                      <a:pt x="8742" y="8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1" name="Freeform 203"/>
              <p:cNvSpPr>
                <a:spLocks/>
              </p:cNvSpPr>
              <p:nvPr/>
            </p:nvSpPr>
            <p:spPr bwMode="auto">
              <a:xfrm>
                <a:off x="9351973" y="1858967"/>
                <a:ext cx="117475" cy="82550"/>
              </a:xfrm>
              <a:custGeom>
                <a:avLst/>
                <a:gdLst>
                  <a:gd name="T0" fmla="*/ 13634 w 13697"/>
                  <a:gd name="T1" fmla="*/ 9615 h 9615"/>
                  <a:gd name="T2" fmla="*/ 13623 w 13697"/>
                  <a:gd name="T3" fmla="*/ 8188 h 9615"/>
                  <a:gd name="T4" fmla="*/ 9425 w 13697"/>
                  <a:gd name="T5" fmla="*/ 7330 h 9615"/>
                  <a:gd name="T6" fmla="*/ 13648 w 13697"/>
                  <a:gd name="T7" fmla="*/ 7659 h 9615"/>
                  <a:gd name="T8" fmla="*/ 13697 w 13697"/>
                  <a:gd name="T9" fmla="*/ 6531 h 9615"/>
                  <a:gd name="T10" fmla="*/ 10634 w 13697"/>
                  <a:gd name="T11" fmla="*/ 5823 h 9615"/>
                  <a:gd name="T12" fmla="*/ 7371 w 13697"/>
                  <a:gd name="T13" fmla="*/ 4094 h 9615"/>
                  <a:gd name="T14" fmla="*/ 4677 w 13697"/>
                  <a:gd name="T15" fmla="*/ 0 h 9615"/>
                  <a:gd name="T16" fmla="*/ 3198 w 13697"/>
                  <a:gd name="T17" fmla="*/ 851 h 9615"/>
                  <a:gd name="T18" fmla="*/ 5865 w 13697"/>
                  <a:gd name="T19" fmla="*/ 3520 h 9615"/>
                  <a:gd name="T20" fmla="*/ 7056 w 13697"/>
                  <a:gd name="T21" fmla="*/ 5769 h 9615"/>
                  <a:gd name="T22" fmla="*/ 6961 w 13697"/>
                  <a:gd name="T23" fmla="*/ 6443 h 9615"/>
                  <a:gd name="T24" fmla="*/ 4186 w 13697"/>
                  <a:gd name="T25" fmla="*/ 6883 h 9615"/>
                  <a:gd name="T26" fmla="*/ 0 w 13697"/>
                  <a:gd name="T27" fmla="*/ 6115 h 9615"/>
                  <a:gd name="T28" fmla="*/ 36 w 13697"/>
                  <a:gd name="T29" fmla="*/ 7629 h 9615"/>
                  <a:gd name="T30" fmla="*/ 4887 w 13697"/>
                  <a:gd name="T31" fmla="*/ 8064 h 9615"/>
                  <a:gd name="T32" fmla="*/ 9184 w 13697"/>
                  <a:gd name="T33" fmla="*/ 8709 h 9615"/>
                  <a:gd name="T34" fmla="*/ 13634 w 13697"/>
                  <a:gd name="T35" fmla="*/ 9615 h 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97" h="9615">
                    <a:moveTo>
                      <a:pt x="13634" y="9615"/>
                    </a:moveTo>
                    <a:lnTo>
                      <a:pt x="13623" y="8188"/>
                    </a:lnTo>
                    <a:lnTo>
                      <a:pt x="9425" y="7330"/>
                    </a:lnTo>
                    <a:lnTo>
                      <a:pt x="13648" y="7659"/>
                    </a:lnTo>
                    <a:lnTo>
                      <a:pt x="13697" y="6531"/>
                    </a:lnTo>
                    <a:cubicBezTo>
                      <a:pt x="13602" y="6522"/>
                      <a:pt x="11819" y="6322"/>
                      <a:pt x="10634" y="5823"/>
                    </a:cubicBezTo>
                    <a:cubicBezTo>
                      <a:pt x="9448" y="5325"/>
                      <a:pt x="8532" y="5116"/>
                      <a:pt x="7371" y="4094"/>
                    </a:cubicBezTo>
                    <a:cubicBezTo>
                      <a:pt x="5214" y="2212"/>
                      <a:pt x="4704" y="111"/>
                      <a:pt x="4677" y="0"/>
                    </a:cubicBezTo>
                    <a:lnTo>
                      <a:pt x="3198" y="851"/>
                    </a:lnTo>
                    <a:cubicBezTo>
                      <a:pt x="3271" y="914"/>
                      <a:pt x="4682" y="2111"/>
                      <a:pt x="5865" y="3520"/>
                    </a:cubicBezTo>
                    <a:cubicBezTo>
                      <a:pt x="6657" y="4460"/>
                      <a:pt x="6984" y="5238"/>
                      <a:pt x="7056" y="5769"/>
                    </a:cubicBezTo>
                    <a:cubicBezTo>
                      <a:pt x="7103" y="6087"/>
                      <a:pt x="7054" y="6319"/>
                      <a:pt x="6961" y="6443"/>
                    </a:cubicBezTo>
                    <a:cubicBezTo>
                      <a:pt x="6578" y="6944"/>
                      <a:pt x="5679" y="7037"/>
                      <a:pt x="4186" y="6883"/>
                    </a:cubicBezTo>
                    <a:cubicBezTo>
                      <a:pt x="2340" y="6707"/>
                      <a:pt x="119" y="6142"/>
                      <a:pt x="0" y="6115"/>
                    </a:cubicBezTo>
                    <a:lnTo>
                      <a:pt x="36" y="7629"/>
                    </a:lnTo>
                    <a:cubicBezTo>
                      <a:pt x="218" y="7645"/>
                      <a:pt x="3647" y="7949"/>
                      <a:pt x="4887" y="8064"/>
                    </a:cubicBezTo>
                    <a:cubicBezTo>
                      <a:pt x="6168" y="8193"/>
                      <a:pt x="7534" y="8522"/>
                      <a:pt x="9184" y="8709"/>
                    </a:cubicBezTo>
                    <a:cubicBezTo>
                      <a:pt x="10983" y="8903"/>
                      <a:pt x="13503" y="9581"/>
                      <a:pt x="13634" y="96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2" name="Freeform 204"/>
              <p:cNvSpPr>
                <a:spLocks/>
              </p:cNvSpPr>
              <p:nvPr/>
            </p:nvSpPr>
            <p:spPr bwMode="auto">
              <a:xfrm>
                <a:off x="9685349" y="1708155"/>
                <a:ext cx="187325" cy="204788"/>
              </a:xfrm>
              <a:custGeom>
                <a:avLst/>
                <a:gdLst>
                  <a:gd name="T0" fmla="*/ 6899 w 21791"/>
                  <a:gd name="T1" fmla="*/ 9584 h 23757"/>
                  <a:gd name="T2" fmla="*/ 4054 w 21791"/>
                  <a:gd name="T3" fmla="*/ 15889 h 23757"/>
                  <a:gd name="T4" fmla="*/ 0 w 21791"/>
                  <a:gd name="T5" fmla="*/ 20801 h 23757"/>
                  <a:gd name="T6" fmla="*/ 1686 w 21791"/>
                  <a:gd name="T7" fmla="*/ 21725 h 23757"/>
                  <a:gd name="T8" fmla="*/ 7568 w 21791"/>
                  <a:gd name="T9" fmla="*/ 16728 h 23757"/>
                  <a:gd name="T10" fmla="*/ 2437 w 21791"/>
                  <a:gd name="T11" fmla="*/ 22284 h 23757"/>
                  <a:gd name="T12" fmla="*/ 4453 w 21791"/>
                  <a:gd name="T13" fmla="*/ 23757 h 23757"/>
                  <a:gd name="T14" fmla="*/ 9511 w 21791"/>
                  <a:gd name="T15" fmla="*/ 18477 h 23757"/>
                  <a:gd name="T16" fmla="*/ 15125 w 21791"/>
                  <a:gd name="T17" fmla="*/ 12602 h 23757"/>
                  <a:gd name="T18" fmla="*/ 21791 w 21791"/>
                  <a:gd name="T19" fmla="*/ 6385 h 23757"/>
                  <a:gd name="T20" fmla="*/ 20100 w 21791"/>
                  <a:gd name="T21" fmla="*/ 4107 h 23757"/>
                  <a:gd name="T22" fmla="*/ 14809 w 21791"/>
                  <a:gd name="T23" fmla="*/ 10054 h 23757"/>
                  <a:gd name="T24" fmla="*/ 10194 w 21791"/>
                  <a:gd name="T25" fmla="*/ 12580 h 23757"/>
                  <a:gd name="T26" fmla="*/ 8553 w 21791"/>
                  <a:gd name="T27" fmla="*/ 9351 h 23757"/>
                  <a:gd name="T28" fmla="*/ 8454 w 21791"/>
                  <a:gd name="T29" fmla="*/ 7011 h 23757"/>
                  <a:gd name="T30" fmla="*/ 9342 w 21791"/>
                  <a:gd name="T31" fmla="*/ 0 h 23757"/>
                  <a:gd name="T32" fmla="*/ 6175 w 21791"/>
                  <a:gd name="T33" fmla="*/ 440 h 23757"/>
                  <a:gd name="T34" fmla="*/ 7050 w 21791"/>
                  <a:gd name="T35" fmla="*/ 3853 h 23757"/>
                  <a:gd name="T36" fmla="*/ 6899 w 21791"/>
                  <a:gd name="T37" fmla="*/ 9584 h 23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91" h="23757">
                    <a:moveTo>
                      <a:pt x="6899" y="9584"/>
                    </a:moveTo>
                    <a:cubicBezTo>
                      <a:pt x="6346" y="12424"/>
                      <a:pt x="5228" y="13797"/>
                      <a:pt x="4054" y="15889"/>
                    </a:cubicBezTo>
                    <a:cubicBezTo>
                      <a:pt x="2870" y="17977"/>
                      <a:pt x="145" y="20661"/>
                      <a:pt x="0" y="20801"/>
                    </a:cubicBezTo>
                    <a:lnTo>
                      <a:pt x="1686" y="21725"/>
                    </a:lnTo>
                    <a:lnTo>
                      <a:pt x="7568" y="16728"/>
                    </a:lnTo>
                    <a:lnTo>
                      <a:pt x="2437" y="22284"/>
                    </a:lnTo>
                    <a:lnTo>
                      <a:pt x="4453" y="23757"/>
                    </a:lnTo>
                    <a:cubicBezTo>
                      <a:pt x="4584" y="23612"/>
                      <a:pt x="7072" y="20849"/>
                      <a:pt x="9511" y="18477"/>
                    </a:cubicBezTo>
                    <a:cubicBezTo>
                      <a:pt x="11734" y="16324"/>
                      <a:pt x="13376" y="14255"/>
                      <a:pt x="15125" y="12602"/>
                    </a:cubicBezTo>
                    <a:cubicBezTo>
                      <a:pt x="16816" y="11002"/>
                      <a:pt x="21541" y="6615"/>
                      <a:pt x="21791" y="6385"/>
                    </a:cubicBezTo>
                    <a:lnTo>
                      <a:pt x="20100" y="4107"/>
                    </a:lnTo>
                    <a:cubicBezTo>
                      <a:pt x="19960" y="4284"/>
                      <a:pt x="17325" y="7665"/>
                      <a:pt x="14809" y="10054"/>
                    </a:cubicBezTo>
                    <a:cubicBezTo>
                      <a:pt x="12767" y="11989"/>
                      <a:pt x="11335" y="12882"/>
                      <a:pt x="10194" y="12580"/>
                    </a:cubicBezTo>
                    <a:cubicBezTo>
                      <a:pt x="9624" y="12433"/>
                      <a:pt x="8840" y="11421"/>
                      <a:pt x="8553" y="9351"/>
                    </a:cubicBezTo>
                    <a:cubicBezTo>
                      <a:pt x="8459" y="8686"/>
                      <a:pt x="8418" y="7906"/>
                      <a:pt x="8454" y="7011"/>
                    </a:cubicBezTo>
                    <a:cubicBezTo>
                      <a:pt x="8589" y="3560"/>
                      <a:pt x="9306" y="180"/>
                      <a:pt x="9342" y="0"/>
                    </a:cubicBezTo>
                    <a:lnTo>
                      <a:pt x="6175" y="440"/>
                    </a:lnTo>
                    <a:cubicBezTo>
                      <a:pt x="6206" y="507"/>
                      <a:pt x="6756" y="1741"/>
                      <a:pt x="7050" y="3853"/>
                    </a:cubicBezTo>
                    <a:cubicBezTo>
                      <a:pt x="7264" y="5393"/>
                      <a:pt x="7325" y="7368"/>
                      <a:pt x="6899" y="9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3" name="Freeform 206"/>
              <p:cNvSpPr>
                <a:spLocks/>
              </p:cNvSpPr>
              <p:nvPr/>
            </p:nvSpPr>
            <p:spPr bwMode="auto">
              <a:xfrm>
                <a:off x="9836150" y="1887538"/>
                <a:ext cx="15875" cy="15875"/>
              </a:xfrm>
              <a:custGeom>
                <a:avLst/>
                <a:gdLst>
                  <a:gd name="T0" fmla="*/ 1874 w 1887"/>
                  <a:gd name="T1" fmla="*/ 861 h 1979"/>
                  <a:gd name="T2" fmla="*/ 1048 w 1887"/>
                  <a:gd name="T3" fmla="*/ 56 h 1979"/>
                  <a:gd name="T4" fmla="*/ 11 w 1887"/>
                  <a:gd name="T5" fmla="*/ 888 h 1979"/>
                  <a:gd name="T6" fmla="*/ 14 w 1887"/>
                  <a:gd name="T7" fmla="*/ 1118 h 1979"/>
                  <a:gd name="T8" fmla="*/ 843 w 1887"/>
                  <a:gd name="T9" fmla="*/ 1923 h 1979"/>
                  <a:gd name="T10" fmla="*/ 1878 w 1887"/>
                  <a:gd name="T11" fmla="*/ 1093 h 1979"/>
                  <a:gd name="T12" fmla="*/ 1874 w 1887"/>
                  <a:gd name="T13" fmla="*/ 861 h 1979"/>
                </a:gdLst>
                <a:ahLst/>
                <a:cxnLst>
                  <a:cxn ang="0">
                    <a:pos x="T0" y="T1"/>
                  </a:cxn>
                  <a:cxn ang="0">
                    <a:pos x="T2" y="T3"/>
                  </a:cxn>
                  <a:cxn ang="0">
                    <a:pos x="T4" y="T5"/>
                  </a:cxn>
                  <a:cxn ang="0">
                    <a:pos x="T6" y="T7"/>
                  </a:cxn>
                  <a:cxn ang="0">
                    <a:pos x="T8" y="T9"/>
                  </a:cxn>
                  <a:cxn ang="0">
                    <a:pos x="T10" y="T11"/>
                  </a:cxn>
                  <a:cxn ang="0">
                    <a:pos x="T12" y="T13"/>
                  </a:cxn>
                </a:cxnLst>
                <a:rect l="0" t="0" r="r" b="b"/>
                <a:pathLst>
                  <a:path w="1887" h="1979">
                    <a:moveTo>
                      <a:pt x="1874" y="861"/>
                    </a:moveTo>
                    <a:cubicBezTo>
                      <a:pt x="1817" y="446"/>
                      <a:pt x="1486" y="108"/>
                      <a:pt x="1048" y="56"/>
                    </a:cubicBezTo>
                    <a:cubicBezTo>
                      <a:pt x="534" y="0"/>
                      <a:pt x="72" y="372"/>
                      <a:pt x="11" y="888"/>
                    </a:cubicBezTo>
                    <a:cubicBezTo>
                      <a:pt x="0" y="967"/>
                      <a:pt x="3" y="1042"/>
                      <a:pt x="14" y="1118"/>
                    </a:cubicBezTo>
                    <a:cubicBezTo>
                      <a:pt x="72" y="1533"/>
                      <a:pt x="404" y="1871"/>
                      <a:pt x="843" y="1923"/>
                    </a:cubicBezTo>
                    <a:cubicBezTo>
                      <a:pt x="1355" y="1979"/>
                      <a:pt x="1817" y="1607"/>
                      <a:pt x="1878" y="1093"/>
                    </a:cubicBezTo>
                    <a:cubicBezTo>
                      <a:pt x="1887" y="1013"/>
                      <a:pt x="1887" y="936"/>
                      <a:pt x="1874" y="8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4" name="Freeform 207"/>
              <p:cNvSpPr>
                <a:spLocks/>
              </p:cNvSpPr>
              <p:nvPr/>
            </p:nvSpPr>
            <p:spPr bwMode="auto">
              <a:xfrm>
                <a:off x="9798050" y="1831975"/>
                <a:ext cx="87312" cy="100012"/>
              </a:xfrm>
              <a:custGeom>
                <a:avLst/>
                <a:gdLst>
                  <a:gd name="T0" fmla="*/ 3386 w 10082"/>
                  <a:gd name="T1" fmla="*/ 3742 h 11446"/>
                  <a:gd name="T2" fmla="*/ 606 w 10082"/>
                  <a:gd name="T3" fmla="*/ 1359 h 11446"/>
                  <a:gd name="T4" fmla="*/ 0 w 10082"/>
                  <a:gd name="T5" fmla="*/ 2119 h 11446"/>
                  <a:gd name="T6" fmla="*/ 1768 w 10082"/>
                  <a:gd name="T7" fmla="*/ 4177 h 11446"/>
                  <a:gd name="T8" fmla="*/ 3163 w 10082"/>
                  <a:gd name="T9" fmla="*/ 7050 h 11446"/>
                  <a:gd name="T10" fmla="*/ 3276 w 10082"/>
                  <a:gd name="T11" fmla="*/ 7687 h 11446"/>
                  <a:gd name="T12" fmla="*/ 2946 w 10082"/>
                  <a:gd name="T13" fmla="*/ 11285 h 11446"/>
                  <a:gd name="T14" fmla="*/ 4416 w 10082"/>
                  <a:gd name="T15" fmla="*/ 11446 h 11446"/>
                  <a:gd name="T16" fmla="*/ 4049 w 10082"/>
                  <a:gd name="T17" fmla="*/ 9439 h 11446"/>
                  <a:gd name="T18" fmla="*/ 3918 w 10082"/>
                  <a:gd name="T19" fmla="*/ 8219 h 11446"/>
                  <a:gd name="T20" fmla="*/ 4649 w 10082"/>
                  <a:gd name="T21" fmla="*/ 5627 h 11446"/>
                  <a:gd name="T22" fmla="*/ 6811 w 10082"/>
                  <a:gd name="T23" fmla="*/ 6730 h 11446"/>
                  <a:gd name="T24" fmla="*/ 9328 w 10082"/>
                  <a:gd name="T25" fmla="*/ 9414 h 11446"/>
                  <a:gd name="T26" fmla="*/ 10082 w 10082"/>
                  <a:gd name="T27" fmla="*/ 8337 h 11446"/>
                  <a:gd name="T28" fmla="*/ 6925 w 10082"/>
                  <a:gd name="T29" fmla="*/ 5550 h 11446"/>
                  <a:gd name="T30" fmla="*/ 4259 w 10082"/>
                  <a:gd name="T31" fmla="*/ 2908 h 11446"/>
                  <a:gd name="T32" fmla="*/ 1616 w 10082"/>
                  <a:gd name="T33" fmla="*/ 0 h 11446"/>
                  <a:gd name="T34" fmla="*/ 893 w 10082"/>
                  <a:gd name="T35" fmla="*/ 999 h 11446"/>
                  <a:gd name="T36" fmla="*/ 3386 w 10082"/>
                  <a:gd name="T37" fmla="*/ 3742 h 1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82" h="11446">
                    <a:moveTo>
                      <a:pt x="3386" y="3742"/>
                    </a:moveTo>
                    <a:lnTo>
                      <a:pt x="606" y="1359"/>
                    </a:lnTo>
                    <a:lnTo>
                      <a:pt x="0" y="2119"/>
                    </a:lnTo>
                    <a:cubicBezTo>
                      <a:pt x="59" y="2174"/>
                      <a:pt x="1197" y="3224"/>
                      <a:pt x="1768" y="4177"/>
                    </a:cubicBezTo>
                    <a:cubicBezTo>
                      <a:pt x="2342" y="5129"/>
                      <a:pt x="2874" y="5746"/>
                      <a:pt x="3163" y="7050"/>
                    </a:cubicBezTo>
                    <a:cubicBezTo>
                      <a:pt x="3213" y="7268"/>
                      <a:pt x="3249" y="7480"/>
                      <a:pt x="3276" y="7687"/>
                    </a:cubicBezTo>
                    <a:cubicBezTo>
                      <a:pt x="3569" y="9773"/>
                      <a:pt x="2976" y="11209"/>
                      <a:pt x="2946" y="11285"/>
                    </a:cubicBezTo>
                    <a:lnTo>
                      <a:pt x="4416" y="11446"/>
                    </a:lnTo>
                    <a:cubicBezTo>
                      <a:pt x="4405" y="11403"/>
                      <a:pt x="4200" y="10549"/>
                      <a:pt x="4049" y="9439"/>
                    </a:cubicBezTo>
                    <a:cubicBezTo>
                      <a:pt x="3993" y="9049"/>
                      <a:pt x="3947" y="8632"/>
                      <a:pt x="3918" y="8219"/>
                    </a:cubicBezTo>
                    <a:cubicBezTo>
                      <a:pt x="3803" y="6527"/>
                      <a:pt x="4302" y="5724"/>
                      <a:pt x="4649" y="5627"/>
                    </a:cubicBezTo>
                    <a:cubicBezTo>
                      <a:pt x="5171" y="5474"/>
                      <a:pt x="5843" y="5864"/>
                      <a:pt x="6811" y="6730"/>
                    </a:cubicBezTo>
                    <a:cubicBezTo>
                      <a:pt x="7999" y="7807"/>
                      <a:pt x="9261" y="9335"/>
                      <a:pt x="9328" y="9414"/>
                    </a:cubicBezTo>
                    <a:lnTo>
                      <a:pt x="10082" y="8337"/>
                    </a:lnTo>
                    <a:cubicBezTo>
                      <a:pt x="9966" y="8235"/>
                      <a:pt x="7726" y="6272"/>
                      <a:pt x="6925" y="5550"/>
                    </a:cubicBezTo>
                    <a:cubicBezTo>
                      <a:pt x="6100" y="4809"/>
                      <a:pt x="5313" y="3875"/>
                      <a:pt x="4259" y="2908"/>
                    </a:cubicBezTo>
                    <a:cubicBezTo>
                      <a:pt x="3106" y="1849"/>
                      <a:pt x="1691" y="91"/>
                      <a:pt x="1616" y="0"/>
                    </a:cubicBezTo>
                    <a:lnTo>
                      <a:pt x="893" y="999"/>
                    </a:lnTo>
                    <a:lnTo>
                      <a:pt x="3386" y="37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5" name="Freeform 208"/>
              <p:cNvSpPr>
                <a:spLocks/>
              </p:cNvSpPr>
              <p:nvPr/>
            </p:nvSpPr>
            <p:spPr bwMode="auto">
              <a:xfrm>
                <a:off x="9334500" y="1985963"/>
                <a:ext cx="25400" cy="26987"/>
              </a:xfrm>
              <a:custGeom>
                <a:avLst/>
                <a:gdLst>
                  <a:gd name="T0" fmla="*/ 18 w 3044"/>
                  <a:gd name="T1" fmla="*/ 1774 h 3130"/>
                  <a:gd name="T2" fmla="*/ 1439 w 3044"/>
                  <a:gd name="T3" fmla="*/ 3084 h 3130"/>
                  <a:gd name="T4" fmla="*/ 3039 w 3044"/>
                  <a:gd name="T5" fmla="*/ 1650 h 3130"/>
                  <a:gd name="T6" fmla="*/ 3026 w 3044"/>
                  <a:gd name="T7" fmla="*/ 1351 h 3130"/>
                  <a:gd name="T8" fmla="*/ 1608 w 3044"/>
                  <a:gd name="T9" fmla="*/ 46 h 3130"/>
                  <a:gd name="T10" fmla="*/ 7 w 3044"/>
                  <a:gd name="T11" fmla="*/ 1481 h 3130"/>
                  <a:gd name="T12" fmla="*/ 18 w 3044"/>
                  <a:gd name="T13" fmla="*/ 1774 h 3130"/>
                </a:gdLst>
                <a:ahLst/>
                <a:cxnLst>
                  <a:cxn ang="0">
                    <a:pos x="T0" y="T1"/>
                  </a:cxn>
                  <a:cxn ang="0">
                    <a:pos x="T2" y="T3"/>
                  </a:cxn>
                  <a:cxn ang="0">
                    <a:pos x="T4" y="T5"/>
                  </a:cxn>
                  <a:cxn ang="0">
                    <a:pos x="T6" y="T7"/>
                  </a:cxn>
                  <a:cxn ang="0">
                    <a:pos x="T8" y="T9"/>
                  </a:cxn>
                  <a:cxn ang="0">
                    <a:pos x="T10" y="T11"/>
                  </a:cxn>
                  <a:cxn ang="0">
                    <a:pos x="T12" y="T13"/>
                  </a:cxn>
                </a:cxnLst>
                <a:rect l="0" t="0" r="r" b="b"/>
                <a:pathLst>
                  <a:path w="3044" h="3130">
                    <a:moveTo>
                      <a:pt x="18" y="1774"/>
                    </a:moveTo>
                    <a:cubicBezTo>
                      <a:pt x="116" y="2482"/>
                      <a:pt x="702" y="3042"/>
                      <a:pt x="1439" y="3084"/>
                    </a:cubicBezTo>
                    <a:cubicBezTo>
                      <a:pt x="2280" y="3130"/>
                      <a:pt x="2992" y="2489"/>
                      <a:pt x="3039" y="1650"/>
                    </a:cubicBezTo>
                    <a:cubicBezTo>
                      <a:pt x="3044" y="1547"/>
                      <a:pt x="3041" y="1448"/>
                      <a:pt x="3026" y="1351"/>
                    </a:cubicBezTo>
                    <a:cubicBezTo>
                      <a:pt x="2929" y="649"/>
                      <a:pt x="2347" y="86"/>
                      <a:pt x="1608" y="46"/>
                    </a:cubicBezTo>
                    <a:cubicBezTo>
                      <a:pt x="769" y="0"/>
                      <a:pt x="50" y="643"/>
                      <a:pt x="7" y="1481"/>
                    </a:cubicBezTo>
                    <a:cubicBezTo>
                      <a:pt x="0" y="1579"/>
                      <a:pt x="3" y="1678"/>
                      <a:pt x="18" y="17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6" name="Freeform 209"/>
              <p:cNvSpPr>
                <a:spLocks/>
              </p:cNvSpPr>
              <p:nvPr/>
            </p:nvSpPr>
            <p:spPr bwMode="auto">
              <a:xfrm>
                <a:off x="9512300" y="1935163"/>
                <a:ext cx="69850" cy="69850"/>
              </a:xfrm>
              <a:custGeom>
                <a:avLst/>
                <a:gdLst>
                  <a:gd name="T0" fmla="*/ 4549 w 8050"/>
                  <a:gd name="T1" fmla="*/ 7759 h 8046"/>
                  <a:gd name="T2" fmla="*/ 7762 w 8050"/>
                  <a:gd name="T3" fmla="*/ 3501 h 8046"/>
                  <a:gd name="T4" fmla="*/ 3510 w 8050"/>
                  <a:gd name="T5" fmla="*/ 288 h 8046"/>
                  <a:gd name="T6" fmla="*/ 286 w 8050"/>
                  <a:gd name="T7" fmla="*/ 4540 h 8046"/>
                  <a:gd name="T8" fmla="*/ 4549 w 8050"/>
                  <a:gd name="T9" fmla="*/ 7759 h 8046"/>
                </a:gdLst>
                <a:ahLst/>
                <a:cxnLst>
                  <a:cxn ang="0">
                    <a:pos x="T0" y="T1"/>
                  </a:cxn>
                  <a:cxn ang="0">
                    <a:pos x="T2" y="T3"/>
                  </a:cxn>
                  <a:cxn ang="0">
                    <a:pos x="T4" y="T5"/>
                  </a:cxn>
                  <a:cxn ang="0">
                    <a:pos x="T6" y="T7"/>
                  </a:cxn>
                  <a:cxn ang="0">
                    <a:pos x="T8" y="T9"/>
                  </a:cxn>
                </a:cxnLst>
                <a:rect l="0" t="0" r="r" b="b"/>
                <a:pathLst>
                  <a:path w="8050" h="8046">
                    <a:moveTo>
                      <a:pt x="4549" y="7759"/>
                    </a:moveTo>
                    <a:cubicBezTo>
                      <a:pt x="6607" y="7471"/>
                      <a:pt x="8050" y="5564"/>
                      <a:pt x="7762" y="3501"/>
                    </a:cubicBezTo>
                    <a:cubicBezTo>
                      <a:pt x="7475" y="1436"/>
                      <a:pt x="5568" y="0"/>
                      <a:pt x="3510" y="288"/>
                    </a:cubicBezTo>
                    <a:cubicBezTo>
                      <a:pt x="1443" y="575"/>
                      <a:pt x="0" y="2477"/>
                      <a:pt x="286" y="4540"/>
                    </a:cubicBezTo>
                    <a:cubicBezTo>
                      <a:pt x="577" y="6605"/>
                      <a:pt x="2482" y="8046"/>
                      <a:pt x="4549" y="77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7" name="Freeform 210"/>
              <p:cNvSpPr>
                <a:spLocks/>
              </p:cNvSpPr>
              <p:nvPr/>
            </p:nvSpPr>
            <p:spPr bwMode="auto">
              <a:xfrm>
                <a:off x="9280525" y="1941513"/>
                <a:ext cx="144462" cy="157162"/>
              </a:xfrm>
              <a:custGeom>
                <a:avLst/>
                <a:gdLst>
                  <a:gd name="T0" fmla="*/ 11256 w 16876"/>
                  <a:gd name="T1" fmla="*/ 12370 h 18269"/>
                  <a:gd name="T2" fmla="*/ 15958 w 16876"/>
                  <a:gd name="T3" fmla="*/ 15984 h 18269"/>
                  <a:gd name="T4" fmla="*/ 16876 w 16876"/>
                  <a:gd name="T5" fmla="*/ 14699 h 18269"/>
                  <a:gd name="T6" fmla="*/ 13830 w 16876"/>
                  <a:gd name="T7" fmla="*/ 11524 h 18269"/>
                  <a:gd name="T8" fmla="*/ 11317 w 16876"/>
                  <a:gd name="T9" fmla="*/ 6995 h 18269"/>
                  <a:gd name="T10" fmla="*/ 10951 w 16876"/>
                  <a:gd name="T11" fmla="*/ 5249 h 18269"/>
                  <a:gd name="T12" fmla="*/ 11285 w 16876"/>
                  <a:gd name="T13" fmla="*/ 131 h 18269"/>
                  <a:gd name="T14" fmla="*/ 8897 w 16876"/>
                  <a:gd name="T15" fmla="*/ 0 h 18269"/>
                  <a:gd name="T16" fmla="*/ 9943 w 16876"/>
                  <a:gd name="T17" fmla="*/ 4802 h 18269"/>
                  <a:gd name="T18" fmla="*/ 9989 w 16876"/>
                  <a:gd name="T19" fmla="*/ 5170 h 18269"/>
                  <a:gd name="T20" fmla="*/ 9044 w 16876"/>
                  <a:gd name="T21" fmla="*/ 9433 h 18269"/>
                  <a:gd name="T22" fmla="*/ 5442 w 16876"/>
                  <a:gd name="T23" fmla="*/ 7837 h 18269"/>
                  <a:gd name="T24" fmla="*/ 1124 w 16876"/>
                  <a:gd name="T25" fmla="*/ 3727 h 18269"/>
                  <a:gd name="T26" fmla="*/ 0 w 16876"/>
                  <a:gd name="T27" fmla="*/ 5537 h 18269"/>
                  <a:gd name="T28" fmla="*/ 5361 w 16876"/>
                  <a:gd name="T29" fmla="*/ 9759 h 18269"/>
                  <a:gd name="T30" fmla="*/ 9912 w 16876"/>
                  <a:gd name="T31" fmla="*/ 13801 h 18269"/>
                  <a:gd name="T32" fmla="*/ 14450 w 16876"/>
                  <a:gd name="T33" fmla="*/ 18269 h 18269"/>
                  <a:gd name="T34" fmla="*/ 15530 w 16876"/>
                  <a:gd name="T35" fmla="*/ 16581 h 18269"/>
                  <a:gd name="T36" fmla="*/ 11256 w 16876"/>
                  <a:gd name="T37" fmla="*/ 12370 h 18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76" h="18269">
                    <a:moveTo>
                      <a:pt x="11256" y="12370"/>
                    </a:moveTo>
                    <a:lnTo>
                      <a:pt x="15958" y="15984"/>
                    </a:lnTo>
                    <a:lnTo>
                      <a:pt x="16876" y="14699"/>
                    </a:lnTo>
                    <a:cubicBezTo>
                      <a:pt x="16777" y="14615"/>
                      <a:pt x="14840" y="13010"/>
                      <a:pt x="13830" y="11524"/>
                    </a:cubicBezTo>
                    <a:cubicBezTo>
                      <a:pt x="12820" y="10035"/>
                      <a:pt x="11903" y="9078"/>
                      <a:pt x="11317" y="6995"/>
                    </a:cubicBezTo>
                    <a:cubicBezTo>
                      <a:pt x="11147" y="6389"/>
                      <a:pt x="11028" y="5807"/>
                      <a:pt x="10951" y="5249"/>
                    </a:cubicBezTo>
                    <a:cubicBezTo>
                      <a:pt x="10537" y="2270"/>
                      <a:pt x="11249" y="239"/>
                      <a:pt x="11285" y="131"/>
                    </a:cubicBezTo>
                    <a:lnTo>
                      <a:pt x="8897" y="0"/>
                    </a:lnTo>
                    <a:cubicBezTo>
                      <a:pt x="8934" y="117"/>
                      <a:pt x="9603" y="2363"/>
                      <a:pt x="9943" y="4802"/>
                    </a:cubicBezTo>
                    <a:cubicBezTo>
                      <a:pt x="9959" y="4924"/>
                      <a:pt x="9975" y="5048"/>
                      <a:pt x="9989" y="5170"/>
                    </a:cubicBezTo>
                    <a:cubicBezTo>
                      <a:pt x="10329" y="7904"/>
                      <a:pt x="9585" y="9243"/>
                      <a:pt x="9044" y="9433"/>
                    </a:cubicBezTo>
                    <a:cubicBezTo>
                      <a:pt x="8206" y="9734"/>
                      <a:pt x="7087" y="9157"/>
                      <a:pt x="5442" y="7837"/>
                    </a:cubicBezTo>
                    <a:cubicBezTo>
                      <a:pt x="3413" y="6213"/>
                      <a:pt x="1240" y="3853"/>
                      <a:pt x="1124" y="3727"/>
                    </a:cubicBezTo>
                    <a:lnTo>
                      <a:pt x="0" y="5537"/>
                    </a:lnTo>
                    <a:cubicBezTo>
                      <a:pt x="200" y="5693"/>
                      <a:pt x="3996" y="8671"/>
                      <a:pt x="5361" y="9759"/>
                    </a:cubicBezTo>
                    <a:cubicBezTo>
                      <a:pt x="6767" y="10884"/>
                      <a:pt x="8118" y="12325"/>
                      <a:pt x="9912" y="13801"/>
                    </a:cubicBezTo>
                    <a:cubicBezTo>
                      <a:pt x="11880" y="15413"/>
                      <a:pt x="14321" y="18127"/>
                      <a:pt x="14450" y="18269"/>
                    </a:cubicBezTo>
                    <a:lnTo>
                      <a:pt x="15530" y="16581"/>
                    </a:lnTo>
                    <a:lnTo>
                      <a:pt x="11256" y="12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8" name="Freeform 211"/>
              <p:cNvSpPr>
                <a:spLocks/>
              </p:cNvSpPr>
              <p:nvPr/>
            </p:nvSpPr>
            <p:spPr bwMode="auto">
              <a:xfrm>
                <a:off x="9361488" y="1827213"/>
                <a:ext cx="358775" cy="373062"/>
              </a:xfrm>
              <a:custGeom>
                <a:avLst/>
                <a:gdLst>
                  <a:gd name="T0" fmla="*/ 14061 w 41506"/>
                  <a:gd name="T1" fmla="*/ 31067 h 43324"/>
                  <a:gd name="T2" fmla="*/ 4534 w 41506"/>
                  <a:gd name="T3" fmla="*/ 41383 h 43324"/>
                  <a:gd name="T4" fmla="*/ 7489 w 41506"/>
                  <a:gd name="T5" fmla="*/ 43324 h 43324"/>
                  <a:gd name="T6" fmla="*/ 17670 w 41506"/>
                  <a:gd name="T7" fmla="*/ 34314 h 43324"/>
                  <a:gd name="T8" fmla="*/ 28092 w 41506"/>
                  <a:gd name="T9" fmla="*/ 23403 h 43324"/>
                  <a:gd name="T10" fmla="*/ 41506 w 41506"/>
                  <a:gd name="T11" fmla="*/ 10490 h 43324"/>
                  <a:gd name="T12" fmla="*/ 37330 w 41506"/>
                  <a:gd name="T13" fmla="*/ 7624 h 43324"/>
                  <a:gd name="T14" fmla="*/ 27501 w 41506"/>
                  <a:gd name="T15" fmla="*/ 18668 h 43324"/>
                  <a:gd name="T16" fmla="*/ 18933 w 41506"/>
                  <a:gd name="T17" fmla="*/ 23358 h 43324"/>
                  <a:gd name="T18" fmla="*/ 15892 w 41506"/>
                  <a:gd name="T19" fmla="*/ 17375 h 43324"/>
                  <a:gd name="T20" fmla="*/ 15709 w 41506"/>
                  <a:gd name="T21" fmla="*/ 13019 h 43324"/>
                  <a:gd name="T22" fmla="*/ 17355 w 41506"/>
                  <a:gd name="T23" fmla="*/ 0 h 43324"/>
                  <a:gd name="T24" fmla="*/ 11471 w 41506"/>
                  <a:gd name="T25" fmla="*/ 819 h 43324"/>
                  <a:gd name="T26" fmla="*/ 13096 w 41506"/>
                  <a:gd name="T27" fmla="*/ 7156 h 43324"/>
                  <a:gd name="T28" fmla="*/ 12814 w 41506"/>
                  <a:gd name="T29" fmla="*/ 17798 h 43324"/>
                  <a:gd name="T30" fmla="*/ 7528 w 41506"/>
                  <a:gd name="T31" fmla="*/ 29503 h 43324"/>
                  <a:gd name="T32" fmla="*/ 0 w 41506"/>
                  <a:gd name="T33" fmla="*/ 38624 h 43324"/>
                  <a:gd name="T34" fmla="*/ 3130 w 41506"/>
                  <a:gd name="T35" fmla="*/ 40348 h 43324"/>
                  <a:gd name="T36" fmla="*/ 14061 w 41506"/>
                  <a:gd name="T37" fmla="*/ 31067 h 4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06" h="43324">
                    <a:moveTo>
                      <a:pt x="14061" y="31067"/>
                    </a:moveTo>
                    <a:lnTo>
                      <a:pt x="4534" y="41383"/>
                    </a:lnTo>
                    <a:lnTo>
                      <a:pt x="7489" y="43324"/>
                    </a:lnTo>
                    <a:cubicBezTo>
                      <a:pt x="7773" y="43094"/>
                      <a:pt x="13141" y="38714"/>
                      <a:pt x="17670" y="34314"/>
                    </a:cubicBezTo>
                    <a:cubicBezTo>
                      <a:pt x="21795" y="30310"/>
                      <a:pt x="24846" y="26477"/>
                      <a:pt x="28092" y="23403"/>
                    </a:cubicBezTo>
                    <a:cubicBezTo>
                      <a:pt x="31237" y="20429"/>
                      <a:pt x="40994" y="10988"/>
                      <a:pt x="41506" y="10490"/>
                    </a:cubicBezTo>
                    <a:lnTo>
                      <a:pt x="37330" y="7624"/>
                    </a:lnTo>
                    <a:cubicBezTo>
                      <a:pt x="37075" y="7953"/>
                      <a:pt x="32173" y="14232"/>
                      <a:pt x="27501" y="18668"/>
                    </a:cubicBezTo>
                    <a:cubicBezTo>
                      <a:pt x="23710" y="22266"/>
                      <a:pt x="21056" y="23919"/>
                      <a:pt x="18933" y="23358"/>
                    </a:cubicBezTo>
                    <a:cubicBezTo>
                      <a:pt x="17884" y="23085"/>
                      <a:pt x="16426" y="21213"/>
                      <a:pt x="15892" y="17375"/>
                    </a:cubicBezTo>
                    <a:cubicBezTo>
                      <a:pt x="15720" y="16135"/>
                      <a:pt x="15643" y="14687"/>
                      <a:pt x="15709" y="13019"/>
                    </a:cubicBezTo>
                    <a:cubicBezTo>
                      <a:pt x="15957" y="6617"/>
                      <a:pt x="17285" y="331"/>
                      <a:pt x="17355" y="0"/>
                    </a:cubicBezTo>
                    <a:lnTo>
                      <a:pt x="11471" y="819"/>
                    </a:lnTo>
                    <a:cubicBezTo>
                      <a:pt x="11525" y="940"/>
                      <a:pt x="12551" y="3239"/>
                      <a:pt x="13096" y="7156"/>
                    </a:cubicBezTo>
                    <a:cubicBezTo>
                      <a:pt x="13495" y="10021"/>
                      <a:pt x="13608" y="13686"/>
                      <a:pt x="12814" y="17798"/>
                    </a:cubicBezTo>
                    <a:cubicBezTo>
                      <a:pt x="11791" y="23074"/>
                      <a:pt x="9719" y="25616"/>
                      <a:pt x="7528" y="29503"/>
                    </a:cubicBezTo>
                    <a:cubicBezTo>
                      <a:pt x="5341" y="33389"/>
                      <a:pt x="266" y="38363"/>
                      <a:pt x="0" y="38624"/>
                    </a:cubicBezTo>
                    <a:lnTo>
                      <a:pt x="3130" y="40348"/>
                    </a:lnTo>
                    <a:lnTo>
                      <a:pt x="14061" y="310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19" name="Freeform 212"/>
              <p:cNvSpPr>
                <a:spLocks/>
              </p:cNvSpPr>
              <p:nvPr/>
            </p:nvSpPr>
            <p:spPr bwMode="auto">
              <a:xfrm>
                <a:off x="9196388" y="1662113"/>
                <a:ext cx="22225" cy="23812"/>
              </a:xfrm>
              <a:custGeom>
                <a:avLst/>
                <a:gdLst>
                  <a:gd name="T0" fmla="*/ 2647 w 2663"/>
                  <a:gd name="T1" fmla="*/ 1215 h 2795"/>
                  <a:gd name="T2" fmla="*/ 1477 w 2663"/>
                  <a:gd name="T3" fmla="*/ 79 h 2795"/>
                  <a:gd name="T4" fmla="*/ 11 w 2663"/>
                  <a:gd name="T5" fmla="*/ 1254 h 2795"/>
                  <a:gd name="T6" fmla="*/ 16 w 2663"/>
                  <a:gd name="T7" fmla="*/ 1578 h 2795"/>
                  <a:gd name="T8" fmla="*/ 1190 w 2663"/>
                  <a:gd name="T9" fmla="*/ 2717 h 2795"/>
                  <a:gd name="T10" fmla="*/ 2652 w 2663"/>
                  <a:gd name="T11" fmla="*/ 1544 h 2795"/>
                  <a:gd name="T12" fmla="*/ 2647 w 2663"/>
                  <a:gd name="T13" fmla="*/ 1215 h 2795"/>
                </a:gdLst>
                <a:ahLst/>
                <a:cxnLst>
                  <a:cxn ang="0">
                    <a:pos x="T0" y="T1"/>
                  </a:cxn>
                  <a:cxn ang="0">
                    <a:pos x="T2" y="T3"/>
                  </a:cxn>
                  <a:cxn ang="0">
                    <a:pos x="T4" y="T5"/>
                  </a:cxn>
                  <a:cxn ang="0">
                    <a:pos x="T6" y="T7"/>
                  </a:cxn>
                  <a:cxn ang="0">
                    <a:pos x="T8" y="T9"/>
                  </a:cxn>
                  <a:cxn ang="0">
                    <a:pos x="T10" y="T11"/>
                  </a:cxn>
                  <a:cxn ang="0">
                    <a:pos x="T12" y="T13"/>
                  </a:cxn>
                </a:cxnLst>
                <a:rect l="0" t="0" r="r" b="b"/>
                <a:pathLst>
                  <a:path w="2663" h="2795">
                    <a:moveTo>
                      <a:pt x="2647" y="1215"/>
                    </a:moveTo>
                    <a:cubicBezTo>
                      <a:pt x="2564" y="631"/>
                      <a:pt x="2097" y="151"/>
                      <a:pt x="1477" y="79"/>
                    </a:cubicBezTo>
                    <a:cubicBezTo>
                      <a:pt x="753" y="0"/>
                      <a:pt x="99" y="525"/>
                      <a:pt x="11" y="1254"/>
                    </a:cubicBezTo>
                    <a:cubicBezTo>
                      <a:pt x="0" y="1364"/>
                      <a:pt x="2" y="1472"/>
                      <a:pt x="16" y="1578"/>
                    </a:cubicBezTo>
                    <a:cubicBezTo>
                      <a:pt x="99" y="2166"/>
                      <a:pt x="569" y="2644"/>
                      <a:pt x="1190" y="2717"/>
                    </a:cubicBezTo>
                    <a:cubicBezTo>
                      <a:pt x="1912" y="2795"/>
                      <a:pt x="2564" y="2270"/>
                      <a:pt x="2652" y="1544"/>
                    </a:cubicBezTo>
                    <a:cubicBezTo>
                      <a:pt x="2663" y="1432"/>
                      <a:pt x="2663" y="1323"/>
                      <a:pt x="2647" y="1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0" name="Freeform 213"/>
              <p:cNvSpPr>
                <a:spLocks/>
              </p:cNvSpPr>
              <p:nvPr/>
            </p:nvSpPr>
            <p:spPr bwMode="auto">
              <a:xfrm>
                <a:off x="9142413" y="1585913"/>
                <a:ext cx="122237" cy="138112"/>
              </a:xfrm>
              <a:custGeom>
                <a:avLst/>
                <a:gdLst>
                  <a:gd name="T0" fmla="*/ 4781 w 14239"/>
                  <a:gd name="T1" fmla="*/ 5286 h 16168"/>
                  <a:gd name="T2" fmla="*/ 855 w 14239"/>
                  <a:gd name="T3" fmla="*/ 1920 h 16168"/>
                  <a:gd name="T4" fmla="*/ 0 w 14239"/>
                  <a:gd name="T5" fmla="*/ 2993 h 16168"/>
                  <a:gd name="T6" fmla="*/ 2496 w 14239"/>
                  <a:gd name="T7" fmla="*/ 5899 h 16168"/>
                  <a:gd name="T8" fmla="*/ 4468 w 14239"/>
                  <a:gd name="T9" fmla="*/ 9960 h 16168"/>
                  <a:gd name="T10" fmla="*/ 4628 w 14239"/>
                  <a:gd name="T11" fmla="*/ 10857 h 16168"/>
                  <a:gd name="T12" fmla="*/ 4160 w 14239"/>
                  <a:gd name="T13" fmla="*/ 15938 h 16168"/>
                  <a:gd name="T14" fmla="*/ 6236 w 14239"/>
                  <a:gd name="T15" fmla="*/ 16168 h 16168"/>
                  <a:gd name="T16" fmla="*/ 5719 w 14239"/>
                  <a:gd name="T17" fmla="*/ 13334 h 16168"/>
                  <a:gd name="T18" fmla="*/ 5534 w 14239"/>
                  <a:gd name="T19" fmla="*/ 11608 h 16168"/>
                  <a:gd name="T20" fmla="*/ 6567 w 14239"/>
                  <a:gd name="T21" fmla="*/ 7948 h 16168"/>
                  <a:gd name="T22" fmla="*/ 9620 w 14239"/>
                  <a:gd name="T23" fmla="*/ 9507 h 16168"/>
                  <a:gd name="T24" fmla="*/ 13174 w 14239"/>
                  <a:gd name="T25" fmla="*/ 13296 h 16168"/>
                  <a:gd name="T26" fmla="*/ 14239 w 14239"/>
                  <a:gd name="T27" fmla="*/ 11777 h 16168"/>
                  <a:gd name="T28" fmla="*/ 9780 w 14239"/>
                  <a:gd name="T29" fmla="*/ 7841 h 16168"/>
                  <a:gd name="T30" fmla="*/ 6015 w 14239"/>
                  <a:gd name="T31" fmla="*/ 4109 h 16168"/>
                  <a:gd name="T32" fmla="*/ 2281 w 14239"/>
                  <a:gd name="T33" fmla="*/ 0 h 16168"/>
                  <a:gd name="T34" fmla="*/ 1262 w 14239"/>
                  <a:gd name="T35" fmla="*/ 1413 h 16168"/>
                  <a:gd name="T36" fmla="*/ 4781 w 14239"/>
                  <a:gd name="T37" fmla="*/ 5286 h 16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39" h="16168">
                    <a:moveTo>
                      <a:pt x="4781" y="5286"/>
                    </a:moveTo>
                    <a:lnTo>
                      <a:pt x="855" y="1920"/>
                    </a:lnTo>
                    <a:lnTo>
                      <a:pt x="0" y="2993"/>
                    </a:lnTo>
                    <a:cubicBezTo>
                      <a:pt x="83" y="3073"/>
                      <a:pt x="1689" y="4554"/>
                      <a:pt x="2496" y="5899"/>
                    </a:cubicBezTo>
                    <a:cubicBezTo>
                      <a:pt x="3307" y="7245"/>
                      <a:pt x="4058" y="8116"/>
                      <a:pt x="4468" y="9960"/>
                    </a:cubicBezTo>
                    <a:cubicBezTo>
                      <a:pt x="4538" y="10264"/>
                      <a:pt x="4590" y="10566"/>
                      <a:pt x="4628" y="10857"/>
                    </a:cubicBezTo>
                    <a:cubicBezTo>
                      <a:pt x="5039" y="13806"/>
                      <a:pt x="4204" y="15832"/>
                      <a:pt x="4160" y="15938"/>
                    </a:cubicBezTo>
                    <a:lnTo>
                      <a:pt x="6236" y="16168"/>
                    </a:lnTo>
                    <a:cubicBezTo>
                      <a:pt x="6222" y="16105"/>
                      <a:pt x="5933" y="14901"/>
                      <a:pt x="5719" y="13334"/>
                    </a:cubicBezTo>
                    <a:cubicBezTo>
                      <a:pt x="5641" y="12780"/>
                      <a:pt x="5573" y="12193"/>
                      <a:pt x="5534" y="11608"/>
                    </a:cubicBezTo>
                    <a:cubicBezTo>
                      <a:pt x="5372" y="9220"/>
                      <a:pt x="6076" y="8084"/>
                      <a:pt x="6567" y="7948"/>
                    </a:cubicBezTo>
                    <a:cubicBezTo>
                      <a:pt x="7304" y="7734"/>
                      <a:pt x="8251" y="8284"/>
                      <a:pt x="9620" y="9507"/>
                    </a:cubicBezTo>
                    <a:cubicBezTo>
                      <a:pt x="11299" y="11028"/>
                      <a:pt x="13082" y="13183"/>
                      <a:pt x="13174" y="13296"/>
                    </a:cubicBezTo>
                    <a:lnTo>
                      <a:pt x="14239" y="11777"/>
                    </a:lnTo>
                    <a:cubicBezTo>
                      <a:pt x="14074" y="11632"/>
                      <a:pt x="10913" y="8861"/>
                      <a:pt x="9780" y="7841"/>
                    </a:cubicBezTo>
                    <a:cubicBezTo>
                      <a:pt x="8614" y="6794"/>
                      <a:pt x="7503" y="5475"/>
                      <a:pt x="6015" y="4109"/>
                    </a:cubicBezTo>
                    <a:cubicBezTo>
                      <a:pt x="4385" y="2615"/>
                      <a:pt x="2388" y="131"/>
                      <a:pt x="2281" y="0"/>
                    </a:cubicBezTo>
                    <a:lnTo>
                      <a:pt x="1262" y="1413"/>
                    </a:lnTo>
                    <a:lnTo>
                      <a:pt x="4781" y="52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1" name="Freeform 214"/>
              <p:cNvSpPr>
                <a:spLocks/>
              </p:cNvSpPr>
              <p:nvPr/>
            </p:nvSpPr>
            <p:spPr bwMode="auto">
              <a:xfrm>
                <a:off x="8572500" y="1349375"/>
                <a:ext cx="53975" cy="58737"/>
              </a:xfrm>
              <a:custGeom>
                <a:avLst/>
                <a:gdLst>
                  <a:gd name="T0" fmla="*/ 64 w 6123"/>
                  <a:gd name="T1" fmla="*/ 3823 h 6824"/>
                  <a:gd name="T2" fmla="*/ 2032 w 6123"/>
                  <a:gd name="T3" fmla="*/ 6247 h 6824"/>
                  <a:gd name="T4" fmla="*/ 5905 w 6123"/>
                  <a:gd name="T5" fmla="*/ 4443 h 6824"/>
                  <a:gd name="T6" fmla="*/ 6056 w 6123"/>
                  <a:gd name="T7" fmla="*/ 3002 h 6824"/>
                  <a:gd name="T8" fmla="*/ 4088 w 6123"/>
                  <a:gd name="T9" fmla="*/ 574 h 6824"/>
                  <a:gd name="T10" fmla="*/ 215 w 6123"/>
                  <a:gd name="T11" fmla="*/ 2380 h 6824"/>
                  <a:gd name="T12" fmla="*/ 64 w 6123"/>
                  <a:gd name="T13" fmla="*/ 3823 h 6824"/>
                </a:gdLst>
                <a:ahLst/>
                <a:cxnLst>
                  <a:cxn ang="0">
                    <a:pos x="T0" y="T1"/>
                  </a:cxn>
                  <a:cxn ang="0">
                    <a:pos x="T2" y="T3"/>
                  </a:cxn>
                  <a:cxn ang="0">
                    <a:pos x="T4" y="T5"/>
                  </a:cxn>
                  <a:cxn ang="0">
                    <a:pos x="T6" y="T7"/>
                  </a:cxn>
                  <a:cxn ang="0">
                    <a:pos x="T8" y="T9"/>
                  </a:cxn>
                  <a:cxn ang="0">
                    <a:pos x="T10" y="T11"/>
                  </a:cxn>
                  <a:cxn ang="0">
                    <a:pos x="T12" y="T13"/>
                  </a:cxn>
                </a:cxnLst>
                <a:rect l="0" t="0" r="r" b="b"/>
                <a:pathLst>
                  <a:path w="6123" h="6824">
                    <a:moveTo>
                      <a:pt x="64" y="3823"/>
                    </a:moveTo>
                    <a:cubicBezTo>
                      <a:pt x="214" y="4898"/>
                      <a:pt x="943" y="5857"/>
                      <a:pt x="2032" y="6247"/>
                    </a:cubicBezTo>
                    <a:cubicBezTo>
                      <a:pt x="3601" y="6824"/>
                      <a:pt x="5330" y="6014"/>
                      <a:pt x="5905" y="4443"/>
                    </a:cubicBezTo>
                    <a:cubicBezTo>
                      <a:pt x="6076" y="3967"/>
                      <a:pt x="6123" y="3473"/>
                      <a:pt x="6056" y="3002"/>
                    </a:cubicBezTo>
                    <a:cubicBezTo>
                      <a:pt x="5907" y="1927"/>
                      <a:pt x="5179" y="967"/>
                      <a:pt x="4088" y="574"/>
                    </a:cubicBezTo>
                    <a:cubicBezTo>
                      <a:pt x="2516" y="0"/>
                      <a:pt x="782" y="813"/>
                      <a:pt x="215" y="2380"/>
                    </a:cubicBezTo>
                    <a:cubicBezTo>
                      <a:pt x="43" y="2858"/>
                      <a:pt x="0" y="3350"/>
                      <a:pt x="64" y="38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2" name="Freeform 215"/>
              <p:cNvSpPr>
                <a:spLocks/>
              </p:cNvSpPr>
              <p:nvPr/>
            </p:nvSpPr>
            <p:spPr bwMode="auto">
              <a:xfrm>
                <a:off x="8797925" y="1438275"/>
                <a:ext cx="26987" cy="30162"/>
              </a:xfrm>
              <a:custGeom>
                <a:avLst/>
                <a:gdLst>
                  <a:gd name="T0" fmla="*/ 162 w 3060"/>
                  <a:gd name="T1" fmla="*/ 1086 h 3435"/>
                  <a:gd name="T2" fmla="*/ 39 w 3060"/>
                  <a:gd name="T3" fmla="*/ 1923 h 3435"/>
                  <a:gd name="T4" fmla="*/ 889 w 3060"/>
                  <a:gd name="T5" fmla="*/ 3086 h 3435"/>
                  <a:gd name="T6" fmla="*/ 2892 w 3060"/>
                  <a:gd name="T7" fmla="*/ 2349 h 3435"/>
                  <a:gd name="T8" fmla="*/ 3021 w 3060"/>
                  <a:gd name="T9" fmla="*/ 1504 h 3435"/>
                  <a:gd name="T10" fmla="*/ 2164 w 3060"/>
                  <a:gd name="T11" fmla="*/ 347 h 3435"/>
                  <a:gd name="T12" fmla="*/ 162 w 3060"/>
                  <a:gd name="T13" fmla="*/ 1086 h 3435"/>
                </a:gdLst>
                <a:ahLst/>
                <a:cxnLst>
                  <a:cxn ang="0">
                    <a:pos x="T0" y="T1"/>
                  </a:cxn>
                  <a:cxn ang="0">
                    <a:pos x="T2" y="T3"/>
                  </a:cxn>
                  <a:cxn ang="0">
                    <a:pos x="T4" y="T5"/>
                  </a:cxn>
                  <a:cxn ang="0">
                    <a:pos x="T6" y="T7"/>
                  </a:cxn>
                  <a:cxn ang="0">
                    <a:pos x="T8" y="T9"/>
                  </a:cxn>
                  <a:cxn ang="0">
                    <a:pos x="T10" y="T11"/>
                  </a:cxn>
                  <a:cxn ang="0">
                    <a:pos x="T12" y="T13"/>
                  </a:cxn>
                </a:cxnLst>
                <a:rect l="0" t="0" r="r" b="b"/>
                <a:pathLst>
                  <a:path w="3060" h="3435">
                    <a:moveTo>
                      <a:pt x="162" y="1086"/>
                    </a:moveTo>
                    <a:cubicBezTo>
                      <a:pt x="36" y="1357"/>
                      <a:pt x="0" y="1646"/>
                      <a:pt x="39" y="1923"/>
                    </a:cubicBezTo>
                    <a:cubicBezTo>
                      <a:pt x="106" y="2414"/>
                      <a:pt x="411" y="2860"/>
                      <a:pt x="889" y="3086"/>
                    </a:cubicBezTo>
                    <a:cubicBezTo>
                      <a:pt x="1648" y="3435"/>
                      <a:pt x="2546" y="3104"/>
                      <a:pt x="2892" y="2349"/>
                    </a:cubicBezTo>
                    <a:cubicBezTo>
                      <a:pt x="3021" y="2072"/>
                      <a:pt x="3060" y="1783"/>
                      <a:pt x="3021" y="1504"/>
                    </a:cubicBezTo>
                    <a:cubicBezTo>
                      <a:pt x="2954" y="1019"/>
                      <a:pt x="2645" y="574"/>
                      <a:pt x="2164" y="347"/>
                    </a:cubicBezTo>
                    <a:cubicBezTo>
                      <a:pt x="1407" y="0"/>
                      <a:pt x="507" y="331"/>
                      <a:pt x="162"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3" name="Freeform 216"/>
              <p:cNvSpPr>
                <a:spLocks/>
              </p:cNvSpPr>
              <p:nvPr/>
            </p:nvSpPr>
            <p:spPr bwMode="auto">
              <a:xfrm>
                <a:off x="8707438" y="1389063"/>
                <a:ext cx="173037" cy="115887"/>
              </a:xfrm>
              <a:custGeom>
                <a:avLst/>
                <a:gdLst>
                  <a:gd name="T0" fmla="*/ 8805 w 20020"/>
                  <a:gd name="T1" fmla="*/ 5993 h 13414"/>
                  <a:gd name="T2" fmla="*/ 4504 w 20020"/>
                  <a:gd name="T3" fmla="*/ 8779 h 13414"/>
                  <a:gd name="T4" fmla="*/ 0 w 20020"/>
                  <a:gd name="T5" fmla="*/ 10213 h 13414"/>
                  <a:gd name="T6" fmla="*/ 678 w 20020"/>
                  <a:gd name="T7" fmla="*/ 11473 h 13414"/>
                  <a:gd name="T8" fmla="*/ 6361 w 20020"/>
                  <a:gd name="T9" fmla="*/ 10718 h 13414"/>
                  <a:gd name="T10" fmla="*/ 931 w 20020"/>
                  <a:gd name="T11" fmla="*/ 12122 h 13414"/>
                  <a:gd name="T12" fmla="*/ 1503 w 20020"/>
                  <a:gd name="T13" fmla="*/ 13414 h 13414"/>
                  <a:gd name="T14" fmla="*/ 6866 w 20020"/>
                  <a:gd name="T15" fmla="*/ 12584 h 13414"/>
                  <a:gd name="T16" fmla="*/ 12728 w 20020"/>
                  <a:gd name="T17" fmla="*/ 11169 h 13414"/>
                  <a:gd name="T18" fmla="*/ 20020 w 20020"/>
                  <a:gd name="T19" fmla="*/ 9728 h 13414"/>
                  <a:gd name="T20" fmla="*/ 19240 w 20020"/>
                  <a:gd name="T21" fmla="*/ 7861 h 13414"/>
                  <a:gd name="T22" fmla="*/ 13548 w 20020"/>
                  <a:gd name="T23" fmla="*/ 9455 h 13414"/>
                  <a:gd name="T24" fmla="*/ 9659 w 20020"/>
                  <a:gd name="T25" fmla="*/ 9178 h 13414"/>
                  <a:gd name="T26" fmla="*/ 9457 w 20020"/>
                  <a:gd name="T27" fmla="*/ 8673 h 13414"/>
                  <a:gd name="T28" fmla="*/ 10812 w 20020"/>
                  <a:gd name="T29" fmla="*/ 5005 h 13414"/>
                  <a:gd name="T30" fmla="*/ 14175 w 20020"/>
                  <a:gd name="T31" fmla="*/ 986 h 13414"/>
                  <a:gd name="T32" fmla="*/ 12027 w 20020"/>
                  <a:gd name="T33" fmla="*/ 0 h 13414"/>
                  <a:gd name="T34" fmla="*/ 8805 w 20020"/>
                  <a:gd name="T35" fmla="*/ 5993 h 1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20" h="13414">
                    <a:moveTo>
                      <a:pt x="8805" y="5993"/>
                    </a:moveTo>
                    <a:cubicBezTo>
                      <a:pt x="7324" y="7535"/>
                      <a:pt x="6077" y="7947"/>
                      <a:pt x="4504" y="8779"/>
                    </a:cubicBezTo>
                    <a:cubicBezTo>
                      <a:pt x="2924" y="9611"/>
                      <a:pt x="150" y="10183"/>
                      <a:pt x="0" y="10213"/>
                    </a:cubicBezTo>
                    <a:lnTo>
                      <a:pt x="678" y="11473"/>
                    </a:lnTo>
                    <a:lnTo>
                      <a:pt x="6361" y="10718"/>
                    </a:lnTo>
                    <a:lnTo>
                      <a:pt x="931" y="12122"/>
                    </a:lnTo>
                    <a:lnTo>
                      <a:pt x="1503" y="13414"/>
                    </a:lnTo>
                    <a:cubicBezTo>
                      <a:pt x="1648" y="13396"/>
                      <a:pt x="4396" y="13085"/>
                      <a:pt x="6866" y="12584"/>
                    </a:cubicBezTo>
                    <a:cubicBezTo>
                      <a:pt x="9121" y="12131"/>
                      <a:pt x="10969" y="11500"/>
                      <a:pt x="12728" y="11169"/>
                    </a:cubicBezTo>
                    <a:cubicBezTo>
                      <a:pt x="14423" y="10849"/>
                      <a:pt x="19739" y="9784"/>
                      <a:pt x="20020" y="9728"/>
                    </a:cubicBezTo>
                    <a:lnTo>
                      <a:pt x="19240" y="7861"/>
                    </a:lnTo>
                    <a:cubicBezTo>
                      <a:pt x="19081" y="7916"/>
                      <a:pt x="16078" y="8966"/>
                      <a:pt x="13548" y="9455"/>
                    </a:cubicBezTo>
                    <a:cubicBezTo>
                      <a:pt x="11504" y="9841"/>
                      <a:pt x="10250" y="9829"/>
                      <a:pt x="9659" y="9178"/>
                    </a:cubicBezTo>
                    <a:cubicBezTo>
                      <a:pt x="9562" y="9074"/>
                      <a:pt x="9491" y="8903"/>
                      <a:pt x="9457" y="8673"/>
                    </a:cubicBezTo>
                    <a:cubicBezTo>
                      <a:pt x="9358" y="7967"/>
                      <a:pt x="9637" y="6691"/>
                      <a:pt x="10812" y="5005"/>
                    </a:cubicBezTo>
                    <a:cubicBezTo>
                      <a:pt x="12279" y="2911"/>
                      <a:pt x="14080" y="1083"/>
                      <a:pt x="14175" y="986"/>
                    </a:cubicBezTo>
                    <a:lnTo>
                      <a:pt x="12027" y="0"/>
                    </a:lnTo>
                    <a:cubicBezTo>
                      <a:pt x="12002" y="158"/>
                      <a:pt x="11547" y="3114"/>
                      <a:pt x="8805" y="59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4" name="Freeform 217"/>
              <p:cNvSpPr>
                <a:spLocks/>
              </p:cNvSpPr>
              <p:nvPr/>
            </p:nvSpPr>
            <p:spPr bwMode="auto">
              <a:xfrm>
                <a:off x="8445500" y="1546225"/>
                <a:ext cx="42862" cy="44450"/>
              </a:xfrm>
              <a:custGeom>
                <a:avLst/>
                <a:gdLst>
                  <a:gd name="T0" fmla="*/ 4800 w 4897"/>
                  <a:gd name="T1" fmla="*/ 2285 h 5227"/>
                  <a:gd name="T2" fmla="*/ 4105 w 4897"/>
                  <a:gd name="T3" fmla="*/ 919 h 5227"/>
                  <a:gd name="T4" fmla="*/ 747 w 4897"/>
                  <a:gd name="T5" fmla="*/ 951 h 5227"/>
                  <a:gd name="T6" fmla="*/ 95 w 4897"/>
                  <a:gd name="T7" fmla="*/ 2944 h 5227"/>
                  <a:gd name="T8" fmla="*/ 787 w 4897"/>
                  <a:gd name="T9" fmla="*/ 4310 h 5227"/>
                  <a:gd name="T10" fmla="*/ 4148 w 4897"/>
                  <a:gd name="T11" fmla="*/ 4269 h 5227"/>
                  <a:gd name="T12" fmla="*/ 4800 w 4897"/>
                  <a:gd name="T13" fmla="*/ 2285 h 5227"/>
                </a:gdLst>
                <a:ahLst/>
                <a:cxnLst>
                  <a:cxn ang="0">
                    <a:pos x="T0" y="T1"/>
                  </a:cxn>
                  <a:cxn ang="0">
                    <a:pos x="T2" y="T3"/>
                  </a:cxn>
                  <a:cxn ang="0">
                    <a:pos x="T4" y="T5"/>
                  </a:cxn>
                  <a:cxn ang="0">
                    <a:pos x="T6" y="T7"/>
                  </a:cxn>
                  <a:cxn ang="0">
                    <a:pos x="T8" y="T9"/>
                  </a:cxn>
                  <a:cxn ang="0">
                    <a:pos x="T10" y="T11"/>
                  </a:cxn>
                  <a:cxn ang="0">
                    <a:pos x="T12" y="T13"/>
                  </a:cxn>
                </a:cxnLst>
                <a:rect l="0" t="0" r="r" b="b"/>
                <a:pathLst>
                  <a:path w="4897" h="5227">
                    <a:moveTo>
                      <a:pt x="4800" y="2285"/>
                    </a:moveTo>
                    <a:cubicBezTo>
                      <a:pt x="4730" y="1781"/>
                      <a:pt x="4498" y="1300"/>
                      <a:pt x="4105" y="919"/>
                    </a:cubicBezTo>
                    <a:cubicBezTo>
                      <a:pt x="3170" y="0"/>
                      <a:pt x="1664" y="13"/>
                      <a:pt x="747" y="951"/>
                    </a:cubicBezTo>
                    <a:cubicBezTo>
                      <a:pt x="214" y="1503"/>
                      <a:pt x="0" y="2243"/>
                      <a:pt x="95" y="2944"/>
                    </a:cubicBezTo>
                    <a:cubicBezTo>
                      <a:pt x="167" y="3444"/>
                      <a:pt x="395" y="3927"/>
                      <a:pt x="787" y="4310"/>
                    </a:cubicBezTo>
                    <a:cubicBezTo>
                      <a:pt x="1730" y="5227"/>
                      <a:pt x="3229" y="5203"/>
                      <a:pt x="4148" y="4269"/>
                    </a:cubicBezTo>
                    <a:cubicBezTo>
                      <a:pt x="4680" y="3724"/>
                      <a:pt x="4897" y="2985"/>
                      <a:pt x="4800" y="22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5" name="Freeform 218"/>
              <p:cNvSpPr>
                <a:spLocks/>
              </p:cNvSpPr>
              <p:nvPr/>
            </p:nvSpPr>
            <p:spPr bwMode="auto">
              <a:xfrm>
                <a:off x="8470900" y="1246188"/>
                <a:ext cx="265112" cy="328612"/>
              </a:xfrm>
              <a:custGeom>
                <a:avLst/>
                <a:gdLst>
                  <a:gd name="T0" fmla="*/ 22300 w 30729"/>
                  <a:gd name="T1" fmla="*/ 37983 h 37983"/>
                  <a:gd name="T2" fmla="*/ 25360 w 30729"/>
                  <a:gd name="T3" fmla="*/ 37309 h 37983"/>
                  <a:gd name="T4" fmla="*/ 22418 w 30729"/>
                  <a:gd name="T5" fmla="*/ 25898 h 37983"/>
                  <a:gd name="T6" fmla="*/ 26798 w 30729"/>
                  <a:gd name="T7" fmla="*/ 36989 h 37983"/>
                  <a:gd name="T8" fmla="*/ 30729 w 30729"/>
                  <a:gd name="T9" fmla="*/ 36322 h 37983"/>
                  <a:gd name="T10" fmla="*/ 26074 w 30729"/>
                  <a:gd name="T11" fmla="*/ 24554 h 37983"/>
                  <a:gd name="T12" fmla="*/ 22228 w 30729"/>
                  <a:gd name="T13" fmla="*/ 13089 h 37983"/>
                  <a:gd name="T14" fmla="*/ 18673 w 30729"/>
                  <a:gd name="T15" fmla="*/ 0 h 37983"/>
                  <a:gd name="T16" fmla="*/ 14500 w 30729"/>
                  <a:gd name="T17" fmla="*/ 642 h 37983"/>
                  <a:gd name="T18" fmla="*/ 18649 w 30729"/>
                  <a:gd name="T19" fmla="*/ 11740 h 37983"/>
                  <a:gd name="T20" fmla="*/ 19473 w 30729"/>
                  <a:gd name="T21" fmla="*/ 15417 h 37983"/>
                  <a:gd name="T22" fmla="*/ 18775 w 30729"/>
                  <a:gd name="T23" fmla="*/ 19565 h 37983"/>
                  <a:gd name="T24" fmla="*/ 10231 w 30729"/>
                  <a:gd name="T25" fmla="*/ 17976 h 37983"/>
                  <a:gd name="T26" fmla="*/ 1619 w 30729"/>
                  <a:gd name="T27" fmla="*/ 11946 h 37983"/>
                  <a:gd name="T28" fmla="*/ 0 w 30729"/>
                  <a:gd name="T29" fmla="*/ 16421 h 37983"/>
                  <a:gd name="T30" fmla="*/ 12537 w 30729"/>
                  <a:gd name="T31" fmla="*/ 21822 h 37983"/>
                  <a:gd name="T32" fmla="*/ 18863 w 30729"/>
                  <a:gd name="T33" fmla="*/ 29935 h 37983"/>
                  <a:gd name="T34" fmla="*/ 22300 w 30729"/>
                  <a:gd name="T35" fmla="*/ 37983 h 37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29" h="37983">
                    <a:moveTo>
                      <a:pt x="22300" y="37983"/>
                    </a:moveTo>
                    <a:lnTo>
                      <a:pt x="25360" y="37309"/>
                    </a:lnTo>
                    <a:lnTo>
                      <a:pt x="22418" y="25898"/>
                    </a:lnTo>
                    <a:lnTo>
                      <a:pt x="26798" y="36989"/>
                    </a:lnTo>
                    <a:lnTo>
                      <a:pt x="30729" y="36322"/>
                    </a:lnTo>
                    <a:cubicBezTo>
                      <a:pt x="30567" y="35977"/>
                      <a:pt x="27497" y="29406"/>
                      <a:pt x="26074" y="24554"/>
                    </a:cubicBezTo>
                    <a:cubicBezTo>
                      <a:pt x="24769" y="20129"/>
                      <a:pt x="23196" y="16540"/>
                      <a:pt x="22228" y="13089"/>
                    </a:cubicBezTo>
                    <a:cubicBezTo>
                      <a:pt x="21297" y="9746"/>
                      <a:pt x="18802" y="489"/>
                      <a:pt x="18673" y="0"/>
                    </a:cubicBezTo>
                    <a:lnTo>
                      <a:pt x="14500" y="642"/>
                    </a:lnTo>
                    <a:cubicBezTo>
                      <a:pt x="14638" y="949"/>
                      <a:pt x="17249" y="6765"/>
                      <a:pt x="18649" y="11740"/>
                    </a:cubicBezTo>
                    <a:cubicBezTo>
                      <a:pt x="19043" y="13147"/>
                      <a:pt x="19325" y="14367"/>
                      <a:pt x="19473" y="15417"/>
                    </a:cubicBezTo>
                    <a:cubicBezTo>
                      <a:pt x="19742" y="17368"/>
                      <a:pt x="19552" y="18722"/>
                      <a:pt x="18775" y="19565"/>
                    </a:cubicBezTo>
                    <a:cubicBezTo>
                      <a:pt x="17999" y="20404"/>
                      <a:pt x="14965" y="20717"/>
                      <a:pt x="10231" y="17976"/>
                    </a:cubicBezTo>
                    <a:cubicBezTo>
                      <a:pt x="5778" y="15401"/>
                      <a:pt x="1826" y="12119"/>
                      <a:pt x="1619" y="11946"/>
                    </a:cubicBezTo>
                    <a:lnTo>
                      <a:pt x="0" y="16421"/>
                    </a:lnTo>
                    <a:cubicBezTo>
                      <a:pt x="316" y="16441"/>
                      <a:pt x="6328" y="16835"/>
                      <a:pt x="12537" y="21822"/>
                    </a:cubicBezTo>
                    <a:cubicBezTo>
                      <a:pt x="15893" y="24514"/>
                      <a:pt x="16930" y="26933"/>
                      <a:pt x="18863" y="29935"/>
                    </a:cubicBezTo>
                    <a:cubicBezTo>
                      <a:pt x="20808" y="32943"/>
                      <a:pt x="22226" y="37729"/>
                      <a:pt x="22300" y="379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6" name="Freeform 219"/>
              <p:cNvSpPr>
                <a:spLocks/>
              </p:cNvSpPr>
              <p:nvPr/>
            </p:nvSpPr>
            <p:spPr bwMode="auto">
              <a:xfrm>
                <a:off x="8375650" y="1474788"/>
                <a:ext cx="266700" cy="161925"/>
              </a:xfrm>
              <a:custGeom>
                <a:avLst/>
                <a:gdLst>
                  <a:gd name="T0" fmla="*/ 29904 w 30783"/>
                  <a:gd name="T1" fmla="*/ 11894 h 18790"/>
                  <a:gd name="T2" fmla="*/ 20566 w 30783"/>
                  <a:gd name="T3" fmla="*/ 12590 h 18790"/>
                  <a:gd name="T4" fmla="*/ 29635 w 30783"/>
                  <a:gd name="T5" fmla="*/ 10773 h 18790"/>
                  <a:gd name="T6" fmla="*/ 29071 w 30783"/>
                  <a:gd name="T7" fmla="*/ 8375 h 18790"/>
                  <a:gd name="T8" fmla="*/ 22203 w 30783"/>
                  <a:gd name="T9" fmla="*/ 8699 h 18790"/>
                  <a:gd name="T10" fmla="*/ 14310 w 30783"/>
                  <a:gd name="T11" fmla="*/ 7002 h 18790"/>
                  <a:gd name="T12" fmla="*/ 6204 w 30783"/>
                  <a:gd name="T13" fmla="*/ 0 h 18790"/>
                  <a:gd name="T14" fmla="*/ 3600 w 30783"/>
                  <a:gd name="T15" fmla="*/ 2671 h 18790"/>
                  <a:gd name="T16" fmla="*/ 10807 w 30783"/>
                  <a:gd name="T17" fmla="*/ 6693 h 18790"/>
                  <a:gd name="T18" fmla="*/ 14894 w 30783"/>
                  <a:gd name="T19" fmla="*/ 11528 h 18790"/>
                  <a:gd name="T20" fmla="*/ 14844 w 30783"/>
                  <a:gd name="T21" fmla="*/ 12186 h 18790"/>
                  <a:gd name="T22" fmla="*/ 9271 w 30783"/>
                  <a:gd name="T23" fmla="*/ 14766 h 18790"/>
                  <a:gd name="T24" fmla="*/ 0 w 30783"/>
                  <a:gd name="T25" fmla="*/ 15620 h 18790"/>
                  <a:gd name="T26" fmla="*/ 976 w 30783"/>
                  <a:gd name="T27" fmla="*/ 18790 h 18790"/>
                  <a:gd name="T28" fmla="*/ 11442 w 30783"/>
                  <a:gd name="T29" fmla="*/ 16831 h 18790"/>
                  <a:gd name="T30" fmla="*/ 20861 w 30783"/>
                  <a:gd name="T31" fmla="*/ 15631 h 18790"/>
                  <a:gd name="T32" fmla="*/ 30783 w 30783"/>
                  <a:gd name="T33" fmla="*/ 14899 h 18790"/>
                  <a:gd name="T34" fmla="*/ 29904 w 30783"/>
                  <a:gd name="T35" fmla="*/ 11894 h 18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83" h="18790">
                    <a:moveTo>
                      <a:pt x="29904" y="11894"/>
                    </a:moveTo>
                    <a:lnTo>
                      <a:pt x="20566" y="12590"/>
                    </a:lnTo>
                    <a:lnTo>
                      <a:pt x="29635" y="10773"/>
                    </a:lnTo>
                    <a:lnTo>
                      <a:pt x="29071" y="8375"/>
                    </a:lnTo>
                    <a:cubicBezTo>
                      <a:pt x="28871" y="8410"/>
                      <a:pt x="24998" y="9044"/>
                      <a:pt x="22203" y="8699"/>
                    </a:cubicBezTo>
                    <a:cubicBezTo>
                      <a:pt x="19425" y="8363"/>
                      <a:pt x="17360" y="8460"/>
                      <a:pt x="14310" y="7002"/>
                    </a:cubicBezTo>
                    <a:cubicBezTo>
                      <a:pt x="8665" y="4326"/>
                      <a:pt x="6325" y="214"/>
                      <a:pt x="6204" y="0"/>
                    </a:cubicBezTo>
                    <a:lnTo>
                      <a:pt x="3600" y="2671"/>
                    </a:lnTo>
                    <a:cubicBezTo>
                      <a:pt x="3794" y="2757"/>
                      <a:pt x="7466" y="4432"/>
                      <a:pt x="10807" y="6693"/>
                    </a:cubicBezTo>
                    <a:cubicBezTo>
                      <a:pt x="13649" y="8623"/>
                      <a:pt x="14745" y="10449"/>
                      <a:pt x="14894" y="11528"/>
                    </a:cubicBezTo>
                    <a:cubicBezTo>
                      <a:pt x="14932" y="11796"/>
                      <a:pt x="14912" y="12018"/>
                      <a:pt x="14844" y="12186"/>
                    </a:cubicBezTo>
                    <a:cubicBezTo>
                      <a:pt x="14332" y="13467"/>
                      <a:pt x="12500" y="14197"/>
                      <a:pt x="9271" y="14766"/>
                    </a:cubicBezTo>
                    <a:cubicBezTo>
                      <a:pt x="5279" y="15476"/>
                      <a:pt x="265" y="15615"/>
                      <a:pt x="0" y="15620"/>
                    </a:cubicBezTo>
                    <a:lnTo>
                      <a:pt x="976" y="18790"/>
                    </a:lnTo>
                    <a:cubicBezTo>
                      <a:pt x="1368" y="18717"/>
                      <a:pt x="8767" y="17322"/>
                      <a:pt x="11442" y="16831"/>
                    </a:cubicBezTo>
                    <a:cubicBezTo>
                      <a:pt x="14211" y="16333"/>
                      <a:pt x="17299" y="16220"/>
                      <a:pt x="20861" y="15631"/>
                    </a:cubicBezTo>
                    <a:cubicBezTo>
                      <a:pt x="24775" y="14975"/>
                      <a:pt x="30480" y="14905"/>
                      <a:pt x="30783" y="14899"/>
                    </a:cubicBezTo>
                    <a:lnTo>
                      <a:pt x="29904" y="118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7" name="Freeform 220"/>
              <p:cNvSpPr>
                <a:spLocks/>
              </p:cNvSpPr>
              <p:nvPr/>
            </p:nvSpPr>
            <p:spPr bwMode="auto">
              <a:xfrm>
                <a:off x="9096375" y="1490663"/>
                <a:ext cx="52387" cy="52387"/>
              </a:xfrm>
              <a:custGeom>
                <a:avLst/>
                <a:gdLst>
                  <a:gd name="T0" fmla="*/ 3456 w 6125"/>
                  <a:gd name="T1" fmla="*/ 5900 h 6118"/>
                  <a:gd name="T2" fmla="*/ 5906 w 6125"/>
                  <a:gd name="T3" fmla="*/ 2665 h 6118"/>
                  <a:gd name="T4" fmla="*/ 2667 w 6125"/>
                  <a:gd name="T5" fmla="*/ 219 h 6118"/>
                  <a:gd name="T6" fmla="*/ 219 w 6125"/>
                  <a:gd name="T7" fmla="*/ 3458 h 6118"/>
                  <a:gd name="T8" fmla="*/ 3456 w 6125"/>
                  <a:gd name="T9" fmla="*/ 5900 h 6118"/>
                </a:gdLst>
                <a:ahLst/>
                <a:cxnLst>
                  <a:cxn ang="0">
                    <a:pos x="T0" y="T1"/>
                  </a:cxn>
                  <a:cxn ang="0">
                    <a:pos x="T2" y="T3"/>
                  </a:cxn>
                  <a:cxn ang="0">
                    <a:pos x="T4" y="T5"/>
                  </a:cxn>
                  <a:cxn ang="0">
                    <a:pos x="T6" y="T7"/>
                  </a:cxn>
                  <a:cxn ang="0">
                    <a:pos x="T8" y="T9"/>
                  </a:cxn>
                </a:cxnLst>
                <a:rect l="0" t="0" r="r" b="b"/>
                <a:pathLst>
                  <a:path w="6125" h="6118">
                    <a:moveTo>
                      <a:pt x="3456" y="5900"/>
                    </a:moveTo>
                    <a:cubicBezTo>
                      <a:pt x="5027" y="5683"/>
                      <a:pt x="6125" y="4236"/>
                      <a:pt x="5906" y="2665"/>
                    </a:cubicBezTo>
                    <a:cubicBezTo>
                      <a:pt x="5686" y="1096"/>
                      <a:pt x="4240" y="0"/>
                      <a:pt x="2667" y="219"/>
                    </a:cubicBezTo>
                    <a:cubicBezTo>
                      <a:pt x="1104" y="437"/>
                      <a:pt x="0" y="1884"/>
                      <a:pt x="219" y="3458"/>
                    </a:cubicBezTo>
                    <a:cubicBezTo>
                      <a:pt x="439" y="5027"/>
                      <a:pt x="1894" y="6118"/>
                      <a:pt x="3456" y="5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8" name="Freeform 221"/>
              <p:cNvSpPr>
                <a:spLocks/>
              </p:cNvSpPr>
              <p:nvPr/>
            </p:nvSpPr>
            <p:spPr bwMode="auto">
              <a:xfrm>
                <a:off x="8886825" y="1576388"/>
                <a:ext cx="26987" cy="30162"/>
              </a:xfrm>
              <a:custGeom>
                <a:avLst/>
                <a:gdLst>
                  <a:gd name="T0" fmla="*/ 3084 w 3175"/>
                  <a:gd name="T1" fmla="*/ 1495 h 3404"/>
                  <a:gd name="T2" fmla="*/ 3003 w 3175"/>
                  <a:gd name="T3" fmla="*/ 1185 h 3404"/>
                  <a:gd name="T4" fmla="*/ 1065 w 3175"/>
                  <a:gd name="T5" fmla="*/ 288 h 3404"/>
                  <a:gd name="T6" fmla="*/ 95 w 3175"/>
                  <a:gd name="T7" fmla="*/ 1902 h 3404"/>
                  <a:gd name="T8" fmla="*/ 174 w 3175"/>
                  <a:gd name="T9" fmla="*/ 2218 h 3404"/>
                  <a:gd name="T10" fmla="*/ 2106 w 3175"/>
                  <a:gd name="T11" fmla="*/ 3117 h 3404"/>
                  <a:gd name="T12" fmla="*/ 3084 w 3175"/>
                  <a:gd name="T13" fmla="*/ 1495 h 3404"/>
                </a:gdLst>
                <a:ahLst/>
                <a:cxnLst>
                  <a:cxn ang="0">
                    <a:pos x="T0" y="T1"/>
                  </a:cxn>
                  <a:cxn ang="0">
                    <a:pos x="T2" y="T3"/>
                  </a:cxn>
                  <a:cxn ang="0">
                    <a:pos x="T4" y="T5"/>
                  </a:cxn>
                  <a:cxn ang="0">
                    <a:pos x="T6" y="T7"/>
                  </a:cxn>
                  <a:cxn ang="0">
                    <a:pos x="T8" y="T9"/>
                  </a:cxn>
                  <a:cxn ang="0">
                    <a:pos x="T10" y="T11"/>
                  </a:cxn>
                  <a:cxn ang="0">
                    <a:pos x="T12" y="T13"/>
                  </a:cxn>
                </a:cxnLst>
                <a:rect l="0" t="0" r="r" b="b"/>
                <a:pathLst>
                  <a:path w="3175" h="3404">
                    <a:moveTo>
                      <a:pt x="3084" y="1495"/>
                    </a:moveTo>
                    <a:cubicBezTo>
                      <a:pt x="3067" y="1393"/>
                      <a:pt x="3046" y="1289"/>
                      <a:pt x="3003" y="1185"/>
                    </a:cubicBezTo>
                    <a:cubicBezTo>
                      <a:pt x="2717" y="399"/>
                      <a:pt x="1851" y="0"/>
                      <a:pt x="1065" y="288"/>
                    </a:cubicBezTo>
                    <a:cubicBezTo>
                      <a:pt x="390" y="538"/>
                      <a:pt x="0" y="1219"/>
                      <a:pt x="95" y="1902"/>
                    </a:cubicBezTo>
                    <a:cubicBezTo>
                      <a:pt x="111" y="2009"/>
                      <a:pt x="134" y="2112"/>
                      <a:pt x="174" y="2218"/>
                    </a:cubicBezTo>
                    <a:cubicBezTo>
                      <a:pt x="461" y="3000"/>
                      <a:pt x="1326" y="3404"/>
                      <a:pt x="2106" y="3117"/>
                    </a:cubicBezTo>
                    <a:cubicBezTo>
                      <a:pt x="2787" y="2867"/>
                      <a:pt x="3175" y="2182"/>
                      <a:pt x="3084" y="1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29" name="Freeform 222"/>
              <p:cNvSpPr>
                <a:spLocks/>
              </p:cNvSpPr>
              <p:nvPr/>
            </p:nvSpPr>
            <p:spPr bwMode="auto">
              <a:xfrm>
                <a:off x="8561388" y="1671638"/>
                <a:ext cx="28575" cy="30162"/>
              </a:xfrm>
              <a:custGeom>
                <a:avLst/>
                <a:gdLst>
                  <a:gd name="T0" fmla="*/ 2367 w 3204"/>
                  <a:gd name="T1" fmla="*/ 3082 h 3499"/>
                  <a:gd name="T2" fmla="*/ 3120 w 3204"/>
                  <a:gd name="T3" fmla="*/ 1531 h 3499"/>
                  <a:gd name="T4" fmla="*/ 2935 w 3204"/>
                  <a:gd name="T5" fmla="*/ 983 h 3499"/>
                  <a:gd name="T6" fmla="*/ 838 w 3204"/>
                  <a:gd name="T7" fmla="*/ 424 h 3499"/>
                  <a:gd name="T8" fmla="*/ 83 w 3204"/>
                  <a:gd name="T9" fmla="*/ 1957 h 3499"/>
                  <a:gd name="T10" fmla="*/ 275 w 3204"/>
                  <a:gd name="T11" fmla="*/ 2510 h 3499"/>
                  <a:gd name="T12" fmla="*/ 2367 w 3204"/>
                  <a:gd name="T13" fmla="*/ 3082 h 3499"/>
                </a:gdLst>
                <a:ahLst/>
                <a:cxnLst>
                  <a:cxn ang="0">
                    <a:pos x="T0" y="T1"/>
                  </a:cxn>
                  <a:cxn ang="0">
                    <a:pos x="T2" y="T3"/>
                  </a:cxn>
                  <a:cxn ang="0">
                    <a:pos x="T4" y="T5"/>
                  </a:cxn>
                  <a:cxn ang="0">
                    <a:pos x="T6" y="T7"/>
                  </a:cxn>
                  <a:cxn ang="0">
                    <a:pos x="T8" y="T9"/>
                  </a:cxn>
                  <a:cxn ang="0">
                    <a:pos x="T10" y="T11"/>
                  </a:cxn>
                  <a:cxn ang="0">
                    <a:pos x="T12" y="T13"/>
                  </a:cxn>
                </a:cxnLst>
                <a:rect l="0" t="0" r="r" b="b"/>
                <a:pathLst>
                  <a:path w="3204" h="3499">
                    <a:moveTo>
                      <a:pt x="2367" y="3082"/>
                    </a:moveTo>
                    <a:cubicBezTo>
                      <a:pt x="2926" y="2757"/>
                      <a:pt x="3204" y="2133"/>
                      <a:pt x="3120" y="1531"/>
                    </a:cubicBezTo>
                    <a:cubicBezTo>
                      <a:pt x="3095" y="1344"/>
                      <a:pt x="3034" y="1159"/>
                      <a:pt x="2935" y="983"/>
                    </a:cubicBezTo>
                    <a:cubicBezTo>
                      <a:pt x="2509" y="251"/>
                      <a:pt x="1569" y="0"/>
                      <a:pt x="838" y="424"/>
                    </a:cubicBezTo>
                    <a:cubicBezTo>
                      <a:pt x="279" y="742"/>
                      <a:pt x="0" y="1357"/>
                      <a:pt x="83" y="1957"/>
                    </a:cubicBezTo>
                    <a:cubicBezTo>
                      <a:pt x="108" y="2145"/>
                      <a:pt x="173" y="2334"/>
                      <a:pt x="275" y="2510"/>
                    </a:cubicBezTo>
                    <a:cubicBezTo>
                      <a:pt x="701" y="3245"/>
                      <a:pt x="1632" y="3499"/>
                      <a:pt x="2367" y="30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0" name="Freeform 223"/>
              <p:cNvSpPr>
                <a:spLocks/>
              </p:cNvSpPr>
              <p:nvPr/>
            </p:nvSpPr>
            <p:spPr bwMode="auto">
              <a:xfrm>
                <a:off x="8847138" y="1528763"/>
                <a:ext cx="152400" cy="119062"/>
              </a:xfrm>
              <a:custGeom>
                <a:avLst/>
                <a:gdLst>
                  <a:gd name="T0" fmla="*/ 12345 w 17747"/>
                  <a:gd name="T1" fmla="*/ 11644 h 13808"/>
                  <a:gd name="T2" fmla="*/ 16549 w 17747"/>
                  <a:gd name="T3" fmla="*/ 13808 h 13808"/>
                  <a:gd name="T4" fmla="*/ 16955 w 17747"/>
                  <a:gd name="T5" fmla="*/ 12440 h 13808"/>
                  <a:gd name="T6" fmla="*/ 12408 w 17747"/>
                  <a:gd name="T7" fmla="*/ 8968 h 13808"/>
                  <a:gd name="T8" fmla="*/ 17241 w 17747"/>
                  <a:gd name="T9" fmla="*/ 11804 h 13808"/>
                  <a:gd name="T10" fmla="*/ 17747 w 17747"/>
                  <a:gd name="T11" fmla="*/ 10490 h 13808"/>
                  <a:gd name="T12" fmla="*/ 13364 w 17747"/>
                  <a:gd name="T13" fmla="*/ 7284 h 13808"/>
                  <a:gd name="T14" fmla="*/ 8226 w 17747"/>
                  <a:gd name="T15" fmla="*/ 4142 h 13808"/>
                  <a:gd name="T16" fmla="*/ 2050 w 17747"/>
                  <a:gd name="T17" fmla="*/ 0 h 13808"/>
                  <a:gd name="T18" fmla="*/ 1278 w 17747"/>
                  <a:gd name="T19" fmla="*/ 1873 h 13808"/>
                  <a:gd name="T20" fmla="*/ 6430 w 17747"/>
                  <a:gd name="T21" fmla="*/ 4777 h 13808"/>
                  <a:gd name="T22" fmla="*/ 8973 w 17747"/>
                  <a:gd name="T23" fmla="*/ 7487 h 13808"/>
                  <a:gd name="T24" fmla="*/ 8988 w 17747"/>
                  <a:gd name="T25" fmla="*/ 7714 h 13808"/>
                  <a:gd name="T26" fmla="*/ 5219 w 17747"/>
                  <a:gd name="T27" fmla="*/ 9850 h 13808"/>
                  <a:gd name="T28" fmla="*/ 0 w 17747"/>
                  <a:gd name="T29" fmla="*/ 10311 h 13808"/>
                  <a:gd name="T30" fmla="*/ 812 w 17747"/>
                  <a:gd name="T31" fmla="*/ 12539 h 13808"/>
                  <a:gd name="T32" fmla="*/ 7329 w 17747"/>
                  <a:gd name="T33" fmla="*/ 10576 h 13808"/>
                  <a:gd name="T34" fmla="*/ 12345 w 17747"/>
                  <a:gd name="T35" fmla="*/ 11644 h 13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47" h="13808">
                    <a:moveTo>
                      <a:pt x="12345" y="11644"/>
                    </a:moveTo>
                    <a:cubicBezTo>
                      <a:pt x="14052" y="12172"/>
                      <a:pt x="16425" y="13725"/>
                      <a:pt x="16549" y="13808"/>
                    </a:cubicBezTo>
                    <a:lnTo>
                      <a:pt x="16955" y="12440"/>
                    </a:lnTo>
                    <a:lnTo>
                      <a:pt x="12408" y="8968"/>
                    </a:lnTo>
                    <a:lnTo>
                      <a:pt x="17241" y="11804"/>
                    </a:lnTo>
                    <a:lnTo>
                      <a:pt x="17747" y="10490"/>
                    </a:lnTo>
                    <a:cubicBezTo>
                      <a:pt x="17634" y="10399"/>
                      <a:pt x="15470" y="8679"/>
                      <a:pt x="13364" y="7284"/>
                    </a:cubicBezTo>
                    <a:cubicBezTo>
                      <a:pt x="11461" y="6010"/>
                      <a:pt x="9701" y="5147"/>
                      <a:pt x="8226" y="4142"/>
                    </a:cubicBezTo>
                    <a:cubicBezTo>
                      <a:pt x="6802" y="3165"/>
                      <a:pt x="2289" y="160"/>
                      <a:pt x="2050" y="0"/>
                    </a:cubicBezTo>
                    <a:lnTo>
                      <a:pt x="1278" y="1873"/>
                    </a:lnTo>
                    <a:cubicBezTo>
                      <a:pt x="1432" y="1943"/>
                      <a:pt x="4302" y="3325"/>
                      <a:pt x="6430" y="4777"/>
                    </a:cubicBezTo>
                    <a:cubicBezTo>
                      <a:pt x="8003" y="5848"/>
                      <a:pt x="8862" y="6687"/>
                      <a:pt x="8973" y="7487"/>
                    </a:cubicBezTo>
                    <a:cubicBezTo>
                      <a:pt x="8984" y="7564"/>
                      <a:pt x="8989" y="7640"/>
                      <a:pt x="8988" y="7714"/>
                    </a:cubicBezTo>
                    <a:cubicBezTo>
                      <a:pt x="8955" y="8289"/>
                      <a:pt x="7904" y="9372"/>
                      <a:pt x="5219" y="9850"/>
                    </a:cubicBezTo>
                    <a:cubicBezTo>
                      <a:pt x="2699" y="10293"/>
                      <a:pt x="135" y="10309"/>
                      <a:pt x="0" y="10311"/>
                    </a:cubicBezTo>
                    <a:lnTo>
                      <a:pt x="812" y="12539"/>
                    </a:lnTo>
                    <a:cubicBezTo>
                      <a:pt x="938" y="12444"/>
                      <a:pt x="3364" y="10668"/>
                      <a:pt x="7329" y="10576"/>
                    </a:cubicBezTo>
                    <a:cubicBezTo>
                      <a:pt x="9480" y="10523"/>
                      <a:pt x="10647" y="11119"/>
                      <a:pt x="12345" y="116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1" name="Freeform 224"/>
              <p:cNvSpPr>
                <a:spLocks/>
              </p:cNvSpPr>
              <p:nvPr/>
            </p:nvSpPr>
            <p:spPr bwMode="auto">
              <a:xfrm>
                <a:off x="8512175" y="1622425"/>
                <a:ext cx="166687" cy="117475"/>
              </a:xfrm>
              <a:custGeom>
                <a:avLst/>
                <a:gdLst>
                  <a:gd name="T0" fmla="*/ 19255 w 19341"/>
                  <a:gd name="T1" fmla="*/ 13578 h 13578"/>
                  <a:gd name="T2" fmla="*/ 19239 w 19341"/>
                  <a:gd name="T3" fmla="*/ 11562 h 13578"/>
                  <a:gd name="T4" fmla="*/ 13312 w 19341"/>
                  <a:gd name="T5" fmla="*/ 10354 h 13578"/>
                  <a:gd name="T6" fmla="*/ 19273 w 19341"/>
                  <a:gd name="T7" fmla="*/ 10817 h 13578"/>
                  <a:gd name="T8" fmla="*/ 19341 w 19341"/>
                  <a:gd name="T9" fmla="*/ 9223 h 13578"/>
                  <a:gd name="T10" fmla="*/ 15019 w 19341"/>
                  <a:gd name="T11" fmla="*/ 8224 h 13578"/>
                  <a:gd name="T12" fmla="*/ 10409 w 19341"/>
                  <a:gd name="T13" fmla="*/ 5782 h 13578"/>
                  <a:gd name="T14" fmla="*/ 6603 w 19341"/>
                  <a:gd name="T15" fmla="*/ 0 h 13578"/>
                  <a:gd name="T16" fmla="*/ 4512 w 19341"/>
                  <a:gd name="T17" fmla="*/ 1202 h 13578"/>
                  <a:gd name="T18" fmla="*/ 8283 w 19341"/>
                  <a:gd name="T19" fmla="*/ 4971 h 13578"/>
                  <a:gd name="T20" fmla="*/ 9965 w 19341"/>
                  <a:gd name="T21" fmla="*/ 8147 h 13578"/>
                  <a:gd name="T22" fmla="*/ 9830 w 19341"/>
                  <a:gd name="T23" fmla="*/ 9099 h 13578"/>
                  <a:gd name="T24" fmla="*/ 5911 w 19341"/>
                  <a:gd name="T25" fmla="*/ 9721 h 13578"/>
                  <a:gd name="T26" fmla="*/ 0 w 19341"/>
                  <a:gd name="T27" fmla="*/ 8636 h 13578"/>
                  <a:gd name="T28" fmla="*/ 50 w 19341"/>
                  <a:gd name="T29" fmla="*/ 10773 h 13578"/>
                  <a:gd name="T30" fmla="*/ 6901 w 19341"/>
                  <a:gd name="T31" fmla="*/ 11387 h 13578"/>
                  <a:gd name="T32" fmla="*/ 12970 w 19341"/>
                  <a:gd name="T33" fmla="*/ 12298 h 13578"/>
                  <a:gd name="T34" fmla="*/ 19255 w 19341"/>
                  <a:gd name="T35" fmla="*/ 13578 h 1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41" h="13578">
                    <a:moveTo>
                      <a:pt x="19255" y="13578"/>
                    </a:moveTo>
                    <a:lnTo>
                      <a:pt x="19239" y="11562"/>
                    </a:lnTo>
                    <a:lnTo>
                      <a:pt x="13312" y="10354"/>
                    </a:lnTo>
                    <a:lnTo>
                      <a:pt x="19273" y="10817"/>
                    </a:lnTo>
                    <a:lnTo>
                      <a:pt x="19341" y="9223"/>
                    </a:lnTo>
                    <a:cubicBezTo>
                      <a:pt x="19208" y="9211"/>
                      <a:pt x="16690" y="8929"/>
                      <a:pt x="15019" y="8224"/>
                    </a:cubicBezTo>
                    <a:cubicBezTo>
                      <a:pt x="13342" y="7521"/>
                      <a:pt x="12048" y="7227"/>
                      <a:pt x="10409" y="5782"/>
                    </a:cubicBezTo>
                    <a:cubicBezTo>
                      <a:pt x="7361" y="3124"/>
                      <a:pt x="6642" y="158"/>
                      <a:pt x="6603" y="0"/>
                    </a:cubicBezTo>
                    <a:lnTo>
                      <a:pt x="4512" y="1202"/>
                    </a:lnTo>
                    <a:cubicBezTo>
                      <a:pt x="4619" y="1290"/>
                      <a:pt x="6612" y="2982"/>
                      <a:pt x="8283" y="4971"/>
                    </a:cubicBezTo>
                    <a:cubicBezTo>
                      <a:pt x="9401" y="6299"/>
                      <a:pt x="9863" y="7397"/>
                      <a:pt x="9965" y="8147"/>
                    </a:cubicBezTo>
                    <a:cubicBezTo>
                      <a:pt x="10028" y="8598"/>
                      <a:pt x="9962" y="8925"/>
                      <a:pt x="9830" y="9099"/>
                    </a:cubicBezTo>
                    <a:cubicBezTo>
                      <a:pt x="9289" y="9807"/>
                      <a:pt x="8021" y="9939"/>
                      <a:pt x="5911" y="9721"/>
                    </a:cubicBezTo>
                    <a:cubicBezTo>
                      <a:pt x="3303" y="9473"/>
                      <a:pt x="165" y="8677"/>
                      <a:pt x="0" y="8636"/>
                    </a:cubicBezTo>
                    <a:lnTo>
                      <a:pt x="50" y="10773"/>
                    </a:lnTo>
                    <a:cubicBezTo>
                      <a:pt x="305" y="10798"/>
                      <a:pt x="5149" y="11225"/>
                      <a:pt x="6901" y="11387"/>
                    </a:cubicBezTo>
                    <a:cubicBezTo>
                      <a:pt x="8709" y="11570"/>
                      <a:pt x="10641" y="12034"/>
                      <a:pt x="12970" y="12298"/>
                    </a:cubicBezTo>
                    <a:cubicBezTo>
                      <a:pt x="15511" y="12573"/>
                      <a:pt x="19070" y="13529"/>
                      <a:pt x="19255" y="135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2" name="Freeform 225"/>
              <p:cNvSpPr>
                <a:spLocks/>
              </p:cNvSpPr>
              <p:nvPr/>
            </p:nvSpPr>
            <p:spPr bwMode="auto">
              <a:xfrm>
                <a:off x="8982075" y="1408113"/>
                <a:ext cx="265112" cy="288925"/>
              </a:xfrm>
              <a:custGeom>
                <a:avLst/>
                <a:gdLst>
                  <a:gd name="T0" fmla="*/ 9743 w 30776"/>
                  <a:gd name="T1" fmla="*/ 13537 h 33552"/>
                  <a:gd name="T2" fmla="*/ 5724 w 30776"/>
                  <a:gd name="T3" fmla="*/ 22442 h 33552"/>
                  <a:gd name="T4" fmla="*/ 0 w 30776"/>
                  <a:gd name="T5" fmla="*/ 29377 h 33552"/>
                  <a:gd name="T6" fmla="*/ 2380 w 30776"/>
                  <a:gd name="T7" fmla="*/ 30680 h 33552"/>
                  <a:gd name="T8" fmla="*/ 10688 w 30776"/>
                  <a:gd name="T9" fmla="*/ 23624 h 33552"/>
                  <a:gd name="T10" fmla="*/ 3442 w 30776"/>
                  <a:gd name="T11" fmla="*/ 31471 h 33552"/>
                  <a:gd name="T12" fmla="*/ 6290 w 30776"/>
                  <a:gd name="T13" fmla="*/ 33552 h 33552"/>
                  <a:gd name="T14" fmla="*/ 13434 w 30776"/>
                  <a:gd name="T15" fmla="*/ 26096 h 33552"/>
                  <a:gd name="T16" fmla="*/ 21362 w 30776"/>
                  <a:gd name="T17" fmla="*/ 17796 h 33552"/>
                  <a:gd name="T18" fmla="*/ 30776 w 30776"/>
                  <a:gd name="T19" fmla="*/ 9018 h 33552"/>
                  <a:gd name="T20" fmla="*/ 28385 w 30776"/>
                  <a:gd name="T21" fmla="*/ 5800 h 33552"/>
                  <a:gd name="T22" fmla="*/ 20914 w 30776"/>
                  <a:gd name="T23" fmla="*/ 14198 h 33552"/>
                  <a:gd name="T24" fmla="*/ 14398 w 30776"/>
                  <a:gd name="T25" fmla="*/ 17767 h 33552"/>
                  <a:gd name="T26" fmla="*/ 12079 w 30776"/>
                  <a:gd name="T27" fmla="*/ 13208 h 33552"/>
                  <a:gd name="T28" fmla="*/ 11939 w 30776"/>
                  <a:gd name="T29" fmla="*/ 9901 h 33552"/>
                  <a:gd name="T30" fmla="*/ 13195 w 30776"/>
                  <a:gd name="T31" fmla="*/ 0 h 33552"/>
                  <a:gd name="T32" fmla="*/ 8722 w 30776"/>
                  <a:gd name="T33" fmla="*/ 622 h 33552"/>
                  <a:gd name="T34" fmla="*/ 9957 w 30776"/>
                  <a:gd name="T35" fmla="*/ 5440 h 33552"/>
                  <a:gd name="T36" fmla="*/ 9743 w 30776"/>
                  <a:gd name="T37" fmla="*/ 13537 h 3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76" h="33552">
                    <a:moveTo>
                      <a:pt x="9743" y="13537"/>
                    </a:moveTo>
                    <a:cubicBezTo>
                      <a:pt x="8963" y="17546"/>
                      <a:pt x="7385" y="19487"/>
                      <a:pt x="5724" y="22442"/>
                    </a:cubicBezTo>
                    <a:cubicBezTo>
                      <a:pt x="4053" y="25389"/>
                      <a:pt x="205" y="29178"/>
                      <a:pt x="0" y="29377"/>
                    </a:cubicBezTo>
                    <a:lnTo>
                      <a:pt x="2380" y="30680"/>
                    </a:lnTo>
                    <a:lnTo>
                      <a:pt x="10688" y="23624"/>
                    </a:lnTo>
                    <a:lnTo>
                      <a:pt x="3442" y="31471"/>
                    </a:lnTo>
                    <a:lnTo>
                      <a:pt x="6290" y="33552"/>
                    </a:lnTo>
                    <a:cubicBezTo>
                      <a:pt x="6476" y="33347"/>
                      <a:pt x="9989" y="29446"/>
                      <a:pt x="13434" y="26096"/>
                    </a:cubicBezTo>
                    <a:cubicBezTo>
                      <a:pt x="16572" y="23053"/>
                      <a:pt x="18893" y="20132"/>
                      <a:pt x="21362" y="17796"/>
                    </a:cubicBezTo>
                    <a:cubicBezTo>
                      <a:pt x="23749" y="15539"/>
                      <a:pt x="30425" y="9342"/>
                      <a:pt x="30776" y="9018"/>
                    </a:cubicBezTo>
                    <a:lnTo>
                      <a:pt x="28385" y="5800"/>
                    </a:lnTo>
                    <a:cubicBezTo>
                      <a:pt x="28191" y="6051"/>
                      <a:pt x="24467" y="10826"/>
                      <a:pt x="20914" y="14198"/>
                    </a:cubicBezTo>
                    <a:cubicBezTo>
                      <a:pt x="18030" y="16933"/>
                      <a:pt x="16008" y="18193"/>
                      <a:pt x="14398" y="17767"/>
                    </a:cubicBezTo>
                    <a:cubicBezTo>
                      <a:pt x="13593" y="17559"/>
                      <a:pt x="12487" y="16130"/>
                      <a:pt x="12079" y="13208"/>
                    </a:cubicBezTo>
                    <a:cubicBezTo>
                      <a:pt x="11948" y="12266"/>
                      <a:pt x="11891" y="11166"/>
                      <a:pt x="11939" y="9901"/>
                    </a:cubicBezTo>
                    <a:cubicBezTo>
                      <a:pt x="12130" y="5027"/>
                      <a:pt x="13141" y="252"/>
                      <a:pt x="13195" y="0"/>
                    </a:cubicBezTo>
                    <a:lnTo>
                      <a:pt x="8722" y="622"/>
                    </a:lnTo>
                    <a:cubicBezTo>
                      <a:pt x="8763" y="717"/>
                      <a:pt x="9542" y="2459"/>
                      <a:pt x="9957" y="5440"/>
                    </a:cubicBezTo>
                    <a:cubicBezTo>
                      <a:pt x="10259" y="7618"/>
                      <a:pt x="10347" y="10406"/>
                      <a:pt x="9743" y="135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3" name="Freeform 226"/>
              <p:cNvSpPr>
                <a:spLocks/>
              </p:cNvSpPr>
              <p:nvPr/>
            </p:nvSpPr>
            <p:spPr bwMode="auto">
              <a:xfrm>
                <a:off x="8486775" y="1801813"/>
                <a:ext cx="38100" cy="38100"/>
              </a:xfrm>
              <a:custGeom>
                <a:avLst/>
                <a:gdLst>
                  <a:gd name="T0" fmla="*/ 23 w 4297"/>
                  <a:gd name="T1" fmla="*/ 2505 h 4419"/>
                  <a:gd name="T2" fmla="*/ 2032 w 4297"/>
                  <a:gd name="T3" fmla="*/ 4354 h 4419"/>
                  <a:gd name="T4" fmla="*/ 4290 w 4297"/>
                  <a:gd name="T5" fmla="*/ 2329 h 4419"/>
                  <a:gd name="T6" fmla="*/ 4274 w 4297"/>
                  <a:gd name="T7" fmla="*/ 1908 h 4419"/>
                  <a:gd name="T8" fmla="*/ 2270 w 4297"/>
                  <a:gd name="T9" fmla="*/ 64 h 4419"/>
                  <a:gd name="T10" fmla="*/ 7 w 4297"/>
                  <a:gd name="T11" fmla="*/ 2092 h 4419"/>
                  <a:gd name="T12" fmla="*/ 23 w 4297"/>
                  <a:gd name="T13" fmla="*/ 2505 h 4419"/>
                </a:gdLst>
                <a:ahLst/>
                <a:cxnLst>
                  <a:cxn ang="0">
                    <a:pos x="T0" y="T1"/>
                  </a:cxn>
                  <a:cxn ang="0">
                    <a:pos x="T2" y="T3"/>
                  </a:cxn>
                  <a:cxn ang="0">
                    <a:pos x="T4" y="T5"/>
                  </a:cxn>
                  <a:cxn ang="0">
                    <a:pos x="T6" y="T7"/>
                  </a:cxn>
                  <a:cxn ang="0">
                    <a:pos x="T8" y="T9"/>
                  </a:cxn>
                  <a:cxn ang="0">
                    <a:pos x="T10" y="T11"/>
                  </a:cxn>
                  <a:cxn ang="0">
                    <a:pos x="T12" y="T13"/>
                  </a:cxn>
                </a:cxnLst>
                <a:rect l="0" t="0" r="r" b="b"/>
                <a:pathLst>
                  <a:path w="4297" h="4419">
                    <a:moveTo>
                      <a:pt x="23" y="2505"/>
                    </a:moveTo>
                    <a:cubicBezTo>
                      <a:pt x="163" y="3504"/>
                      <a:pt x="990" y="4295"/>
                      <a:pt x="2032" y="4354"/>
                    </a:cubicBezTo>
                    <a:cubicBezTo>
                      <a:pt x="3219" y="4419"/>
                      <a:pt x="4225" y="3513"/>
                      <a:pt x="4290" y="2329"/>
                    </a:cubicBezTo>
                    <a:cubicBezTo>
                      <a:pt x="4297" y="2185"/>
                      <a:pt x="4292" y="2045"/>
                      <a:pt x="4274" y="1908"/>
                    </a:cubicBezTo>
                    <a:cubicBezTo>
                      <a:pt x="4135" y="915"/>
                      <a:pt x="3314" y="122"/>
                      <a:pt x="2270" y="64"/>
                    </a:cubicBezTo>
                    <a:cubicBezTo>
                      <a:pt x="1085" y="0"/>
                      <a:pt x="70" y="907"/>
                      <a:pt x="7" y="2092"/>
                    </a:cubicBezTo>
                    <a:cubicBezTo>
                      <a:pt x="0" y="2230"/>
                      <a:pt x="5" y="2370"/>
                      <a:pt x="23" y="25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4" name="Freeform 227"/>
              <p:cNvSpPr>
                <a:spLocks/>
              </p:cNvSpPr>
              <p:nvPr/>
            </p:nvSpPr>
            <p:spPr bwMode="auto">
              <a:xfrm>
                <a:off x="8739188" y="1730375"/>
                <a:ext cx="96837" cy="96837"/>
              </a:xfrm>
              <a:custGeom>
                <a:avLst/>
                <a:gdLst>
                  <a:gd name="T0" fmla="*/ 6423 w 11367"/>
                  <a:gd name="T1" fmla="*/ 10956 h 11364"/>
                  <a:gd name="T2" fmla="*/ 10963 w 11367"/>
                  <a:gd name="T3" fmla="*/ 4942 h 11364"/>
                  <a:gd name="T4" fmla="*/ 4956 w 11367"/>
                  <a:gd name="T5" fmla="*/ 404 h 11364"/>
                  <a:gd name="T6" fmla="*/ 402 w 11367"/>
                  <a:gd name="T7" fmla="*/ 6410 h 11364"/>
                  <a:gd name="T8" fmla="*/ 6423 w 11367"/>
                  <a:gd name="T9" fmla="*/ 10956 h 11364"/>
                </a:gdLst>
                <a:ahLst/>
                <a:cxnLst>
                  <a:cxn ang="0">
                    <a:pos x="T0" y="T1"/>
                  </a:cxn>
                  <a:cxn ang="0">
                    <a:pos x="T2" y="T3"/>
                  </a:cxn>
                  <a:cxn ang="0">
                    <a:pos x="T4" y="T5"/>
                  </a:cxn>
                  <a:cxn ang="0">
                    <a:pos x="T6" y="T7"/>
                  </a:cxn>
                  <a:cxn ang="0">
                    <a:pos x="T8" y="T9"/>
                  </a:cxn>
                </a:cxnLst>
                <a:rect l="0" t="0" r="r" b="b"/>
                <a:pathLst>
                  <a:path w="11367" h="11364">
                    <a:moveTo>
                      <a:pt x="6423" y="10956"/>
                    </a:moveTo>
                    <a:cubicBezTo>
                      <a:pt x="9331" y="10551"/>
                      <a:pt x="11367" y="7859"/>
                      <a:pt x="10963" y="4942"/>
                    </a:cubicBezTo>
                    <a:cubicBezTo>
                      <a:pt x="10556" y="2027"/>
                      <a:pt x="7864" y="0"/>
                      <a:pt x="4956" y="404"/>
                    </a:cubicBezTo>
                    <a:cubicBezTo>
                      <a:pt x="2036" y="810"/>
                      <a:pt x="0" y="3497"/>
                      <a:pt x="402" y="6410"/>
                    </a:cubicBezTo>
                    <a:cubicBezTo>
                      <a:pt x="812" y="9327"/>
                      <a:pt x="3504" y="11364"/>
                      <a:pt x="6423" y="109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5" name="Freeform 228"/>
              <p:cNvSpPr>
                <a:spLocks/>
              </p:cNvSpPr>
              <p:nvPr/>
            </p:nvSpPr>
            <p:spPr bwMode="auto">
              <a:xfrm>
                <a:off x="8410575" y="1738313"/>
                <a:ext cx="206375" cy="222250"/>
              </a:xfrm>
              <a:custGeom>
                <a:avLst/>
                <a:gdLst>
                  <a:gd name="T0" fmla="*/ 15899 w 23837"/>
                  <a:gd name="T1" fmla="*/ 17470 h 25800"/>
                  <a:gd name="T2" fmla="*/ 22538 w 23837"/>
                  <a:gd name="T3" fmla="*/ 22574 h 25800"/>
                  <a:gd name="T4" fmla="*/ 23837 w 23837"/>
                  <a:gd name="T5" fmla="*/ 20759 h 25800"/>
                  <a:gd name="T6" fmla="*/ 19533 w 23837"/>
                  <a:gd name="T7" fmla="*/ 16273 h 25800"/>
                  <a:gd name="T8" fmla="*/ 15985 w 23837"/>
                  <a:gd name="T9" fmla="*/ 9879 h 25800"/>
                  <a:gd name="T10" fmla="*/ 15467 w 23837"/>
                  <a:gd name="T11" fmla="*/ 7415 h 25800"/>
                  <a:gd name="T12" fmla="*/ 15940 w 23837"/>
                  <a:gd name="T13" fmla="*/ 185 h 25800"/>
                  <a:gd name="T14" fmla="*/ 12565 w 23837"/>
                  <a:gd name="T15" fmla="*/ 0 h 25800"/>
                  <a:gd name="T16" fmla="*/ 14042 w 23837"/>
                  <a:gd name="T17" fmla="*/ 6781 h 25800"/>
                  <a:gd name="T18" fmla="*/ 14109 w 23837"/>
                  <a:gd name="T19" fmla="*/ 7302 h 25800"/>
                  <a:gd name="T20" fmla="*/ 12773 w 23837"/>
                  <a:gd name="T21" fmla="*/ 13324 h 25800"/>
                  <a:gd name="T22" fmla="*/ 7687 w 23837"/>
                  <a:gd name="T23" fmla="*/ 11067 h 25800"/>
                  <a:gd name="T24" fmla="*/ 1587 w 23837"/>
                  <a:gd name="T25" fmla="*/ 5264 h 25800"/>
                  <a:gd name="T26" fmla="*/ 0 w 23837"/>
                  <a:gd name="T27" fmla="*/ 7819 h 25800"/>
                  <a:gd name="T28" fmla="*/ 7572 w 23837"/>
                  <a:gd name="T29" fmla="*/ 13781 h 25800"/>
                  <a:gd name="T30" fmla="*/ 13999 w 23837"/>
                  <a:gd name="T31" fmla="*/ 19489 h 25800"/>
                  <a:gd name="T32" fmla="*/ 20410 w 23837"/>
                  <a:gd name="T33" fmla="*/ 25800 h 25800"/>
                  <a:gd name="T34" fmla="*/ 21934 w 23837"/>
                  <a:gd name="T35" fmla="*/ 23416 h 25800"/>
                  <a:gd name="T36" fmla="*/ 15899 w 23837"/>
                  <a:gd name="T37" fmla="*/ 17470 h 25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37" h="25800">
                    <a:moveTo>
                      <a:pt x="15899" y="17470"/>
                    </a:moveTo>
                    <a:lnTo>
                      <a:pt x="22538" y="22574"/>
                    </a:lnTo>
                    <a:lnTo>
                      <a:pt x="23837" y="20759"/>
                    </a:lnTo>
                    <a:cubicBezTo>
                      <a:pt x="23695" y="20641"/>
                      <a:pt x="20958" y="18374"/>
                      <a:pt x="19533" y="16273"/>
                    </a:cubicBezTo>
                    <a:cubicBezTo>
                      <a:pt x="18106" y="14172"/>
                      <a:pt x="16810" y="12821"/>
                      <a:pt x="15985" y="9879"/>
                    </a:cubicBezTo>
                    <a:cubicBezTo>
                      <a:pt x="15742" y="9022"/>
                      <a:pt x="15575" y="8199"/>
                      <a:pt x="15467" y="7415"/>
                    </a:cubicBezTo>
                    <a:cubicBezTo>
                      <a:pt x="14881" y="3206"/>
                      <a:pt x="15888" y="336"/>
                      <a:pt x="15940" y="185"/>
                    </a:cubicBezTo>
                    <a:lnTo>
                      <a:pt x="12565" y="0"/>
                    </a:lnTo>
                    <a:cubicBezTo>
                      <a:pt x="12617" y="167"/>
                      <a:pt x="13564" y="3337"/>
                      <a:pt x="14042" y="6781"/>
                    </a:cubicBezTo>
                    <a:cubicBezTo>
                      <a:pt x="14066" y="6955"/>
                      <a:pt x="14089" y="7129"/>
                      <a:pt x="14109" y="7302"/>
                    </a:cubicBezTo>
                    <a:cubicBezTo>
                      <a:pt x="14588" y="11164"/>
                      <a:pt x="13537" y="13055"/>
                      <a:pt x="12773" y="13324"/>
                    </a:cubicBezTo>
                    <a:cubicBezTo>
                      <a:pt x="11591" y="13745"/>
                      <a:pt x="10009" y="12932"/>
                      <a:pt x="7687" y="11067"/>
                    </a:cubicBezTo>
                    <a:cubicBezTo>
                      <a:pt x="4822" y="8774"/>
                      <a:pt x="1753" y="5440"/>
                      <a:pt x="1587" y="5264"/>
                    </a:cubicBezTo>
                    <a:lnTo>
                      <a:pt x="0" y="7819"/>
                    </a:lnTo>
                    <a:cubicBezTo>
                      <a:pt x="283" y="8040"/>
                      <a:pt x="5644" y="12246"/>
                      <a:pt x="7572" y="13781"/>
                    </a:cubicBezTo>
                    <a:cubicBezTo>
                      <a:pt x="9556" y="15371"/>
                      <a:pt x="11465" y="17404"/>
                      <a:pt x="13999" y="19489"/>
                    </a:cubicBezTo>
                    <a:cubicBezTo>
                      <a:pt x="16779" y="21769"/>
                      <a:pt x="20226" y="25601"/>
                      <a:pt x="20410" y="25800"/>
                    </a:cubicBezTo>
                    <a:lnTo>
                      <a:pt x="21934" y="23416"/>
                    </a:lnTo>
                    <a:lnTo>
                      <a:pt x="15899" y="17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6" name="Freeform 229"/>
              <p:cNvSpPr>
                <a:spLocks/>
              </p:cNvSpPr>
              <p:nvPr/>
            </p:nvSpPr>
            <p:spPr bwMode="auto">
              <a:xfrm>
                <a:off x="8526463" y="1576388"/>
                <a:ext cx="504825" cy="528637"/>
              </a:xfrm>
              <a:custGeom>
                <a:avLst/>
                <a:gdLst>
                  <a:gd name="T0" fmla="*/ 19861 w 58621"/>
                  <a:gd name="T1" fmla="*/ 43873 h 61186"/>
                  <a:gd name="T2" fmla="*/ 6405 w 58621"/>
                  <a:gd name="T3" fmla="*/ 58445 h 61186"/>
                  <a:gd name="T4" fmla="*/ 10578 w 58621"/>
                  <a:gd name="T5" fmla="*/ 61186 h 61186"/>
                  <a:gd name="T6" fmla="*/ 24956 w 58621"/>
                  <a:gd name="T7" fmla="*/ 48462 h 61186"/>
                  <a:gd name="T8" fmla="*/ 39677 w 58621"/>
                  <a:gd name="T9" fmla="*/ 33052 h 61186"/>
                  <a:gd name="T10" fmla="*/ 58621 w 58621"/>
                  <a:gd name="T11" fmla="*/ 14816 h 61186"/>
                  <a:gd name="T12" fmla="*/ 52723 w 58621"/>
                  <a:gd name="T13" fmla="*/ 10765 h 61186"/>
                  <a:gd name="T14" fmla="*/ 38839 w 58621"/>
                  <a:gd name="T15" fmla="*/ 26363 h 61186"/>
                  <a:gd name="T16" fmla="*/ 26741 w 58621"/>
                  <a:gd name="T17" fmla="*/ 32988 h 61186"/>
                  <a:gd name="T18" fmla="*/ 22445 w 58621"/>
                  <a:gd name="T19" fmla="*/ 24541 h 61186"/>
                  <a:gd name="T20" fmla="*/ 22186 w 58621"/>
                  <a:gd name="T21" fmla="*/ 18387 h 61186"/>
                  <a:gd name="T22" fmla="*/ 24512 w 58621"/>
                  <a:gd name="T23" fmla="*/ 0 h 61186"/>
                  <a:gd name="T24" fmla="*/ 16202 w 58621"/>
                  <a:gd name="T25" fmla="*/ 1155 h 61186"/>
                  <a:gd name="T26" fmla="*/ 18495 w 58621"/>
                  <a:gd name="T27" fmla="*/ 10107 h 61186"/>
                  <a:gd name="T28" fmla="*/ 18098 w 58621"/>
                  <a:gd name="T29" fmla="*/ 25137 h 61186"/>
                  <a:gd name="T30" fmla="*/ 10632 w 58621"/>
                  <a:gd name="T31" fmla="*/ 41666 h 61186"/>
                  <a:gd name="T32" fmla="*/ 0 w 58621"/>
                  <a:gd name="T33" fmla="*/ 54551 h 61186"/>
                  <a:gd name="T34" fmla="*/ 4421 w 58621"/>
                  <a:gd name="T35" fmla="*/ 56982 h 61186"/>
                  <a:gd name="T36" fmla="*/ 19861 w 58621"/>
                  <a:gd name="T37" fmla="*/ 43873 h 6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621" h="61186">
                    <a:moveTo>
                      <a:pt x="19861" y="43873"/>
                    </a:moveTo>
                    <a:lnTo>
                      <a:pt x="6405" y="58445"/>
                    </a:lnTo>
                    <a:lnTo>
                      <a:pt x="10578" y="61186"/>
                    </a:lnTo>
                    <a:cubicBezTo>
                      <a:pt x="10977" y="60861"/>
                      <a:pt x="18560" y="54676"/>
                      <a:pt x="24956" y="48462"/>
                    </a:cubicBezTo>
                    <a:cubicBezTo>
                      <a:pt x="30781" y="42808"/>
                      <a:pt x="35090" y="37394"/>
                      <a:pt x="39677" y="33052"/>
                    </a:cubicBezTo>
                    <a:cubicBezTo>
                      <a:pt x="44116" y="28850"/>
                      <a:pt x="57897" y="15519"/>
                      <a:pt x="58621" y="14816"/>
                    </a:cubicBezTo>
                    <a:lnTo>
                      <a:pt x="52723" y="10765"/>
                    </a:lnTo>
                    <a:cubicBezTo>
                      <a:pt x="52362" y="11230"/>
                      <a:pt x="45441" y="20100"/>
                      <a:pt x="38839" y="26363"/>
                    </a:cubicBezTo>
                    <a:cubicBezTo>
                      <a:pt x="33487" y="31444"/>
                      <a:pt x="29740" y="33780"/>
                      <a:pt x="26741" y="32988"/>
                    </a:cubicBezTo>
                    <a:cubicBezTo>
                      <a:pt x="25258" y="32601"/>
                      <a:pt x="23198" y="29957"/>
                      <a:pt x="22445" y="24541"/>
                    </a:cubicBezTo>
                    <a:cubicBezTo>
                      <a:pt x="22201" y="22787"/>
                      <a:pt x="22091" y="20741"/>
                      <a:pt x="22186" y="18387"/>
                    </a:cubicBezTo>
                    <a:cubicBezTo>
                      <a:pt x="22539" y="9345"/>
                      <a:pt x="24411" y="469"/>
                      <a:pt x="24512" y="0"/>
                    </a:cubicBezTo>
                    <a:lnTo>
                      <a:pt x="16202" y="1155"/>
                    </a:lnTo>
                    <a:cubicBezTo>
                      <a:pt x="16279" y="1326"/>
                      <a:pt x="17728" y="4572"/>
                      <a:pt x="18495" y="10107"/>
                    </a:cubicBezTo>
                    <a:cubicBezTo>
                      <a:pt x="19059" y="14153"/>
                      <a:pt x="19221" y="19327"/>
                      <a:pt x="18098" y="25137"/>
                    </a:cubicBezTo>
                    <a:cubicBezTo>
                      <a:pt x="16653" y="32587"/>
                      <a:pt x="13727" y="36176"/>
                      <a:pt x="10632" y="41666"/>
                    </a:cubicBezTo>
                    <a:cubicBezTo>
                      <a:pt x="7544" y="47155"/>
                      <a:pt x="377" y="54179"/>
                      <a:pt x="0" y="54551"/>
                    </a:cubicBezTo>
                    <a:lnTo>
                      <a:pt x="4421" y="56982"/>
                    </a:lnTo>
                    <a:lnTo>
                      <a:pt x="19861" y="438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7" name="Freeform 230"/>
              <p:cNvSpPr>
                <a:spLocks/>
              </p:cNvSpPr>
              <p:nvPr/>
            </p:nvSpPr>
            <p:spPr bwMode="auto">
              <a:xfrm>
                <a:off x="6821488" y="1463675"/>
                <a:ext cx="50800" cy="50800"/>
              </a:xfrm>
              <a:custGeom>
                <a:avLst/>
                <a:gdLst>
                  <a:gd name="T0" fmla="*/ 383 w 5893"/>
                  <a:gd name="T1" fmla="*/ 4330 h 5872"/>
                  <a:gd name="T2" fmla="*/ 2992 w 5893"/>
                  <a:gd name="T3" fmla="*/ 5852 h 5872"/>
                  <a:gd name="T4" fmla="*/ 5875 w 5893"/>
                  <a:gd name="T5" fmla="*/ 2894 h 5872"/>
                  <a:gd name="T6" fmla="*/ 5519 w 5893"/>
                  <a:gd name="T7" fmla="*/ 1539 h 5872"/>
                  <a:gd name="T8" fmla="*/ 2908 w 5893"/>
                  <a:gd name="T9" fmla="*/ 18 h 5872"/>
                  <a:gd name="T10" fmla="*/ 27 w 5893"/>
                  <a:gd name="T11" fmla="*/ 2977 h 5872"/>
                  <a:gd name="T12" fmla="*/ 383 w 5893"/>
                  <a:gd name="T13" fmla="*/ 4330 h 5872"/>
                </a:gdLst>
                <a:ahLst/>
                <a:cxnLst>
                  <a:cxn ang="0">
                    <a:pos x="T0" y="T1"/>
                  </a:cxn>
                  <a:cxn ang="0">
                    <a:pos x="T2" y="T3"/>
                  </a:cxn>
                  <a:cxn ang="0">
                    <a:pos x="T4" y="T5"/>
                  </a:cxn>
                  <a:cxn ang="0">
                    <a:pos x="T6" y="T7"/>
                  </a:cxn>
                  <a:cxn ang="0">
                    <a:pos x="T8" y="T9"/>
                  </a:cxn>
                  <a:cxn ang="0">
                    <a:pos x="T10" y="T11"/>
                  </a:cxn>
                  <a:cxn ang="0">
                    <a:pos x="T12" y="T13"/>
                  </a:cxn>
                </a:cxnLst>
                <a:rect l="0" t="0" r="r" b="b"/>
                <a:pathLst>
                  <a:path w="5893" h="5872">
                    <a:moveTo>
                      <a:pt x="383" y="4330"/>
                    </a:moveTo>
                    <a:cubicBezTo>
                      <a:pt x="886" y="5252"/>
                      <a:pt x="1871" y="5872"/>
                      <a:pt x="2992" y="5852"/>
                    </a:cubicBezTo>
                    <a:cubicBezTo>
                      <a:pt x="4608" y="5834"/>
                      <a:pt x="5893" y="4511"/>
                      <a:pt x="5875" y="2894"/>
                    </a:cubicBezTo>
                    <a:cubicBezTo>
                      <a:pt x="5866" y="2403"/>
                      <a:pt x="5739" y="1943"/>
                      <a:pt x="5519" y="1539"/>
                    </a:cubicBezTo>
                    <a:cubicBezTo>
                      <a:pt x="5016" y="619"/>
                      <a:pt x="4029" y="0"/>
                      <a:pt x="2908" y="18"/>
                    </a:cubicBezTo>
                    <a:cubicBezTo>
                      <a:pt x="1290" y="38"/>
                      <a:pt x="0" y="1366"/>
                      <a:pt x="27" y="2977"/>
                    </a:cubicBezTo>
                    <a:cubicBezTo>
                      <a:pt x="36" y="3465"/>
                      <a:pt x="162" y="3927"/>
                      <a:pt x="383" y="4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8" name="Freeform 231"/>
              <p:cNvSpPr>
                <a:spLocks/>
              </p:cNvSpPr>
              <p:nvPr/>
            </p:nvSpPr>
            <p:spPr bwMode="auto">
              <a:xfrm>
                <a:off x="7051675" y="1471613"/>
                <a:ext cx="25400" cy="26987"/>
              </a:xfrm>
              <a:custGeom>
                <a:avLst/>
                <a:gdLst>
                  <a:gd name="T0" fmla="*/ 20 w 2944"/>
                  <a:gd name="T1" fmla="*/ 1409 h 3022"/>
                  <a:gd name="T2" fmla="*/ 194 w 2944"/>
                  <a:gd name="T3" fmla="*/ 2207 h 3022"/>
                  <a:gd name="T4" fmla="*/ 1363 w 2944"/>
                  <a:gd name="T5" fmla="*/ 2968 h 3022"/>
                  <a:gd name="T6" fmla="*/ 2919 w 2944"/>
                  <a:gd name="T7" fmla="*/ 1616 h 3022"/>
                  <a:gd name="T8" fmla="*/ 2748 w 2944"/>
                  <a:gd name="T9" fmla="*/ 809 h 3022"/>
                  <a:gd name="T10" fmla="*/ 1576 w 2944"/>
                  <a:gd name="T11" fmla="*/ 54 h 3022"/>
                  <a:gd name="T12" fmla="*/ 20 w 2944"/>
                  <a:gd name="T13" fmla="*/ 1409 h 3022"/>
                </a:gdLst>
                <a:ahLst/>
                <a:cxnLst>
                  <a:cxn ang="0">
                    <a:pos x="T0" y="T1"/>
                  </a:cxn>
                  <a:cxn ang="0">
                    <a:pos x="T2" y="T3"/>
                  </a:cxn>
                  <a:cxn ang="0">
                    <a:pos x="T4" y="T5"/>
                  </a:cxn>
                  <a:cxn ang="0">
                    <a:pos x="T6" y="T7"/>
                  </a:cxn>
                  <a:cxn ang="0">
                    <a:pos x="T8" y="T9"/>
                  </a:cxn>
                  <a:cxn ang="0">
                    <a:pos x="T10" y="T11"/>
                  </a:cxn>
                  <a:cxn ang="0">
                    <a:pos x="T12" y="T13"/>
                  </a:cxn>
                </a:cxnLst>
                <a:rect l="0" t="0" r="r" b="b"/>
                <a:pathLst>
                  <a:path w="2944" h="3022">
                    <a:moveTo>
                      <a:pt x="20" y="1409"/>
                    </a:moveTo>
                    <a:cubicBezTo>
                      <a:pt x="0" y="1695"/>
                      <a:pt x="65" y="1970"/>
                      <a:pt x="194" y="2207"/>
                    </a:cubicBezTo>
                    <a:cubicBezTo>
                      <a:pt x="423" y="2626"/>
                      <a:pt x="852" y="2926"/>
                      <a:pt x="1363" y="2968"/>
                    </a:cubicBezTo>
                    <a:cubicBezTo>
                      <a:pt x="2166" y="3022"/>
                      <a:pt x="2865" y="2418"/>
                      <a:pt x="2919" y="1616"/>
                    </a:cubicBezTo>
                    <a:cubicBezTo>
                      <a:pt x="2944" y="1323"/>
                      <a:pt x="2879" y="1048"/>
                      <a:pt x="2748" y="809"/>
                    </a:cubicBezTo>
                    <a:cubicBezTo>
                      <a:pt x="2522" y="390"/>
                      <a:pt x="2090" y="96"/>
                      <a:pt x="1576" y="54"/>
                    </a:cubicBezTo>
                    <a:cubicBezTo>
                      <a:pt x="775" y="0"/>
                      <a:pt x="74" y="606"/>
                      <a:pt x="20" y="1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39" name="Freeform 232"/>
              <p:cNvSpPr>
                <a:spLocks/>
              </p:cNvSpPr>
              <p:nvPr/>
            </p:nvSpPr>
            <p:spPr bwMode="auto">
              <a:xfrm>
                <a:off x="6978650" y="1427163"/>
                <a:ext cx="155575" cy="134937"/>
              </a:xfrm>
              <a:custGeom>
                <a:avLst/>
                <a:gdLst>
                  <a:gd name="T0" fmla="*/ 6515 w 17929"/>
                  <a:gd name="T1" fmla="*/ 6523 h 15728"/>
                  <a:gd name="T2" fmla="*/ 3580 w 17929"/>
                  <a:gd name="T3" fmla="*/ 10512 h 15728"/>
                  <a:gd name="T4" fmla="*/ 0 w 17929"/>
                  <a:gd name="T5" fmla="*/ 13350 h 15728"/>
                  <a:gd name="T6" fmla="*/ 1044 w 17929"/>
                  <a:gd name="T7" fmla="*/ 14256 h 15728"/>
                  <a:gd name="T8" fmla="*/ 5924 w 17929"/>
                  <a:gd name="T9" fmla="*/ 11630 h 15728"/>
                  <a:gd name="T10" fmla="*/ 1495 w 17929"/>
                  <a:gd name="T11" fmla="*/ 14756 h 15728"/>
                  <a:gd name="T12" fmla="*/ 2453 w 17929"/>
                  <a:gd name="T13" fmla="*/ 15728 h 15728"/>
                  <a:gd name="T14" fmla="*/ 7016 w 17929"/>
                  <a:gd name="T15" fmla="*/ 13140 h 15728"/>
                  <a:gd name="T16" fmla="*/ 11833 w 17929"/>
                  <a:gd name="T17" fmla="*/ 9858 h 15728"/>
                  <a:gd name="T18" fmla="*/ 17929 w 17929"/>
                  <a:gd name="T19" fmla="*/ 6063 h 15728"/>
                  <a:gd name="T20" fmla="*/ 16587 w 17929"/>
                  <a:gd name="T21" fmla="*/ 4639 h 15728"/>
                  <a:gd name="T22" fmla="*/ 11986 w 17929"/>
                  <a:gd name="T23" fmla="*/ 8029 h 15728"/>
                  <a:gd name="T24" fmla="*/ 8377 w 17929"/>
                  <a:gd name="T25" fmla="*/ 9109 h 15728"/>
                  <a:gd name="T26" fmla="*/ 8021 w 17929"/>
                  <a:gd name="T27" fmla="*/ 8719 h 15728"/>
                  <a:gd name="T28" fmla="*/ 7992 w 17929"/>
                  <a:gd name="T29" fmla="*/ 4941 h 15728"/>
                  <a:gd name="T30" fmla="*/ 9656 w 17929"/>
                  <a:gd name="T31" fmla="*/ 157 h 15728"/>
                  <a:gd name="T32" fmla="*/ 7376 w 17929"/>
                  <a:gd name="T33" fmla="*/ 0 h 15728"/>
                  <a:gd name="T34" fmla="*/ 6515 w 17929"/>
                  <a:gd name="T35" fmla="*/ 6523 h 1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9" h="15728">
                    <a:moveTo>
                      <a:pt x="6515" y="6523"/>
                    </a:moveTo>
                    <a:cubicBezTo>
                      <a:pt x="5703" y="8424"/>
                      <a:pt x="4718" y="9222"/>
                      <a:pt x="3580" y="10512"/>
                    </a:cubicBezTo>
                    <a:cubicBezTo>
                      <a:pt x="2437" y="11803"/>
                      <a:pt x="124" y="13273"/>
                      <a:pt x="0" y="13350"/>
                    </a:cubicBezTo>
                    <a:lnTo>
                      <a:pt x="1044" y="14256"/>
                    </a:lnTo>
                    <a:lnTo>
                      <a:pt x="5924" y="11630"/>
                    </a:lnTo>
                    <a:lnTo>
                      <a:pt x="1495" y="14756"/>
                    </a:lnTo>
                    <a:lnTo>
                      <a:pt x="2453" y="15728"/>
                    </a:lnTo>
                    <a:cubicBezTo>
                      <a:pt x="2577" y="15663"/>
                      <a:pt x="4957" y="14443"/>
                      <a:pt x="7016" y="13140"/>
                    </a:cubicBezTo>
                    <a:cubicBezTo>
                      <a:pt x="8902" y="11961"/>
                      <a:pt x="10354" y="10760"/>
                      <a:pt x="11833" y="9858"/>
                    </a:cubicBezTo>
                    <a:cubicBezTo>
                      <a:pt x="13255" y="8988"/>
                      <a:pt x="17695" y="6206"/>
                      <a:pt x="17929" y="6063"/>
                    </a:cubicBezTo>
                    <a:lnTo>
                      <a:pt x="16587" y="4639"/>
                    </a:lnTo>
                    <a:cubicBezTo>
                      <a:pt x="16463" y="4745"/>
                      <a:pt x="14108" y="6720"/>
                      <a:pt x="11986" y="8029"/>
                    </a:cubicBezTo>
                    <a:cubicBezTo>
                      <a:pt x="10271" y="9076"/>
                      <a:pt x="9133" y="9493"/>
                      <a:pt x="8377" y="9109"/>
                    </a:cubicBezTo>
                    <a:cubicBezTo>
                      <a:pt x="8253" y="9048"/>
                      <a:pt x="8129" y="8918"/>
                      <a:pt x="8021" y="8719"/>
                    </a:cubicBezTo>
                    <a:cubicBezTo>
                      <a:pt x="7689" y="8117"/>
                      <a:pt x="7507" y="6868"/>
                      <a:pt x="7992" y="4941"/>
                    </a:cubicBezTo>
                    <a:cubicBezTo>
                      <a:pt x="8602" y="2547"/>
                      <a:pt x="9603" y="279"/>
                      <a:pt x="9656" y="157"/>
                    </a:cubicBezTo>
                    <a:lnTo>
                      <a:pt x="7376" y="0"/>
                    </a:lnTo>
                    <a:cubicBezTo>
                      <a:pt x="7408" y="153"/>
                      <a:pt x="8010" y="2982"/>
                      <a:pt x="6515" y="65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0" name="Freeform 233"/>
              <p:cNvSpPr>
                <a:spLocks/>
              </p:cNvSpPr>
              <p:nvPr/>
            </p:nvSpPr>
            <p:spPr bwMode="auto">
              <a:xfrm>
                <a:off x="6772275" y="1684338"/>
                <a:ext cx="41275" cy="46037"/>
              </a:xfrm>
              <a:custGeom>
                <a:avLst/>
                <a:gdLst>
                  <a:gd name="T0" fmla="*/ 4410 w 4795"/>
                  <a:gd name="T1" fmla="*/ 1506 h 5215"/>
                  <a:gd name="T2" fmla="*/ 3316 w 4795"/>
                  <a:gd name="T3" fmla="*/ 508 h 5215"/>
                  <a:gd name="T4" fmla="*/ 289 w 4795"/>
                  <a:gd name="T5" fmla="*/ 1687 h 5215"/>
                  <a:gd name="T6" fmla="*/ 384 w 4795"/>
                  <a:gd name="T7" fmla="*/ 3711 h 5215"/>
                  <a:gd name="T8" fmla="*/ 1473 w 4795"/>
                  <a:gd name="T9" fmla="*/ 4708 h 5215"/>
                  <a:gd name="T10" fmla="*/ 4498 w 4795"/>
                  <a:gd name="T11" fmla="*/ 3524 h 5215"/>
                  <a:gd name="T12" fmla="*/ 4410 w 4795"/>
                  <a:gd name="T13" fmla="*/ 1506 h 5215"/>
                </a:gdLst>
                <a:ahLst/>
                <a:cxnLst>
                  <a:cxn ang="0">
                    <a:pos x="T0" y="T1"/>
                  </a:cxn>
                  <a:cxn ang="0">
                    <a:pos x="T2" y="T3"/>
                  </a:cxn>
                  <a:cxn ang="0">
                    <a:pos x="T4" y="T5"/>
                  </a:cxn>
                  <a:cxn ang="0">
                    <a:pos x="T6" y="T7"/>
                  </a:cxn>
                  <a:cxn ang="0">
                    <a:pos x="T8" y="T9"/>
                  </a:cxn>
                  <a:cxn ang="0">
                    <a:pos x="T10" y="T11"/>
                  </a:cxn>
                  <a:cxn ang="0">
                    <a:pos x="T12" y="T13"/>
                  </a:cxn>
                </a:cxnLst>
                <a:rect l="0" t="0" r="r" b="b"/>
                <a:pathLst>
                  <a:path w="4795" h="5215">
                    <a:moveTo>
                      <a:pt x="4410" y="1506"/>
                    </a:moveTo>
                    <a:cubicBezTo>
                      <a:pt x="4173" y="1076"/>
                      <a:pt x="3801" y="718"/>
                      <a:pt x="3316" y="508"/>
                    </a:cubicBezTo>
                    <a:cubicBezTo>
                      <a:pt x="2155" y="0"/>
                      <a:pt x="796" y="528"/>
                      <a:pt x="289" y="1687"/>
                    </a:cubicBezTo>
                    <a:cubicBezTo>
                      <a:pt x="0" y="2368"/>
                      <a:pt x="55" y="3109"/>
                      <a:pt x="384" y="3711"/>
                    </a:cubicBezTo>
                    <a:cubicBezTo>
                      <a:pt x="618" y="4139"/>
                      <a:pt x="990" y="4498"/>
                      <a:pt x="1473" y="4708"/>
                    </a:cubicBezTo>
                    <a:cubicBezTo>
                      <a:pt x="2643" y="5215"/>
                      <a:pt x="3988" y="4683"/>
                      <a:pt x="4498" y="3524"/>
                    </a:cubicBezTo>
                    <a:cubicBezTo>
                      <a:pt x="4795" y="2846"/>
                      <a:pt x="4739" y="2106"/>
                      <a:pt x="4410" y="1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1" name="Freeform 234"/>
              <p:cNvSpPr>
                <a:spLocks/>
              </p:cNvSpPr>
              <p:nvPr/>
            </p:nvSpPr>
            <p:spPr bwMode="auto">
              <a:xfrm>
                <a:off x="6734175" y="1358900"/>
                <a:ext cx="298450" cy="285750"/>
              </a:xfrm>
              <a:custGeom>
                <a:avLst/>
                <a:gdLst>
                  <a:gd name="T0" fmla="*/ 27604 w 34654"/>
                  <a:gd name="T1" fmla="*/ 33091 h 33091"/>
                  <a:gd name="T2" fmla="*/ 30140 w 34654"/>
                  <a:gd name="T3" fmla="*/ 31434 h 33091"/>
                  <a:gd name="T4" fmla="*/ 23574 w 34654"/>
                  <a:gd name="T5" fmla="*/ 22126 h 33091"/>
                  <a:gd name="T6" fmla="*/ 31329 w 34654"/>
                  <a:gd name="T7" fmla="*/ 30654 h 33091"/>
                  <a:gd name="T8" fmla="*/ 34654 w 34654"/>
                  <a:gd name="T9" fmla="*/ 28707 h 33091"/>
                  <a:gd name="T10" fmla="*/ 26419 w 34654"/>
                  <a:gd name="T11" fmla="*/ 19662 h 33091"/>
                  <a:gd name="T12" fmla="*/ 19022 w 34654"/>
                  <a:gd name="T13" fmla="*/ 10613 h 33091"/>
                  <a:gd name="T14" fmla="*/ 11326 w 34654"/>
                  <a:gd name="T15" fmla="*/ 0 h 33091"/>
                  <a:gd name="T16" fmla="*/ 7775 w 34654"/>
                  <a:gd name="T17" fmla="*/ 2004 h 33091"/>
                  <a:gd name="T18" fmla="*/ 15323 w 34654"/>
                  <a:gd name="T19" fmla="*/ 10620 h 33091"/>
                  <a:gd name="T20" fmla="*/ 17325 w 34654"/>
                  <a:gd name="T21" fmla="*/ 13661 h 33091"/>
                  <a:gd name="T22" fmla="*/ 18114 w 34654"/>
                  <a:gd name="T23" fmla="*/ 17649 h 33091"/>
                  <a:gd name="T24" fmla="*/ 9847 w 34654"/>
                  <a:gd name="T25" fmla="*/ 19137 h 33091"/>
                  <a:gd name="T26" fmla="*/ 0 w 34654"/>
                  <a:gd name="T27" fmla="*/ 16632 h 33091"/>
                  <a:gd name="T28" fmla="*/ 69 w 34654"/>
                  <a:gd name="T29" fmla="*/ 21231 h 33091"/>
                  <a:gd name="T30" fmla="*/ 13249 w 34654"/>
                  <a:gd name="T31" fmla="*/ 21822 h 33091"/>
                  <a:gd name="T32" fmla="*/ 21743 w 34654"/>
                  <a:gd name="T33" fmla="*/ 26991 h 33091"/>
                  <a:gd name="T34" fmla="*/ 27604 w 34654"/>
                  <a:gd name="T35" fmla="*/ 33091 h 3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54" h="33091">
                    <a:moveTo>
                      <a:pt x="27604" y="33091"/>
                    </a:moveTo>
                    <a:lnTo>
                      <a:pt x="30140" y="31434"/>
                    </a:lnTo>
                    <a:lnTo>
                      <a:pt x="23574" y="22126"/>
                    </a:lnTo>
                    <a:lnTo>
                      <a:pt x="31329" y="30654"/>
                    </a:lnTo>
                    <a:lnTo>
                      <a:pt x="34654" y="28707"/>
                    </a:lnTo>
                    <a:cubicBezTo>
                      <a:pt x="34388" y="28448"/>
                      <a:pt x="29365" y="23558"/>
                      <a:pt x="26419" y="19662"/>
                    </a:cubicBezTo>
                    <a:cubicBezTo>
                      <a:pt x="23724" y="16107"/>
                      <a:pt x="21074" y="13402"/>
                      <a:pt x="19022" y="10613"/>
                    </a:cubicBezTo>
                    <a:cubicBezTo>
                      <a:pt x="17032" y="7910"/>
                      <a:pt x="11610" y="394"/>
                      <a:pt x="11326" y="0"/>
                    </a:cubicBezTo>
                    <a:lnTo>
                      <a:pt x="7775" y="2004"/>
                    </a:lnTo>
                    <a:cubicBezTo>
                      <a:pt x="8003" y="2236"/>
                      <a:pt x="12356" y="6600"/>
                      <a:pt x="15323" y="10620"/>
                    </a:cubicBezTo>
                    <a:cubicBezTo>
                      <a:pt x="16161" y="11756"/>
                      <a:pt x="16833" y="12762"/>
                      <a:pt x="17325" y="13661"/>
                    </a:cubicBezTo>
                    <a:cubicBezTo>
                      <a:pt x="18237" y="15331"/>
                      <a:pt x="18526" y="16619"/>
                      <a:pt x="18114" y="17649"/>
                    </a:cubicBezTo>
                    <a:cubicBezTo>
                      <a:pt x="17701" y="18673"/>
                      <a:pt x="15065" y="19993"/>
                      <a:pt x="9847" y="19137"/>
                    </a:cubicBezTo>
                    <a:cubicBezTo>
                      <a:pt x="4944" y="18332"/>
                      <a:pt x="245" y="16716"/>
                      <a:pt x="0" y="16632"/>
                    </a:cubicBezTo>
                    <a:lnTo>
                      <a:pt x="69" y="21231"/>
                    </a:lnTo>
                    <a:cubicBezTo>
                      <a:pt x="360" y="21141"/>
                      <a:pt x="5929" y="19439"/>
                      <a:pt x="13249" y="21822"/>
                    </a:cubicBezTo>
                    <a:cubicBezTo>
                      <a:pt x="17203" y="23109"/>
                      <a:pt x="18968" y="24940"/>
                      <a:pt x="21743" y="26991"/>
                    </a:cubicBezTo>
                    <a:cubicBezTo>
                      <a:pt x="24529" y="29045"/>
                      <a:pt x="27449" y="32886"/>
                      <a:pt x="27604" y="330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2" name="Freeform 235"/>
              <p:cNvSpPr>
                <a:spLocks/>
              </p:cNvSpPr>
              <p:nvPr/>
            </p:nvSpPr>
            <p:spPr bwMode="auto">
              <a:xfrm>
                <a:off x="6715125" y="1631950"/>
                <a:ext cx="247650" cy="165100"/>
              </a:xfrm>
              <a:custGeom>
                <a:avLst/>
                <a:gdLst>
                  <a:gd name="T0" fmla="*/ 26933 w 28757"/>
                  <a:gd name="T1" fmla="*/ 2899 h 19029"/>
                  <a:gd name="T2" fmla="*/ 18731 w 28757"/>
                  <a:gd name="T3" fmla="*/ 6720 h 19029"/>
                  <a:gd name="T4" fmla="*/ 26306 w 28757"/>
                  <a:gd name="T5" fmla="*/ 1975 h 19029"/>
                  <a:gd name="T6" fmla="*/ 24976 w 28757"/>
                  <a:gd name="T7" fmla="*/ 0 h 19029"/>
                  <a:gd name="T8" fmla="*/ 18880 w 28757"/>
                  <a:gd name="T9" fmla="*/ 2642 h 19029"/>
                  <a:gd name="T10" fmla="*/ 11163 w 28757"/>
                  <a:gd name="T11" fmla="*/ 3813 h 19029"/>
                  <a:gd name="T12" fmla="*/ 1440 w 28757"/>
                  <a:gd name="T13" fmla="*/ 255 h 19029"/>
                  <a:gd name="T14" fmla="*/ 0 w 28757"/>
                  <a:gd name="T15" fmla="*/ 3560 h 19029"/>
                  <a:gd name="T16" fmla="*/ 7892 w 28757"/>
                  <a:gd name="T17" fmla="*/ 4730 h 19029"/>
                  <a:gd name="T18" fmla="*/ 13240 w 28757"/>
                  <a:gd name="T19" fmla="*/ 7701 h 19029"/>
                  <a:gd name="T20" fmla="*/ 13420 w 28757"/>
                  <a:gd name="T21" fmla="*/ 8312 h 19029"/>
                  <a:gd name="T22" fmla="*/ 9265 w 28757"/>
                  <a:gd name="T23" fmla="*/ 12553 h 19029"/>
                  <a:gd name="T24" fmla="*/ 1177 w 28757"/>
                  <a:gd name="T25" fmla="*/ 16498 h 19029"/>
                  <a:gd name="T26" fmla="*/ 3147 w 28757"/>
                  <a:gd name="T27" fmla="*/ 19029 h 19029"/>
                  <a:gd name="T28" fmla="*/ 11935 w 28757"/>
                  <a:gd name="T29" fmla="*/ 13677 h 19029"/>
                  <a:gd name="T30" fmla="*/ 20037 w 28757"/>
                  <a:gd name="T31" fmla="*/ 9369 h 19029"/>
                  <a:gd name="T32" fmla="*/ 28757 w 28757"/>
                  <a:gd name="T33" fmla="*/ 5312 h 19029"/>
                  <a:gd name="T34" fmla="*/ 26933 w 28757"/>
                  <a:gd name="T35" fmla="*/ 2899 h 19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757" h="19029">
                    <a:moveTo>
                      <a:pt x="26933" y="2899"/>
                    </a:moveTo>
                    <a:lnTo>
                      <a:pt x="18731" y="6720"/>
                    </a:lnTo>
                    <a:lnTo>
                      <a:pt x="26306" y="1975"/>
                    </a:lnTo>
                    <a:lnTo>
                      <a:pt x="24976" y="0"/>
                    </a:lnTo>
                    <a:cubicBezTo>
                      <a:pt x="24805" y="102"/>
                      <a:pt x="21522" y="1998"/>
                      <a:pt x="18880" y="2642"/>
                    </a:cubicBezTo>
                    <a:cubicBezTo>
                      <a:pt x="16252" y="3292"/>
                      <a:pt x="14421" y="4087"/>
                      <a:pt x="11163" y="3813"/>
                    </a:cubicBezTo>
                    <a:cubicBezTo>
                      <a:pt x="5144" y="3325"/>
                      <a:pt x="1625" y="408"/>
                      <a:pt x="1440" y="255"/>
                    </a:cubicBezTo>
                    <a:lnTo>
                      <a:pt x="0" y="3560"/>
                    </a:lnTo>
                    <a:cubicBezTo>
                      <a:pt x="207" y="3573"/>
                      <a:pt x="4100" y="3828"/>
                      <a:pt x="7892" y="4730"/>
                    </a:cubicBezTo>
                    <a:cubicBezTo>
                      <a:pt x="11120" y="5501"/>
                      <a:pt x="12735" y="6777"/>
                      <a:pt x="13240" y="7701"/>
                    </a:cubicBezTo>
                    <a:cubicBezTo>
                      <a:pt x="13364" y="7931"/>
                      <a:pt x="13424" y="8139"/>
                      <a:pt x="13420" y="8312"/>
                    </a:cubicBezTo>
                    <a:cubicBezTo>
                      <a:pt x="13395" y="9647"/>
                      <a:pt x="11988" y="10932"/>
                      <a:pt x="9265" y="12553"/>
                    </a:cubicBezTo>
                    <a:cubicBezTo>
                      <a:pt x="5900" y="14559"/>
                      <a:pt x="1413" y="16401"/>
                      <a:pt x="1177" y="16498"/>
                    </a:cubicBezTo>
                    <a:lnTo>
                      <a:pt x="3147" y="19029"/>
                    </a:lnTo>
                    <a:cubicBezTo>
                      <a:pt x="3472" y="18829"/>
                      <a:pt x="9685" y="15037"/>
                      <a:pt x="11935" y="13677"/>
                    </a:cubicBezTo>
                    <a:cubicBezTo>
                      <a:pt x="14266" y="12282"/>
                      <a:pt x="17018" y="11121"/>
                      <a:pt x="20037" y="9369"/>
                    </a:cubicBezTo>
                    <a:cubicBezTo>
                      <a:pt x="23353" y="7437"/>
                      <a:pt x="28484" y="5418"/>
                      <a:pt x="28757" y="5312"/>
                    </a:cubicBezTo>
                    <a:lnTo>
                      <a:pt x="26933" y="28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3" name="Freeform 236"/>
              <p:cNvSpPr>
                <a:spLocks/>
              </p:cNvSpPr>
              <p:nvPr/>
            </p:nvSpPr>
            <p:spPr bwMode="auto">
              <a:xfrm>
                <a:off x="6918325" y="1763713"/>
                <a:ext cx="26987" cy="28575"/>
              </a:xfrm>
              <a:custGeom>
                <a:avLst/>
                <a:gdLst>
                  <a:gd name="T0" fmla="*/ 2729 w 3164"/>
                  <a:gd name="T1" fmla="*/ 2606 h 3323"/>
                  <a:gd name="T2" fmla="*/ 2881 w 3164"/>
                  <a:gd name="T3" fmla="*/ 947 h 3323"/>
                  <a:gd name="T4" fmla="*/ 2524 w 3164"/>
                  <a:gd name="T5" fmla="*/ 514 h 3323"/>
                  <a:gd name="T6" fmla="*/ 437 w 3164"/>
                  <a:gd name="T7" fmla="*/ 727 h 3323"/>
                  <a:gd name="T8" fmla="*/ 281 w 3164"/>
                  <a:gd name="T9" fmla="*/ 2370 h 3323"/>
                  <a:gd name="T10" fmla="*/ 644 w 3164"/>
                  <a:gd name="T11" fmla="*/ 2805 h 3323"/>
                  <a:gd name="T12" fmla="*/ 2729 w 3164"/>
                  <a:gd name="T13" fmla="*/ 2606 h 3323"/>
                </a:gdLst>
                <a:ahLst/>
                <a:cxnLst>
                  <a:cxn ang="0">
                    <a:pos x="T0" y="T1"/>
                  </a:cxn>
                  <a:cxn ang="0">
                    <a:pos x="T2" y="T3"/>
                  </a:cxn>
                  <a:cxn ang="0">
                    <a:pos x="T4" y="T5"/>
                  </a:cxn>
                  <a:cxn ang="0">
                    <a:pos x="T6" y="T7"/>
                  </a:cxn>
                  <a:cxn ang="0">
                    <a:pos x="T8" y="T9"/>
                  </a:cxn>
                  <a:cxn ang="0">
                    <a:pos x="T10" y="T11"/>
                  </a:cxn>
                  <a:cxn ang="0">
                    <a:pos x="T12" y="T13"/>
                  </a:cxn>
                </a:cxnLst>
                <a:rect l="0" t="0" r="r" b="b"/>
                <a:pathLst>
                  <a:path w="3164" h="3323">
                    <a:moveTo>
                      <a:pt x="2729" y="2606"/>
                    </a:moveTo>
                    <a:cubicBezTo>
                      <a:pt x="3124" y="2122"/>
                      <a:pt x="3164" y="1461"/>
                      <a:pt x="2881" y="947"/>
                    </a:cubicBezTo>
                    <a:cubicBezTo>
                      <a:pt x="2793" y="785"/>
                      <a:pt x="2673" y="639"/>
                      <a:pt x="2524" y="514"/>
                    </a:cubicBezTo>
                    <a:cubicBezTo>
                      <a:pt x="1889" y="0"/>
                      <a:pt x="955" y="91"/>
                      <a:pt x="437" y="727"/>
                    </a:cubicBezTo>
                    <a:cubicBezTo>
                      <a:pt x="42" y="1205"/>
                      <a:pt x="0" y="1858"/>
                      <a:pt x="281" y="2370"/>
                    </a:cubicBezTo>
                    <a:cubicBezTo>
                      <a:pt x="369" y="2534"/>
                      <a:pt x="491" y="2681"/>
                      <a:pt x="644" y="2805"/>
                    </a:cubicBezTo>
                    <a:cubicBezTo>
                      <a:pt x="1280" y="3323"/>
                      <a:pt x="2209" y="3233"/>
                      <a:pt x="2729" y="2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4" name="Freeform 237"/>
              <p:cNvSpPr>
                <a:spLocks/>
              </p:cNvSpPr>
              <p:nvPr/>
            </p:nvSpPr>
            <p:spPr bwMode="auto">
              <a:xfrm>
                <a:off x="6877050" y="1720850"/>
                <a:ext cx="165100" cy="103187"/>
              </a:xfrm>
              <a:custGeom>
                <a:avLst/>
                <a:gdLst>
                  <a:gd name="T0" fmla="*/ 19098 w 19098"/>
                  <a:gd name="T1" fmla="*/ 7943 h 11982"/>
                  <a:gd name="T2" fmla="*/ 18393 w 19098"/>
                  <a:gd name="T3" fmla="*/ 6126 h 11982"/>
                  <a:gd name="T4" fmla="*/ 12622 w 19098"/>
                  <a:gd name="T5" fmla="*/ 7061 h 11982"/>
                  <a:gd name="T6" fmla="*/ 18170 w 19098"/>
                  <a:gd name="T7" fmla="*/ 5442 h 11982"/>
                  <a:gd name="T8" fmla="*/ 17687 w 19098"/>
                  <a:gd name="T9" fmla="*/ 3977 h 11982"/>
                  <a:gd name="T10" fmla="*/ 13435 w 19098"/>
                  <a:gd name="T11" fmla="*/ 4554 h 11982"/>
                  <a:gd name="T12" fmla="*/ 8435 w 19098"/>
                  <a:gd name="T13" fmla="*/ 3923 h 11982"/>
                  <a:gd name="T14" fmla="*/ 3014 w 19098"/>
                  <a:gd name="T15" fmla="*/ 0 h 11982"/>
                  <a:gd name="T16" fmla="*/ 1539 w 19098"/>
                  <a:gd name="T17" fmla="*/ 1802 h 11982"/>
                  <a:gd name="T18" fmla="*/ 6237 w 19098"/>
                  <a:gd name="T19" fmla="*/ 3916 h 11982"/>
                  <a:gd name="T20" fmla="*/ 8843 w 19098"/>
                  <a:gd name="T21" fmla="*/ 6211 h 11982"/>
                  <a:gd name="T22" fmla="*/ 9046 w 19098"/>
                  <a:gd name="T23" fmla="*/ 7120 h 11982"/>
                  <a:gd name="T24" fmla="*/ 5716 w 19098"/>
                  <a:gd name="T25" fmla="*/ 9024 h 11982"/>
                  <a:gd name="T26" fmla="*/ 0 w 19098"/>
                  <a:gd name="T27" fmla="*/ 10064 h 11982"/>
                  <a:gd name="T28" fmla="*/ 779 w 19098"/>
                  <a:gd name="T29" fmla="*/ 11982 h 11982"/>
                  <a:gd name="T30" fmla="*/ 7182 w 19098"/>
                  <a:gd name="T31" fmla="*/ 10190 h 11982"/>
                  <a:gd name="T32" fmla="*/ 12978 w 19098"/>
                  <a:gd name="T33" fmla="*/ 8939 h 11982"/>
                  <a:gd name="T34" fmla="*/ 19098 w 19098"/>
                  <a:gd name="T35" fmla="*/ 7943 h 1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98" h="11982">
                    <a:moveTo>
                      <a:pt x="19098" y="7943"/>
                    </a:moveTo>
                    <a:lnTo>
                      <a:pt x="18393" y="6126"/>
                    </a:lnTo>
                    <a:lnTo>
                      <a:pt x="12622" y="7061"/>
                    </a:lnTo>
                    <a:lnTo>
                      <a:pt x="18170" y="5442"/>
                    </a:lnTo>
                    <a:lnTo>
                      <a:pt x="17687" y="3977"/>
                    </a:lnTo>
                    <a:cubicBezTo>
                      <a:pt x="17561" y="4009"/>
                      <a:pt x="15189" y="4619"/>
                      <a:pt x="13435" y="4554"/>
                    </a:cubicBezTo>
                    <a:cubicBezTo>
                      <a:pt x="11681" y="4489"/>
                      <a:pt x="10412" y="4667"/>
                      <a:pt x="8435" y="3923"/>
                    </a:cubicBezTo>
                    <a:cubicBezTo>
                      <a:pt x="4770" y="2561"/>
                      <a:pt x="3104" y="127"/>
                      <a:pt x="3014" y="0"/>
                    </a:cubicBezTo>
                    <a:lnTo>
                      <a:pt x="1539" y="1802"/>
                    </a:lnTo>
                    <a:cubicBezTo>
                      <a:pt x="1665" y="1847"/>
                      <a:pt x="4042" y="2690"/>
                      <a:pt x="6237" y="3916"/>
                    </a:cubicBezTo>
                    <a:cubicBezTo>
                      <a:pt x="7698" y="4735"/>
                      <a:pt x="8492" y="5569"/>
                      <a:pt x="8843" y="6211"/>
                    </a:cubicBezTo>
                    <a:cubicBezTo>
                      <a:pt x="9055" y="6596"/>
                      <a:pt x="9105" y="6915"/>
                      <a:pt x="9046" y="7120"/>
                    </a:cubicBezTo>
                    <a:cubicBezTo>
                      <a:pt x="8798" y="7943"/>
                      <a:pt x="7698" y="8497"/>
                      <a:pt x="5716" y="9024"/>
                    </a:cubicBezTo>
                    <a:cubicBezTo>
                      <a:pt x="3271" y="9690"/>
                      <a:pt x="164" y="10044"/>
                      <a:pt x="0" y="10064"/>
                    </a:cubicBezTo>
                    <a:lnTo>
                      <a:pt x="779" y="11982"/>
                    </a:lnTo>
                    <a:cubicBezTo>
                      <a:pt x="1019" y="11915"/>
                      <a:pt x="5541" y="10641"/>
                      <a:pt x="7182" y="10190"/>
                    </a:cubicBezTo>
                    <a:cubicBezTo>
                      <a:pt x="8879" y="9737"/>
                      <a:pt x="10784" y="9496"/>
                      <a:pt x="12978" y="8939"/>
                    </a:cubicBezTo>
                    <a:cubicBezTo>
                      <a:pt x="15372" y="8319"/>
                      <a:pt x="18913" y="7963"/>
                      <a:pt x="19098" y="7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5" name="Freeform 238"/>
              <p:cNvSpPr>
                <a:spLocks/>
              </p:cNvSpPr>
              <p:nvPr/>
            </p:nvSpPr>
            <p:spPr bwMode="auto">
              <a:xfrm>
                <a:off x="7340600" y="1408113"/>
                <a:ext cx="53975" cy="55562"/>
              </a:xfrm>
              <a:custGeom>
                <a:avLst/>
                <a:gdLst>
                  <a:gd name="T0" fmla="*/ 4498 w 6339"/>
                  <a:gd name="T1" fmla="*/ 5600 h 6333"/>
                  <a:gd name="T2" fmla="*/ 5605 w 6339"/>
                  <a:gd name="T3" fmla="*/ 1838 h 6333"/>
                  <a:gd name="T4" fmla="*/ 1840 w 6339"/>
                  <a:gd name="T5" fmla="*/ 735 h 6333"/>
                  <a:gd name="T6" fmla="*/ 737 w 6339"/>
                  <a:gd name="T7" fmla="*/ 4500 h 6333"/>
                  <a:gd name="T8" fmla="*/ 4498 w 6339"/>
                  <a:gd name="T9" fmla="*/ 5600 h 6333"/>
                </a:gdLst>
                <a:ahLst/>
                <a:cxnLst>
                  <a:cxn ang="0">
                    <a:pos x="T0" y="T1"/>
                  </a:cxn>
                  <a:cxn ang="0">
                    <a:pos x="T2" y="T3"/>
                  </a:cxn>
                  <a:cxn ang="0">
                    <a:pos x="T4" y="T5"/>
                  </a:cxn>
                  <a:cxn ang="0">
                    <a:pos x="T6" y="T7"/>
                  </a:cxn>
                  <a:cxn ang="0">
                    <a:pos x="T8" y="T9"/>
                  </a:cxn>
                </a:cxnLst>
                <a:rect l="0" t="0" r="r" b="b"/>
                <a:pathLst>
                  <a:path w="6339" h="6333">
                    <a:moveTo>
                      <a:pt x="4498" y="5600"/>
                    </a:moveTo>
                    <a:cubicBezTo>
                      <a:pt x="5844" y="4865"/>
                      <a:pt x="6339" y="3184"/>
                      <a:pt x="5605" y="1838"/>
                    </a:cubicBezTo>
                    <a:cubicBezTo>
                      <a:pt x="4868" y="494"/>
                      <a:pt x="3186" y="0"/>
                      <a:pt x="1840" y="735"/>
                    </a:cubicBezTo>
                    <a:cubicBezTo>
                      <a:pt x="501" y="1468"/>
                      <a:pt x="0" y="3152"/>
                      <a:pt x="737" y="4500"/>
                    </a:cubicBezTo>
                    <a:cubicBezTo>
                      <a:pt x="1470" y="5844"/>
                      <a:pt x="3159" y="6333"/>
                      <a:pt x="4498" y="5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6" name="Freeform 239"/>
              <p:cNvSpPr>
                <a:spLocks/>
              </p:cNvSpPr>
              <p:nvPr/>
            </p:nvSpPr>
            <p:spPr bwMode="auto">
              <a:xfrm>
                <a:off x="7177088" y="1565275"/>
                <a:ext cx="28575" cy="28575"/>
              </a:xfrm>
              <a:custGeom>
                <a:avLst/>
                <a:gdLst>
                  <a:gd name="T0" fmla="*/ 2884 w 3204"/>
                  <a:gd name="T1" fmla="*/ 933 h 3258"/>
                  <a:gd name="T2" fmla="*/ 2704 w 3204"/>
                  <a:gd name="T3" fmla="*/ 677 h 3258"/>
                  <a:gd name="T4" fmla="*/ 645 w 3204"/>
                  <a:gd name="T5" fmla="*/ 530 h 3258"/>
                  <a:gd name="T6" fmla="*/ 321 w 3204"/>
                  <a:gd name="T7" fmla="*/ 2324 h 3258"/>
                  <a:gd name="T8" fmla="*/ 501 w 3204"/>
                  <a:gd name="T9" fmla="*/ 2582 h 3258"/>
                  <a:gd name="T10" fmla="*/ 2555 w 3204"/>
                  <a:gd name="T11" fmla="*/ 2732 h 3258"/>
                  <a:gd name="T12" fmla="*/ 2884 w 3204"/>
                  <a:gd name="T13" fmla="*/ 933 h 3258"/>
                </a:gdLst>
                <a:ahLst/>
                <a:cxnLst>
                  <a:cxn ang="0">
                    <a:pos x="T0" y="T1"/>
                  </a:cxn>
                  <a:cxn ang="0">
                    <a:pos x="T2" y="T3"/>
                  </a:cxn>
                  <a:cxn ang="0">
                    <a:pos x="T4" y="T5"/>
                  </a:cxn>
                  <a:cxn ang="0">
                    <a:pos x="T6" y="T7"/>
                  </a:cxn>
                  <a:cxn ang="0">
                    <a:pos x="T8" y="T9"/>
                  </a:cxn>
                  <a:cxn ang="0">
                    <a:pos x="T10" y="T11"/>
                  </a:cxn>
                  <a:cxn ang="0">
                    <a:pos x="T12" y="T13"/>
                  </a:cxn>
                </a:cxnLst>
                <a:rect l="0" t="0" r="r" b="b"/>
                <a:pathLst>
                  <a:path w="3204" h="3258">
                    <a:moveTo>
                      <a:pt x="2884" y="933"/>
                    </a:moveTo>
                    <a:cubicBezTo>
                      <a:pt x="2834" y="845"/>
                      <a:pt x="2774" y="758"/>
                      <a:pt x="2704" y="677"/>
                    </a:cubicBezTo>
                    <a:cubicBezTo>
                      <a:pt x="2176" y="66"/>
                      <a:pt x="1258" y="0"/>
                      <a:pt x="645" y="530"/>
                    </a:cubicBezTo>
                    <a:cubicBezTo>
                      <a:pt x="120" y="986"/>
                      <a:pt x="0" y="1738"/>
                      <a:pt x="321" y="2324"/>
                    </a:cubicBezTo>
                    <a:cubicBezTo>
                      <a:pt x="370" y="2413"/>
                      <a:pt x="429" y="2500"/>
                      <a:pt x="501" y="2582"/>
                    </a:cubicBezTo>
                    <a:cubicBezTo>
                      <a:pt x="1028" y="3192"/>
                      <a:pt x="1948" y="3258"/>
                      <a:pt x="2555" y="2732"/>
                    </a:cubicBezTo>
                    <a:cubicBezTo>
                      <a:pt x="3084" y="2272"/>
                      <a:pt x="3204" y="1520"/>
                      <a:pt x="2884" y="9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7" name="Freeform 240"/>
              <p:cNvSpPr>
                <a:spLocks/>
              </p:cNvSpPr>
              <p:nvPr/>
            </p:nvSpPr>
            <p:spPr bwMode="auto">
              <a:xfrm>
                <a:off x="7137400" y="1535113"/>
                <a:ext cx="153987" cy="100012"/>
              </a:xfrm>
              <a:custGeom>
                <a:avLst/>
                <a:gdLst>
                  <a:gd name="T0" fmla="*/ 13348 w 17890"/>
                  <a:gd name="T1" fmla="*/ 7000 h 11757"/>
                  <a:gd name="T2" fmla="*/ 17890 w 17890"/>
                  <a:gd name="T3" fmla="*/ 7518 h 11757"/>
                  <a:gd name="T4" fmla="*/ 17789 w 17890"/>
                  <a:gd name="T5" fmla="*/ 6143 h 11757"/>
                  <a:gd name="T6" fmla="*/ 12491 w 17890"/>
                  <a:gd name="T7" fmla="*/ 4559 h 11757"/>
                  <a:gd name="T8" fmla="*/ 17829 w 17890"/>
                  <a:gd name="T9" fmla="*/ 5469 h 11757"/>
                  <a:gd name="T10" fmla="*/ 17839 w 17890"/>
                  <a:gd name="T11" fmla="*/ 4110 h 11757"/>
                  <a:gd name="T12" fmla="*/ 12780 w 17890"/>
                  <a:gd name="T13" fmla="*/ 2712 h 11757"/>
                  <a:gd name="T14" fmla="*/ 7056 w 17890"/>
                  <a:gd name="T15" fmla="*/ 1630 h 11757"/>
                  <a:gd name="T16" fmla="*/ 59 w 17890"/>
                  <a:gd name="T17" fmla="*/ 0 h 11757"/>
                  <a:gd name="T18" fmla="*/ 0 w 17890"/>
                  <a:gd name="T19" fmla="*/ 1955 h 11757"/>
                  <a:gd name="T20" fmla="*/ 5652 w 17890"/>
                  <a:gd name="T21" fmla="*/ 2816 h 11757"/>
                  <a:gd name="T22" fmla="*/ 8880 w 17890"/>
                  <a:gd name="T23" fmla="*/ 4398 h 11757"/>
                  <a:gd name="T24" fmla="*/ 8968 w 17890"/>
                  <a:gd name="T25" fmla="*/ 4597 h 11757"/>
                  <a:gd name="T26" fmla="*/ 6294 w 17890"/>
                  <a:gd name="T27" fmla="*/ 7816 h 11757"/>
                  <a:gd name="T28" fmla="*/ 1733 w 17890"/>
                  <a:gd name="T29" fmla="*/ 10019 h 11757"/>
                  <a:gd name="T30" fmla="*/ 3230 w 17890"/>
                  <a:gd name="T31" fmla="*/ 11757 h 11757"/>
                  <a:gd name="T32" fmla="*/ 8451 w 17890"/>
                  <a:gd name="T33" fmla="*/ 7755 h 11757"/>
                  <a:gd name="T34" fmla="*/ 13348 w 17890"/>
                  <a:gd name="T35" fmla="*/ 7000 h 1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90" h="11757">
                    <a:moveTo>
                      <a:pt x="13348" y="7000"/>
                    </a:moveTo>
                    <a:cubicBezTo>
                      <a:pt x="15073" y="6892"/>
                      <a:pt x="17749" y="7485"/>
                      <a:pt x="17890" y="7518"/>
                    </a:cubicBezTo>
                    <a:lnTo>
                      <a:pt x="17789" y="6143"/>
                    </a:lnTo>
                    <a:lnTo>
                      <a:pt x="12491" y="4559"/>
                    </a:lnTo>
                    <a:lnTo>
                      <a:pt x="17829" y="5469"/>
                    </a:lnTo>
                    <a:lnTo>
                      <a:pt x="17839" y="4110"/>
                    </a:lnTo>
                    <a:cubicBezTo>
                      <a:pt x="17703" y="4065"/>
                      <a:pt x="15158" y="3251"/>
                      <a:pt x="12780" y="2712"/>
                    </a:cubicBezTo>
                    <a:cubicBezTo>
                      <a:pt x="10620" y="2210"/>
                      <a:pt x="8736" y="2029"/>
                      <a:pt x="7056" y="1630"/>
                    </a:cubicBezTo>
                    <a:cubicBezTo>
                      <a:pt x="5439" y="1233"/>
                      <a:pt x="329" y="61"/>
                      <a:pt x="59" y="0"/>
                    </a:cubicBezTo>
                    <a:lnTo>
                      <a:pt x="0" y="1955"/>
                    </a:lnTo>
                    <a:cubicBezTo>
                      <a:pt x="164" y="1968"/>
                      <a:pt x="3232" y="2232"/>
                      <a:pt x="5652" y="2816"/>
                    </a:cubicBezTo>
                    <a:cubicBezTo>
                      <a:pt x="7442" y="3246"/>
                      <a:pt x="8503" y="3711"/>
                      <a:pt x="8880" y="4398"/>
                    </a:cubicBezTo>
                    <a:cubicBezTo>
                      <a:pt x="8914" y="4464"/>
                      <a:pt x="8945" y="4529"/>
                      <a:pt x="8968" y="4597"/>
                    </a:cubicBezTo>
                    <a:cubicBezTo>
                      <a:pt x="9137" y="5127"/>
                      <a:pt x="8558" y="6466"/>
                      <a:pt x="6294" y="7816"/>
                    </a:cubicBezTo>
                    <a:cubicBezTo>
                      <a:pt x="4166" y="9081"/>
                      <a:pt x="1855" y="9973"/>
                      <a:pt x="1733" y="10019"/>
                    </a:cubicBezTo>
                    <a:lnTo>
                      <a:pt x="3230" y="11757"/>
                    </a:lnTo>
                    <a:cubicBezTo>
                      <a:pt x="3312" y="11628"/>
                      <a:pt x="4898" y="9193"/>
                      <a:pt x="8451" y="7755"/>
                    </a:cubicBezTo>
                    <a:cubicBezTo>
                      <a:pt x="10374" y="6969"/>
                      <a:pt x="11635" y="7110"/>
                      <a:pt x="13348" y="70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8" name="Freeform 241"/>
              <p:cNvSpPr>
                <a:spLocks/>
              </p:cNvSpPr>
              <p:nvPr/>
            </p:nvSpPr>
            <p:spPr bwMode="auto">
              <a:xfrm>
                <a:off x="7273925" y="1346200"/>
                <a:ext cx="195262" cy="282575"/>
              </a:xfrm>
              <a:custGeom>
                <a:avLst/>
                <a:gdLst>
                  <a:gd name="T0" fmla="*/ 5345 w 22808"/>
                  <a:gd name="T1" fmla="*/ 13416 h 32691"/>
                  <a:gd name="T2" fmla="*/ 4757 w 22808"/>
                  <a:gd name="T3" fmla="*/ 22840 h 32691"/>
                  <a:gd name="T4" fmla="*/ 1957 w 22808"/>
                  <a:gd name="T5" fmla="*/ 31070 h 32691"/>
                  <a:gd name="T6" fmla="*/ 4554 w 22808"/>
                  <a:gd name="T7" fmla="*/ 31433 h 32691"/>
                  <a:gd name="T8" fmla="*/ 9649 w 22808"/>
                  <a:gd name="T9" fmla="*/ 22211 h 32691"/>
                  <a:gd name="T10" fmla="*/ 5785 w 22808"/>
                  <a:gd name="T11" fmla="*/ 31783 h 32691"/>
                  <a:gd name="T12" fmla="*/ 9072 w 22808"/>
                  <a:gd name="T13" fmla="*/ 32691 h 32691"/>
                  <a:gd name="T14" fmla="*/ 12977 w 22808"/>
                  <a:gd name="T15" fmla="*/ 23505 h 32691"/>
                  <a:gd name="T16" fmla="*/ 17303 w 22808"/>
                  <a:gd name="T17" fmla="*/ 13292 h 32691"/>
                  <a:gd name="T18" fmla="*/ 22808 w 22808"/>
                  <a:gd name="T19" fmla="*/ 2135 h 32691"/>
                  <a:gd name="T20" fmla="*/ 19546 w 22808"/>
                  <a:gd name="T21" fmla="*/ 43 h 32691"/>
                  <a:gd name="T22" fmla="*/ 15666 w 22808"/>
                  <a:gd name="T23" fmla="*/ 10190 h 32691"/>
                  <a:gd name="T24" fmla="*/ 10999 w 22808"/>
                  <a:gd name="T25" fmla="*/ 15648 h 32691"/>
                  <a:gd name="T26" fmla="*/ 7343 w 22808"/>
                  <a:gd name="T27" fmla="*/ 12320 h 32691"/>
                  <a:gd name="T28" fmla="*/ 6083 w 22808"/>
                  <a:gd name="T29" fmla="*/ 9379 h 32691"/>
                  <a:gd name="T30" fmla="*/ 3831 w 22808"/>
                  <a:gd name="T31" fmla="*/ 0 h 32691"/>
                  <a:gd name="T32" fmla="*/ 0 w 22808"/>
                  <a:gd name="T33" fmla="*/ 2093 h 32691"/>
                  <a:gd name="T34" fmla="*/ 2766 w 22808"/>
                  <a:gd name="T35" fmla="*/ 6026 h 32691"/>
                  <a:gd name="T36" fmla="*/ 5345 w 22808"/>
                  <a:gd name="T37" fmla="*/ 13416 h 3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08" h="32691">
                    <a:moveTo>
                      <a:pt x="5345" y="13416"/>
                    </a:moveTo>
                    <a:cubicBezTo>
                      <a:pt x="6010" y="17307"/>
                      <a:pt x="5247" y="19602"/>
                      <a:pt x="4757" y="22840"/>
                    </a:cubicBezTo>
                    <a:cubicBezTo>
                      <a:pt x="4257" y="26079"/>
                      <a:pt x="2074" y="30818"/>
                      <a:pt x="1957" y="31070"/>
                    </a:cubicBezTo>
                    <a:lnTo>
                      <a:pt x="4554" y="31433"/>
                    </a:lnTo>
                    <a:lnTo>
                      <a:pt x="9649" y="22211"/>
                    </a:lnTo>
                    <a:lnTo>
                      <a:pt x="5785" y="31783"/>
                    </a:lnTo>
                    <a:lnTo>
                      <a:pt x="9072" y="32691"/>
                    </a:lnTo>
                    <a:cubicBezTo>
                      <a:pt x="9169" y="32443"/>
                      <a:pt x="11008" y="27713"/>
                      <a:pt x="12977" y="23505"/>
                    </a:cubicBezTo>
                    <a:cubicBezTo>
                      <a:pt x="14771" y="19681"/>
                      <a:pt x="15869" y="16248"/>
                      <a:pt x="17303" y="13292"/>
                    </a:cubicBezTo>
                    <a:cubicBezTo>
                      <a:pt x="18689" y="10434"/>
                      <a:pt x="22601" y="2548"/>
                      <a:pt x="22808" y="2135"/>
                    </a:cubicBezTo>
                    <a:lnTo>
                      <a:pt x="19546" y="43"/>
                    </a:lnTo>
                    <a:cubicBezTo>
                      <a:pt x="19456" y="337"/>
                      <a:pt x="17726" y="5927"/>
                      <a:pt x="15666" y="10190"/>
                    </a:cubicBezTo>
                    <a:cubicBezTo>
                      <a:pt x="13996" y="13648"/>
                      <a:pt x="12598" y="15483"/>
                      <a:pt x="10999" y="15648"/>
                    </a:cubicBezTo>
                    <a:cubicBezTo>
                      <a:pt x="10201" y="15732"/>
                      <a:pt x="8711" y="14821"/>
                      <a:pt x="7343" y="12320"/>
                    </a:cubicBezTo>
                    <a:cubicBezTo>
                      <a:pt x="6901" y="11513"/>
                      <a:pt x="6473" y="10538"/>
                      <a:pt x="6083" y="9379"/>
                    </a:cubicBezTo>
                    <a:cubicBezTo>
                      <a:pt x="4588" y="4910"/>
                      <a:pt x="3869" y="244"/>
                      <a:pt x="3831" y="0"/>
                    </a:cubicBezTo>
                    <a:lnTo>
                      <a:pt x="0" y="2093"/>
                    </a:lnTo>
                    <a:cubicBezTo>
                      <a:pt x="70" y="2163"/>
                      <a:pt x="1371" y="3472"/>
                      <a:pt x="2766" y="6026"/>
                    </a:cubicBezTo>
                    <a:cubicBezTo>
                      <a:pt x="3785" y="7891"/>
                      <a:pt x="4818" y="10380"/>
                      <a:pt x="5345" y="13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49" name="Freeform 242"/>
              <p:cNvSpPr>
                <a:spLocks/>
              </p:cNvSpPr>
              <p:nvPr/>
            </p:nvSpPr>
            <p:spPr bwMode="auto">
              <a:xfrm>
                <a:off x="7485063" y="1536700"/>
                <a:ext cx="25400" cy="23812"/>
              </a:xfrm>
              <a:custGeom>
                <a:avLst/>
                <a:gdLst>
                  <a:gd name="T0" fmla="*/ 2540 w 2826"/>
                  <a:gd name="T1" fmla="*/ 773 h 2775"/>
                  <a:gd name="T2" fmla="*/ 1091 w 2826"/>
                  <a:gd name="T3" fmla="*/ 146 h 2775"/>
                  <a:gd name="T4" fmla="*/ 171 w 2826"/>
                  <a:gd name="T5" fmla="*/ 1710 h 2775"/>
                  <a:gd name="T6" fmla="*/ 286 w 2826"/>
                  <a:gd name="T7" fmla="*/ 1999 h 2775"/>
                  <a:gd name="T8" fmla="*/ 1735 w 2826"/>
                  <a:gd name="T9" fmla="*/ 2628 h 2775"/>
                  <a:gd name="T10" fmla="*/ 2655 w 2826"/>
                  <a:gd name="T11" fmla="*/ 1066 h 2775"/>
                  <a:gd name="T12" fmla="*/ 2540 w 2826"/>
                  <a:gd name="T13" fmla="*/ 773 h 2775"/>
                </a:gdLst>
                <a:ahLst/>
                <a:cxnLst>
                  <a:cxn ang="0">
                    <a:pos x="T0" y="T1"/>
                  </a:cxn>
                  <a:cxn ang="0">
                    <a:pos x="T2" y="T3"/>
                  </a:cxn>
                  <a:cxn ang="0">
                    <a:pos x="T4" y="T5"/>
                  </a:cxn>
                  <a:cxn ang="0">
                    <a:pos x="T6" y="T7"/>
                  </a:cxn>
                  <a:cxn ang="0">
                    <a:pos x="T8" y="T9"/>
                  </a:cxn>
                  <a:cxn ang="0">
                    <a:pos x="T10" y="T11"/>
                  </a:cxn>
                  <a:cxn ang="0">
                    <a:pos x="T12" y="T13"/>
                  </a:cxn>
                </a:cxnLst>
                <a:rect l="0" t="0" r="r" b="b"/>
                <a:pathLst>
                  <a:path w="2826" h="2775">
                    <a:moveTo>
                      <a:pt x="2540" y="773"/>
                    </a:moveTo>
                    <a:cubicBezTo>
                      <a:pt x="2265" y="272"/>
                      <a:pt x="1675" y="0"/>
                      <a:pt x="1091" y="146"/>
                    </a:cubicBezTo>
                    <a:cubicBezTo>
                      <a:pt x="410" y="324"/>
                      <a:pt x="0" y="1023"/>
                      <a:pt x="171" y="1710"/>
                    </a:cubicBezTo>
                    <a:cubicBezTo>
                      <a:pt x="198" y="1812"/>
                      <a:pt x="236" y="1909"/>
                      <a:pt x="286" y="1999"/>
                    </a:cubicBezTo>
                    <a:cubicBezTo>
                      <a:pt x="561" y="2502"/>
                      <a:pt x="1149" y="2775"/>
                      <a:pt x="1735" y="2628"/>
                    </a:cubicBezTo>
                    <a:cubicBezTo>
                      <a:pt x="2416" y="2452"/>
                      <a:pt x="2826" y="1755"/>
                      <a:pt x="2655" y="1066"/>
                    </a:cubicBezTo>
                    <a:cubicBezTo>
                      <a:pt x="2628" y="964"/>
                      <a:pt x="2588" y="865"/>
                      <a:pt x="2540"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0" name="Freeform 243"/>
              <p:cNvSpPr>
                <a:spLocks/>
              </p:cNvSpPr>
              <p:nvPr/>
            </p:nvSpPr>
            <p:spPr bwMode="auto">
              <a:xfrm>
                <a:off x="7418388" y="1484313"/>
                <a:ext cx="136525" cy="119062"/>
              </a:xfrm>
              <a:custGeom>
                <a:avLst/>
                <a:gdLst>
                  <a:gd name="T0" fmla="*/ 5106 w 15879"/>
                  <a:gd name="T1" fmla="*/ 3923 h 13767"/>
                  <a:gd name="T2" fmla="*/ 406 w 15879"/>
                  <a:gd name="T3" fmla="*/ 2227 h 13767"/>
                  <a:gd name="T4" fmla="*/ 0 w 15879"/>
                  <a:gd name="T5" fmla="*/ 3489 h 13767"/>
                  <a:gd name="T6" fmla="*/ 3253 w 15879"/>
                  <a:gd name="T7" fmla="*/ 5261 h 13767"/>
                  <a:gd name="T8" fmla="*/ 6424 w 15879"/>
                  <a:gd name="T9" fmla="*/ 8257 h 13767"/>
                  <a:gd name="T10" fmla="*/ 6878 w 15879"/>
                  <a:gd name="T11" fmla="*/ 9011 h 13767"/>
                  <a:gd name="T12" fmla="*/ 8190 w 15879"/>
                  <a:gd name="T13" fmla="*/ 13767 h 13767"/>
                  <a:gd name="T14" fmla="*/ 10147 w 15879"/>
                  <a:gd name="T15" fmla="*/ 13264 h 13767"/>
                  <a:gd name="T16" fmla="*/ 8708 w 15879"/>
                  <a:gd name="T17" fmla="*/ 10879 h 13767"/>
                  <a:gd name="T18" fmla="*/ 7953 w 15879"/>
                  <a:gd name="T19" fmla="*/ 9382 h 13767"/>
                  <a:gd name="T20" fmla="*/ 7633 w 15879"/>
                  <a:gd name="T21" fmla="*/ 5719 h 13767"/>
                  <a:gd name="T22" fmla="*/ 10929 w 15879"/>
                  <a:gd name="T23" fmla="*/ 6084 h 13767"/>
                  <a:gd name="T24" fmla="*/ 15435 w 15879"/>
                  <a:gd name="T25" fmla="*/ 8294 h 13767"/>
                  <a:gd name="T26" fmla="*/ 15879 w 15879"/>
                  <a:gd name="T27" fmla="*/ 6556 h 13767"/>
                  <a:gd name="T28" fmla="*/ 10503 w 15879"/>
                  <a:gd name="T29" fmla="*/ 4524 h 13767"/>
                  <a:gd name="T30" fmla="*/ 5820 w 15879"/>
                  <a:gd name="T31" fmla="*/ 2435 h 13767"/>
                  <a:gd name="T32" fmla="*/ 1041 w 15879"/>
                  <a:gd name="T33" fmla="*/ 0 h 13767"/>
                  <a:gd name="T34" fmla="*/ 601 w 15879"/>
                  <a:gd name="T35" fmla="*/ 1628 h 13767"/>
                  <a:gd name="T36" fmla="*/ 5106 w 15879"/>
                  <a:gd name="T37" fmla="*/ 3923 h 13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79" h="13767">
                    <a:moveTo>
                      <a:pt x="5106" y="3923"/>
                    </a:moveTo>
                    <a:lnTo>
                      <a:pt x="406" y="2227"/>
                    </a:lnTo>
                    <a:lnTo>
                      <a:pt x="0" y="3489"/>
                    </a:lnTo>
                    <a:cubicBezTo>
                      <a:pt x="104" y="3532"/>
                      <a:pt x="2063" y="4321"/>
                      <a:pt x="3253" y="5261"/>
                    </a:cubicBezTo>
                    <a:cubicBezTo>
                      <a:pt x="4447" y="6199"/>
                      <a:pt x="5424" y="6733"/>
                      <a:pt x="6424" y="8257"/>
                    </a:cubicBezTo>
                    <a:cubicBezTo>
                      <a:pt x="6592" y="8510"/>
                      <a:pt x="6742" y="8763"/>
                      <a:pt x="6878" y="9011"/>
                    </a:cubicBezTo>
                    <a:cubicBezTo>
                      <a:pt x="8258" y="11538"/>
                      <a:pt x="8194" y="13655"/>
                      <a:pt x="8190" y="13767"/>
                    </a:cubicBezTo>
                    <a:lnTo>
                      <a:pt x="10147" y="13264"/>
                    </a:lnTo>
                    <a:cubicBezTo>
                      <a:pt x="10113" y="13212"/>
                      <a:pt x="9441" y="12221"/>
                      <a:pt x="8708" y="10879"/>
                    </a:cubicBezTo>
                    <a:cubicBezTo>
                      <a:pt x="8449" y="10406"/>
                      <a:pt x="8187" y="9896"/>
                      <a:pt x="7953" y="9382"/>
                    </a:cubicBezTo>
                    <a:cubicBezTo>
                      <a:pt x="6988" y="7279"/>
                      <a:pt x="7236" y="6012"/>
                      <a:pt x="7633" y="5719"/>
                    </a:cubicBezTo>
                    <a:cubicBezTo>
                      <a:pt x="8228" y="5277"/>
                      <a:pt x="9270" y="5448"/>
                      <a:pt x="10929" y="6084"/>
                    </a:cubicBezTo>
                    <a:cubicBezTo>
                      <a:pt x="12964" y="6885"/>
                      <a:pt x="15313" y="8224"/>
                      <a:pt x="15435" y="8294"/>
                    </a:cubicBezTo>
                    <a:lnTo>
                      <a:pt x="15879" y="6556"/>
                    </a:lnTo>
                    <a:cubicBezTo>
                      <a:pt x="15679" y="6479"/>
                      <a:pt x="11873" y="5056"/>
                      <a:pt x="10503" y="4524"/>
                    </a:cubicBezTo>
                    <a:cubicBezTo>
                      <a:pt x="9089" y="3976"/>
                      <a:pt x="7635" y="3165"/>
                      <a:pt x="5820" y="2435"/>
                    </a:cubicBezTo>
                    <a:cubicBezTo>
                      <a:pt x="3836" y="1645"/>
                      <a:pt x="1183" y="85"/>
                      <a:pt x="1041" y="0"/>
                    </a:cubicBezTo>
                    <a:lnTo>
                      <a:pt x="601" y="1628"/>
                    </a:lnTo>
                    <a:lnTo>
                      <a:pt x="5106" y="39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1" name="Freeform 244"/>
              <p:cNvSpPr>
                <a:spLocks/>
              </p:cNvSpPr>
              <p:nvPr/>
            </p:nvSpPr>
            <p:spPr bwMode="auto">
              <a:xfrm>
                <a:off x="6870700" y="2128838"/>
                <a:ext cx="30162" cy="30162"/>
              </a:xfrm>
              <a:custGeom>
                <a:avLst/>
                <a:gdLst>
                  <a:gd name="T0" fmla="*/ 3183 w 3560"/>
                  <a:gd name="T1" fmla="*/ 1098 h 3568"/>
                  <a:gd name="T2" fmla="*/ 1096 w 3560"/>
                  <a:gd name="T3" fmla="*/ 381 h 3568"/>
                  <a:gd name="T4" fmla="*/ 377 w 3560"/>
                  <a:gd name="T5" fmla="*/ 2470 h 3568"/>
                  <a:gd name="T6" fmla="*/ 2467 w 3560"/>
                  <a:gd name="T7" fmla="*/ 3189 h 3568"/>
                  <a:gd name="T8" fmla="*/ 3183 w 3560"/>
                  <a:gd name="T9" fmla="*/ 1098 h 3568"/>
                </a:gdLst>
                <a:ahLst/>
                <a:cxnLst>
                  <a:cxn ang="0">
                    <a:pos x="T0" y="T1"/>
                  </a:cxn>
                  <a:cxn ang="0">
                    <a:pos x="T2" y="T3"/>
                  </a:cxn>
                  <a:cxn ang="0">
                    <a:pos x="T4" y="T5"/>
                  </a:cxn>
                  <a:cxn ang="0">
                    <a:pos x="T6" y="T7"/>
                  </a:cxn>
                  <a:cxn ang="0">
                    <a:pos x="T8" y="T9"/>
                  </a:cxn>
                </a:cxnLst>
                <a:rect l="0" t="0" r="r" b="b"/>
                <a:pathLst>
                  <a:path w="3560" h="3568">
                    <a:moveTo>
                      <a:pt x="3183" y="1098"/>
                    </a:moveTo>
                    <a:cubicBezTo>
                      <a:pt x="2803" y="324"/>
                      <a:pt x="1871" y="0"/>
                      <a:pt x="1096" y="381"/>
                    </a:cubicBezTo>
                    <a:cubicBezTo>
                      <a:pt x="320" y="760"/>
                      <a:pt x="0" y="1695"/>
                      <a:pt x="377" y="2470"/>
                    </a:cubicBezTo>
                    <a:cubicBezTo>
                      <a:pt x="756" y="3242"/>
                      <a:pt x="1691" y="3568"/>
                      <a:pt x="2467" y="3189"/>
                    </a:cubicBezTo>
                    <a:cubicBezTo>
                      <a:pt x="3242" y="2809"/>
                      <a:pt x="3560" y="1871"/>
                      <a:pt x="3183" y="1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2" name="Freeform 245"/>
              <p:cNvSpPr>
                <a:spLocks/>
              </p:cNvSpPr>
              <p:nvPr/>
            </p:nvSpPr>
            <p:spPr bwMode="auto">
              <a:xfrm>
                <a:off x="6834188" y="2084388"/>
                <a:ext cx="158750" cy="111125"/>
              </a:xfrm>
              <a:custGeom>
                <a:avLst/>
                <a:gdLst>
                  <a:gd name="T0" fmla="*/ 7585 w 18523"/>
                  <a:gd name="T1" fmla="*/ 10114 h 12828"/>
                  <a:gd name="T2" fmla="*/ 12870 w 18523"/>
                  <a:gd name="T3" fmla="*/ 10686 h 12828"/>
                  <a:gd name="T4" fmla="*/ 17428 w 18523"/>
                  <a:gd name="T5" fmla="*/ 12472 h 12828"/>
                  <a:gd name="T6" fmla="*/ 17700 w 18523"/>
                  <a:gd name="T7" fmla="*/ 11020 h 12828"/>
                  <a:gd name="T8" fmla="*/ 12642 w 18523"/>
                  <a:gd name="T9" fmla="*/ 7918 h 12828"/>
                  <a:gd name="T10" fmla="*/ 17928 w 18523"/>
                  <a:gd name="T11" fmla="*/ 10337 h 12828"/>
                  <a:gd name="T12" fmla="*/ 18523 w 18523"/>
                  <a:gd name="T13" fmla="*/ 8511 h 12828"/>
                  <a:gd name="T14" fmla="*/ 13456 w 18523"/>
                  <a:gd name="T15" fmla="*/ 6078 h 12828"/>
                  <a:gd name="T16" fmla="*/ 7822 w 18523"/>
                  <a:gd name="T17" fmla="*/ 3382 h 12828"/>
                  <a:gd name="T18" fmla="*/ 1686 w 18523"/>
                  <a:gd name="T19" fmla="*/ 0 h 12828"/>
                  <a:gd name="T20" fmla="*/ 426 w 18523"/>
                  <a:gd name="T21" fmla="*/ 1783 h 12828"/>
                  <a:gd name="T22" fmla="*/ 6036 w 18523"/>
                  <a:gd name="T23" fmla="*/ 4225 h 12828"/>
                  <a:gd name="T24" fmla="*/ 8985 w 18523"/>
                  <a:gd name="T25" fmla="*/ 6991 h 12828"/>
                  <a:gd name="T26" fmla="*/ 7019 w 18523"/>
                  <a:gd name="T27" fmla="*/ 8961 h 12828"/>
                  <a:gd name="T28" fmla="*/ 5333 w 18523"/>
                  <a:gd name="T29" fmla="*/ 9593 h 12828"/>
                  <a:gd name="T30" fmla="*/ 0 w 18523"/>
                  <a:gd name="T31" fmla="*/ 10621 h 12828"/>
                  <a:gd name="T32" fmla="*/ 1079 w 18523"/>
                  <a:gd name="T33" fmla="*/ 12828 h 12828"/>
                  <a:gd name="T34" fmla="*/ 3363 w 18523"/>
                  <a:gd name="T35" fmla="*/ 11376 h 12828"/>
                  <a:gd name="T36" fmla="*/ 7585 w 18523"/>
                  <a:gd name="T37" fmla="*/ 10114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23" h="12828">
                    <a:moveTo>
                      <a:pt x="7585" y="10114"/>
                    </a:moveTo>
                    <a:cubicBezTo>
                      <a:pt x="9790" y="9840"/>
                      <a:pt x="11062" y="10327"/>
                      <a:pt x="12870" y="10686"/>
                    </a:cubicBezTo>
                    <a:cubicBezTo>
                      <a:pt x="14680" y="11051"/>
                      <a:pt x="17290" y="12401"/>
                      <a:pt x="17428" y="12472"/>
                    </a:cubicBezTo>
                    <a:lnTo>
                      <a:pt x="17700" y="11020"/>
                    </a:lnTo>
                    <a:lnTo>
                      <a:pt x="12642" y="7918"/>
                    </a:lnTo>
                    <a:lnTo>
                      <a:pt x="17928" y="10337"/>
                    </a:lnTo>
                    <a:lnTo>
                      <a:pt x="18523" y="8511"/>
                    </a:lnTo>
                    <a:cubicBezTo>
                      <a:pt x="18386" y="8450"/>
                      <a:pt x="15771" y="7295"/>
                      <a:pt x="13456" y="6078"/>
                    </a:cubicBezTo>
                    <a:cubicBezTo>
                      <a:pt x="11350" y="4971"/>
                      <a:pt x="9448" y="4265"/>
                      <a:pt x="7822" y="3382"/>
                    </a:cubicBezTo>
                    <a:cubicBezTo>
                      <a:pt x="6249" y="2530"/>
                      <a:pt x="1915" y="126"/>
                      <a:pt x="1686" y="0"/>
                    </a:cubicBezTo>
                    <a:lnTo>
                      <a:pt x="426" y="1783"/>
                    </a:lnTo>
                    <a:cubicBezTo>
                      <a:pt x="588" y="1840"/>
                      <a:pt x="3690" y="2956"/>
                      <a:pt x="6036" y="4225"/>
                    </a:cubicBezTo>
                    <a:cubicBezTo>
                      <a:pt x="7939" y="5253"/>
                      <a:pt x="8933" y="6085"/>
                      <a:pt x="8985" y="6991"/>
                    </a:cubicBezTo>
                    <a:cubicBezTo>
                      <a:pt x="9014" y="7442"/>
                      <a:pt x="8462" y="8256"/>
                      <a:pt x="7019" y="8961"/>
                    </a:cubicBezTo>
                    <a:cubicBezTo>
                      <a:pt x="6553" y="9189"/>
                      <a:pt x="5996" y="9405"/>
                      <a:pt x="5333" y="9593"/>
                    </a:cubicBezTo>
                    <a:cubicBezTo>
                      <a:pt x="2781" y="10321"/>
                      <a:pt x="137" y="10605"/>
                      <a:pt x="0" y="10621"/>
                    </a:cubicBezTo>
                    <a:lnTo>
                      <a:pt x="1079" y="12828"/>
                    </a:lnTo>
                    <a:cubicBezTo>
                      <a:pt x="1120" y="12791"/>
                      <a:pt x="1889" y="12095"/>
                      <a:pt x="3363" y="11376"/>
                    </a:cubicBezTo>
                    <a:cubicBezTo>
                      <a:pt x="4436" y="10850"/>
                      <a:pt x="5863" y="10332"/>
                      <a:pt x="7585" y="10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3" name="Freeform 246"/>
              <p:cNvSpPr>
                <a:spLocks/>
              </p:cNvSpPr>
              <p:nvPr/>
            </p:nvSpPr>
            <p:spPr bwMode="auto">
              <a:xfrm>
                <a:off x="6945313" y="2066925"/>
                <a:ext cx="14287" cy="14287"/>
              </a:xfrm>
              <a:custGeom>
                <a:avLst/>
                <a:gdLst>
                  <a:gd name="T0" fmla="*/ 457 w 1547"/>
                  <a:gd name="T1" fmla="*/ 135 h 1569"/>
                  <a:gd name="T2" fmla="*/ 68 w 1547"/>
                  <a:gd name="T3" fmla="*/ 933 h 1569"/>
                  <a:gd name="T4" fmla="*/ 924 w 1547"/>
                  <a:gd name="T5" fmla="*/ 1492 h 1569"/>
                  <a:gd name="T6" fmla="*/ 1089 w 1547"/>
                  <a:gd name="T7" fmla="*/ 1434 h 1569"/>
                  <a:gd name="T8" fmla="*/ 1481 w 1547"/>
                  <a:gd name="T9" fmla="*/ 635 h 1569"/>
                  <a:gd name="T10" fmla="*/ 625 w 1547"/>
                  <a:gd name="T11" fmla="*/ 77 h 1569"/>
                  <a:gd name="T12" fmla="*/ 457 w 1547"/>
                  <a:gd name="T13" fmla="*/ 135 h 1569"/>
                </a:gdLst>
                <a:ahLst/>
                <a:cxnLst>
                  <a:cxn ang="0">
                    <a:pos x="T0" y="T1"/>
                  </a:cxn>
                  <a:cxn ang="0">
                    <a:pos x="T2" y="T3"/>
                  </a:cxn>
                  <a:cxn ang="0">
                    <a:pos x="T4" y="T5"/>
                  </a:cxn>
                  <a:cxn ang="0">
                    <a:pos x="T6" y="T7"/>
                  </a:cxn>
                  <a:cxn ang="0">
                    <a:pos x="T8" y="T9"/>
                  </a:cxn>
                  <a:cxn ang="0">
                    <a:pos x="T10" y="T11"/>
                  </a:cxn>
                  <a:cxn ang="0">
                    <a:pos x="T12" y="T13"/>
                  </a:cxn>
                </a:cxnLst>
                <a:rect l="0" t="0" r="r" b="b"/>
                <a:pathLst>
                  <a:path w="1547" h="1569">
                    <a:moveTo>
                      <a:pt x="457" y="135"/>
                    </a:moveTo>
                    <a:cubicBezTo>
                      <a:pt x="169" y="277"/>
                      <a:pt x="0" y="600"/>
                      <a:pt x="68" y="933"/>
                    </a:cubicBezTo>
                    <a:cubicBezTo>
                      <a:pt x="149" y="1321"/>
                      <a:pt x="532" y="1569"/>
                      <a:pt x="924" y="1492"/>
                    </a:cubicBezTo>
                    <a:cubicBezTo>
                      <a:pt x="981" y="1479"/>
                      <a:pt x="1037" y="1459"/>
                      <a:pt x="1089" y="1434"/>
                    </a:cubicBezTo>
                    <a:cubicBezTo>
                      <a:pt x="1380" y="1292"/>
                      <a:pt x="1547" y="969"/>
                      <a:pt x="1481" y="635"/>
                    </a:cubicBezTo>
                    <a:cubicBezTo>
                      <a:pt x="1398" y="246"/>
                      <a:pt x="1015" y="0"/>
                      <a:pt x="625" y="77"/>
                    </a:cubicBezTo>
                    <a:cubicBezTo>
                      <a:pt x="566" y="90"/>
                      <a:pt x="510" y="110"/>
                      <a:pt x="45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4" name="Freeform 247"/>
              <p:cNvSpPr>
                <a:spLocks/>
              </p:cNvSpPr>
              <p:nvPr/>
            </p:nvSpPr>
            <p:spPr bwMode="auto">
              <a:xfrm>
                <a:off x="6913563" y="2041525"/>
                <a:ext cx="68262" cy="76200"/>
              </a:xfrm>
              <a:custGeom>
                <a:avLst/>
                <a:gdLst>
                  <a:gd name="T0" fmla="*/ 2311 w 7927"/>
                  <a:gd name="T1" fmla="*/ 5992 h 8853"/>
                  <a:gd name="T2" fmla="*/ 1234 w 7927"/>
                  <a:gd name="T3" fmla="*/ 8593 h 8853"/>
                  <a:gd name="T4" fmla="*/ 1935 w 7927"/>
                  <a:gd name="T5" fmla="*/ 8853 h 8853"/>
                  <a:gd name="T6" fmla="*/ 3015 w 7927"/>
                  <a:gd name="T7" fmla="*/ 7070 h 8853"/>
                  <a:gd name="T8" fmla="*/ 4782 w 7927"/>
                  <a:gd name="T9" fmla="*/ 5363 h 8853"/>
                  <a:gd name="T10" fmla="*/ 5219 w 7927"/>
                  <a:gd name="T11" fmla="*/ 5128 h 8853"/>
                  <a:gd name="T12" fmla="*/ 7927 w 7927"/>
                  <a:gd name="T13" fmla="*/ 4509 h 8853"/>
                  <a:gd name="T14" fmla="*/ 7694 w 7927"/>
                  <a:gd name="T15" fmla="*/ 3397 h 8853"/>
                  <a:gd name="T16" fmla="*/ 6315 w 7927"/>
                  <a:gd name="T17" fmla="*/ 4144 h 8853"/>
                  <a:gd name="T18" fmla="*/ 5454 w 7927"/>
                  <a:gd name="T19" fmla="*/ 4533 h 8853"/>
                  <a:gd name="T20" fmla="*/ 3386 w 7927"/>
                  <a:gd name="T21" fmla="*/ 4617 h 8853"/>
                  <a:gd name="T22" fmla="*/ 3675 w 7927"/>
                  <a:gd name="T23" fmla="*/ 2773 h 8853"/>
                  <a:gd name="T24" fmla="*/ 5034 w 7927"/>
                  <a:gd name="T25" fmla="*/ 295 h 8853"/>
                  <a:gd name="T26" fmla="*/ 4069 w 7927"/>
                  <a:gd name="T27" fmla="*/ 0 h 8853"/>
                  <a:gd name="T28" fmla="*/ 2785 w 7927"/>
                  <a:gd name="T29" fmla="*/ 2973 h 8853"/>
                  <a:gd name="T30" fmla="*/ 1493 w 7927"/>
                  <a:gd name="T31" fmla="*/ 5554 h 8853"/>
                  <a:gd name="T32" fmla="*/ 0 w 7927"/>
                  <a:gd name="T33" fmla="*/ 8179 h 8853"/>
                  <a:gd name="T34" fmla="*/ 904 w 7927"/>
                  <a:gd name="T35" fmla="*/ 8469 h 8853"/>
                  <a:gd name="T36" fmla="*/ 2311 w 7927"/>
                  <a:gd name="T37" fmla="*/ 5992 h 8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27" h="8853">
                    <a:moveTo>
                      <a:pt x="2311" y="5992"/>
                    </a:moveTo>
                    <a:lnTo>
                      <a:pt x="1234" y="8593"/>
                    </a:lnTo>
                    <a:lnTo>
                      <a:pt x="1935" y="8853"/>
                    </a:lnTo>
                    <a:cubicBezTo>
                      <a:pt x="1960" y="8797"/>
                      <a:pt x="2455" y="7714"/>
                      <a:pt x="3015" y="7070"/>
                    </a:cubicBezTo>
                    <a:cubicBezTo>
                      <a:pt x="3573" y="6422"/>
                      <a:pt x="3898" y="5886"/>
                      <a:pt x="4782" y="5363"/>
                    </a:cubicBezTo>
                    <a:cubicBezTo>
                      <a:pt x="4928" y="5277"/>
                      <a:pt x="5075" y="5198"/>
                      <a:pt x="5219" y="5128"/>
                    </a:cubicBezTo>
                    <a:cubicBezTo>
                      <a:pt x="6675" y="4416"/>
                      <a:pt x="7864" y="4506"/>
                      <a:pt x="7927" y="4509"/>
                    </a:cubicBezTo>
                    <a:lnTo>
                      <a:pt x="7694" y="3397"/>
                    </a:lnTo>
                    <a:cubicBezTo>
                      <a:pt x="7665" y="3415"/>
                      <a:pt x="7090" y="3767"/>
                      <a:pt x="6315" y="4144"/>
                    </a:cubicBezTo>
                    <a:cubicBezTo>
                      <a:pt x="6044" y="4279"/>
                      <a:pt x="5749" y="4412"/>
                      <a:pt x="5454" y="4533"/>
                    </a:cubicBezTo>
                    <a:cubicBezTo>
                      <a:pt x="4247" y="5022"/>
                      <a:pt x="3540" y="4849"/>
                      <a:pt x="3386" y="4617"/>
                    </a:cubicBezTo>
                    <a:cubicBezTo>
                      <a:pt x="3152" y="4272"/>
                      <a:pt x="3276" y="3690"/>
                      <a:pt x="3675" y="2773"/>
                    </a:cubicBezTo>
                    <a:cubicBezTo>
                      <a:pt x="4178" y="1648"/>
                      <a:pt x="4992" y="361"/>
                      <a:pt x="5034" y="295"/>
                    </a:cubicBezTo>
                    <a:lnTo>
                      <a:pt x="4069" y="0"/>
                    </a:lnTo>
                    <a:cubicBezTo>
                      <a:pt x="4020" y="112"/>
                      <a:pt x="3121" y="2216"/>
                      <a:pt x="2785" y="2973"/>
                    </a:cubicBezTo>
                    <a:cubicBezTo>
                      <a:pt x="2442" y="3754"/>
                      <a:pt x="1948" y="4551"/>
                      <a:pt x="1493" y="5554"/>
                    </a:cubicBezTo>
                    <a:cubicBezTo>
                      <a:pt x="995" y="6650"/>
                      <a:pt x="50" y="8102"/>
                      <a:pt x="0" y="8179"/>
                    </a:cubicBezTo>
                    <a:lnTo>
                      <a:pt x="904" y="8469"/>
                    </a:lnTo>
                    <a:lnTo>
                      <a:pt x="2311" y="59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5" name="Freeform 248"/>
              <p:cNvSpPr>
                <a:spLocks/>
              </p:cNvSpPr>
              <p:nvPr/>
            </p:nvSpPr>
            <p:spPr bwMode="auto">
              <a:xfrm>
                <a:off x="6894513" y="1901825"/>
                <a:ext cx="39687" cy="39687"/>
              </a:xfrm>
              <a:custGeom>
                <a:avLst/>
                <a:gdLst>
                  <a:gd name="T0" fmla="*/ 506 w 4649"/>
                  <a:gd name="T1" fmla="*/ 3282 h 4570"/>
                  <a:gd name="T2" fmla="*/ 2954 w 4649"/>
                  <a:gd name="T3" fmla="*/ 4267 h 4570"/>
                  <a:gd name="T4" fmla="*/ 4300 w 4649"/>
                  <a:gd name="T5" fmla="*/ 1662 h 4570"/>
                  <a:gd name="T6" fmla="*/ 4142 w 4649"/>
                  <a:gd name="T7" fmla="*/ 1289 h 4570"/>
                  <a:gd name="T8" fmla="*/ 1702 w 4649"/>
                  <a:gd name="T9" fmla="*/ 305 h 4570"/>
                  <a:gd name="T10" fmla="*/ 347 w 4649"/>
                  <a:gd name="T11" fmla="*/ 2913 h 4570"/>
                  <a:gd name="T12" fmla="*/ 506 w 4649"/>
                  <a:gd name="T13" fmla="*/ 3282 h 4570"/>
                </a:gdLst>
                <a:ahLst/>
                <a:cxnLst>
                  <a:cxn ang="0">
                    <a:pos x="T0" y="T1"/>
                  </a:cxn>
                  <a:cxn ang="0">
                    <a:pos x="T2" y="T3"/>
                  </a:cxn>
                  <a:cxn ang="0">
                    <a:pos x="T4" y="T5"/>
                  </a:cxn>
                  <a:cxn ang="0">
                    <a:pos x="T6" y="T7"/>
                  </a:cxn>
                  <a:cxn ang="0">
                    <a:pos x="T8" y="T9"/>
                  </a:cxn>
                  <a:cxn ang="0">
                    <a:pos x="T10" y="T11"/>
                  </a:cxn>
                  <a:cxn ang="0">
                    <a:pos x="T12" y="T13"/>
                  </a:cxn>
                </a:cxnLst>
                <a:rect l="0" t="0" r="r" b="b"/>
                <a:pathLst>
                  <a:path w="4649" h="4570">
                    <a:moveTo>
                      <a:pt x="506" y="3282"/>
                    </a:moveTo>
                    <a:cubicBezTo>
                      <a:pt x="974" y="4137"/>
                      <a:pt x="1991" y="4570"/>
                      <a:pt x="2954" y="4267"/>
                    </a:cubicBezTo>
                    <a:cubicBezTo>
                      <a:pt x="4049" y="3920"/>
                      <a:pt x="4649" y="2755"/>
                      <a:pt x="4300" y="1662"/>
                    </a:cubicBezTo>
                    <a:cubicBezTo>
                      <a:pt x="4257" y="1529"/>
                      <a:pt x="4207" y="1405"/>
                      <a:pt x="4142" y="1289"/>
                    </a:cubicBezTo>
                    <a:cubicBezTo>
                      <a:pt x="3679" y="438"/>
                      <a:pt x="2663" y="0"/>
                      <a:pt x="1702" y="305"/>
                    </a:cubicBezTo>
                    <a:cubicBezTo>
                      <a:pt x="609" y="654"/>
                      <a:pt x="0" y="1821"/>
                      <a:pt x="347" y="2913"/>
                    </a:cubicBezTo>
                    <a:cubicBezTo>
                      <a:pt x="390" y="3043"/>
                      <a:pt x="444" y="3167"/>
                      <a:pt x="506" y="3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6" name="Freeform 249"/>
              <p:cNvSpPr>
                <a:spLocks/>
              </p:cNvSpPr>
              <p:nvPr/>
            </p:nvSpPr>
            <p:spPr bwMode="auto">
              <a:xfrm>
                <a:off x="7104063" y="1736725"/>
                <a:ext cx="101600" cy="101600"/>
              </a:xfrm>
              <a:custGeom>
                <a:avLst/>
                <a:gdLst>
                  <a:gd name="T0" fmla="*/ 8355 w 11766"/>
                  <a:gd name="T1" fmla="*/ 10393 h 11761"/>
                  <a:gd name="T2" fmla="*/ 10402 w 11766"/>
                  <a:gd name="T3" fmla="*/ 3406 h 11761"/>
                  <a:gd name="T4" fmla="*/ 3420 w 11766"/>
                  <a:gd name="T5" fmla="*/ 1359 h 11761"/>
                  <a:gd name="T6" fmla="*/ 1362 w 11766"/>
                  <a:gd name="T7" fmla="*/ 8345 h 11761"/>
                  <a:gd name="T8" fmla="*/ 8355 w 11766"/>
                  <a:gd name="T9" fmla="*/ 10393 h 11761"/>
                </a:gdLst>
                <a:ahLst/>
                <a:cxnLst>
                  <a:cxn ang="0">
                    <a:pos x="T0" y="T1"/>
                  </a:cxn>
                  <a:cxn ang="0">
                    <a:pos x="T2" y="T3"/>
                  </a:cxn>
                  <a:cxn ang="0">
                    <a:pos x="T4" y="T5"/>
                  </a:cxn>
                  <a:cxn ang="0">
                    <a:pos x="T6" y="T7"/>
                  </a:cxn>
                  <a:cxn ang="0">
                    <a:pos x="T8" y="T9"/>
                  </a:cxn>
                </a:cxnLst>
                <a:rect l="0" t="0" r="r" b="b"/>
                <a:pathLst>
                  <a:path w="11766" h="11761">
                    <a:moveTo>
                      <a:pt x="8355" y="10393"/>
                    </a:moveTo>
                    <a:cubicBezTo>
                      <a:pt x="10846" y="9035"/>
                      <a:pt x="11766" y="5900"/>
                      <a:pt x="10402" y="3406"/>
                    </a:cubicBezTo>
                    <a:cubicBezTo>
                      <a:pt x="9038" y="908"/>
                      <a:pt x="5909" y="0"/>
                      <a:pt x="3420" y="1359"/>
                    </a:cubicBezTo>
                    <a:cubicBezTo>
                      <a:pt x="920" y="2725"/>
                      <a:pt x="0" y="5848"/>
                      <a:pt x="1362" y="8345"/>
                    </a:cubicBezTo>
                    <a:cubicBezTo>
                      <a:pt x="2728" y="10841"/>
                      <a:pt x="5859" y="11761"/>
                      <a:pt x="8355" y="103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7" name="Freeform 250"/>
              <p:cNvSpPr>
                <a:spLocks/>
              </p:cNvSpPr>
              <p:nvPr/>
            </p:nvSpPr>
            <p:spPr bwMode="auto">
              <a:xfrm>
                <a:off x="6823075" y="1833563"/>
                <a:ext cx="223837" cy="187325"/>
              </a:xfrm>
              <a:custGeom>
                <a:avLst/>
                <a:gdLst>
                  <a:gd name="T0" fmla="*/ 17674 w 25975"/>
                  <a:gd name="T1" fmla="*/ 15639 h 21629"/>
                  <a:gd name="T2" fmla="*/ 25422 w 25975"/>
                  <a:gd name="T3" fmla="*/ 17983 h 21629"/>
                  <a:gd name="T4" fmla="*/ 25975 w 25975"/>
                  <a:gd name="T5" fmla="*/ 15896 h 21629"/>
                  <a:gd name="T6" fmla="*/ 20550 w 25975"/>
                  <a:gd name="T7" fmla="*/ 13315 h 21629"/>
                  <a:gd name="T8" fmla="*/ 15153 w 25975"/>
                  <a:gd name="T9" fmla="*/ 8748 h 21629"/>
                  <a:gd name="T10" fmla="*/ 13842 w 25975"/>
                  <a:gd name="T11" fmla="*/ 6698 h 21629"/>
                  <a:gd name="T12" fmla="*/ 11795 w 25975"/>
                  <a:gd name="T13" fmla="*/ 0 h 21629"/>
                  <a:gd name="T14" fmla="*/ 8681 w 25975"/>
                  <a:gd name="T15" fmla="*/ 988 h 21629"/>
                  <a:gd name="T16" fmla="*/ 12336 w 25975"/>
                  <a:gd name="T17" fmla="*/ 6613 h 21629"/>
                  <a:gd name="T18" fmla="*/ 12577 w 25975"/>
                  <a:gd name="T19" fmla="*/ 7063 h 21629"/>
                  <a:gd name="T20" fmla="*/ 13429 w 25975"/>
                  <a:gd name="T21" fmla="*/ 12961 h 21629"/>
                  <a:gd name="T22" fmla="*/ 8059 w 25975"/>
                  <a:gd name="T23" fmla="*/ 12663 h 21629"/>
                  <a:gd name="T24" fmla="*/ 561 w 25975"/>
                  <a:gd name="T25" fmla="*/ 9503 h 21629"/>
                  <a:gd name="T26" fmla="*/ 0 w 25975"/>
                  <a:gd name="T27" fmla="*/ 12357 h 21629"/>
                  <a:gd name="T28" fmla="*/ 8886 w 25975"/>
                  <a:gd name="T29" fmla="*/ 15156 h 21629"/>
                  <a:gd name="T30" fmla="*/ 16646 w 25975"/>
                  <a:gd name="T31" fmla="*/ 18116 h 21629"/>
                  <a:gd name="T32" fmla="*/ 24602 w 25975"/>
                  <a:gd name="T33" fmla="*/ 21629 h 21629"/>
                  <a:gd name="T34" fmla="*/ 25165 w 25975"/>
                  <a:gd name="T35" fmla="*/ 18951 h 21629"/>
                  <a:gd name="T36" fmla="*/ 17674 w 25975"/>
                  <a:gd name="T37" fmla="*/ 15639 h 2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75" h="21629">
                    <a:moveTo>
                      <a:pt x="17674" y="15639"/>
                    </a:moveTo>
                    <a:lnTo>
                      <a:pt x="25422" y="17983"/>
                    </a:lnTo>
                    <a:lnTo>
                      <a:pt x="25975" y="15896"/>
                    </a:lnTo>
                    <a:cubicBezTo>
                      <a:pt x="25807" y="15839"/>
                      <a:pt x="22559" y="14726"/>
                      <a:pt x="20550" y="13315"/>
                    </a:cubicBezTo>
                    <a:cubicBezTo>
                      <a:pt x="18540" y="11904"/>
                      <a:pt x="16908" y="11126"/>
                      <a:pt x="15153" y="8748"/>
                    </a:cubicBezTo>
                    <a:cubicBezTo>
                      <a:pt x="14642" y="8058"/>
                      <a:pt x="14209" y="7370"/>
                      <a:pt x="13842" y="6698"/>
                    </a:cubicBezTo>
                    <a:cubicBezTo>
                      <a:pt x="11873" y="3094"/>
                      <a:pt x="11803" y="158"/>
                      <a:pt x="11795" y="0"/>
                    </a:cubicBezTo>
                    <a:lnTo>
                      <a:pt x="8681" y="988"/>
                    </a:lnTo>
                    <a:cubicBezTo>
                      <a:pt x="8785" y="1121"/>
                      <a:pt x="10726" y="3666"/>
                      <a:pt x="12336" y="6613"/>
                    </a:cubicBezTo>
                    <a:cubicBezTo>
                      <a:pt x="12417" y="6763"/>
                      <a:pt x="12498" y="6914"/>
                      <a:pt x="12577" y="7063"/>
                    </a:cubicBezTo>
                    <a:cubicBezTo>
                      <a:pt x="14329" y="10389"/>
                      <a:pt x="14028" y="12458"/>
                      <a:pt x="13429" y="12961"/>
                    </a:cubicBezTo>
                    <a:cubicBezTo>
                      <a:pt x="12502" y="13747"/>
                      <a:pt x="10796" y="13554"/>
                      <a:pt x="8059" y="12663"/>
                    </a:cubicBezTo>
                    <a:cubicBezTo>
                      <a:pt x="4686" y="11570"/>
                      <a:pt x="769" y="9608"/>
                      <a:pt x="561" y="9503"/>
                    </a:cubicBezTo>
                    <a:lnTo>
                      <a:pt x="0" y="12357"/>
                    </a:lnTo>
                    <a:cubicBezTo>
                      <a:pt x="333" y="12460"/>
                      <a:pt x="6618" y="14428"/>
                      <a:pt x="8886" y="15156"/>
                    </a:cubicBezTo>
                    <a:cubicBezTo>
                      <a:pt x="11222" y="15912"/>
                      <a:pt x="13647" y="17098"/>
                      <a:pt x="16646" y="18116"/>
                    </a:cubicBezTo>
                    <a:cubicBezTo>
                      <a:pt x="19940" y="19223"/>
                      <a:pt x="24367" y="21509"/>
                      <a:pt x="24602" y="21629"/>
                    </a:cubicBezTo>
                    <a:lnTo>
                      <a:pt x="25165" y="18951"/>
                    </a:lnTo>
                    <a:lnTo>
                      <a:pt x="17674" y="156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8" name="Freeform 251"/>
              <p:cNvSpPr>
                <a:spLocks/>
              </p:cNvSpPr>
              <p:nvPr/>
            </p:nvSpPr>
            <p:spPr bwMode="auto">
              <a:xfrm>
                <a:off x="6978650" y="1620838"/>
                <a:ext cx="371475" cy="519112"/>
              </a:xfrm>
              <a:custGeom>
                <a:avLst/>
                <a:gdLst>
                  <a:gd name="T0" fmla="*/ 17924 w 43017"/>
                  <a:gd name="T1" fmla="*/ 41248 h 60076"/>
                  <a:gd name="T2" fmla="*/ 10748 w 43017"/>
                  <a:gd name="T3" fmla="*/ 59024 h 60076"/>
                  <a:gd name="T4" fmla="*/ 15456 w 43017"/>
                  <a:gd name="T5" fmla="*/ 60076 h 60076"/>
                  <a:gd name="T6" fmla="*/ 24099 w 43017"/>
                  <a:gd name="T7" fmla="*/ 43655 h 60076"/>
                  <a:gd name="T8" fmla="*/ 32133 w 43017"/>
                  <a:gd name="T9" fmla="*/ 24688 h 60076"/>
                  <a:gd name="T10" fmla="*/ 43017 w 43017"/>
                  <a:gd name="T11" fmla="*/ 1718 h 60076"/>
                  <a:gd name="T12" fmla="*/ 36299 w 43017"/>
                  <a:gd name="T13" fmla="*/ 76 h 60076"/>
                  <a:gd name="T14" fmla="*/ 29085 w 43017"/>
                  <a:gd name="T15" fmla="*/ 18928 h 60076"/>
                  <a:gd name="T16" fmla="*/ 20417 w 43017"/>
                  <a:gd name="T17" fmla="*/ 29056 h 60076"/>
                  <a:gd name="T18" fmla="*/ 13645 w 43017"/>
                  <a:gd name="T19" fmla="*/ 22889 h 60076"/>
                  <a:gd name="T20" fmla="*/ 11305 w 43017"/>
                  <a:gd name="T21" fmla="*/ 17415 h 60076"/>
                  <a:gd name="T22" fmla="*/ 7114 w 43017"/>
                  <a:gd name="T23" fmla="*/ 0 h 60076"/>
                  <a:gd name="T24" fmla="*/ 0 w 43017"/>
                  <a:gd name="T25" fmla="*/ 3889 h 60076"/>
                  <a:gd name="T26" fmla="*/ 5135 w 43017"/>
                  <a:gd name="T27" fmla="*/ 11195 h 60076"/>
                  <a:gd name="T28" fmla="*/ 9919 w 43017"/>
                  <a:gd name="T29" fmla="*/ 24917 h 60076"/>
                  <a:gd name="T30" fmla="*/ 8826 w 43017"/>
                  <a:gd name="T31" fmla="*/ 42413 h 60076"/>
                  <a:gd name="T32" fmla="*/ 3623 w 43017"/>
                  <a:gd name="T33" fmla="*/ 57696 h 60076"/>
                  <a:gd name="T34" fmla="*/ 8453 w 43017"/>
                  <a:gd name="T35" fmla="*/ 58383 h 60076"/>
                  <a:gd name="T36" fmla="*/ 17924 w 43017"/>
                  <a:gd name="T37" fmla="*/ 41248 h 60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17" h="60076">
                    <a:moveTo>
                      <a:pt x="17924" y="41248"/>
                    </a:moveTo>
                    <a:lnTo>
                      <a:pt x="10748" y="59024"/>
                    </a:lnTo>
                    <a:lnTo>
                      <a:pt x="15456" y="60076"/>
                    </a:lnTo>
                    <a:cubicBezTo>
                      <a:pt x="15706" y="59644"/>
                      <a:pt x="20444" y="51458"/>
                      <a:pt x="24099" y="43655"/>
                    </a:cubicBezTo>
                    <a:cubicBezTo>
                      <a:pt x="27429" y="36548"/>
                      <a:pt x="29473" y="30181"/>
                      <a:pt x="32133" y="24688"/>
                    </a:cubicBezTo>
                    <a:cubicBezTo>
                      <a:pt x="34710" y="19369"/>
                      <a:pt x="42602" y="2602"/>
                      <a:pt x="43017" y="1718"/>
                    </a:cubicBezTo>
                    <a:lnTo>
                      <a:pt x="36299" y="76"/>
                    </a:lnTo>
                    <a:cubicBezTo>
                      <a:pt x="36132" y="622"/>
                      <a:pt x="32909" y="11004"/>
                      <a:pt x="29085" y="18928"/>
                    </a:cubicBezTo>
                    <a:cubicBezTo>
                      <a:pt x="25990" y="25352"/>
                      <a:pt x="23398" y="28745"/>
                      <a:pt x="20417" y="29056"/>
                    </a:cubicBezTo>
                    <a:cubicBezTo>
                      <a:pt x="18947" y="29214"/>
                      <a:pt x="16179" y="27528"/>
                      <a:pt x="13645" y="22889"/>
                    </a:cubicBezTo>
                    <a:cubicBezTo>
                      <a:pt x="12823" y="21387"/>
                      <a:pt x="12024" y="19575"/>
                      <a:pt x="11305" y="17415"/>
                    </a:cubicBezTo>
                    <a:cubicBezTo>
                      <a:pt x="8528" y="9121"/>
                      <a:pt x="7186" y="457"/>
                      <a:pt x="7114" y="0"/>
                    </a:cubicBezTo>
                    <a:lnTo>
                      <a:pt x="0" y="3889"/>
                    </a:lnTo>
                    <a:cubicBezTo>
                      <a:pt x="126" y="4015"/>
                      <a:pt x="2543" y="6452"/>
                      <a:pt x="5135" y="11195"/>
                    </a:cubicBezTo>
                    <a:cubicBezTo>
                      <a:pt x="7027" y="14656"/>
                      <a:pt x="8943" y="19279"/>
                      <a:pt x="9919" y="24917"/>
                    </a:cubicBezTo>
                    <a:cubicBezTo>
                      <a:pt x="11163" y="32145"/>
                      <a:pt x="9747" y="36390"/>
                      <a:pt x="8826" y="42413"/>
                    </a:cubicBezTo>
                    <a:cubicBezTo>
                      <a:pt x="7915" y="48432"/>
                      <a:pt x="3837" y="57233"/>
                      <a:pt x="3623" y="57696"/>
                    </a:cubicBezTo>
                    <a:lnTo>
                      <a:pt x="8453" y="58383"/>
                    </a:lnTo>
                    <a:lnTo>
                      <a:pt x="17924" y="41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59" name="Freeform 252"/>
              <p:cNvSpPr>
                <a:spLocks/>
              </p:cNvSpPr>
              <p:nvPr/>
            </p:nvSpPr>
            <p:spPr bwMode="auto">
              <a:xfrm>
                <a:off x="9753600" y="2105025"/>
                <a:ext cx="42862" cy="46037"/>
              </a:xfrm>
              <a:custGeom>
                <a:avLst/>
                <a:gdLst>
                  <a:gd name="T0" fmla="*/ 131 w 4953"/>
                  <a:gd name="T1" fmla="*/ 3345 h 5331"/>
                  <a:gd name="T2" fmla="*/ 1990 w 4953"/>
                  <a:gd name="T3" fmla="*/ 5052 h 5331"/>
                  <a:gd name="T4" fmla="*/ 4874 w 4953"/>
                  <a:gd name="T5" fmla="*/ 3154 h 5331"/>
                  <a:gd name="T6" fmla="*/ 4826 w 4953"/>
                  <a:gd name="T7" fmla="*/ 1984 h 5331"/>
                  <a:gd name="T8" fmla="*/ 2966 w 4953"/>
                  <a:gd name="T9" fmla="*/ 273 h 5331"/>
                  <a:gd name="T10" fmla="*/ 83 w 4953"/>
                  <a:gd name="T11" fmla="*/ 2175 h 5331"/>
                  <a:gd name="T12" fmla="*/ 131 w 4953"/>
                  <a:gd name="T13" fmla="*/ 3345 h 5331"/>
                </a:gdLst>
                <a:ahLst/>
                <a:cxnLst>
                  <a:cxn ang="0">
                    <a:pos x="T0" y="T1"/>
                  </a:cxn>
                  <a:cxn ang="0">
                    <a:pos x="T2" y="T3"/>
                  </a:cxn>
                  <a:cxn ang="0">
                    <a:pos x="T4" y="T5"/>
                  </a:cxn>
                  <a:cxn ang="0">
                    <a:pos x="T6" y="T7"/>
                  </a:cxn>
                  <a:cxn ang="0">
                    <a:pos x="T8" y="T9"/>
                  </a:cxn>
                  <a:cxn ang="0">
                    <a:pos x="T10" y="T11"/>
                  </a:cxn>
                  <a:cxn ang="0">
                    <a:pos x="T12" y="T13"/>
                  </a:cxn>
                </a:cxnLst>
                <a:rect l="0" t="0" r="r" b="b"/>
                <a:pathLst>
                  <a:path w="4953" h="5331">
                    <a:moveTo>
                      <a:pt x="131" y="3345"/>
                    </a:moveTo>
                    <a:cubicBezTo>
                      <a:pt x="378" y="4188"/>
                      <a:pt x="1071" y="4869"/>
                      <a:pt x="1990" y="5052"/>
                    </a:cubicBezTo>
                    <a:cubicBezTo>
                      <a:pt x="3312" y="5331"/>
                      <a:pt x="4597" y="4479"/>
                      <a:pt x="4874" y="3154"/>
                    </a:cubicBezTo>
                    <a:cubicBezTo>
                      <a:pt x="4953" y="2754"/>
                      <a:pt x="4934" y="2355"/>
                      <a:pt x="4826" y="1984"/>
                    </a:cubicBezTo>
                    <a:cubicBezTo>
                      <a:pt x="4579" y="1143"/>
                      <a:pt x="3886" y="460"/>
                      <a:pt x="2966" y="273"/>
                    </a:cubicBezTo>
                    <a:cubicBezTo>
                      <a:pt x="1641" y="0"/>
                      <a:pt x="351" y="856"/>
                      <a:pt x="83" y="2175"/>
                    </a:cubicBezTo>
                    <a:cubicBezTo>
                      <a:pt x="0" y="2576"/>
                      <a:pt x="24" y="2976"/>
                      <a:pt x="131" y="3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0" name="Freeform 253"/>
              <p:cNvSpPr>
                <a:spLocks/>
              </p:cNvSpPr>
              <p:nvPr/>
            </p:nvSpPr>
            <p:spPr bwMode="auto">
              <a:xfrm>
                <a:off x="9942513" y="2152650"/>
                <a:ext cx="20637" cy="22225"/>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1" name="Freeform 254"/>
              <p:cNvSpPr>
                <a:spLocks/>
              </p:cNvSpPr>
              <p:nvPr/>
            </p:nvSpPr>
            <p:spPr bwMode="auto">
              <a:xfrm>
                <a:off x="9872663" y="2112963"/>
                <a:ext cx="138112" cy="101600"/>
              </a:xfrm>
              <a:custGeom>
                <a:avLst/>
                <a:gdLst>
                  <a:gd name="T0" fmla="*/ 6542 w 15949"/>
                  <a:gd name="T1" fmla="*/ 5171 h 11961"/>
                  <a:gd name="T2" fmla="*/ 3433 w 15949"/>
                  <a:gd name="T3" fmla="*/ 7903 h 11961"/>
                  <a:gd name="T4" fmla="*/ 0 w 15949"/>
                  <a:gd name="T5" fmla="*/ 9579 h 11961"/>
                  <a:gd name="T6" fmla="*/ 689 w 15949"/>
                  <a:gd name="T7" fmla="*/ 10505 h 11961"/>
                  <a:gd name="T8" fmla="*/ 5146 w 15949"/>
                  <a:gd name="T9" fmla="*/ 9236 h 11961"/>
                  <a:gd name="T10" fmla="*/ 969 w 15949"/>
                  <a:gd name="T11" fmla="*/ 10996 h 11961"/>
                  <a:gd name="T12" fmla="*/ 1576 w 15949"/>
                  <a:gd name="T13" fmla="*/ 11961 h 11961"/>
                  <a:gd name="T14" fmla="*/ 5768 w 15949"/>
                  <a:gd name="T15" fmla="*/ 10667 h 11961"/>
                  <a:gd name="T16" fmla="*/ 10289 w 15949"/>
                  <a:gd name="T17" fmla="*/ 8848 h 11961"/>
                  <a:gd name="T18" fmla="*/ 15949 w 15949"/>
                  <a:gd name="T19" fmla="*/ 6841 h 11961"/>
                  <a:gd name="T20" fmla="*/ 15106 w 15949"/>
                  <a:gd name="T21" fmla="*/ 5439 h 11961"/>
                  <a:gd name="T22" fmla="*/ 10740 w 15949"/>
                  <a:gd name="T23" fmla="*/ 7381 h 11961"/>
                  <a:gd name="T24" fmla="*/ 7599 w 15949"/>
                  <a:gd name="T25" fmla="*/ 7617 h 11961"/>
                  <a:gd name="T26" fmla="*/ 7380 w 15949"/>
                  <a:gd name="T27" fmla="*/ 7236 h 11961"/>
                  <a:gd name="T28" fmla="*/ 8034 w 15949"/>
                  <a:gd name="T29" fmla="*/ 4146 h 11961"/>
                  <a:gd name="T30" fmla="*/ 10250 w 15949"/>
                  <a:gd name="T31" fmla="*/ 536 h 11961"/>
                  <a:gd name="T32" fmla="*/ 8417 w 15949"/>
                  <a:gd name="T33" fmla="*/ 0 h 11961"/>
                  <a:gd name="T34" fmla="*/ 6542 w 15949"/>
                  <a:gd name="T35" fmla="*/ 5171 h 1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49" h="11961">
                    <a:moveTo>
                      <a:pt x="6542" y="5171"/>
                    </a:moveTo>
                    <a:cubicBezTo>
                      <a:pt x="5541" y="6578"/>
                      <a:pt x="4592" y="7054"/>
                      <a:pt x="3433" y="7903"/>
                    </a:cubicBezTo>
                    <a:cubicBezTo>
                      <a:pt x="2268" y="8753"/>
                      <a:pt x="115" y="9538"/>
                      <a:pt x="0" y="9579"/>
                    </a:cubicBezTo>
                    <a:lnTo>
                      <a:pt x="689" y="10505"/>
                    </a:lnTo>
                    <a:lnTo>
                      <a:pt x="5146" y="9236"/>
                    </a:lnTo>
                    <a:lnTo>
                      <a:pt x="969" y="10996"/>
                    </a:lnTo>
                    <a:lnTo>
                      <a:pt x="1576" y="11961"/>
                    </a:lnTo>
                    <a:cubicBezTo>
                      <a:pt x="1691" y="11930"/>
                      <a:pt x="3852" y="11359"/>
                      <a:pt x="5768" y="10667"/>
                    </a:cubicBezTo>
                    <a:cubicBezTo>
                      <a:pt x="7518" y="10041"/>
                      <a:pt x="8922" y="9321"/>
                      <a:pt x="10289" y="8848"/>
                    </a:cubicBezTo>
                    <a:cubicBezTo>
                      <a:pt x="11607" y="8393"/>
                      <a:pt x="15731" y="6918"/>
                      <a:pt x="15949" y="6841"/>
                    </a:cubicBezTo>
                    <a:lnTo>
                      <a:pt x="15106" y="5439"/>
                    </a:lnTo>
                    <a:cubicBezTo>
                      <a:pt x="14985" y="5502"/>
                      <a:pt x="12708" y="6693"/>
                      <a:pt x="10740" y="7381"/>
                    </a:cubicBezTo>
                    <a:cubicBezTo>
                      <a:pt x="9154" y="7931"/>
                      <a:pt x="8149" y="8068"/>
                      <a:pt x="7599" y="7617"/>
                    </a:cubicBezTo>
                    <a:cubicBezTo>
                      <a:pt x="7511" y="7545"/>
                      <a:pt x="7434" y="7416"/>
                      <a:pt x="7380" y="7236"/>
                    </a:cubicBezTo>
                    <a:cubicBezTo>
                      <a:pt x="7218" y="6684"/>
                      <a:pt x="7290" y="5631"/>
                      <a:pt x="8034" y="4146"/>
                    </a:cubicBezTo>
                    <a:cubicBezTo>
                      <a:pt x="8959" y="2299"/>
                      <a:pt x="10183" y="626"/>
                      <a:pt x="10250" y="536"/>
                    </a:cubicBezTo>
                    <a:lnTo>
                      <a:pt x="8417" y="0"/>
                    </a:lnTo>
                    <a:cubicBezTo>
                      <a:pt x="8413" y="131"/>
                      <a:pt x="8397" y="2547"/>
                      <a:pt x="6542" y="5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2" name="Freeform 255"/>
              <p:cNvSpPr>
                <a:spLocks/>
              </p:cNvSpPr>
              <p:nvPr/>
            </p:nvSpPr>
            <p:spPr bwMode="auto">
              <a:xfrm>
                <a:off x="9674225" y="2278063"/>
                <a:ext cx="33337" cy="36512"/>
              </a:xfrm>
              <a:custGeom>
                <a:avLst/>
                <a:gdLst>
                  <a:gd name="T0" fmla="*/ 3844 w 4004"/>
                  <a:gd name="T1" fmla="*/ 1634 h 4346"/>
                  <a:gd name="T2" fmla="*/ 3127 w 4004"/>
                  <a:gd name="T3" fmla="*/ 624 h 4346"/>
                  <a:gd name="T4" fmla="*/ 447 w 4004"/>
                  <a:gd name="T5" fmla="*/ 1046 h 4346"/>
                  <a:gd name="T6" fmla="*/ 160 w 4004"/>
                  <a:gd name="T7" fmla="*/ 2716 h 4346"/>
                  <a:gd name="T8" fmla="*/ 872 w 4004"/>
                  <a:gd name="T9" fmla="*/ 3726 h 4346"/>
                  <a:gd name="T10" fmla="*/ 3553 w 4004"/>
                  <a:gd name="T11" fmla="*/ 3298 h 4346"/>
                  <a:gd name="T12" fmla="*/ 3844 w 4004"/>
                  <a:gd name="T13" fmla="*/ 1634 h 4346"/>
                </a:gdLst>
                <a:ahLst/>
                <a:cxnLst>
                  <a:cxn ang="0">
                    <a:pos x="T0" y="T1"/>
                  </a:cxn>
                  <a:cxn ang="0">
                    <a:pos x="T2" y="T3"/>
                  </a:cxn>
                  <a:cxn ang="0">
                    <a:pos x="T4" y="T5"/>
                  </a:cxn>
                  <a:cxn ang="0">
                    <a:pos x="T6" y="T7"/>
                  </a:cxn>
                  <a:cxn ang="0">
                    <a:pos x="T8" y="T9"/>
                  </a:cxn>
                  <a:cxn ang="0">
                    <a:pos x="T10" y="T11"/>
                  </a:cxn>
                  <a:cxn ang="0">
                    <a:pos x="T12" y="T13"/>
                  </a:cxn>
                </a:cxnLst>
                <a:rect l="0" t="0" r="r" b="b"/>
                <a:pathLst>
                  <a:path w="4004" h="4346">
                    <a:moveTo>
                      <a:pt x="3844" y="1634"/>
                    </a:moveTo>
                    <a:cubicBezTo>
                      <a:pt x="3727" y="1240"/>
                      <a:pt x="3486" y="883"/>
                      <a:pt x="3127" y="624"/>
                    </a:cubicBezTo>
                    <a:cubicBezTo>
                      <a:pt x="2272" y="0"/>
                      <a:pt x="1067" y="187"/>
                      <a:pt x="447" y="1046"/>
                    </a:cubicBezTo>
                    <a:cubicBezTo>
                      <a:pt x="84" y="1549"/>
                      <a:pt x="0" y="2166"/>
                      <a:pt x="160" y="2716"/>
                    </a:cubicBezTo>
                    <a:cubicBezTo>
                      <a:pt x="275" y="3106"/>
                      <a:pt x="514" y="3465"/>
                      <a:pt x="872" y="3726"/>
                    </a:cubicBezTo>
                    <a:cubicBezTo>
                      <a:pt x="1734" y="4346"/>
                      <a:pt x="2931" y="4152"/>
                      <a:pt x="3553" y="3298"/>
                    </a:cubicBezTo>
                    <a:cubicBezTo>
                      <a:pt x="3916" y="2800"/>
                      <a:pt x="4004" y="2184"/>
                      <a:pt x="3844" y="16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3" name="Freeform 256"/>
              <p:cNvSpPr>
                <a:spLocks/>
              </p:cNvSpPr>
              <p:nvPr/>
            </p:nvSpPr>
            <p:spPr bwMode="auto">
              <a:xfrm>
                <a:off x="9672638" y="2019300"/>
                <a:ext cx="231775" cy="258762"/>
              </a:xfrm>
              <a:custGeom>
                <a:avLst/>
                <a:gdLst>
                  <a:gd name="T0" fmla="*/ 20363 w 26907"/>
                  <a:gd name="T1" fmla="*/ 29942 h 29942"/>
                  <a:gd name="T2" fmla="*/ 22730 w 26907"/>
                  <a:gd name="T3" fmla="*/ 29045 h 29942"/>
                  <a:gd name="T4" fmla="*/ 19037 w 26907"/>
                  <a:gd name="T5" fmla="*/ 20268 h 29942"/>
                  <a:gd name="T6" fmla="*/ 23842 w 26907"/>
                  <a:gd name="T7" fmla="*/ 28619 h 29942"/>
                  <a:gd name="T8" fmla="*/ 26907 w 26907"/>
                  <a:gd name="T9" fmla="*/ 27626 h 29942"/>
                  <a:gd name="T10" fmla="*/ 21801 w 26907"/>
                  <a:gd name="T11" fmla="*/ 18762 h 29942"/>
                  <a:gd name="T12" fmla="*/ 17379 w 26907"/>
                  <a:gd name="T13" fmla="*/ 10049 h 29942"/>
                  <a:gd name="T14" fmla="*/ 13000 w 26907"/>
                  <a:gd name="T15" fmla="*/ 0 h 29942"/>
                  <a:gd name="T16" fmla="*/ 9740 w 26907"/>
                  <a:gd name="T17" fmla="*/ 1003 h 29942"/>
                  <a:gd name="T18" fmla="*/ 14362 w 26907"/>
                  <a:gd name="T19" fmla="*/ 9391 h 29942"/>
                  <a:gd name="T20" fmla="*/ 15451 w 26907"/>
                  <a:gd name="T21" fmla="*/ 12232 h 29942"/>
                  <a:gd name="T22" fmla="*/ 15381 w 26907"/>
                  <a:gd name="T23" fmla="*/ 15633 h 29942"/>
                  <a:gd name="T24" fmla="*/ 8363 w 26907"/>
                  <a:gd name="T25" fmla="*/ 15365 h 29942"/>
                  <a:gd name="T26" fmla="*/ 770 w 26907"/>
                  <a:gd name="T27" fmla="*/ 11555 h 29942"/>
                  <a:gd name="T28" fmla="*/ 0 w 26907"/>
                  <a:gd name="T29" fmla="*/ 15322 h 29942"/>
                  <a:gd name="T30" fmla="*/ 10658 w 26907"/>
                  <a:gd name="T31" fmla="*/ 18169 h 29942"/>
                  <a:gd name="T32" fmla="*/ 16668 w 26907"/>
                  <a:gd name="T33" fmla="*/ 23912 h 29942"/>
                  <a:gd name="T34" fmla="*/ 20363 w 26907"/>
                  <a:gd name="T35" fmla="*/ 29942 h 29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07" h="29942">
                    <a:moveTo>
                      <a:pt x="20363" y="29942"/>
                    </a:moveTo>
                    <a:lnTo>
                      <a:pt x="22730" y="29045"/>
                    </a:lnTo>
                    <a:lnTo>
                      <a:pt x="19037" y="20268"/>
                    </a:lnTo>
                    <a:lnTo>
                      <a:pt x="23842" y="28619"/>
                    </a:lnTo>
                    <a:lnTo>
                      <a:pt x="26907" y="27626"/>
                    </a:lnTo>
                    <a:cubicBezTo>
                      <a:pt x="26736" y="27367"/>
                      <a:pt x="23510" y="22475"/>
                      <a:pt x="21801" y="18762"/>
                    </a:cubicBezTo>
                    <a:cubicBezTo>
                      <a:pt x="20239" y="15377"/>
                      <a:pt x="18560" y="12694"/>
                      <a:pt x="17379" y="10049"/>
                    </a:cubicBezTo>
                    <a:cubicBezTo>
                      <a:pt x="16244" y="7486"/>
                      <a:pt x="13161" y="376"/>
                      <a:pt x="13000" y="0"/>
                    </a:cubicBezTo>
                    <a:lnTo>
                      <a:pt x="9740" y="1003"/>
                    </a:lnTo>
                    <a:cubicBezTo>
                      <a:pt x="9885" y="1233"/>
                      <a:pt x="12656" y="5575"/>
                      <a:pt x="14362" y="9391"/>
                    </a:cubicBezTo>
                    <a:cubicBezTo>
                      <a:pt x="14842" y="10467"/>
                      <a:pt x="15208" y="11411"/>
                      <a:pt x="15451" y="12232"/>
                    </a:cubicBezTo>
                    <a:cubicBezTo>
                      <a:pt x="15897" y="13762"/>
                      <a:pt x="15902" y="14865"/>
                      <a:pt x="15381" y="15633"/>
                    </a:cubicBezTo>
                    <a:cubicBezTo>
                      <a:pt x="14858" y="16395"/>
                      <a:pt x="12469" y="16999"/>
                      <a:pt x="8363" y="15365"/>
                    </a:cubicBezTo>
                    <a:cubicBezTo>
                      <a:pt x="4501" y="13828"/>
                      <a:pt x="955" y="11668"/>
                      <a:pt x="770" y="11555"/>
                    </a:cubicBezTo>
                    <a:lnTo>
                      <a:pt x="0" y="15322"/>
                    </a:lnTo>
                    <a:cubicBezTo>
                      <a:pt x="256" y="15302"/>
                      <a:pt x="5110" y="14910"/>
                      <a:pt x="10658" y="18169"/>
                    </a:cubicBezTo>
                    <a:cubicBezTo>
                      <a:pt x="13657" y="19928"/>
                      <a:pt x="14772" y="21740"/>
                      <a:pt x="16668" y="23912"/>
                    </a:cubicBezTo>
                    <a:cubicBezTo>
                      <a:pt x="18576" y="26089"/>
                      <a:pt x="20271" y="29748"/>
                      <a:pt x="20363" y="299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4" name="Freeform 257"/>
              <p:cNvSpPr>
                <a:spLocks/>
              </p:cNvSpPr>
              <p:nvPr/>
            </p:nvSpPr>
            <p:spPr bwMode="auto">
              <a:xfrm>
                <a:off x="9623425" y="2225675"/>
                <a:ext cx="211137" cy="134937"/>
              </a:xfrm>
              <a:custGeom>
                <a:avLst/>
                <a:gdLst>
                  <a:gd name="T0" fmla="*/ 23474 w 24527"/>
                  <a:gd name="T1" fmla="*/ 6727 h 15637"/>
                  <a:gd name="T2" fmla="*/ 16087 w 24527"/>
                  <a:gd name="T3" fmla="*/ 8378 h 15637"/>
                  <a:gd name="T4" fmla="*/ 23125 w 24527"/>
                  <a:gd name="T5" fmla="*/ 5862 h 15637"/>
                  <a:gd name="T6" fmla="*/ 22394 w 24527"/>
                  <a:gd name="T7" fmla="*/ 4009 h 15637"/>
                  <a:gd name="T8" fmla="*/ 16941 w 24527"/>
                  <a:gd name="T9" fmla="*/ 5077 h 15637"/>
                  <a:gd name="T10" fmla="*/ 10430 w 24527"/>
                  <a:gd name="T11" fmla="*/ 4647 h 15637"/>
                  <a:gd name="T12" fmla="*/ 3128 w 24527"/>
                  <a:gd name="T13" fmla="*/ 0 h 15637"/>
                  <a:gd name="T14" fmla="*/ 1359 w 24527"/>
                  <a:gd name="T15" fmla="*/ 2442 h 15637"/>
                  <a:gd name="T16" fmla="*/ 7594 w 24527"/>
                  <a:gd name="T17" fmla="*/ 4811 h 15637"/>
                  <a:gd name="T18" fmla="*/ 11427 w 24527"/>
                  <a:gd name="T19" fmla="*/ 8197 h 15637"/>
                  <a:gd name="T20" fmla="*/ 11467 w 24527"/>
                  <a:gd name="T21" fmla="*/ 8727 h 15637"/>
                  <a:gd name="T22" fmla="*/ 7313 w 24527"/>
                  <a:gd name="T23" fmla="*/ 11444 h 15637"/>
                  <a:gd name="T24" fmla="*/ 0 w 24527"/>
                  <a:gd name="T25" fmla="*/ 13218 h 15637"/>
                  <a:gd name="T26" fmla="*/ 1156 w 24527"/>
                  <a:gd name="T27" fmla="*/ 15637 h 15637"/>
                  <a:gd name="T28" fmla="*/ 9292 w 24527"/>
                  <a:gd name="T29" fmla="*/ 12843 h 15637"/>
                  <a:gd name="T30" fmla="*/ 16680 w 24527"/>
                  <a:gd name="T31" fmla="*/ 10776 h 15637"/>
                  <a:gd name="T32" fmla="*/ 24527 w 24527"/>
                  <a:gd name="T33" fmla="*/ 9025 h 15637"/>
                  <a:gd name="T34" fmla="*/ 23474 w 24527"/>
                  <a:gd name="T35" fmla="*/ 6727 h 15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27" h="15637">
                    <a:moveTo>
                      <a:pt x="23474" y="6727"/>
                    </a:moveTo>
                    <a:lnTo>
                      <a:pt x="16087" y="8378"/>
                    </a:lnTo>
                    <a:lnTo>
                      <a:pt x="23125" y="5862"/>
                    </a:lnTo>
                    <a:lnTo>
                      <a:pt x="22394" y="4009"/>
                    </a:lnTo>
                    <a:cubicBezTo>
                      <a:pt x="22236" y="4062"/>
                      <a:pt x="19215" y="5023"/>
                      <a:pt x="16941" y="5077"/>
                    </a:cubicBezTo>
                    <a:cubicBezTo>
                      <a:pt x="14680" y="5133"/>
                      <a:pt x="13039" y="5454"/>
                      <a:pt x="10430" y="4647"/>
                    </a:cubicBezTo>
                    <a:cubicBezTo>
                      <a:pt x="5602" y="3170"/>
                      <a:pt x="3250" y="158"/>
                      <a:pt x="3128" y="0"/>
                    </a:cubicBezTo>
                    <a:lnTo>
                      <a:pt x="1359" y="2442"/>
                    </a:lnTo>
                    <a:cubicBezTo>
                      <a:pt x="1525" y="2487"/>
                      <a:pt x="4657" y="3397"/>
                      <a:pt x="7594" y="4811"/>
                    </a:cubicBezTo>
                    <a:cubicBezTo>
                      <a:pt x="10092" y="6019"/>
                      <a:pt x="11183" y="7350"/>
                      <a:pt x="11427" y="8197"/>
                    </a:cubicBezTo>
                    <a:cubicBezTo>
                      <a:pt x="11488" y="8405"/>
                      <a:pt x="11499" y="8585"/>
                      <a:pt x="11467" y="8727"/>
                    </a:cubicBezTo>
                    <a:cubicBezTo>
                      <a:pt x="11206" y="9813"/>
                      <a:pt x="9828" y="10611"/>
                      <a:pt x="7313" y="11444"/>
                    </a:cubicBezTo>
                    <a:cubicBezTo>
                      <a:pt x="4206" y="12481"/>
                      <a:pt x="213" y="13181"/>
                      <a:pt x="0" y="13218"/>
                    </a:cubicBezTo>
                    <a:lnTo>
                      <a:pt x="1156" y="15637"/>
                    </a:lnTo>
                    <a:cubicBezTo>
                      <a:pt x="1460" y="15533"/>
                      <a:pt x="7211" y="13549"/>
                      <a:pt x="9292" y="12843"/>
                    </a:cubicBezTo>
                    <a:cubicBezTo>
                      <a:pt x="11447" y="12117"/>
                      <a:pt x="13902" y="11666"/>
                      <a:pt x="16680" y="10776"/>
                    </a:cubicBezTo>
                    <a:cubicBezTo>
                      <a:pt x="19736" y="9793"/>
                      <a:pt x="24286" y="9065"/>
                      <a:pt x="24527" y="9025"/>
                    </a:cubicBezTo>
                    <a:lnTo>
                      <a:pt x="23474" y="6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5" name="Freeform 258"/>
              <p:cNvSpPr>
                <a:spLocks/>
              </p:cNvSpPr>
              <p:nvPr/>
            </p:nvSpPr>
            <p:spPr bwMode="auto">
              <a:xfrm>
                <a:off x="10001250" y="2217738"/>
                <a:ext cx="122237" cy="87312"/>
              </a:xfrm>
              <a:custGeom>
                <a:avLst/>
                <a:gdLst>
                  <a:gd name="T0" fmla="*/ 10027 w 14211"/>
                  <a:gd name="T1" fmla="*/ 8098 h 10170"/>
                  <a:gd name="T2" fmla="*/ 13641 w 14211"/>
                  <a:gd name="T3" fmla="*/ 9335 h 10170"/>
                  <a:gd name="T4" fmla="*/ 13805 w 14211"/>
                  <a:gd name="T5" fmla="*/ 8195 h 10170"/>
                  <a:gd name="T6" fmla="*/ 9763 w 14211"/>
                  <a:gd name="T7" fmla="*/ 5954 h 10170"/>
                  <a:gd name="T8" fmla="*/ 13958 w 14211"/>
                  <a:gd name="T9" fmla="*/ 7654 h 10170"/>
                  <a:gd name="T10" fmla="*/ 14211 w 14211"/>
                  <a:gd name="T11" fmla="*/ 6543 h 10170"/>
                  <a:gd name="T12" fmla="*/ 10329 w 14211"/>
                  <a:gd name="T13" fmla="*/ 4495 h 10170"/>
                  <a:gd name="T14" fmla="*/ 5850 w 14211"/>
                  <a:gd name="T15" fmla="*/ 2586 h 10170"/>
                  <a:gd name="T16" fmla="*/ 428 w 14211"/>
                  <a:gd name="T17" fmla="*/ 0 h 10170"/>
                  <a:gd name="T18" fmla="*/ 31 w 14211"/>
                  <a:gd name="T19" fmla="*/ 1587 h 10170"/>
                  <a:gd name="T20" fmla="*/ 4492 w 14211"/>
                  <a:gd name="T21" fmla="*/ 3305 h 10170"/>
                  <a:gd name="T22" fmla="*/ 6842 w 14211"/>
                  <a:gd name="T23" fmla="*/ 5172 h 10170"/>
                  <a:gd name="T24" fmla="*/ 6880 w 14211"/>
                  <a:gd name="T25" fmla="*/ 5352 h 10170"/>
                  <a:gd name="T26" fmla="*/ 4120 w 14211"/>
                  <a:gd name="T27" fmla="*/ 7501 h 10170"/>
                  <a:gd name="T28" fmla="*/ 0 w 14211"/>
                  <a:gd name="T29" fmla="*/ 8483 h 10170"/>
                  <a:gd name="T30" fmla="*/ 912 w 14211"/>
                  <a:gd name="T31" fmla="*/ 10170 h 10170"/>
                  <a:gd name="T32" fmla="*/ 5890 w 14211"/>
                  <a:gd name="T33" fmla="*/ 7837 h 10170"/>
                  <a:gd name="T34" fmla="*/ 10027 w 14211"/>
                  <a:gd name="T35" fmla="*/ 8098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1" h="10170">
                    <a:moveTo>
                      <a:pt x="10027" y="8098"/>
                    </a:moveTo>
                    <a:cubicBezTo>
                      <a:pt x="11452" y="8323"/>
                      <a:pt x="13532" y="9284"/>
                      <a:pt x="13641" y="9335"/>
                    </a:cubicBezTo>
                    <a:lnTo>
                      <a:pt x="13805" y="8195"/>
                    </a:lnTo>
                    <a:lnTo>
                      <a:pt x="9763" y="5954"/>
                    </a:lnTo>
                    <a:lnTo>
                      <a:pt x="13958" y="7654"/>
                    </a:lnTo>
                    <a:lnTo>
                      <a:pt x="14211" y="6543"/>
                    </a:lnTo>
                    <a:cubicBezTo>
                      <a:pt x="14109" y="6482"/>
                      <a:pt x="12177" y="5361"/>
                      <a:pt x="10329" y="4495"/>
                    </a:cubicBezTo>
                    <a:cubicBezTo>
                      <a:pt x="8656" y="3700"/>
                      <a:pt x="7150" y="3215"/>
                      <a:pt x="5850" y="2586"/>
                    </a:cubicBezTo>
                    <a:cubicBezTo>
                      <a:pt x="4599" y="1971"/>
                      <a:pt x="638" y="100"/>
                      <a:pt x="428" y="0"/>
                    </a:cubicBezTo>
                    <a:lnTo>
                      <a:pt x="31" y="1587"/>
                    </a:lnTo>
                    <a:cubicBezTo>
                      <a:pt x="162" y="1626"/>
                      <a:pt x="2619" y="2392"/>
                      <a:pt x="4492" y="3305"/>
                    </a:cubicBezTo>
                    <a:cubicBezTo>
                      <a:pt x="5875" y="3975"/>
                      <a:pt x="6659" y="4545"/>
                      <a:pt x="6842" y="5172"/>
                    </a:cubicBezTo>
                    <a:cubicBezTo>
                      <a:pt x="6860" y="5233"/>
                      <a:pt x="6871" y="5293"/>
                      <a:pt x="6880" y="5352"/>
                    </a:cubicBezTo>
                    <a:cubicBezTo>
                      <a:pt x="6921" y="5814"/>
                      <a:pt x="6208" y="6806"/>
                      <a:pt x="4120" y="7501"/>
                    </a:cubicBezTo>
                    <a:cubicBezTo>
                      <a:pt x="2155" y="8152"/>
                      <a:pt x="106" y="8467"/>
                      <a:pt x="0" y="8483"/>
                    </a:cubicBezTo>
                    <a:lnTo>
                      <a:pt x="912" y="10170"/>
                    </a:lnTo>
                    <a:cubicBezTo>
                      <a:pt x="1001" y="10080"/>
                      <a:pt x="2730" y="8375"/>
                      <a:pt x="5890" y="7837"/>
                    </a:cubicBezTo>
                    <a:cubicBezTo>
                      <a:pt x="7603" y="7541"/>
                      <a:pt x="8607" y="7881"/>
                      <a:pt x="10027" y="80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66" name="Freeform 259"/>
              <p:cNvSpPr>
                <a:spLocks/>
              </p:cNvSpPr>
              <p:nvPr/>
            </p:nvSpPr>
            <p:spPr bwMode="auto">
              <a:xfrm>
                <a:off x="10029825" y="2252663"/>
                <a:ext cx="22225" cy="23812"/>
              </a:xfrm>
              <a:custGeom>
                <a:avLst/>
                <a:gdLst>
                  <a:gd name="T0" fmla="*/ 70 w 2473"/>
                  <a:gd name="T1" fmla="*/ 1016 h 2718"/>
                  <a:gd name="T2" fmla="*/ 70 w 2473"/>
                  <a:gd name="T3" fmla="*/ 1699 h 2718"/>
                  <a:gd name="T4" fmla="*/ 886 w 2473"/>
                  <a:gd name="T5" fmla="*/ 2529 h 2718"/>
                  <a:gd name="T6" fmla="*/ 2401 w 2473"/>
                  <a:gd name="T7" fmla="*/ 1706 h 2718"/>
                  <a:gd name="T8" fmla="*/ 2407 w 2473"/>
                  <a:gd name="T9" fmla="*/ 1012 h 2718"/>
                  <a:gd name="T10" fmla="*/ 1584 w 2473"/>
                  <a:gd name="T11" fmla="*/ 189 h 2718"/>
                  <a:gd name="T12" fmla="*/ 70 w 2473"/>
                  <a:gd name="T13" fmla="*/ 1016 h 2718"/>
                </a:gdLst>
                <a:ahLst/>
                <a:cxnLst>
                  <a:cxn ang="0">
                    <a:pos x="T0" y="T1"/>
                  </a:cxn>
                  <a:cxn ang="0">
                    <a:pos x="T2" y="T3"/>
                  </a:cxn>
                  <a:cxn ang="0">
                    <a:pos x="T4" y="T5"/>
                  </a:cxn>
                  <a:cxn ang="0">
                    <a:pos x="T6" y="T7"/>
                  </a:cxn>
                  <a:cxn ang="0">
                    <a:pos x="T8" y="T9"/>
                  </a:cxn>
                  <a:cxn ang="0">
                    <a:pos x="T10" y="T11"/>
                  </a:cxn>
                  <a:cxn ang="0">
                    <a:pos x="T12" y="T13"/>
                  </a:cxn>
                </a:cxnLst>
                <a:rect l="0" t="0" r="r" b="b"/>
                <a:pathLst>
                  <a:path w="2473" h="2718">
                    <a:moveTo>
                      <a:pt x="70" y="1016"/>
                    </a:moveTo>
                    <a:cubicBezTo>
                      <a:pt x="0" y="1246"/>
                      <a:pt x="7" y="1483"/>
                      <a:pt x="70" y="1699"/>
                    </a:cubicBezTo>
                    <a:cubicBezTo>
                      <a:pt x="182" y="2083"/>
                      <a:pt x="478" y="2403"/>
                      <a:pt x="886" y="2529"/>
                    </a:cubicBezTo>
                    <a:cubicBezTo>
                      <a:pt x="1533" y="2718"/>
                      <a:pt x="2214" y="2349"/>
                      <a:pt x="2401" y="1706"/>
                    </a:cubicBezTo>
                    <a:cubicBezTo>
                      <a:pt x="2473" y="1469"/>
                      <a:pt x="2468" y="1233"/>
                      <a:pt x="2407" y="1012"/>
                    </a:cubicBezTo>
                    <a:cubicBezTo>
                      <a:pt x="2295" y="635"/>
                      <a:pt x="1995" y="313"/>
                      <a:pt x="1584" y="189"/>
                    </a:cubicBezTo>
                    <a:cubicBezTo>
                      <a:pt x="938" y="0"/>
                      <a:pt x="257" y="371"/>
                      <a:pt x="70" y="10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25" name="Group 324"/>
            <p:cNvGrpSpPr/>
            <p:nvPr/>
          </p:nvGrpSpPr>
          <p:grpSpPr>
            <a:xfrm>
              <a:off x="5873757" y="1893893"/>
              <a:ext cx="4551368" cy="2319343"/>
              <a:chOff x="5873757" y="1893893"/>
              <a:chExt cx="4551368" cy="2319343"/>
            </a:xfrm>
            <a:solidFill>
              <a:srgbClr val="6F732D"/>
            </a:solidFill>
          </p:grpSpPr>
          <p:sp>
            <p:nvSpPr>
              <p:cNvPr id="326" name="Freeform 44"/>
              <p:cNvSpPr>
                <a:spLocks/>
              </p:cNvSpPr>
              <p:nvPr/>
            </p:nvSpPr>
            <p:spPr bwMode="auto">
              <a:xfrm>
                <a:off x="9424998" y="2695582"/>
                <a:ext cx="60325" cy="60325"/>
              </a:xfrm>
              <a:custGeom>
                <a:avLst/>
                <a:gdLst>
                  <a:gd name="T0" fmla="*/ 6945 w 6945"/>
                  <a:gd name="T1" fmla="*/ 3481 h 6949"/>
                  <a:gd name="T2" fmla="*/ 3465 w 6945"/>
                  <a:gd name="T3" fmla="*/ 0 h 6949"/>
                  <a:gd name="T4" fmla="*/ 0 w 6945"/>
                  <a:gd name="T5" fmla="*/ 3481 h 6949"/>
                  <a:gd name="T6" fmla="*/ 3465 w 6945"/>
                  <a:gd name="T7" fmla="*/ 6949 h 6949"/>
                  <a:gd name="T8" fmla="*/ 6945 w 6945"/>
                  <a:gd name="T9" fmla="*/ 3481 h 6949"/>
                </a:gdLst>
                <a:ahLst/>
                <a:cxnLst>
                  <a:cxn ang="0">
                    <a:pos x="T0" y="T1"/>
                  </a:cxn>
                  <a:cxn ang="0">
                    <a:pos x="T2" y="T3"/>
                  </a:cxn>
                  <a:cxn ang="0">
                    <a:pos x="T4" y="T5"/>
                  </a:cxn>
                  <a:cxn ang="0">
                    <a:pos x="T6" y="T7"/>
                  </a:cxn>
                  <a:cxn ang="0">
                    <a:pos x="T8" y="T9"/>
                  </a:cxn>
                </a:cxnLst>
                <a:rect l="0" t="0" r="r" b="b"/>
                <a:pathLst>
                  <a:path w="6945" h="6949">
                    <a:moveTo>
                      <a:pt x="6945" y="3481"/>
                    </a:moveTo>
                    <a:cubicBezTo>
                      <a:pt x="6945" y="1554"/>
                      <a:pt x="5388" y="0"/>
                      <a:pt x="3465" y="0"/>
                    </a:cubicBezTo>
                    <a:cubicBezTo>
                      <a:pt x="1559" y="0"/>
                      <a:pt x="0" y="1554"/>
                      <a:pt x="0" y="3481"/>
                    </a:cubicBezTo>
                    <a:cubicBezTo>
                      <a:pt x="0" y="5411"/>
                      <a:pt x="1559" y="6949"/>
                      <a:pt x="3465" y="6949"/>
                    </a:cubicBezTo>
                    <a:cubicBezTo>
                      <a:pt x="5388" y="6949"/>
                      <a:pt x="6945" y="5411"/>
                      <a:pt x="6945" y="3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327" name="Group 326"/>
              <p:cNvGrpSpPr/>
              <p:nvPr/>
            </p:nvGrpSpPr>
            <p:grpSpPr>
              <a:xfrm>
                <a:off x="5873757" y="1893893"/>
                <a:ext cx="4551368" cy="2319343"/>
                <a:chOff x="5873757" y="1893893"/>
                <a:chExt cx="4551368" cy="2319343"/>
              </a:xfrm>
              <a:grpFill/>
            </p:grpSpPr>
            <p:sp>
              <p:nvSpPr>
                <p:cNvPr id="328" name="Freeform 8"/>
                <p:cNvSpPr>
                  <a:spLocks/>
                </p:cNvSpPr>
                <p:nvPr/>
              </p:nvSpPr>
              <p:spPr bwMode="auto">
                <a:xfrm>
                  <a:off x="9799649" y="3363921"/>
                  <a:ext cx="74613" cy="74613"/>
                </a:xfrm>
                <a:custGeom>
                  <a:avLst/>
                  <a:gdLst>
                    <a:gd name="T0" fmla="*/ 0 w 8659"/>
                    <a:gd name="T1" fmla="*/ 4322 h 8664"/>
                    <a:gd name="T2" fmla="*/ 4336 w 8659"/>
                    <a:gd name="T3" fmla="*/ 8664 h 8664"/>
                    <a:gd name="T4" fmla="*/ 8659 w 8659"/>
                    <a:gd name="T5" fmla="*/ 4322 h 8664"/>
                    <a:gd name="T6" fmla="*/ 4318 w 8659"/>
                    <a:gd name="T7" fmla="*/ 0 h 8664"/>
                    <a:gd name="T8" fmla="*/ 0 w 8659"/>
                    <a:gd name="T9" fmla="*/ 4322 h 8664"/>
                  </a:gdLst>
                  <a:ahLst/>
                  <a:cxnLst>
                    <a:cxn ang="0">
                      <a:pos x="T0" y="T1"/>
                    </a:cxn>
                    <a:cxn ang="0">
                      <a:pos x="T2" y="T3"/>
                    </a:cxn>
                    <a:cxn ang="0">
                      <a:pos x="T4" y="T5"/>
                    </a:cxn>
                    <a:cxn ang="0">
                      <a:pos x="T6" y="T7"/>
                    </a:cxn>
                    <a:cxn ang="0">
                      <a:pos x="T8" y="T9"/>
                    </a:cxn>
                  </a:cxnLst>
                  <a:rect l="0" t="0" r="r" b="b"/>
                  <a:pathLst>
                    <a:path w="8659" h="8664">
                      <a:moveTo>
                        <a:pt x="0" y="4322"/>
                      </a:moveTo>
                      <a:cubicBezTo>
                        <a:pt x="0" y="6716"/>
                        <a:pt x="1946" y="8664"/>
                        <a:pt x="4336" y="8664"/>
                      </a:cubicBezTo>
                      <a:cubicBezTo>
                        <a:pt x="6712" y="8664"/>
                        <a:pt x="8659" y="6736"/>
                        <a:pt x="8659" y="4322"/>
                      </a:cubicBezTo>
                      <a:cubicBezTo>
                        <a:pt x="8659" y="1950"/>
                        <a:pt x="6712" y="0"/>
                        <a:pt x="4318" y="0"/>
                      </a:cubicBezTo>
                      <a:cubicBezTo>
                        <a:pt x="1946" y="0"/>
                        <a:pt x="0" y="1950"/>
                        <a:pt x="0" y="4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29" name="Freeform 9"/>
                <p:cNvSpPr>
                  <a:spLocks/>
                </p:cNvSpPr>
                <p:nvPr/>
              </p:nvSpPr>
              <p:spPr bwMode="auto">
                <a:xfrm>
                  <a:off x="6094420" y="3856048"/>
                  <a:ext cx="138113" cy="119063"/>
                </a:xfrm>
                <a:custGeom>
                  <a:avLst/>
                  <a:gdLst>
                    <a:gd name="T0" fmla="*/ 7951 w 15932"/>
                    <a:gd name="T1" fmla="*/ 13952 h 13952"/>
                    <a:gd name="T2" fmla="*/ 14124 w 15932"/>
                    <a:gd name="T3" fmla="*/ 10225 h 13952"/>
                    <a:gd name="T4" fmla="*/ 11225 w 15932"/>
                    <a:gd name="T5" fmla="*/ 804 h 13952"/>
                    <a:gd name="T6" fmla="*/ 7983 w 15932"/>
                    <a:gd name="T7" fmla="*/ 0 h 13952"/>
                    <a:gd name="T8" fmla="*/ 1809 w 15932"/>
                    <a:gd name="T9" fmla="*/ 3724 h 13952"/>
                    <a:gd name="T10" fmla="*/ 4708 w 15932"/>
                    <a:gd name="T11" fmla="*/ 13147 h 13952"/>
                    <a:gd name="T12" fmla="*/ 7951 w 15932"/>
                    <a:gd name="T13" fmla="*/ 13952 h 13952"/>
                  </a:gdLst>
                  <a:ahLst/>
                  <a:cxnLst>
                    <a:cxn ang="0">
                      <a:pos x="T0" y="T1"/>
                    </a:cxn>
                    <a:cxn ang="0">
                      <a:pos x="T2" y="T3"/>
                    </a:cxn>
                    <a:cxn ang="0">
                      <a:pos x="T4" y="T5"/>
                    </a:cxn>
                    <a:cxn ang="0">
                      <a:pos x="T6" y="T7"/>
                    </a:cxn>
                    <a:cxn ang="0">
                      <a:pos x="T8" y="T9"/>
                    </a:cxn>
                    <a:cxn ang="0">
                      <a:pos x="T10" y="T11"/>
                    </a:cxn>
                    <a:cxn ang="0">
                      <a:pos x="T12" y="T13"/>
                    </a:cxn>
                  </a:cxnLst>
                  <a:rect l="0" t="0" r="r" b="b"/>
                  <a:pathLst>
                    <a:path w="15932" h="13952">
                      <a:moveTo>
                        <a:pt x="7951" y="13952"/>
                      </a:moveTo>
                      <a:cubicBezTo>
                        <a:pt x="10456" y="13952"/>
                        <a:pt x="12879" y="12597"/>
                        <a:pt x="14124" y="10225"/>
                      </a:cubicBezTo>
                      <a:cubicBezTo>
                        <a:pt x="15932" y="6821"/>
                        <a:pt x="14631" y="2617"/>
                        <a:pt x="11225" y="804"/>
                      </a:cubicBezTo>
                      <a:cubicBezTo>
                        <a:pt x="10188" y="261"/>
                        <a:pt x="9079" y="0"/>
                        <a:pt x="7983" y="0"/>
                      </a:cubicBezTo>
                      <a:cubicBezTo>
                        <a:pt x="5476" y="0"/>
                        <a:pt x="3053" y="1355"/>
                        <a:pt x="1809" y="3724"/>
                      </a:cubicBezTo>
                      <a:cubicBezTo>
                        <a:pt x="0" y="7133"/>
                        <a:pt x="1303" y="11357"/>
                        <a:pt x="4708" y="13147"/>
                      </a:cubicBezTo>
                      <a:cubicBezTo>
                        <a:pt x="5744" y="13691"/>
                        <a:pt x="6852" y="13952"/>
                        <a:pt x="7951" y="139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0" name="Freeform 10"/>
                <p:cNvSpPr>
                  <a:spLocks/>
                </p:cNvSpPr>
                <p:nvPr/>
              </p:nvSpPr>
              <p:spPr bwMode="auto">
                <a:xfrm>
                  <a:off x="6367470" y="3425834"/>
                  <a:ext cx="68263" cy="58738"/>
                </a:xfrm>
                <a:custGeom>
                  <a:avLst/>
                  <a:gdLst>
                    <a:gd name="T0" fmla="*/ 2083 w 7918"/>
                    <a:gd name="T1" fmla="*/ 6402 h 6950"/>
                    <a:gd name="T2" fmla="*/ 3955 w 7918"/>
                    <a:gd name="T3" fmla="*/ 6950 h 6950"/>
                    <a:gd name="T4" fmla="*/ 6887 w 7918"/>
                    <a:gd name="T5" fmla="*/ 5371 h 6950"/>
                    <a:gd name="T6" fmla="*/ 5837 w 7918"/>
                    <a:gd name="T7" fmla="*/ 563 h 6950"/>
                    <a:gd name="T8" fmla="*/ 3952 w 7918"/>
                    <a:gd name="T9" fmla="*/ 0 h 6950"/>
                    <a:gd name="T10" fmla="*/ 1029 w 7918"/>
                    <a:gd name="T11" fmla="*/ 1595 h 6950"/>
                    <a:gd name="T12" fmla="*/ 2083 w 7918"/>
                    <a:gd name="T13" fmla="*/ 6402 h 6950"/>
                  </a:gdLst>
                  <a:ahLst/>
                  <a:cxnLst>
                    <a:cxn ang="0">
                      <a:pos x="T0" y="T1"/>
                    </a:cxn>
                    <a:cxn ang="0">
                      <a:pos x="T2" y="T3"/>
                    </a:cxn>
                    <a:cxn ang="0">
                      <a:pos x="T4" y="T5"/>
                    </a:cxn>
                    <a:cxn ang="0">
                      <a:pos x="T6" y="T7"/>
                    </a:cxn>
                    <a:cxn ang="0">
                      <a:pos x="T8" y="T9"/>
                    </a:cxn>
                    <a:cxn ang="0">
                      <a:pos x="T10" y="T11"/>
                    </a:cxn>
                    <a:cxn ang="0">
                      <a:pos x="T12" y="T13"/>
                    </a:cxn>
                  </a:cxnLst>
                  <a:rect l="0" t="0" r="r" b="b"/>
                  <a:pathLst>
                    <a:path w="7918" h="6950">
                      <a:moveTo>
                        <a:pt x="2083" y="6402"/>
                      </a:moveTo>
                      <a:cubicBezTo>
                        <a:pt x="2663" y="6774"/>
                        <a:pt x="3314" y="6950"/>
                        <a:pt x="3955" y="6950"/>
                      </a:cubicBezTo>
                      <a:cubicBezTo>
                        <a:pt x="5097" y="6950"/>
                        <a:pt x="6214" y="6393"/>
                        <a:pt x="6887" y="5371"/>
                      </a:cubicBezTo>
                      <a:cubicBezTo>
                        <a:pt x="7918" y="3755"/>
                        <a:pt x="7451" y="1595"/>
                        <a:pt x="5837" y="563"/>
                      </a:cubicBezTo>
                      <a:cubicBezTo>
                        <a:pt x="5251" y="180"/>
                        <a:pt x="4597" y="0"/>
                        <a:pt x="3952" y="0"/>
                      </a:cubicBezTo>
                      <a:cubicBezTo>
                        <a:pt x="2816" y="0"/>
                        <a:pt x="1702" y="563"/>
                        <a:pt x="1029" y="1595"/>
                      </a:cubicBezTo>
                      <a:cubicBezTo>
                        <a:pt x="0" y="3210"/>
                        <a:pt x="465" y="5371"/>
                        <a:pt x="2083" y="6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1" name="Freeform 11"/>
                <p:cNvSpPr>
                  <a:spLocks/>
                </p:cNvSpPr>
                <p:nvPr/>
              </p:nvSpPr>
              <p:spPr bwMode="auto">
                <a:xfrm>
                  <a:off x="6254757" y="3303596"/>
                  <a:ext cx="236538" cy="395289"/>
                </a:xfrm>
                <a:custGeom>
                  <a:avLst/>
                  <a:gdLst>
                    <a:gd name="T0" fmla="*/ 12667 w 27472"/>
                    <a:gd name="T1" fmla="*/ 24429 h 45883"/>
                    <a:gd name="T2" fmla="*/ 17668 w 27472"/>
                    <a:gd name="T3" fmla="*/ 35139 h 45883"/>
                    <a:gd name="T4" fmla="*/ 19514 w 27472"/>
                    <a:gd name="T5" fmla="*/ 45883 h 45883"/>
                    <a:gd name="T6" fmla="*/ 22611 w 27472"/>
                    <a:gd name="T7" fmla="*/ 44736 h 45883"/>
                    <a:gd name="T8" fmla="*/ 22688 w 27472"/>
                    <a:gd name="T9" fmla="*/ 31516 h 45883"/>
                    <a:gd name="T10" fmla="*/ 24165 w 27472"/>
                    <a:gd name="T11" fmla="*/ 44364 h 45883"/>
                    <a:gd name="T12" fmla="*/ 27298 w 27472"/>
                    <a:gd name="T13" fmla="*/ 43469 h 45883"/>
                    <a:gd name="T14" fmla="*/ 27102 w 27472"/>
                    <a:gd name="T15" fmla="*/ 30953 h 45883"/>
                    <a:gd name="T16" fmla="*/ 25741 w 27472"/>
                    <a:gd name="T17" fmla="*/ 17111 h 45883"/>
                    <a:gd name="T18" fmla="*/ 24769 w 27472"/>
                    <a:gd name="T19" fmla="*/ 0 h 45883"/>
                    <a:gd name="T20" fmla="*/ 20255 w 27472"/>
                    <a:gd name="T21" fmla="*/ 1186 h 45883"/>
                    <a:gd name="T22" fmla="*/ 22082 w 27472"/>
                    <a:gd name="T23" fmla="*/ 14696 h 45883"/>
                    <a:gd name="T24" fmla="*/ 20217 w 27472"/>
                    <a:gd name="T25" fmla="*/ 23495 h 45883"/>
                    <a:gd name="T26" fmla="*/ 18996 w 27472"/>
                    <a:gd name="T27" fmla="*/ 23790 h 45883"/>
                    <a:gd name="T28" fmla="*/ 11051 w 27472"/>
                    <a:gd name="T29" fmla="*/ 19523 h 45883"/>
                    <a:gd name="T30" fmla="*/ 2940 w 27472"/>
                    <a:gd name="T31" fmla="*/ 10569 h 45883"/>
                    <a:gd name="T32" fmla="*/ 0 w 27472"/>
                    <a:gd name="T33" fmla="*/ 15163 h 45883"/>
                    <a:gd name="T34" fmla="*/ 12667 w 27472"/>
                    <a:gd name="T35" fmla="*/ 24429 h 45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72" h="45883">
                      <a:moveTo>
                        <a:pt x="12667" y="24429"/>
                      </a:moveTo>
                      <a:cubicBezTo>
                        <a:pt x="15722" y="28304"/>
                        <a:pt x="16265" y="31282"/>
                        <a:pt x="17668" y="35139"/>
                      </a:cubicBezTo>
                      <a:cubicBezTo>
                        <a:pt x="19067" y="39014"/>
                        <a:pt x="19494" y="45541"/>
                        <a:pt x="19514" y="45883"/>
                      </a:cubicBezTo>
                      <a:lnTo>
                        <a:pt x="22611" y="44736"/>
                      </a:lnTo>
                      <a:lnTo>
                        <a:pt x="22688" y="31516"/>
                      </a:lnTo>
                      <a:lnTo>
                        <a:pt x="24165" y="44364"/>
                      </a:lnTo>
                      <a:lnTo>
                        <a:pt x="27298" y="43469"/>
                      </a:lnTo>
                      <a:cubicBezTo>
                        <a:pt x="27307" y="43135"/>
                        <a:pt x="27472" y="36753"/>
                        <a:pt x="27102" y="30953"/>
                      </a:cubicBezTo>
                      <a:cubicBezTo>
                        <a:pt x="26791" y="25655"/>
                        <a:pt x="25936" y="21238"/>
                        <a:pt x="25741" y="17111"/>
                      </a:cubicBezTo>
                      <a:cubicBezTo>
                        <a:pt x="25547" y="13139"/>
                        <a:pt x="24807" y="654"/>
                        <a:pt x="24769" y="0"/>
                      </a:cubicBezTo>
                      <a:lnTo>
                        <a:pt x="20255" y="1186"/>
                      </a:lnTo>
                      <a:cubicBezTo>
                        <a:pt x="20330" y="1565"/>
                        <a:pt x="21771" y="8758"/>
                        <a:pt x="22082" y="14696"/>
                      </a:cubicBezTo>
                      <a:cubicBezTo>
                        <a:pt x="22318" y="19485"/>
                        <a:pt x="21890" y="22348"/>
                        <a:pt x="20217" y="23495"/>
                      </a:cubicBezTo>
                      <a:cubicBezTo>
                        <a:pt x="19947" y="23678"/>
                        <a:pt x="19534" y="23790"/>
                        <a:pt x="18996" y="23790"/>
                      </a:cubicBezTo>
                      <a:cubicBezTo>
                        <a:pt x="17348" y="23790"/>
                        <a:pt x="14527" y="22751"/>
                        <a:pt x="11051" y="19523"/>
                      </a:cubicBezTo>
                      <a:cubicBezTo>
                        <a:pt x="6734" y="15513"/>
                        <a:pt x="3129" y="10817"/>
                        <a:pt x="2940" y="10569"/>
                      </a:cubicBezTo>
                      <a:lnTo>
                        <a:pt x="0" y="15163"/>
                      </a:lnTo>
                      <a:cubicBezTo>
                        <a:pt x="350" y="15269"/>
                        <a:pt x="6966" y="17248"/>
                        <a:pt x="12667" y="24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2" name="Freeform 13"/>
                <p:cNvSpPr>
                  <a:spLocks/>
                </p:cNvSpPr>
                <p:nvPr/>
              </p:nvSpPr>
              <p:spPr bwMode="auto">
                <a:xfrm>
                  <a:off x="5873757" y="3662372"/>
                  <a:ext cx="757238" cy="550864"/>
                </a:xfrm>
                <a:custGeom>
                  <a:avLst/>
                  <a:gdLst>
                    <a:gd name="T0" fmla="*/ 87924 w 87924"/>
                    <a:gd name="T1" fmla="*/ 19782 h 63877"/>
                    <a:gd name="T2" fmla="*/ 87359 w 87924"/>
                    <a:gd name="T3" fmla="*/ 12577 h 63877"/>
                    <a:gd name="T4" fmla="*/ 60356 w 87924"/>
                    <a:gd name="T5" fmla="*/ 15674 h 63877"/>
                    <a:gd name="T6" fmla="*/ 87086 w 87924"/>
                    <a:gd name="T7" fmla="*/ 9191 h 63877"/>
                    <a:gd name="T8" fmla="*/ 86815 w 87924"/>
                    <a:gd name="T9" fmla="*/ 0 h 63877"/>
                    <a:gd name="T10" fmla="*/ 58446 w 87924"/>
                    <a:gd name="T11" fmla="*/ 6894 h 63877"/>
                    <a:gd name="T12" fmla="*/ 31035 w 87924"/>
                    <a:gd name="T13" fmla="*/ 12032 h 63877"/>
                    <a:gd name="T14" fmla="*/ 0 w 87924"/>
                    <a:gd name="T15" fmla="*/ 16004 h 63877"/>
                    <a:gd name="T16" fmla="*/ 137 w 87924"/>
                    <a:gd name="T17" fmla="*/ 25738 h 63877"/>
                    <a:gd name="T18" fmla="*/ 26813 w 87924"/>
                    <a:gd name="T19" fmla="*/ 19782 h 63877"/>
                    <a:gd name="T20" fmla="*/ 35475 w 87924"/>
                    <a:gd name="T21" fmla="*/ 19072 h 63877"/>
                    <a:gd name="T22" fmla="*/ 44731 w 87924"/>
                    <a:gd name="T23" fmla="*/ 21982 h 63877"/>
                    <a:gd name="T24" fmla="*/ 38387 w 87924"/>
                    <a:gd name="T25" fmla="*/ 41002 h 63877"/>
                    <a:gd name="T26" fmla="*/ 21871 w 87924"/>
                    <a:gd name="T27" fmla="*/ 58757 h 63877"/>
                    <a:gd name="T28" fmla="*/ 31577 w 87924"/>
                    <a:gd name="T29" fmla="*/ 63877 h 63877"/>
                    <a:gd name="T30" fmla="*/ 47901 w 87924"/>
                    <a:gd name="T31" fmla="*/ 36951 h 63877"/>
                    <a:gd name="T32" fmla="*/ 68447 w 87924"/>
                    <a:gd name="T33" fmla="*/ 25075 h 63877"/>
                    <a:gd name="T34" fmla="*/ 87924 w 87924"/>
                    <a:gd name="T35" fmla="*/ 19782 h 6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24" h="63877">
                      <a:moveTo>
                        <a:pt x="87924" y="19782"/>
                      </a:moveTo>
                      <a:lnTo>
                        <a:pt x="87359" y="12577"/>
                      </a:lnTo>
                      <a:lnTo>
                        <a:pt x="60356" y="15674"/>
                      </a:lnTo>
                      <a:lnTo>
                        <a:pt x="87086" y="9191"/>
                      </a:lnTo>
                      <a:lnTo>
                        <a:pt x="86815" y="0"/>
                      </a:lnTo>
                      <a:cubicBezTo>
                        <a:pt x="85974" y="261"/>
                        <a:pt x="69986" y="5181"/>
                        <a:pt x="58446" y="6894"/>
                      </a:cubicBezTo>
                      <a:cubicBezTo>
                        <a:pt x="47921" y="8472"/>
                        <a:pt x="39226" y="10922"/>
                        <a:pt x="31035" y="12032"/>
                      </a:cubicBezTo>
                      <a:cubicBezTo>
                        <a:pt x="23096" y="13104"/>
                        <a:pt x="1156" y="15861"/>
                        <a:pt x="0" y="16004"/>
                      </a:cubicBezTo>
                      <a:lnTo>
                        <a:pt x="137" y="25738"/>
                      </a:lnTo>
                      <a:cubicBezTo>
                        <a:pt x="881" y="25521"/>
                        <a:pt x="15002" y="21398"/>
                        <a:pt x="26813" y="19782"/>
                      </a:cubicBezTo>
                      <a:cubicBezTo>
                        <a:pt x="30152" y="19326"/>
                        <a:pt x="33031" y="19072"/>
                        <a:pt x="35475" y="19072"/>
                      </a:cubicBezTo>
                      <a:cubicBezTo>
                        <a:pt x="40015" y="19072"/>
                        <a:pt x="43049" y="19942"/>
                        <a:pt x="44731" y="21982"/>
                      </a:cubicBezTo>
                      <a:cubicBezTo>
                        <a:pt x="46404" y="24023"/>
                        <a:pt x="46153" y="31051"/>
                        <a:pt x="38387" y="41002"/>
                      </a:cubicBezTo>
                      <a:cubicBezTo>
                        <a:pt x="31090" y="50347"/>
                        <a:pt x="22329" y="58334"/>
                        <a:pt x="21871" y="58757"/>
                      </a:cubicBezTo>
                      <a:lnTo>
                        <a:pt x="31577" y="63877"/>
                      </a:lnTo>
                      <a:cubicBezTo>
                        <a:pt x="31726" y="63160"/>
                        <a:pt x="34536" y="49549"/>
                        <a:pt x="47901" y="36951"/>
                      </a:cubicBezTo>
                      <a:cubicBezTo>
                        <a:pt x="55121" y="30138"/>
                        <a:pt x="60976" y="28540"/>
                        <a:pt x="68447" y="25075"/>
                      </a:cubicBezTo>
                      <a:cubicBezTo>
                        <a:pt x="75938" y="21590"/>
                        <a:pt x="87323" y="19872"/>
                        <a:pt x="87924" y="19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3" name="Freeform 15"/>
                <p:cNvSpPr>
                  <a:spLocks/>
                </p:cNvSpPr>
                <p:nvPr/>
              </p:nvSpPr>
              <p:spPr bwMode="auto">
                <a:xfrm>
                  <a:off x="6589720" y="2706695"/>
                  <a:ext cx="114300" cy="114300"/>
                </a:xfrm>
                <a:custGeom>
                  <a:avLst/>
                  <a:gdLst>
                    <a:gd name="T0" fmla="*/ 13230 w 13230"/>
                    <a:gd name="T1" fmla="*/ 6619 h 13242"/>
                    <a:gd name="T2" fmla="*/ 6618 w 13230"/>
                    <a:gd name="T3" fmla="*/ 0 h 13242"/>
                    <a:gd name="T4" fmla="*/ 0 w 13230"/>
                    <a:gd name="T5" fmla="*/ 6619 h 13242"/>
                    <a:gd name="T6" fmla="*/ 6618 w 13230"/>
                    <a:gd name="T7" fmla="*/ 13242 h 13242"/>
                    <a:gd name="T8" fmla="*/ 13230 w 13230"/>
                    <a:gd name="T9" fmla="*/ 6619 h 13242"/>
                  </a:gdLst>
                  <a:ahLst/>
                  <a:cxnLst>
                    <a:cxn ang="0">
                      <a:pos x="T0" y="T1"/>
                    </a:cxn>
                    <a:cxn ang="0">
                      <a:pos x="T2" y="T3"/>
                    </a:cxn>
                    <a:cxn ang="0">
                      <a:pos x="T4" y="T5"/>
                    </a:cxn>
                    <a:cxn ang="0">
                      <a:pos x="T6" y="T7"/>
                    </a:cxn>
                    <a:cxn ang="0">
                      <a:pos x="T8" y="T9"/>
                    </a:cxn>
                  </a:cxnLst>
                  <a:rect l="0" t="0" r="r" b="b"/>
                  <a:pathLst>
                    <a:path w="13230" h="13242">
                      <a:moveTo>
                        <a:pt x="13230" y="6619"/>
                      </a:moveTo>
                      <a:cubicBezTo>
                        <a:pt x="13230" y="2962"/>
                        <a:pt x="10273" y="0"/>
                        <a:pt x="6618" y="0"/>
                      </a:cubicBezTo>
                      <a:cubicBezTo>
                        <a:pt x="2959" y="0"/>
                        <a:pt x="0" y="2962"/>
                        <a:pt x="0" y="6619"/>
                      </a:cubicBezTo>
                      <a:cubicBezTo>
                        <a:pt x="0" y="10262"/>
                        <a:pt x="2959" y="13242"/>
                        <a:pt x="6618" y="13242"/>
                      </a:cubicBezTo>
                      <a:cubicBezTo>
                        <a:pt x="10273" y="13242"/>
                        <a:pt x="13230" y="10262"/>
                        <a:pt x="13230" y="6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4" name="Freeform 16"/>
                <p:cNvSpPr>
                  <a:spLocks/>
                </p:cNvSpPr>
                <p:nvPr/>
              </p:nvSpPr>
              <p:spPr bwMode="auto">
                <a:xfrm>
                  <a:off x="6711958" y="3267084"/>
                  <a:ext cx="65088" cy="58738"/>
                </a:xfrm>
                <a:custGeom>
                  <a:avLst/>
                  <a:gdLst>
                    <a:gd name="T0" fmla="*/ 3814 w 7610"/>
                    <a:gd name="T1" fmla="*/ 0 h 6955"/>
                    <a:gd name="T2" fmla="*/ 3075 w 7610"/>
                    <a:gd name="T3" fmla="*/ 79 h 6955"/>
                    <a:gd name="T4" fmla="*/ 410 w 7610"/>
                    <a:gd name="T5" fmla="*/ 4227 h 6955"/>
                    <a:gd name="T6" fmla="*/ 3793 w 7610"/>
                    <a:gd name="T7" fmla="*/ 6955 h 6955"/>
                    <a:gd name="T8" fmla="*/ 4535 w 7610"/>
                    <a:gd name="T9" fmla="*/ 6875 h 6955"/>
                    <a:gd name="T10" fmla="*/ 7200 w 7610"/>
                    <a:gd name="T11" fmla="*/ 2746 h 6955"/>
                    <a:gd name="T12" fmla="*/ 3814 w 7610"/>
                    <a:gd name="T13" fmla="*/ 0 h 6955"/>
                  </a:gdLst>
                  <a:ahLst/>
                  <a:cxnLst>
                    <a:cxn ang="0">
                      <a:pos x="T0" y="T1"/>
                    </a:cxn>
                    <a:cxn ang="0">
                      <a:pos x="T2" y="T3"/>
                    </a:cxn>
                    <a:cxn ang="0">
                      <a:pos x="T4" y="T5"/>
                    </a:cxn>
                    <a:cxn ang="0">
                      <a:pos x="T6" y="T7"/>
                    </a:cxn>
                    <a:cxn ang="0">
                      <a:pos x="T8" y="T9"/>
                    </a:cxn>
                    <a:cxn ang="0">
                      <a:pos x="T10" y="T11"/>
                    </a:cxn>
                    <a:cxn ang="0">
                      <a:pos x="T12" y="T13"/>
                    </a:cxn>
                  </a:cxnLst>
                  <a:rect l="0" t="0" r="r" b="b"/>
                  <a:pathLst>
                    <a:path w="7610" h="6955">
                      <a:moveTo>
                        <a:pt x="3814" y="0"/>
                      </a:moveTo>
                      <a:cubicBezTo>
                        <a:pt x="3573" y="0"/>
                        <a:pt x="3323" y="24"/>
                        <a:pt x="3075" y="79"/>
                      </a:cubicBezTo>
                      <a:cubicBezTo>
                        <a:pt x="1188" y="487"/>
                        <a:pt x="0" y="2337"/>
                        <a:pt x="410" y="4227"/>
                      </a:cubicBezTo>
                      <a:cubicBezTo>
                        <a:pt x="764" y="5848"/>
                        <a:pt x="2198" y="6955"/>
                        <a:pt x="3793" y="6955"/>
                      </a:cubicBezTo>
                      <a:cubicBezTo>
                        <a:pt x="4037" y="6955"/>
                        <a:pt x="4287" y="6930"/>
                        <a:pt x="4535" y="6875"/>
                      </a:cubicBezTo>
                      <a:cubicBezTo>
                        <a:pt x="6422" y="6467"/>
                        <a:pt x="7610" y="4617"/>
                        <a:pt x="7200" y="2746"/>
                      </a:cubicBezTo>
                      <a:cubicBezTo>
                        <a:pt x="6846" y="1111"/>
                        <a:pt x="5408" y="0"/>
                        <a:pt x="38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5" name="Freeform 18"/>
                <p:cNvSpPr>
                  <a:spLocks/>
                </p:cNvSpPr>
                <p:nvPr/>
              </p:nvSpPr>
              <p:spPr bwMode="auto">
                <a:xfrm>
                  <a:off x="6589720" y="3076583"/>
                  <a:ext cx="311150" cy="349251"/>
                </a:xfrm>
                <a:custGeom>
                  <a:avLst/>
                  <a:gdLst>
                    <a:gd name="T0" fmla="*/ 29867 w 36150"/>
                    <a:gd name="T1" fmla="*/ 12711 h 40489"/>
                    <a:gd name="T2" fmla="*/ 36150 w 36150"/>
                    <a:gd name="T3" fmla="*/ 3793 h 40489"/>
                    <a:gd name="T4" fmla="*/ 33156 w 36150"/>
                    <a:gd name="T5" fmla="*/ 2433 h 40489"/>
                    <a:gd name="T6" fmla="*/ 23778 w 36150"/>
                    <a:gd name="T7" fmla="*/ 11717 h 40489"/>
                    <a:gd name="T8" fmla="*/ 31791 w 36150"/>
                    <a:gd name="T9" fmla="*/ 1576 h 40489"/>
                    <a:gd name="T10" fmla="*/ 28952 w 36150"/>
                    <a:gd name="T11" fmla="*/ 0 h 40489"/>
                    <a:gd name="T12" fmla="*/ 20235 w 36150"/>
                    <a:gd name="T13" fmla="*/ 8991 h 40489"/>
                    <a:gd name="T14" fmla="*/ 11422 w 36150"/>
                    <a:gd name="T15" fmla="*/ 19740 h 40489"/>
                    <a:gd name="T16" fmla="*/ 0 w 36150"/>
                    <a:gd name="T17" fmla="*/ 32531 h 40489"/>
                    <a:gd name="T18" fmla="*/ 4028 w 36150"/>
                    <a:gd name="T19" fmla="*/ 34885 h 40489"/>
                    <a:gd name="T20" fmla="*/ 12297 w 36150"/>
                    <a:gd name="T21" fmla="*/ 24039 h 40489"/>
                    <a:gd name="T22" fmla="*/ 19306 w 36150"/>
                    <a:gd name="T23" fmla="*/ 19091 h 40489"/>
                    <a:gd name="T24" fmla="*/ 19826 w 36150"/>
                    <a:gd name="T25" fmla="*/ 19135 h 40489"/>
                    <a:gd name="T26" fmla="*/ 23505 w 36150"/>
                    <a:gd name="T27" fmla="*/ 28419 h 40489"/>
                    <a:gd name="T28" fmla="*/ 22901 w 36150"/>
                    <a:gd name="T29" fmla="*/ 40489 h 40489"/>
                    <a:gd name="T30" fmla="*/ 28251 w 36150"/>
                    <a:gd name="T31" fmla="*/ 39344 h 40489"/>
                    <a:gd name="T32" fmla="*/ 25839 w 36150"/>
                    <a:gd name="T33" fmla="*/ 23827 h 40489"/>
                    <a:gd name="T34" fmla="*/ 29867 w 36150"/>
                    <a:gd name="T35" fmla="*/ 12711 h 40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150" h="40489">
                      <a:moveTo>
                        <a:pt x="29867" y="12711"/>
                      </a:moveTo>
                      <a:cubicBezTo>
                        <a:pt x="31617" y="8973"/>
                        <a:pt x="35923" y="4052"/>
                        <a:pt x="36150" y="3793"/>
                      </a:cubicBezTo>
                      <a:lnTo>
                        <a:pt x="33156" y="2433"/>
                      </a:lnTo>
                      <a:lnTo>
                        <a:pt x="23778" y="11717"/>
                      </a:lnTo>
                      <a:lnTo>
                        <a:pt x="31791" y="1576"/>
                      </a:lnTo>
                      <a:lnTo>
                        <a:pt x="28952" y="0"/>
                      </a:lnTo>
                      <a:cubicBezTo>
                        <a:pt x="28707" y="231"/>
                        <a:pt x="24087" y="4633"/>
                        <a:pt x="20235" y="8991"/>
                      </a:cubicBezTo>
                      <a:cubicBezTo>
                        <a:pt x="16713" y="12943"/>
                        <a:pt x="14184" y="16681"/>
                        <a:pt x="11422" y="19740"/>
                      </a:cubicBezTo>
                      <a:cubicBezTo>
                        <a:pt x="8739" y="22677"/>
                        <a:pt x="437" y="32037"/>
                        <a:pt x="0" y="32531"/>
                      </a:cubicBezTo>
                      <a:lnTo>
                        <a:pt x="4028" y="34885"/>
                      </a:lnTo>
                      <a:cubicBezTo>
                        <a:pt x="4244" y="34564"/>
                        <a:pt x="8309" y="28441"/>
                        <a:pt x="12297" y="24039"/>
                      </a:cubicBezTo>
                      <a:cubicBezTo>
                        <a:pt x="15248" y="20784"/>
                        <a:pt x="17435" y="19091"/>
                        <a:pt x="19306" y="19091"/>
                      </a:cubicBezTo>
                      <a:cubicBezTo>
                        <a:pt x="19482" y="19091"/>
                        <a:pt x="19655" y="19106"/>
                        <a:pt x="19826" y="19135"/>
                      </a:cubicBezTo>
                      <a:cubicBezTo>
                        <a:pt x="21130" y="19386"/>
                        <a:pt x="23269" y="22132"/>
                        <a:pt x="23505" y="28419"/>
                      </a:cubicBezTo>
                      <a:cubicBezTo>
                        <a:pt x="23717" y="34319"/>
                        <a:pt x="22940" y="40184"/>
                        <a:pt x="22901" y="40489"/>
                      </a:cubicBezTo>
                      <a:lnTo>
                        <a:pt x="28251" y="39344"/>
                      </a:lnTo>
                      <a:cubicBezTo>
                        <a:pt x="28077" y="39023"/>
                        <a:pt x="24788" y="32917"/>
                        <a:pt x="25839" y="23827"/>
                      </a:cubicBezTo>
                      <a:cubicBezTo>
                        <a:pt x="26402" y="18899"/>
                        <a:pt x="28134" y="16428"/>
                        <a:pt x="29867" y="127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6" name="Freeform 20"/>
                <p:cNvSpPr>
                  <a:spLocks/>
                </p:cNvSpPr>
                <p:nvPr/>
              </p:nvSpPr>
              <p:spPr bwMode="auto">
                <a:xfrm>
                  <a:off x="6389695" y="2468569"/>
                  <a:ext cx="641351" cy="661989"/>
                </a:xfrm>
                <a:custGeom>
                  <a:avLst/>
                  <a:gdLst>
                    <a:gd name="T0" fmla="*/ 29829 w 74461"/>
                    <a:gd name="T1" fmla="*/ 49486 h 76781"/>
                    <a:gd name="T2" fmla="*/ 48894 w 74461"/>
                    <a:gd name="T3" fmla="*/ 61497 h 76781"/>
                    <a:gd name="T4" fmla="*/ 62923 w 74461"/>
                    <a:gd name="T5" fmla="*/ 76781 h 76781"/>
                    <a:gd name="T6" fmla="*/ 66656 w 74461"/>
                    <a:gd name="T7" fmla="*/ 71756 h 76781"/>
                    <a:gd name="T8" fmla="*/ 53173 w 74461"/>
                    <a:gd name="T9" fmla="*/ 50536 h 76781"/>
                    <a:gd name="T10" fmla="*/ 68798 w 74461"/>
                    <a:gd name="T11" fmla="*/ 69577 h 76781"/>
                    <a:gd name="T12" fmla="*/ 74461 w 74461"/>
                    <a:gd name="T13" fmla="*/ 63735 h 76781"/>
                    <a:gd name="T14" fmla="*/ 59693 w 74461"/>
                    <a:gd name="T15" fmla="*/ 45045 h 76781"/>
                    <a:gd name="T16" fmla="*/ 43252 w 74461"/>
                    <a:gd name="T17" fmla="*/ 24295 h 76781"/>
                    <a:gd name="T18" fmla="*/ 26189 w 74461"/>
                    <a:gd name="T19" fmla="*/ 0 h 76781"/>
                    <a:gd name="T20" fmla="*/ 18075 w 74461"/>
                    <a:gd name="T21" fmla="*/ 4435 h 76781"/>
                    <a:gd name="T22" fmla="*/ 34886 w 74461"/>
                    <a:gd name="T23" fmla="*/ 24176 h 76781"/>
                    <a:gd name="T24" fmla="*/ 40975 w 74461"/>
                    <a:gd name="T25" fmla="*/ 40200 h 76781"/>
                    <a:gd name="T26" fmla="*/ 29818 w 74461"/>
                    <a:gd name="T27" fmla="*/ 44042 h 76781"/>
                    <a:gd name="T28" fmla="*/ 22219 w 74461"/>
                    <a:gd name="T29" fmla="*/ 43313 h 76781"/>
                    <a:gd name="T30" fmla="*/ 0 w 74461"/>
                    <a:gd name="T31" fmla="*/ 37297 h 76781"/>
                    <a:gd name="T32" fmla="*/ 0 w 74461"/>
                    <a:gd name="T33" fmla="*/ 47714 h 76781"/>
                    <a:gd name="T34" fmla="*/ 11400 w 74461"/>
                    <a:gd name="T35" fmla="*/ 46425 h 76781"/>
                    <a:gd name="T36" fmla="*/ 29829 w 74461"/>
                    <a:gd name="T37" fmla="*/ 49486 h 76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461" h="76781">
                      <a:moveTo>
                        <a:pt x="29829" y="49486"/>
                      </a:moveTo>
                      <a:cubicBezTo>
                        <a:pt x="38736" y="52543"/>
                        <a:pt x="42670" y="56765"/>
                        <a:pt x="48894" y="61497"/>
                      </a:cubicBezTo>
                      <a:cubicBezTo>
                        <a:pt x="55101" y="66249"/>
                        <a:pt x="62529" y="76254"/>
                        <a:pt x="62923" y="76781"/>
                      </a:cubicBezTo>
                      <a:lnTo>
                        <a:pt x="66656" y="71756"/>
                      </a:lnTo>
                      <a:lnTo>
                        <a:pt x="53173" y="50536"/>
                      </a:lnTo>
                      <a:lnTo>
                        <a:pt x="68798" y="69577"/>
                      </a:lnTo>
                      <a:lnTo>
                        <a:pt x="74461" y="63735"/>
                      </a:lnTo>
                      <a:cubicBezTo>
                        <a:pt x="74049" y="63247"/>
                        <a:pt x="66248" y="53983"/>
                        <a:pt x="59693" y="45045"/>
                      </a:cubicBezTo>
                      <a:cubicBezTo>
                        <a:pt x="53737" y="36911"/>
                        <a:pt x="47805" y="30680"/>
                        <a:pt x="43252" y="24295"/>
                      </a:cubicBezTo>
                      <a:cubicBezTo>
                        <a:pt x="38853" y="18123"/>
                        <a:pt x="26822" y="906"/>
                        <a:pt x="26189" y="0"/>
                      </a:cubicBezTo>
                      <a:lnTo>
                        <a:pt x="18075" y="4435"/>
                      </a:lnTo>
                      <a:cubicBezTo>
                        <a:pt x="18587" y="4964"/>
                        <a:pt x="28312" y="14989"/>
                        <a:pt x="34886" y="24176"/>
                      </a:cubicBezTo>
                      <a:cubicBezTo>
                        <a:pt x="40215" y="31634"/>
                        <a:pt x="42453" y="36656"/>
                        <a:pt x="40975" y="40200"/>
                      </a:cubicBezTo>
                      <a:cubicBezTo>
                        <a:pt x="40240" y="41967"/>
                        <a:pt x="36626" y="44042"/>
                        <a:pt x="29818" y="44042"/>
                      </a:cubicBezTo>
                      <a:cubicBezTo>
                        <a:pt x="27620" y="44042"/>
                        <a:pt x="25093" y="43829"/>
                        <a:pt x="22219" y="43313"/>
                      </a:cubicBezTo>
                      <a:cubicBezTo>
                        <a:pt x="11149" y="41329"/>
                        <a:pt x="559" y="37499"/>
                        <a:pt x="0" y="37297"/>
                      </a:cubicBezTo>
                      <a:lnTo>
                        <a:pt x="0" y="47714"/>
                      </a:lnTo>
                      <a:cubicBezTo>
                        <a:pt x="223" y="47651"/>
                        <a:pt x="4456" y="46425"/>
                        <a:pt x="11400" y="46425"/>
                      </a:cubicBezTo>
                      <a:cubicBezTo>
                        <a:pt x="16470" y="46425"/>
                        <a:pt x="22866" y="47110"/>
                        <a:pt x="29829" y="49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7" name="Freeform 25"/>
                <p:cNvSpPr>
                  <a:spLocks/>
                </p:cNvSpPr>
                <p:nvPr/>
              </p:nvSpPr>
              <p:spPr bwMode="auto">
                <a:xfrm>
                  <a:off x="7451734" y="2876558"/>
                  <a:ext cx="127000" cy="119063"/>
                </a:xfrm>
                <a:custGeom>
                  <a:avLst/>
                  <a:gdLst>
                    <a:gd name="T0" fmla="*/ 7380 w 14806"/>
                    <a:gd name="T1" fmla="*/ 0 h 13953"/>
                    <a:gd name="T2" fmla="*/ 487 w 14806"/>
                    <a:gd name="T3" fmla="*/ 6108 h 13953"/>
                    <a:gd name="T4" fmla="*/ 6517 w 14806"/>
                    <a:gd name="T5" fmla="*/ 13894 h 13953"/>
                    <a:gd name="T6" fmla="*/ 7408 w 14806"/>
                    <a:gd name="T7" fmla="*/ 13953 h 13953"/>
                    <a:gd name="T8" fmla="*/ 14317 w 14806"/>
                    <a:gd name="T9" fmla="*/ 7861 h 13953"/>
                    <a:gd name="T10" fmla="*/ 8269 w 14806"/>
                    <a:gd name="T11" fmla="*/ 54 h 13953"/>
                    <a:gd name="T12" fmla="*/ 7380 w 14806"/>
                    <a:gd name="T13" fmla="*/ 0 h 13953"/>
                  </a:gdLst>
                  <a:ahLst/>
                  <a:cxnLst>
                    <a:cxn ang="0">
                      <a:pos x="T0" y="T1"/>
                    </a:cxn>
                    <a:cxn ang="0">
                      <a:pos x="T2" y="T3"/>
                    </a:cxn>
                    <a:cxn ang="0">
                      <a:pos x="T4" y="T5"/>
                    </a:cxn>
                    <a:cxn ang="0">
                      <a:pos x="T6" y="T7"/>
                    </a:cxn>
                    <a:cxn ang="0">
                      <a:pos x="T8" y="T9"/>
                    </a:cxn>
                    <a:cxn ang="0">
                      <a:pos x="T10" y="T11"/>
                    </a:cxn>
                    <a:cxn ang="0">
                      <a:pos x="T12" y="T13"/>
                    </a:cxn>
                  </a:cxnLst>
                  <a:rect l="0" t="0" r="r" b="b"/>
                  <a:pathLst>
                    <a:path w="14806" h="13953">
                      <a:moveTo>
                        <a:pt x="7380" y="0"/>
                      </a:moveTo>
                      <a:cubicBezTo>
                        <a:pt x="3931" y="0"/>
                        <a:pt x="935" y="2573"/>
                        <a:pt x="487" y="6108"/>
                      </a:cubicBezTo>
                      <a:cubicBezTo>
                        <a:pt x="0" y="9924"/>
                        <a:pt x="2703" y="13409"/>
                        <a:pt x="6517" y="13894"/>
                      </a:cubicBezTo>
                      <a:cubicBezTo>
                        <a:pt x="6817" y="13933"/>
                        <a:pt x="7114" y="13953"/>
                        <a:pt x="7408" y="13953"/>
                      </a:cubicBezTo>
                      <a:cubicBezTo>
                        <a:pt x="10879" y="13953"/>
                        <a:pt x="13868" y="11380"/>
                        <a:pt x="14317" y="7861"/>
                      </a:cubicBezTo>
                      <a:cubicBezTo>
                        <a:pt x="14806" y="4025"/>
                        <a:pt x="12101" y="542"/>
                        <a:pt x="8269" y="54"/>
                      </a:cubicBezTo>
                      <a:cubicBezTo>
                        <a:pt x="7967" y="16"/>
                        <a:pt x="7674" y="0"/>
                        <a:pt x="73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8" name="Freeform 26"/>
                <p:cNvSpPr>
                  <a:spLocks/>
                </p:cNvSpPr>
                <p:nvPr/>
              </p:nvSpPr>
              <p:spPr bwMode="auto">
                <a:xfrm>
                  <a:off x="7212021" y="2670182"/>
                  <a:ext cx="638176" cy="736602"/>
                </a:xfrm>
                <a:custGeom>
                  <a:avLst/>
                  <a:gdLst>
                    <a:gd name="T0" fmla="*/ 42627 w 74166"/>
                    <a:gd name="T1" fmla="*/ 63485 h 85424"/>
                    <a:gd name="T2" fmla="*/ 61887 w 74166"/>
                    <a:gd name="T3" fmla="*/ 85424 h 85424"/>
                    <a:gd name="T4" fmla="*/ 67396 w 74166"/>
                    <a:gd name="T5" fmla="*/ 78047 h 85424"/>
                    <a:gd name="T6" fmla="*/ 49224 w 74166"/>
                    <a:gd name="T7" fmla="*/ 57391 h 85424"/>
                    <a:gd name="T8" fmla="*/ 69554 w 74166"/>
                    <a:gd name="T9" fmla="*/ 75437 h 85424"/>
                    <a:gd name="T10" fmla="*/ 74166 w 74166"/>
                    <a:gd name="T11" fmla="*/ 69851 h 85424"/>
                    <a:gd name="T12" fmla="*/ 61246 w 74166"/>
                    <a:gd name="T13" fmla="*/ 54357 h 85424"/>
                    <a:gd name="T14" fmla="*/ 51226 w 74166"/>
                    <a:gd name="T15" fmla="*/ 32825 h 85424"/>
                    <a:gd name="T16" fmla="*/ 53329 w 74166"/>
                    <a:gd name="T17" fmla="*/ 1383 h 85424"/>
                    <a:gd name="T18" fmla="*/ 42433 w 74166"/>
                    <a:gd name="T19" fmla="*/ 0 h 85424"/>
                    <a:gd name="T20" fmla="*/ 45761 w 74166"/>
                    <a:gd name="T21" fmla="*/ 24042 h 85424"/>
                    <a:gd name="T22" fmla="*/ 40042 w 74166"/>
                    <a:gd name="T23" fmla="*/ 43240 h 85424"/>
                    <a:gd name="T24" fmla="*/ 38403 w 74166"/>
                    <a:gd name="T25" fmla="*/ 43459 h 85424"/>
                    <a:gd name="T26" fmla="*/ 24106 w 74166"/>
                    <a:gd name="T27" fmla="*/ 34769 h 85424"/>
                    <a:gd name="T28" fmla="*/ 5701 w 74166"/>
                    <a:gd name="T29" fmla="*/ 14563 h 85424"/>
                    <a:gd name="T30" fmla="*/ 0 w 74166"/>
                    <a:gd name="T31" fmla="*/ 22466 h 85424"/>
                    <a:gd name="T32" fmla="*/ 23112 w 74166"/>
                    <a:gd name="T33" fmla="*/ 43529 h 85424"/>
                    <a:gd name="T34" fmla="*/ 42627 w 74166"/>
                    <a:gd name="T35" fmla="*/ 63485 h 85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166" h="85424">
                      <a:moveTo>
                        <a:pt x="42627" y="63485"/>
                      </a:moveTo>
                      <a:cubicBezTo>
                        <a:pt x="51090" y="71505"/>
                        <a:pt x="61350" y="84730"/>
                        <a:pt x="61887" y="85424"/>
                      </a:cubicBezTo>
                      <a:lnTo>
                        <a:pt x="67396" y="78047"/>
                      </a:lnTo>
                      <a:lnTo>
                        <a:pt x="49224" y="57391"/>
                      </a:lnTo>
                      <a:lnTo>
                        <a:pt x="69554" y="75437"/>
                      </a:lnTo>
                      <a:lnTo>
                        <a:pt x="74166" y="69851"/>
                      </a:lnTo>
                      <a:cubicBezTo>
                        <a:pt x="73728" y="69434"/>
                        <a:pt x="65372" y="61482"/>
                        <a:pt x="61246" y="54357"/>
                      </a:cubicBezTo>
                      <a:cubicBezTo>
                        <a:pt x="57121" y="47210"/>
                        <a:pt x="53230" y="42537"/>
                        <a:pt x="51226" y="32825"/>
                      </a:cubicBezTo>
                      <a:cubicBezTo>
                        <a:pt x="47529" y="14815"/>
                        <a:pt x="53036" y="2055"/>
                        <a:pt x="53329" y="1383"/>
                      </a:cubicBezTo>
                      <a:lnTo>
                        <a:pt x="42433" y="0"/>
                      </a:lnTo>
                      <a:cubicBezTo>
                        <a:pt x="42567" y="610"/>
                        <a:pt x="45157" y="12205"/>
                        <a:pt x="45761" y="24042"/>
                      </a:cubicBezTo>
                      <a:cubicBezTo>
                        <a:pt x="46422" y="36639"/>
                        <a:pt x="42609" y="42537"/>
                        <a:pt x="40042" y="43240"/>
                      </a:cubicBezTo>
                      <a:cubicBezTo>
                        <a:pt x="39514" y="43385"/>
                        <a:pt x="38968" y="43459"/>
                        <a:pt x="38403" y="43459"/>
                      </a:cubicBezTo>
                      <a:cubicBezTo>
                        <a:pt x="34762" y="43459"/>
                        <a:pt x="30235" y="40449"/>
                        <a:pt x="24106" y="34769"/>
                      </a:cubicBezTo>
                      <a:cubicBezTo>
                        <a:pt x="15392" y="26653"/>
                        <a:pt x="6184" y="15167"/>
                        <a:pt x="5701" y="14563"/>
                      </a:cubicBezTo>
                      <a:lnTo>
                        <a:pt x="0" y="22466"/>
                      </a:lnTo>
                      <a:cubicBezTo>
                        <a:pt x="861" y="23249"/>
                        <a:pt x="17237" y="38102"/>
                        <a:pt x="23112" y="43529"/>
                      </a:cubicBezTo>
                      <a:cubicBezTo>
                        <a:pt x="29182" y="49138"/>
                        <a:pt x="34904" y="56167"/>
                        <a:pt x="42627" y="63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39" name="Freeform 27"/>
                <p:cNvSpPr>
                  <a:spLocks/>
                </p:cNvSpPr>
                <p:nvPr/>
              </p:nvSpPr>
              <p:spPr bwMode="auto">
                <a:xfrm>
                  <a:off x="8023234" y="2957520"/>
                  <a:ext cx="90488" cy="79375"/>
                </a:xfrm>
                <a:custGeom>
                  <a:avLst/>
                  <a:gdLst>
                    <a:gd name="T0" fmla="*/ 5257 w 10505"/>
                    <a:gd name="T1" fmla="*/ 0 h 9304"/>
                    <a:gd name="T2" fmla="*/ 915 w 10505"/>
                    <a:gd name="T3" fmla="*/ 2990 h 9304"/>
                    <a:gd name="T4" fmla="*/ 3598 w 10505"/>
                    <a:gd name="T5" fmla="*/ 8986 h 9304"/>
                    <a:gd name="T6" fmla="*/ 5272 w 10505"/>
                    <a:gd name="T7" fmla="*/ 9304 h 9304"/>
                    <a:gd name="T8" fmla="*/ 9590 w 10505"/>
                    <a:gd name="T9" fmla="*/ 6319 h 9304"/>
                    <a:gd name="T10" fmla="*/ 6907 w 10505"/>
                    <a:gd name="T11" fmla="*/ 303 h 9304"/>
                    <a:gd name="T12" fmla="*/ 5257 w 10505"/>
                    <a:gd name="T13" fmla="*/ 0 h 9304"/>
                  </a:gdLst>
                  <a:ahLst/>
                  <a:cxnLst>
                    <a:cxn ang="0">
                      <a:pos x="T0" y="T1"/>
                    </a:cxn>
                    <a:cxn ang="0">
                      <a:pos x="T2" y="T3"/>
                    </a:cxn>
                    <a:cxn ang="0">
                      <a:pos x="T4" y="T5"/>
                    </a:cxn>
                    <a:cxn ang="0">
                      <a:pos x="T6" y="T7"/>
                    </a:cxn>
                    <a:cxn ang="0">
                      <a:pos x="T8" y="T9"/>
                    </a:cxn>
                    <a:cxn ang="0">
                      <a:pos x="T10" y="T11"/>
                    </a:cxn>
                    <a:cxn ang="0">
                      <a:pos x="T12" y="T13"/>
                    </a:cxn>
                  </a:cxnLst>
                  <a:rect l="0" t="0" r="r" b="b"/>
                  <a:pathLst>
                    <a:path w="10505" h="9304">
                      <a:moveTo>
                        <a:pt x="5257" y="0"/>
                      </a:moveTo>
                      <a:cubicBezTo>
                        <a:pt x="3385" y="0"/>
                        <a:pt x="1621" y="1139"/>
                        <a:pt x="915" y="2990"/>
                      </a:cubicBezTo>
                      <a:cubicBezTo>
                        <a:pt x="0" y="5384"/>
                        <a:pt x="1187" y="8075"/>
                        <a:pt x="3598" y="8986"/>
                      </a:cubicBezTo>
                      <a:cubicBezTo>
                        <a:pt x="4148" y="9202"/>
                        <a:pt x="4716" y="9304"/>
                        <a:pt x="5272" y="9304"/>
                      </a:cubicBezTo>
                      <a:cubicBezTo>
                        <a:pt x="7134" y="9304"/>
                        <a:pt x="8888" y="8165"/>
                        <a:pt x="9590" y="6319"/>
                      </a:cubicBezTo>
                      <a:cubicBezTo>
                        <a:pt x="10505" y="3927"/>
                        <a:pt x="9301" y="1220"/>
                        <a:pt x="6907" y="303"/>
                      </a:cubicBezTo>
                      <a:cubicBezTo>
                        <a:pt x="6364" y="99"/>
                        <a:pt x="5805" y="0"/>
                        <a:pt x="5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0" name="Freeform 28"/>
                <p:cNvSpPr>
                  <a:spLocks/>
                </p:cNvSpPr>
                <p:nvPr/>
              </p:nvSpPr>
              <p:spPr bwMode="auto">
                <a:xfrm>
                  <a:off x="7727959" y="2811470"/>
                  <a:ext cx="503238" cy="349251"/>
                </a:xfrm>
                <a:custGeom>
                  <a:avLst/>
                  <a:gdLst>
                    <a:gd name="T0" fmla="*/ 0 w 58346"/>
                    <a:gd name="T1" fmla="*/ 30136 h 40553"/>
                    <a:gd name="T2" fmla="*/ 3910 w 58346"/>
                    <a:gd name="T3" fmla="*/ 34866 h 40553"/>
                    <a:gd name="T4" fmla="*/ 20136 w 58346"/>
                    <a:gd name="T5" fmla="*/ 26360 h 40553"/>
                    <a:gd name="T6" fmla="*/ 5251 w 58346"/>
                    <a:gd name="T7" fmla="*/ 36678 h 40553"/>
                    <a:gd name="T8" fmla="*/ 8130 w 58346"/>
                    <a:gd name="T9" fmla="*/ 40553 h 40553"/>
                    <a:gd name="T10" fmla="*/ 20213 w 58346"/>
                    <a:gd name="T11" fmla="*/ 34636 h 40553"/>
                    <a:gd name="T12" fmla="*/ 34555 w 58346"/>
                    <a:gd name="T13" fmla="*/ 31518 h 40553"/>
                    <a:gd name="T14" fmla="*/ 35721 w 58346"/>
                    <a:gd name="T15" fmla="*/ 31538 h 40553"/>
                    <a:gd name="T16" fmla="*/ 55740 w 58346"/>
                    <a:gd name="T17" fmla="*/ 37868 h 40553"/>
                    <a:gd name="T18" fmla="*/ 58346 w 58346"/>
                    <a:gd name="T19" fmla="*/ 31031 h 40553"/>
                    <a:gd name="T20" fmla="*/ 42258 w 58346"/>
                    <a:gd name="T21" fmla="*/ 29399 h 40553"/>
                    <a:gd name="T22" fmla="*/ 30741 w 58346"/>
                    <a:gd name="T23" fmla="*/ 22660 h 40553"/>
                    <a:gd name="T24" fmla="*/ 38755 w 58346"/>
                    <a:gd name="T25" fmla="*/ 13668 h 40553"/>
                    <a:gd name="T26" fmla="*/ 54747 w 58346"/>
                    <a:gd name="T27" fmla="*/ 4945 h 40553"/>
                    <a:gd name="T28" fmla="*/ 50527 w 58346"/>
                    <a:gd name="T29" fmla="*/ 0 h 40553"/>
                    <a:gd name="T30" fmla="*/ 33228 w 58346"/>
                    <a:gd name="T31" fmla="*/ 11645 h 40553"/>
                    <a:gd name="T32" fmla="*/ 17237 w 58346"/>
                    <a:gd name="T33" fmla="*/ 21123 h 40553"/>
                    <a:gd name="T34" fmla="*/ 0 w 58346"/>
                    <a:gd name="T35" fmla="*/ 30136 h 4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346" h="40553">
                      <a:moveTo>
                        <a:pt x="0" y="30136"/>
                      </a:moveTo>
                      <a:lnTo>
                        <a:pt x="3910" y="34866"/>
                      </a:lnTo>
                      <a:lnTo>
                        <a:pt x="20136" y="26360"/>
                      </a:lnTo>
                      <a:lnTo>
                        <a:pt x="5251" y="36678"/>
                      </a:lnTo>
                      <a:lnTo>
                        <a:pt x="8130" y="40553"/>
                      </a:lnTo>
                      <a:cubicBezTo>
                        <a:pt x="8472" y="40334"/>
                        <a:pt x="14942" y="36171"/>
                        <a:pt x="20213" y="34636"/>
                      </a:cubicBezTo>
                      <a:cubicBezTo>
                        <a:pt x="25170" y="33170"/>
                        <a:pt x="28665" y="31518"/>
                        <a:pt x="34555" y="31518"/>
                      </a:cubicBezTo>
                      <a:cubicBezTo>
                        <a:pt x="34934" y="31518"/>
                        <a:pt x="35320" y="31525"/>
                        <a:pt x="35721" y="31538"/>
                      </a:cubicBezTo>
                      <a:cubicBezTo>
                        <a:pt x="47958" y="31986"/>
                        <a:pt x="55350" y="37573"/>
                        <a:pt x="55740" y="37868"/>
                      </a:cubicBezTo>
                      <a:lnTo>
                        <a:pt x="58346" y="31031"/>
                      </a:lnTo>
                      <a:cubicBezTo>
                        <a:pt x="57931" y="31024"/>
                        <a:pt x="50022" y="30877"/>
                        <a:pt x="42258" y="29399"/>
                      </a:cubicBezTo>
                      <a:cubicBezTo>
                        <a:pt x="34007" y="27821"/>
                        <a:pt x="30797" y="24412"/>
                        <a:pt x="30741" y="22660"/>
                      </a:cubicBezTo>
                      <a:cubicBezTo>
                        <a:pt x="30662" y="19955"/>
                        <a:pt x="33385" y="17211"/>
                        <a:pt x="38755" y="13668"/>
                      </a:cubicBezTo>
                      <a:cubicBezTo>
                        <a:pt x="45370" y="9287"/>
                        <a:pt x="54278" y="5164"/>
                        <a:pt x="54747" y="4945"/>
                      </a:cubicBezTo>
                      <a:lnTo>
                        <a:pt x="50527" y="0"/>
                      </a:lnTo>
                      <a:cubicBezTo>
                        <a:pt x="49885" y="434"/>
                        <a:pt x="37687" y="8703"/>
                        <a:pt x="33228" y="11645"/>
                      </a:cubicBezTo>
                      <a:cubicBezTo>
                        <a:pt x="28638" y="14678"/>
                        <a:pt x="23209" y="17288"/>
                        <a:pt x="17237" y="21123"/>
                      </a:cubicBezTo>
                      <a:cubicBezTo>
                        <a:pt x="10720" y="25327"/>
                        <a:pt x="535" y="29897"/>
                        <a:pt x="0" y="30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1" name="Freeform 31"/>
                <p:cNvSpPr>
                  <a:spLocks/>
                </p:cNvSpPr>
                <p:nvPr/>
              </p:nvSpPr>
              <p:spPr bwMode="auto">
                <a:xfrm>
                  <a:off x="8316922" y="2197106"/>
                  <a:ext cx="146050" cy="146050"/>
                </a:xfrm>
                <a:custGeom>
                  <a:avLst/>
                  <a:gdLst>
                    <a:gd name="T0" fmla="*/ 16905 w 16905"/>
                    <a:gd name="T1" fmla="*/ 8468 h 16937"/>
                    <a:gd name="T2" fmla="*/ 8440 w 16905"/>
                    <a:gd name="T3" fmla="*/ 0 h 16937"/>
                    <a:gd name="T4" fmla="*/ 0 w 16905"/>
                    <a:gd name="T5" fmla="*/ 8468 h 16937"/>
                    <a:gd name="T6" fmla="*/ 8440 w 16905"/>
                    <a:gd name="T7" fmla="*/ 16937 h 16937"/>
                    <a:gd name="T8" fmla="*/ 16905 w 16905"/>
                    <a:gd name="T9" fmla="*/ 8468 h 16937"/>
                  </a:gdLst>
                  <a:ahLst/>
                  <a:cxnLst>
                    <a:cxn ang="0">
                      <a:pos x="T0" y="T1"/>
                    </a:cxn>
                    <a:cxn ang="0">
                      <a:pos x="T2" y="T3"/>
                    </a:cxn>
                    <a:cxn ang="0">
                      <a:pos x="T4" y="T5"/>
                    </a:cxn>
                    <a:cxn ang="0">
                      <a:pos x="T6" y="T7"/>
                    </a:cxn>
                    <a:cxn ang="0">
                      <a:pos x="T8" y="T9"/>
                    </a:cxn>
                  </a:cxnLst>
                  <a:rect l="0" t="0" r="r" b="b"/>
                  <a:pathLst>
                    <a:path w="16905" h="16937">
                      <a:moveTo>
                        <a:pt x="16905" y="8468"/>
                      </a:moveTo>
                      <a:cubicBezTo>
                        <a:pt x="16905" y="3794"/>
                        <a:pt x="13133" y="0"/>
                        <a:pt x="8440" y="0"/>
                      </a:cubicBezTo>
                      <a:cubicBezTo>
                        <a:pt x="3775" y="0"/>
                        <a:pt x="0" y="3778"/>
                        <a:pt x="0" y="8468"/>
                      </a:cubicBezTo>
                      <a:cubicBezTo>
                        <a:pt x="0" y="13139"/>
                        <a:pt x="3775" y="16937"/>
                        <a:pt x="8440" y="16937"/>
                      </a:cubicBezTo>
                      <a:cubicBezTo>
                        <a:pt x="13133" y="16937"/>
                        <a:pt x="16905" y="13139"/>
                        <a:pt x="16905" y="84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2" name="Freeform 32"/>
                <p:cNvSpPr>
                  <a:spLocks/>
                </p:cNvSpPr>
                <p:nvPr/>
              </p:nvSpPr>
              <p:spPr bwMode="auto">
                <a:xfrm>
                  <a:off x="8061334" y="1893893"/>
                  <a:ext cx="803276" cy="846140"/>
                </a:xfrm>
                <a:custGeom>
                  <a:avLst/>
                  <a:gdLst>
                    <a:gd name="T0" fmla="*/ 38149 w 93252"/>
                    <a:gd name="T1" fmla="*/ 63326 h 98252"/>
                    <a:gd name="T2" fmla="*/ 62548 w 93252"/>
                    <a:gd name="T3" fmla="*/ 78687 h 98252"/>
                    <a:gd name="T4" fmla="*/ 80488 w 93252"/>
                    <a:gd name="T5" fmla="*/ 98252 h 98252"/>
                    <a:gd name="T6" fmla="*/ 85294 w 93252"/>
                    <a:gd name="T7" fmla="*/ 91829 h 98252"/>
                    <a:gd name="T8" fmla="*/ 68037 w 93252"/>
                    <a:gd name="T9" fmla="*/ 64653 h 98252"/>
                    <a:gd name="T10" fmla="*/ 88038 w 93252"/>
                    <a:gd name="T11" fmla="*/ 89023 h 98252"/>
                    <a:gd name="T12" fmla="*/ 93252 w 93252"/>
                    <a:gd name="T13" fmla="*/ 83051 h 98252"/>
                    <a:gd name="T14" fmla="*/ 76383 w 93252"/>
                    <a:gd name="T15" fmla="*/ 57642 h 98252"/>
                    <a:gd name="T16" fmla="*/ 55349 w 93252"/>
                    <a:gd name="T17" fmla="*/ 31090 h 98252"/>
                    <a:gd name="T18" fmla="*/ 33503 w 93252"/>
                    <a:gd name="T19" fmla="*/ 0 h 98252"/>
                    <a:gd name="T20" fmla="*/ 23112 w 93252"/>
                    <a:gd name="T21" fmla="*/ 5664 h 98252"/>
                    <a:gd name="T22" fmla="*/ 44630 w 93252"/>
                    <a:gd name="T23" fmla="*/ 30932 h 98252"/>
                    <a:gd name="T24" fmla="*/ 52414 w 93252"/>
                    <a:gd name="T25" fmla="*/ 51432 h 98252"/>
                    <a:gd name="T26" fmla="*/ 38173 w 93252"/>
                    <a:gd name="T27" fmla="*/ 56344 h 98252"/>
                    <a:gd name="T28" fmla="*/ 28423 w 93252"/>
                    <a:gd name="T29" fmla="*/ 55404 h 98252"/>
                    <a:gd name="T30" fmla="*/ 0 w 93252"/>
                    <a:gd name="T31" fmla="*/ 47716 h 98252"/>
                    <a:gd name="T32" fmla="*/ 0 w 93252"/>
                    <a:gd name="T33" fmla="*/ 61051 h 98252"/>
                    <a:gd name="T34" fmla="*/ 14564 w 93252"/>
                    <a:gd name="T35" fmla="*/ 59407 h 98252"/>
                    <a:gd name="T36" fmla="*/ 38149 w 93252"/>
                    <a:gd name="T37" fmla="*/ 63326 h 98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252" h="98252">
                      <a:moveTo>
                        <a:pt x="38149" y="63326"/>
                      </a:moveTo>
                      <a:cubicBezTo>
                        <a:pt x="49554" y="67223"/>
                        <a:pt x="54594" y="72613"/>
                        <a:pt x="62548" y="78687"/>
                      </a:cubicBezTo>
                      <a:cubicBezTo>
                        <a:pt x="70508" y="84762"/>
                        <a:pt x="79988" y="97576"/>
                        <a:pt x="80488" y="98252"/>
                      </a:cubicBezTo>
                      <a:lnTo>
                        <a:pt x="85294" y="91829"/>
                      </a:lnTo>
                      <a:lnTo>
                        <a:pt x="68037" y="64653"/>
                      </a:lnTo>
                      <a:lnTo>
                        <a:pt x="88038" y="89023"/>
                      </a:lnTo>
                      <a:lnTo>
                        <a:pt x="93252" y="83051"/>
                      </a:lnTo>
                      <a:cubicBezTo>
                        <a:pt x="92826" y="82348"/>
                        <a:pt x="84749" y="69049"/>
                        <a:pt x="76383" y="57642"/>
                      </a:cubicBezTo>
                      <a:cubicBezTo>
                        <a:pt x="68738" y="47229"/>
                        <a:pt x="61170" y="39263"/>
                        <a:pt x="55349" y="31090"/>
                      </a:cubicBezTo>
                      <a:cubicBezTo>
                        <a:pt x="49709" y="23164"/>
                        <a:pt x="34312" y="1157"/>
                        <a:pt x="33503" y="0"/>
                      </a:cubicBezTo>
                      <a:lnTo>
                        <a:pt x="23112" y="5664"/>
                      </a:lnTo>
                      <a:cubicBezTo>
                        <a:pt x="23766" y="6340"/>
                        <a:pt x="36208" y="19172"/>
                        <a:pt x="44630" y="30932"/>
                      </a:cubicBezTo>
                      <a:cubicBezTo>
                        <a:pt x="51461" y="40471"/>
                        <a:pt x="54321" y="46876"/>
                        <a:pt x="52414" y="51432"/>
                      </a:cubicBezTo>
                      <a:cubicBezTo>
                        <a:pt x="51486" y="53683"/>
                        <a:pt x="46873" y="56344"/>
                        <a:pt x="38173" y="56344"/>
                      </a:cubicBezTo>
                      <a:cubicBezTo>
                        <a:pt x="35356" y="56344"/>
                        <a:pt x="32111" y="56064"/>
                        <a:pt x="28423" y="55404"/>
                      </a:cubicBezTo>
                      <a:cubicBezTo>
                        <a:pt x="14279" y="52872"/>
                        <a:pt x="713" y="47973"/>
                        <a:pt x="0" y="47716"/>
                      </a:cubicBezTo>
                      <a:lnTo>
                        <a:pt x="0" y="61051"/>
                      </a:lnTo>
                      <a:cubicBezTo>
                        <a:pt x="284" y="60968"/>
                        <a:pt x="5691" y="59407"/>
                        <a:pt x="14564" y="59407"/>
                      </a:cubicBezTo>
                      <a:cubicBezTo>
                        <a:pt x="21054" y="59407"/>
                        <a:pt x="29242" y="60286"/>
                        <a:pt x="38149" y="63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3" name="Freeform 35"/>
                <p:cNvSpPr>
                  <a:spLocks/>
                </p:cNvSpPr>
                <p:nvPr/>
              </p:nvSpPr>
              <p:spPr bwMode="auto">
                <a:xfrm>
                  <a:off x="8408997" y="2689232"/>
                  <a:ext cx="66675" cy="65088"/>
                </a:xfrm>
                <a:custGeom>
                  <a:avLst/>
                  <a:gdLst>
                    <a:gd name="T0" fmla="*/ 7689 w 7689"/>
                    <a:gd name="T1" fmla="*/ 3835 h 7670"/>
                    <a:gd name="T2" fmla="*/ 3855 w 7689"/>
                    <a:gd name="T3" fmla="*/ 0 h 7670"/>
                    <a:gd name="T4" fmla="*/ 0 w 7689"/>
                    <a:gd name="T5" fmla="*/ 3835 h 7670"/>
                    <a:gd name="T6" fmla="*/ 3855 w 7689"/>
                    <a:gd name="T7" fmla="*/ 7670 h 7670"/>
                    <a:gd name="T8" fmla="*/ 7689 w 7689"/>
                    <a:gd name="T9" fmla="*/ 3835 h 7670"/>
                  </a:gdLst>
                  <a:ahLst/>
                  <a:cxnLst>
                    <a:cxn ang="0">
                      <a:pos x="T0" y="T1"/>
                    </a:cxn>
                    <a:cxn ang="0">
                      <a:pos x="T2" y="T3"/>
                    </a:cxn>
                    <a:cxn ang="0">
                      <a:pos x="T4" y="T5"/>
                    </a:cxn>
                    <a:cxn ang="0">
                      <a:pos x="T6" y="T7"/>
                    </a:cxn>
                    <a:cxn ang="0">
                      <a:pos x="T8" y="T9"/>
                    </a:cxn>
                  </a:cxnLst>
                  <a:rect l="0" t="0" r="r" b="b"/>
                  <a:pathLst>
                    <a:path w="7689" h="7670">
                      <a:moveTo>
                        <a:pt x="7689" y="3835"/>
                      </a:moveTo>
                      <a:cubicBezTo>
                        <a:pt x="7689" y="1712"/>
                        <a:pt x="5974" y="0"/>
                        <a:pt x="3855" y="0"/>
                      </a:cubicBezTo>
                      <a:cubicBezTo>
                        <a:pt x="1733" y="0"/>
                        <a:pt x="0" y="1712"/>
                        <a:pt x="0" y="3835"/>
                      </a:cubicBezTo>
                      <a:cubicBezTo>
                        <a:pt x="0" y="5957"/>
                        <a:pt x="1733" y="7670"/>
                        <a:pt x="3855" y="7670"/>
                      </a:cubicBezTo>
                      <a:cubicBezTo>
                        <a:pt x="5974" y="7670"/>
                        <a:pt x="7689" y="5957"/>
                        <a:pt x="7689"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4" name="Freeform 36"/>
                <p:cNvSpPr>
                  <a:spLocks/>
                </p:cNvSpPr>
                <p:nvPr/>
              </p:nvSpPr>
              <p:spPr bwMode="auto">
                <a:xfrm>
                  <a:off x="8293110" y="2540007"/>
                  <a:ext cx="363538" cy="395289"/>
                </a:xfrm>
                <a:custGeom>
                  <a:avLst/>
                  <a:gdLst>
                    <a:gd name="T0" fmla="*/ 0 w 42260"/>
                    <a:gd name="T1" fmla="*/ 22875 h 45769"/>
                    <a:gd name="T2" fmla="*/ 0 w 42260"/>
                    <a:gd name="T3" fmla="*/ 28911 h 45769"/>
                    <a:gd name="T4" fmla="*/ 6605 w 42260"/>
                    <a:gd name="T5" fmla="*/ 28164 h 45769"/>
                    <a:gd name="T6" fmla="*/ 17298 w 42260"/>
                    <a:gd name="T7" fmla="*/ 29945 h 45769"/>
                    <a:gd name="T8" fmla="*/ 28346 w 42260"/>
                    <a:gd name="T9" fmla="*/ 36891 h 45769"/>
                    <a:gd name="T10" fmla="*/ 36480 w 42260"/>
                    <a:gd name="T11" fmla="*/ 45769 h 45769"/>
                    <a:gd name="T12" fmla="*/ 38658 w 42260"/>
                    <a:gd name="T13" fmla="*/ 42849 h 45769"/>
                    <a:gd name="T14" fmla="*/ 30839 w 42260"/>
                    <a:gd name="T15" fmla="*/ 30545 h 45769"/>
                    <a:gd name="T16" fmla="*/ 39884 w 42260"/>
                    <a:gd name="T17" fmla="*/ 41584 h 45769"/>
                    <a:gd name="T18" fmla="*/ 42260 w 42260"/>
                    <a:gd name="T19" fmla="*/ 38877 h 45769"/>
                    <a:gd name="T20" fmla="*/ 34611 w 42260"/>
                    <a:gd name="T21" fmla="*/ 27351 h 45769"/>
                    <a:gd name="T22" fmla="*/ 25080 w 42260"/>
                    <a:gd name="T23" fmla="*/ 15321 h 45769"/>
                    <a:gd name="T24" fmla="*/ 13952 w 42260"/>
                    <a:gd name="T25" fmla="*/ 0 h 45769"/>
                    <a:gd name="T26" fmla="*/ 10467 w 42260"/>
                    <a:gd name="T27" fmla="*/ 3817 h 45769"/>
                    <a:gd name="T28" fmla="*/ 20215 w 42260"/>
                    <a:gd name="T29" fmla="*/ 15263 h 45769"/>
                    <a:gd name="T30" fmla="*/ 23756 w 42260"/>
                    <a:gd name="T31" fmla="*/ 24550 h 45769"/>
                    <a:gd name="T32" fmla="*/ 17300 w 42260"/>
                    <a:gd name="T33" fmla="*/ 26769 h 45769"/>
                    <a:gd name="T34" fmla="*/ 12881 w 42260"/>
                    <a:gd name="T35" fmla="*/ 26343 h 45769"/>
                    <a:gd name="T36" fmla="*/ 0 w 42260"/>
                    <a:gd name="T37" fmla="*/ 22875 h 45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260" h="45769">
                      <a:moveTo>
                        <a:pt x="0" y="22875"/>
                      </a:moveTo>
                      <a:lnTo>
                        <a:pt x="0" y="28911"/>
                      </a:lnTo>
                      <a:cubicBezTo>
                        <a:pt x="129" y="28872"/>
                        <a:pt x="2579" y="28164"/>
                        <a:pt x="6605" y="28164"/>
                      </a:cubicBezTo>
                      <a:cubicBezTo>
                        <a:pt x="9545" y="28164"/>
                        <a:pt x="13255" y="28561"/>
                        <a:pt x="17298" y="29945"/>
                      </a:cubicBezTo>
                      <a:cubicBezTo>
                        <a:pt x="22451" y="31695"/>
                        <a:pt x="24730" y="34147"/>
                        <a:pt x="28346" y="36891"/>
                      </a:cubicBezTo>
                      <a:cubicBezTo>
                        <a:pt x="31946" y="39655"/>
                        <a:pt x="36254" y="45464"/>
                        <a:pt x="36480" y="45769"/>
                      </a:cubicBezTo>
                      <a:lnTo>
                        <a:pt x="38658" y="42849"/>
                      </a:lnTo>
                      <a:lnTo>
                        <a:pt x="30839" y="30545"/>
                      </a:lnTo>
                      <a:lnTo>
                        <a:pt x="39884" y="41584"/>
                      </a:lnTo>
                      <a:lnTo>
                        <a:pt x="42260" y="38877"/>
                      </a:lnTo>
                      <a:cubicBezTo>
                        <a:pt x="42066" y="38561"/>
                        <a:pt x="38407" y="32531"/>
                        <a:pt x="34611" y="27351"/>
                      </a:cubicBezTo>
                      <a:cubicBezTo>
                        <a:pt x="31151" y="22643"/>
                        <a:pt x="27726" y="19041"/>
                        <a:pt x="25080" y="15321"/>
                      </a:cubicBezTo>
                      <a:cubicBezTo>
                        <a:pt x="22528" y="11741"/>
                        <a:pt x="14380" y="589"/>
                        <a:pt x="13952" y="0"/>
                      </a:cubicBezTo>
                      <a:lnTo>
                        <a:pt x="10467" y="3817"/>
                      </a:lnTo>
                      <a:cubicBezTo>
                        <a:pt x="10762" y="4122"/>
                        <a:pt x="16400" y="9929"/>
                        <a:pt x="20215" y="15263"/>
                      </a:cubicBezTo>
                      <a:cubicBezTo>
                        <a:pt x="23328" y="19586"/>
                        <a:pt x="24611" y="22485"/>
                        <a:pt x="23756" y="24550"/>
                      </a:cubicBezTo>
                      <a:cubicBezTo>
                        <a:pt x="23330" y="25565"/>
                        <a:pt x="21241" y="26769"/>
                        <a:pt x="17300" y="26769"/>
                      </a:cubicBezTo>
                      <a:cubicBezTo>
                        <a:pt x="16024" y="26769"/>
                        <a:pt x="14552" y="26642"/>
                        <a:pt x="12881" y="26343"/>
                      </a:cubicBezTo>
                      <a:cubicBezTo>
                        <a:pt x="6461" y="25191"/>
                        <a:pt x="324" y="22991"/>
                        <a:pt x="0" y="228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5" name="Freeform 37"/>
                <p:cNvSpPr>
                  <a:spLocks/>
                </p:cNvSpPr>
                <p:nvPr/>
              </p:nvSpPr>
              <p:spPr bwMode="auto">
                <a:xfrm>
                  <a:off x="8899535" y="2760670"/>
                  <a:ext cx="127000" cy="120650"/>
                </a:xfrm>
                <a:custGeom>
                  <a:avLst/>
                  <a:gdLst>
                    <a:gd name="T0" fmla="*/ 7382 w 14788"/>
                    <a:gd name="T1" fmla="*/ 0 h 13957"/>
                    <a:gd name="T2" fmla="*/ 468 w 14788"/>
                    <a:gd name="T3" fmla="*/ 6111 h 13957"/>
                    <a:gd name="T4" fmla="*/ 6521 w 14788"/>
                    <a:gd name="T5" fmla="*/ 13898 h 13957"/>
                    <a:gd name="T6" fmla="*/ 7407 w 14788"/>
                    <a:gd name="T7" fmla="*/ 13957 h 13957"/>
                    <a:gd name="T8" fmla="*/ 14301 w 14788"/>
                    <a:gd name="T9" fmla="*/ 7863 h 13957"/>
                    <a:gd name="T10" fmla="*/ 8271 w 14788"/>
                    <a:gd name="T11" fmla="*/ 59 h 13957"/>
                    <a:gd name="T12" fmla="*/ 7382 w 14788"/>
                    <a:gd name="T13" fmla="*/ 0 h 13957"/>
                  </a:gdLst>
                  <a:ahLst/>
                  <a:cxnLst>
                    <a:cxn ang="0">
                      <a:pos x="T0" y="T1"/>
                    </a:cxn>
                    <a:cxn ang="0">
                      <a:pos x="T2" y="T3"/>
                    </a:cxn>
                    <a:cxn ang="0">
                      <a:pos x="T4" y="T5"/>
                    </a:cxn>
                    <a:cxn ang="0">
                      <a:pos x="T6" y="T7"/>
                    </a:cxn>
                    <a:cxn ang="0">
                      <a:pos x="T8" y="T9"/>
                    </a:cxn>
                    <a:cxn ang="0">
                      <a:pos x="T10" y="T11"/>
                    </a:cxn>
                    <a:cxn ang="0">
                      <a:pos x="T12" y="T13"/>
                    </a:cxn>
                  </a:cxnLst>
                  <a:rect l="0" t="0" r="r" b="b"/>
                  <a:pathLst>
                    <a:path w="14788" h="13957">
                      <a:moveTo>
                        <a:pt x="7382" y="0"/>
                      </a:moveTo>
                      <a:cubicBezTo>
                        <a:pt x="3927" y="0"/>
                        <a:pt x="917" y="2576"/>
                        <a:pt x="468" y="6111"/>
                      </a:cubicBezTo>
                      <a:cubicBezTo>
                        <a:pt x="0" y="9930"/>
                        <a:pt x="2687" y="13411"/>
                        <a:pt x="6521" y="13898"/>
                      </a:cubicBezTo>
                      <a:cubicBezTo>
                        <a:pt x="6817" y="13938"/>
                        <a:pt x="7114" y="13957"/>
                        <a:pt x="7407" y="13957"/>
                      </a:cubicBezTo>
                      <a:cubicBezTo>
                        <a:pt x="10859" y="13957"/>
                        <a:pt x="13852" y="11380"/>
                        <a:pt x="14301" y="7863"/>
                      </a:cubicBezTo>
                      <a:cubicBezTo>
                        <a:pt x="14788" y="4028"/>
                        <a:pt x="12083" y="545"/>
                        <a:pt x="8271" y="59"/>
                      </a:cubicBezTo>
                      <a:cubicBezTo>
                        <a:pt x="7975" y="20"/>
                        <a:pt x="7675" y="0"/>
                        <a:pt x="7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6" name="Freeform 38"/>
                <p:cNvSpPr>
                  <a:spLocks/>
                </p:cNvSpPr>
                <p:nvPr/>
              </p:nvSpPr>
              <p:spPr bwMode="auto">
                <a:xfrm>
                  <a:off x="8491547" y="2516194"/>
                  <a:ext cx="736601" cy="641352"/>
                </a:xfrm>
                <a:custGeom>
                  <a:avLst/>
                  <a:gdLst>
                    <a:gd name="T0" fmla="*/ 21924 w 85353"/>
                    <a:gd name="T1" fmla="*/ 42654 h 74213"/>
                    <a:gd name="T2" fmla="*/ 0 w 85353"/>
                    <a:gd name="T3" fmla="*/ 61947 h 74213"/>
                    <a:gd name="T4" fmla="*/ 7354 w 85353"/>
                    <a:gd name="T5" fmla="*/ 67436 h 74213"/>
                    <a:gd name="T6" fmla="*/ 27997 w 85353"/>
                    <a:gd name="T7" fmla="*/ 49255 h 74213"/>
                    <a:gd name="T8" fmla="*/ 9960 w 85353"/>
                    <a:gd name="T9" fmla="*/ 69598 h 74213"/>
                    <a:gd name="T10" fmla="*/ 15546 w 85353"/>
                    <a:gd name="T11" fmla="*/ 74213 h 74213"/>
                    <a:gd name="T12" fmla="*/ 31050 w 85353"/>
                    <a:gd name="T13" fmla="*/ 61287 h 74213"/>
                    <a:gd name="T14" fmla="*/ 52551 w 85353"/>
                    <a:gd name="T15" fmla="*/ 51257 h 74213"/>
                    <a:gd name="T16" fmla="*/ 64675 w 85353"/>
                    <a:gd name="T17" fmla="*/ 50028 h 74213"/>
                    <a:gd name="T18" fmla="*/ 83971 w 85353"/>
                    <a:gd name="T19" fmla="*/ 53364 h 74213"/>
                    <a:gd name="T20" fmla="*/ 85353 w 85353"/>
                    <a:gd name="T21" fmla="*/ 42480 h 74213"/>
                    <a:gd name="T22" fmla="*/ 61325 w 85353"/>
                    <a:gd name="T23" fmla="*/ 45808 h 74213"/>
                    <a:gd name="T24" fmla="*/ 58578 w 85353"/>
                    <a:gd name="T25" fmla="*/ 45882 h 74213"/>
                    <a:gd name="T26" fmla="*/ 42141 w 85353"/>
                    <a:gd name="T27" fmla="*/ 40084 h 74213"/>
                    <a:gd name="T28" fmla="*/ 50622 w 85353"/>
                    <a:gd name="T29" fmla="*/ 24139 h 74213"/>
                    <a:gd name="T30" fmla="*/ 70819 w 85353"/>
                    <a:gd name="T31" fmla="*/ 5725 h 74213"/>
                    <a:gd name="T32" fmla="*/ 62922 w 85353"/>
                    <a:gd name="T33" fmla="*/ 0 h 74213"/>
                    <a:gd name="T34" fmla="*/ 41850 w 85353"/>
                    <a:gd name="T35" fmla="*/ 23147 h 74213"/>
                    <a:gd name="T36" fmla="*/ 21924 w 85353"/>
                    <a:gd name="T37" fmla="*/ 42654 h 7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353" h="74213">
                      <a:moveTo>
                        <a:pt x="21924" y="42654"/>
                      </a:moveTo>
                      <a:cubicBezTo>
                        <a:pt x="13891" y="51122"/>
                        <a:pt x="694" y="61406"/>
                        <a:pt x="0" y="61947"/>
                      </a:cubicBezTo>
                      <a:lnTo>
                        <a:pt x="7354" y="67436"/>
                      </a:lnTo>
                      <a:lnTo>
                        <a:pt x="27997" y="49255"/>
                      </a:lnTo>
                      <a:lnTo>
                        <a:pt x="9960" y="69598"/>
                      </a:lnTo>
                      <a:lnTo>
                        <a:pt x="15546" y="74213"/>
                      </a:lnTo>
                      <a:cubicBezTo>
                        <a:pt x="15966" y="73775"/>
                        <a:pt x="23908" y="65434"/>
                        <a:pt x="31050" y="61287"/>
                      </a:cubicBezTo>
                      <a:cubicBezTo>
                        <a:pt x="38171" y="57157"/>
                        <a:pt x="42842" y="53266"/>
                        <a:pt x="52551" y="51257"/>
                      </a:cubicBezTo>
                      <a:cubicBezTo>
                        <a:pt x="56900" y="50366"/>
                        <a:pt x="60981" y="50028"/>
                        <a:pt x="64675" y="50028"/>
                      </a:cubicBezTo>
                      <a:cubicBezTo>
                        <a:pt x="76252" y="50028"/>
                        <a:pt x="83583" y="53195"/>
                        <a:pt x="83971" y="53364"/>
                      </a:cubicBezTo>
                      <a:lnTo>
                        <a:pt x="85353" y="42480"/>
                      </a:lnTo>
                      <a:cubicBezTo>
                        <a:pt x="84744" y="42614"/>
                        <a:pt x="73154" y="45206"/>
                        <a:pt x="61325" y="45808"/>
                      </a:cubicBezTo>
                      <a:cubicBezTo>
                        <a:pt x="60374" y="45857"/>
                        <a:pt x="59457" y="45882"/>
                        <a:pt x="58578" y="45882"/>
                      </a:cubicBezTo>
                      <a:cubicBezTo>
                        <a:pt x="47874" y="45882"/>
                        <a:pt x="42792" y="42442"/>
                        <a:pt x="42141" y="40084"/>
                      </a:cubicBezTo>
                      <a:cubicBezTo>
                        <a:pt x="41070" y="36170"/>
                        <a:pt x="44066" y="31207"/>
                        <a:pt x="50622" y="24139"/>
                      </a:cubicBezTo>
                      <a:cubicBezTo>
                        <a:pt x="58717" y="15399"/>
                        <a:pt x="70214" y="6208"/>
                        <a:pt x="70819" y="5725"/>
                      </a:cubicBezTo>
                      <a:lnTo>
                        <a:pt x="62922" y="0"/>
                      </a:lnTo>
                      <a:cubicBezTo>
                        <a:pt x="62139" y="863"/>
                        <a:pt x="47276" y="17268"/>
                        <a:pt x="41850" y="23147"/>
                      </a:cubicBezTo>
                      <a:cubicBezTo>
                        <a:pt x="36246" y="29221"/>
                        <a:pt x="29242" y="34944"/>
                        <a:pt x="21924" y="426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7" name="Freeform 41"/>
                <p:cNvSpPr>
                  <a:spLocks/>
                </p:cNvSpPr>
                <p:nvPr/>
              </p:nvSpPr>
              <p:spPr bwMode="auto">
                <a:xfrm>
                  <a:off x="9267836" y="2347919"/>
                  <a:ext cx="69850" cy="65088"/>
                </a:xfrm>
                <a:custGeom>
                  <a:avLst/>
                  <a:gdLst>
                    <a:gd name="T0" fmla="*/ 4021 w 8075"/>
                    <a:gd name="T1" fmla="*/ 0 h 7598"/>
                    <a:gd name="T2" fmla="*/ 272 w 8075"/>
                    <a:gd name="T3" fmla="*/ 3326 h 7598"/>
                    <a:gd name="T4" fmla="*/ 3561 w 8075"/>
                    <a:gd name="T5" fmla="*/ 7568 h 7598"/>
                    <a:gd name="T6" fmla="*/ 4030 w 8075"/>
                    <a:gd name="T7" fmla="*/ 7598 h 7598"/>
                    <a:gd name="T8" fmla="*/ 7802 w 8075"/>
                    <a:gd name="T9" fmla="*/ 4277 h 7598"/>
                    <a:gd name="T10" fmla="*/ 4515 w 8075"/>
                    <a:gd name="T11" fmla="*/ 36 h 7598"/>
                    <a:gd name="T12" fmla="*/ 4021 w 8075"/>
                    <a:gd name="T13" fmla="*/ 0 h 7598"/>
                  </a:gdLst>
                  <a:ahLst/>
                  <a:cxnLst>
                    <a:cxn ang="0">
                      <a:pos x="T0" y="T1"/>
                    </a:cxn>
                    <a:cxn ang="0">
                      <a:pos x="T2" y="T3"/>
                    </a:cxn>
                    <a:cxn ang="0">
                      <a:pos x="T4" y="T5"/>
                    </a:cxn>
                    <a:cxn ang="0">
                      <a:pos x="T6" y="T7"/>
                    </a:cxn>
                    <a:cxn ang="0">
                      <a:pos x="T8" y="T9"/>
                    </a:cxn>
                    <a:cxn ang="0">
                      <a:pos x="T10" y="T11"/>
                    </a:cxn>
                    <a:cxn ang="0">
                      <a:pos x="T12" y="T13"/>
                    </a:cxn>
                  </a:cxnLst>
                  <a:rect l="0" t="0" r="r" b="b"/>
                  <a:pathLst>
                    <a:path w="8075" h="7598">
                      <a:moveTo>
                        <a:pt x="4021" y="0"/>
                      </a:moveTo>
                      <a:cubicBezTo>
                        <a:pt x="2139" y="0"/>
                        <a:pt x="507" y="1407"/>
                        <a:pt x="272" y="3326"/>
                      </a:cubicBezTo>
                      <a:cubicBezTo>
                        <a:pt x="0" y="5408"/>
                        <a:pt x="1479" y="7295"/>
                        <a:pt x="3561" y="7568"/>
                      </a:cubicBezTo>
                      <a:cubicBezTo>
                        <a:pt x="3719" y="7588"/>
                        <a:pt x="3877" y="7598"/>
                        <a:pt x="4030" y="7598"/>
                      </a:cubicBezTo>
                      <a:cubicBezTo>
                        <a:pt x="5919" y="7598"/>
                        <a:pt x="7552" y="6206"/>
                        <a:pt x="7802" y="4277"/>
                      </a:cubicBezTo>
                      <a:cubicBezTo>
                        <a:pt x="8075" y="2196"/>
                        <a:pt x="6596" y="285"/>
                        <a:pt x="4515" y="36"/>
                      </a:cubicBezTo>
                      <a:cubicBezTo>
                        <a:pt x="4348" y="12"/>
                        <a:pt x="4182" y="0"/>
                        <a:pt x="40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8" name="Freeform 42"/>
                <p:cNvSpPr>
                  <a:spLocks/>
                </p:cNvSpPr>
                <p:nvPr/>
              </p:nvSpPr>
              <p:spPr bwMode="auto">
                <a:xfrm>
                  <a:off x="9047173" y="2214568"/>
                  <a:ext cx="400050" cy="349251"/>
                </a:xfrm>
                <a:custGeom>
                  <a:avLst/>
                  <a:gdLst>
                    <a:gd name="T0" fmla="*/ 15253 w 46482"/>
                    <a:gd name="T1" fmla="*/ 26808 h 40414"/>
                    <a:gd name="T2" fmla="*/ 5428 w 46482"/>
                    <a:gd name="T3" fmla="*/ 37904 h 40414"/>
                    <a:gd name="T4" fmla="*/ 8485 w 46482"/>
                    <a:gd name="T5" fmla="*/ 40414 h 40414"/>
                    <a:gd name="T6" fmla="*/ 16908 w 46482"/>
                    <a:gd name="T7" fmla="*/ 33366 h 40414"/>
                    <a:gd name="T8" fmla="*/ 28639 w 46482"/>
                    <a:gd name="T9" fmla="*/ 27915 h 40414"/>
                    <a:gd name="T10" fmla="*/ 35263 w 46482"/>
                    <a:gd name="T11" fmla="*/ 27237 h 40414"/>
                    <a:gd name="T12" fmla="*/ 45739 w 46482"/>
                    <a:gd name="T13" fmla="*/ 29045 h 40414"/>
                    <a:gd name="T14" fmla="*/ 46482 w 46482"/>
                    <a:gd name="T15" fmla="*/ 23125 h 40414"/>
                    <a:gd name="T16" fmla="*/ 33405 w 46482"/>
                    <a:gd name="T17" fmla="*/ 24937 h 40414"/>
                    <a:gd name="T18" fmla="*/ 31912 w 46482"/>
                    <a:gd name="T19" fmla="*/ 24974 h 40414"/>
                    <a:gd name="T20" fmla="*/ 22958 w 46482"/>
                    <a:gd name="T21" fmla="*/ 21820 h 40414"/>
                    <a:gd name="T22" fmla="*/ 27571 w 46482"/>
                    <a:gd name="T23" fmla="*/ 13138 h 40414"/>
                    <a:gd name="T24" fmla="*/ 38583 w 46482"/>
                    <a:gd name="T25" fmla="*/ 3115 h 40414"/>
                    <a:gd name="T26" fmla="*/ 34262 w 46482"/>
                    <a:gd name="T27" fmla="*/ 0 h 40414"/>
                    <a:gd name="T28" fmla="*/ 22805 w 46482"/>
                    <a:gd name="T29" fmla="*/ 12593 h 40414"/>
                    <a:gd name="T30" fmla="*/ 11944 w 46482"/>
                    <a:gd name="T31" fmla="*/ 23222 h 40414"/>
                    <a:gd name="T32" fmla="*/ 0 w 46482"/>
                    <a:gd name="T33" fmla="*/ 33716 h 40414"/>
                    <a:gd name="T34" fmla="*/ 4026 w 46482"/>
                    <a:gd name="T35" fmla="*/ 36714 h 40414"/>
                    <a:gd name="T36" fmla="*/ 15253 w 46482"/>
                    <a:gd name="T37" fmla="*/ 26808 h 40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482" h="40414">
                      <a:moveTo>
                        <a:pt x="15253" y="26808"/>
                      </a:moveTo>
                      <a:lnTo>
                        <a:pt x="5428" y="37904"/>
                      </a:lnTo>
                      <a:lnTo>
                        <a:pt x="8485" y="40414"/>
                      </a:lnTo>
                      <a:cubicBezTo>
                        <a:pt x="8711" y="40175"/>
                        <a:pt x="13035" y="35625"/>
                        <a:pt x="16908" y="33366"/>
                      </a:cubicBezTo>
                      <a:cubicBezTo>
                        <a:pt x="20799" y="31126"/>
                        <a:pt x="23348" y="29006"/>
                        <a:pt x="28639" y="27915"/>
                      </a:cubicBezTo>
                      <a:cubicBezTo>
                        <a:pt x="31018" y="27424"/>
                        <a:pt x="33250" y="27237"/>
                        <a:pt x="35263" y="27237"/>
                      </a:cubicBezTo>
                      <a:cubicBezTo>
                        <a:pt x="41552" y="27237"/>
                        <a:pt x="45529" y="28954"/>
                        <a:pt x="45739" y="29045"/>
                      </a:cubicBezTo>
                      <a:lnTo>
                        <a:pt x="46482" y="23125"/>
                      </a:lnTo>
                      <a:cubicBezTo>
                        <a:pt x="46149" y="23201"/>
                        <a:pt x="39846" y="24608"/>
                        <a:pt x="33405" y="24937"/>
                      </a:cubicBezTo>
                      <a:cubicBezTo>
                        <a:pt x="32889" y="24964"/>
                        <a:pt x="32388" y="24974"/>
                        <a:pt x="31912" y="24974"/>
                      </a:cubicBezTo>
                      <a:cubicBezTo>
                        <a:pt x="26087" y="24974"/>
                        <a:pt x="23317" y="23098"/>
                        <a:pt x="22958" y="21820"/>
                      </a:cubicBezTo>
                      <a:cubicBezTo>
                        <a:pt x="22374" y="19680"/>
                        <a:pt x="24009" y="16995"/>
                        <a:pt x="27571" y="13138"/>
                      </a:cubicBezTo>
                      <a:cubicBezTo>
                        <a:pt x="31985" y="8370"/>
                        <a:pt x="38250" y="3376"/>
                        <a:pt x="38583" y="3115"/>
                      </a:cubicBezTo>
                      <a:lnTo>
                        <a:pt x="34262" y="0"/>
                      </a:lnTo>
                      <a:cubicBezTo>
                        <a:pt x="33835" y="468"/>
                        <a:pt x="25760" y="9382"/>
                        <a:pt x="22805" y="12593"/>
                      </a:cubicBezTo>
                      <a:cubicBezTo>
                        <a:pt x="19750" y="15904"/>
                        <a:pt x="15934" y="19019"/>
                        <a:pt x="11944" y="23222"/>
                      </a:cubicBezTo>
                      <a:cubicBezTo>
                        <a:pt x="7570" y="27837"/>
                        <a:pt x="379" y="33425"/>
                        <a:pt x="0" y="33716"/>
                      </a:cubicBezTo>
                      <a:lnTo>
                        <a:pt x="4026" y="36714"/>
                      </a:lnTo>
                      <a:lnTo>
                        <a:pt x="15253" y="268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49" name="Freeform 47"/>
                <p:cNvSpPr>
                  <a:spLocks/>
                </p:cNvSpPr>
                <p:nvPr/>
              </p:nvSpPr>
              <p:spPr bwMode="auto">
                <a:xfrm>
                  <a:off x="9320223" y="2562232"/>
                  <a:ext cx="330200" cy="357188"/>
                </a:xfrm>
                <a:custGeom>
                  <a:avLst/>
                  <a:gdLst>
                    <a:gd name="T0" fmla="*/ 9493 w 38268"/>
                    <a:gd name="T1" fmla="*/ 3449 h 41451"/>
                    <a:gd name="T2" fmla="*/ 18326 w 38268"/>
                    <a:gd name="T3" fmla="*/ 13826 h 41451"/>
                    <a:gd name="T4" fmla="*/ 21518 w 38268"/>
                    <a:gd name="T5" fmla="*/ 22234 h 41451"/>
                    <a:gd name="T6" fmla="*/ 15670 w 38268"/>
                    <a:gd name="T7" fmla="*/ 24254 h 41451"/>
                    <a:gd name="T8" fmla="*/ 11671 w 38268"/>
                    <a:gd name="T9" fmla="*/ 23871 h 41451"/>
                    <a:gd name="T10" fmla="*/ 0 w 38268"/>
                    <a:gd name="T11" fmla="*/ 20717 h 41451"/>
                    <a:gd name="T12" fmla="*/ 0 w 38268"/>
                    <a:gd name="T13" fmla="*/ 26186 h 41451"/>
                    <a:gd name="T14" fmla="*/ 5983 w 38268"/>
                    <a:gd name="T15" fmla="*/ 25512 h 41451"/>
                    <a:gd name="T16" fmla="*/ 15662 w 38268"/>
                    <a:gd name="T17" fmla="*/ 27122 h 41451"/>
                    <a:gd name="T18" fmla="*/ 25682 w 38268"/>
                    <a:gd name="T19" fmla="*/ 33429 h 41451"/>
                    <a:gd name="T20" fmla="*/ 33036 w 38268"/>
                    <a:gd name="T21" fmla="*/ 41451 h 41451"/>
                    <a:gd name="T22" fmla="*/ 35020 w 38268"/>
                    <a:gd name="T23" fmla="*/ 38800 h 41451"/>
                    <a:gd name="T24" fmla="*/ 27937 w 38268"/>
                    <a:gd name="T25" fmla="*/ 27665 h 41451"/>
                    <a:gd name="T26" fmla="*/ 36129 w 38268"/>
                    <a:gd name="T27" fmla="*/ 37654 h 41451"/>
                    <a:gd name="T28" fmla="*/ 38268 w 38268"/>
                    <a:gd name="T29" fmla="*/ 35199 h 41451"/>
                    <a:gd name="T30" fmla="*/ 31361 w 38268"/>
                    <a:gd name="T31" fmla="*/ 24784 h 41451"/>
                    <a:gd name="T32" fmla="*/ 22722 w 38268"/>
                    <a:gd name="T33" fmla="*/ 13882 h 41451"/>
                    <a:gd name="T34" fmla="*/ 12645 w 38268"/>
                    <a:gd name="T35" fmla="*/ 0 h 41451"/>
                    <a:gd name="T36" fmla="*/ 9493 w 38268"/>
                    <a:gd name="T37" fmla="*/ 3449 h 4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68" h="41451">
                      <a:moveTo>
                        <a:pt x="9493" y="3449"/>
                      </a:moveTo>
                      <a:cubicBezTo>
                        <a:pt x="9760" y="3726"/>
                        <a:pt x="14864" y="8997"/>
                        <a:pt x="18326" y="13826"/>
                      </a:cubicBezTo>
                      <a:cubicBezTo>
                        <a:pt x="21126" y="17739"/>
                        <a:pt x="22294" y="20365"/>
                        <a:pt x="21518" y="22234"/>
                      </a:cubicBezTo>
                      <a:cubicBezTo>
                        <a:pt x="21135" y="23161"/>
                        <a:pt x="19242" y="24254"/>
                        <a:pt x="15670" y="24254"/>
                      </a:cubicBezTo>
                      <a:cubicBezTo>
                        <a:pt x="14514" y="24254"/>
                        <a:pt x="13184" y="24142"/>
                        <a:pt x="11671" y="23871"/>
                      </a:cubicBezTo>
                      <a:cubicBezTo>
                        <a:pt x="5857" y="22818"/>
                        <a:pt x="291" y="20821"/>
                        <a:pt x="0" y="20717"/>
                      </a:cubicBezTo>
                      <a:lnTo>
                        <a:pt x="0" y="26186"/>
                      </a:lnTo>
                      <a:cubicBezTo>
                        <a:pt x="116" y="26153"/>
                        <a:pt x="2338" y="25512"/>
                        <a:pt x="5983" y="25512"/>
                      </a:cubicBezTo>
                      <a:cubicBezTo>
                        <a:pt x="8644" y="25512"/>
                        <a:pt x="12005" y="25871"/>
                        <a:pt x="15662" y="27122"/>
                      </a:cubicBezTo>
                      <a:cubicBezTo>
                        <a:pt x="20350" y="28716"/>
                        <a:pt x="22413" y="30939"/>
                        <a:pt x="25682" y="33429"/>
                      </a:cubicBezTo>
                      <a:cubicBezTo>
                        <a:pt x="28947" y="35919"/>
                        <a:pt x="32829" y="41175"/>
                        <a:pt x="33036" y="41451"/>
                      </a:cubicBezTo>
                      <a:lnTo>
                        <a:pt x="35020" y="38800"/>
                      </a:lnTo>
                      <a:lnTo>
                        <a:pt x="27937" y="27665"/>
                      </a:lnTo>
                      <a:lnTo>
                        <a:pt x="36129" y="37654"/>
                      </a:lnTo>
                      <a:lnTo>
                        <a:pt x="38268" y="35199"/>
                      </a:lnTo>
                      <a:cubicBezTo>
                        <a:pt x="38095" y="34915"/>
                        <a:pt x="34787" y="29476"/>
                        <a:pt x="31361" y="24784"/>
                      </a:cubicBezTo>
                      <a:cubicBezTo>
                        <a:pt x="28229" y="20501"/>
                        <a:pt x="25118" y="17230"/>
                        <a:pt x="22722" y="13882"/>
                      </a:cubicBezTo>
                      <a:cubicBezTo>
                        <a:pt x="20405" y="10631"/>
                        <a:pt x="13031" y="534"/>
                        <a:pt x="12645" y="0"/>
                      </a:cubicBezTo>
                      <a:lnTo>
                        <a:pt x="9493" y="3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0" name="Freeform 49"/>
                <p:cNvSpPr>
                  <a:spLocks/>
                </p:cNvSpPr>
                <p:nvPr/>
              </p:nvSpPr>
              <p:spPr bwMode="auto">
                <a:xfrm>
                  <a:off x="9698049" y="2928945"/>
                  <a:ext cx="104775" cy="106363"/>
                </a:xfrm>
                <a:custGeom>
                  <a:avLst/>
                  <a:gdLst>
                    <a:gd name="T0" fmla="*/ 0 w 12295"/>
                    <a:gd name="T1" fmla="*/ 6134 h 12285"/>
                    <a:gd name="T2" fmla="*/ 6149 w 12295"/>
                    <a:gd name="T3" fmla="*/ 12285 h 12285"/>
                    <a:gd name="T4" fmla="*/ 12277 w 12295"/>
                    <a:gd name="T5" fmla="*/ 6134 h 12285"/>
                    <a:gd name="T6" fmla="*/ 6149 w 12295"/>
                    <a:gd name="T7" fmla="*/ 0 h 12285"/>
                    <a:gd name="T8" fmla="*/ 0 w 12295"/>
                    <a:gd name="T9" fmla="*/ 6134 h 12285"/>
                  </a:gdLst>
                  <a:ahLst/>
                  <a:cxnLst>
                    <a:cxn ang="0">
                      <a:pos x="T0" y="T1"/>
                    </a:cxn>
                    <a:cxn ang="0">
                      <a:pos x="T2" y="T3"/>
                    </a:cxn>
                    <a:cxn ang="0">
                      <a:pos x="T4" y="T5"/>
                    </a:cxn>
                    <a:cxn ang="0">
                      <a:pos x="T6" y="T7"/>
                    </a:cxn>
                    <a:cxn ang="0">
                      <a:pos x="T8" y="T9"/>
                    </a:cxn>
                  </a:cxnLst>
                  <a:rect l="0" t="0" r="r" b="b"/>
                  <a:pathLst>
                    <a:path w="12295" h="12285">
                      <a:moveTo>
                        <a:pt x="0" y="6134"/>
                      </a:moveTo>
                      <a:cubicBezTo>
                        <a:pt x="0" y="9541"/>
                        <a:pt x="2765" y="12285"/>
                        <a:pt x="6149" y="12285"/>
                      </a:cubicBezTo>
                      <a:cubicBezTo>
                        <a:pt x="9535" y="12285"/>
                        <a:pt x="12295" y="9541"/>
                        <a:pt x="12277" y="6134"/>
                      </a:cubicBezTo>
                      <a:cubicBezTo>
                        <a:pt x="12277" y="2746"/>
                        <a:pt x="9535" y="0"/>
                        <a:pt x="6149" y="0"/>
                      </a:cubicBezTo>
                      <a:cubicBezTo>
                        <a:pt x="2765" y="0"/>
                        <a:pt x="0" y="2746"/>
                        <a:pt x="0" y="6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1" name="Freeform 52"/>
                <p:cNvSpPr>
                  <a:spLocks/>
                </p:cNvSpPr>
                <p:nvPr/>
              </p:nvSpPr>
              <p:spPr bwMode="auto">
                <a:xfrm>
                  <a:off x="9390073" y="2708282"/>
                  <a:ext cx="638176" cy="860427"/>
                </a:xfrm>
                <a:custGeom>
                  <a:avLst/>
                  <a:gdLst>
                    <a:gd name="T0" fmla="*/ 14164 w 74245"/>
                    <a:gd name="T1" fmla="*/ 41817 h 99733"/>
                    <a:gd name="T2" fmla="*/ 0 w 74245"/>
                    <a:gd name="T3" fmla="*/ 61342 h 99733"/>
                    <a:gd name="T4" fmla="*/ 4671 w 74245"/>
                    <a:gd name="T5" fmla="*/ 64928 h 99733"/>
                    <a:gd name="T6" fmla="*/ 21443 w 74245"/>
                    <a:gd name="T7" fmla="*/ 47852 h 99733"/>
                    <a:gd name="T8" fmla="*/ 7218 w 74245"/>
                    <a:gd name="T9" fmla="*/ 67048 h 99733"/>
                    <a:gd name="T10" fmla="*/ 11109 w 74245"/>
                    <a:gd name="T11" fmla="*/ 70979 h 99733"/>
                    <a:gd name="T12" fmla="*/ 24205 w 74245"/>
                    <a:gd name="T13" fmla="*/ 57081 h 99733"/>
                    <a:gd name="T14" fmla="*/ 28950 w 74245"/>
                    <a:gd name="T15" fmla="*/ 53321 h 99733"/>
                    <a:gd name="T16" fmla="*/ 28484 w 74245"/>
                    <a:gd name="T17" fmla="*/ 53927 h 99733"/>
                    <a:gd name="T18" fmla="*/ 40508 w 74245"/>
                    <a:gd name="T19" fmla="*/ 65762 h 99733"/>
                    <a:gd name="T20" fmla="*/ 26964 w 74245"/>
                    <a:gd name="T21" fmla="*/ 55715 h 99733"/>
                    <a:gd name="T22" fmla="*/ 24205 w 74245"/>
                    <a:gd name="T23" fmla="*/ 58460 h 99733"/>
                    <a:gd name="T24" fmla="*/ 34009 w 74245"/>
                    <a:gd name="T25" fmla="*/ 67708 h 99733"/>
                    <a:gd name="T26" fmla="*/ 41872 w 74245"/>
                    <a:gd name="T27" fmla="*/ 80188 h 99733"/>
                    <a:gd name="T28" fmla="*/ 43020 w 74245"/>
                    <a:gd name="T29" fmla="*/ 99733 h 99733"/>
                    <a:gd name="T30" fmla="*/ 49846 w 74245"/>
                    <a:gd name="T31" fmla="*/ 99733 h 99733"/>
                    <a:gd name="T32" fmla="*/ 45919 w 74245"/>
                    <a:gd name="T33" fmla="*/ 85190 h 99733"/>
                    <a:gd name="T34" fmla="*/ 47941 w 74245"/>
                    <a:gd name="T35" fmla="*/ 72909 h 99733"/>
                    <a:gd name="T36" fmla="*/ 49487 w 74245"/>
                    <a:gd name="T37" fmla="*/ 72613 h 99733"/>
                    <a:gd name="T38" fmla="*/ 58428 w 74245"/>
                    <a:gd name="T39" fmla="*/ 76877 h 99733"/>
                    <a:gd name="T40" fmla="*/ 71344 w 74245"/>
                    <a:gd name="T41" fmla="*/ 87896 h 99733"/>
                    <a:gd name="T42" fmla="*/ 74245 w 74245"/>
                    <a:gd name="T43" fmla="*/ 82582 h 99733"/>
                    <a:gd name="T44" fmla="*/ 58349 w 74245"/>
                    <a:gd name="T45" fmla="*/ 71409 h 99733"/>
                    <a:gd name="T46" fmla="*/ 44769 w 74245"/>
                    <a:gd name="T47" fmla="*/ 60622 h 99733"/>
                    <a:gd name="T48" fmla="*/ 31755 w 74245"/>
                    <a:gd name="T49" fmla="*/ 51183 h 99733"/>
                    <a:gd name="T50" fmla="*/ 41890 w 74245"/>
                    <a:gd name="T51" fmla="*/ 45944 h 99733"/>
                    <a:gd name="T52" fmla="*/ 59006 w 74245"/>
                    <a:gd name="T53" fmla="*/ 43095 h 99733"/>
                    <a:gd name="T54" fmla="*/ 69574 w 74245"/>
                    <a:gd name="T55" fmla="*/ 44290 h 99733"/>
                    <a:gd name="T56" fmla="*/ 69574 w 74245"/>
                    <a:gd name="T57" fmla="*/ 34612 h 99733"/>
                    <a:gd name="T58" fmla="*/ 48949 w 74245"/>
                    <a:gd name="T59" fmla="*/ 40200 h 99733"/>
                    <a:gd name="T60" fmla="*/ 41893 w 74245"/>
                    <a:gd name="T61" fmla="*/ 40876 h 99733"/>
                    <a:gd name="T62" fmla="*/ 31540 w 74245"/>
                    <a:gd name="T63" fmla="*/ 37319 h 99733"/>
                    <a:gd name="T64" fmla="*/ 37201 w 74245"/>
                    <a:gd name="T65" fmla="*/ 22445 h 99733"/>
                    <a:gd name="T66" fmla="*/ 52806 w 74245"/>
                    <a:gd name="T67" fmla="*/ 4106 h 99733"/>
                    <a:gd name="T68" fmla="*/ 45254 w 74245"/>
                    <a:gd name="T69" fmla="*/ 0 h 99733"/>
                    <a:gd name="T70" fmla="*/ 29417 w 74245"/>
                    <a:gd name="T71" fmla="*/ 22542 h 99733"/>
                    <a:gd name="T72" fmla="*/ 14164 w 74245"/>
                    <a:gd name="T73" fmla="*/ 41817 h 99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45" h="99733">
                      <a:moveTo>
                        <a:pt x="14164" y="41817"/>
                      </a:moveTo>
                      <a:cubicBezTo>
                        <a:pt x="8077" y="50088"/>
                        <a:pt x="405" y="60780"/>
                        <a:pt x="0" y="61342"/>
                      </a:cubicBezTo>
                      <a:lnTo>
                        <a:pt x="4671" y="64928"/>
                      </a:lnTo>
                      <a:lnTo>
                        <a:pt x="21443" y="47852"/>
                      </a:lnTo>
                      <a:lnTo>
                        <a:pt x="7218" y="67048"/>
                      </a:lnTo>
                      <a:lnTo>
                        <a:pt x="11109" y="70979"/>
                      </a:lnTo>
                      <a:cubicBezTo>
                        <a:pt x="11475" y="70505"/>
                        <a:pt x="18427" y="61477"/>
                        <a:pt x="24205" y="57081"/>
                      </a:cubicBezTo>
                      <a:cubicBezTo>
                        <a:pt x="25916" y="55776"/>
                        <a:pt x="27435" y="54529"/>
                        <a:pt x="28950" y="53321"/>
                      </a:cubicBezTo>
                      <a:lnTo>
                        <a:pt x="28484" y="53927"/>
                      </a:lnTo>
                      <a:lnTo>
                        <a:pt x="40508" y="65762"/>
                      </a:lnTo>
                      <a:lnTo>
                        <a:pt x="26964" y="55715"/>
                      </a:lnTo>
                      <a:lnTo>
                        <a:pt x="24205" y="58460"/>
                      </a:lnTo>
                      <a:cubicBezTo>
                        <a:pt x="24539" y="58720"/>
                        <a:pt x="30898" y="63639"/>
                        <a:pt x="34009" y="67708"/>
                      </a:cubicBezTo>
                      <a:cubicBezTo>
                        <a:pt x="37104" y="71779"/>
                        <a:pt x="39866" y="74365"/>
                        <a:pt x="41872" y="80188"/>
                      </a:cubicBezTo>
                      <a:cubicBezTo>
                        <a:pt x="45549" y="91013"/>
                        <a:pt x="43144" y="99298"/>
                        <a:pt x="43020" y="99733"/>
                      </a:cubicBezTo>
                      <a:lnTo>
                        <a:pt x="49846" y="99733"/>
                      </a:lnTo>
                      <a:cubicBezTo>
                        <a:pt x="49715" y="99370"/>
                        <a:pt x="47220" y="92432"/>
                        <a:pt x="45919" y="85190"/>
                      </a:cubicBezTo>
                      <a:cubicBezTo>
                        <a:pt x="44533" y="77463"/>
                        <a:pt x="46422" y="73531"/>
                        <a:pt x="47941" y="72909"/>
                      </a:cubicBezTo>
                      <a:cubicBezTo>
                        <a:pt x="48414" y="72710"/>
                        <a:pt x="48931" y="72613"/>
                        <a:pt x="49487" y="72613"/>
                      </a:cubicBezTo>
                      <a:cubicBezTo>
                        <a:pt x="51672" y="72613"/>
                        <a:pt x="54537" y="74103"/>
                        <a:pt x="58428" y="76877"/>
                      </a:cubicBezTo>
                      <a:cubicBezTo>
                        <a:pt x="64438" y="81202"/>
                        <a:pt x="71001" y="87562"/>
                        <a:pt x="71344" y="87896"/>
                      </a:cubicBezTo>
                      <a:lnTo>
                        <a:pt x="74245" y="82582"/>
                      </a:lnTo>
                      <a:cubicBezTo>
                        <a:pt x="73650" y="82168"/>
                        <a:pt x="62396" y="74288"/>
                        <a:pt x="58349" y="71409"/>
                      </a:cubicBezTo>
                      <a:cubicBezTo>
                        <a:pt x="54163" y="68409"/>
                        <a:pt x="50103" y="64534"/>
                        <a:pt x="44769" y="60622"/>
                      </a:cubicBezTo>
                      <a:cubicBezTo>
                        <a:pt x="40019" y="57140"/>
                        <a:pt x="33874" y="52699"/>
                        <a:pt x="31755" y="51183"/>
                      </a:cubicBezTo>
                      <a:cubicBezTo>
                        <a:pt x="34514" y="49197"/>
                        <a:pt x="37571" y="47405"/>
                        <a:pt x="41890" y="45944"/>
                      </a:cubicBezTo>
                      <a:cubicBezTo>
                        <a:pt x="48356" y="43731"/>
                        <a:pt x="54298" y="43095"/>
                        <a:pt x="59006" y="43095"/>
                      </a:cubicBezTo>
                      <a:cubicBezTo>
                        <a:pt x="65448" y="43095"/>
                        <a:pt x="69367" y="44229"/>
                        <a:pt x="69574" y="44290"/>
                      </a:cubicBezTo>
                      <a:lnTo>
                        <a:pt x="69574" y="34612"/>
                      </a:lnTo>
                      <a:cubicBezTo>
                        <a:pt x="69057" y="34801"/>
                        <a:pt x="59226" y="38350"/>
                        <a:pt x="48949" y="40200"/>
                      </a:cubicBezTo>
                      <a:cubicBezTo>
                        <a:pt x="46286" y="40676"/>
                        <a:pt x="43935" y="40876"/>
                        <a:pt x="41893" y="40876"/>
                      </a:cubicBezTo>
                      <a:cubicBezTo>
                        <a:pt x="35573" y="40876"/>
                        <a:pt x="32217" y="38954"/>
                        <a:pt x="31540" y="37319"/>
                      </a:cubicBezTo>
                      <a:cubicBezTo>
                        <a:pt x="30177" y="34012"/>
                        <a:pt x="32240" y="29355"/>
                        <a:pt x="37201" y="22445"/>
                      </a:cubicBezTo>
                      <a:cubicBezTo>
                        <a:pt x="43292" y="13898"/>
                        <a:pt x="52330" y="4597"/>
                        <a:pt x="52806" y="4106"/>
                      </a:cubicBezTo>
                      <a:lnTo>
                        <a:pt x="45254" y="0"/>
                      </a:lnTo>
                      <a:cubicBezTo>
                        <a:pt x="44668" y="841"/>
                        <a:pt x="33504" y="16802"/>
                        <a:pt x="29417" y="22542"/>
                      </a:cubicBezTo>
                      <a:cubicBezTo>
                        <a:pt x="25199" y="28480"/>
                        <a:pt x="19691" y="34262"/>
                        <a:pt x="14164" y="418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2" name="Freeform 53"/>
                <p:cNvSpPr>
                  <a:spLocks/>
                </p:cNvSpPr>
                <p:nvPr/>
              </p:nvSpPr>
              <p:spPr bwMode="auto">
                <a:xfrm>
                  <a:off x="10133024" y="3840173"/>
                  <a:ext cx="115888" cy="106363"/>
                </a:xfrm>
                <a:custGeom>
                  <a:avLst/>
                  <a:gdLst>
                    <a:gd name="T0" fmla="*/ 2392 w 13483"/>
                    <a:gd name="T1" fmla="*/ 1811 h 12291"/>
                    <a:gd name="T2" fmla="*/ 2392 w 13483"/>
                    <a:gd name="T3" fmla="*/ 10493 h 12291"/>
                    <a:gd name="T4" fmla="*/ 6733 w 13483"/>
                    <a:gd name="T5" fmla="*/ 12291 h 12291"/>
                    <a:gd name="T6" fmla="*/ 11071 w 13483"/>
                    <a:gd name="T7" fmla="*/ 10493 h 12291"/>
                    <a:gd name="T8" fmla="*/ 11071 w 13483"/>
                    <a:gd name="T9" fmla="*/ 1811 h 12291"/>
                    <a:gd name="T10" fmla="*/ 6733 w 13483"/>
                    <a:gd name="T11" fmla="*/ 0 h 12291"/>
                    <a:gd name="T12" fmla="*/ 2392 w 13483"/>
                    <a:gd name="T13" fmla="*/ 1811 h 12291"/>
                  </a:gdLst>
                  <a:ahLst/>
                  <a:cxnLst>
                    <a:cxn ang="0">
                      <a:pos x="T0" y="T1"/>
                    </a:cxn>
                    <a:cxn ang="0">
                      <a:pos x="T2" y="T3"/>
                    </a:cxn>
                    <a:cxn ang="0">
                      <a:pos x="T4" y="T5"/>
                    </a:cxn>
                    <a:cxn ang="0">
                      <a:pos x="T6" y="T7"/>
                    </a:cxn>
                    <a:cxn ang="0">
                      <a:pos x="T8" y="T9"/>
                    </a:cxn>
                    <a:cxn ang="0">
                      <a:pos x="T10" y="T11"/>
                    </a:cxn>
                    <a:cxn ang="0">
                      <a:pos x="T12" y="T13"/>
                    </a:cxn>
                  </a:cxnLst>
                  <a:rect l="0" t="0" r="r" b="b"/>
                  <a:pathLst>
                    <a:path w="13483" h="12291">
                      <a:moveTo>
                        <a:pt x="2392" y="1811"/>
                      </a:moveTo>
                      <a:cubicBezTo>
                        <a:pt x="0" y="4207"/>
                        <a:pt x="0" y="8098"/>
                        <a:pt x="2392" y="10493"/>
                      </a:cubicBezTo>
                      <a:cubicBezTo>
                        <a:pt x="3588" y="11692"/>
                        <a:pt x="5164" y="12291"/>
                        <a:pt x="6733" y="12291"/>
                      </a:cubicBezTo>
                      <a:cubicBezTo>
                        <a:pt x="8305" y="12291"/>
                        <a:pt x="9874" y="11692"/>
                        <a:pt x="11071" y="10493"/>
                      </a:cubicBezTo>
                      <a:cubicBezTo>
                        <a:pt x="13483" y="8098"/>
                        <a:pt x="13483" y="4207"/>
                        <a:pt x="11071" y="1811"/>
                      </a:cubicBezTo>
                      <a:cubicBezTo>
                        <a:pt x="9874" y="605"/>
                        <a:pt x="8305" y="0"/>
                        <a:pt x="6733" y="0"/>
                      </a:cubicBezTo>
                      <a:cubicBezTo>
                        <a:pt x="5164" y="0"/>
                        <a:pt x="3588" y="605"/>
                        <a:pt x="2392" y="18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3" name="Freeform 54"/>
                <p:cNvSpPr>
                  <a:spLocks/>
                </p:cNvSpPr>
                <p:nvPr/>
              </p:nvSpPr>
              <p:spPr bwMode="auto">
                <a:xfrm>
                  <a:off x="9755199" y="3721110"/>
                  <a:ext cx="669926" cy="417514"/>
                </a:xfrm>
                <a:custGeom>
                  <a:avLst/>
                  <a:gdLst>
                    <a:gd name="T0" fmla="*/ 39282 w 77786"/>
                    <a:gd name="T1" fmla="*/ 16685 h 48514"/>
                    <a:gd name="T2" fmla="*/ 53800 w 77786"/>
                    <a:gd name="T3" fmla="*/ 10163 h 48514"/>
                    <a:gd name="T4" fmla="*/ 77786 w 77786"/>
                    <a:gd name="T5" fmla="*/ 8234 h 48514"/>
                    <a:gd name="T6" fmla="*/ 75354 w 77786"/>
                    <a:gd name="T7" fmla="*/ 0 h 48514"/>
                    <a:gd name="T8" fmla="*/ 48234 w 77786"/>
                    <a:gd name="T9" fmla="*/ 4730 h 48514"/>
                    <a:gd name="T10" fmla="*/ 23817 w 77786"/>
                    <a:gd name="T11" fmla="*/ 7553 h 48514"/>
                    <a:gd name="T12" fmla="*/ 0 w 77786"/>
                    <a:gd name="T13" fmla="*/ 11349 h 48514"/>
                    <a:gd name="T14" fmla="*/ 782 w 77786"/>
                    <a:gd name="T15" fmla="*/ 17192 h 48514"/>
                    <a:gd name="T16" fmla="*/ 24690 w 77786"/>
                    <a:gd name="T17" fmla="*/ 16994 h 48514"/>
                    <a:gd name="T18" fmla="*/ 1071 w 77786"/>
                    <a:gd name="T19" fmla="*/ 20499 h 48514"/>
                    <a:gd name="T20" fmla="*/ 1052 w 77786"/>
                    <a:gd name="T21" fmla="*/ 26009 h 48514"/>
                    <a:gd name="T22" fmla="*/ 14299 w 77786"/>
                    <a:gd name="T23" fmla="*/ 25139 h 48514"/>
                    <a:gd name="T24" fmla="*/ 20120 w 77786"/>
                    <a:gd name="T25" fmla="*/ 25463 h 48514"/>
                    <a:gd name="T26" fmla="*/ 40510 w 77786"/>
                    <a:gd name="T27" fmla="*/ 30096 h 48514"/>
                    <a:gd name="T28" fmla="*/ 61250 w 77786"/>
                    <a:gd name="T29" fmla="*/ 48514 h 48514"/>
                    <a:gd name="T30" fmla="*/ 68077 w 77786"/>
                    <a:gd name="T31" fmla="*/ 41682 h 48514"/>
                    <a:gd name="T32" fmla="*/ 49557 w 77786"/>
                    <a:gd name="T33" fmla="*/ 31032 h 48514"/>
                    <a:gd name="T34" fmla="*/ 39282 w 77786"/>
                    <a:gd name="T35" fmla="*/ 16685 h 4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786" h="48514">
                      <a:moveTo>
                        <a:pt x="39282" y="16685"/>
                      </a:moveTo>
                      <a:cubicBezTo>
                        <a:pt x="40646" y="13374"/>
                        <a:pt x="45412" y="11543"/>
                        <a:pt x="53800" y="10163"/>
                      </a:cubicBezTo>
                      <a:cubicBezTo>
                        <a:pt x="64150" y="8450"/>
                        <a:pt x="77106" y="8245"/>
                        <a:pt x="77786" y="8234"/>
                      </a:cubicBezTo>
                      <a:lnTo>
                        <a:pt x="75354" y="0"/>
                      </a:lnTo>
                      <a:cubicBezTo>
                        <a:pt x="74349" y="179"/>
                        <a:pt x="55180" y="3563"/>
                        <a:pt x="48234" y="4730"/>
                      </a:cubicBezTo>
                      <a:cubicBezTo>
                        <a:pt x="41054" y="5938"/>
                        <a:pt x="33078" y="6132"/>
                        <a:pt x="23817" y="7553"/>
                      </a:cubicBezTo>
                      <a:cubicBezTo>
                        <a:pt x="13681" y="9110"/>
                        <a:pt x="685" y="11239"/>
                        <a:pt x="0" y="11349"/>
                      </a:cubicBezTo>
                      <a:lnTo>
                        <a:pt x="782" y="17192"/>
                      </a:lnTo>
                      <a:lnTo>
                        <a:pt x="24690" y="16994"/>
                      </a:lnTo>
                      <a:lnTo>
                        <a:pt x="1071" y="20499"/>
                      </a:lnTo>
                      <a:lnTo>
                        <a:pt x="1052" y="26009"/>
                      </a:lnTo>
                      <a:cubicBezTo>
                        <a:pt x="1393" y="25966"/>
                        <a:pt x="7870" y="25139"/>
                        <a:pt x="14299" y="25139"/>
                      </a:cubicBezTo>
                      <a:cubicBezTo>
                        <a:pt x="16359" y="25139"/>
                        <a:pt x="18377" y="25227"/>
                        <a:pt x="20120" y="25463"/>
                      </a:cubicBezTo>
                      <a:cubicBezTo>
                        <a:pt x="27318" y="26437"/>
                        <a:pt x="32668" y="26244"/>
                        <a:pt x="40510" y="30096"/>
                      </a:cubicBezTo>
                      <a:cubicBezTo>
                        <a:pt x="55042" y="37222"/>
                        <a:pt x="60939" y="47948"/>
                        <a:pt x="61250" y="48514"/>
                      </a:cubicBezTo>
                      <a:lnTo>
                        <a:pt x="68077" y="41682"/>
                      </a:lnTo>
                      <a:cubicBezTo>
                        <a:pt x="67583" y="41447"/>
                        <a:pt x="58137" y="36988"/>
                        <a:pt x="49557" y="31032"/>
                      </a:cubicBezTo>
                      <a:cubicBezTo>
                        <a:pt x="40450" y="24684"/>
                        <a:pt x="38409" y="18843"/>
                        <a:pt x="39282" y="166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4" name="Freeform 55"/>
                <p:cNvSpPr>
                  <a:spLocks/>
                </p:cNvSpPr>
                <p:nvPr/>
              </p:nvSpPr>
              <p:spPr bwMode="auto">
                <a:xfrm>
                  <a:off x="7340609" y="2432056"/>
                  <a:ext cx="68263" cy="58738"/>
                </a:xfrm>
                <a:custGeom>
                  <a:avLst/>
                  <a:gdLst>
                    <a:gd name="T0" fmla="*/ 3943 w 7863"/>
                    <a:gd name="T1" fmla="*/ 6957 h 6957"/>
                    <a:gd name="T2" fmla="*/ 5216 w 7863"/>
                    <a:gd name="T3" fmla="*/ 6717 h 6957"/>
                    <a:gd name="T4" fmla="*/ 7160 w 7863"/>
                    <a:gd name="T5" fmla="*/ 2200 h 6957"/>
                    <a:gd name="T6" fmla="*/ 3940 w 7863"/>
                    <a:gd name="T7" fmla="*/ 0 h 6957"/>
                    <a:gd name="T8" fmla="*/ 2648 w 7863"/>
                    <a:gd name="T9" fmla="*/ 252 h 6957"/>
                    <a:gd name="T10" fmla="*/ 701 w 7863"/>
                    <a:gd name="T11" fmla="*/ 4770 h 6957"/>
                    <a:gd name="T12" fmla="*/ 3943 w 7863"/>
                    <a:gd name="T13" fmla="*/ 6957 h 6957"/>
                  </a:gdLst>
                  <a:ahLst/>
                  <a:cxnLst>
                    <a:cxn ang="0">
                      <a:pos x="T0" y="T1"/>
                    </a:cxn>
                    <a:cxn ang="0">
                      <a:pos x="T2" y="T3"/>
                    </a:cxn>
                    <a:cxn ang="0">
                      <a:pos x="T4" y="T5"/>
                    </a:cxn>
                    <a:cxn ang="0">
                      <a:pos x="T6" y="T7"/>
                    </a:cxn>
                    <a:cxn ang="0">
                      <a:pos x="T8" y="T9"/>
                    </a:cxn>
                    <a:cxn ang="0">
                      <a:pos x="T10" y="T11"/>
                    </a:cxn>
                    <a:cxn ang="0">
                      <a:pos x="T12" y="T13"/>
                    </a:cxn>
                  </a:cxnLst>
                  <a:rect l="0" t="0" r="r" b="b"/>
                  <a:pathLst>
                    <a:path w="7863" h="6957">
                      <a:moveTo>
                        <a:pt x="3943" y="6957"/>
                      </a:moveTo>
                      <a:cubicBezTo>
                        <a:pt x="4366" y="6957"/>
                        <a:pt x="4795" y="6878"/>
                        <a:pt x="5216" y="6717"/>
                      </a:cubicBezTo>
                      <a:cubicBezTo>
                        <a:pt x="7006" y="5996"/>
                        <a:pt x="7863" y="3970"/>
                        <a:pt x="7160" y="2200"/>
                      </a:cubicBezTo>
                      <a:cubicBezTo>
                        <a:pt x="6610" y="834"/>
                        <a:pt x="5316" y="0"/>
                        <a:pt x="3940" y="0"/>
                      </a:cubicBezTo>
                      <a:cubicBezTo>
                        <a:pt x="3508" y="0"/>
                        <a:pt x="3072" y="81"/>
                        <a:pt x="2648" y="252"/>
                      </a:cubicBezTo>
                      <a:cubicBezTo>
                        <a:pt x="858" y="953"/>
                        <a:pt x="0" y="2977"/>
                        <a:pt x="701" y="4770"/>
                      </a:cubicBezTo>
                      <a:cubicBezTo>
                        <a:pt x="1253" y="6127"/>
                        <a:pt x="2558" y="6957"/>
                        <a:pt x="3943" y="69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5" name="Freeform 56"/>
                <p:cNvSpPr>
                  <a:spLocks/>
                </p:cNvSpPr>
                <p:nvPr/>
              </p:nvSpPr>
              <p:spPr bwMode="auto">
                <a:xfrm>
                  <a:off x="7254883" y="2317756"/>
                  <a:ext cx="352425" cy="268288"/>
                </a:xfrm>
                <a:custGeom>
                  <a:avLst/>
                  <a:gdLst>
                    <a:gd name="T0" fmla="*/ 2027 w 40915"/>
                    <a:gd name="T1" fmla="*/ 28989 h 30955"/>
                    <a:gd name="T2" fmla="*/ 16930 w 40915"/>
                    <a:gd name="T3" fmla="*/ 24065 h 30955"/>
                    <a:gd name="T4" fmla="*/ 18148 w 40915"/>
                    <a:gd name="T5" fmla="*/ 24034 h 30955"/>
                    <a:gd name="T6" fmla="*/ 28563 w 40915"/>
                    <a:gd name="T7" fmla="*/ 26225 h 30955"/>
                    <a:gd name="T8" fmla="*/ 38371 w 40915"/>
                    <a:gd name="T9" fmla="*/ 30955 h 30955"/>
                    <a:gd name="T10" fmla="*/ 39224 w 40915"/>
                    <a:gd name="T11" fmla="*/ 27785 h 30955"/>
                    <a:gd name="T12" fmla="*/ 28524 w 40915"/>
                    <a:gd name="T13" fmla="*/ 20037 h 30955"/>
                    <a:gd name="T14" fmla="*/ 39848 w 40915"/>
                    <a:gd name="T15" fmla="*/ 26284 h 30955"/>
                    <a:gd name="T16" fmla="*/ 40915 w 40915"/>
                    <a:gd name="T17" fmla="*/ 23227 h 30955"/>
                    <a:gd name="T18" fmla="*/ 30644 w 40915"/>
                    <a:gd name="T19" fmla="*/ 16082 h 30955"/>
                    <a:gd name="T20" fmla="*/ 18583 w 40915"/>
                    <a:gd name="T21" fmla="*/ 9173 h 30955"/>
                    <a:gd name="T22" fmla="*/ 4089 w 40915"/>
                    <a:gd name="T23" fmla="*/ 0 h 30955"/>
                    <a:gd name="T24" fmla="*/ 2455 w 40915"/>
                    <a:gd name="T25" fmla="*/ 4364 h 30955"/>
                    <a:gd name="T26" fmla="*/ 14478 w 40915"/>
                    <a:gd name="T27" fmla="*/ 10728 h 30955"/>
                    <a:gd name="T28" fmla="*/ 20566 w 40915"/>
                    <a:gd name="T29" fmla="*/ 17367 h 30955"/>
                    <a:gd name="T30" fmla="*/ 12027 w 40915"/>
                    <a:gd name="T31" fmla="*/ 22526 h 30955"/>
                    <a:gd name="T32" fmla="*/ 0 w 40915"/>
                    <a:gd name="T33" fmla="*/ 23910 h 30955"/>
                    <a:gd name="T34" fmla="*/ 2027 w 40915"/>
                    <a:gd name="T35" fmla="*/ 28989 h 30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15" h="30955">
                      <a:moveTo>
                        <a:pt x="2027" y="28989"/>
                      </a:moveTo>
                      <a:cubicBezTo>
                        <a:pt x="2313" y="28766"/>
                        <a:pt x="7786" y="24532"/>
                        <a:pt x="16930" y="24065"/>
                      </a:cubicBezTo>
                      <a:cubicBezTo>
                        <a:pt x="17349" y="24045"/>
                        <a:pt x="17757" y="24034"/>
                        <a:pt x="18148" y="24034"/>
                      </a:cubicBezTo>
                      <a:cubicBezTo>
                        <a:pt x="22345" y="24034"/>
                        <a:pt x="24933" y="25211"/>
                        <a:pt x="28563" y="26225"/>
                      </a:cubicBezTo>
                      <a:cubicBezTo>
                        <a:pt x="32513" y="27338"/>
                        <a:pt x="38076" y="30776"/>
                        <a:pt x="38371" y="30955"/>
                      </a:cubicBezTo>
                      <a:lnTo>
                        <a:pt x="39224" y="27785"/>
                      </a:lnTo>
                      <a:lnTo>
                        <a:pt x="28524" y="20037"/>
                      </a:lnTo>
                      <a:lnTo>
                        <a:pt x="39848" y="26284"/>
                      </a:lnTo>
                      <a:lnTo>
                        <a:pt x="40915" y="23227"/>
                      </a:lnTo>
                      <a:cubicBezTo>
                        <a:pt x="40649" y="23022"/>
                        <a:pt x="35567" y="19180"/>
                        <a:pt x="30644" y="16082"/>
                      </a:cubicBezTo>
                      <a:cubicBezTo>
                        <a:pt x="26151" y="13282"/>
                        <a:pt x="22046" y="11391"/>
                        <a:pt x="18583" y="9173"/>
                      </a:cubicBezTo>
                      <a:cubicBezTo>
                        <a:pt x="15237" y="7013"/>
                        <a:pt x="4644" y="352"/>
                        <a:pt x="4089" y="0"/>
                      </a:cubicBezTo>
                      <a:lnTo>
                        <a:pt x="2455" y="4364"/>
                      </a:lnTo>
                      <a:cubicBezTo>
                        <a:pt x="2805" y="4522"/>
                        <a:pt x="9498" y="7536"/>
                        <a:pt x="14478" y="10728"/>
                      </a:cubicBezTo>
                      <a:cubicBezTo>
                        <a:pt x="18524" y="13335"/>
                        <a:pt x="20587" y="15345"/>
                        <a:pt x="20566" y="17367"/>
                      </a:cubicBezTo>
                      <a:cubicBezTo>
                        <a:pt x="20546" y="18693"/>
                        <a:pt x="18173" y="21263"/>
                        <a:pt x="12027" y="22526"/>
                      </a:cubicBezTo>
                      <a:cubicBezTo>
                        <a:pt x="6227" y="23713"/>
                        <a:pt x="315" y="23900"/>
                        <a:pt x="0" y="23910"/>
                      </a:cubicBezTo>
                      <a:lnTo>
                        <a:pt x="2027" y="289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6" name="Freeform 57"/>
                <p:cNvSpPr>
                  <a:spLocks/>
                </p:cNvSpPr>
                <p:nvPr/>
              </p:nvSpPr>
              <p:spPr bwMode="auto">
                <a:xfrm>
                  <a:off x="7704146" y="23733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7" name="Freeform 58"/>
                <p:cNvSpPr>
                  <a:spLocks/>
                </p:cNvSpPr>
                <p:nvPr/>
              </p:nvSpPr>
              <p:spPr bwMode="auto">
                <a:xfrm>
                  <a:off x="7581909" y="22415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8" name="Freeform 131"/>
                <p:cNvSpPr>
                  <a:spLocks/>
                </p:cNvSpPr>
                <p:nvPr/>
              </p:nvSpPr>
              <p:spPr bwMode="auto">
                <a:xfrm>
                  <a:off x="7002471" y="2593982"/>
                  <a:ext cx="58738" cy="52388"/>
                </a:xfrm>
                <a:custGeom>
                  <a:avLst/>
                  <a:gdLst>
                    <a:gd name="T0" fmla="*/ 3382 w 6752"/>
                    <a:gd name="T1" fmla="*/ 0 h 6122"/>
                    <a:gd name="T2" fmla="*/ 408 w 6752"/>
                    <a:gd name="T3" fmla="*/ 2312 h 6122"/>
                    <a:gd name="T4" fmla="*/ 2625 w 6752"/>
                    <a:gd name="T5" fmla="*/ 6028 h 6122"/>
                    <a:gd name="T6" fmla="*/ 3369 w 6752"/>
                    <a:gd name="T7" fmla="*/ 6122 h 6122"/>
                    <a:gd name="T8" fmla="*/ 6342 w 6752"/>
                    <a:gd name="T9" fmla="*/ 3809 h 6122"/>
                    <a:gd name="T10" fmla="*/ 4122 w 6752"/>
                    <a:gd name="T11" fmla="*/ 90 h 6122"/>
                    <a:gd name="T12" fmla="*/ 3382 w 6752"/>
                    <a:gd name="T13" fmla="*/ 0 h 6122"/>
                  </a:gdLst>
                  <a:ahLst/>
                  <a:cxnLst>
                    <a:cxn ang="0">
                      <a:pos x="T0" y="T1"/>
                    </a:cxn>
                    <a:cxn ang="0">
                      <a:pos x="T2" y="T3"/>
                    </a:cxn>
                    <a:cxn ang="0">
                      <a:pos x="T4" y="T5"/>
                    </a:cxn>
                    <a:cxn ang="0">
                      <a:pos x="T6" y="T7"/>
                    </a:cxn>
                    <a:cxn ang="0">
                      <a:pos x="T8" y="T9"/>
                    </a:cxn>
                    <a:cxn ang="0">
                      <a:pos x="T10" y="T11"/>
                    </a:cxn>
                    <a:cxn ang="0">
                      <a:pos x="T12" y="T13"/>
                    </a:cxn>
                  </a:cxnLst>
                  <a:rect l="0" t="0" r="r" b="b"/>
                  <a:pathLst>
                    <a:path w="6752" h="6122">
                      <a:moveTo>
                        <a:pt x="3382" y="0"/>
                      </a:moveTo>
                      <a:cubicBezTo>
                        <a:pt x="2014" y="0"/>
                        <a:pt x="769" y="924"/>
                        <a:pt x="408" y="2312"/>
                      </a:cubicBezTo>
                      <a:cubicBezTo>
                        <a:pt x="0" y="3945"/>
                        <a:pt x="992" y="5602"/>
                        <a:pt x="2625" y="6028"/>
                      </a:cubicBezTo>
                      <a:cubicBezTo>
                        <a:pt x="2871" y="6091"/>
                        <a:pt x="3123" y="6122"/>
                        <a:pt x="3369" y="6122"/>
                      </a:cubicBezTo>
                      <a:cubicBezTo>
                        <a:pt x="4735" y="6122"/>
                        <a:pt x="5979" y="5198"/>
                        <a:pt x="6342" y="3809"/>
                      </a:cubicBezTo>
                      <a:cubicBezTo>
                        <a:pt x="6752" y="2175"/>
                        <a:pt x="5760" y="520"/>
                        <a:pt x="4122" y="90"/>
                      </a:cubicBezTo>
                      <a:cubicBezTo>
                        <a:pt x="3876" y="31"/>
                        <a:pt x="3625" y="0"/>
                        <a:pt x="33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59" name="Freeform 132"/>
                <p:cNvSpPr>
                  <a:spLocks/>
                </p:cNvSpPr>
                <p:nvPr/>
              </p:nvSpPr>
              <p:spPr bwMode="auto">
                <a:xfrm>
                  <a:off x="6815145" y="2490794"/>
                  <a:ext cx="328613" cy="257176"/>
                </a:xfrm>
                <a:custGeom>
                  <a:avLst/>
                  <a:gdLst>
                    <a:gd name="T0" fmla="*/ 12861 w 38191"/>
                    <a:gd name="T1" fmla="*/ 19549 h 29746"/>
                    <a:gd name="T2" fmla="*/ 3933 w 38191"/>
                    <a:gd name="T3" fmla="*/ 27451 h 29746"/>
                    <a:gd name="T4" fmla="*/ 6111 w 38191"/>
                    <a:gd name="T5" fmla="*/ 29746 h 29746"/>
                    <a:gd name="T6" fmla="*/ 13541 w 38191"/>
                    <a:gd name="T7" fmla="*/ 24960 h 29746"/>
                    <a:gd name="T8" fmla="*/ 23445 w 38191"/>
                    <a:gd name="T9" fmla="*/ 21749 h 29746"/>
                    <a:gd name="T10" fmla="*/ 25546 w 38191"/>
                    <a:gd name="T11" fmla="*/ 21664 h 29746"/>
                    <a:gd name="T12" fmla="*/ 37007 w 38191"/>
                    <a:gd name="T13" fmla="*/ 24355 h 29746"/>
                    <a:gd name="T14" fmla="*/ 38191 w 38191"/>
                    <a:gd name="T15" fmla="*/ 19685 h 29746"/>
                    <a:gd name="T16" fmla="*/ 31549 w 38191"/>
                    <a:gd name="T17" fmla="*/ 19969 h 29746"/>
                    <a:gd name="T18" fmla="*/ 27550 w 38191"/>
                    <a:gd name="T19" fmla="*/ 19838 h 29746"/>
                    <a:gd name="T20" fmla="*/ 19515 w 38191"/>
                    <a:gd name="T21" fmla="*/ 16316 h 29746"/>
                    <a:gd name="T22" fmla="*/ 24049 w 38191"/>
                    <a:gd name="T23" fmla="*/ 9831 h 29746"/>
                    <a:gd name="T24" fmla="*/ 33835 w 38191"/>
                    <a:gd name="T25" fmla="*/ 2923 h 29746"/>
                    <a:gd name="T26" fmla="*/ 30702 w 38191"/>
                    <a:gd name="T27" fmla="*/ 0 h 29746"/>
                    <a:gd name="T28" fmla="*/ 20295 w 38191"/>
                    <a:gd name="T29" fmla="*/ 8936 h 29746"/>
                    <a:gd name="T30" fmla="*/ 10566 w 38191"/>
                    <a:gd name="T31" fmla="*/ 16353 h 29746"/>
                    <a:gd name="T32" fmla="*/ 0 w 38191"/>
                    <a:gd name="T33" fmla="*/ 23576 h 29746"/>
                    <a:gd name="T34" fmla="*/ 2901 w 38191"/>
                    <a:gd name="T35" fmla="*/ 26360 h 29746"/>
                    <a:gd name="T36" fmla="*/ 12861 w 38191"/>
                    <a:gd name="T37" fmla="*/ 19549 h 29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191" h="29746">
                      <a:moveTo>
                        <a:pt x="12861" y="19549"/>
                      </a:moveTo>
                      <a:lnTo>
                        <a:pt x="3933" y="27451"/>
                      </a:lnTo>
                      <a:lnTo>
                        <a:pt x="6111" y="29746"/>
                      </a:lnTo>
                      <a:cubicBezTo>
                        <a:pt x="6316" y="29581"/>
                        <a:pt x="10214" y="26378"/>
                        <a:pt x="13541" y="24960"/>
                      </a:cubicBezTo>
                      <a:cubicBezTo>
                        <a:pt x="16869" y="23537"/>
                        <a:pt x="19107" y="22097"/>
                        <a:pt x="23445" y="21749"/>
                      </a:cubicBezTo>
                      <a:cubicBezTo>
                        <a:pt x="24166" y="21689"/>
                        <a:pt x="24867" y="21664"/>
                        <a:pt x="25546" y="21664"/>
                      </a:cubicBezTo>
                      <a:cubicBezTo>
                        <a:pt x="32413" y="21664"/>
                        <a:pt x="36777" y="24222"/>
                        <a:pt x="37007" y="24355"/>
                      </a:cubicBezTo>
                      <a:lnTo>
                        <a:pt x="38191" y="19685"/>
                      </a:lnTo>
                      <a:cubicBezTo>
                        <a:pt x="38044" y="19698"/>
                        <a:pt x="35201" y="19969"/>
                        <a:pt x="31549" y="19969"/>
                      </a:cubicBezTo>
                      <a:cubicBezTo>
                        <a:pt x="30264" y="19969"/>
                        <a:pt x="28898" y="19935"/>
                        <a:pt x="27550" y="19838"/>
                      </a:cubicBezTo>
                      <a:cubicBezTo>
                        <a:pt x="22045" y="19450"/>
                        <a:pt x="19671" y="17482"/>
                        <a:pt x="19515" y="16316"/>
                      </a:cubicBezTo>
                      <a:cubicBezTo>
                        <a:pt x="19261" y="14562"/>
                        <a:pt x="20819" y="12577"/>
                        <a:pt x="24049" y="9831"/>
                      </a:cubicBezTo>
                      <a:cubicBezTo>
                        <a:pt x="28055" y="6483"/>
                        <a:pt x="33547" y="3101"/>
                        <a:pt x="33835" y="2923"/>
                      </a:cubicBezTo>
                      <a:lnTo>
                        <a:pt x="30702" y="0"/>
                      </a:lnTo>
                      <a:cubicBezTo>
                        <a:pt x="30316" y="335"/>
                        <a:pt x="22978" y="6677"/>
                        <a:pt x="20295" y="8936"/>
                      </a:cubicBezTo>
                      <a:cubicBezTo>
                        <a:pt x="17532" y="11273"/>
                        <a:pt x="14166" y="13393"/>
                        <a:pt x="10566" y="16353"/>
                      </a:cubicBezTo>
                      <a:cubicBezTo>
                        <a:pt x="6638" y="19605"/>
                        <a:pt x="333" y="23379"/>
                        <a:pt x="0" y="23576"/>
                      </a:cubicBezTo>
                      <a:lnTo>
                        <a:pt x="2901" y="26360"/>
                      </a:lnTo>
                      <a:lnTo>
                        <a:pt x="12861" y="195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nvGrpSpPr>
                <p:cNvPr id="360" name="Group 359"/>
                <p:cNvGrpSpPr/>
                <p:nvPr/>
              </p:nvGrpSpPr>
              <p:grpSpPr>
                <a:xfrm rot="19507001">
                  <a:off x="7787489" y="2449228"/>
                  <a:ext cx="325438" cy="420689"/>
                  <a:chOff x="7734309" y="2393956"/>
                  <a:chExt cx="325438" cy="420689"/>
                </a:xfrm>
                <a:grpFill/>
              </p:grpSpPr>
              <p:sp>
                <p:nvSpPr>
                  <p:cNvPr id="367"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8"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61" name="Group 360"/>
                <p:cNvGrpSpPr/>
                <p:nvPr/>
              </p:nvGrpSpPr>
              <p:grpSpPr>
                <a:xfrm rot="18686637" flipH="1">
                  <a:off x="7364621" y="2063919"/>
                  <a:ext cx="232160" cy="300110"/>
                  <a:chOff x="7734309" y="2393956"/>
                  <a:chExt cx="325438" cy="420689"/>
                </a:xfrm>
                <a:grpFill/>
              </p:grpSpPr>
              <p:sp>
                <p:nvSpPr>
                  <p:cNvPr id="365"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6"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nvGrpSpPr>
                <p:cNvPr id="362" name="Group 361"/>
                <p:cNvGrpSpPr/>
                <p:nvPr/>
              </p:nvGrpSpPr>
              <p:grpSpPr>
                <a:xfrm rot="19368660">
                  <a:off x="8985830" y="1901674"/>
                  <a:ext cx="321993" cy="416236"/>
                  <a:chOff x="7734309" y="2393956"/>
                  <a:chExt cx="325438" cy="420689"/>
                </a:xfrm>
                <a:grpFill/>
              </p:grpSpPr>
              <p:sp>
                <p:nvSpPr>
                  <p:cNvPr id="363" name="Freeform 57"/>
                  <p:cNvSpPr>
                    <a:spLocks/>
                  </p:cNvSpPr>
                  <p:nvPr/>
                </p:nvSpPr>
                <p:spPr bwMode="auto">
                  <a:xfrm>
                    <a:off x="7856546" y="2525719"/>
                    <a:ext cx="76200" cy="66675"/>
                  </a:xfrm>
                  <a:custGeom>
                    <a:avLst/>
                    <a:gdLst>
                      <a:gd name="T0" fmla="*/ 833 w 8811"/>
                      <a:gd name="T1" fmla="*/ 5392 h 7748"/>
                      <a:gd name="T2" fmla="*/ 4419 w 8811"/>
                      <a:gd name="T3" fmla="*/ 7748 h 7748"/>
                      <a:gd name="T4" fmla="*/ 5932 w 8811"/>
                      <a:gd name="T5" fmla="*/ 7439 h 7748"/>
                      <a:gd name="T6" fmla="*/ 7956 w 8811"/>
                      <a:gd name="T7" fmla="*/ 2357 h 7748"/>
                      <a:gd name="T8" fmla="*/ 4403 w 8811"/>
                      <a:gd name="T9" fmla="*/ 0 h 7748"/>
                      <a:gd name="T10" fmla="*/ 2879 w 8811"/>
                      <a:gd name="T11" fmla="*/ 313 h 7748"/>
                      <a:gd name="T12" fmla="*/ 833 w 8811"/>
                      <a:gd name="T13" fmla="*/ 5392 h 7748"/>
                    </a:gdLst>
                    <a:ahLst/>
                    <a:cxnLst>
                      <a:cxn ang="0">
                        <a:pos x="T0" y="T1"/>
                      </a:cxn>
                      <a:cxn ang="0">
                        <a:pos x="T2" y="T3"/>
                      </a:cxn>
                      <a:cxn ang="0">
                        <a:pos x="T4" y="T5"/>
                      </a:cxn>
                      <a:cxn ang="0">
                        <a:pos x="T6" y="T7"/>
                      </a:cxn>
                      <a:cxn ang="0">
                        <a:pos x="T8" y="T9"/>
                      </a:cxn>
                      <a:cxn ang="0">
                        <a:pos x="T10" y="T11"/>
                      </a:cxn>
                      <a:cxn ang="0">
                        <a:pos x="T12" y="T13"/>
                      </a:cxn>
                    </a:cxnLst>
                    <a:rect l="0" t="0" r="r" b="b"/>
                    <a:pathLst>
                      <a:path w="8811" h="7748">
                        <a:moveTo>
                          <a:pt x="833" y="5392"/>
                        </a:moveTo>
                        <a:cubicBezTo>
                          <a:pt x="1477" y="6866"/>
                          <a:pt x="2913" y="7748"/>
                          <a:pt x="4419" y="7748"/>
                        </a:cubicBezTo>
                        <a:cubicBezTo>
                          <a:pt x="4924" y="7748"/>
                          <a:pt x="5440" y="7648"/>
                          <a:pt x="5932" y="7439"/>
                        </a:cubicBezTo>
                        <a:cubicBezTo>
                          <a:pt x="7897" y="6582"/>
                          <a:pt x="8811" y="4325"/>
                          <a:pt x="7956" y="2357"/>
                        </a:cubicBezTo>
                        <a:cubicBezTo>
                          <a:pt x="7332" y="874"/>
                          <a:pt x="5905" y="0"/>
                          <a:pt x="4403" y="0"/>
                        </a:cubicBezTo>
                        <a:cubicBezTo>
                          <a:pt x="3896" y="0"/>
                          <a:pt x="3377" y="99"/>
                          <a:pt x="2879" y="313"/>
                        </a:cubicBezTo>
                        <a:cubicBezTo>
                          <a:pt x="911" y="1149"/>
                          <a:pt x="0" y="3428"/>
                          <a:pt x="833" y="5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364" name="Freeform 58"/>
                  <p:cNvSpPr>
                    <a:spLocks/>
                  </p:cNvSpPr>
                  <p:nvPr/>
                </p:nvSpPr>
                <p:spPr bwMode="auto">
                  <a:xfrm>
                    <a:off x="7734309" y="2393956"/>
                    <a:ext cx="325438" cy="420689"/>
                  </a:xfrm>
                  <a:custGeom>
                    <a:avLst/>
                    <a:gdLst>
                      <a:gd name="T0" fmla="*/ 5055 w 37840"/>
                      <a:gd name="T1" fmla="*/ 47949 h 48886"/>
                      <a:gd name="T2" fmla="*/ 9863 w 37840"/>
                      <a:gd name="T3" fmla="*/ 33428 h 48886"/>
                      <a:gd name="T4" fmla="*/ 6923 w 37840"/>
                      <a:gd name="T5" fmla="*/ 48241 h 48886"/>
                      <a:gd name="T6" fmla="*/ 10893 w 37840"/>
                      <a:gd name="T7" fmla="*/ 48886 h 48886"/>
                      <a:gd name="T8" fmla="*/ 14688 w 37840"/>
                      <a:gd name="T9" fmla="*/ 38334 h 48886"/>
                      <a:gd name="T10" fmla="*/ 22197 w 37840"/>
                      <a:gd name="T11" fmla="*/ 27488 h 48886"/>
                      <a:gd name="T12" fmla="*/ 37840 w 37840"/>
                      <a:gd name="T13" fmla="*/ 19661 h 48886"/>
                      <a:gd name="T14" fmla="*/ 35448 w 37840"/>
                      <a:gd name="T15" fmla="*/ 14057 h 48886"/>
                      <a:gd name="T16" fmla="*/ 24864 w 37840"/>
                      <a:gd name="T17" fmla="*/ 22407 h 48886"/>
                      <a:gd name="T18" fmla="*/ 16272 w 37840"/>
                      <a:gd name="T19" fmla="*/ 25689 h 48886"/>
                      <a:gd name="T20" fmla="*/ 14065 w 37840"/>
                      <a:gd name="T21" fmla="*/ 25055 h 48886"/>
                      <a:gd name="T22" fmla="*/ 13657 w 37840"/>
                      <a:gd name="T23" fmla="*/ 15030 h 48886"/>
                      <a:gd name="T24" fmla="*/ 18152 w 37840"/>
                      <a:gd name="T25" fmla="*/ 528 h 48886"/>
                      <a:gd name="T26" fmla="*/ 12760 w 37840"/>
                      <a:gd name="T27" fmla="*/ 0 h 48886"/>
                      <a:gd name="T28" fmla="*/ 9162 w 37840"/>
                      <a:gd name="T29" fmla="*/ 17017 h 48886"/>
                      <a:gd name="T30" fmla="*/ 5095 w 37840"/>
                      <a:gd name="T31" fmla="*/ 31965 h 48886"/>
                      <a:gd name="T32" fmla="*/ 0 w 37840"/>
                      <a:gd name="T33" fmla="*/ 47385 h 48886"/>
                      <a:gd name="T34" fmla="*/ 5055 w 37840"/>
                      <a:gd name="T35" fmla="*/ 47949 h 48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40" h="48886">
                        <a:moveTo>
                          <a:pt x="5055" y="47949"/>
                        </a:moveTo>
                        <a:lnTo>
                          <a:pt x="9863" y="33428"/>
                        </a:lnTo>
                        <a:lnTo>
                          <a:pt x="6923" y="48241"/>
                        </a:lnTo>
                        <a:lnTo>
                          <a:pt x="10893" y="48886"/>
                        </a:lnTo>
                        <a:cubicBezTo>
                          <a:pt x="10970" y="48557"/>
                          <a:pt x="12429" y="42324"/>
                          <a:pt x="14688" y="38334"/>
                        </a:cubicBezTo>
                        <a:cubicBezTo>
                          <a:pt x="16964" y="34361"/>
                          <a:pt x="18094" y="31187"/>
                          <a:pt x="22197" y="27488"/>
                        </a:cubicBezTo>
                        <a:cubicBezTo>
                          <a:pt x="29785" y="20655"/>
                          <a:pt x="37438" y="19711"/>
                          <a:pt x="37840" y="19661"/>
                        </a:cubicBezTo>
                        <a:lnTo>
                          <a:pt x="35448" y="14057"/>
                        </a:lnTo>
                        <a:cubicBezTo>
                          <a:pt x="35193" y="14293"/>
                          <a:pt x="30369" y="18788"/>
                          <a:pt x="24864" y="22407"/>
                        </a:cubicBezTo>
                        <a:cubicBezTo>
                          <a:pt x="21119" y="24871"/>
                          <a:pt x="18179" y="25689"/>
                          <a:pt x="16272" y="25689"/>
                        </a:cubicBezTo>
                        <a:cubicBezTo>
                          <a:pt x="15192" y="25689"/>
                          <a:pt x="14444" y="25428"/>
                          <a:pt x="14065" y="25055"/>
                        </a:cubicBezTo>
                        <a:cubicBezTo>
                          <a:pt x="12451" y="23478"/>
                          <a:pt x="12489" y="20269"/>
                          <a:pt x="13657" y="15030"/>
                        </a:cubicBezTo>
                        <a:cubicBezTo>
                          <a:pt x="15077" y="8565"/>
                          <a:pt x="17999" y="929"/>
                          <a:pt x="18152" y="528"/>
                        </a:cubicBezTo>
                        <a:lnTo>
                          <a:pt x="12760" y="0"/>
                        </a:lnTo>
                        <a:cubicBezTo>
                          <a:pt x="12631" y="634"/>
                          <a:pt x="10116" y="12672"/>
                          <a:pt x="9162" y="17017"/>
                        </a:cubicBezTo>
                        <a:cubicBezTo>
                          <a:pt x="8188" y="21512"/>
                          <a:pt x="6439" y="26225"/>
                          <a:pt x="5095" y="31965"/>
                        </a:cubicBezTo>
                        <a:cubicBezTo>
                          <a:pt x="3617" y="38295"/>
                          <a:pt x="178" y="46930"/>
                          <a:pt x="0" y="47385"/>
                        </a:cubicBezTo>
                        <a:lnTo>
                          <a:pt x="5055" y="47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grpSp>
      </p:grpSp>
      <p:sp>
        <p:nvSpPr>
          <p:cNvPr id="42" name="Rectangle 41"/>
          <p:cNvSpPr>
            <a:spLocks noChangeArrowheads="1"/>
          </p:cNvSpPr>
          <p:nvPr/>
        </p:nvSpPr>
        <p:spPr bwMode="auto">
          <a:xfrm>
            <a:off x="9105900" y="2641600"/>
            <a:ext cx="19097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2000" b="1">
                <a:solidFill>
                  <a:srgbClr val="3F7F34"/>
                </a:solidFill>
                <a:latin typeface="Roboto Condensed" panose="02000000000000000000" pitchFamily="2" charset="0"/>
              </a:rPr>
              <a:t>Лична препоръка</a:t>
            </a:r>
            <a:r>
              <a:rPr lang="bg-BG" altLang="en-US" sz="2000">
                <a:solidFill>
                  <a:srgbClr val="3F7F34"/>
                </a:solidFill>
                <a:latin typeface="Roboto Condensed" panose="02000000000000000000" pitchFamily="2" charset="0"/>
              </a:rPr>
              <a:t> и </a:t>
            </a:r>
            <a:r>
              <a:rPr lang="bg-BG" altLang="en-US" sz="2000" b="1">
                <a:solidFill>
                  <a:srgbClr val="3F7F34"/>
                </a:solidFill>
                <a:latin typeface="Roboto Condensed" panose="02000000000000000000" pitchFamily="2" charset="0"/>
              </a:rPr>
              <a:t>предлагане </a:t>
            </a: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продукти</a:t>
            </a:r>
            <a:endParaRPr lang="en-GB" altLang="en-US" sz="2000" b="1">
              <a:solidFill>
                <a:srgbClr val="3F7F34"/>
              </a:solidFill>
              <a:latin typeface="Roboto Condensed" panose="02000000000000000000" pitchFamily="2" charset="0"/>
            </a:endParaRPr>
          </a:p>
        </p:txBody>
      </p:sp>
      <p:grpSp>
        <p:nvGrpSpPr>
          <p:cNvPr id="8" name="Group 7"/>
          <p:cNvGrpSpPr>
            <a:grpSpLocks/>
          </p:cNvGrpSpPr>
          <p:nvPr/>
        </p:nvGrpSpPr>
        <p:grpSpPr bwMode="auto">
          <a:xfrm>
            <a:off x="6348413" y="1057275"/>
            <a:ext cx="3894137" cy="3897313"/>
            <a:chOff x="6347804" y="1056523"/>
            <a:chExt cx="3895027" cy="3897313"/>
          </a:xfrm>
        </p:grpSpPr>
        <p:grpSp>
          <p:nvGrpSpPr>
            <p:cNvPr id="55312" name="Group 20"/>
            <p:cNvGrpSpPr>
              <a:grpSpLocks/>
            </p:cNvGrpSpPr>
            <p:nvPr/>
          </p:nvGrpSpPr>
          <p:grpSpPr bwMode="auto">
            <a:xfrm>
              <a:off x="6347804" y="1056523"/>
              <a:ext cx="3895027" cy="3897313"/>
              <a:chOff x="5187157" y="202406"/>
              <a:chExt cx="5408613" cy="5411788"/>
            </a:xfrm>
          </p:grpSpPr>
          <p:sp>
            <p:nvSpPr>
              <p:cNvPr id="55314"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15"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16"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17"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18"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19"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20"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21"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22"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23"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5324"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25"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26"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5327"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grpSp>
          <p:nvGrpSpPr>
            <p:cNvPr id="593" name="Group 592"/>
            <p:cNvGrpSpPr/>
            <p:nvPr/>
          </p:nvGrpSpPr>
          <p:grpSpPr>
            <a:xfrm>
              <a:off x="7957098" y="2374916"/>
              <a:ext cx="757857" cy="1237341"/>
              <a:chOff x="1206729" y="4270665"/>
              <a:chExt cx="1136730" cy="1855921"/>
            </a:xfrm>
            <a:solidFill>
              <a:srgbClr val="92D050"/>
            </a:solidFill>
          </p:grpSpPr>
          <p:sp>
            <p:nvSpPr>
              <p:cNvPr id="594" name="Freeform 5"/>
              <p:cNvSpPr>
                <a:spLocks/>
              </p:cNvSpPr>
              <p:nvPr/>
            </p:nvSpPr>
            <p:spPr bwMode="auto">
              <a:xfrm>
                <a:off x="1685090" y="4721288"/>
                <a:ext cx="279496" cy="279496"/>
              </a:xfrm>
              <a:custGeom>
                <a:avLst/>
                <a:gdLst>
                  <a:gd name="T0" fmla="*/ 27192 w 54381"/>
                  <a:gd name="T1" fmla="*/ 0 h 54380"/>
                  <a:gd name="T2" fmla="*/ 0 w 54381"/>
                  <a:gd name="T3" fmla="*/ 27203 h 54380"/>
                  <a:gd name="T4" fmla="*/ 27192 w 54381"/>
                  <a:gd name="T5" fmla="*/ 54380 h 54380"/>
                  <a:gd name="T6" fmla="*/ 54381 w 54381"/>
                  <a:gd name="T7" fmla="*/ 27203 h 54380"/>
                  <a:gd name="T8" fmla="*/ 27192 w 54381"/>
                  <a:gd name="T9" fmla="*/ 0 h 54380"/>
                </a:gdLst>
                <a:ahLst/>
                <a:cxnLst>
                  <a:cxn ang="0">
                    <a:pos x="T0" y="T1"/>
                  </a:cxn>
                  <a:cxn ang="0">
                    <a:pos x="T2" y="T3"/>
                  </a:cxn>
                  <a:cxn ang="0">
                    <a:pos x="T4" y="T5"/>
                  </a:cxn>
                  <a:cxn ang="0">
                    <a:pos x="T6" y="T7"/>
                  </a:cxn>
                  <a:cxn ang="0">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sp>
            <p:nvSpPr>
              <p:cNvPr id="595" name="Freeform 6"/>
              <p:cNvSpPr>
                <a:spLocks/>
              </p:cNvSpPr>
              <p:nvPr/>
            </p:nvSpPr>
            <p:spPr bwMode="auto">
              <a:xfrm>
                <a:off x="1206729" y="4270665"/>
                <a:ext cx="1136730" cy="1855921"/>
              </a:xfrm>
              <a:custGeom>
                <a:avLst/>
                <a:gdLst>
                  <a:gd name="T0" fmla="*/ 163109 w 221004"/>
                  <a:gd name="T1" fmla="*/ 116097 h 360825"/>
                  <a:gd name="T2" fmla="*/ 115570 w 221004"/>
                  <a:gd name="T3" fmla="*/ 158893 h 360825"/>
                  <a:gd name="T4" fmla="*/ 114550 w 221004"/>
                  <a:gd name="T5" fmla="*/ 158864 h 360825"/>
                  <a:gd name="T6" fmla="*/ 61088 w 221004"/>
                  <a:gd name="T7" fmla="*/ 110010 h 360825"/>
                  <a:gd name="T8" fmla="*/ 31366 w 221004"/>
                  <a:gd name="T9" fmla="*/ 0 h 360825"/>
                  <a:gd name="T10" fmla="*/ 0 w 221004"/>
                  <a:gd name="T11" fmla="*/ 40335 h 360825"/>
                  <a:gd name="T12" fmla="*/ 55006 w 221004"/>
                  <a:gd name="T13" fmla="*/ 164029 h 360825"/>
                  <a:gd name="T14" fmla="*/ 60200 w 221004"/>
                  <a:gd name="T15" fmla="*/ 272822 h 360825"/>
                  <a:gd name="T16" fmla="*/ 55006 w 221004"/>
                  <a:gd name="T17" fmla="*/ 360825 h 360825"/>
                  <a:gd name="T18" fmla="*/ 82852 w 221004"/>
                  <a:gd name="T19" fmla="*/ 360825 h 360825"/>
                  <a:gd name="T20" fmla="*/ 83476 w 221004"/>
                  <a:gd name="T21" fmla="*/ 299407 h 360825"/>
                  <a:gd name="T22" fmla="*/ 99030 w 221004"/>
                  <a:gd name="T23" fmla="*/ 243708 h 360825"/>
                  <a:gd name="T24" fmla="*/ 105174 w 221004"/>
                  <a:gd name="T25" fmla="*/ 243708 h 360825"/>
                  <a:gd name="T26" fmla="*/ 108102 w 221004"/>
                  <a:gd name="T27" fmla="*/ 300687 h 360825"/>
                  <a:gd name="T28" fmla="*/ 117145 w 221004"/>
                  <a:gd name="T29" fmla="*/ 360825 h 360825"/>
                  <a:gd name="T30" fmla="*/ 144334 w 221004"/>
                  <a:gd name="T31" fmla="*/ 360825 h 360825"/>
                  <a:gd name="T32" fmla="*/ 138510 w 221004"/>
                  <a:gd name="T33" fmla="*/ 312991 h 360825"/>
                  <a:gd name="T34" fmla="*/ 144334 w 221004"/>
                  <a:gd name="T35" fmla="*/ 241766 h 360825"/>
                  <a:gd name="T36" fmla="*/ 171526 w 221004"/>
                  <a:gd name="T37" fmla="*/ 156264 h 360825"/>
                  <a:gd name="T38" fmla="*/ 221004 w 221004"/>
                  <a:gd name="T39" fmla="*/ 61848 h 360825"/>
                  <a:gd name="T40" fmla="*/ 184744 w 221004"/>
                  <a:gd name="T41" fmla="*/ 29183 h 360825"/>
                  <a:gd name="T42" fmla="*/ 163109 w 221004"/>
                  <a:gd name="T43" fmla="*/ 116097 h 360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GB" dirty="0">
                  <a:solidFill>
                    <a:prstClr val="black"/>
                  </a:solidFill>
                  <a:latin typeface="+mn-lt"/>
                  <a:cs typeface="+mn-cs"/>
                </a:endParaRPr>
              </a:p>
            </p:txBody>
          </p:sp>
        </p:grpSp>
      </p:grpSp>
      <p:sp>
        <p:nvSpPr>
          <p:cNvPr id="311" name="Rectangle 310"/>
          <p:cNvSpPr>
            <a:spLocks noChangeArrowheads="1"/>
          </p:cNvSpPr>
          <p:nvPr/>
        </p:nvSpPr>
        <p:spPr bwMode="auto">
          <a:xfrm>
            <a:off x="7926388" y="4405313"/>
            <a:ext cx="1697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Развитие</a:t>
            </a:r>
            <a:br>
              <a:rPr lang="bg-BG" altLang="en-US" sz="2000">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бизнеса</a:t>
            </a:r>
            <a:endParaRPr lang="en-GB" altLang="en-US" sz="2000">
              <a:solidFill>
                <a:srgbClr val="3F7F34"/>
              </a:solidFill>
              <a:latin typeface="Roboto Condensed" panose="02000000000000000000" pitchFamily="2" charset="0"/>
            </a:endParaRPr>
          </a:p>
        </p:txBody>
      </p:sp>
      <p:sp>
        <p:nvSpPr>
          <p:cNvPr id="312" name="Rectangle 311"/>
          <p:cNvSpPr>
            <a:spLocks noChangeArrowheads="1"/>
          </p:cNvSpPr>
          <p:nvPr/>
        </p:nvSpPr>
        <p:spPr bwMode="auto">
          <a:xfrm>
            <a:off x="9782175" y="4179888"/>
            <a:ext cx="14589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Изграждане на </a:t>
            </a:r>
            <a:r>
              <a:rPr lang="bg-BG" altLang="en-US" sz="2000" b="1">
                <a:solidFill>
                  <a:srgbClr val="3F7F34"/>
                </a:solidFill>
                <a:latin typeface="Roboto Condensed" panose="02000000000000000000" pitchFamily="2" charset="0"/>
              </a:rPr>
              <a:t>екип</a:t>
            </a:r>
            <a:endParaRPr lang="en-GB" altLang="en-US" sz="2000">
              <a:solidFill>
                <a:srgbClr val="3F7F34"/>
              </a:solidFill>
              <a:latin typeface="Roboto Condensed" panose="02000000000000000000" pitchFamily="2" charset="0"/>
            </a:endParaRPr>
          </a:p>
        </p:txBody>
      </p:sp>
      <p:sp>
        <p:nvSpPr>
          <p:cNvPr id="313" name="Rectangle 312"/>
          <p:cNvSpPr>
            <a:spLocks noChangeArrowheads="1"/>
          </p:cNvSpPr>
          <p:nvPr/>
        </p:nvSpPr>
        <p:spPr bwMode="auto">
          <a:xfrm>
            <a:off x="6096000" y="3651250"/>
            <a:ext cx="16970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Президентски</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b="1">
                <a:solidFill>
                  <a:srgbClr val="3F7F34"/>
                </a:solidFill>
                <a:latin typeface="Roboto Condensed" panose="02000000000000000000" pitchFamily="2" charset="0"/>
              </a:rPr>
              <a:t>бонус</a:t>
            </a:r>
            <a:endParaRPr lang="en-GB" altLang="en-US" sz="2000" b="1">
              <a:solidFill>
                <a:srgbClr val="3F7F34"/>
              </a:solidFill>
              <a:latin typeface="Roboto Condensed" panose="02000000000000000000" pitchFamily="2" charset="0"/>
            </a:endParaRPr>
          </a:p>
        </p:txBody>
      </p:sp>
      <p:sp>
        <p:nvSpPr>
          <p:cNvPr id="314" name="Rectangle 313"/>
          <p:cNvSpPr>
            <a:spLocks noChangeArrowheads="1"/>
          </p:cNvSpPr>
          <p:nvPr/>
        </p:nvSpPr>
        <p:spPr bwMode="auto">
          <a:xfrm>
            <a:off x="6802438" y="993775"/>
            <a:ext cx="21891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Програма</a:t>
            </a:r>
            <a:r>
              <a:rPr lang="en-GB" altLang="en-US" sz="2000" b="1">
                <a:solidFill>
                  <a:srgbClr val="3F7F34"/>
                </a:solidFill>
                <a:latin typeface="Roboto Condensed" panose="02000000000000000000" pitchFamily="2" charset="0"/>
              </a:rPr>
              <a:t/>
            </a:r>
            <a:br>
              <a:rPr lang="en-GB"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за стимулиране</a:t>
            </a:r>
            <a:endParaRPr lang="en-GB" altLang="en-US" sz="2000">
              <a:solidFill>
                <a:srgbClr val="3F7F34"/>
              </a:solidFill>
              <a:latin typeface="Roboto Condensed" panose="02000000000000000000" pitchFamily="2" charset="0"/>
            </a:endParaRPr>
          </a:p>
        </p:txBody>
      </p:sp>
      <p:sp>
        <p:nvSpPr>
          <p:cNvPr id="315" name="Rectangle 314"/>
          <p:cNvSpPr>
            <a:spLocks noChangeArrowheads="1"/>
          </p:cNvSpPr>
          <p:nvPr/>
        </p:nvSpPr>
        <p:spPr bwMode="auto">
          <a:xfrm>
            <a:off x="8772525" y="1279525"/>
            <a:ext cx="1462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Глобални</a:t>
            </a:r>
            <a:r>
              <a:rPr lang="en-GB" altLang="en-US" sz="2000" b="1">
                <a:solidFill>
                  <a:srgbClr val="3F7F34"/>
                </a:solidFill>
                <a:latin typeface="Roboto Condensed" panose="02000000000000000000" pitchFamily="2" charset="0"/>
              </a:rPr>
              <a:t/>
            </a:r>
            <a:br>
              <a:rPr lang="en-GB"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пътувания</a:t>
            </a:r>
            <a:endParaRPr lang="en-GB" altLang="en-US" sz="2000">
              <a:solidFill>
                <a:srgbClr val="3F7F34"/>
              </a:solidFill>
              <a:latin typeface="Roboto Condensed" panose="02000000000000000000" pitchFamily="2" charset="0"/>
            </a:endParaRPr>
          </a:p>
        </p:txBody>
      </p:sp>
      <p:pic>
        <p:nvPicPr>
          <p:cNvPr id="592" name="Picture 5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003300"/>
            <a:ext cx="48656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 name="Picture 596"/>
          <p:cNvPicPr>
            <a:picLocks noChangeAspect="1"/>
          </p:cNvPicPr>
          <p:nvPr/>
        </p:nvPicPr>
        <p:blipFill>
          <a:blip r:embed="rId4"/>
          <a:stretch>
            <a:fillRect/>
          </a:stretch>
        </p:blipFill>
        <p:spPr>
          <a:xfrm>
            <a:off x="9256713" y="2513013"/>
            <a:ext cx="2660650" cy="3203575"/>
          </a:xfrm>
          <a:prstGeom prst="rect">
            <a:avLst/>
          </a:prstGeom>
          <a:effectLst>
            <a:outerShdw blurRad="50800" dist="38100" dir="2700000" algn="tl" rotWithShape="0">
              <a:prstClr val="black">
                <a:alpha val="40000"/>
              </a:prstClr>
            </a:outerShdw>
          </a:effectLst>
        </p:spPr>
      </p:pic>
      <p:sp>
        <p:nvSpPr>
          <p:cNvPr id="598" name="Rectangle 597"/>
          <p:cNvSpPr>
            <a:spLocks noChangeArrowheads="1"/>
          </p:cNvSpPr>
          <p:nvPr/>
        </p:nvSpPr>
        <p:spPr bwMode="auto">
          <a:xfrm>
            <a:off x="9532938" y="3355975"/>
            <a:ext cx="21399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2000">
                <a:solidFill>
                  <a:srgbClr val="000000"/>
                </a:solidFill>
                <a:latin typeface="Calibri" panose="020F0502020204030204" pitchFamily="34" charset="0"/>
              </a:rPr>
              <a:t> </a:t>
            </a:r>
            <a:r>
              <a:rPr lang="bg-BG" altLang="en-US" sz="2800" b="1">
                <a:solidFill>
                  <a:srgbClr val="FFFFFF"/>
                </a:solidFill>
                <a:latin typeface="Roboto Condensed" panose="02000000000000000000" pitchFamily="2" charset="0"/>
              </a:rPr>
              <a:t>Обикновено</a:t>
            </a:r>
            <a:endParaRPr lang="en-GB" altLang="en-US" sz="2800" b="1">
              <a:solidFill>
                <a:srgbClr val="FFFFFF"/>
              </a:solidFill>
              <a:latin typeface="Roboto Condensed" panose="02000000000000000000" pitchFamily="2" charset="0"/>
            </a:endParaRPr>
          </a:p>
          <a:p>
            <a:pPr algn="ctr" eaLnBrk="1" hangingPunct="1">
              <a:lnSpc>
                <a:spcPct val="80000"/>
              </a:lnSpc>
              <a:spcBef>
                <a:spcPts val="600"/>
              </a:spcBef>
              <a:buFontTx/>
              <a:buNone/>
            </a:pPr>
            <a:r>
              <a:rPr lang="en-GB" altLang="en-US" sz="3600" b="1">
                <a:solidFill>
                  <a:srgbClr val="FFFFFF"/>
                </a:solidFill>
                <a:latin typeface="Roboto Condensed" panose="02000000000000000000" pitchFamily="2" charset="0"/>
              </a:rPr>
              <a:t>250</a:t>
            </a:r>
            <a:r>
              <a:rPr lang="bg-BG" altLang="en-US" sz="3600" b="1">
                <a:solidFill>
                  <a:srgbClr val="FFFFFF"/>
                </a:solidFill>
                <a:latin typeface="Roboto Condensed" panose="02000000000000000000" pitchFamily="2" charset="0"/>
              </a:rPr>
              <a:t> лв.</a:t>
            </a:r>
            <a:r>
              <a:rPr lang="en-GB" altLang="en-US" sz="3600" b="1">
                <a:solidFill>
                  <a:srgbClr val="FFFFFF"/>
                </a:solidFill>
                <a:latin typeface="Roboto Condensed" panose="02000000000000000000" pitchFamily="2" charset="0"/>
              </a:rPr>
              <a:t>-</a:t>
            </a:r>
            <a:r>
              <a:rPr lang="bg-BG" altLang="en-US" sz="3600" b="1">
                <a:solidFill>
                  <a:srgbClr val="FFFFFF"/>
                </a:solidFill>
                <a:latin typeface="Roboto Condensed" panose="02000000000000000000" pitchFamily="2" charset="0"/>
              </a:rPr>
              <a:t> 500 лв.</a:t>
            </a:r>
            <a:r>
              <a:rPr lang="en-GB" altLang="en-US" sz="3600" b="1">
                <a:solidFill>
                  <a:srgbClr val="FFFFFF"/>
                </a:solidFill>
                <a:latin typeface="Roboto Condensed" panose="02000000000000000000" pitchFamily="2" charset="0"/>
              </a:rPr>
              <a:t/>
            </a:r>
            <a:br>
              <a:rPr lang="en-GB" altLang="en-US" sz="3600" b="1">
                <a:solidFill>
                  <a:srgbClr val="FFFFFF"/>
                </a:solidFill>
                <a:latin typeface="Roboto Condensed" panose="02000000000000000000" pitchFamily="2" charset="0"/>
              </a:rPr>
            </a:br>
            <a:r>
              <a:rPr lang="bg-BG" altLang="en-US" sz="2800">
                <a:solidFill>
                  <a:srgbClr val="FFFFFF"/>
                </a:solidFill>
                <a:latin typeface="Roboto Condensed" panose="02000000000000000000" pitchFamily="2" charset="0"/>
              </a:rPr>
              <a:t>месечно</a:t>
            </a:r>
            <a:endParaRPr lang="en-GB" altLang="en-US" sz="2800">
              <a:solidFill>
                <a:srgbClr val="FFFFFF"/>
              </a:solidFill>
              <a:latin typeface="Roboto Condensed" panose="02000000000000000000" pitchFamily="2" charset="0"/>
            </a:endParaRPr>
          </a:p>
        </p:txBody>
      </p:sp>
      <p:sp>
        <p:nvSpPr>
          <p:cNvPr id="599" name="Hexagon 598"/>
          <p:cNvSpPr/>
          <p:nvPr/>
        </p:nvSpPr>
        <p:spPr>
          <a:xfrm>
            <a:off x="7319963" y="3995738"/>
            <a:ext cx="2055812" cy="1773237"/>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Ползвайте</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продуктите</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и разработете</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en-GB" sz="2200" b="1" dirty="0">
                <a:solidFill>
                  <a:srgbClr val="4A6669"/>
                </a:solidFill>
                <a:latin typeface="Roboto Condensed" panose="02000000000000000000" pitchFamily="2" charset="0"/>
              </a:rPr>
              <a:t>20-30</a:t>
            </a:r>
          </a:p>
          <a:p>
            <a:pPr algn="ctr" eaLnBrk="1" fontAlgn="auto" hangingPunct="1">
              <a:lnSpc>
                <a:spcPct val="80000"/>
              </a:lnSpc>
              <a:spcBef>
                <a:spcPts val="0"/>
              </a:spcBef>
              <a:spcAft>
                <a:spcPts val="0"/>
              </a:spcAft>
              <a:defRPr/>
            </a:pPr>
            <a:r>
              <a:rPr lang="bg-BG" sz="2200" b="1" dirty="0">
                <a:solidFill>
                  <a:srgbClr val="4A6669"/>
                </a:solidFill>
                <a:latin typeface="Roboto Condensed" panose="02000000000000000000" pitchFamily="2" charset="0"/>
              </a:rPr>
              <a:t>клиента</a:t>
            </a:r>
            <a:endParaRPr lang="en-GB" sz="2200" b="1" dirty="0">
              <a:solidFill>
                <a:srgbClr val="4A6669"/>
              </a:solidFill>
              <a:latin typeface="Roboto Condensed"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fill="hold" grpId="0" nodeType="withEffect">
                                  <p:stCondLst>
                                    <p:cond delay="0"/>
                                  </p:stCondLst>
                                  <p:childTnLst>
                                    <p:animMotion origin="layout" path="M -2.08333E-7 2.96296E-6 L -0.68125 2.96296E-6 " pathEditMode="relative" rAng="0" ptsTypes="AA">
                                      <p:cBhvr>
                                        <p:cTn id="6" dur="750" fill="hold"/>
                                        <p:tgtEl>
                                          <p:spTgt spid="42"/>
                                        </p:tgtEl>
                                        <p:attrNameLst>
                                          <p:attrName>ppt_x</p:attrName>
                                          <p:attrName>ppt_y</p:attrName>
                                        </p:attrNameLst>
                                      </p:cBhvr>
                                      <p:rCtr x="-34062" y="0"/>
                                    </p:animMotion>
                                  </p:childTnLst>
                                </p:cTn>
                              </p:par>
                              <p:par>
                                <p:cTn id="7" presetID="2" presetClass="exit" presetSubtype="8" fill="hold" nodeType="withEffect">
                                  <p:stCondLst>
                                    <p:cond delay="0"/>
                                  </p:stCondLst>
                                  <p:childTnLst>
                                    <p:anim calcmode="lin" valueType="num">
                                      <p:cBhvr additive="base">
                                        <p:cTn id="8" dur="750"/>
                                        <p:tgtEl>
                                          <p:spTgt spid="318"/>
                                        </p:tgtEl>
                                        <p:attrNameLst>
                                          <p:attrName>ppt_x</p:attrName>
                                        </p:attrNameLst>
                                      </p:cBhvr>
                                      <p:tavLst>
                                        <p:tav tm="0">
                                          <p:val>
                                            <p:strVal val="ppt_x"/>
                                          </p:val>
                                        </p:tav>
                                        <p:tav tm="100000">
                                          <p:val>
                                            <p:strVal val="0-ppt_w/2"/>
                                          </p:val>
                                        </p:tav>
                                      </p:tavLst>
                                    </p:anim>
                                    <p:anim calcmode="lin" valueType="num">
                                      <p:cBhvr additive="base">
                                        <p:cTn id="9" dur="750"/>
                                        <p:tgtEl>
                                          <p:spTgt spid="318"/>
                                        </p:tgtEl>
                                        <p:attrNameLst>
                                          <p:attrName>ppt_y</p:attrName>
                                        </p:attrNameLst>
                                      </p:cBhvr>
                                      <p:tavLst>
                                        <p:tav tm="0">
                                          <p:val>
                                            <p:strVal val="ppt_y"/>
                                          </p:val>
                                        </p:tav>
                                        <p:tav tm="100000">
                                          <p:val>
                                            <p:strVal val="ppt_y"/>
                                          </p:val>
                                        </p:tav>
                                      </p:tavLst>
                                    </p:anim>
                                    <p:set>
                                      <p:cBhvr>
                                        <p:cTn id="10" dur="1" fill="hold">
                                          <p:stCondLst>
                                            <p:cond delay="749"/>
                                          </p:stCondLst>
                                        </p:cTn>
                                        <p:tgtEl>
                                          <p:spTgt spid="318"/>
                                        </p:tgtEl>
                                        <p:attrNameLst>
                                          <p:attrName>style.visibility</p:attrName>
                                        </p:attrNameLst>
                                      </p:cBhvr>
                                      <p:to>
                                        <p:strVal val="hidden"/>
                                      </p:to>
                                    </p:set>
                                  </p:childTnLst>
                                </p:cTn>
                              </p:par>
                              <p:par>
                                <p:cTn id="11" presetID="2" presetClass="exit" presetSubtype="8" fill="hold" grpId="0" nodeType="withEffect">
                                  <p:stCondLst>
                                    <p:cond delay="0"/>
                                  </p:stCondLst>
                                  <p:childTnLst>
                                    <p:anim calcmode="lin" valueType="num">
                                      <p:cBhvr additive="base">
                                        <p:cTn id="12" dur="750"/>
                                        <p:tgtEl>
                                          <p:spTgt spid="311"/>
                                        </p:tgtEl>
                                        <p:attrNameLst>
                                          <p:attrName>ppt_x</p:attrName>
                                        </p:attrNameLst>
                                      </p:cBhvr>
                                      <p:tavLst>
                                        <p:tav tm="0">
                                          <p:val>
                                            <p:strVal val="ppt_x"/>
                                          </p:val>
                                        </p:tav>
                                        <p:tav tm="100000">
                                          <p:val>
                                            <p:strVal val="0-ppt_w/2"/>
                                          </p:val>
                                        </p:tav>
                                      </p:tavLst>
                                    </p:anim>
                                    <p:anim calcmode="lin" valueType="num">
                                      <p:cBhvr additive="base">
                                        <p:cTn id="13" dur="750"/>
                                        <p:tgtEl>
                                          <p:spTgt spid="311"/>
                                        </p:tgtEl>
                                        <p:attrNameLst>
                                          <p:attrName>ppt_y</p:attrName>
                                        </p:attrNameLst>
                                      </p:cBhvr>
                                      <p:tavLst>
                                        <p:tav tm="0">
                                          <p:val>
                                            <p:strVal val="ppt_y"/>
                                          </p:val>
                                        </p:tav>
                                        <p:tav tm="100000">
                                          <p:val>
                                            <p:strVal val="ppt_y"/>
                                          </p:val>
                                        </p:tav>
                                      </p:tavLst>
                                    </p:anim>
                                    <p:set>
                                      <p:cBhvr>
                                        <p:cTn id="14" dur="1" fill="hold">
                                          <p:stCondLst>
                                            <p:cond delay="749"/>
                                          </p:stCondLst>
                                        </p:cTn>
                                        <p:tgtEl>
                                          <p:spTgt spid="311"/>
                                        </p:tgtEl>
                                        <p:attrNameLst>
                                          <p:attrName>style.visibility</p:attrName>
                                        </p:attrNameLst>
                                      </p:cBhvr>
                                      <p:to>
                                        <p:strVal val="hidden"/>
                                      </p:to>
                                    </p:set>
                                  </p:childTnLst>
                                </p:cTn>
                              </p:par>
                              <p:par>
                                <p:cTn id="15" presetID="2" presetClass="exit" presetSubtype="8" fill="hold" grpId="0" nodeType="withEffect">
                                  <p:stCondLst>
                                    <p:cond delay="0"/>
                                  </p:stCondLst>
                                  <p:childTnLst>
                                    <p:anim calcmode="lin" valueType="num">
                                      <p:cBhvr additive="base">
                                        <p:cTn id="16" dur="750"/>
                                        <p:tgtEl>
                                          <p:spTgt spid="312"/>
                                        </p:tgtEl>
                                        <p:attrNameLst>
                                          <p:attrName>ppt_x</p:attrName>
                                        </p:attrNameLst>
                                      </p:cBhvr>
                                      <p:tavLst>
                                        <p:tav tm="0">
                                          <p:val>
                                            <p:strVal val="ppt_x"/>
                                          </p:val>
                                        </p:tav>
                                        <p:tav tm="100000">
                                          <p:val>
                                            <p:strVal val="0-ppt_w/2"/>
                                          </p:val>
                                        </p:tav>
                                      </p:tavLst>
                                    </p:anim>
                                    <p:anim calcmode="lin" valueType="num">
                                      <p:cBhvr additive="base">
                                        <p:cTn id="17" dur="750"/>
                                        <p:tgtEl>
                                          <p:spTgt spid="312"/>
                                        </p:tgtEl>
                                        <p:attrNameLst>
                                          <p:attrName>ppt_y</p:attrName>
                                        </p:attrNameLst>
                                      </p:cBhvr>
                                      <p:tavLst>
                                        <p:tav tm="0">
                                          <p:val>
                                            <p:strVal val="ppt_y"/>
                                          </p:val>
                                        </p:tav>
                                        <p:tav tm="100000">
                                          <p:val>
                                            <p:strVal val="ppt_y"/>
                                          </p:val>
                                        </p:tav>
                                      </p:tavLst>
                                    </p:anim>
                                    <p:set>
                                      <p:cBhvr>
                                        <p:cTn id="18" dur="1" fill="hold">
                                          <p:stCondLst>
                                            <p:cond delay="749"/>
                                          </p:stCondLst>
                                        </p:cTn>
                                        <p:tgtEl>
                                          <p:spTgt spid="312"/>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750"/>
                                        <p:tgtEl>
                                          <p:spTgt spid="313"/>
                                        </p:tgtEl>
                                        <p:attrNameLst>
                                          <p:attrName>ppt_x</p:attrName>
                                        </p:attrNameLst>
                                      </p:cBhvr>
                                      <p:tavLst>
                                        <p:tav tm="0">
                                          <p:val>
                                            <p:strVal val="ppt_x"/>
                                          </p:val>
                                        </p:tav>
                                        <p:tav tm="100000">
                                          <p:val>
                                            <p:strVal val="0-ppt_w/2"/>
                                          </p:val>
                                        </p:tav>
                                      </p:tavLst>
                                    </p:anim>
                                    <p:anim calcmode="lin" valueType="num">
                                      <p:cBhvr additive="base">
                                        <p:cTn id="21" dur="750"/>
                                        <p:tgtEl>
                                          <p:spTgt spid="313"/>
                                        </p:tgtEl>
                                        <p:attrNameLst>
                                          <p:attrName>ppt_y</p:attrName>
                                        </p:attrNameLst>
                                      </p:cBhvr>
                                      <p:tavLst>
                                        <p:tav tm="0">
                                          <p:val>
                                            <p:strVal val="ppt_y"/>
                                          </p:val>
                                        </p:tav>
                                        <p:tav tm="100000">
                                          <p:val>
                                            <p:strVal val="ppt_y"/>
                                          </p:val>
                                        </p:tav>
                                      </p:tavLst>
                                    </p:anim>
                                    <p:set>
                                      <p:cBhvr>
                                        <p:cTn id="22" dur="1" fill="hold">
                                          <p:stCondLst>
                                            <p:cond delay="749"/>
                                          </p:stCondLst>
                                        </p:cTn>
                                        <p:tgtEl>
                                          <p:spTgt spid="313"/>
                                        </p:tgtEl>
                                        <p:attrNameLst>
                                          <p:attrName>style.visibility</p:attrName>
                                        </p:attrNameLst>
                                      </p:cBhvr>
                                      <p:to>
                                        <p:strVal val="hidden"/>
                                      </p:to>
                                    </p:set>
                                  </p:childTnLst>
                                </p:cTn>
                              </p:par>
                              <p:par>
                                <p:cTn id="23" presetID="2" presetClass="exit" presetSubtype="8" fill="hold" grpId="0" nodeType="withEffect">
                                  <p:stCondLst>
                                    <p:cond delay="0"/>
                                  </p:stCondLst>
                                  <p:childTnLst>
                                    <p:anim calcmode="lin" valueType="num">
                                      <p:cBhvr additive="base">
                                        <p:cTn id="24" dur="750"/>
                                        <p:tgtEl>
                                          <p:spTgt spid="314"/>
                                        </p:tgtEl>
                                        <p:attrNameLst>
                                          <p:attrName>ppt_x</p:attrName>
                                        </p:attrNameLst>
                                      </p:cBhvr>
                                      <p:tavLst>
                                        <p:tav tm="0">
                                          <p:val>
                                            <p:strVal val="ppt_x"/>
                                          </p:val>
                                        </p:tav>
                                        <p:tav tm="100000">
                                          <p:val>
                                            <p:strVal val="0-ppt_w/2"/>
                                          </p:val>
                                        </p:tav>
                                      </p:tavLst>
                                    </p:anim>
                                    <p:anim calcmode="lin" valueType="num">
                                      <p:cBhvr additive="base">
                                        <p:cTn id="25" dur="750"/>
                                        <p:tgtEl>
                                          <p:spTgt spid="314"/>
                                        </p:tgtEl>
                                        <p:attrNameLst>
                                          <p:attrName>ppt_y</p:attrName>
                                        </p:attrNameLst>
                                      </p:cBhvr>
                                      <p:tavLst>
                                        <p:tav tm="0">
                                          <p:val>
                                            <p:strVal val="ppt_y"/>
                                          </p:val>
                                        </p:tav>
                                        <p:tav tm="100000">
                                          <p:val>
                                            <p:strVal val="ppt_y"/>
                                          </p:val>
                                        </p:tav>
                                      </p:tavLst>
                                    </p:anim>
                                    <p:set>
                                      <p:cBhvr>
                                        <p:cTn id="26" dur="1" fill="hold">
                                          <p:stCondLst>
                                            <p:cond delay="749"/>
                                          </p:stCondLst>
                                        </p:cTn>
                                        <p:tgtEl>
                                          <p:spTgt spid="314"/>
                                        </p:tgtEl>
                                        <p:attrNameLst>
                                          <p:attrName>style.visibility</p:attrName>
                                        </p:attrNameLst>
                                      </p:cBhvr>
                                      <p:to>
                                        <p:strVal val="hidden"/>
                                      </p:to>
                                    </p:set>
                                  </p:childTnLst>
                                </p:cTn>
                              </p:par>
                              <p:par>
                                <p:cTn id="27" presetID="2" presetClass="exit" presetSubtype="8" fill="hold" grpId="0" nodeType="withEffect">
                                  <p:stCondLst>
                                    <p:cond delay="0"/>
                                  </p:stCondLst>
                                  <p:childTnLst>
                                    <p:anim calcmode="lin" valueType="num">
                                      <p:cBhvr additive="base">
                                        <p:cTn id="28" dur="750"/>
                                        <p:tgtEl>
                                          <p:spTgt spid="315"/>
                                        </p:tgtEl>
                                        <p:attrNameLst>
                                          <p:attrName>ppt_x</p:attrName>
                                        </p:attrNameLst>
                                      </p:cBhvr>
                                      <p:tavLst>
                                        <p:tav tm="0">
                                          <p:val>
                                            <p:strVal val="ppt_x"/>
                                          </p:val>
                                        </p:tav>
                                        <p:tav tm="100000">
                                          <p:val>
                                            <p:strVal val="0-ppt_w/2"/>
                                          </p:val>
                                        </p:tav>
                                      </p:tavLst>
                                    </p:anim>
                                    <p:anim calcmode="lin" valueType="num">
                                      <p:cBhvr additive="base">
                                        <p:cTn id="29" dur="750"/>
                                        <p:tgtEl>
                                          <p:spTgt spid="315"/>
                                        </p:tgtEl>
                                        <p:attrNameLst>
                                          <p:attrName>ppt_y</p:attrName>
                                        </p:attrNameLst>
                                      </p:cBhvr>
                                      <p:tavLst>
                                        <p:tav tm="0">
                                          <p:val>
                                            <p:strVal val="ppt_y"/>
                                          </p:val>
                                        </p:tav>
                                        <p:tav tm="100000">
                                          <p:val>
                                            <p:strVal val="ppt_y"/>
                                          </p:val>
                                        </p:tav>
                                      </p:tavLst>
                                    </p:anim>
                                    <p:set>
                                      <p:cBhvr>
                                        <p:cTn id="30" dur="1" fill="hold">
                                          <p:stCondLst>
                                            <p:cond delay="749"/>
                                          </p:stCondLst>
                                        </p:cTn>
                                        <p:tgtEl>
                                          <p:spTgt spid="315"/>
                                        </p:tgtEl>
                                        <p:attrNameLst>
                                          <p:attrName>style.visibility</p:attrName>
                                        </p:attrNameLst>
                                      </p:cBhvr>
                                      <p:to>
                                        <p:strVal val="hidden"/>
                                      </p:to>
                                    </p:set>
                                  </p:childTnLst>
                                </p:cTn>
                              </p:par>
                              <p:par>
                                <p:cTn id="31" presetID="35" presetClass="path" presetSubtype="0" fill="hold" nodeType="withEffect">
                                  <p:stCondLst>
                                    <p:cond delay="0"/>
                                  </p:stCondLst>
                                  <p:childTnLst>
                                    <p:animMotion origin="layout" path="M -2.08333E-7 2.96296E-6 L -0.68125 2.96296E-6 " pathEditMode="relative" rAng="0" ptsTypes="AA">
                                      <p:cBhvr>
                                        <p:cTn id="32" dur="750" fill="hold"/>
                                        <p:tgtEl>
                                          <p:spTgt spid="8"/>
                                        </p:tgtEl>
                                        <p:attrNameLst>
                                          <p:attrName>ppt_x</p:attrName>
                                          <p:attrName>ppt_y</p:attrName>
                                        </p:attrNameLst>
                                      </p:cBhvr>
                                      <p:rCtr x="-34062" y="0"/>
                                    </p:animMotion>
                                  </p:childTnLst>
                                </p:cTn>
                              </p:par>
                              <p:par>
                                <p:cTn id="33" presetID="2" presetClass="entr" presetSubtype="2" fill="hold" nodeType="withEffect">
                                  <p:stCondLst>
                                    <p:cond delay="0"/>
                                  </p:stCondLst>
                                  <p:childTnLst>
                                    <p:set>
                                      <p:cBhvr>
                                        <p:cTn id="34" dur="1" fill="hold">
                                          <p:stCondLst>
                                            <p:cond delay="0"/>
                                          </p:stCondLst>
                                        </p:cTn>
                                        <p:tgtEl>
                                          <p:spTgt spid="592"/>
                                        </p:tgtEl>
                                        <p:attrNameLst>
                                          <p:attrName>style.visibility</p:attrName>
                                        </p:attrNameLst>
                                      </p:cBhvr>
                                      <p:to>
                                        <p:strVal val="visible"/>
                                      </p:to>
                                    </p:set>
                                    <p:anim calcmode="lin" valueType="num">
                                      <p:cBhvr additive="base">
                                        <p:cTn id="35" dur="750" fill="hold"/>
                                        <p:tgtEl>
                                          <p:spTgt spid="592"/>
                                        </p:tgtEl>
                                        <p:attrNameLst>
                                          <p:attrName>ppt_x</p:attrName>
                                        </p:attrNameLst>
                                      </p:cBhvr>
                                      <p:tavLst>
                                        <p:tav tm="0">
                                          <p:val>
                                            <p:strVal val="1+#ppt_w/2"/>
                                          </p:val>
                                        </p:tav>
                                        <p:tav tm="100000">
                                          <p:val>
                                            <p:strVal val="#ppt_x"/>
                                          </p:val>
                                        </p:tav>
                                      </p:tavLst>
                                    </p:anim>
                                    <p:anim calcmode="lin" valueType="num">
                                      <p:cBhvr additive="base">
                                        <p:cTn id="36" dur="750" fill="hold"/>
                                        <p:tgtEl>
                                          <p:spTgt spid="59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98"/>
                                        </p:tgtEl>
                                        <p:attrNameLst>
                                          <p:attrName>style.visibility</p:attrName>
                                        </p:attrNameLst>
                                      </p:cBhvr>
                                      <p:to>
                                        <p:strVal val="visible"/>
                                      </p:to>
                                    </p:set>
                                    <p:anim calcmode="lin" valueType="num">
                                      <p:cBhvr additive="base">
                                        <p:cTn id="39" dur="750" fill="hold"/>
                                        <p:tgtEl>
                                          <p:spTgt spid="598"/>
                                        </p:tgtEl>
                                        <p:attrNameLst>
                                          <p:attrName>ppt_x</p:attrName>
                                        </p:attrNameLst>
                                      </p:cBhvr>
                                      <p:tavLst>
                                        <p:tav tm="0">
                                          <p:val>
                                            <p:strVal val="1+#ppt_w/2"/>
                                          </p:val>
                                        </p:tav>
                                        <p:tav tm="100000">
                                          <p:val>
                                            <p:strVal val="#ppt_x"/>
                                          </p:val>
                                        </p:tav>
                                      </p:tavLst>
                                    </p:anim>
                                    <p:anim calcmode="lin" valueType="num">
                                      <p:cBhvr additive="base">
                                        <p:cTn id="40" dur="750" fill="hold"/>
                                        <p:tgtEl>
                                          <p:spTgt spid="59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97"/>
                                        </p:tgtEl>
                                        <p:attrNameLst>
                                          <p:attrName>style.visibility</p:attrName>
                                        </p:attrNameLst>
                                      </p:cBhvr>
                                      <p:to>
                                        <p:strVal val="visible"/>
                                      </p:to>
                                    </p:set>
                                    <p:anim calcmode="lin" valueType="num">
                                      <p:cBhvr additive="base">
                                        <p:cTn id="43" dur="750" fill="hold"/>
                                        <p:tgtEl>
                                          <p:spTgt spid="597"/>
                                        </p:tgtEl>
                                        <p:attrNameLst>
                                          <p:attrName>ppt_x</p:attrName>
                                        </p:attrNameLst>
                                      </p:cBhvr>
                                      <p:tavLst>
                                        <p:tav tm="0">
                                          <p:val>
                                            <p:strVal val="1+#ppt_w/2"/>
                                          </p:val>
                                        </p:tav>
                                        <p:tav tm="100000">
                                          <p:val>
                                            <p:strVal val="#ppt_x"/>
                                          </p:val>
                                        </p:tav>
                                      </p:tavLst>
                                    </p:anim>
                                    <p:anim calcmode="lin" valueType="num">
                                      <p:cBhvr additive="base">
                                        <p:cTn id="44" dur="750" fill="hold"/>
                                        <p:tgtEl>
                                          <p:spTgt spid="597"/>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99"/>
                                        </p:tgtEl>
                                        <p:attrNameLst>
                                          <p:attrName>style.visibility</p:attrName>
                                        </p:attrNameLst>
                                      </p:cBhvr>
                                      <p:to>
                                        <p:strVal val="visible"/>
                                      </p:to>
                                    </p:set>
                                    <p:anim calcmode="lin" valueType="num">
                                      <p:cBhvr additive="base">
                                        <p:cTn id="47" dur="750" fill="hold"/>
                                        <p:tgtEl>
                                          <p:spTgt spid="599"/>
                                        </p:tgtEl>
                                        <p:attrNameLst>
                                          <p:attrName>ppt_x</p:attrName>
                                        </p:attrNameLst>
                                      </p:cBhvr>
                                      <p:tavLst>
                                        <p:tav tm="0">
                                          <p:val>
                                            <p:strVal val="1+#ppt_w/2"/>
                                          </p:val>
                                        </p:tav>
                                        <p:tav tm="100000">
                                          <p:val>
                                            <p:strVal val="#ppt_x"/>
                                          </p:val>
                                        </p:tav>
                                      </p:tavLst>
                                    </p:anim>
                                    <p:anim calcmode="lin" valueType="num">
                                      <p:cBhvr additive="base">
                                        <p:cTn id="48" dur="750" fill="hold"/>
                                        <p:tgtEl>
                                          <p:spTgt spid="5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11" grpId="0"/>
      <p:bldP spid="312" grpId="0"/>
      <p:bldP spid="313" grpId="0"/>
      <p:bldP spid="314" grpId="0"/>
      <p:bldP spid="315" grpId="0"/>
      <p:bldP spid="598" grpId="0"/>
      <p:bldP spid="59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7347" name="Rectangle 16"/>
          <p:cNvSpPr>
            <a:spLocks noChangeArrowheads="1"/>
          </p:cNvSpPr>
          <p:nvPr/>
        </p:nvSpPr>
        <p:spPr bwMode="auto">
          <a:xfrm>
            <a:off x="-88900" y="4243388"/>
            <a:ext cx="6938963"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sp>
        <p:nvSpPr>
          <p:cNvPr id="42" name="Rectangle 41"/>
          <p:cNvSpPr>
            <a:spLocks noChangeArrowheads="1"/>
          </p:cNvSpPr>
          <p:nvPr/>
        </p:nvSpPr>
        <p:spPr bwMode="auto">
          <a:xfrm>
            <a:off x="801688" y="2641600"/>
            <a:ext cx="19097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2000" b="1">
                <a:solidFill>
                  <a:srgbClr val="3F7F34"/>
                </a:solidFill>
                <a:latin typeface="Roboto Condensed" panose="02000000000000000000" pitchFamily="2" charset="0"/>
              </a:rPr>
              <a:t>Лична препоръка </a:t>
            </a:r>
            <a:r>
              <a:rPr lang="bg-BG" altLang="en-US" sz="2000">
                <a:solidFill>
                  <a:srgbClr val="3F7F34"/>
                </a:solidFill>
                <a:latin typeface="Roboto Condensed" panose="02000000000000000000" pitchFamily="2" charset="0"/>
              </a:rPr>
              <a:t>и </a:t>
            </a:r>
            <a:r>
              <a:rPr lang="bg-BG" altLang="en-US" sz="2000" b="1">
                <a:solidFill>
                  <a:srgbClr val="3F7F34"/>
                </a:solidFill>
                <a:latin typeface="Roboto Condensed" panose="02000000000000000000" pitchFamily="2" charset="0"/>
              </a:rPr>
              <a:t>предлагане </a:t>
            </a: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продукти</a:t>
            </a:r>
            <a:endParaRPr lang="en-GB" altLang="en-US" sz="2000" b="1">
              <a:solidFill>
                <a:srgbClr val="3F7F34"/>
              </a:solidFill>
              <a:latin typeface="Roboto Condensed" panose="02000000000000000000" pitchFamily="2" charset="0"/>
            </a:endParaRPr>
          </a:p>
        </p:txBody>
      </p:sp>
      <p:pic>
        <p:nvPicPr>
          <p:cNvPr id="592" name="Picture 5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4850" y="1066800"/>
            <a:ext cx="48656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 name="Picture 596"/>
          <p:cNvPicPr>
            <a:picLocks noChangeAspect="1"/>
          </p:cNvPicPr>
          <p:nvPr/>
        </p:nvPicPr>
        <p:blipFill>
          <a:blip r:embed="rId4"/>
          <a:stretch>
            <a:fillRect/>
          </a:stretch>
        </p:blipFill>
        <p:spPr>
          <a:xfrm>
            <a:off x="9115425" y="2309813"/>
            <a:ext cx="2660650" cy="3203575"/>
          </a:xfrm>
          <a:prstGeom prst="rect">
            <a:avLst/>
          </a:prstGeom>
          <a:effectLst>
            <a:outerShdw blurRad="50800" dist="38100" dir="2700000" algn="tl" rotWithShape="0">
              <a:prstClr val="black">
                <a:alpha val="40000"/>
              </a:prstClr>
            </a:outerShdw>
          </a:effectLst>
        </p:spPr>
      </p:pic>
      <p:sp>
        <p:nvSpPr>
          <p:cNvPr id="598" name="Rectangle 597"/>
          <p:cNvSpPr>
            <a:spLocks noChangeArrowheads="1"/>
          </p:cNvSpPr>
          <p:nvPr/>
        </p:nvSpPr>
        <p:spPr bwMode="auto">
          <a:xfrm>
            <a:off x="9517063" y="3355975"/>
            <a:ext cx="21399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ru-RU" altLang="en-US" sz="2000">
                <a:solidFill>
                  <a:srgbClr val="000000"/>
                </a:solidFill>
                <a:latin typeface="Calibri" panose="020F0502020204030204" pitchFamily="34" charset="0"/>
              </a:rPr>
              <a:t> </a:t>
            </a:r>
            <a:r>
              <a:rPr lang="ru-RU" altLang="en-US" sz="2800" b="1">
                <a:solidFill>
                  <a:srgbClr val="FFFFFF"/>
                </a:solidFill>
                <a:latin typeface="Roboto Condensed" panose="02000000000000000000" pitchFamily="2" charset="0"/>
              </a:rPr>
              <a:t>Обикновено</a:t>
            </a:r>
          </a:p>
          <a:p>
            <a:pPr algn="ctr" eaLnBrk="1" hangingPunct="1">
              <a:lnSpc>
                <a:spcPct val="80000"/>
              </a:lnSpc>
              <a:spcBef>
                <a:spcPts val="600"/>
              </a:spcBef>
              <a:buFontTx/>
              <a:buNone/>
            </a:pPr>
            <a:r>
              <a:rPr lang="ru-RU" altLang="en-US" sz="3600" b="1">
                <a:solidFill>
                  <a:srgbClr val="FFFFFF"/>
                </a:solidFill>
                <a:latin typeface="Roboto Condensed" panose="02000000000000000000" pitchFamily="2" charset="0"/>
              </a:rPr>
              <a:t>250 лв.- 500 лв.</a:t>
            </a:r>
            <a:br>
              <a:rPr lang="ru-RU" altLang="en-US" sz="3600" b="1">
                <a:solidFill>
                  <a:srgbClr val="FFFFFF"/>
                </a:solidFill>
                <a:latin typeface="Roboto Condensed" panose="02000000000000000000" pitchFamily="2" charset="0"/>
              </a:rPr>
            </a:br>
            <a:r>
              <a:rPr lang="ru-RU" altLang="en-US" sz="2800" b="1">
                <a:solidFill>
                  <a:srgbClr val="FFFFFF"/>
                </a:solidFill>
                <a:latin typeface="Roboto Condensed" panose="02000000000000000000" pitchFamily="2" charset="0"/>
              </a:rPr>
              <a:t>месечно</a:t>
            </a:r>
          </a:p>
        </p:txBody>
      </p:sp>
      <p:sp>
        <p:nvSpPr>
          <p:cNvPr id="599" name="Hexagon 598"/>
          <p:cNvSpPr/>
          <p:nvPr/>
        </p:nvSpPr>
        <p:spPr>
          <a:xfrm>
            <a:off x="7319963" y="3944938"/>
            <a:ext cx="2055812" cy="1773237"/>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Ползвайте</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продуктите</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и разработете</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en-GB" sz="2200" b="1" dirty="0">
                <a:solidFill>
                  <a:srgbClr val="4A6669"/>
                </a:solidFill>
                <a:latin typeface="Roboto Condensed" panose="02000000000000000000" pitchFamily="2" charset="0"/>
              </a:rPr>
              <a:t>20-30</a:t>
            </a:r>
          </a:p>
          <a:p>
            <a:pPr algn="ctr" eaLnBrk="1" fontAlgn="auto" hangingPunct="1">
              <a:lnSpc>
                <a:spcPct val="80000"/>
              </a:lnSpc>
              <a:spcBef>
                <a:spcPts val="0"/>
              </a:spcBef>
              <a:spcAft>
                <a:spcPts val="0"/>
              </a:spcAft>
              <a:defRPr/>
            </a:pPr>
            <a:r>
              <a:rPr lang="bg-BG" sz="2200" b="1" dirty="0">
                <a:solidFill>
                  <a:srgbClr val="4A6669"/>
                </a:solidFill>
                <a:latin typeface="Roboto Condensed" panose="02000000000000000000" pitchFamily="2" charset="0"/>
              </a:rPr>
              <a:t>клиента</a:t>
            </a:r>
            <a:endParaRPr lang="en-GB" sz="2200" b="1" dirty="0">
              <a:solidFill>
                <a:srgbClr val="4A6669"/>
              </a:solidFill>
              <a:latin typeface="Roboto Condensed" panose="02000000000000000000" pitchFamily="2" charset="0"/>
            </a:endParaRPr>
          </a:p>
        </p:txBody>
      </p:sp>
      <p:sp>
        <p:nvSpPr>
          <p:cNvPr id="309" name="Rectangle 308"/>
          <p:cNvSpPr>
            <a:spLocks noChangeArrowheads="1"/>
          </p:cNvSpPr>
          <p:nvPr/>
        </p:nvSpPr>
        <p:spPr bwMode="auto">
          <a:xfrm>
            <a:off x="1335088" y="2668588"/>
            <a:ext cx="16208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Изграждане</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екип</a:t>
            </a:r>
            <a:endParaRPr lang="en-GB" altLang="en-US" sz="2000" b="1">
              <a:solidFill>
                <a:srgbClr val="3F7F34"/>
              </a:solidFill>
              <a:latin typeface="Roboto Condensed" panose="02000000000000000000" pitchFamily="2" charset="0"/>
            </a:endParaRPr>
          </a:p>
        </p:txBody>
      </p:sp>
      <p:pic>
        <p:nvPicPr>
          <p:cNvPr id="310" name="Picture 30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066800"/>
            <a:ext cx="48593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 name="Group 315"/>
          <p:cNvGrpSpPr>
            <a:grpSpLocks/>
          </p:cNvGrpSpPr>
          <p:nvPr/>
        </p:nvGrpSpPr>
        <p:grpSpPr bwMode="auto">
          <a:xfrm>
            <a:off x="8974138" y="2309813"/>
            <a:ext cx="3000375" cy="3203575"/>
            <a:chOff x="7221516" y="-2069217"/>
            <a:chExt cx="3000356" cy="3204000"/>
          </a:xfrm>
        </p:grpSpPr>
        <p:pic>
          <p:nvPicPr>
            <p:cNvPr id="317" name="Picture 316"/>
            <p:cNvPicPr>
              <a:picLocks noChangeAspect="1"/>
            </p:cNvPicPr>
            <p:nvPr/>
          </p:nvPicPr>
          <p:blipFill>
            <a:blip r:embed="rId4"/>
            <a:stretch>
              <a:fillRect/>
            </a:stretch>
          </p:blipFill>
          <p:spPr>
            <a:xfrm>
              <a:off x="7375502" y="-2069217"/>
              <a:ext cx="2660633" cy="3204000"/>
            </a:xfrm>
            <a:prstGeom prst="rect">
              <a:avLst/>
            </a:prstGeom>
            <a:effectLst>
              <a:outerShdw blurRad="50800" dist="38100" dir="2700000" algn="tl" rotWithShape="0">
                <a:prstClr val="black">
                  <a:alpha val="40000"/>
                </a:prstClr>
              </a:outerShdw>
            </a:effectLst>
          </p:spPr>
        </p:pic>
        <p:sp>
          <p:nvSpPr>
            <p:cNvPr id="57375" name="Rectangle 589"/>
            <p:cNvSpPr>
              <a:spLocks noChangeArrowheads="1"/>
            </p:cNvSpPr>
            <p:nvPr/>
          </p:nvSpPr>
          <p:spPr bwMode="auto">
            <a:xfrm>
              <a:off x="7221516" y="-1075834"/>
              <a:ext cx="3000356" cy="17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2000">
                  <a:solidFill>
                    <a:srgbClr val="000000"/>
                  </a:solidFill>
                  <a:latin typeface="Calibri" panose="020F0502020204030204" pitchFamily="34" charset="0"/>
                </a:rPr>
                <a:t> </a:t>
              </a:r>
              <a:r>
                <a:rPr lang="bg-BG" altLang="en-US" sz="2800" b="1">
                  <a:solidFill>
                    <a:srgbClr val="FFFFFF"/>
                  </a:solidFill>
                  <a:latin typeface="Roboto Condensed" panose="02000000000000000000" pitchFamily="2" charset="0"/>
                </a:rPr>
                <a:t>Обикновено</a:t>
              </a:r>
              <a:endParaRPr lang="en-GB" altLang="en-US" sz="2800" b="1">
                <a:solidFill>
                  <a:srgbClr val="FFFFFF"/>
                </a:solidFill>
                <a:latin typeface="Roboto Condensed" panose="02000000000000000000" pitchFamily="2" charset="0"/>
              </a:endParaRPr>
            </a:p>
            <a:p>
              <a:pPr algn="ctr" eaLnBrk="1" hangingPunct="1">
                <a:lnSpc>
                  <a:spcPct val="80000"/>
                </a:lnSpc>
                <a:spcBef>
                  <a:spcPts val="600"/>
                </a:spcBef>
                <a:buFontTx/>
                <a:buNone/>
              </a:pPr>
              <a:r>
                <a:rPr lang="bg-BG" altLang="en-US" sz="3600" b="1">
                  <a:solidFill>
                    <a:srgbClr val="FFFFFF"/>
                  </a:solidFill>
                  <a:latin typeface="Roboto Condensed" panose="02000000000000000000" pitchFamily="2" charset="0"/>
                </a:rPr>
                <a:t>1 000 лв.– </a:t>
              </a:r>
              <a:br>
                <a:rPr lang="bg-BG" altLang="en-US" sz="3600" b="1">
                  <a:solidFill>
                    <a:srgbClr val="FFFFFF"/>
                  </a:solidFill>
                  <a:latin typeface="Roboto Condensed" panose="02000000000000000000" pitchFamily="2" charset="0"/>
                </a:rPr>
              </a:br>
              <a:r>
                <a:rPr lang="bg-BG" altLang="en-US" sz="3600" b="1">
                  <a:solidFill>
                    <a:srgbClr val="FFFFFF"/>
                  </a:solidFill>
                  <a:latin typeface="Roboto Condensed" panose="02000000000000000000" pitchFamily="2" charset="0"/>
                </a:rPr>
                <a:t>5 000 лв.</a:t>
              </a:r>
              <a:r>
                <a:rPr lang="en-GB" altLang="en-US" sz="3600" b="1">
                  <a:solidFill>
                    <a:srgbClr val="FFFFFF"/>
                  </a:solidFill>
                  <a:latin typeface="Roboto Condensed" panose="02000000000000000000" pitchFamily="2" charset="0"/>
                </a:rPr>
                <a:t/>
              </a:r>
              <a:br>
                <a:rPr lang="en-GB" altLang="en-US" sz="3600" b="1">
                  <a:solidFill>
                    <a:srgbClr val="FFFFFF"/>
                  </a:solidFill>
                  <a:latin typeface="Roboto Condensed" panose="02000000000000000000" pitchFamily="2" charset="0"/>
                </a:rPr>
              </a:br>
              <a:r>
                <a:rPr lang="bg-BG" altLang="en-US" sz="2800">
                  <a:solidFill>
                    <a:srgbClr val="FFFFFF"/>
                  </a:solidFill>
                  <a:latin typeface="Roboto Condensed" panose="02000000000000000000" pitchFamily="2" charset="0"/>
                </a:rPr>
                <a:t>месечно</a:t>
              </a:r>
              <a:endParaRPr lang="en-GB" altLang="en-US" sz="2800">
                <a:solidFill>
                  <a:srgbClr val="FFFFFF"/>
                </a:solidFill>
                <a:latin typeface="Roboto Condensed" panose="02000000000000000000" pitchFamily="2" charset="0"/>
              </a:endParaRPr>
            </a:p>
          </p:txBody>
        </p:sp>
      </p:grpSp>
      <p:sp>
        <p:nvSpPr>
          <p:cNvPr id="591" name="Hexagon 590"/>
          <p:cNvSpPr/>
          <p:nvPr/>
        </p:nvSpPr>
        <p:spPr>
          <a:xfrm>
            <a:off x="7319963" y="3944938"/>
            <a:ext cx="2055812" cy="1773237"/>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Изграждане</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bg-BG" sz="2200" dirty="0">
                <a:solidFill>
                  <a:srgbClr val="4A6669"/>
                </a:solidFill>
                <a:latin typeface="Roboto Condensed" panose="02000000000000000000" pitchFamily="2" charset="0"/>
              </a:rPr>
              <a:t>на екип от </a:t>
            </a:r>
          </a:p>
          <a:p>
            <a:pPr algn="ctr" eaLnBrk="1" fontAlgn="auto" hangingPunct="1">
              <a:lnSpc>
                <a:spcPct val="80000"/>
              </a:lnSpc>
              <a:spcBef>
                <a:spcPts val="0"/>
              </a:spcBef>
              <a:spcAft>
                <a:spcPts val="0"/>
              </a:spcAft>
              <a:defRPr/>
            </a:pPr>
            <a:r>
              <a:rPr lang="bg-BG" sz="2200" b="1" dirty="0">
                <a:solidFill>
                  <a:srgbClr val="4A6669"/>
                </a:solidFill>
                <a:latin typeface="Roboto Condensed" panose="02000000000000000000" pitchFamily="2" charset="0"/>
              </a:rPr>
              <a:t>1</a:t>
            </a:r>
            <a:r>
              <a:rPr lang="en-GB" sz="2200" b="1" dirty="0">
                <a:solidFill>
                  <a:srgbClr val="4A6669"/>
                </a:solidFill>
                <a:latin typeface="Roboto Condensed" panose="02000000000000000000" pitchFamily="2" charset="0"/>
              </a:rPr>
              <a:t>5-25 </a:t>
            </a:r>
            <a:r>
              <a:rPr lang="bg-BG" sz="2200" b="1" dirty="0">
                <a:solidFill>
                  <a:srgbClr val="4A6669"/>
                </a:solidFill>
                <a:latin typeface="Roboto Condensed" panose="02000000000000000000" pitchFamily="2" charset="0"/>
              </a:rPr>
              <a:t>и повече</a:t>
            </a:r>
            <a:r>
              <a:rPr lang="en-GB" sz="2200" b="1" dirty="0">
                <a:solidFill>
                  <a:srgbClr val="4A6669"/>
                </a:solidFill>
                <a:latin typeface="Roboto Condensed" panose="02000000000000000000" pitchFamily="2" charset="0"/>
              </a:rPr>
              <a:t/>
            </a:r>
            <a:br>
              <a:rPr lang="en-GB" sz="2200" b="1" dirty="0">
                <a:solidFill>
                  <a:srgbClr val="4A6669"/>
                </a:solidFill>
                <a:latin typeface="Roboto Condensed" panose="02000000000000000000" pitchFamily="2" charset="0"/>
              </a:rPr>
            </a:br>
            <a:r>
              <a:rPr lang="en-GB" sz="700" b="1" dirty="0">
                <a:solidFill>
                  <a:srgbClr val="4A6669"/>
                </a:solidFill>
                <a:latin typeface="Roboto Condensed" panose="02000000000000000000" pitchFamily="2" charset="0"/>
              </a:rPr>
              <a:t/>
            </a:r>
            <a:br>
              <a:rPr lang="en-GB" sz="700" b="1" dirty="0">
                <a:solidFill>
                  <a:srgbClr val="4A6669"/>
                </a:solidFill>
                <a:latin typeface="Roboto Condensed" panose="02000000000000000000" pitchFamily="2" charset="0"/>
              </a:rPr>
            </a:br>
            <a:r>
              <a:rPr lang="bg-BG" sz="1100" dirty="0">
                <a:solidFill>
                  <a:srgbClr val="4A6669"/>
                </a:solidFill>
                <a:latin typeface="Roboto Condensed" panose="02000000000000000000" pitchFamily="2" charset="0"/>
              </a:rPr>
              <a:t>Ползвате и препоръчвате </a:t>
            </a: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продуктите</a:t>
            </a:r>
            <a:endParaRPr lang="en-GB" sz="1100" dirty="0">
              <a:solidFill>
                <a:srgbClr val="4A6669"/>
              </a:solidFill>
              <a:latin typeface="Roboto Condensed" panose="02000000000000000000" pitchFamily="2" charset="0"/>
            </a:endParaRPr>
          </a:p>
        </p:txBody>
      </p:sp>
      <p:grpSp>
        <p:nvGrpSpPr>
          <p:cNvPr id="21" name="Group 20"/>
          <p:cNvGrpSpPr>
            <a:grpSpLocks/>
          </p:cNvGrpSpPr>
          <p:nvPr/>
        </p:nvGrpSpPr>
        <p:grpSpPr bwMode="auto">
          <a:xfrm>
            <a:off x="-1955800" y="1057275"/>
            <a:ext cx="3894138" cy="3897313"/>
            <a:chOff x="5187157" y="202406"/>
            <a:chExt cx="5408613" cy="5411788"/>
          </a:xfrm>
        </p:grpSpPr>
        <p:sp>
          <p:nvSpPr>
            <p:cNvPr id="57360"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61"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62"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63"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64"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65"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66"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67"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68"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69"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70"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71"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72"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7373"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57358" name="Freeform 5"/>
          <p:cNvSpPr>
            <a:spLocks/>
          </p:cNvSpPr>
          <p:nvPr/>
        </p:nvSpPr>
        <p:spPr bwMode="auto">
          <a:xfrm>
            <a:off x="-28575" y="2674938"/>
            <a:ext cx="187325" cy="187325"/>
          </a:xfrm>
          <a:custGeom>
            <a:avLst/>
            <a:gdLst>
              <a:gd name="T0" fmla="*/ 155665025 w 54381"/>
              <a:gd name="T1" fmla="*/ 0 h 54380"/>
              <a:gd name="T2" fmla="*/ 0 w 54381"/>
              <a:gd name="T3" fmla="*/ 155749115 h 54380"/>
              <a:gd name="T4" fmla="*/ 155665025 w 54381"/>
              <a:gd name="T5" fmla="*/ 311347485 h 54380"/>
              <a:gd name="T6" fmla="*/ 311313013 w 54381"/>
              <a:gd name="T7" fmla="*/ 155749115 h 54380"/>
              <a:gd name="T8" fmla="*/ 155665025 w 54381"/>
              <a:gd name="T9" fmla="*/ 0 h 5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7359" name="Freeform 6"/>
          <p:cNvSpPr>
            <a:spLocks/>
          </p:cNvSpPr>
          <p:nvPr/>
        </p:nvSpPr>
        <p:spPr bwMode="auto">
          <a:xfrm>
            <a:off x="-347663" y="2374900"/>
            <a:ext cx="758826" cy="1236663"/>
          </a:xfrm>
          <a:custGeom>
            <a:avLst/>
            <a:gdLst>
              <a:gd name="T0" fmla="*/ 916469616 w 221004"/>
              <a:gd name="T1" fmla="*/ 645271550 h 360825"/>
              <a:gd name="T2" fmla="*/ 649359427 w 221004"/>
              <a:gd name="T3" fmla="*/ 883134655 h 360825"/>
              <a:gd name="T4" fmla="*/ 643628217 w 221004"/>
              <a:gd name="T5" fmla="*/ 882972930 h 360825"/>
              <a:gd name="T6" fmla="*/ 343239149 w 221004"/>
              <a:gd name="T7" fmla="*/ 611440450 h 360825"/>
              <a:gd name="T8" fmla="*/ 176237850 w 221004"/>
              <a:gd name="T9" fmla="*/ 0 h 360825"/>
              <a:gd name="T10" fmla="*/ 0 w 221004"/>
              <a:gd name="T11" fmla="*/ 224183777 h 360825"/>
              <a:gd name="T12" fmla="*/ 309064665 w 221004"/>
              <a:gd name="T13" fmla="*/ 911680137 h 360825"/>
              <a:gd name="T14" fmla="*/ 338248485 w 221004"/>
              <a:gd name="T15" fmla="*/ 1516357007 h 360825"/>
              <a:gd name="T16" fmla="*/ 309064665 w 221004"/>
              <a:gd name="T17" fmla="*/ 2005480959 h 360825"/>
              <a:gd name="T18" fmla="*/ 465525481 w 221004"/>
              <a:gd name="T19" fmla="*/ 2005480959 h 360825"/>
              <a:gd name="T20" fmla="*/ 469031942 w 221004"/>
              <a:gd name="T21" fmla="*/ 1664117018 h 360825"/>
              <a:gd name="T22" fmla="*/ 556426030 w 221004"/>
              <a:gd name="T23" fmla="*/ 1354540322 h 360825"/>
              <a:gd name="T24" fmla="*/ 590946491 w 221004"/>
              <a:gd name="T25" fmla="*/ 1354540322 h 360825"/>
              <a:gd name="T26" fmla="*/ 607398842 w 221004"/>
              <a:gd name="T27" fmla="*/ 1671230930 h 360825"/>
              <a:gd name="T28" fmla="*/ 658209279 w 221004"/>
              <a:gd name="T29" fmla="*/ 2005480959 h 360825"/>
              <a:gd name="T30" fmla="*/ 810976990 w 221004"/>
              <a:gd name="T31" fmla="*/ 2005480959 h 360825"/>
              <a:gd name="T32" fmla="*/ 778254076 w 221004"/>
              <a:gd name="T33" fmla="*/ 1739617285 h 360825"/>
              <a:gd name="T34" fmla="*/ 810976990 w 221004"/>
              <a:gd name="T35" fmla="*/ 1343745804 h 360825"/>
              <a:gd name="T36" fmla="*/ 963762618 w 221004"/>
              <a:gd name="T37" fmla="*/ 868521917 h 360825"/>
              <a:gd name="T38" fmla="*/ 1241767600 w 221004"/>
              <a:gd name="T39" fmla="*/ 343753068 h 360825"/>
              <a:gd name="T40" fmla="*/ 1038031996 w 221004"/>
              <a:gd name="T41" fmla="*/ 162199715 h 360825"/>
              <a:gd name="T42" fmla="*/ 916469616 w 221004"/>
              <a:gd name="T43" fmla="*/ 645271550 h 360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500"/>
                                        <p:tgtEl>
                                          <p:spTgt spid="592"/>
                                        </p:tgtEl>
                                        <p:attrNameLst>
                                          <p:attrName>ppt_x</p:attrName>
                                        </p:attrNameLst>
                                      </p:cBhvr>
                                      <p:tavLst>
                                        <p:tav tm="0">
                                          <p:val>
                                            <p:strVal val="ppt_x"/>
                                          </p:val>
                                        </p:tav>
                                        <p:tav tm="100000">
                                          <p:val>
                                            <p:strVal val="0-ppt_w/2"/>
                                          </p:val>
                                        </p:tav>
                                      </p:tavLst>
                                    </p:anim>
                                    <p:anim calcmode="lin" valueType="num">
                                      <p:cBhvr additive="base">
                                        <p:cTn id="7" dur="500"/>
                                        <p:tgtEl>
                                          <p:spTgt spid="592"/>
                                        </p:tgtEl>
                                        <p:attrNameLst>
                                          <p:attrName>ppt_y</p:attrName>
                                        </p:attrNameLst>
                                      </p:cBhvr>
                                      <p:tavLst>
                                        <p:tav tm="0">
                                          <p:val>
                                            <p:strVal val="ppt_y"/>
                                          </p:val>
                                        </p:tav>
                                        <p:tav tm="100000">
                                          <p:val>
                                            <p:strVal val="ppt_y"/>
                                          </p:val>
                                        </p:tav>
                                      </p:tavLst>
                                    </p:anim>
                                    <p:set>
                                      <p:cBhvr>
                                        <p:cTn id="8" dur="1" fill="hold">
                                          <p:stCondLst>
                                            <p:cond delay="499"/>
                                          </p:stCondLst>
                                        </p:cTn>
                                        <p:tgtEl>
                                          <p:spTgt spid="592"/>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597"/>
                                        </p:tgtEl>
                                        <p:attrNameLst>
                                          <p:attrName>ppt_x</p:attrName>
                                        </p:attrNameLst>
                                      </p:cBhvr>
                                      <p:tavLst>
                                        <p:tav tm="0">
                                          <p:val>
                                            <p:strVal val="ppt_x"/>
                                          </p:val>
                                        </p:tav>
                                        <p:tav tm="100000">
                                          <p:val>
                                            <p:strVal val="0-ppt_w/2"/>
                                          </p:val>
                                        </p:tav>
                                      </p:tavLst>
                                    </p:anim>
                                    <p:anim calcmode="lin" valueType="num">
                                      <p:cBhvr additive="base">
                                        <p:cTn id="11" dur="500"/>
                                        <p:tgtEl>
                                          <p:spTgt spid="597"/>
                                        </p:tgtEl>
                                        <p:attrNameLst>
                                          <p:attrName>ppt_y</p:attrName>
                                        </p:attrNameLst>
                                      </p:cBhvr>
                                      <p:tavLst>
                                        <p:tav tm="0">
                                          <p:val>
                                            <p:strVal val="ppt_y"/>
                                          </p:val>
                                        </p:tav>
                                        <p:tav tm="100000">
                                          <p:val>
                                            <p:strVal val="ppt_y"/>
                                          </p:val>
                                        </p:tav>
                                      </p:tavLst>
                                    </p:anim>
                                    <p:set>
                                      <p:cBhvr>
                                        <p:cTn id="12" dur="1" fill="hold">
                                          <p:stCondLst>
                                            <p:cond delay="499"/>
                                          </p:stCondLst>
                                        </p:cTn>
                                        <p:tgtEl>
                                          <p:spTgt spid="597"/>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599"/>
                                        </p:tgtEl>
                                        <p:attrNameLst>
                                          <p:attrName>ppt_x</p:attrName>
                                        </p:attrNameLst>
                                      </p:cBhvr>
                                      <p:tavLst>
                                        <p:tav tm="0">
                                          <p:val>
                                            <p:strVal val="ppt_x"/>
                                          </p:val>
                                        </p:tav>
                                        <p:tav tm="100000">
                                          <p:val>
                                            <p:strVal val="0-ppt_w/2"/>
                                          </p:val>
                                        </p:tav>
                                      </p:tavLst>
                                    </p:anim>
                                    <p:anim calcmode="lin" valueType="num">
                                      <p:cBhvr additive="base">
                                        <p:cTn id="15" dur="500"/>
                                        <p:tgtEl>
                                          <p:spTgt spid="599"/>
                                        </p:tgtEl>
                                        <p:attrNameLst>
                                          <p:attrName>ppt_y</p:attrName>
                                        </p:attrNameLst>
                                      </p:cBhvr>
                                      <p:tavLst>
                                        <p:tav tm="0">
                                          <p:val>
                                            <p:strVal val="ppt_y"/>
                                          </p:val>
                                        </p:tav>
                                        <p:tav tm="100000">
                                          <p:val>
                                            <p:strVal val="ppt_y"/>
                                          </p:val>
                                        </p:tav>
                                      </p:tavLst>
                                    </p:anim>
                                    <p:set>
                                      <p:cBhvr>
                                        <p:cTn id="16" dur="1" fill="hold">
                                          <p:stCondLst>
                                            <p:cond delay="499"/>
                                          </p:stCondLst>
                                        </p:cTn>
                                        <p:tgtEl>
                                          <p:spTgt spid="599"/>
                                        </p:tgtEl>
                                        <p:attrNameLst>
                                          <p:attrName>style.visibility</p:attrName>
                                        </p:attrNameLst>
                                      </p:cBhvr>
                                      <p:to>
                                        <p:strVal val="hidden"/>
                                      </p:to>
                                    </p:set>
                                  </p:childTnLst>
                                </p:cTn>
                              </p:par>
                              <p:par>
                                <p:cTn id="17" presetID="8" presetClass="emph" presetSubtype="0" fill="hold" nodeType="withEffect">
                                  <p:stCondLst>
                                    <p:cond delay="0"/>
                                  </p:stCondLst>
                                  <p:childTnLst>
                                    <p:animRot by="-3600000">
                                      <p:cBhvr>
                                        <p:cTn id="18" dur="750" fill="hold"/>
                                        <p:tgtEl>
                                          <p:spTgt spid="21"/>
                                        </p:tgtEl>
                                        <p:attrNameLst>
                                          <p:attrName>r</p:attrName>
                                        </p:attrNameLst>
                                      </p:cBhvr>
                                    </p:animRot>
                                  </p:childTnLst>
                                </p:cTn>
                              </p:par>
                              <p:par>
                                <p:cTn id="19" presetID="2" presetClass="exit" presetSubtype="8" fill="hold" grpId="0" nodeType="withEffect">
                                  <p:stCondLst>
                                    <p:cond delay="0"/>
                                  </p:stCondLst>
                                  <p:childTnLst>
                                    <p:anim calcmode="lin" valueType="num">
                                      <p:cBhvr additive="base">
                                        <p:cTn id="20" dur="500"/>
                                        <p:tgtEl>
                                          <p:spTgt spid="42"/>
                                        </p:tgtEl>
                                        <p:attrNameLst>
                                          <p:attrName>ppt_x</p:attrName>
                                        </p:attrNameLst>
                                      </p:cBhvr>
                                      <p:tavLst>
                                        <p:tav tm="0">
                                          <p:val>
                                            <p:strVal val="ppt_x"/>
                                          </p:val>
                                        </p:tav>
                                        <p:tav tm="100000">
                                          <p:val>
                                            <p:strVal val="0-ppt_w/2"/>
                                          </p:val>
                                        </p:tav>
                                      </p:tavLst>
                                    </p:anim>
                                    <p:anim calcmode="lin" valueType="num">
                                      <p:cBhvr additive="base">
                                        <p:cTn id="21" dur="500"/>
                                        <p:tgtEl>
                                          <p:spTgt spid="42"/>
                                        </p:tgtEl>
                                        <p:attrNameLst>
                                          <p:attrName>ppt_y</p:attrName>
                                        </p:attrNameLst>
                                      </p:cBhvr>
                                      <p:tavLst>
                                        <p:tav tm="0">
                                          <p:val>
                                            <p:strVal val="ppt_y"/>
                                          </p:val>
                                        </p:tav>
                                        <p:tav tm="100000">
                                          <p:val>
                                            <p:strVal val="ppt_y"/>
                                          </p:val>
                                        </p:tav>
                                      </p:tavLst>
                                    </p:anim>
                                    <p:set>
                                      <p:cBhvr>
                                        <p:cTn id="22" dur="1" fill="hold">
                                          <p:stCondLst>
                                            <p:cond delay="499"/>
                                          </p:stCondLst>
                                        </p:cTn>
                                        <p:tgtEl>
                                          <p:spTgt spid="42"/>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309"/>
                                        </p:tgtEl>
                                        <p:attrNameLst>
                                          <p:attrName>style.visibility</p:attrName>
                                        </p:attrNameLst>
                                      </p:cBhvr>
                                      <p:to>
                                        <p:strVal val="visible"/>
                                      </p:to>
                                    </p:set>
                                    <p:anim calcmode="lin" valueType="num">
                                      <p:cBhvr additive="base">
                                        <p:cTn id="25" dur="750" fill="hold"/>
                                        <p:tgtEl>
                                          <p:spTgt spid="309"/>
                                        </p:tgtEl>
                                        <p:attrNameLst>
                                          <p:attrName>ppt_x</p:attrName>
                                        </p:attrNameLst>
                                      </p:cBhvr>
                                      <p:tavLst>
                                        <p:tav tm="0">
                                          <p:val>
                                            <p:strVal val="1+#ppt_w/2"/>
                                          </p:val>
                                        </p:tav>
                                        <p:tav tm="100000">
                                          <p:val>
                                            <p:strVal val="#ppt_x"/>
                                          </p:val>
                                        </p:tav>
                                      </p:tavLst>
                                    </p:anim>
                                    <p:anim calcmode="lin" valueType="num">
                                      <p:cBhvr additive="base">
                                        <p:cTn id="26" dur="750" fill="hold"/>
                                        <p:tgtEl>
                                          <p:spTgt spid="309"/>
                                        </p:tgtEl>
                                        <p:attrNameLst>
                                          <p:attrName>ppt_y</p:attrName>
                                        </p:attrNameLst>
                                      </p:cBhvr>
                                      <p:tavLst>
                                        <p:tav tm="0">
                                          <p:val>
                                            <p:strVal val="#ppt_y"/>
                                          </p:val>
                                        </p:tav>
                                        <p:tav tm="100000">
                                          <p:val>
                                            <p:strVal val="#ppt_y"/>
                                          </p:val>
                                        </p:tav>
                                      </p:tavLst>
                                    </p:anim>
                                  </p:childTnLst>
                                </p:cTn>
                              </p:par>
                              <p:par>
                                <p:cTn id="27" presetID="2" presetClass="exit" presetSubtype="8" fill="hold" grpId="0" nodeType="withEffect">
                                  <p:stCondLst>
                                    <p:cond delay="0"/>
                                  </p:stCondLst>
                                  <p:childTnLst>
                                    <p:anim calcmode="lin" valueType="num">
                                      <p:cBhvr additive="base">
                                        <p:cTn id="28" dur="500"/>
                                        <p:tgtEl>
                                          <p:spTgt spid="598"/>
                                        </p:tgtEl>
                                        <p:attrNameLst>
                                          <p:attrName>ppt_x</p:attrName>
                                        </p:attrNameLst>
                                      </p:cBhvr>
                                      <p:tavLst>
                                        <p:tav tm="0">
                                          <p:val>
                                            <p:strVal val="ppt_x"/>
                                          </p:val>
                                        </p:tav>
                                        <p:tav tm="100000">
                                          <p:val>
                                            <p:strVal val="0-ppt_w/2"/>
                                          </p:val>
                                        </p:tav>
                                      </p:tavLst>
                                    </p:anim>
                                    <p:anim calcmode="lin" valueType="num">
                                      <p:cBhvr additive="base">
                                        <p:cTn id="29" dur="500"/>
                                        <p:tgtEl>
                                          <p:spTgt spid="598"/>
                                        </p:tgtEl>
                                        <p:attrNameLst>
                                          <p:attrName>ppt_y</p:attrName>
                                        </p:attrNameLst>
                                      </p:cBhvr>
                                      <p:tavLst>
                                        <p:tav tm="0">
                                          <p:val>
                                            <p:strVal val="ppt_y"/>
                                          </p:val>
                                        </p:tav>
                                        <p:tav tm="100000">
                                          <p:val>
                                            <p:strVal val="ppt_y"/>
                                          </p:val>
                                        </p:tav>
                                      </p:tavLst>
                                    </p:anim>
                                    <p:set>
                                      <p:cBhvr>
                                        <p:cTn id="30" dur="1" fill="hold">
                                          <p:stCondLst>
                                            <p:cond delay="499"/>
                                          </p:stCondLst>
                                        </p:cTn>
                                        <p:tgtEl>
                                          <p:spTgt spid="598"/>
                                        </p:tgtEl>
                                        <p:attrNameLst>
                                          <p:attrName>style.visibility</p:attrName>
                                        </p:attrNameLst>
                                      </p:cBhvr>
                                      <p:to>
                                        <p:strVal val="hidden"/>
                                      </p:to>
                                    </p:set>
                                  </p:childTnLst>
                                </p:cTn>
                              </p:par>
                              <p:par>
                                <p:cTn id="31" presetID="2" presetClass="entr" presetSubtype="2" fill="hold" nodeType="withEffect">
                                  <p:stCondLst>
                                    <p:cond delay="0"/>
                                  </p:stCondLst>
                                  <p:childTnLst>
                                    <p:set>
                                      <p:cBhvr>
                                        <p:cTn id="32" dur="1" fill="hold">
                                          <p:stCondLst>
                                            <p:cond delay="0"/>
                                          </p:stCondLst>
                                        </p:cTn>
                                        <p:tgtEl>
                                          <p:spTgt spid="316"/>
                                        </p:tgtEl>
                                        <p:attrNameLst>
                                          <p:attrName>style.visibility</p:attrName>
                                        </p:attrNameLst>
                                      </p:cBhvr>
                                      <p:to>
                                        <p:strVal val="visible"/>
                                      </p:to>
                                    </p:set>
                                    <p:anim calcmode="lin" valueType="num">
                                      <p:cBhvr additive="base">
                                        <p:cTn id="33" dur="750" fill="hold"/>
                                        <p:tgtEl>
                                          <p:spTgt spid="316"/>
                                        </p:tgtEl>
                                        <p:attrNameLst>
                                          <p:attrName>ppt_x</p:attrName>
                                        </p:attrNameLst>
                                      </p:cBhvr>
                                      <p:tavLst>
                                        <p:tav tm="0">
                                          <p:val>
                                            <p:strVal val="1+#ppt_w/2"/>
                                          </p:val>
                                        </p:tav>
                                        <p:tav tm="100000">
                                          <p:val>
                                            <p:strVal val="#ppt_x"/>
                                          </p:val>
                                        </p:tav>
                                      </p:tavLst>
                                    </p:anim>
                                    <p:anim calcmode="lin" valueType="num">
                                      <p:cBhvr additive="base">
                                        <p:cTn id="34" dur="750" fill="hold"/>
                                        <p:tgtEl>
                                          <p:spTgt spid="316"/>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591"/>
                                        </p:tgtEl>
                                        <p:attrNameLst>
                                          <p:attrName>style.visibility</p:attrName>
                                        </p:attrNameLst>
                                      </p:cBhvr>
                                      <p:to>
                                        <p:strVal val="visible"/>
                                      </p:to>
                                    </p:set>
                                    <p:anim calcmode="lin" valueType="num">
                                      <p:cBhvr additive="base">
                                        <p:cTn id="37" dur="750" fill="hold"/>
                                        <p:tgtEl>
                                          <p:spTgt spid="591"/>
                                        </p:tgtEl>
                                        <p:attrNameLst>
                                          <p:attrName>ppt_x</p:attrName>
                                        </p:attrNameLst>
                                      </p:cBhvr>
                                      <p:tavLst>
                                        <p:tav tm="0">
                                          <p:val>
                                            <p:strVal val="1+#ppt_w/2"/>
                                          </p:val>
                                        </p:tav>
                                        <p:tav tm="100000">
                                          <p:val>
                                            <p:strVal val="#ppt_x"/>
                                          </p:val>
                                        </p:tav>
                                      </p:tavLst>
                                    </p:anim>
                                    <p:anim calcmode="lin" valueType="num">
                                      <p:cBhvr additive="base">
                                        <p:cTn id="38" dur="750" fill="hold"/>
                                        <p:tgtEl>
                                          <p:spTgt spid="59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10"/>
                                        </p:tgtEl>
                                        <p:attrNameLst>
                                          <p:attrName>style.visibility</p:attrName>
                                        </p:attrNameLst>
                                      </p:cBhvr>
                                      <p:to>
                                        <p:strVal val="visible"/>
                                      </p:to>
                                    </p:set>
                                    <p:anim calcmode="lin" valueType="num">
                                      <p:cBhvr additive="base">
                                        <p:cTn id="41" dur="750" fill="hold"/>
                                        <p:tgtEl>
                                          <p:spTgt spid="310"/>
                                        </p:tgtEl>
                                        <p:attrNameLst>
                                          <p:attrName>ppt_x</p:attrName>
                                        </p:attrNameLst>
                                      </p:cBhvr>
                                      <p:tavLst>
                                        <p:tav tm="0">
                                          <p:val>
                                            <p:strVal val="1+#ppt_w/2"/>
                                          </p:val>
                                        </p:tav>
                                        <p:tav tm="100000">
                                          <p:val>
                                            <p:strVal val="#ppt_x"/>
                                          </p:val>
                                        </p:tav>
                                      </p:tavLst>
                                    </p:anim>
                                    <p:anim calcmode="lin" valueType="num">
                                      <p:cBhvr additive="base">
                                        <p:cTn id="42" dur="750" fill="hold"/>
                                        <p:tgtEl>
                                          <p:spTgt spid="3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98" grpId="0"/>
      <p:bldP spid="599" grpId="0" animBg="1"/>
      <p:bldP spid="309" grpId="0"/>
      <p:bldP spid="5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59395" name="Rectangle 16"/>
          <p:cNvSpPr>
            <a:spLocks noChangeArrowheads="1"/>
          </p:cNvSpPr>
          <p:nvPr/>
        </p:nvSpPr>
        <p:spPr bwMode="auto">
          <a:xfrm>
            <a:off x="-11113" y="4243388"/>
            <a:ext cx="68659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sp>
        <p:nvSpPr>
          <p:cNvPr id="309" name="Rectangle 308"/>
          <p:cNvSpPr>
            <a:spLocks noChangeArrowheads="1"/>
          </p:cNvSpPr>
          <p:nvPr/>
        </p:nvSpPr>
        <p:spPr bwMode="auto">
          <a:xfrm>
            <a:off x="1666875" y="2635250"/>
            <a:ext cx="15176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Изграждане на</a:t>
            </a:r>
            <a:r>
              <a:rPr lang="bg-BG" altLang="en-US" sz="2000" b="1">
                <a:solidFill>
                  <a:srgbClr val="3F7F34"/>
                </a:solidFill>
                <a:latin typeface="Roboto Condensed" panose="02000000000000000000" pitchFamily="2" charset="0"/>
              </a:rPr>
              <a:t> екип</a:t>
            </a:r>
            <a:endParaRPr lang="en-GB" altLang="en-US" sz="2000">
              <a:solidFill>
                <a:srgbClr val="3F7F34"/>
              </a:solidFill>
              <a:latin typeface="Roboto Condensed" panose="02000000000000000000" pitchFamily="2" charset="0"/>
            </a:endParaRPr>
          </a:p>
        </p:txBody>
      </p:sp>
      <p:pic>
        <p:nvPicPr>
          <p:cNvPr id="310" name="Picture 30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066800"/>
            <a:ext cx="48593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 name="Group 315"/>
          <p:cNvGrpSpPr>
            <a:grpSpLocks/>
          </p:cNvGrpSpPr>
          <p:nvPr/>
        </p:nvGrpSpPr>
        <p:grpSpPr bwMode="auto">
          <a:xfrm>
            <a:off x="8974138" y="2309813"/>
            <a:ext cx="3000375" cy="3203575"/>
            <a:chOff x="7221516" y="-2069217"/>
            <a:chExt cx="3000356" cy="3204000"/>
          </a:xfrm>
        </p:grpSpPr>
        <p:pic>
          <p:nvPicPr>
            <p:cNvPr id="317" name="Picture 316"/>
            <p:cNvPicPr>
              <a:picLocks noChangeAspect="1"/>
            </p:cNvPicPr>
            <p:nvPr/>
          </p:nvPicPr>
          <p:blipFill>
            <a:blip r:embed="rId4"/>
            <a:stretch>
              <a:fillRect/>
            </a:stretch>
          </p:blipFill>
          <p:spPr>
            <a:xfrm>
              <a:off x="7375502" y="-2069217"/>
              <a:ext cx="2660633" cy="3204000"/>
            </a:xfrm>
            <a:prstGeom prst="rect">
              <a:avLst/>
            </a:prstGeom>
            <a:effectLst>
              <a:outerShdw blurRad="50800" dist="38100" dir="2700000" algn="tl" rotWithShape="0">
                <a:prstClr val="black">
                  <a:alpha val="40000"/>
                </a:prstClr>
              </a:outerShdw>
            </a:effectLst>
          </p:spPr>
        </p:pic>
        <p:sp>
          <p:nvSpPr>
            <p:cNvPr id="59424" name="Rectangle 589"/>
            <p:cNvSpPr>
              <a:spLocks noChangeArrowheads="1"/>
            </p:cNvSpPr>
            <p:nvPr/>
          </p:nvSpPr>
          <p:spPr bwMode="auto">
            <a:xfrm>
              <a:off x="7221516" y="-1075834"/>
              <a:ext cx="3000356" cy="17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1200">
                  <a:solidFill>
                    <a:srgbClr val="000000"/>
                  </a:solidFill>
                  <a:latin typeface="Calibri" panose="020F0502020204030204" pitchFamily="34" charset="0"/>
                </a:rPr>
                <a:t> </a:t>
              </a:r>
              <a:r>
                <a:rPr lang="bg-BG" altLang="en-US" sz="2800" b="1">
                  <a:solidFill>
                    <a:srgbClr val="FFFFFF"/>
                  </a:solidFill>
                  <a:latin typeface="Roboto Condensed" panose="02000000000000000000" pitchFamily="2" charset="0"/>
                </a:rPr>
                <a:t>Обикновено</a:t>
              </a:r>
              <a:endParaRPr lang="en-GB" altLang="en-US" sz="2800" b="1">
                <a:solidFill>
                  <a:srgbClr val="FFFFFF"/>
                </a:solidFill>
                <a:latin typeface="Roboto Condensed" panose="02000000000000000000" pitchFamily="2" charset="0"/>
              </a:endParaRPr>
            </a:p>
            <a:p>
              <a:pPr algn="ctr" eaLnBrk="1" hangingPunct="1">
                <a:lnSpc>
                  <a:spcPct val="80000"/>
                </a:lnSpc>
                <a:spcBef>
                  <a:spcPts val="600"/>
                </a:spcBef>
                <a:buFontTx/>
                <a:buNone/>
              </a:pPr>
              <a:r>
                <a:rPr lang="bg-BG" altLang="en-US" sz="3600" b="1">
                  <a:solidFill>
                    <a:srgbClr val="FFFFFF"/>
                  </a:solidFill>
                  <a:latin typeface="Roboto Condensed" panose="02000000000000000000" pitchFamily="2" charset="0"/>
                </a:rPr>
                <a:t>1000 лв.– 5000 лв.</a:t>
              </a:r>
              <a:r>
                <a:rPr lang="en-GB" altLang="en-US" sz="3600" b="1">
                  <a:solidFill>
                    <a:srgbClr val="FFFFFF"/>
                  </a:solidFill>
                  <a:latin typeface="Roboto Condensed" panose="02000000000000000000" pitchFamily="2" charset="0"/>
                </a:rPr>
                <a:t/>
              </a:r>
              <a:br>
                <a:rPr lang="en-GB" altLang="en-US" sz="3600" b="1">
                  <a:solidFill>
                    <a:srgbClr val="FFFFFF"/>
                  </a:solidFill>
                  <a:latin typeface="Roboto Condensed" panose="02000000000000000000" pitchFamily="2" charset="0"/>
                </a:rPr>
              </a:br>
              <a:r>
                <a:rPr lang="bg-BG" altLang="en-US" sz="2800">
                  <a:solidFill>
                    <a:srgbClr val="FFFFFF"/>
                  </a:solidFill>
                  <a:latin typeface="Roboto Condensed" panose="02000000000000000000" pitchFamily="2" charset="0"/>
                </a:rPr>
                <a:t>месечно</a:t>
              </a:r>
              <a:endParaRPr lang="en-GB" altLang="en-US" sz="2800">
                <a:solidFill>
                  <a:srgbClr val="FFFFFF"/>
                </a:solidFill>
                <a:latin typeface="Roboto Condensed" panose="02000000000000000000" pitchFamily="2" charset="0"/>
              </a:endParaRPr>
            </a:p>
          </p:txBody>
        </p:sp>
      </p:grpSp>
      <p:sp>
        <p:nvSpPr>
          <p:cNvPr id="591" name="Hexagon 590"/>
          <p:cNvSpPr/>
          <p:nvPr/>
        </p:nvSpPr>
        <p:spPr>
          <a:xfrm>
            <a:off x="7319963" y="3944938"/>
            <a:ext cx="2055812" cy="1773237"/>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Изграждане</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bg-BG" sz="2200" dirty="0">
                <a:solidFill>
                  <a:srgbClr val="4A6669"/>
                </a:solidFill>
                <a:latin typeface="Roboto Condensed" panose="02000000000000000000" pitchFamily="2" charset="0"/>
              </a:rPr>
              <a:t>на екип от </a:t>
            </a:r>
          </a:p>
          <a:p>
            <a:pPr algn="ctr" eaLnBrk="1" fontAlgn="auto" hangingPunct="1">
              <a:lnSpc>
                <a:spcPct val="80000"/>
              </a:lnSpc>
              <a:spcBef>
                <a:spcPts val="0"/>
              </a:spcBef>
              <a:spcAft>
                <a:spcPts val="0"/>
              </a:spcAft>
              <a:defRPr/>
            </a:pPr>
            <a:r>
              <a:rPr lang="bg-BG" sz="2200" b="1" dirty="0">
                <a:solidFill>
                  <a:srgbClr val="4A6669"/>
                </a:solidFill>
                <a:latin typeface="Roboto Condensed" panose="02000000000000000000" pitchFamily="2" charset="0"/>
              </a:rPr>
              <a:t>1</a:t>
            </a:r>
            <a:r>
              <a:rPr lang="en-GB" sz="2200" b="1" dirty="0">
                <a:solidFill>
                  <a:srgbClr val="4A6669"/>
                </a:solidFill>
                <a:latin typeface="Roboto Condensed" panose="02000000000000000000" pitchFamily="2" charset="0"/>
              </a:rPr>
              <a:t>5-25 </a:t>
            </a:r>
            <a:r>
              <a:rPr lang="bg-BG" sz="2200" b="1" dirty="0">
                <a:solidFill>
                  <a:srgbClr val="4A6669"/>
                </a:solidFill>
                <a:latin typeface="Roboto Condensed" panose="02000000000000000000" pitchFamily="2" charset="0"/>
              </a:rPr>
              <a:t>и повече</a:t>
            </a:r>
            <a:r>
              <a:rPr lang="en-GB" sz="2200" b="1" dirty="0">
                <a:solidFill>
                  <a:srgbClr val="4A6669"/>
                </a:solidFill>
                <a:latin typeface="Roboto Condensed" panose="02000000000000000000" pitchFamily="2" charset="0"/>
              </a:rPr>
              <a:t/>
            </a:r>
            <a:br>
              <a:rPr lang="en-GB" sz="2200" b="1" dirty="0">
                <a:solidFill>
                  <a:srgbClr val="4A6669"/>
                </a:solidFill>
                <a:latin typeface="Roboto Condensed" panose="02000000000000000000" pitchFamily="2" charset="0"/>
              </a:rPr>
            </a:br>
            <a:endParaRPr lang="bg-BG" sz="800" b="1"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Ползвате и препоръчвате </a:t>
            </a: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продуктите</a:t>
            </a:r>
            <a:endParaRPr lang="en-GB" sz="1100" dirty="0">
              <a:solidFill>
                <a:srgbClr val="4A6669"/>
              </a:solidFill>
              <a:latin typeface="Roboto Condensed" panose="02000000000000000000" pitchFamily="2" charset="0"/>
            </a:endParaRP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2388" y="1066800"/>
            <a:ext cx="59356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a:grpSpLocks/>
          </p:cNvGrpSpPr>
          <p:nvPr/>
        </p:nvGrpSpPr>
        <p:grpSpPr bwMode="auto">
          <a:xfrm>
            <a:off x="8958263" y="2309813"/>
            <a:ext cx="3000375" cy="3613150"/>
            <a:chOff x="5548199" y="1987441"/>
            <a:chExt cx="3000356" cy="3613091"/>
          </a:xfrm>
        </p:grpSpPr>
        <p:pic>
          <p:nvPicPr>
            <p:cNvPr id="37" name="Picture 36"/>
            <p:cNvPicPr>
              <a:picLocks noChangeAspect="1"/>
            </p:cNvPicPr>
            <p:nvPr/>
          </p:nvPicPr>
          <p:blipFill>
            <a:blip r:embed="rId4"/>
            <a:stretch>
              <a:fillRect/>
            </a:stretch>
          </p:blipFill>
          <p:spPr>
            <a:xfrm>
              <a:off x="5548199" y="1987441"/>
              <a:ext cx="3000356" cy="3613091"/>
            </a:xfrm>
            <a:prstGeom prst="rect">
              <a:avLst/>
            </a:prstGeom>
            <a:effectLst>
              <a:outerShdw blurRad="50800" dist="38100" dir="2700000" algn="tl" rotWithShape="0">
                <a:prstClr val="black">
                  <a:alpha val="40000"/>
                </a:prstClr>
              </a:outerShdw>
            </a:effectLst>
          </p:spPr>
        </p:pic>
        <p:sp>
          <p:nvSpPr>
            <p:cNvPr id="59422" name="Rectangle 37"/>
            <p:cNvSpPr>
              <a:spLocks noChangeArrowheads="1"/>
            </p:cNvSpPr>
            <p:nvPr/>
          </p:nvSpPr>
          <p:spPr bwMode="auto">
            <a:xfrm>
              <a:off x="5548199" y="2969510"/>
              <a:ext cx="3000356" cy="17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2000">
                  <a:solidFill>
                    <a:srgbClr val="000000"/>
                  </a:solidFill>
                  <a:latin typeface="Calibri" panose="020F0502020204030204" pitchFamily="34" charset="0"/>
                </a:rPr>
                <a:t> </a:t>
              </a:r>
              <a:r>
                <a:rPr lang="bg-BG" altLang="en-US" sz="2800" b="1">
                  <a:solidFill>
                    <a:srgbClr val="FFFFFF"/>
                  </a:solidFill>
                  <a:latin typeface="Roboto Condensed" panose="02000000000000000000" pitchFamily="2" charset="0"/>
                </a:rPr>
                <a:t>Обикновено</a:t>
              </a:r>
              <a:endParaRPr lang="en-GB" altLang="en-US" sz="2800" b="1">
                <a:solidFill>
                  <a:srgbClr val="FFFFFF"/>
                </a:solidFill>
                <a:latin typeface="Roboto Condensed" panose="02000000000000000000" pitchFamily="2" charset="0"/>
              </a:endParaRPr>
            </a:p>
            <a:p>
              <a:pPr algn="ctr" eaLnBrk="1" hangingPunct="1">
                <a:lnSpc>
                  <a:spcPct val="80000"/>
                </a:lnSpc>
                <a:spcBef>
                  <a:spcPts val="600"/>
                </a:spcBef>
                <a:buFontTx/>
                <a:buNone/>
              </a:pPr>
              <a:r>
                <a:rPr lang="bg-BG" altLang="en-US" sz="3600" b="1">
                  <a:solidFill>
                    <a:srgbClr val="FFFFFF"/>
                  </a:solidFill>
                  <a:latin typeface="Roboto Condensed" panose="02000000000000000000" pitchFamily="2" charset="0"/>
                </a:rPr>
                <a:t>5 000 лв. </a:t>
              </a:r>
              <a:r>
                <a:rPr lang="en-GB" altLang="en-US" sz="3600" b="1">
                  <a:solidFill>
                    <a:srgbClr val="FFFFFF"/>
                  </a:solidFill>
                  <a:latin typeface="Roboto Condensed" panose="02000000000000000000" pitchFamily="2" charset="0"/>
                </a:rPr>
                <a:t>– </a:t>
              </a:r>
              <a:r>
                <a:rPr lang="bg-BG" altLang="en-US" sz="3600" b="1">
                  <a:solidFill>
                    <a:srgbClr val="FFFFFF"/>
                  </a:solidFill>
                  <a:latin typeface="Roboto Condensed" panose="02000000000000000000" pitchFamily="2" charset="0"/>
                </a:rPr>
                <a:t/>
              </a:r>
              <a:br>
                <a:rPr lang="bg-BG" altLang="en-US" sz="3600" b="1">
                  <a:solidFill>
                    <a:srgbClr val="FFFFFF"/>
                  </a:solidFill>
                  <a:latin typeface="Roboto Condensed" panose="02000000000000000000" pitchFamily="2" charset="0"/>
                </a:rPr>
              </a:br>
              <a:r>
                <a:rPr lang="bg-BG" altLang="en-US" sz="3600" b="1">
                  <a:solidFill>
                    <a:srgbClr val="FFFFFF"/>
                  </a:solidFill>
                  <a:latin typeface="Roboto Condensed" panose="02000000000000000000" pitchFamily="2" charset="0"/>
                </a:rPr>
                <a:t>50 000 лв. </a:t>
              </a:r>
              <a:r>
                <a:rPr lang="en-GB" altLang="en-US" sz="3600" b="1">
                  <a:solidFill>
                    <a:srgbClr val="FFFFFF"/>
                  </a:solidFill>
                  <a:latin typeface="Roboto Condensed" panose="02000000000000000000" pitchFamily="2" charset="0"/>
                </a:rPr>
                <a:t>+</a:t>
              </a:r>
              <a:br>
                <a:rPr lang="en-GB" altLang="en-US" sz="3600" b="1">
                  <a:solidFill>
                    <a:srgbClr val="FFFFFF"/>
                  </a:solidFill>
                  <a:latin typeface="Roboto Condensed" panose="02000000000000000000" pitchFamily="2" charset="0"/>
                </a:rPr>
              </a:br>
              <a:r>
                <a:rPr lang="bg-BG" altLang="en-US" sz="2800">
                  <a:solidFill>
                    <a:srgbClr val="FFFFFF"/>
                  </a:solidFill>
                  <a:latin typeface="Roboto Condensed" panose="02000000000000000000" pitchFamily="2" charset="0"/>
                </a:rPr>
                <a:t>месечно</a:t>
              </a:r>
              <a:endParaRPr lang="en-GB" altLang="en-US" sz="2800">
                <a:solidFill>
                  <a:srgbClr val="FFFFFF"/>
                </a:solidFill>
                <a:latin typeface="Roboto Condensed" panose="02000000000000000000" pitchFamily="2" charset="0"/>
              </a:endParaRPr>
            </a:p>
          </p:txBody>
        </p:sp>
      </p:grpSp>
      <p:sp>
        <p:nvSpPr>
          <p:cNvPr id="43" name="Hexagon 42"/>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Развитие на</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bg-BG" sz="2200" b="1" dirty="0">
                <a:solidFill>
                  <a:srgbClr val="4A6669"/>
                </a:solidFill>
                <a:latin typeface="Roboto Condensed" panose="02000000000000000000" pitchFamily="2" charset="0"/>
              </a:rPr>
              <a:t>лидери</a:t>
            </a:r>
            <a:endParaRPr lang="en-GB" sz="2200" b="1"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endParaRPr lang="en-GB" sz="1050"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Ползвате и препоръчвате </a:t>
            </a: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продуктите</a:t>
            </a:r>
            <a:endParaRPr lang="en-GB" sz="1100" dirty="0">
              <a:solidFill>
                <a:srgbClr val="4A6669"/>
              </a:solidFill>
              <a:latin typeface="Roboto Condensed" panose="02000000000000000000" pitchFamily="2" charset="0"/>
            </a:endParaRPr>
          </a:p>
        </p:txBody>
      </p:sp>
      <p:sp>
        <p:nvSpPr>
          <p:cNvPr id="34" name="Rectangle 33"/>
          <p:cNvSpPr>
            <a:spLocks noChangeArrowheads="1"/>
          </p:cNvSpPr>
          <p:nvPr/>
        </p:nvSpPr>
        <p:spPr bwMode="auto">
          <a:xfrm>
            <a:off x="1208088" y="2740025"/>
            <a:ext cx="1697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Развитие</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бизнеса</a:t>
            </a:r>
            <a:endParaRPr lang="en-GB" altLang="en-US" sz="2000" b="1">
              <a:solidFill>
                <a:srgbClr val="3F7F34"/>
              </a:solidFill>
              <a:latin typeface="Roboto Condensed" panose="02000000000000000000" pitchFamily="2" charset="0"/>
            </a:endParaRPr>
          </a:p>
        </p:txBody>
      </p:sp>
      <p:grpSp>
        <p:nvGrpSpPr>
          <p:cNvPr id="21" name="Group 20"/>
          <p:cNvGrpSpPr>
            <a:grpSpLocks/>
          </p:cNvGrpSpPr>
          <p:nvPr/>
        </p:nvGrpSpPr>
        <p:grpSpPr bwMode="auto">
          <a:xfrm>
            <a:off x="-1955800" y="1057275"/>
            <a:ext cx="3894138" cy="3897313"/>
            <a:chOff x="5187157" y="202406"/>
            <a:chExt cx="5408613" cy="5411788"/>
          </a:xfrm>
        </p:grpSpPr>
        <p:sp>
          <p:nvSpPr>
            <p:cNvPr id="59407"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08"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09"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10"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11"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12"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13"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14"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15"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16"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17"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18"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19"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59420"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59405" name="Freeform 5"/>
          <p:cNvSpPr>
            <a:spLocks/>
          </p:cNvSpPr>
          <p:nvPr/>
        </p:nvSpPr>
        <p:spPr bwMode="auto">
          <a:xfrm>
            <a:off x="-28575" y="2674938"/>
            <a:ext cx="187325" cy="187325"/>
          </a:xfrm>
          <a:custGeom>
            <a:avLst/>
            <a:gdLst>
              <a:gd name="T0" fmla="*/ 155665025 w 54381"/>
              <a:gd name="T1" fmla="*/ 0 h 54380"/>
              <a:gd name="T2" fmla="*/ 0 w 54381"/>
              <a:gd name="T3" fmla="*/ 155749115 h 54380"/>
              <a:gd name="T4" fmla="*/ 155665025 w 54381"/>
              <a:gd name="T5" fmla="*/ 311347485 h 54380"/>
              <a:gd name="T6" fmla="*/ 311313013 w 54381"/>
              <a:gd name="T7" fmla="*/ 155749115 h 54380"/>
              <a:gd name="T8" fmla="*/ 155665025 w 54381"/>
              <a:gd name="T9" fmla="*/ 0 h 5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59406" name="Freeform 6"/>
          <p:cNvSpPr>
            <a:spLocks/>
          </p:cNvSpPr>
          <p:nvPr/>
        </p:nvSpPr>
        <p:spPr bwMode="auto">
          <a:xfrm>
            <a:off x="-347663" y="2374900"/>
            <a:ext cx="758826" cy="1236663"/>
          </a:xfrm>
          <a:custGeom>
            <a:avLst/>
            <a:gdLst>
              <a:gd name="T0" fmla="*/ 916469616 w 221004"/>
              <a:gd name="T1" fmla="*/ 645271550 h 360825"/>
              <a:gd name="T2" fmla="*/ 649359427 w 221004"/>
              <a:gd name="T3" fmla="*/ 883134655 h 360825"/>
              <a:gd name="T4" fmla="*/ 643628217 w 221004"/>
              <a:gd name="T5" fmla="*/ 882972930 h 360825"/>
              <a:gd name="T6" fmla="*/ 343239149 w 221004"/>
              <a:gd name="T7" fmla="*/ 611440450 h 360825"/>
              <a:gd name="T8" fmla="*/ 176237850 w 221004"/>
              <a:gd name="T9" fmla="*/ 0 h 360825"/>
              <a:gd name="T10" fmla="*/ 0 w 221004"/>
              <a:gd name="T11" fmla="*/ 224183777 h 360825"/>
              <a:gd name="T12" fmla="*/ 309064665 w 221004"/>
              <a:gd name="T13" fmla="*/ 911680137 h 360825"/>
              <a:gd name="T14" fmla="*/ 338248485 w 221004"/>
              <a:gd name="T15" fmla="*/ 1516357007 h 360825"/>
              <a:gd name="T16" fmla="*/ 309064665 w 221004"/>
              <a:gd name="T17" fmla="*/ 2005480959 h 360825"/>
              <a:gd name="T18" fmla="*/ 465525481 w 221004"/>
              <a:gd name="T19" fmla="*/ 2005480959 h 360825"/>
              <a:gd name="T20" fmla="*/ 469031942 w 221004"/>
              <a:gd name="T21" fmla="*/ 1664117018 h 360825"/>
              <a:gd name="T22" fmla="*/ 556426030 w 221004"/>
              <a:gd name="T23" fmla="*/ 1354540322 h 360825"/>
              <a:gd name="T24" fmla="*/ 590946491 w 221004"/>
              <a:gd name="T25" fmla="*/ 1354540322 h 360825"/>
              <a:gd name="T26" fmla="*/ 607398842 w 221004"/>
              <a:gd name="T27" fmla="*/ 1671230930 h 360825"/>
              <a:gd name="T28" fmla="*/ 658209279 w 221004"/>
              <a:gd name="T29" fmla="*/ 2005480959 h 360825"/>
              <a:gd name="T30" fmla="*/ 810976990 w 221004"/>
              <a:gd name="T31" fmla="*/ 2005480959 h 360825"/>
              <a:gd name="T32" fmla="*/ 778254076 w 221004"/>
              <a:gd name="T33" fmla="*/ 1739617285 h 360825"/>
              <a:gd name="T34" fmla="*/ 810976990 w 221004"/>
              <a:gd name="T35" fmla="*/ 1343745804 h 360825"/>
              <a:gd name="T36" fmla="*/ 963762618 w 221004"/>
              <a:gd name="T37" fmla="*/ 868521917 h 360825"/>
              <a:gd name="T38" fmla="*/ 1241767600 w 221004"/>
              <a:gd name="T39" fmla="*/ 343753068 h 360825"/>
              <a:gd name="T40" fmla="*/ 1038031996 w 221004"/>
              <a:gd name="T41" fmla="*/ 162199715 h 360825"/>
              <a:gd name="T42" fmla="*/ 916469616 w 221004"/>
              <a:gd name="T43" fmla="*/ 645271550 h 360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3600000">
                                      <p:cBhvr>
                                        <p:cTn id="6" dur="750" fill="hold"/>
                                        <p:tgtEl>
                                          <p:spTgt spid="21"/>
                                        </p:tgtEl>
                                        <p:attrNameLst>
                                          <p:attrName>r</p:attrName>
                                        </p:attrNameLst>
                                      </p:cBhvr>
                                    </p:animRot>
                                  </p:childTnLst>
                                </p:cTn>
                              </p:par>
                              <p:par>
                                <p:cTn id="7" presetID="2" presetClass="exit" presetSubtype="8" fill="hold" grpId="0" nodeType="withEffect">
                                  <p:stCondLst>
                                    <p:cond delay="0"/>
                                  </p:stCondLst>
                                  <p:childTnLst>
                                    <p:anim calcmode="lin" valueType="num">
                                      <p:cBhvr additive="base">
                                        <p:cTn id="8" dur="500"/>
                                        <p:tgtEl>
                                          <p:spTgt spid="309"/>
                                        </p:tgtEl>
                                        <p:attrNameLst>
                                          <p:attrName>ppt_x</p:attrName>
                                        </p:attrNameLst>
                                      </p:cBhvr>
                                      <p:tavLst>
                                        <p:tav tm="0">
                                          <p:val>
                                            <p:strVal val="ppt_x"/>
                                          </p:val>
                                        </p:tav>
                                        <p:tav tm="100000">
                                          <p:val>
                                            <p:strVal val="0-ppt_w/2"/>
                                          </p:val>
                                        </p:tav>
                                      </p:tavLst>
                                    </p:anim>
                                    <p:anim calcmode="lin" valueType="num">
                                      <p:cBhvr additive="base">
                                        <p:cTn id="9" dur="500"/>
                                        <p:tgtEl>
                                          <p:spTgt spid="309"/>
                                        </p:tgtEl>
                                        <p:attrNameLst>
                                          <p:attrName>ppt_y</p:attrName>
                                        </p:attrNameLst>
                                      </p:cBhvr>
                                      <p:tavLst>
                                        <p:tav tm="0">
                                          <p:val>
                                            <p:strVal val="ppt_y"/>
                                          </p:val>
                                        </p:tav>
                                        <p:tav tm="100000">
                                          <p:val>
                                            <p:strVal val="ppt_y"/>
                                          </p:val>
                                        </p:tav>
                                      </p:tavLst>
                                    </p:anim>
                                    <p:set>
                                      <p:cBhvr>
                                        <p:cTn id="10" dur="1" fill="hold">
                                          <p:stCondLst>
                                            <p:cond delay="499"/>
                                          </p:stCondLst>
                                        </p:cTn>
                                        <p:tgtEl>
                                          <p:spTgt spid="309"/>
                                        </p:tgtEl>
                                        <p:attrNameLst>
                                          <p:attrName>style.visibility</p:attrName>
                                        </p:attrNameLst>
                                      </p:cBhvr>
                                      <p:to>
                                        <p:strVal val="hidden"/>
                                      </p:to>
                                    </p:set>
                                  </p:childTnLst>
                                </p:cTn>
                              </p:par>
                              <p:par>
                                <p:cTn id="11" presetID="2" presetClass="exit" presetSubtype="8" fill="hold" nodeType="withEffect">
                                  <p:stCondLst>
                                    <p:cond delay="0"/>
                                  </p:stCondLst>
                                  <p:childTnLst>
                                    <p:anim calcmode="lin" valueType="num">
                                      <p:cBhvr additive="base">
                                        <p:cTn id="12" dur="500"/>
                                        <p:tgtEl>
                                          <p:spTgt spid="316"/>
                                        </p:tgtEl>
                                        <p:attrNameLst>
                                          <p:attrName>ppt_x</p:attrName>
                                        </p:attrNameLst>
                                      </p:cBhvr>
                                      <p:tavLst>
                                        <p:tav tm="0">
                                          <p:val>
                                            <p:strVal val="ppt_x"/>
                                          </p:val>
                                        </p:tav>
                                        <p:tav tm="100000">
                                          <p:val>
                                            <p:strVal val="0-ppt_w/2"/>
                                          </p:val>
                                        </p:tav>
                                      </p:tavLst>
                                    </p:anim>
                                    <p:anim calcmode="lin" valueType="num">
                                      <p:cBhvr additive="base">
                                        <p:cTn id="13" dur="500"/>
                                        <p:tgtEl>
                                          <p:spTgt spid="316"/>
                                        </p:tgtEl>
                                        <p:attrNameLst>
                                          <p:attrName>ppt_y</p:attrName>
                                        </p:attrNameLst>
                                      </p:cBhvr>
                                      <p:tavLst>
                                        <p:tav tm="0">
                                          <p:val>
                                            <p:strVal val="ppt_y"/>
                                          </p:val>
                                        </p:tav>
                                        <p:tav tm="100000">
                                          <p:val>
                                            <p:strVal val="ppt_y"/>
                                          </p:val>
                                        </p:tav>
                                      </p:tavLst>
                                    </p:anim>
                                    <p:set>
                                      <p:cBhvr>
                                        <p:cTn id="14" dur="1" fill="hold">
                                          <p:stCondLst>
                                            <p:cond delay="499"/>
                                          </p:stCondLst>
                                        </p:cTn>
                                        <p:tgtEl>
                                          <p:spTgt spid="316"/>
                                        </p:tgtEl>
                                        <p:attrNameLst>
                                          <p:attrName>style.visibility</p:attrName>
                                        </p:attrNameLst>
                                      </p:cBhvr>
                                      <p:to>
                                        <p:strVal val="hidden"/>
                                      </p:to>
                                    </p:set>
                                  </p:childTnLst>
                                </p:cTn>
                              </p:par>
                              <p:par>
                                <p:cTn id="15" presetID="2" presetClass="exit" presetSubtype="8" fill="hold" grpId="0" nodeType="withEffect">
                                  <p:stCondLst>
                                    <p:cond delay="0"/>
                                  </p:stCondLst>
                                  <p:childTnLst>
                                    <p:anim calcmode="lin" valueType="num">
                                      <p:cBhvr additive="base">
                                        <p:cTn id="16" dur="500"/>
                                        <p:tgtEl>
                                          <p:spTgt spid="591"/>
                                        </p:tgtEl>
                                        <p:attrNameLst>
                                          <p:attrName>ppt_x</p:attrName>
                                        </p:attrNameLst>
                                      </p:cBhvr>
                                      <p:tavLst>
                                        <p:tav tm="0">
                                          <p:val>
                                            <p:strVal val="ppt_x"/>
                                          </p:val>
                                        </p:tav>
                                        <p:tav tm="100000">
                                          <p:val>
                                            <p:strVal val="0-ppt_w/2"/>
                                          </p:val>
                                        </p:tav>
                                      </p:tavLst>
                                    </p:anim>
                                    <p:anim calcmode="lin" valueType="num">
                                      <p:cBhvr additive="base">
                                        <p:cTn id="17" dur="500"/>
                                        <p:tgtEl>
                                          <p:spTgt spid="591"/>
                                        </p:tgtEl>
                                        <p:attrNameLst>
                                          <p:attrName>ppt_y</p:attrName>
                                        </p:attrNameLst>
                                      </p:cBhvr>
                                      <p:tavLst>
                                        <p:tav tm="0">
                                          <p:val>
                                            <p:strVal val="ppt_y"/>
                                          </p:val>
                                        </p:tav>
                                        <p:tav tm="100000">
                                          <p:val>
                                            <p:strVal val="ppt_y"/>
                                          </p:val>
                                        </p:tav>
                                      </p:tavLst>
                                    </p:anim>
                                    <p:set>
                                      <p:cBhvr>
                                        <p:cTn id="18" dur="1" fill="hold">
                                          <p:stCondLst>
                                            <p:cond delay="499"/>
                                          </p:stCondLst>
                                        </p:cTn>
                                        <p:tgtEl>
                                          <p:spTgt spid="591"/>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310"/>
                                        </p:tgtEl>
                                        <p:attrNameLst>
                                          <p:attrName>ppt_x</p:attrName>
                                        </p:attrNameLst>
                                      </p:cBhvr>
                                      <p:tavLst>
                                        <p:tav tm="0">
                                          <p:val>
                                            <p:strVal val="ppt_x"/>
                                          </p:val>
                                        </p:tav>
                                        <p:tav tm="100000">
                                          <p:val>
                                            <p:strVal val="0-ppt_w/2"/>
                                          </p:val>
                                        </p:tav>
                                      </p:tavLst>
                                    </p:anim>
                                    <p:anim calcmode="lin" valueType="num">
                                      <p:cBhvr additive="base">
                                        <p:cTn id="21" dur="500"/>
                                        <p:tgtEl>
                                          <p:spTgt spid="310"/>
                                        </p:tgtEl>
                                        <p:attrNameLst>
                                          <p:attrName>ppt_y</p:attrName>
                                        </p:attrNameLst>
                                      </p:cBhvr>
                                      <p:tavLst>
                                        <p:tav tm="0">
                                          <p:val>
                                            <p:strVal val="ppt_y"/>
                                          </p:val>
                                        </p:tav>
                                        <p:tav tm="100000">
                                          <p:val>
                                            <p:strVal val="ppt_y"/>
                                          </p:val>
                                        </p:tav>
                                      </p:tavLst>
                                    </p:anim>
                                    <p:set>
                                      <p:cBhvr>
                                        <p:cTn id="22" dur="1" fill="hold">
                                          <p:stCondLst>
                                            <p:cond delay="499"/>
                                          </p:stCondLst>
                                        </p:cTn>
                                        <p:tgtEl>
                                          <p:spTgt spid="310"/>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750" fill="hold"/>
                                        <p:tgtEl>
                                          <p:spTgt spid="34"/>
                                        </p:tgtEl>
                                        <p:attrNameLst>
                                          <p:attrName>ppt_x</p:attrName>
                                        </p:attrNameLst>
                                      </p:cBhvr>
                                      <p:tavLst>
                                        <p:tav tm="0">
                                          <p:val>
                                            <p:strVal val="1+#ppt_w/2"/>
                                          </p:val>
                                        </p:tav>
                                        <p:tav tm="100000">
                                          <p:val>
                                            <p:strVal val="#ppt_x"/>
                                          </p:val>
                                        </p:tav>
                                      </p:tavLst>
                                    </p:anim>
                                    <p:anim calcmode="lin" valueType="num">
                                      <p:cBhvr additive="base">
                                        <p:cTn id="26" dur="75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750" fill="hold"/>
                                        <p:tgtEl>
                                          <p:spTgt spid="43"/>
                                        </p:tgtEl>
                                        <p:attrNameLst>
                                          <p:attrName>ppt_x</p:attrName>
                                        </p:attrNameLst>
                                      </p:cBhvr>
                                      <p:tavLst>
                                        <p:tav tm="0">
                                          <p:val>
                                            <p:strVal val="1+#ppt_w/2"/>
                                          </p:val>
                                        </p:tav>
                                        <p:tav tm="100000">
                                          <p:val>
                                            <p:strVal val="#ppt_x"/>
                                          </p:val>
                                        </p:tav>
                                      </p:tavLst>
                                    </p:anim>
                                    <p:anim calcmode="lin" valueType="num">
                                      <p:cBhvr additive="base">
                                        <p:cTn id="30" dur="750" fill="hold"/>
                                        <p:tgtEl>
                                          <p:spTgt spid="4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750" fill="hold"/>
                                        <p:tgtEl>
                                          <p:spTgt spid="35"/>
                                        </p:tgtEl>
                                        <p:attrNameLst>
                                          <p:attrName>ppt_x</p:attrName>
                                        </p:attrNameLst>
                                      </p:cBhvr>
                                      <p:tavLst>
                                        <p:tav tm="0">
                                          <p:val>
                                            <p:strVal val="1+#ppt_w/2"/>
                                          </p:val>
                                        </p:tav>
                                        <p:tav tm="100000">
                                          <p:val>
                                            <p:strVal val="#ppt_x"/>
                                          </p:val>
                                        </p:tav>
                                      </p:tavLst>
                                    </p:anim>
                                    <p:anim calcmode="lin" valueType="num">
                                      <p:cBhvr additive="base">
                                        <p:cTn id="34" dur="750" fill="hold"/>
                                        <p:tgtEl>
                                          <p:spTgt spid="3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750" fill="hold"/>
                                        <p:tgtEl>
                                          <p:spTgt spid="36"/>
                                        </p:tgtEl>
                                        <p:attrNameLst>
                                          <p:attrName>ppt_x</p:attrName>
                                        </p:attrNameLst>
                                      </p:cBhvr>
                                      <p:tavLst>
                                        <p:tav tm="0">
                                          <p:val>
                                            <p:strVal val="1+#ppt_w/2"/>
                                          </p:val>
                                        </p:tav>
                                        <p:tav tm="100000">
                                          <p:val>
                                            <p:strVal val="#ppt_x"/>
                                          </p:val>
                                        </p:tav>
                                      </p:tavLst>
                                    </p:anim>
                                    <p:anim calcmode="lin" valueType="num">
                                      <p:cBhvr additive="base">
                                        <p:cTn id="38"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P spid="591" grpId="0" animBg="1"/>
      <p:bldP spid="4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8194" name="Group 23"/>
          <p:cNvGrpSpPr>
            <a:grpSpLocks/>
          </p:cNvGrpSpPr>
          <p:nvPr/>
        </p:nvGrpSpPr>
        <p:grpSpPr bwMode="auto">
          <a:xfrm>
            <a:off x="0" y="-265113"/>
            <a:ext cx="12193588" cy="6496051"/>
            <a:chOff x="0" y="180975"/>
            <a:chExt cx="12193200" cy="6496050"/>
          </a:xfrm>
        </p:grpSpPr>
        <p:pic>
          <p:nvPicPr>
            <p:cNvPr id="8204"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4384" y="180975"/>
              <a:ext cx="97536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5"/>
            <p:cNvPicPr>
              <a:picLocks noChangeAspect="1"/>
            </p:cNvPicPr>
            <p:nvPr/>
          </p:nvPicPr>
          <p:blipFill>
            <a:blip r:embed="rId3">
              <a:extLst>
                <a:ext uri="{28A0092B-C50C-407E-A947-70E740481C1C}">
                  <a14:useLocalDpi xmlns:a14="http://schemas.microsoft.com/office/drawing/2010/main" val="0"/>
                </a:ext>
              </a:extLst>
            </a:blip>
            <a:srcRect r="91135"/>
            <a:stretch>
              <a:fillRect/>
            </a:stretch>
          </p:blipFill>
          <p:spPr bwMode="auto">
            <a:xfrm>
              <a:off x="0" y="180975"/>
              <a:ext cx="233916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6"/>
            <p:cNvPicPr>
              <a:picLocks noChangeAspect="1"/>
            </p:cNvPicPr>
            <p:nvPr/>
          </p:nvPicPr>
          <p:blipFill>
            <a:blip r:embed="rId3">
              <a:extLst>
                <a:ext uri="{28A0092B-C50C-407E-A947-70E740481C1C}">
                  <a14:useLocalDpi xmlns:a14="http://schemas.microsoft.com/office/drawing/2010/main" val="0"/>
                </a:ext>
              </a:extLst>
            </a:blip>
            <a:srcRect l="94003"/>
            <a:stretch>
              <a:fillRect/>
            </a:stretch>
          </p:blipFill>
          <p:spPr bwMode="auto">
            <a:xfrm>
              <a:off x="10643190" y="180975"/>
              <a:ext cx="155001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0" y="-490538"/>
            <a:ext cx="12192000" cy="8128001"/>
            <a:chOff x="-600" y="-635400"/>
            <a:chExt cx="12193200" cy="8128800"/>
          </a:xfrm>
        </p:grpSpPr>
        <p:pic>
          <p:nvPicPr>
            <p:cNvPr id="8202" name="Picture 6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 y="-635400"/>
              <a:ext cx="12193200" cy="81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a:xfrm>
              <a:off x="-600" y="-337"/>
              <a:ext cx="4789959" cy="6858674"/>
            </a:xfrm>
            <a:prstGeom prst="rect">
              <a:avLst/>
            </a:prstGeom>
            <a:gradFill flip="none" rotWithShape="1">
              <a:gsLst>
                <a:gs pos="0">
                  <a:schemeClr val="tx1"/>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sp>
        <p:nvSpPr>
          <p:cNvPr id="93" name="Right Arrow 9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75" name="Rectangle 74"/>
          <p:cNvSpPr/>
          <p:nvPr/>
        </p:nvSpPr>
        <p:spPr>
          <a:xfrm>
            <a:off x="3549650" y="4054475"/>
            <a:ext cx="7227888" cy="668338"/>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основана през </a:t>
            </a:r>
            <a:r>
              <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1978</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г.</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32" name="Picture 31"/>
          <p:cNvPicPr>
            <a:picLocks noChangeAspect="1"/>
          </p:cNvPicPr>
          <p:nvPr/>
        </p:nvPicPr>
        <p:blipFill rotWithShape="1">
          <a:blip r:embed="rId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pic>
        <p:nvPicPr>
          <p:cNvPr id="28" name="Picture 27"/>
          <p:cNvPicPr>
            <a:picLocks noChangeAspect="1"/>
          </p:cNvPicPr>
          <p:nvPr/>
        </p:nvPicPr>
        <p:blipFill rotWithShape="1">
          <a:blip r:embed="rId5">
            <a:grayscl/>
            <a:biLevel thresh="50000"/>
          </a:blip>
          <a:srcRect l="24299" r="21759" b="23496"/>
          <a:stretch/>
        </p:blipFill>
        <p:spPr>
          <a:xfrm>
            <a:off x="1104900" y="4914900"/>
            <a:ext cx="900113" cy="873125"/>
          </a:xfrm>
          <a:prstGeom prst="rect">
            <a:avLst/>
          </a:prstGeom>
          <a:noFill/>
          <a:ln>
            <a:noFill/>
          </a:ln>
          <a:effectLst>
            <a:outerShdw blurRad="50800" dist="38100" dir="2700000" algn="tl" rotWithShape="0">
              <a:prstClr val="black">
                <a:alpha val="40000"/>
              </a:prstClr>
            </a:outerShdw>
          </a:effectLst>
        </p:spPr>
      </p:pic>
      <p:pic>
        <p:nvPicPr>
          <p:cNvPr id="29" name="Picture 28"/>
          <p:cNvPicPr>
            <a:picLocks noChangeAspect="1"/>
          </p:cNvPicPr>
          <p:nvPr/>
        </p:nvPicPr>
        <p:blipFill rotWithShape="1">
          <a:blip r:embed="rId5">
            <a:grayscl/>
            <a:biLevel thresh="50000"/>
          </a:blip>
          <a:srcRect l="24299" r="21759" b="23496"/>
          <a:stretch/>
        </p:blipFill>
        <p:spPr>
          <a:xfrm>
            <a:off x="10218738" y="4937125"/>
            <a:ext cx="900112" cy="873125"/>
          </a:xfrm>
          <a:prstGeom prst="rect">
            <a:avLst/>
          </a:prstGeom>
          <a:noFill/>
          <a:ln>
            <a:noFill/>
          </a:ln>
          <a:effectLst>
            <a:outerShdw blurRad="50800" dist="38100" dir="2700000" algn="tl" rotWithShape="0">
              <a:prstClr val="black">
                <a:alpha val="40000"/>
              </a:prstClr>
            </a:outerShdw>
          </a:effectLst>
        </p:spPr>
      </p:pic>
      <p:sp>
        <p:nvSpPr>
          <p:cNvPr id="31" name="Rectangle 30"/>
          <p:cNvSpPr/>
          <p:nvPr/>
        </p:nvSpPr>
        <p:spPr>
          <a:xfrm>
            <a:off x="4735513" y="4081463"/>
            <a:ext cx="7227887" cy="615950"/>
          </a:xfrm>
          <a:prstGeom prst="rect">
            <a:avLst/>
          </a:prstGeom>
        </p:spPr>
        <p:txBody>
          <a:bodyPr>
            <a:spAutoFit/>
          </a:bodyPr>
          <a:lstStyle/>
          <a:p>
            <a:pPr algn="r" eaLnBrk="1" fontAlgn="auto" hangingPunct="1">
              <a:lnSpc>
                <a:spcPct val="85000"/>
              </a:lnSpc>
              <a:spcBef>
                <a:spcPts val="0"/>
              </a:spcBef>
              <a:spcAft>
                <a:spcPts val="0"/>
              </a:spcAft>
              <a:defRPr/>
            </a:pPr>
            <a:r>
              <a:rPr lang="bg-BG" sz="39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глобален  управляващ екип</a:t>
            </a:r>
            <a:endParaRPr lang="en-GB" sz="39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xit" presetSubtype="8" fill="hold" grpId="0" nodeType="withEffect">
                                  <p:stCondLst>
                                    <p:cond delay="0"/>
                                  </p:stCondLst>
                                  <p:childTnLst>
                                    <p:anim calcmode="lin" valueType="num">
                                      <p:cBhvr additive="base">
                                        <p:cTn id="10" dur="1000"/>
                                        <p:tgtEl>
                                          <p:spTgt spid="75"/>
                                        </p:tgtEl>
                                        <p:attrNameLst>
                                          <p:attrName>ppt_x</p:attrName>
                                        </p:attrNameLst>
                                      </p:cBhvr>
                                      <p:tavLst>
                                        <p:tav tm="0">
                                          <p:val>
                                            <p:strVal val="ppt_x"/>
                                          </p:val>
                                        </p:tav>
                                        <p:tav tm="100000">
                                          <p:val>
                                            <p:strVal val="0-ppt_w/2"/>
                                          </p:val>
                                        </p:tav>
                                      </p:tavLst>
                                    </p:anim>
                                    <p:anim calcmode="lin" valueType="num">
                                      <p:cBhvr additive="base">
                                        <p:cTn id="11" dur="1000"/>
                                        <p:tgtEl>
                                          <p:spTgt spid="75"/>
                                        </p:tgtEl>
                                        <p:attrNameLst>
                                          <p:attrName>ppt_y</p:attrName>
                                        </p:attrNameLst>
                                      </p:cBhvr>
                                      <p:tavLst>
                                        <p:tav tm="0">
                                          <p:val>
                                            <p:strVal val="ppt_y"/>
                                          </p:val>
                                        </p:tav>
                                        <p:tav tm="100000">
                                          <p:val>
                                            <p:strVal val="ppt_y"/>
                                          </p:val>
                                        </p:tav>
                                      </p:tavLst>
                                    </p:anim>
                                    <p:set>
                                      <p:cBhvr>
                                        <p:cTn id="12" dur="1" fill="hold">
                                          <p:stCondLst>
                                            <p:cond delay="999"/>
                                          </p:stCondLst>
                                        </p:cTn>
                                        <p:tgtEl>
                                          <p:spTgt spid="7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8"/>
                                        </p:tgtEl>
                                      </p:cBhvr>
                                    </p:animEffect>
                                    <p:set>
                                      <p:cBhvr>
                                        <p:cTn id="15" dur="1" fill="hold">
                                          <p:stCondLst>
                                            <p:cond delay="499"/>
                                          </p:stCondLst>
                                        </p:cTn>
                                        <p:tgtEl>
                                          <p:spTgt spid="68"/>
                                        </p:tgtEl>
                                        <p:attrNameLst>
                                          <p:attrName>style.visibility</p:attrName>
                                        </p:attrNameLst>
                                      </p:cBhvr>
                                      <p:to>
                                        <p:strVal val="hidden"/>
                                      </p:to>
                                    </p:set>
                                  </p:childTnLst>
                                </p:cTn>
                              </p:par>
                              <p:par>
                                <p:cTn id="16" presetID="2" presetClass="entr" presetSubtype="2"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1+#ppt_w/2"/>
                                          </p:val>
                                        </p:tav>
                                        <p:tav tm="100000">
                                          <p:val>
                                            <p:strVal val="#ppt_x"/>
                                          </p:val>
                                        </p:tav>
                                      </p:tavLst>
                                    </p:anim>
                                    <p:anim calcmode="lin" valueType="num">
                                      <p:cBhvr additive="base">
                                        <p:cTn id="19"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1443" name="Rectangle 16"/>
          <p:cNvSpPr>
            <a:spLocks noChangeArrowheads="1"/>
          </p:cNvSpPr>
          <p:nvPr/>
        </p:nvSpPr>
        <p:spPr bwMode="auto">
          <a:xfrm>
            <a:off x="36513" y="4243388"/>
            <a:ext cx="68199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2388" y="1066800"/>
            <a:ext cx="59356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a:grpSpLocks/>
          </p:cNvGrpSpPr>
          <p:nvPr/>
        </p:nvGrpSpPr>
        <p:grpSpPr bwMode="auto">
          <a:xfrm>
            <a:off x="8958263" y="2309813"/>
            <a:ext cx="3000375" cy="3613150"/>
            <a:chOff x="5548199" y="1987441"/>
            <a:chExt cx="3000356" cy="3613091"/>
          </a:xfrm>
        </p:grpSpPr>
        <p:pic>
          <p:nvPicPr>
            <p:cNvPr id="37" name="Picture 36"/>
            <p:cNvPicPr>
              <a:picLocks noChangeAspect="1"/>
            </p:cNvPicPr>
            <p:nvPr/>
          </p:nvPicPr>
          <p:blipFill>
            <a:blip r:embed="rId4"/>
            <a:stretch>
              <a:fillRect/>
            </a:stretch>
          </p:blipFill>
          <p:spPr>
            <a:xfrm>
              <a:off x="5548199" y="1987441"/>
              <a:ext cx="3000356" cy="3613091"/>
            </a:xfrm>
            <a:prstGeom prst="rect">
              <a:avLst/>
            </a:prstGeom>
            <a:effectLst>
              <a:outerShdw blurRad="50800" dist="38100" dir="2700000" algn="tl" rotWithShape="0">
                <a:prstClr val="black">
                  <a:alpha val="40000"/>
                </a:prstClr>
              </a:outerShdw>
            </a:effectLst>
          </p:spPr>
        </p:pic>
        <p:sp>
          <p:nvSpPr>
            <p:cNvPr id="61474" name="Rectangle 37"/>
            <p:cNvSpPr>
              <a:spLocks noChangeArrowheads="1"/>
            </p:cNvSpPr>
            <p:nvPr/>
          </p:nvSpPr>
          <p:spPr bwMode="auto">
            <a:xfrm>
              <a:off x="5548199" y="2969510"/>
              <a:ext cx="3000356" cy="17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2000">
                  <a:solidFill>
                    <a:srgbClr val="000000"/>
                  </a:solidFill>
                  <a:latin typeface="Calibri" panose="020F0502020204030204" pitchFamily="34" charset="0"/>
                </a:rPr>
                <a:t> </a:t>
              </a:r>
              <a:r>
                <a:rPr lang="bg-BG" altLang="en-US" sz="2800" b="1">
                  <a:solidFill>
                    <a:srgbClr val="FFFFFF"/>
                  </a:solidFill>
                  <a:latin typeface="Roboto Condensed" panose="02000000000000000000" pitchFamily="2" charset="0"/>
                </a:rPr>
                <a:t>Обикновено</a:t>
              </a:r>
              <a:endParaRPr lang="en-GB" altLang="en-US" sz="2800" b="1">
                <a:solidFill>
                  <a:srgbClr val="FFFFFF"/>
                </a:solidFill>
                <a:latin typeface="Roboto Condensed" panose="02000000000000000000" pitchFamily="2" charset="0"/>
              </a:endParaRPr>
            </a:p>
            <a:p>
              <a:pPr algn="ctr" eaLnBrk="1" hangingPunct="1">
                <a:lnSpc>
                  <a:spcPct val="80000"/>
                </a:lnSpc>
                <a:spcBef>
                  <a:spcPts val="600"/>
                </a:spcBef>
                <a:buFontTx/>
                <a:buNone/>
              </a:pPr>
              <a:r>
                <a:rPr lang="en-GB" altLang="en-US" sz="3600" b="1">
                  <a:solidFill>
                    <a:srgbClr val="FFFFFF"/>
                  </a:solidFill>
                  <a:latin typeface="Roboto Condensed" panose="02000000000000000000" pitchFamily="2" charset="0"/>
                </a:rPr>
                <a:t>5</a:t>
              </a:r>
              <a:r>
                <a:rPr lang="bg-BG" altLang="en-US" sz="3600" b="1">
                  <a:solidFill>
                    <a:srgbClr val="FFFFFF"/>
                  </a:solidFill>
                  <a:latin typeface="Roboto Condensed" panose="02000000000000000000" pitchFamily="2" charset="0"/>
                </a:rPr>
                <a:t> </a:t>
              </a:r>
              <a:r>
                <a:rPr lang="en-GB" altLang="en-US" sz="3600" b="1">
                  <a:solidFill>
                    <a:srgbClr val="FFFFFF"/>
                  </a:solidFill>
                  <a:latin typeface="Roboto Condensed" panose="02000000000000000000" pitchFamily="2" charset="0"/>
                </a:rPr>
                <a:t>0</a:t>
              </a:r>
              <a:r>
                <a:rPr lang="bg-BG" altLang="en-US" sz="3600" b="1">
                  <a:solidFill>
                    <a:srgbClr val="FFFFFF"/>
                  </a:solidFill>
                  <a:latin typeface="Roboto Condensed" panose="02000000000000000000" pitchFamily="2" charset="0"/>
                </a:rPr>
                <a:t>0</a:t>
              </a:r>
              <a:r>
                <a:rPr lang="en-GB" altLang="en-US" sz="3600" b="1">
                  <a:solidFill>
                    <a:srgbClr val="FFFFFF"/>
                  </a:solidFill>
                  <a:latin typeface="Roboto Condensed" panose="02000000000000000000" pitchFamily="2" charset="0"/>
                </a:rPr>
                <a:t>0</a:t>
              </a:r>
              <a:r>
                <a:rPr lang="bg-BG" altLang="en-US" sz="3600" b="1">
                  <a:solidFill>
                    <a:srgbClr val="FFFFFF"/>
                  </a:solidFill>
                  <a:latin typeface="Roboto Condensed" panose="02000000000000000000" pitchFamily="2" charset="0"/>
                </a:rPr>
                <a:t> лв. –</a:t>
              </a:r>
              <a:br>
                <a:rPr lang="bg-BG" altLang="en-US" sz="3600" b="1">
                  <a:solidFill>
                    <a:srgbClr val="FFFFFF"/>
                  </a:solidFill>
                  <a:latin typeface="Roboto Condensed" panose="02000000000000000000" pitchFamily="2" charset="0"/>
                </a:rPr>
              </a:br>
              <a:r>
                <a:rPr lang="en-GB" altLang="en-US" sz="3600" b="1">
                  <a:solidFill>
                    <a:srgbClr val="FFFFFF"/>
                  </a:solidFill>
                  <a:latin typeface="Roboto Condensed" panose="02000000000000000000" pitchFamily="2" charset="0"/>
                </a:rPr>
                <a:t>5</a:t>
              </a:r>
              <a:r>
                <a:rPr lang="bg-BG" altLang="en-US" sz="3600" b="1">
                  <a:solidFill>
                    <a:srgbClr val="FFFFFF"/>
                  </a:solidFill>
                  <a:latin typeface="Roboto Condensed" panose="02000000000000000000" pitchFamily="2" charset="0"/>
                </a:rPr>
                <a:t>0 </a:t>
              </a:r>
              <a:r>
                <a:rPr lang="en-GB" altLang="en-US" sz="3600" b="1">
                  <a:solidFill>
                    <a:srgbClr val="FFFFFF"/>
                  </a:solidFill>
                  <a:latin typeface="Roboto Condensed" panose="02000000000000000000" pitchFamily="2" charset="0"/>
                </a:rPr>
                <a:t>000</a:t>
              </a:r>
              <a:r>
                <a:rPr lang="bg-BG" altLang="en-US" sz="3600" b="1">
                  <a:solidFill>
                    <a:srgbClr val="FFFFFF"/>
                  </a:solidFill>
                  <a:latin typeface="Roboto Condensed" panose="02000000000000000000" pitchFamily="2" charset="0"/>
                </a:rPr>
                <a:t> лв. </a:t>
              </a:r>
              <a:r>
                <a:rPr lang="en-GB" altLang="en-US" sz="3600" b="1">
                  <a:solidFill>
                    <a:srgbClr val="FFFFFF"/>
                  </a:solidFill>
                  <a:latin typeface="Roboto Condensed" panose="02000000000000000000" pitchFamily="2" charset="0"/>
                </a:rPr>
                <a:t>+</a:t>
              </a:r>
              <a:br>
                <a:rPr lang="en-GB" altLang="en-US" sz="3600" b="1">
                  <a:solidFill>
                    <a:srgbClr val="FFFFFF"/>
                  </a:solidFill>
                  <a:latin typeface="Roboto Condensed" panose="02000000000000000000" pitchFamily="2" charset="0"/>
                </a:rPr>
              </a:br>
              <a:r>
                <a:rPr lang="bg-BG" altLang="en-US" sz="2800">
                  <a:solidFill>
                    <a:srgbClr val="FFFFFF"/>
                  </a:solidFill>
                  <a:latin typeface="Roboto Condensed" panose="02000000000000000000" pitchFamily="2" charset="0"/>
                </a:rPr>
                <a:t>месечно</a:t>
              </a:r>
              <a:endParaRPr lang="en-GB" altLang="en-US" sz="2800">
                <a:solidFill>
                  <a:srgbClr val="FFFFFF"/>
                </a:solidFill>
                <a:latin typeface="Roboto Condensed" panose="02000000000000000000" pitchFamily="2" charset="0"/>
              </a:endParaRPr>
            </a:p>
          </p:txBody>
        </p:sp>
      </p:grpSp>
      <p:sp>
        <p:nvSpPr>
          <p:cNvPr id="43" name="Hexagon 42"/>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Развитие на</a:t>
            </a:r>
            <a:r>
              <a:rPr lang="en-GB" sz="2200" dirty="0">
                <a:solidFill>
                  <a:srgbClr val="4A6669"/>
                </a:solidFill>
                <a:latin typeface="Roboto Condensed" panose="02000000000000000000" pitchFamily="2" charset="0"/>
              </a:rPr>
              <a:t/>
            </a:r>
            <a:br>
              <a:rPr lang="en-GB" sz="2200" dirty="0">
                <a:solidFill>
                  <a:srgbClr val="4A6669"/>
                </a:solidFill>
                <a:latin typeface="Roboto Condensed" panose="02000000000000000000" pitchFamily="2" charset="0"/>
              </a:rPr>
            </a:br>
            <a:r>
              <a:rPr lang="bg-BG" sz="2200" b="1" dirty="0">
                <a:solidFill>
                  <a:srgbClr val="4A6669"/>
                </a:solidFill>
                <a:latin typeface="Roboto Condensed" panose="02000000000000000000" pitchFamily="2" charset="0"/>
              </a:rPr>
              <a:t>лидери</a:t>
            </a:r>
            <a:endParaRPr lang="en-GB" sz="2200" b="1"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endParaRPr lang="en-GB" sz="1050"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1100" dirty="0">
                <a:solidFill>
                  <a:srgbClr val="4A6669"/>
                </a:solidFill>
                <a:latin typeface="Roboto Condensed" panose="02000000000000000000" pitchFamily="2" charset="0"/>
              </a:rPr>
              <a:t>Ползвате и препоръчвате </a:t>
            </a:r>
            <a:br>
              <a:rPr lang="bg-BG" sz="1100" dirty="0">
                <a:solidFill>
                  <a:srgbClr val="4A6669"/>
                </a:solidFill>
                <a:latin typeface="Roboto Condensed" panose="02000000000000000000" pitchFamily="2" charset="0"/>
              </a:rPr>
            </a:br>
            <a:r>
              <a:rPr lang="bg-BG" sz="1100" dirty="0">
                <a:solidFill>
                  <a:srgbClr val="4A6669"/>
                </a:solidFill>
                <a:latin typeface="Roboto Condensed" panose="02000000000000000000" pitchFamily="2" charset="0"/>
              </a:rPr>
              <a:t>продуктите</a:t>
            </a:r>
            <a:endParaRPr lang="en-GB" dirty="0">
              <a:solidFill>
                <a:srgbClr val="4A6669"/>
              </a:solidFill>
              <a:latin typeface="Roboto Condensed" panose="02000000000000000000" pitchFamily="2" charset="0"/>
            </a:endParaRPr>
          </a:p>
        </p:txBody>
      </p:sp>
      <p:sp>
        <p:nvSpPr>
          <p:cNvPr id="34" name="Rectangle 33"/>
          <p:cNvSpPr>
            <a:spLocks noChangeArrowheads="1"/>
          </p:cNvSpPr>
          <p:nvPr/>
        </p:nvSpPr>
        <p:spPr bwMode="auto">
          <a:xfrm>
            <a:off x="1208088" y="2740025"/>
            <a:ext cx="1697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Развитие</a:t>
            </a:r>
            <a:r>
              <a:rPr lang="bg-BG" altLang="en-US" sz="2000" b="1">
                <a:solidFill>
                  <a:srgbClr val="3F7F34"/>
                </a:solidFill>
                <a:latin typeface="Roboto Condensed" panose="02000000000000000000" pitchFamily="2" charset="0"/>
              </a:rPr>
              <a:t/>
            </a:r>
            <a:br>
              <a:rPr lang="bg-BG"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на </a:t>
            </a:r>
            <a:r>
              <a:rPr lang="bg-BG" altLang="en-US" sz="2000" b="1">
                <a:solidFill>
                  <a:srgbClr val="3F7F34"/>
                </a:solidFill>
                <a:latin typeface="Roboto Condensed" panose="02000000000000000000" pitchFamily="2" charset="0"/>
              </a:rPr>
              <a:t>бизнеса</a:t>
            </a:r>
            <a:endParaRPr lang="en-GB" altLang="en-US" sz="2000">
              <a:solidFill>
                <a:srgbClr val="3F7F34"/>
              </a:solidFill>
              <a:latin typeface="Roboto Condensed" panose="02000000000000000000" pitchFamily="2" charset="0"/>
            </a:endParaRPr>
          </a:p>
        </p:txBody>
      </p:sp>
      <p:sp>
        <p:nvSpPr>
          <p:cNvPr id="44" name="Rectangle 43"/>
          <p:cNvSpPr>
            <a:spLocks noChangeArrowheads="1"/>
          </p:cNvSpPr>
          <p:nvPr/>
        </p:nvSpPr>
        <p:spPr bwMode="auto">
          <a:xfrm>
            <a:off x="1389063" y="2713038"/>
            <a:ext cx="171926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Президентски</a:t>
            </a:r>
            <a:r>
              <a:rPr lang="en-GB" altLang="en-US" sz="2000">
                <a:solidFill>
                  <a:srgbClr val="3F7F34"/>
                </a:solidFill>
                <a:latin typeface="Roboto Condensed" panose="02000000000000000000" pitchFamily="2" charset="0"/>
              </a:rPr>
              <a:t/>
            </a:r>
            <a:br>
              <a:rPr lang="en-GB" altLang="en-US" sz="2000">
                <a:solidFill>
                  <a:srgbClr val="3F7F34"/>
                </a:solidFill>
                <a:latin typeface="Roboto Condensed" panose="02000000000000000000" pitchFamily="2" charset="0"/>
              </a:rPr>
            </a:br>
            <a:r>
              <a:rPr lang="bg-BG" altLang="en-US" sz="2000" b="1">
                <a:solidFill>
                  <a:srgbClr val="3F7F34"/>
                </a:solidFill>
                <a:latin typeface="Roboto Condensed" panose="02000000000000000000" pitchFamily="2" charset="0"/>
              </a:rPr>
              <a:t>бонус</a:t>
            </a:r>
            <a:endParaRPr lang="en-GB" altLang="en-US" sz="2000" b="1">
              <a:solidFill>
                <a:srgbClr val="3F7F34"/>
              </a:solidFill>
              <a:latin typeface="Roboto Condensed" panose="02000000000000000000" pitchFamily="2" charset="0"/>
            </a:endParaRPr>
          </a:p>
          <a:p>
            <a:pPr eaLnBrk="1" hangingPunct="1">
              <a:lnSpc>
                <a:spcPct val="85000"/>
              </a:lnSpc>
              <a:spcBef>
                <a:spcPct val="0"/>
              </a:spcBef>
              <a:buFontTx/>
              <a:buNone/>
            </a:pPr>
            <a:endParaRPr lang="en-GB" altLang="en-US" sz="2000" b="1">
              <a:solidFill>
                <a:srgbClr val="3F7F34"/>
              </a:solidFill>
              <a:latin typeface="Roboto Condensed" panose="02000000000000000000" pitchFamily="2" charset="0"/>
            </a:endParaRPr>
          </a:p>
        </p:txBody>
      </p:sp>
      <p:grpSp>
        <p:nvGrpSpPr>
          <p:cNvPr id="21" name="Group 20"/>
          <p:cNvGrpSpPr>
            <a:grpSpLocks/>
          </p:cNvGrpSpPr>
          <p:nvPr/>
        </p:nvGrpSpPr>
        <p:grpSpPr bwMode="auto">
          <a:xfrm>
            <a:off x="-1955800" y="1057275"/>
            <a:ext cx="3894138" cy="3897313"/>
            <a:chOff x="5187157" y="202406"/>
            <a:chExt cx="5408613" cy="5411788"/>
          </a:xfrm>
        </p:grpSpPr>
        <p:sp>
          <p:nvSpPr>
            <p:cNvPr id="61459"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0"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61"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2"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63"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4"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65"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6"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7"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68"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69"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70"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71"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1472"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61450" name="Freeform 6"/>
          <p:cNvSpPr>
            <a:spLocks/>
          </p:cNvSpPr>
          <p:nvPr/>
        </p:nvSpPr>
        <p:spPr bwMode="auto">
          <a:xfrm>
            <a:off x="-347663" y="2374900"/>
            <a:ext cx="758826" cy="1236663"/>
          </a:xfrm>
          <a:custGeom>
            <a:avLst/>
            <a:gdLst>
              <a:gd name="T0" fmla="*/ 916469616 w 221004"/>
              <a:gd name="T1" fmla="*/ 645271550 h 360825"/>
              <a:gd name="T2" fmla="*/ 649359427 w 221004"/>
              <a:gd name="T3" fmla="*/ 883134655 h 360825"/>
              <a:gd name="T4" fmla="*/ 643628217 w 221004"/>
              <a:gd name="T5" fmla="*/ 882972930 h 360825"/>
              <a:gd name="T6" fmla="*/ 343239149 w 221004"/>
              <a:gd name="T7" fmla="*/ 611440450 h 360825"/>
              <a:gd name="T8" fmla="*/ 176237850 w 221004"/>
              <a:gd name="T9" fmla="*/ 0 h 360825"/>
              <a:gd name="T10" fmla="*/ 0 w 221004"/>
              <a:gd name="T11" fmla="*/ 224183777 h 360825"/>
              <a:gd name="T12" fmla="*/ 309064665 w 221004"/>
              <a:gd name="T13" fmla="*/ 911680137 h 360825"/>
              <a:gd name="T14" fmla="*/ 338248485 w 221004"/>
              <a:gd name="T15" fmla="*/ 1516357007 h 360825"/>
              <a:gd name="T16" fmla="*/ 309064665 w 221004"/>
              <a:gd name="T17" fmla="*/ 2005480959 h 360825"/>
              <a:gd name="T18" fmla="*/ 465525481 w 221004"/>
              <a:gd name="T19" fmla="*/ 2005480959 h 360825"/>
              <a:gd name="T20" fmla="*/ 469031942 w 221004"/>
              <a:gd name="T21" fmla="*/ 1664117018 h 360825"/>
              <a:gd name="T22" fmla="*/ 556426030 w 221004"/>
              <a:gd name="T23" fmla="*/ 1354540322 h 360825"/>
              <a:gd name="T24" fmla="*/ 590946491 w 221004"/>
              <a:gd name="T25" fmla="*/ 1354540322 h 360825"/>
              <a:gd name="T26" fmla="*/ 607398842 w 221004"/>
              <a:gd name="T27" fmla="*/ 1671230930 h 360825"/>
              <a:gd name="T28" fmla="*/ 658209279 w 221004"/>
              <a:gd name="T29" fmla="*/ 2005480959 h 360825"/>
              <a:gd name="T30" fmla="*/ 810976990 w 221004"/>
              <a:gd name="T31" fmla="*/ 2005480959 h 360825"/>
              <a:gd name="T32" fmla="*/ 778254076 w 221004"/>
              <a:gd name="T33" fmla="*/ 1739617285 h 360825"/>
              <a:gd name="T34" fmla="*/ 810976990 w 221004"/>
              <a:gd name="T35" fmla="*/ 1343745804 h 360825"/>
              <a:gd name="T36" fmla="*/ 963762618 w 221004"/>
              <a:gd name="T37" fmla="*/ 868521917 h 360825"/>
              <a:gd name="T38" fmla="*/ 1241767600 w 221004"/>
              <a:gd name="T39" fmla="*/ 343753068 h 360825"/>
              <a:gd name="T40" fmla="*/ 1038031996 w 221004"/>
              <a:gd name="T41" fmla="*/ 162199715 h 360825"/>
              <a:gd name="T42" fmla="*/ 916469616 w 221004"/>
              <a:gd name="T43" fmla="*/ 645271550 h 360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1451" name="Freeform 5"/>
          <p:cNvSpPr>
            <a:spLocks/>
          </p:cNvSpPr>
          <p:nvPr/>
        </p:nvSpPr>
        <p:spPr bwMode="auto">
          <a:xfrm>
            <a:off x="-28575" y="2674938"/>
            <a:ext cx="187325" cy="187325"/>
          </a:xfrm>
          <a:custGeom>
            <a:avLst/>
            <a:gdLst>
              <a:gd name="T0" fmla="*/ 155665025 w 54381"/>
              <a:gd name="T1" fmla="*/ 0 h 54380"/>
              <a:gd name="T2" fmla="*/ 0 w 54381"/>
              <a:gd name="T3" fmla="*/ 155749115 h 54380"/>
              <a:gd name="T4" fmla="*/ 155665025 w 54381"/>
              <a:gd name="T5" fmla="*/ 311347485 h 54380"/>
              <a:gd name="T6" fmla="*/ 311313013 w 54381"/>
              <a:gd name="T7" fmla="*/ 155749115 h 54380"/>
              <a:gd name="T8" fmla="*/ 155665025 w 54381"/>
              <a:gd name="T9" fmla="*/ 0 h 5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pic>
        <p:nvPicPr>
          <p:cNvPr id="50" name="Picture 49"/>
          <p:cNvPicPr>
            <a:picLocks noChangeAspect="1"/>
          </p:cNvPicPr>
          <p:nvPr/>
        </p:nvPicPr>
        <p:blipFill>
          <a:blip r:embed="rId5">
            <a:extLst>
              <a:ext uri="{28A0092B-C50C-407E-A947-70E740481C1C}">
                <a14:useLocalDpi xmlns:a14="http://schemas.microsoft.com/office/drawing/2010/main" val="0"/>
              </a:ext>
            </a:extLst>
          </a:blip>
          <a:srcRect l="13643" t="16666" r="18690" b="18854"/>
          <a:stretch>
            <a:fillRect/>
          </a:stretch>
        </p:blipFill>
        <p:spPr bwMode="auto">
          <a:xfrm>
            <a:off x="7207250" y="2601913"/>
            <a:ext cx="21685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rcRect l="7916" t="9868" r="14307" b="11978"/>
          <a:stretch>
            <a:fillRect/>
          </a:stretch>
        </p:blipFill>
        <p:spPr bwMode="auto">
          <a:xfrm>
            <a:off x="7991475" y="498475"/>
            <a:ext cx="2876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rcRect l="19141" t="18388" r="15625" b="24368"/>
          <a:stretch>
            <a:fillRect/>
          </a:stretch>
        </p:blipFill>
        <p:spPr bwMode="auto">
          <a:xfrm>
            <a:off x="5926138" y="1066800"/>
            <a:ext cx="27336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a:grpSpLocks/>
          </p:cNvGrpSpPr>
          <p:nvPr/>
        </p:nvGrpSpPr>
        <p:grpSpPr bwMode="auto">
          <a:xfrm>
            <a:off x="8961438" y="2312988"/>
            <a:ext cx="3000375" cy="3613150"/>
            <a:chOff x="6229384" y="1987441"/>
            <a:chExt cx="3000356" cy="3613091"/>
          </a:xfrm>
        </p:grpSpPr>
        <p:pic>
          <p:nvPicPr>
            <p:cNvPr id="46" name="Picture 45"/>
            <p:cNvPicPr>
              <a:picLocks noChangeAspect="1"/>
            </p:cNvPicPr>
            <p:nvPr/>
          </p:nvPicPr>
          <p:blipFill>
            <a:blip r:embed="rId4"/>
            <a:stretch>
              <a:fillRect/>
            </a:stretch>
          </p:blipFill>
          <p:spPr>
            <a:xfrm>
              <a:off x="6229384" y="1987441"/>
              <a:ext cx="3000356" cy="3613091"/>
            </a:xfrm>
            <a:prstGeom prst="rect">
              <a:avLst/>
            </a:prstGeom>
            <a:effectLst>
              <a:outerShdw blurRad="50800" dist="38100" dir="2700000" algn="tl" rotWithShape="0">
                <a:prstClr val="black">
                  <a:alpha val="40000"/>
                </a:prstClr>
              </a:outerShdw>
            </a:effectLst>
          </p:spPr>
        </p:pic>
        <p:sp>
          <p:nvSpPr>
            <p:cNvPr id="61458" name="Rectangle 46"/>
            <p:cNvSpPr>
              <a:spLocks noChangeArrowheads="1"/>
            </p:cNvSpPr>
            <p:nvPr/>
          </p:nvSpPr>
          <p:spPr bwMode="auto">
            <a:xfrm>
              <a:off x="6229384" y="2959912"/>
              <a:ext cx="3000356" cy="167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bg-BG" altLang="en-US" b="1">
                  <a:solidFill>
                    <a:srgbClr val="FFFFFF"/>
                  </a:solidFill>
                  <a:latin typeface="Roboto Condensed" panose="02000000000000000000" pitchFamily="2" charset="0"/>
                </a:rPr>
                <a:t>Годишен глобален</a:t>
              </a:r>
              <a:br>
                <a:rPr lang="bg-BG" altLang="en-US" b="1">
                  <a:solidFill>
                    <a:srgbClr val="FFFFFF"/>
                  </a:solidFill>
                  <a:latin typeface="Roboto Condensed" panose="02000000000000000000" pitchFamily="2" charset="0"/>
                </a:rPr>
              </a:br>
              <a:r>
                <a:rPr lang="bg-BG" altLang="en-US" b="1">
                  <a:solidFill>
                    <a:srgbClr val="FFFFFF"/>
                  </a:solidFill>
                  <a:latin typeface="Roboto Condensed" panose="02000000000000000000" pitchFamily="2" charset="0"/>
                </a:rPr>
                <a:t>бонус за постижения</a:t>
              </a:r>
              <a:endParaRPr lang="en-GB" altLang="en-US" b="1">
                <a:solidFill>
                  <a:srgbClr val="FFFFFF"/>
                </a:solidFill>
                <a:latin typeface="Roboto Condensed" panose="02000000000000000000" pitchFamily="2" charset="0"/>
              </a:endParaRPr>
            </a:p>
          </p:txBody>
        </p:sp>
      </p:grpSp>
      <p:sp>
        <p:nvSpPr>
          <p:cNvPr id="48" name="Hexagon 47"/>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bg-BG" sz="1600"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Развитие на </a:t>
            </a:r>
          </a:p>
          <a:p>
            <a:pPr algn="ctr" eaLnBrk="1" fontAlgn="auto" hangingPunct="1">
              <a:lnSpc>
                <a:spcPct val="80000"/>
              </a:lnSpc>
              <a:spcBef>
                <a:spcPts val="0"/>
              </a:spcBef>
              <a:spcAft>
                <a:spcPts val="0"/>
              </a:spcAft>
              <a:defRPr/>
            </a:pPr>
            <a:r>
              <a:rPr lang="bg-BG" sz="2200" b="1" dirty="0" err="1">
                <a:solidFill>
                  <a:srgbClr val="4A6669"/>
                </a:solidFill>
                <a:latin typeface="Roboto Condensed" panose="02000000000000000000" pitchFamily="2" charset="0"/>
              </a:rPr>
              <a:t>квалификанти</a:t>
            </a:r>
            <a:r>
              <a:rPr lang="bg-BG" sz="2200" b="1" dirty="0">
                <a:solidFill>
                  <a:srgbClr val="4A6669"/>
                </a:solidFill>
                <a:latin typeface="Roboto Condensed" panose="02000000000000000000" pitchFamily="2" charset="0"/>
              </a:rPr>
              <a:t> </a:t>
            </a:r>
            <a:r>
              <a:rPr lang="bg-BG" sz="2200" dirty="0">
                <a:solidFill>
                  <a:srgbClr val="4A6669"/>
                </a:solidFill>
                <a:latin typeface="Roboto Condensed" panose="02000000000000000000" pitchFamily="2" charset="0"/>
              </a:rPr>
              <a:t>за</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Президентски</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бонус</a:t>
            </a:r>
            <a:endParaRPr lang="en-GB" sz="2200" b="1" dirty="0">
              <a:solidFill>
                <a:srgbClr val="4A6669"/>
              </a:solidFill>
              <a:latin typeface="Roboto Condensed"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3600000">
                                      <p:cBhvr>
                                        <p:cTn id="6" dur="750" fill="hold"/>
                                        <p:tgtEl>
                                          <p:spTgt spid="21"/>
                                        </p:tgtEl>
                                        <p:attrNameLst>
                                          <p:attrName>r</p:attrName>
                                        </p:attrNameLst>
                                      </p:cBhvr>
                                    </p:animRot>
                                  </p:childTnLst>
                                </p:cTn>
                              </p:par>
                              <p:par>
                                <p:cTn id="7" presetID="2" presetClass="exit" presetSubtype="8" fill="hold" grpId="0" nodeType="withEffect">
                                  <p:stCondLst>
                                    <p:cond delay="0"/>
                                  </p:stCondLst>
                                  <p:childTnLst>
                                    <p:anim calcmode="lin" valueType="num">
                                      <p:cBhvr additive="base">
                                        <p:cTn id="8" dur="500"/>
                                        <p:tgtEl>
                                          <p:spTgt spid="34"/>
                                        </p:tgtEl>
                                        <p:attrNameLst>
                                          <p:attrName>ppt_x</p:attrName>
                                        </p:attrNameLst>
                                      </p:cBhvr>
                                      <p:tavLst>
                                        <p:tav tm="0">
                                          <p:val>
                                            <p:strVal val="ppt_x"/>
                                          </p:val>
                                        </p:tav>
                                        <p:tav tm="100000">
                                          <p:val>
                                            <p:strVal val="0-ppt_w/2"/>
                                          </p:val>
                                        </p:tav>
                                      </p:tavLst>
                                    </p:anim>
                                    <p:anim calcmode="lin" valueType="num">
                                      <p:cBhvr additive="base">
                                        <p:cTn id="9" dur="500"/>
                                        <p:tgtEl>
                                          <p:spTgt spid="34"/>
                                        </p:tgtEl>
                                        <p:attrNameLst>
                                          <p:attrName>ppt_y</p:attrName>
                                        </p:attrNameLst>
                                      </p:cBhvr>
                                      <p:tavLst>
                                        <p:tav tm="0">
                                          <p:val>
                                            <p:strVal val="ppt_y"/>
                                          </p:val>
                                        </p:tav>
                                        <p:tav tm="100000">
                                          <p:val>
                                            <p:strVal val="ppt_y"/>
                                          </p:val>
                                        </p:tav>
                                      </p:tavLst>
                                    </p:anim>
                                    <p:set>
                                      <p:cBhvr>
                                        <p:cTn id="10" dur="1" fill="hold">
                                          <p:stCondLst>
                                            <p:cond delay="499"/>
                                          </p:stCondLst>
                                        </p:cTn>
                                        <p:tgtEl>
                                          <p:spTgt spid="34"/>
                                        </p:tgtEl>
                                        <p:attrNameLst>
                                          <p:attrName>style.visibility</p:attrName>
                                        </p:attrNameLst>
                                      </p:cBhvr>
                                      <p:to>
                                        <p:strVal val="hidden"/>
                                      </p:to>
                                    </p:set>
                                  </p:childTnLst>
                                </p:cTn>
                              </p:par>
                              <p:par>
                                <p:cTn id="11" presetID="2" presetClass="exit" presetSubtype="8" fill="hold" grpId="0" nodeType="withEffect">
                                  <p:stCondLst>
                                    <p:cond delay="0"/>
                                  </p:stCondLst>
                                  <p:childTnLst>
                                    <p:anim calcmode="lin" valueType="num">
                                      <p:cBhvr additive="base">
                                        <p:cTn id="12" dur="500"/>
                                        <p:tgtEl>
                                          <p:spTgt spid="43"/>
                                        </p:tgtEl>
                                        <p:attrNameLst>
                                          <p:attrName>ppt_x</p:attrName>
                                        </p:attrNameLst>
                                      </p:cBhvr>
                                      <p:tavLst>
                                        <p:tav tm="0">
                                          <p:val>
                                            <p:strVal val="ppt_x"/>
                                          </p:val>
                                        </p:tav>
                                        <p:tav tm="100000">
                                          <p:val>
                                            <p:strVal val="0-ppt_w/2"/>
                                          </p:val>
                                        </p:tav>
                                      </p:tavLst>
                                    </p:anim>
                                    <p:anim calcmode="lin" valueType="num">
                                      <p:cBhvr additive="base">
                                        <p:cTn id="13" dur="500"/>
                                        <p:tgtEl>
                                          <p:spTgt spid="43"/>
                                        </p:tgtEl>
                                        <p:attrNameLst>
                                          <p:attrName>ppt_y</p:attrName>
                                        </p:attrNameLst>
                                      </p:cBhvr>
                                      <p:tavLst>
                                        <p:tav tm="0">
                                          <p:val>
                                            <p:strVal val="ppt_y"/>
                                          </p:val>
                                        </p:tav>
                                        <p:tav tm="100000">
                                          <p:val>
                                            <p:strVal val="ppt_y"/>
                                          </p:val>
                                        </p:tav>
                                      </p:tavLst>
                                    </p:anim>
                                    <p:set>
                                      <p:cBhvr>
                                        <p:cTn id="14" dur="1" fill="hold">
                                          <p:stCondLst>
                                            <p:cond delay="499"/>
                                          </p:stCondLst>
                                        </p:cTn>
                                        <p:tgtEl>
                                          <p:spTgt spid="43"/>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
                                        <p:tgtEl>
                                          <p:spTgt spid="35"/>
                                        </p:tgtEl>
                                        <p:attrNameLst>
                                          <p:attrName>ppt_x</p:attrName>
                                        </p:attrNameLst>
                                      </p:cBhvr>
                                      <p:tavLst>
                                        <p:tav tm="0">
                                          <p:val>
                                            <p:strVal val="ppt_x"/>
                                          </p:val>
                                        </p:tav>
                                        <p:tav tm="100000">
                                          <p:val>
                                            <p:strVal val="0-ppt_w/2"/>
                                          </p:val>
                                        </p:tav>
                                      </p:tavLst>
                                    </p:anim>
                                    <p:anim calcmode="lin" valueType="num">
                                      <p:cBhvr additive="base">
                                        <p:cTn id="17" dur="500"/>
                                        <p:tgtEl>
                                          <p:spTgt spid="35"/>
                                        </p:tgtEl>
                                        <p:attrNameLst>
                                          <p:attrName>ppt_y</p:attrName>
                                        </p:attrNameLst>
                                      </p:cBhvr>
                                      <p:tavLst>
                                        <p:tav tm="0">
                                          <p:val>
                                            <p:strVal val="ppt_y"/>
                                          </p:val>
                                        </p:tav>
                                        <p:tav tm="100000">
                                          <p:val>
                                            <p:strVal val="ppt_y"/>
                                          </p:val>
                                        </p:tav>
                                      </p:tavLst>
                                    </p:anim>
                                    <p:set>
                                      <p:cBhvr>
                                        <p:cTn id="18" dur="1" fill="hold">
                                          <p:stCondLst>
                                            <p:cond delay="499"/>
                                          </p:stCondLst>
                                        </p:cTn>
                                        <p:tgtEl>
                                          <p:spTgt spid="35"/>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36"/>
                                        </p:tgtEl>
                                        <p:attrNameLst>
                                          <p:attrName>ppt_x</p:attrName>
                                        </p:attrNameLst>
                                      </p:cBhvr>
                                      <p:tavLst>
                                        <p:tav tm="0">
                                          <p:val>
                                            <p:strVal val="ppt_x"/>
                                          </p:val>
                                        </p:tav>
                                        <p:tav tm="100000">
                                          <p:val>
                                            <p:strVal val="0-ppt_w/2"/>
                                          </p:val>
                                        </p:tav>
                                      </p:tavLst>
                                    </p:anim>
                                    <p:anim calcmode="lin" valueType="num">
                                      <p:cBhvr additive="base">
                                        <p:cTn id="21" dur="500"/>
                                        <p:tgtEl>
                                          <p:spTgt spid="36"/>
                                        </p:tgtEl>
                                        <p:attrNameLst>
                                          <p:attrName>ppt_y</p:attrName>
                                        </p:attrNameLst>
                                      </p:cBhvr>
                                      <p:tavLst>
                                        <p:tav tm="0">
                                          <p:val>
                                            <p:strVal val="ppt_y"/>
                                          </p:val>
                                        </p:tav>
                                        <p:tav tm="100000">
                                          <p:val>
                                            <p:strVal val="ppt_y"/>
                                          </p:val>
                                        </p:tav>
                                      </p:tavLst>
                                    </p:anim>
                                    <p:set>
                                      <p:cBhvr>
                                        <p:cTn id="22" dur="1" fill="hold">
                                          <p:stCondLst>
                                            <p:cond delay="499"/>
                                          </p:stCondLst>
                                        </p:cTn>
                                        <p:tgtEl>
                                          <p:spTgt spid="36"/>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1+#ppt_w/2"/>
                                          </p:val>
                                        </p:tav>
                                        <p:tav tm="100000">
                                          <p:val>
                                            <p:strVal val="#ppt_x"/>
                                          </p:val>
                                        </p:tav>
                                      </p:tavLst>
                                    </p:anim>
                                    <p:anim calcmode="lin" valueType="num">
                                      <p:cBhvr additive="base">
                                        <p:cTn id="26" dur="750" fill="hold"/>
                                        <p:tgtEl>
                                          <p:spTgt spid="4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750" fill="hold"/>
                                        <p:tgtEl>
                                          <p:spTgt spid="48"/>
                                        </p:tgtEl>
                                        <p:attrNameLst>
                                          <p:attrName>ppt_x</p:attrName>
                                        </p:attrNameLst>
                                      </p:cBhvr>
                                      <p:tavLst>
                                        <p:tav tm="0">
                                          <p:val>
                                            <p:strVal val="1+#ppt_w/2"/>
                                          </p:val>
                                        </p:tav>
                                        <p:tav tm="100000">
                                          <p:val>
                                            <p:strVal val="#ppt_x"/>
                                          </p:val>
                                        </p:tav>
                                      </p:tavLst>
                                    </p:anim>
                                    <p:anim calcmode="lin" valueType="num">
                                      <p:cBhvr additive="base">
                                        <p:cTn id="30" dur="750" fill="hold"/>
                                        <p:tgtEl>
                                          <p:spTgt spid="4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750" fill="hold"/>
                                        <p:tgtEl>
                                          <p:spTgt spid="45"/>
                                        </p:tgtEl>
                                        <p:attrNameLst>
                                          <p:attrName>ppt_x</p:attrName>
                                        </p:attrNameLst>
                                      </p:cBhvr>
                                      <p:tavLst>
                                        <p:tav tm="0">
                                          <p:val>
                                            <p:strVal val="1+#ppt_w/2"/>
                                          </p:val>
                                        </p:tav>
                                        <p:tav tm="100000">
                                          <p:val>
                                            <p:strVal val="#ppt_x"/>
                                          </p:val>
                                        </p:tav>
                                      </p:tavLst>
                                    </p:anim>
                                    <p:anim calcmode="lin" valueType="num">
                                      <p:cBhvr additive="base">
                                        <p:cTn id="34" dur="750" fill="hold"/>
                                        <p:tgtEl>
                                          <p:spTgt spid="4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750" fill="hold"/>
                                        <p:tgtEl>
                                          <p:spTgt spid="50"/>
                                        </p:tgtEl>
                                        <p:attrNameLst>
                                          <p:attrName>ppt_x</p:attrName>
                                        </p:attrNameLst>
                                      </p:cBhvr>
                                      <p:tavLst>
                                        <p:tav tm="0">
                                          <p:val>
                                            <p:strVal val="1+#ppt_w/2"/>
                                          </p:val>
                                        </p:tav>
                                        <p:tav tm="100000">
                                          <p:val>
                                            <p:strVal val="#ppt_x"/>
                                          </p:val>
                                        </p:tav>
                                      </p:tavLst>
                                    </p:anim>
                                    <p:anim calcmode="lin" valueType="num">
                                      <p:cBhvr additive="base">
                                        <p:cTn id="38" dur="750" fill="hold"/>
                                        <p:tgtEl>
                                          <p:spTgt spid="50"/>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750" fill="hold"/>
                                        <p:tgtEl>
                                          <p:spTgt spid="51"/>
                                        </p:tgtEl>
                                        <p:attrNameLst>
                                          <p:attrName>ppt_x</p:attrName>
                                        </p:attrNameLst>
                                      </p:cBhvr>
                                      <p:tavLst>
                                        <p:tav tm="0">
                                          <p:val>
                                            <p:strVal val="1+#ppt_w/2"/>
                                          </p:val>
                                        </p:tav>
                                        <p:tav tm="100000">
                                          <p:val>
                                            <p:strVal val="#ppt_x"/>
                                          </p:val>
                                        </p:tav>
                                      </p:tavLst>
                                    </p:anim>
                                    <p:anim calcmode="lin" valueType="num">
                                      <p:cBhvr additive="base">
                                        <p:cTn id="42" dur="750" fill="hold"/>
                                        <p:tgtEl>
                                          <p:spTgt spid="51"/>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750" fill="hold"/>
                                        <p:tgtEl>
                                          <p:spTgt spid="49"/>
                                        </p:tgtEl>
                                        <p:attrNameLst>
                                          <p:attrName>ppt_x</p:attrName>
                                        </p:attrNameLst>
                                      </p:cBhvr>
                                      <p:tavLst>
                                        <p:tav tm="0">
                                          <p:val>
                                            <p:strVal val="1+#ppt_w/2"/>
                                          </p:val>
                                        </p:tav>
                                        <p:tav tm="100000">
                                          <p:val>
                                            <p:strVal val="#ppt_x"/>
                                          </p:val>
                                        </p:tav>
                                      </p:tavLst>
                                    </p:anim>
                                    <p:anim calcmode="lin" valueType="num">
                                      <p:cBhvr additive="base">
                                        <p:cTn id="46" dur="7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4" grpId="0"/>
      <p:bldP spid="44" grpId="0"/>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rcRect l="13643" t="16666" r="18690" b="18854"/>
          <a:stretch>
            <a:fillRect/>
          </a:stretch>
        </p:blipFill>
        <p:spPr bwMode="auto">
          <a:xfrm>
            <a:off x="7207250" y="2601913"/>
            <a:ext cx="21685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rcRect l="7916" t="9868" r="14307" b="11978"/>
          <a:stretch>
            <a:fillRect/>
          </a:stretch>
        </p:blipFill>
        <p:spPr bwMode="auto">
          <a:xfrm>
            <a:off x="7991475" y="498475"/>
            <a:ext cx="2876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rcRect l="19141" t="18388" r="15625" b="24368"/>
          <a:stretch>
            <a:fillRect/>
          </a:stretch>
        </p:blipFill>
        <p:spPr bwMode="auto">
          <a:xfrm>
            <a:off x="5926138" y="1066800"/>
            <a:ext cx="27336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30713" y="1066800"/>
            <a:ext cx="6230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16"/>
          <p:cNvSpPr>
            <a:spLocks noChangeArrowheads="1"/>
          </p:cNvSpPr>
          <p:nvPr/>
        </p:nvSpPr>
        <p:spPr bwMode="auto">
          <a:xfrm>
            <a:off x="36513" y="4243388"/>
            <a:ext cx="68199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800" b="1">
                <a:solidFill>
                  <a:srgbClr val="F2E7C6"/>
                </a:solidFill>
                <a:latin typeface="Roboto Condensed" panose="02000000000000000000" pitchFamily="2" charset="0"/>
              </a:rPr>
              <a:t>възможност</a:t>
            </a:r>
            <a:endParaRPr lang="en-GB" altLang="en-US" sz="8800">
              <a:solidFill>
                <a:srgbClr val="F2E7C6"/>
              </a:solidFill>
              <a:latin typeface="Roboto Condensed" panose="02000000000000000000" pitchFamily="2" charset="0"/>
            </a:endParaRPr>
          </a:p>
        </p:txBody>
      </p:sp>
      <p:sp>
        <p:nvSpPr>
          <p:cNvPr id="44" name="Rectangle 43"/>
          <p:cNvSpPr>
            <a:spLocks noChangeArrowheads="1"/>
          </p:cNvSpPr>
          <p:nvPr/>
        </p:nvSpPr>
        <p:spPr bwMode="auto">
          <a:xfrm>
            <a:off x="1389063" y="2713038"/>
            <a:ext cx="17541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Президентски </a:t>
            </a:r>
            <a:r>
              <a:rPr lang="bg-BG" altLang="en-US" sz="2000" b="1">
                <a:solidFill>
                  <a:srgbClr val="3F7F34"/>
                </a:solidFill>
                <a:latin typeface="Roboto Condensed" panose="02000000000000000000" pitchFamily="2" charset="0"/>
              </a:rPr>
              <a:t>бонус</a:t>
            </a:r>
            <a:endParaRPr lang="en-GB" altLang="en-US" sz="2000" b="1">
              <a:solidFill>
                <a:srgbClr val="3F7F34"/>
              </a:solidFill>
              <a:latin typeface="Roboto Condensed" panose="02000000000000000000" pitchFamily="2" charset="0"/>
            </a:endParaRPr>
          </a:p>
        </p:txBody>
      </p:sp>
      <p:grpSp>
        <p:nvGrpSpPr>
          <p:cNvPr id="45" name="Group 44"/>
          <p:cNvGrpSpPr>
            <a:grpSpLocks/>
          </p:cNvGrpSpPr>
          <p:nvPr/>
        </p:nvGrpSpPr>
        <p:grpSpPr bwMode="auto">
          <a:xfrm>
            <a:off x="8961438" y="2312988"/>
            <a:ext cx="3000375" cy="3613150"/>
            <a:chOff x="6229384" y="1987441"/>
            <a:chExt cx="3000356" cy="3613091"/>
          </a:xfrm>
        </p:grpSpPr>
        <p:pic>
          <p:nvPicPr>
            <p:cNvPr id="46" name="Picture 45"/>
            <p:cNvPicPr>
              <a:picLocks noChangeAspect="1"/>
            </p:cNvPicPr>
            <p:nvPr/>
          </p:nvPicPr>
          <p:blipFill>
            <a:blip r:embed="rId7"/>
            <a:stretch>
              <a:fillRect/>
            </a:stretch>
          </p:blipFill>
          <p:spPr>
            <a:xfrm>
              <a:off x="6229384" y="1987441"/>
              <a:ext cx="3000356" cy="3613091"/>
            </a:xfrm>
            <a:prstGeom prst="rect">
              <a:avLst/>
            </a:prstGeom>
            <a:effectLst>
              <a:outerShdw blurRad="50800" dist="38100" dir="2700000" algn="tl" rotWithShape="0">
                <a:prstClr val="black">
                  <a:alpha val="40000"/>
                </a:prstClr>
              </a:outerShdw>
            </a:effectLst>
          </p:spPr>
        </p:pic>
        <p:sp>
          <p:nvSpPr>
            <p:cNvPr id="63522" name="Rectangle 46"/>
            <p:cNvSpPr>
              <a:spLocks noChangeArrowheads="1"/>
            </p:cNvSpPr>
            <p:nvPr/>
          </p:nvSpPr>
          <p:spPr bwMode="auto">
            <a:xfrm>
              <a:off x="6229384" y="2959912"/>
              <a:ext cx="3000356"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bg-BG" altLang="en-US" b="1">
                  <a:solidFill>
                    <a:srgbClr val="FFFFFF"/>
                  </a:solidFill>
                  <a:latin typeface="Roboto Condensed" panose="02000000000000000000" pitchFamily="2" charset="0"/>
                </a:rPr>
                <a:t>Годишен глобален</a:t>
              </a:r>
              <a:br>
                <a:rPr lang="bg-BG" altLang="en-US" b="1">
                  <a:solidFill>
                    <a:srgbClr val="FFFFFF"/>
                  </a:solidFill>
                  <a:latin typeface="Roboto Condensed" panose="02000000000000000000" pitchFamily="2" charset="0"/>
                </a:rPr>
              </a:br>
              <a:r>
                <a:rPr lang="bg-BG" altLang="en-US" b="1">
                  <a:solidFill>
                    <a:srgbClr val="FFFFFF"/>
                  </a:solidFill>
                  <a:latin typeface="Roboto Condensed" panose="02000000000000000000" pitchFamily="2" charset="0"/>
                </a:rPr>
                <a:t>бонус за постижения</a:t>
              </a:r>
              <a:endParaRPr lang="en-GB" altLang="en-US" b="1">
                <a:solidFill>
                  <a:srgbClr val="FFFFFF"/>
                </a:solidFill>
                <a:latin typeface="Roboto Condensed" panose="02000000000000000000" pitchFamily="2" charset="0"/>
              </a:endParaRPr>
            </a:p>
          </p:txBody>
        </p:sp>
      </p:grpSp>
      <p:sp>
        <p:nvSpPr>
          <p:cNvPr id="48" name="Hexagon 47"/>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lnSpc>
                <a:spcPct val="80000"/>
              </a:lnSpc>
              <a:spcBef>
                <a:spcPts val="0"/>
              </a:spcBef>
              <a:spcAft>
                <a:spcPts val="0"/>
              </a:spcAft>
              <a:defRPr/>
            </a:pPr>
            <a:endParaRPr lang="bg-BG" sz="1600" dirty="0">
              <a:solidFill>
                <a:srgbClr val="4A6669"/>
              </a:solidFill>
              <a:latin typeface="Roboto Condensed" panose="02000000000000000000" pitchFamily="2" charset="0"/>
            </a:endParaRP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Развитие на </a:t>
            </a:r>
          </a:p>
          <a:p>
            <a:pPr algn="ctr" eaLnBrk="1" fontAlgn="auto" hangingPunct="1">
              <a:lnSpc>
                <a:spcPct val="80000"/>
              </a:lnSpc>
              <a:spcBef>
                <a:spcPts val="0"/>
              </a:spcBef>
              <a:spcAft>
                <a:spcPts val="0"/>
              </a:spcAft>
              <a:defRPr/>
            </a:pPr>
            <a:r>
              <a:rPr lang="bg-BG" sz="2200" b="1" dirty="0" err="1">
                <a:solidFill>
                  <a:srgbClr val="4A6669"/>
                </a:solidFill>
                <a:latin typeface="Roboto Condensed" panose="02000000000000000000" pitchFamily="2" charset="0"/>
              </a:rPr>
              <a:t>квалификанти</a:t>
            </a:r>
            <a:r>
              <a:rPr lang="bg-BG" sz="2200" b="1" dirty="0">
                <a:solidFill>
                  <a:srgbClr val="4A6669"/>
                </a:solidFill>
                <a:latin typeface="Roboto Condensed" panose="02000000000000000000" pitchFamily="2" charset="0"/>
              </a:rPr>
              <a:t> </a:t>
            </a:r>
            <a:r>
              <a:rPr lang="bg-BG" sz="2200" dirty="0">
                <a:solidFill>
                  <a:srgbClr val="4A6669"/>
                </a:solidFill>
                <a:latin typeface="Roboto Condensed" panose="02000000000000000000" pitchFamily="2" charset="0"/>
              </a:rPr>
              <a:t>за</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Президентски</a:t>
            </a:r>
          </a:p>
          <a:p>
            <a:pPr algn="ctr" eaLnBrk="1" fontAlgn="auto" hangingPunct="1">
              <a:lnSpc>
                <a:spcPct val="80000"/>
              </a:lnSpc>
              <a:spcBef>
                <a:spcPts val="0"/>
              </a:spcBef>
              <a:spcAft>
                <a:spcPts val="0"/>
              </a:spcAft>
              <a:defRPr/>
            </a:pPr>
            <a:r>
              <a:rPr lang="bg-BG" sz="2200" dirty="0">
                <a:solidFill>
                  <a:srgbClr val="4A6669"/>
                </a:solidFill>
                <a:latin typeface="Roboto Condensed" panose="02000000000000000000" pitchFamily="2" charset="0"/>
              </a:rPr>
              <a:t>бонус</a:t>
            </a:r>
            <a:endParaRPr lang="en-GB" sz="2200" b="1" dirty="0">
              <a:solidFill>
                <a:srgbClr val="4A6669"/>
              </a:solidFill>
              <a:latin typeface="Roboto Condensed" panose="02000000000000000000" pitchFamily="2" charset="0"/>
            </a:endParaRPr>
          </a:p>
        </p:txBody>
      </p:sp>
      <p:grpSp>
        <p:nvGrpSpPr>
          <p:cNvPr id="42" name="Group 41"/>
          <p:cNvGrpSpPr>
            <a:grpSpLocks/>
          </p:cNvGrpSpPr>
          <p:nvPr/>
        </p:nvGrpSpPr>
        <p:grpSpPr bwMode="auto">
          <a:xfrm>
            <a:off x="8961438" y="2312988"/>
            <a:ext cx="3000375" cy="3613150"/>
            <a:chOff x="6229384" y="1987441"/>
            <a:chExt cx="3000356" cy="3613091"/>
          </a:xfrm>
        </p:grpSpPr>
        <p:pic>
          <p:nvPicPr>
            <p:cNvPr id="49" name="Picture 48"/>
            <p:cNvPicPr>
              <a:picLocks noChangeAspect="1"/>
            </p:cNvPicPr>
            <p:nvPr/>
          </p:nvPicPr>
          <p:blipFill>
            <a:blip r:embed="rId7"/>
            <a:stretch>
              <a:fillRect/>
            </a:stretch>
          </p:blipFill>
          <p:spPr>
            <a:xfrm>
              <a:off x="6229384" y="1987441"/>
              <a:ext cx="3000356" cy="3613091"/>
            </a:xfrm>
            <a:prstGeom prst="rect">
              <a:avLst/>
            </a:prstGeom>
            <a:effectLst>
              <a:outerShdw blurRad="50800" dist="38100" dir="2700000" algn="tl" rotWithShape="0">
                <a:prstClr val="black">
                  <a:alpha val="40000"/>
                </a:prstClr>
              </a:outerShdw>
            </a:effectLst>
          </p:spPr>
        </p:pic>
        <p:sp>
          <p:nvSpPr>
            <p:cNvPr id="63520" name="Rectangle 49"/>
            <p:cNvSpPr>
              <a:spLocks noChangeArrowheads="1"/>
            </p:cNvSpPr>
            <p:nvPr/>
          </p:nvSpPr>
          <p:spPr bwMode="auto">
            <a:xfrm>
              <a:off x="6229384" y="3044550"/>
              <a:ext cx="3000356" cy="156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bg-BG" altLang="en-US">
                  <a:solidFill>
                    <a:srgbClr val="FFFFFF"/>
                  </a:solidFill>
                  <a:latin typeface="Roboto Condensed" panose="02000000000000000000" pitchFamily="2" charset="0"/>
                </a:rPr>
                <a:t>Програма за</a:t>
              </a:r>
            </a:p>
            <a:p>
              <a:pPr algn="ctr" eaLnBrk="1" hangingPunct="1">
                <a:lnSpc>
                  <a:spcPct val="80000"/>
                </a:lnSpc>
                <a:spcBef>
                  <a:spcPts val="600"/>
                </a:spcBef>
                <a:buFontTx/>
                <a:buNone/>
              </a:pPr>
              <a:r>
                <a:rPr lang="bg-BG" altLang="en-US" b="1">
                  <a:solidFill>
                    <a:srgbClr val="FFFFFF"/>
                  </a:solidFill>
                  <a:latin typeface="Roboto Condensed" panose="02000000000000000000" pitchFamily="2" charset="0"/>
                </a:rPr>
                <a:t>стимулиране</a:t>
              </a:r>
              <a:endParaRPr lang="en-GB" altLang="en-US" b="1">
                <a:solidFill>
                  <a:srgbClr val="FFFFFF"/>
                </a:solidFill>
                <a:latin typeface="Roboto Condensed" panose="02000000000000000000" pitchFamily="2" charset="0"/>
              </a:endParaRPr>
            </a:p>
            <a:p>
              <a:pPr algn="ctr" eaLnBrk="1" hangingPunct="1">
                <a:lnSpc>
                  <a:spcPct val="80000"/>
                </a:lnSpc>
                <a:spcBef>
                  <a:spcPts val="600"/>
                </a:spcBef>
                <a:buFontTx/>
                <a:buNone/>
              </a:pPr>
              <a:r>
                <a:rPr lang="en-GB" altLang="en-US" sz="1100" b="1">
                  <a:solidFill>
                    <a:srgbClr val="FFFFFF"/>
                  </a:solidFill>
                  <a:latin typeface="Roboto Condensed" panose="02000000000000000000" pitchFamily="2" charset="0"/>
                </a:rPr>
                <a:t/>
              </a:r>
              <a:br>
                <a:rPr lang="en-GB" altLang="en-US" sz="1100" b="1">
                  <a:solidFill>
                    <a:srgbClr val="FFFFFF"/>
                  </a:solidFill>
                  <a:latin typeface="Roboto Condensed" panose="02000000000000000000" pitchFamily="2" charset="0"/>
                </a:rPr>
              </a:br>
              <a:r>
                <a:rPr lang="bg-BG" altLang="en-US" b="1">
                  <a:solidFill>
                    <a:srgbClr val="FFFFFF"/>
                  </a:solidFill>
                  <a:latin typeface="Roboto Condensed" panose="02000000000000000000" pitchFamily="2" charset="0"/>
                </a:rPr>
                <a:t>План за кола</a:t>
              </a:r>
              <a:endParaRPr lang="en-GB" altLang="en-US" b="1">
                <a:solidFill>
                  <a:srgbClr val="FFFFFF"/>
                </a:solidFill>
                <a:latin typeface="Roboto Condensed" panose="02000000000000000000" pitchFamily="2" charset="0"/>
              </a:endParaRPr>
            </a:p>
          </p:txBody>
        </p:sp>
      </p:grpSp>
      <p:sp>
        <p:nvSpPr>
          <p:cNvPr id="52" name="Hexagon 51"/>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spcBef>
                <a:spcPts val="0"/>
              </a:spcBef>
              <a:spcAft>
                <a:spcPts val="0"/>
              </a:spcAft>
              <a:defRPr/>
            </a:pPr>
            <a:r>
              <a:rPr lang="bg-BG" sz="2400" dirty="0">
                <a:solidFill>
                  <a:srgbClr val="4A6669"/>
                </a:solidFill>
                <a:latin typeface="Roboto Condensed" panose="02000000000000000000" pitchFamily="2" charset="0"/>
              </a:rPr>
              <a:t>до</a:t>
            </a:r>
            <a:endParaRPr lang="en-GB" sz="2400" dirty="0">
              <a:solidFill>
                <a:srgbClr val="4A6669"/>
              </a:solidFill>
              <a:latin typeface="Roboto Condensed" panose="02000000000000000000" pitchFamily="2" charset="0"/>
            </a:endParaRPr>
          </a:p>
          <a:p>
            <a:pPr algn="ctr" eaLnBrk="1" fontAlgn="auto" hangingPunct="1">
              <a:lnSpc>
                <a:spcPct val="90000"/>
              </a:lnSpc>
              <a:spcBef>
                <a:spcPts val="0"/>
              </a:spcBef>
              <a:spcAft>
                <a:spcPts val="0"/>
              </a:spcAft>
              <a:defRPr/>
            </a:pPr>
            <a:r>
              <a:rPr lang="bg-BG" sz="2800" b="1" dirty="0">
                <a:solidFill>
                  <a:srgbClr val="4A6669"/>
                </a:solidFill>
                <a:latin typeface="Roboto Condensed" panose="02000000000000000000" pitchFamily="2" charset="0"/>
              </a:rPr>
              <a:t>9 600 € </a:t>
            </a:r>
          </a:p>
          <a:p>
            <a:pPr algn="ctr" eaLnBrk="1" fontAlgn="auto" hangingPunct="1">
              <a:lnSpc>
                <a:spcPct val="90000"/>
              </a:lnSpc>
              <a:spcBef>
                <a:spcPts val="0"/>
              </a:spcBef>
              <a:spcAft>
                <a:spcPts val="0"/>
              </a:spcAft>
              <a:defRPr/>
            </a:pPr>
            <a:r>
              <a:rPr lang="bg-BG" sz="2400" dirty="0">
                <a:solidFill>
                  <a:srgbClr val="4A6669"/>
                </a:solidFill>
                <a:latin typeface="Roboto Condensed" panose="02000000000000000000" pitchFamily="2" charset="0"/>
              </a:rPr>
              <a:t>годишно</a:t>
            </a:r>
            <a:endParaRPr lang="en-GB" sz="2400" dirty="0">
              <a:solidFill>
                <a:srgbClr val="4A6669"/>
              </a:solidFill>
              <a:latin typeface="Roboto Condensed" panose="02000000000000000000" pitchFamily="2" charset="0"/>
            </a:endParaRPr>
          </a:p>
        </p:txBody>
      </p:sp>
      <p:sp>
        <p:nvSpPr>
          <p:cNvPr id="56" name="Rectangle 55"/>
          <p:cNvSpPr>
            <a:spLocks noChangeArrowheads="1"/>
          </p:cNvSpPr>
          <p:nvPr/>
        </p:nvSpPr>
        <p:spPr bwMode="auto">
          <a:xfrm>
            <a:off x="1604963" y="2713038"/>
            <a:ext cx="21891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Програма</a:t>
            </a:r>
            <a:r>
              <a:rPr lang="en-GB" altLang="en-US" sz="2000" b="1">
                <a:solidFill>
                  <a:srgbClr val="3F7F34"/>
                </a:solidFill>
                <a:latin typeface="Roboto Condensed" panose="02000000000000000000" pitchFamily="2" charset="0"/>
              </a:rPr>
              <a:t/>
            </a:r>
            <a:br>
              <a:rPr lang="en-GB"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за стимулиране</a:t>
            </a:r>
            <a:endParaRPr lang="en-GB" altLang="en-US" sz="2000">
              <a:solidFill>
                <a:srgbClr val="3F7F34"/>
              </a:solidFill>
              <a:latin typeface="Roboto Condensed" panose="02000000000000000000" pitchFamily="2" charset="0"/>
            </a:endParaRPr>
          </a:p>
        </p:txBody>
      </p:sp>
      <p:grpSp>
        <p:nvGrpSpPr>
          <p:cNvPr id="21" name="Group 20"/>
          <p:cNvGrpSpPr>
            <a:grpSpLocks/>
          </p:cNvGrpSpPr>
          <p:nvPr/>
        </p:nvGrpSpPr>
        <p:grpSpPr bwMode="auto">
          <a:xfrm>
            <a:off x="-1955800" y="1057275"/>
            <a:ext cx="3894138" cy="3897313"/>
            <a:chOff x="5187157" y="202406"/>
            <a:chExt cx="5408613" cy="5411788"/>
          </a:xfrm>
        </p:grpSpPr>
        <p:sp>
          <p:nvSpPr>
            <p:cNvPr id="63505"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06"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07"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08"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09"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10"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11"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12"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13"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14"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15"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16"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17"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3518"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63503" name="Freeform 5"/>
          <p:cNvSpPr>
            <a:spLocks/>
          </p:cNvSpPr>
          <p:nvPr/>
        </p:nvSpPr>
        <p:spPr bwMode="auto">
          <a:xfrm>
            <a:off x="-28575" y="2674938"/>
            <a:ext cx="187325" cy="187325"/>
          </a:xfrm>
          <a:custGeom>
            <a:avLst/>
            <a:gdLst>
              <a:gd name="T0" fmla="*/ 155665025 w 54381"/>
              <a:gd name="T1" fmla="*/ 0 h 54380"/>
              <a:gd name="T2" fmla="*/ 0 w 54381"/>
              <a:gd name="T3" fmla="*/ 155749115 h 54380"/>
              <a:gd name="T4" fmla="*/ 155665025 w 54381"/>
              <a:gd name="T5" fmla="*/ 311347485 h 54380"/>
              <a:gd name="T6" fmla="*/ 311313013 w 54381"/>
              <a:gd name="T7" fmla="*/ 155749115 h 54380"/>
              <a:gd name="T8" fmla="*/ 155665025 w 54381"/>
              <a:gd name="T9" fmla="*/ 0 h 5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3504" name="Freeform 6"/>
          <p:cNvSpPr>
            <a:spLocks/>
          </p:cNvSpPr>
          <p:nvPr/>
        </p:nvSpPr>
        <p:spPr bwMode="auto">
          <a:xfrm>
            <a:off x="-347663" y="2374900"/>
            <a:ext cx="758826" cy="1236663"/>
          </a:xfrm>
          <a:custGeom>
            <a:avLst/>
            <a:gdLst>
              <a:gd name="T0" fmla="*/ 916469616 w 221004"/>
              <a:gd name="T1" fmla="*/ 645271550 h 360825"/>
              <a:gd name="T2" fmla="*/ 649359427 w 221004"/>
              <a:gd name="T3" fmla="*/ 883134655 h 360825"/>
              <a:gd name="T4" fmla="*/ 643628217 w 221004"/>
              <a:gd name="T5" fmla="*/ 882972930 h 360825"/>
              <a:gd name="T6" fmla="*/ 343239149 w 221004"/>
              <a:gd name="T7" fmla="*/ 611440450 h 360825"/>
              <a:gd name="T8" fmla="*/ 176237850 w 221004"/>
              <a:gd name="T9" fmla="*/ 0 h 360825"/>
              <a:gd name="T10" fmla="*/ 0 w 221004"/>
              <a:gd name="T11" fmla="*/ 224183777 h 360825"/>
              <a:gd name="T12" fmla="*/ 309064665 w 221004"/>
              <a:gd name="T13" fmla="*/ 911680137 h 360825"/>
              <a:gd name="T14" fmla="*/ 338248485 w 221004"/>
              <a:gd name="T15" fmla="*/ 1516357007 h 360825"/>
              <a:gd name="T16" fmla="*/ 309064665 w 221004"/>
              <a:gd name="T17" fmla="*/ 2005480959 h 360825"/>
              <a:gd name="T18" fmla="*/ 465525481 w 221004"/>
              <a:gd name="T19" fmla="*/ 2005480959 h 360825"/>
              <a:gd name="T20" fmla="*/ 469031942 w 221004"/>
              <a:gd name="T21" fmla="*/ 1664117018 h 360825"/>
              <a:gd name="T22" fmla="*/ 556426030 w 221004"/>
              <a:gd name="T23" fmla="*/ 1354540322 h 360825"/>
              <a:gd name="T24" fmla="*/ 590946491 w 221004"/>
              <a:gd name="T25" fmla="*/ 1354540322 h 360825"/>
              <a:gd name="T26" fmla="*/ 607398842 w 221004"/>
              <a:gd name="T27" fmla="*/ 1671230930 h 360825"/>
              <a:gd name="T28" fmla="*/ 658209279 w 221004"/>
              <a:gd name="T29" fmla="*/ 2005480959 h 360825"/>
              <a:gd name="T30" fmla="*/ 810976990 w 221004"/>
              <a:gd name="T31" fmla="*/ 2005480959 h 360825"/>
              <a:gd name="T32" fmla="*/ 778254076 w 221004"/>
              <a:gd name="T33" fmla="*/ 1739617285 h 360825"/>
              <a:gd name="T34" fmla="*/ 810976990 w 221004"/>
              <a:gd name="T35" fmla="*/ 1343745804 h 360825"/>
              <a:gd name="T36" fmla="*/ 963762618 w 221004"/>
              <a:gd name="T37" fmla="*/ 868521917 h 360825"/>
              <a:gd name="T38" fmla="*/ 1241767600 w 221004"/>
              <a:gd name="T39" fmla="*/ 343753068 h 360825"/>
              <a:gd name="T40" fmla="*/ 1038031996 w 221004"/>
              <a:gd name="T41" fmla="*/ 162199715 h 360825"/>
              <a:gd name="T42" fmla="*/ 916469616 w 221004"/>
              <a:gd name="T43" fmla="*/ 645271550 h 360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3600000">
                                      <p:cBhvr>
                                        <p:cTn id="6" dur="750" fill="hold"/>
                                        <p:tgtEl>
                                          <p:spTgt spid="21"/>
                                        </p:tgtEl>
                                        <p:attrNameLst>
                                          <p:attrName>r</p:attrName>
                                        </p:attrNameLst>
                                      </p:cBhvr>
                                    </p:animRot>
                                  </p:childTnLst>
                                </p:cTn>
                              </p:par>
                              <p:par>
                                <p:cTn id="7" presetID="2" presetClass="exit" presetSubtype="8" fill="hold" grpId="0" nodeType="withEffect">
                                  <p:stCondLst>
                                    <p:cond delay="0"/>
                                  </p:stCondLst>
                                  <p:childTnLst>
                                    <p:anim calcmode="lin" valueType="num">
                                      <p:cBhvr additive="base">
                                        <p:cTn id="8" dur="500"/>
                                        <p:tgtEl>
                                          <p:spTgt spid="44"/>
                                        </p:tgtEl>
                                        <p:attrNameLst>
                                          <p:attrName>ppt_x</p:attrName>
                                        </p:attrNameLst>
                                      </p:cBhvr>
                                      <p:tavLst>
                                        <p:tav tm="0">
                                          <p:val>
                                            <p:strVal val="ppt_x"/>
                                          </p:val>
                                        </p:tav>
                                        <p:tav tm="100000">
                                          <p:val>
                                            <p:strVal val="0-ppt_w/2"/>
                                          </p:val>
                                        </p:tav>
                                      </p:tavLst>
                                    </p:anim>
                                    <p:anim calcmode="lin" valueType="num">
                                      <p:cBhvr additive="base">
                                        <p:cTn id="9" dur="500"/>
                                        <p:tgtEl>
                                          <p:spTgt spid="44"/>
                                        </p:tgtEl>
                                        <p:attrNameLst>
                                          <p:attrName>ppt_y</p:attrName>
                                        </p:attrNameLst>
                                      </p:cBhvr>
                                      <p:tavLst>
                                        <p:tav tm="0">
                                          <p:val>
                                            <p:strVal val="ppt_y"/>
                                          </p:val>
                                        </p:tav>
                                        <p:tav tm="100000">
                                          <p:val>
                                            <p:strVal val="ppt_y"/>
                                          </p:val>
                                        </p:tav>
                                      </p:tavLst>
                                    </p:anim>
                                    <p:set>
                                      <p:cBhvr>
                                        <p:cTn id="10" dur="1" fill="hold">
                                          <p:stCondLst>
                                            <p:cond delay="499"/>
                                          </p:stCondLst>
                                        </p:cTn>
                                        <p:tgtEl>
                                          <p:spTgt spid="44"/>
                                        </p:tgtEl>
                                        <p:attrNameLst>
                                          <p:attrName>style.visibility</p:attrName>
                                        </p:attrNameLst>
                                      </p:cBhvr>
                                      <p:to>
                                        <p:strVal val="hidden"/>
                                      </p:to>
                                    </p:set>
                                  </p:childTnLst>
                                </p:cTn>
                              </p:par>
                              <p:par>
                                <p:cTn id="11" presetID="2" presetClass="exit" presetSubtype="8" fill="hold" grpId="0" nodeType="withEffect">
                                  <p:stCondLst>
                                    <p:cond delay="0"/>
                                  </p:stCondLst>
                                  <p:childTnLst>
                                    <p:anim calcmode="lin" valueType="num">
                                      <p:cBhvr additive="base">
                                        <p:cTn id="12" dur="500"/>
                                        <p:tgtEl>
                                          <p:spTgt spid="48"/>
                                        </p:tgtEl>
                                        <p:attrNameLst>
                                          <p:attrName>ppt_x</p:attrName>
                                        </p:attrNameLst>
                                      </p:cBhvr>
                                      <p:tavLst>
                                        <p:tav tm="0">
                                          <p:val>
                                            <p:strVal val="ppt_x"/>
                                          </p:val>
                                        </p:tav>
                                        <p:tav tm="100000">
                                          <p:val>
                                            <p:strVal val="0-ppt_w/2"/>
                                          </p:val>
                                        </p:tav>
                                      </p:tavLst>
                                    </p:anim>
                                    <p:anim calcmode="lin" valueType="num">
                                      <p:cBhvr additive="base">
                                        <p:cTn id="13" dur="500"/>
                                        <p:tgtEl>
                                          <p:spTgt spid="48"/>
                                        </p:tgtEl>
                                        <p:attrNameLst>
                                          <p:attrName>ppt_y</p:attrName>
                                        </p:attrNameLst>
                                      </p:cBhvr>
                                      <p:tavLst>
                                        <p:tav tm="0">
                                          <p:val>
                                            <p:strVal val="ppt_y"/>
                                          </p:val>
                                        </p:tav>
                                        <p:tav tm="100000">
                                          <p:val>
                                            <p:strVal val="ppt_y"/>
                                          </p:val>
                                        </p:tav>
                                      </p:tavLst>
                                    </p:anim>
                                    <p:set>
                                      <p:cBhvr>
                                        <p:cTn id="14" dur="1" fill="hold">
                                          <p:stCondLst>
                                            <p:cond delay="499"/>
                                          </p:stCondLst>
                                        </p:cTn>
                                        <p:tgtEl>
                                          <p:spTgt spid="48"/>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
                                        <p:tgtEl>
                                          <p:spTgt spid="45"/>
                                        </p:tgtEl>
                                        <p:attrNameLst>
                                          <p:attrName>ppt_x</p:attrName>
                                        </p:attrNameLst>
                                      </p:cBhvr>
                                      <p:tavLst>
                                        <p:tav tm="0">
                                          <p:val>
                                            <p:strVal val="ppt_x"/>
                                          </p:val>
                                        </p:tav>
                                        <p:tav tm="100000">
                                          <p:val>
                                            <p:strVal val="0-ppt_w/2"/>
                                          </p:val>
                                        </p:tav>
                                      </p:tavLst>
                                    </p:anim>
                                    <p:anim calcmode="lin" valueType="num">
                                      <p:cBhvr additive="base">
                                        <p:cTn id="17" dur="500"/>
                                        <p:tgtEl>
                                          <p:spTgt spid="45"/>
                                        </p:tgtEl>
                                        <p:attrNameLst>
                                          <p:attrName>ppt_y</p:attrName>
                                        </p:attrNameLst>
                                      </p:cBhvr>
                                      <p:tavLst>
                                        <p:tav tm="0">
                                          <p:val>
                                            <p:strVal val="ppt_y"/>
                                          </p:val>
                                        </p:tav>
                                        <p:tav tm="100000">
                                          <p:val>
                                            <p:strVal val="ppt_y"/>
                                          </p:val>
                                        </p:tav>
                                      </p:tavLst>
                                    </p:anim>
                                    <p:set>
                                      <p:cBhvr>
                                        <p:cTn id="18" dur="1" fill="hold">
                                          <p:stCondLst>
                                            <p:cond delay="499"/>
                                          </p:stCondLst>
                                        </p:cTn>
                                        <p:tgtEl>
                                          <p:spTgt spid="45"/>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35"/>
                                        </p:tgtEl>
                                        <p:attrNameLst>
                                          <p:attrName>ppt_x</p:attrName>
                                        </p:attrNameLst>
                                      </p:cBhvr>
                                      <p:tavLst>
                                        <p:tav tm="0">
                                          <p:val>
                                            <p:strVal val="ppt_x"/>
                                          </p:val>
                                        </p:tav>
                                        <p:tav tm="100000">
                                          <p:val>
                                            <p:strVal val="0-ppt_w/2"/>
                                          </p:val>
                                        </p:tav>
                                      </p:tavLst>
                                    </p:anim>
                                    <p:anim calcmode="lin" valueType="num">
                                      <p:cBhvr additive="base">
                                        <p:cTn id="21" dur="500"/>
                                        <p:tgtEl>
                                          <p:spTgt spid="35"/>
                                        </p:tgtEl>
                                        <p:attrNameLst>
                                          <p:attrName>ppt_y</p:attrName>
                                        </p:attrNameLst>
                                      </p:cBhvr>
                                      <p:tavLst>
                                        <p:tav tm="0">
                                          <p:val>
                                            <p:strVal val="ppt_y"/>
                                          </p:val>
                                        </p:tav>
                                        <p:tav tm="100000">
                                          <p:val>
                                            <p:strVal val="ppt_y"/>
                                          </p:val>
                                        </p:tav>
                                      </p:tavLst>
                                    </p:anim>
                                    <p:set>
                                      <p:cBhvr>
                                        <p:cTn id="22" dur="1" fill="hold">
                                          <p:stCondLst>
                                            <p:cond delay="499"/>
                                          </p:stCondLst>
                                        </p:cTn>
                                        <p:tgtEl>
                                          <p:spTgt spid="35"/>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0-ppt_w/2"/>
                                          </p:val>
                                        </p:tav>
                                      </p:tavLst>
                                    </p:anim>
                                    <p:anim calcmode="lin" valueType="num">
                                      <p:cBhvr additive="base">
                                        <p:cTn id="25" dur="500"/>
                                        <p:tgtEl>
                                          <p:spTgt spid="40"/>
                                        </p:tgtEl>
                                        <p:attrNameLst>
                                          <p:attrName>ppt_y</p:attrName>
                                        </p:attrNameLst>
                                      </p:cBhvr>
                                      <p:tavLst>
                                        <p:tav tm="0">
                                          <p:val>
                                            <p:strVal val="ppt_y"/>
                                          </p:val>
                                        </p:tav>
                                        <p:tav tm="100000">
                                          <p:val>
                                            <p:strVal val="ppt_y"/>
                                          </p:val>
                                        </p:tav>
                                      </p:tavLst>
                                    </p:anim>
                                    <p:set>
                                      <p:cBhvr>
                                        <p:cTn id="26" dur="1" fill="hold">
                                          <p:stCondLst>
                                            <p:cond delay="499"/>
                                          </p:stCondLst>
                                        </p:cTn>
                                        <p:tgtEl>
                                          <p:spTgt spid="4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36"/>
                                        </p:tgtEl>
                                        <p:attrNameLst>
                                          <p:attrName>ppt_x</p:attrName>
                                        </p:attrNameLst>
                                      </p:cBhvr>
                                      <p:tavLst>
                                        <p:tav tm="0">
                                          <p:val>
                                            <p:strVal val="ppt_x"/>
                                          </p:val>
                                        </p:tav>
                                        <p:tav tm="100000">
                                          <p:val>
                                            <p:strVal val="0-ppt_w/2"/>
                                          </p:val>
                                        </p:tav>
                                      </p:tavLst>
                                    </p:anim>
                                    <p:anim calcmode="lin" valueType="num">
                                      <p:cBhvr additive="base">
                                        <p:cTn id="29" dur="500"/>
                                        <p:tgtEl>
                                          <p:spTgt spid="36"/>
                                        </p:tgtEl>
                                        <p:attrNameLst>
                                          <p:attrName>ppt_y</p:attrName>
                                        </p:attrNameLst>
                                      </p:cBhvr>
                                      <p:tavLst>
                                        <p:tav tm="0">
                                          <p:val>
                                            <p:strVal val="ppt_y"/>
                                          </p:val>
                                        </p:tav>
                                        <p:tav tm="100000">
                                          <p:val>
                                            <p:strVal val="ppt_y"/>
                                          </p:val>
                                        </p:tav>
                                      </p:tavLst>
                                    </p:anim>
                                    <p:set>
                                      <p:cBhvr>
                                        <p:cTn id="30" dur="1" fill="hold">
                                          <p:stCondLst>
                                            <p:cond delay="499"/>
                                          </p:stCondLst>
                                        </p:cTn>
                                        <p:tgtEl>
                                          <p:spTgt spid="36"/>
                                        </p:tgtEl>
                                        <p:attrNameLst>
                                          <p:attrName>style.visibility</p:attrName>
                                        </p:attrNameLst>
                                      </p:cBhvr>
                                      <p:to>
                                        <p:strVal val="hidden"/>
                                      </p:to>
                                    </p:set>
                                  </p:childTnLst>
                                </p:cTn>
                              </p:par>
                              <p:par>
                                <p:cTn id="31" presetID="2" presetClass="entr" presetSubtype="2"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750" fill="hold"/>
                                        <p:tgtEl>
                                          <p:spTgt spid="52"/>
                                        </p:tgtEl>
                                        <p:attrNameLst>
                                          <p:attrName>ppt_x</p:attrName>
                                        </p:attrNameLst>
                                      </p:cBhvr>
                                      <p:tavLst>
                                        <p:tav tm="0">
                                          <p:val>
                                            <p:strVal val="1+#ppt_w/2"/>
                                          </p:val>
                                        </p:tav>
                                        <p:tav tm="100000">
                                          <p:val>
                                            <p:strVal val="#ppt_x"/>
                                          </p:val>
                                        </p:tav>
                                      </p:tavLst>
                                    </p:anim>
                                    <p:anim calcmode="lin" valueType="num">
                                      <p:cBhvr additive="base">
                                        <p:cTn id="34" dur="750" fill="hold"/>
                                        <p:tgtEl>
                                          <p:spTgt spid="5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750" fill="hold"/>
                                        <p:tgtEl>
                                          <p:spTgt spid="42"/>
                                        </p:tgtEl>
                                        <p:attrNameLst>
                                          <p:attrName>ppt_x</p:attrName>
                                        </p:attrNameLst>
                                      </p:cBhvr>
                                      <p:tavLst>
                                        <p:tav tm="0">
                                          <p:val>
                                            <p:strVal val="1+#ppt_w/2"/>
                                          </p:val>
                                        </p:tav>
                                        <p:tav tm="100000">
                                          <p:val>
                                            <p:strVal val="#ppt_x"/>
                                          </p:val>
                                        </p:tav>
                                      </p:tavLst>
                                    </p:anim>
                                    <p:anim calcmode="lin" valueType="num">
                                      <p:cBhvr additive="base">
                                        <p:cTn id="38" dur="750" fill="hold"/>
                                        <p:tgtEl>
                                          <p:spTgt spid="42"/>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750" fill="hold"/>
                                        <p:tgtEl>
                                          <p:spTgt spid="4"/>
                                        </p:tgtEl>
                                        <p:attrNameLst>
                                          <p:attrName>ppt_x</p:attrName>
                                        </p:attrNameLst>
                                      </p:cBhvr>
                                      <p:tavLst>
                                        <p:tav tm="0">
                                          <p:val>
                                            <p:strVal val="1+#ppt_w/2"/>
                                          </p:val>
                                        </p:tav>
                                        <p:tav tm="100000">
                                          <p:val>
                                            <p:strVal val="#ppt_x"/>
                                          </p:val>
                                        </p:tav>
                                      </p:tavLst>
                                    </p:anim>
                                    <p:anim calcmode="lin" valueType="num">
                                      <p:cBhvr additive="base">
                                        <p:cTn id="42" dur="75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750" fill="hold"/>
                                        <p:tgtEl>
                                          <p:spTgt spid="56"/>
                                        </p:tgtEl>
                                        <p:attrNameLst>
                                          <p:attrName>ppt_x</p:attrName>
                                        </p:attrNameLst>
                                      </p:cBhvr>
                                      <p:tavLst>
                                        <p:tav tm="0">
                                          <p:val>
                                            <p:strVal val="1+#ppt_w/2"/>
                                          </p:val>
                                        </p:tav>
                                        <p:tav tm="100000">
                                          <p:val>
                                            <p:strVal val="#ppt_x"/>
                                          </p:val>
                                        </p:tav>
                                      </p:tavLst>
                                    </p:anim>
                                    <p:anim calcmode="lin" valueType="num">
                                      <p:cBhvr additive="base">
                                        <p:cTn id="46" dur="75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animBg="1"/>
      <p:bldP spid="52" grpId="0" animBg="1"/>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0713" y="1066800"/>
            <a:ext cx="6230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p:cNvGrpSpPr>
            <a:grpSpLocks/>
          </p:cNvGrpSpPr>
          <p:nvPr/>
        </p:nvGrpSpPr>
        <p:grpSpPr bwMode="auto">
          <a:xfrm>
            <a:off x="8961438" y="2312988"/>
            <a:ext cx="3000375" cy="3613150"/>
            <a:chOff x="6229384" y="1987441"/>
            <a:chExt cx="3000356" cy="3613091"/>
          </a:xfrm>
        </p:grpSpPr>
        <p:pic>
          <p:nvPicPr>
            <p:cNvPr id="49" name="Picture 48"/>
            <p:cNvPicPr>
              <a:picLocks noChangeAspect="1"/>
            </p:cNvPicPr>
            <p:nvPr/>
          </p:nvPicPr>
          <p:blipFill>
            <a:blip r:embed="rId4"/>
            <a:stretch>
              <a:fillRect/>
            </a:stretch>
          </p:blipFill>
          <p:spPr>
            <a:xfrm>
              <a:off x="6229384" y="1987441"/>
              <a:ext cx="3000356" cy="3613091"/>
            </a:xfrm>
            <a:prstGeom prst="rect">
              <a:avLst/>
            </a:prstGeom>
            <a:effectLst>
              <a:outerShdw blurRad="50800" dist="38100" dir="2700000" algn="tl" rotWithShape="0">
                <a:prstClr val="black">
                  <a:alpha val="40000"/>
                </a:prstClr>
              </a:outerShdw>
            </a:effectLst>
          </p:spPr>
        </p:pic>
        <p:sp>
          <p:nvSpPr>
            <p:cNvPr id="65565" name="Rectangle 49"/>
            <p:cNvSpPr>
              <a:spLocks noChangeArrowheads="1"/>
            </p:cNvSpPr>
            <p:nvPr/>
          </p:nvSpPr>
          <p:spPr bwMode="auto">
            <a:xfrm>
              <a:off x="6229384" y="3044550"/>
              <a:ext cx="3000356" cy="156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ts val="600"/>
                </a:spcBef>
                <a:buFontTx/>
                <a:buNone/>
              </a:pPr>
              <a:r>
                <a:rPr lang="en-GB" altLang="en-US" sz="1800">
                  <a:solidFill>
                    <a:srgbClr val="000000"/>
                  </a:solidFill>
                  <a:latin typeface="Calibri" panose="020F0502020204030204" pitchFamily="34" charset="0"/>
                </a:rPr>
                <a:t> </a:t>
              </a:r>
              <a:r>
                <a:rPr lang="bg-BG" altLang="en-US">
                  <a:solidFill>
                    <a:srgbClr val="FFFFFF"/>
                  </a:solidFill>
                  <a:latin typeface="Roboto Condensed" panose="02000000000000000000" pitchFamily="2" charset="0"/>
                </a:rPr>
                <a:t>Програма за</a:t>
              </a:r>
            </a:p>
            <a:p>
              <a:pPr algn="ctr" eaLnBrk="1" hangingPunct="1">
                <a:lnSpc>
                  <a:spcPct val="80000"/>
                </a:lnSpc>
                <a:spcBef>
                  <a:spcPts val="600"/>
                </a:spcBef>
                <a:buFontTx/>
                <a:buNone/>
              </a:pPr>
              <a:r>
                <a:rPr lang="bg-BG" altLang="en-US" b="1">
                  <a:solidFill>
                    <a:srgbClr val="FFFFFF"/>
                  </a:solidFill>
                  <a:latin typeface="Roboto Condensed" panose="02000000000000000000" pitchFamily="2" charset="0"/>
                </a:rPr>
                <a:t>стимулиране</a:t>
              </a:r>
              <a:endParaRPr lang="en-GB" altLang="en-US" b="1">
                <a:solidFill>
                  <a:srgbClr val="FFFFFF"/>
                </a:solidFill>
                <a:latin typeface="Roboto Condensed" panose="02000000000000000000" pitchFamily="2" charset="0"/>
              </a:endParaRPr>
            </a:p>
            <a:p>
              <a:pPr algn="ctr" eaLnBrk="1" hangingPunct="1">
                <a:lnSpc>
                  <a:spcPct val="80000"/>
                </a:lnSpc>
                <a:spcBef>
                  <a:spcPts val="600"/>
                </a:spcBef>
                <a:buFontTx/>
                <a:buNone/>
              </a:pPr>
              <a:r>
                <a:rPr lang="en-GB" altLang="en-US" sz="1100" b="1">
                  <a:solidFill>
                    <a:srgbClr val="FFFFFF"/>
                  </a:solidFill>
                  <a:latin typeface="Roboto Condensed" panose="02000000000000000000" pitchFamily="2" charset="0"/>
                </a:rPr>
                <a:t/>
              </a:r>
              <a:br>
                <a:rPr lang="en-GB" altLang="en-US" sz="1100" b="1">
                  <a:solidFill>
                    <a:srgbClr val="FFFFFF"/>
                  </a:solidFill>
                  <a:latin typeface="Roboto Condensed" panose="02000000000000000000" pitchFamily="2" charset="0"/>
                </a:rPr>
              </a:br>
              <a:r>
                <a:rPr lang="bg-BG" altLang="en-US" b="1">
                  <a:solidFill>
                    <a:srgbClr val="FFFFFF"/>
                  </a:solidFill>
                  <a:latin typeface="Roboto Condensed" panose="02000000000000000000" pitchFamily="2" charset="0"/>
                </a:rPr>
                <a:t>План за кола</a:t>
              </a:r>
              <a:endParaRPr lang="en-GB" altLang="en-US" b="1">
                <a:solidFill>
                  <a:srgbClr val="FFFFFF"/>
                </a:solidFill>
                <a:latin typeface="Roboto Condensed" panose="02000000000000000000" pitchFamily="2" charset="0"/>
              </a:endParaRPr>
            </a:p>
          </p:txBody>
        </p:sp>
      </p:grpSp>
      <p:sp>
        <p:nvSpPr>
          <p:cNvPr id="52" name="Hexagon 51"/>
          <p:cNvSpPr/>
          <p:nvPr/>
        </p:nvSpPr>
        <p:spPr>
          <a:xfrm>
            <a:off x="7200900" y="3944938"/>
            <a:ext cx="2174875" cy="1876425"/>
          </a:xfrm>
          <a:prstGeom prst="hexagon">
            <a:avLst/>
          </a:prstGeom>
          <a:solidFill>
            <a:schemeClr val="bg1"/>
          </a:solidFill>
          <a:ln w="38100">
            <a:solidFill>
              <a:srgbClr val="87C44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1" fontAlgn="auto" hangingPunct="1">
              <a:spcBef>
                <a:spcPts val="0"/>
              </a:spcBef>
              <a:spcAft>
                <a:spcPts val="0"/>
              </a:spcAft>
              <a:defRPr/>
            </a:pPr>
            <a:r>
              <a:rPr lang="bg-BG" sz="2400" dirty="0">
                <a:solidFill>
                  <a:srgbClr val="4A6669"/>
                </a:solidFill>
                <a:latin typeface="Roboto Condensed" panose="02000000000000000000" pitchFamily="2" charset="0"/>
              </a:rPr>
              <a:t>до</a:t>
            </a:r>
            <a:endParaRPr lang="en-GB" sz="2400" dirty="0">
              <a:solidFill>
                <a:srgbClr val="4A6669"/>
              </a:solidFill>
              <a:latin typeface="Roboto Condensed" panose="02000000000000000000" pitchFamily="2" charset="0"/>
            </a:endParaRPr>
          </a:p>
          <a:p>
            <a:pPr algn="ctr" eaLnBrk="1" fontAlgn="auto" hangingPunct="1">
              <a:lnSpc>
                <a:spcPct val="90000"/>
              </a:lnSpc>
              <a:spcBef>
                <a:spcPts val="0"/>
              </a:spcBef>
              <a:spcAft>
                <a:spcPts val="0"/>
              </a:spcAft>
              <a:defRPr/>
            </a:pPr>
            <a:r>
              <a:rPr lang="bg-BG" sz="2800" b="1" dirty="0">
                <a:solidFill>
                  <a:srgbClr val="4A6669"/>
                </a:solidFill>
                <a:latin typeface="Roboto Condensed" panose="02000000000000000000" pitchFamily="2" charset="0"/>
              </a:rPr>
              <a:t>9 600 € </a:t>
            </a:r>
          </a:p>
          <a:p>
            <a:pPr algn="ctr" eaLnBrk="1" fontAlgn="auto" hangingPunct="1">
              <a:lnSpc>
                <a:spcPct val="90000"/>
              </a:lnSpc>
              <a:spcBef>
                <a:spcPts val="0"/>
              </a:spcBef>
              <a:spcAft>
                <a:spcPts val="0"/>
              </a:spcAft>
              <a:defRPr/>
            </a:pPr>
            <a:r>
              <a:rPr lang="bg-BG" sz="2400" dirty="0">
                <a:solidFill>
                  <a:srgbClr val="4A6669"/>
                </a:solidFill>
                <a:latin typeface="Roboto Condensed" panose="02000000000000000000" pitchFamily="2" charset="0"/>
              </a:rPr>
              <a:t>годишно</a:t>
            </a:r>
            <a:endParaRPr lang="en-GB" sz="2400" dirty="0">
              <a:solidFill>
                <a:srgbClr val="4A6669"/>
              </a:solidFill>
              <a:latin typeface="Roboto Condensed" panose="02000000000000000000" pitchFamily="2" charset="0"/>
            </a:endParaRPr>
          </a:p>
        </p:txBody>
      </p:sp>
      <p:sp>
        <p:nvSpPr>
          <p:cNvPr id="56" name="Rectangle 55"/>
          <p:cNvSpPr>
            <a:spLocks noChangeArrowheads="1"/>
          </p:cNvSpPr>
          <p:nvPr/>
        </p:nvSpPr>
        <p:spPr bwMode="auto">
          <a:xfrm>
            <a:off x="1604963" y="2713038"/>
            <a:ext cx="21891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Програма</a:t>
            </a:r>
            <a:r>
              <a:rPr lang="en-GB" altLang="en-US" sz="2000" b="1">
                <a:solidFill>
                  <a:srgbClr val="3F7F34"/>
                </a:solidFill>
                <a:latin typeface="Roboto Condensed" panose="02000000000000000000" pitchFamily="2" charset="0"/>
              </a:rPr>
              <a:t/>
            </a:r>
            <a:br>
              <a:rPr lang="en-GB" altLang="en-US" sz="2000" b="1">
                <a:solidFill>
                  <a:srgbClr val="3F7F34"/>
                </a:solidFill>
                <a:latin typeface="Roboto Condensed" panose="02000000000000000000" pitchFamily="2" charset="0"/>
              </a:rPr>
            </a:br>
            <a:r>
              <a:rPr lang="bg-BG" altLang="en-US" sz="2000">
                <a:solidFill>
                  <a:srgbClr val="3F7F34"/>
                </a:solidFill>
                <a:latin typeface="Roboto Condensed" panose="02000000000000000000" pitchFamily="2" charset="0"/>
              </a:rPr>
              <a:t>за стимулиране</a:t>
            </a:r>
            <a:endParaRPr lang="en-GB" altLang="en-US" sz="2000">
              <a:solidFill>
                <a:srgbClr val="3F7F34"/>
              </a:solidFill>
              <a:latin typeface="Roboto Condensed" panose="02000000000000000000" pitchFamily="2" charset="0"/>
            </a:endParaRPr>
          </a:p>
        </p:txBody>
      </p:sp>
      <p:sp>
        <p:nvSpPr>
          <p:cNvPr id="37" name="Rectangle 36"/>
          <p:cNvSpPr>
            <a:spLocks noChangeArrowheads="1"/>
          </p:cNvSpPr>
          <p:nvPr/>
        </p:nvSpPr>
        <p:spPr bwMode="auto">
          <a:xfrm>
            <a:off x="1477963" y="2717800"/>
            <a:ext cx="16192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2000" b="1">
                <a:solidFill>
                  <a:srgbClr val="3F7F34"/>
                </a:solidFill>
                <a:latin typeface="Roboto Condensed" panose="02000000000000000000" pitchFamily="2" charset="0"/>
              </a:rPr>
              <a:t>Глобани</a:t>
            </a:r>
          </a:p>
          <a:p>
            <a:pPr eaLnBrk="1" hangingPunct="1">
              <a:lnSpc>
                <a:spcPct val="85000"/>
              </a:lnSpc>
              <a:spcBef>
                <a:spcPct val="0"/>
              </a:spcBef>
              <a:buFontTx/>
              <a:buNone/>
            </a:pPr>
            <a:r>
              <a:rPr lang="bg-BG" altLang="en-US" sz="2000">
                <a:solidFill>
                  <a:srgbClr val="3F7F34"/>
                </a:solidFill>
                <a:latin typeface="Roboto Condensed" panose="02000000000000000000" pitchFamily="2" charset="0"/>
              </a:rPr>
              <a:t>пътувания</a:t>
            </a:r>
            <a:endParaRPr lang="en-GB" altLang="en-US" sz="2000">
              <a:solidFill>
                <a:srgbClr val="3F7F34"/>
              </a:solidFill>
              <a:latin typeface="Roboto Condensed" panose="02000000000000000000" pitchFamily="2" charset="0"/>
            </a:endParaRP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066800"/>
            <a:ext cx="609758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3249613" y="1911350"/>
            <a:ext cx="5692775" cy="1849438"/>
          </a:xfrm>
          <a:prstGeom prst="rect">
            <a:avLst/>
          </a:prstGeom>
        </p:spPr>
        <p:txBody>
          <a:bodyPr wrap="none">
            <a:spAutoFit/>
          </a:bodyPr>
          <a:lstStyle/>
          <a:p>
            <a:pPr algn="ctr" eaLnBrk="1" fontAlgn="auto" hangingPunct="1">
              <a:lnSpc>
                <a:spcPct val="80000"/>
              </a:lnSpc>
              <a:spcBef>
                <a:spcPts val="600"/>
              </a:spcBef>
              <a:spcAft>
                <a:spcPts val="0"/>
              </a:spcAft>
              <a:defRPr/>
            </a:pPr>
            <a:r>
              <a:rPr lang="bg-BG"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ДВЕ</a:t>
            </a:r>
            <a:r>
              <a:rPr lang="en-GB"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t>
            </a:r>
            <a:r>
              <a:rPr lang="bg-BG"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ГЛОБАЛНИ БЕЗПЛАТНИ </a:t>
            </a:r>
          </a:p>
          <a:p>
            <a:pPr algn="ctr" eaLnBrk="1" fontAlgn="auto" hangingPunct="1">
              <a:lnSpc>
                <a:spcPct val="80000"/>
              </a:lnSpc>
              <a:spcBef>
                <a:spcPts val="600"/>
              </a:spcBef>
              <a:spcAft>
                <a:spcPts val="0"/>
              </a:spcAft>
              <a:defRPr/>
            </a:pPr>
            <a:r>
              <a:rPr lang="bg-BG"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ПЪТУВАНИЯ ГОДИШНО </a:t>
            </a:r>
          </a:p>
          <a:p>
            <a:pPr algn="ctr" eaLnBrk="1" fontAlgn="auto" hangingPunct="1">
              <a:lnSpc>
                <a:spcPct val="80000"/>
              </a:lnSpc>
              <a:spcBef>
                <a:spcPts val="600"/>
              </a:spcBef>
              <a:spcAft>
                <a:spcPts val="0"/>
              </a:spcAft>
              <a:defRPr/>
            </a:pPr>
            <a:r>
              <a:rPr lang="bg-BG" sz="2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плюс</a:t>
            </a:r>
            <a:endParaRPr lang="en-GB" sz="2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a:p>
            <a:pPr algn="ctr" eaLnBrk="1" fontAlgn="auto" hangingPunct="1">
              <a:lnSpc>
                <a:spcPct val="80000"/>
              </a:lnSpc>
              <a:spcBef>
                <a:spcPts val="600"/>
              </a:spcBef>
              <a:spcAft>
                <a:spcPts val="0"/>
              </a:spcAft>
              <a:defRPr/>
            </a:pPr>
            <a:r>
              <a:rPr lang="bg-BG" sz="2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ДЖОБНИ ПАРИ</a:t>
            </a:r>
            <a:endParaRPr lang="en-GB" sz="2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65546" name="Rectangle 16"/>
          <p:cNvSpPr>
            <a:spLocks noChangeArrowheads="1"/>
          </p:cNvSpPr>
          <p:nvPr/>
        </p:nvSpPr>
        <p:spPr bwMode="auto">
          <a:xfrm>
            <a:off x="-347663" y="4259263"/>
            <a:ext cx="7080251"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0000"/>
              </a:lnSpc>
              <a:spcBef>
                <a:spcPct val="0"/>
              </a:spcBef>
              <a:buFontTx/>
              <a:buNone/>
            </a:pPr>
            <a:r>
              <a:rPr lang="bg-BG" altLang="en-US" sz="8600" b="1">
                <a:solidFill>
                  <a:srgbClr val="F2E7C6"/>
                </a:solidFill>
                <a:latin typeface="Roboto Condensed" panose="02000000000000000000" pitchFamily="2" charset="0"/>
              </a:rPr>
              <a:t>възможност</a:t>
            </a:r>
            <a:endParaRPr lang="en-GB" altLang="en-US" sz="8600">
              <a:solidFill>
                <a:srgbClr val="F2E7C6"/>
              </a:solidFill>
              <a:latin typeface="Roboto Condensed" panose="02000000000000000000" pitchFamily="2" charset="0"/>
            </a:endParaRPr>
          </a:p>
        </p:txBody>
      </p:sp>
      <p:grpSp>
        <p:nvGrpSpPr>
          <p:cNvPr id="21" name="Group 20"/>
          <p:cNvGrpSpPr>
            <a:grpSpLocks/>
          </p:cNvGrpSpPr>
          <p:nvPr/>
        </p:nvGrpSpPr>
        <p:grpSpPr bwMode="auto">
          <a:xfrm>
            <a:off x="-1955800" y="1057275"/>
            <a:ext cx="3894138" cy="3897313"/>
            <a:chOff x="5187157" y="202406"/>
            <a:chExt cx="5408613" cy="5411788"/>
          </a:xfrm>
        </p:grpSpPr>
        <p:sp>
          <p:nvSpPr>
            <p:cNvPr id="65550" name="Freeform 5"/>
            <p:cNvSpPr>
              <a:spLocks/>
            </p:cNvSpPr>
            <p:nvPr/>
          </p:nvSpPr>
          <p:spPr bwMode="auto">
            <a:xfrm>
              <a:off x="6099970" y="1113631"/>
              <a:ext cx="1782763" cy="1782763"/>
            </a:xfrm>
            <a:custGeom>
              <a:avLst/>
              <a:gdLst>
                <a:gd name="T0" fmla="*/ 2147483646 w 1123"/>
                <a:gd name="T1" fmla="*/ 0 h 1123"/>
                <a:gd name="T2" fmla="*/ 0 w 1123"/>
                <a:gd name="T3" fmla="*/ 2147483646 h 1123"/>
                <a:gd name="T4" fmla="*/ 2147483646 w 1123"/>
                <a:gd name="T5" fmla="*/ 2147483646 h 1123"/>
                <a:gd name="T6" fmla="*/ 2147483646 w 1123"/>
                <a:gd name="T7" fmla="*/ 2147483646 h 1123"/>
                <a:gd name="T8" fmla="*/ 2147483646 w 1123"/>
                <a:gd name="T9" fmla="*/ 0 h 1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3">
                  <a:moveTo>
                    <a:pt x="28" y="0"/>
                  </a:moveTo>
                  <a:lnTo>
                    <a:pt x="0" y="27"/>
                  </a:lnTo>
                  <a:lnTo>
                    <a:pt x="1096" y="1123"/>
                  </a:lnTo>
                  <a:lnTo>
                    <a:pt x="1123" y="1096"/>
                  </a:lnTo>
                  <a:lnTo>
                    <a:pt x="28"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51" name="Freeform 6"/>
            <p:cNvSpPr>
              <a:spLocks/>
            </p:cNvSpPr>
            <p:nvPr/>
          </p:nvSpPr>
          <p:spPr bwMode="auto">
            <a:xfrm>
              <a:off x="5860257" y="872331"/>
              <a:ext cx="417513" cy="415925"/>
            </a:xfrm>
            <a:custGeom>
              <a:avLst/>
              <a:gdLst>
                <a:gd name="T0" fmla="*/ 2147483646 w 1194"/>
                <a:gd name="T1" fmla="*/ 2147483646 h 1194"/>
                <a:gd name="T2" fmla="*/ 2147483646 w 1194"/>
                <a:gd name="T3" fmla="*/ 2147483646 h 1194"/>
                <a:gd name="T4" fmla="*/ 2147483646 w 1194"/>
                <a:gd name="T5" fmla="*/ 2147483646 h 1194"/>
                <a:gd name="T6" fmla="*/ 2147483646 w 1194"/>
                <a:gd name="T7" fmla="*/ 2147483646 h 1194"/>
                <a:gd name="T8" fmla="*/ 2147483646 w 1194"/>
                <a:gd name="T9" fmla="*/ 2147483646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1194">
                  <a:moveTo>
                    <a:pt x="130" y="362"/>
                  </a:moveTo>
                  <a:cubicBezTo>
                    <a:pt x="261" y="104"/>
                    <a:pt x="575" y="0"/>
                    <a:pt x="833" y="130"/>
                  </a:cubicBezTo>
                  <a:cubicBezTo>
                    <a:pt x="1091" y="261"/>
                    <a:pt x="1194" y="575"/>
                    <a:pt x="1064" y="833"/>
                  </a:cubicBezTo>
                  <a:cubicBezTo>
                    <a:pt x="934" y="1091"/>
                    <a:pt x="620" y="1194"/>
                    <a:pt x="362" y="1064"/>
                  </a:cubicBezTo>
                  <a:cubicBezTo>
                    <a:pt x="104" y="934"/>
                    <a:pt x="0" y="620"/>
                    <a:pt x="130" y="36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52" name="Freeform 7"/>
            <p:cNvSpPr>
              <a:spLocks/>
            </p:cNvSpPr>
            <p:nvPr/>
          </p:nvSpPr>
          <p:spPr bwMode="auto">
            <a:xfrm>
              <a:off x="5460207" y="2896394"/>
              <a:ext cx="2392363" cy="696913"/>
            </a:xfrm>
            <a:custGeom>
              <a:avLst/>
              <a:gdLst>
                <a:gd name="T0" fmla="*/ 0 w 1507"/>
                <a:gd name="T1" fmla="*/ 2147483646 h 439"/>
                <a:gd name="T2" fmla="*/ 2147483646 w 1507"/>
                <a:gd name="T3" fmla="*/ 2147483646 h 439"/>
                <a:gd name="T4" fmla="*/ 2147483646 w 1507"/>
                <a:gd name="T5" fmla="*/ 2147483646 h 439"/>
                <a:gd name="T6" fmla="*/ 2147483646 w 1507"/>
                <a:gd name="T7" fmla="*/ 0 h 439"/>
                <a:gd name="T8" fmla="*/ 0 w 1507"/>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 h="439">
                  <a:moveTo>
                    <a:pt x="0" y="401"/>
                  </a:moveTo>
                  <a:lnTo>
                    <a:pt x="10" y="439"/>
                  </a:lnTo>
                  <a:lnTo>
                    <a:pt x="1507" y="37"/>
                  </a:lnTo>
                  <a:lnTo>
                    <a:pt x="1496" y="0"/>
                  </a:lnTo>
                  <a:lnTo>
                    <a:pt x="0" y="401"/>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53" name="Freeform 8"/>
            <p:cNvSpPr>
              <a:spLocks/>
            </p:cNvSpPr>
            <p:nvPr/>
          </p:nvSpPr>
          <p:spPr bwMode="auto">
            <a:xfrm>
              <a:off x="5187157" y="3374231"/>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58" y="882"/>
                  </a:moveTo>
                  <a:cubicBezTo>
                    <a:pt x="0" y="641"/>
                    <a:pt x="67" y="316"/>
                    <a:pt x="309" y="158"/>
                  </a:cubicBezTo>
                  <a:cubicBezTo>
                    <a:pt x="550" y="0"/>
                    <a:pt x="875" y="67"/>
                    <a:pt x="1033" y="309"/>
                  </a:cubicBezTo>
                  <a:cubicBezTo>
                    <a:pt x="1191" y="550"/>
                    <a:pt x="1124" y="875"/>
                    <a:pt x="882" y="1033"/>
                  </a:cubicBezTo>
                  <a:cubicBezTo>
                    <a:pt x="641" y="1191"/>
                    <a:pt x="316" y="1124"/>
                    <a:pt x="158" y="882"/>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54" name="Freeform 9"/>
            <p:cNvSpPr>
              <a:spLocks/>
            </p:cNvSpPr>
            <p:nvPr/>
          </p:nvSpPr>
          <p:spPr bwMode="auto">
            <a:xfrm>
              <a:off x="7206457" y="2947194"/>
              <a:ext cx="696913" cy="2392363"/>
            </a:xfrm>
            <a:custGeom>
              <a:avLst/>
              <a:gdLst>
                <a:gd name="T0" fmla="*/ 2147483646 w 439"/>
                <a:gd name="T1" fmla="*/ 2147483646 h 1507"/>
                <a:gd name="T2" fmla="*/ 0 w 439"/>
                <a:gd name="T3" fmla="*/ 2147483646 h 1507"/>
                <a:gd name="T4" fmla="*/ 2147483646 w 439"/>
                <a:gd name="T5" fmla="*/ 0 h 1507"/>
                <a:gd name="T6" fmla="*/ 2147483646 w 439"/>
                <a:gd name="T7" fmla="*/ 2147483646 h 1507"/>
                <a:gd name="T8" fmla="*/ 2147483646 w 439"/>
                <a:gd name="T9" fmla="*/ 2147483646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7">
                  <a:moveTo>
                    <a:pt x="38" y="1507"/>
                  </a:moveTo>
                  <a:lnTo>
                    <a:pt x="0" y="1497"/>
                  </a:lnTo>
                  <a:lnTo>
                    <a:pt x="401" y="0"/>
                  </a:lnTo>
                  <a:lnTo>
                    <a:pt x="439" y="10"/>
                  </a:lnTo>
                  <a:lnTo>
                    <a:pt x="38" y="1507"/>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55" name="Freeform 10"/>
            <p:cNvSpPr>
              <a:spLocks/>
            </p:cNvSpPr>
            <p:nvPr/>
          </p:nvSpPr>
          <p:spPr bwMode="auto">
            <a:xfrm>
              <a:off x="7009607" y="5196681"/>
              <a:ext cx="415925" cy="417513"/>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309" y="1033"/>
                  </a:moveTo>
                  <a:cubicBezTo>
                    <a:pt x="550" y="1191"/>
                    <a:pt x="875" y="1124"/>
                    <a:pt x="1033" y="882"/>
                  </a:cubicBezTo>
                  <a:cubicBezTo>
                    <a:pt x="1191" y="641"/>
                    <a:pt x="1124" y="316"/>
                    <a:pt x="882" y="158"/>
                  </a:cubicBezTo>
                  <a:cubicBezTo>
                    <a:pt x="641" y="0"/>
                    <a:pt x="316" y="67"/>
                    <a:pt x="158" y="309"/>
                  </a:cubicBezTo>
                  <a:cubicBezTo>
                    <a:pt x="0" y="550"/>
                    <a:pt x="67" y="875"/>
                    <a:pt x="309" y="1033"/>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56" name="Freeform 11"/>
            <p:cNvSpPr>
              <a:spLocks/>
            </p:cNvSpPr>
            <p:nvPr/>
          </p:nvSpPr>
          <p:spPr bwMode="auto">
            <a:xfrm>
              <a:off x="7908132" y="2921794"/>
              <a:ext cx="1782763" cy="1784350"/>
            </a:xfrm>
            <a:custGeom>
              <a:avLst/>
              <a:gdLst>
                <a:gd name="T0" fmla="*/ 2147483646 w 1123"/>
                <a:gd name="T1" fmla="*/ 2147483646 h 1124"/>
                <a:gd name="T2" fmla="*/ 2147483646 w 1123"/>
                <a:gd name="T3" fmla="*/ 2147483646 h 1124"/>
                <a:gd name="T4" fmla="*/ 0 w 1123"/>
                <a:gd name="T5" fmla="*/ 2147483646 h 1124"/>
                <a:gd name="T6" fmla="*/ 2147483646 w 1123"/>
                <a:gd name="T7" fmla="*/ 0 h 1124"/>
                <a:gd name="T8" fmla="*/ 2147483646 w 1123"/>
                <a:gd name="T9" fmla="*/ 2147483646 h 1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1124">
                  <a:moveTo>
                    <a:pt x="1123" y="1096"/>
                  </a:moveTo>
                  <a:lnTo>
                    <a:pt x="1095" y="1124"/>
                  </a:lnTo>
                  <a:lnTo>
                    <a:pt x="0" y="28"/>
                  </a:lnTo>
                  <a:lnTo>
                    <a:pt x="28" y="0"/>
                  </a:lnTo>
                  <a:lnTo>
                    <a:pt x="1123" y="1096"/>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57" name="Freeform 13"/>
            <p:cNvSpPr>
              <a:spLocks/>
            </p:cNvSpPr>
            <p:nvPr/>
          </p:nvSpPr>
          <p:spPr bwMode="auto">
            <a:xfrm>
              <a:off x="7877970" y="475456"/>
              <a:ext cx="696913" cy="2393950"/>
            </a:xfrm>
            <a:custGeom>
              <a:avLst/>
              <a:gdLst>
                <a:gd name="T0" fmla="*/ 2147483646 w 439"/>
                <a:gd name="T1" fmla="*/ 0 h 1508"/>
                <a:gd name="T2" fmla="*/ 2147483646 w 439"/>
                <a:gd name="T3" fmla="*/ 2147483646 h 1508"/>
                <a:gd name="T4" fmla="*/ 2147483646 w 439"/>
                <a:gd name="T5" fmla="*/ 2147483646 h 1508"/>
                <a:gd name="T6" fmla="*/ 0 w 439"/>
                <a:gd name="T7" fmla="*/ 2147483646 h 1508"/>
                <a:gd name="T8" fmla="*/ 2147483646 w 439"/>
                <a:gd name="T9" fmla="*/ 0 h 1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 h="1508">
                  <a:moveTo>
                    <a:pt x="401" y="0"/>
                  </a:moveTo>
                  <a:lnTo>
                    <a:pt x="439" y="10"/>
                  </a:lnTo>
                  <a:lnTo>
                    <a:pt x="38" y="1508"/>
                  </a:lnTo>
                  <a:lnTo>
                    <a:pt x="0" y="1498"/>
                  </a:lnTo>
                  <a:lnTo>
                    <a:pt x="401" y="0"/>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58" name="Freeform 14"/>
            <p:cNvSpPr>
              <a:spLocks/>
            </p:cNvSpPr>
            <p:nvPr/>
          </p:nvSpPr>
          <p:spPr bwMode="auto">
            <a:xfrm>
              <a:off x="8355807" y="202406"/>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59" name="Freeform 15"/>
            <p:cNvSpPr>
              <a:spLocks/>
            </p:cNvSpPr>
            <p:nvPr/>
          </p:nvSpPr>
          <p:spPr bwMode="auto">
            <a:xfrm>
              <a:off x="7930357" y="2223294"/>
              <a:ext cx="2390775" cy="696913"/>
            </a:xfrm>
            <a:custGeom>
              <a:avLst/>
              <a:gdLst>
                <a:gd name="T0" fmla="*/ 2147483646 w 1506"/>
                <a:gd name="T1" fmla="*/ 2147483646 h 439"/>
                <a:gd name="T2" fmla="*/ 2147483646 w 1506"/>
                <a:gd name="T3" fmla="*/ 0 h 439"/>
                <a:gd name="T4" fmla="*/ 0 w 1506"/>
                <a:gd name="T5" fmla="*/ 2147483646 h 439"/>
                <a:gd name="T6" fmla="*/ 2147483646 w 1506"/>
                <a:gd name="T7" fmla="*/ 2147483646 h 439"/>
                <a:gd name="T8" fmla="*/ 2147483646 w 1506"/>
                <a:gd name="T9" fmla="*/ 2147483646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6" h="439">
                  <a:moveTo>
                    <a:pt x="1506" y="38"/>
                  </a:moveTo>
                  <a:lnTo>
                    <a:pt x="1496" y="0"/>
                  </a:lnTo>
                  <a:lnTo>
                    <a:pt x="0" y="401"/>
                  </a:lnTo>
                  <a:lnTo>
                    <a:pt x="10" y="439"/>
                  </a:lnTo>
                  <a:lnTo>
                    <a:pt x="1506" y="38"/>
                  </a:lnTo>
                  <a:close/>
                </a:path>
              </a:pathLst>
            </a:custGeom>
            <a:solidFill>
              <a:srgbClr val="007F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60" name="Freeform 16"/>
            <p:cNvSpPr>
              <a:spLocks/>
            </p:cNvSpPr>
            <p:nvPr/>
          </p:nvSpPr>
          <p:spPr bwMode="auto">
            <a:xfrm>
              <a:off x="10179845" y="2026444"/>
              <a:ext cx="415925" cy="415925"/>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1033" y="309"/>
                  </a:moveTo>
                  <a:cubicBezTo>
                    <a:pt x="1191" y="550"/>
                    <a:pt x="1124" y="875"/>
                    <a:pt x="882" y="1033"/>
                  </a:cubicBezTo>
                  <a:cubicBezTo>
                    <a:pt x="641" y="1191"/>
                    <a:pt x="316" y="1124"/>
                    <a:pt x="158" y="882"/>
                  </a:cubicBezTo>
                  <a:cubicBezTo>
                    <a:pt x="0" y="641"/>
                    <a:pt x="67" y="316"/>
                    <a:pt x="309" y="158"/>
                  </a:cubicBezTo>
                  <a:cubicBezTo>
                    <a:pt x="550" y="0"/>
                    <a:pt x="875" y="67"/>
                    <a:pt x="1033" y="30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61" name="Freeform 17"/>
            <p:cNvSpPr>
              <a:spLocks/>
            </p:cNvSpPr>
            <p:nvPr/>
          </p:nvSpPr>
          <p:spPr bwMode="auto">
            <a:xfrm>
              <a:off x="6717507" y="1716881"/>
              <a:ext cx="2357438" cy="2360613"/>
            </a:xfrm>
            <a:custGeom>
              <a:avLst/>
              <a:gdLst>
                <a:gd name="T0" fmla="*/ 2147483646 w 6755"/>
                <a:gd name="T1" fmla="*/ 2147483646 h 6755"/>
                <a:gd name="T2" fmla="*/ 2147483646 w 6755"/>
                <a:gd name="T3" fmla="*/ 2147483646 h 6755"/>
                <a:gd name="T4" fmla="*/ 2147483646 w 6755"/>
                <a:gd name="T5" fmla="*/ 2147483646 h 6755"/>
                <a:gd name="T6" fmla="*/ 2147483646 w 6755"/>
                <a:gd name="T7" fmla="*/ 2147483646 h 6755"/>
                <a:gd name="T8" fmla="*/ 2147483646 w 6755"/>
                <a:gd name="T9" fmla="*/ 2147483646 h 6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55" h="6755">
                  <a:moveTo>
                    <a:pt x="2436" y="519"/>
                  </a:moveTo>
                  <a:cubicBezTo>
                    <a:pt x="4014" y="0"/>
                    <a:pt x="5716" y="858"/>
                    <a:pt x="6235" y="2436"/>
                  </a:cubicBezTo>
                  <a:cubicBezTo>
                    <a:pt x="6755" y="4013"/>
                    <a:pt x="5897" y="5715"/>
                    <a:pt x="4319" y="6235"/>
                  </a:cubicBezTo>
                  <a:cubicBezTo>
                    <a:pt x="2742" y="6755"/>
                    <a:pt x="1040" y="5896"/>
                    <a:pt x="520" y="4319"/>
                  </a:cubicBezTo>
                  <a:cubicBezTo>
                    <a:pt x="0" y="2741"/>
                    <a:pt x="859" y="1039"/>
                    <a:pt x="2436" y="519"/>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62" name="Freeform 20"/>
            <p:cNvSpPr>
              <a:spLocks noEditPoints="1"/>
            </p:cNvSpPr>
            <p:nvPr/>
          </p:nvSpPr>
          <p:spPr bwMode="auto">
            <a:xfrm>
              <a:off x="6580982" y="1580356"/>
              <a:ext cx="2630488" cy="2633663"/>
            </a:xfrm>
            <a:custGeom>
              <a:avLst/>
              <a:gdLst>
                <a:gd name="T0" fmla="*/ 2147483646 w 7537"/>
                <a:gd name="T1" fmla="*/ 2147483646 h 7537"/>
                <a:gd name="T2" fmla="*/ 2147483646 w 7537"/>
                <a:gd name="T3" fmla="*/ 2147483646 h 7537"/>
                <a:gd name="T4" fmla="*/ 2147483646 w 7537"/>
                <a:gd name="T5" fmla="*/ 2147483646 h 7537"/>
                <a:gd name="T6" fmla="*/ 2147483646 w 7537"/>
                <a:gd name="T7" fmla="*/ 2147483646 h 7537"/>
                <a:gd name="T8" fmla="*/ 2147483646 w 7537"/>
                <a:gd name="T9" fmla="*/ 2147483646 h 7537"/>
                <a:gd name="T10" fmla="*/ 2147483646 w 7537"/>
                <a:gd name="T11" fmla="*/ 2147483646 h 7537"/>
                <a:gd name="T12" fmla="*/ 2147483646 w 7537"/>
                <a:gd name="T13" fmla="*/ 2147483646 h 7537"/>
                <a:gd name="T14" fmla="*/ 2147483646 w 7537"/>
                <a:gd name="T15" fmla="*/ 2147483646 h 7537"/>
                <a:gd name="T16" fmla="*/ 2147483646 w 7537"/>
                <a:gd name="T17" fmla="*/ 2147483646 h 7537"/>
                <a:gd name="T18" fmla="*/ 2147483646 w 7537"/>
                <a:gd name="T19" fmla="*/ 2147483646 h 7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37" h="7537">
                  <a:moveTo>
                    <a:pt x="580" y="4819"/>
                  </a:moveTo>
                  <a:cubicBezTo>
                    <a:pt x="0" y="3058"/>
                    <a:pt x="958" y="1159"/>
                    <a:pt x="2718" y="579"/>
                  </a:cubicBezTo>
                  <a:cubicBezTo>
                    <a:pt x="4478" y="0"/>
                    <a:pt x="6378" y="957"/>
                    <a:pt x="6957" y="2718"/>
                  </a:cubicBezTo>
                  <a:cubicBezTo>
                    <a:pt x="7537" y="4478"/>
                    <a:pt x="6579" y="6377"/>
                    <a:pt x="4819" y="6957"/>
                  </a:cubicBezTo>
                  <a:cubicBezTo>
                    <a:pt x="3059" y="7537"/>
                    <a:pt x="1160" y="6579"/>
                    <a:pt x="580" y="4819"/>
                  </a:cubicBezTo>
                  <a:close/>
                  <a:moveTo>
                    <a:pt x="4779" y="6835"/>
                  </a:moveTo>
                  <a:cubicBezTo>
                    <a:pt x="6472" y="6278"/>
                    <a:pt x="7394" y="4451"/>
                    <a:pt x="6836" y="2758"/>
                  </a:cubicBezTo>
                  <a:cubicBezTo>
                    <a:pt x="6278" y="1065"/>
                    <a:pt x="4451" y="143"/>
                    <a:pt x="2758" y="701"/>
                  </a:cubicBezTo>
                  <a:cubicBezTo>
                    <a:pt x="1065" y="1259"/>
                    <a:pt x="144" y="3085"/>
                    <a:pt x="701" y="4779"/>
                  </a:cubicBezTo>
                  <a:cubicBezTo>
                    <a:pt x="1259" y="6472"/>
                    <a:pt x="3086" y="7393"/>
                    <a:pt x="4779" y="6835"/>
                  </a:cubicBezTo>
                  <a:close/>
                </a:path>
              </a:pathLst>
            </a:custGeom>
            <a:solidFill>
              <a:srgbClr val="3F7F34"/>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sp>
          <p:nvSpPr>
            <p:cNvPr id="65563" name="Freeform 14"/>
            <p:cNvSpPr>
              <a:spLocks/>
            </p:cNvSpPr>
            <p:nvPr/>
          </p:nvSpPr>
          <p:spPr bwMode="auto">
            <a:xfrm>
              <a:off x="9539363" y="4539062"/>
              <a:ext cx="415924" cy="415924"/>
            </a:xfrm>
            <a:custGeom>
              <a:avLst/>
              <a:gdLst>
                <a:gd name="T0" fmla="*/ 2147483646 w 1191"/>
                <a:gd name="T1" fmla="*/ 2147483646 h 1191"/>
                <a:gd name="T2" fmla="*/ 2147483646 w 1191"/>
                <a:gd name="T3" fmla="*/ 2147483646 h 1191"/>
                <a:gd name="T4" fmla="*/ 2147483646 w 1191"/>
                <a:gd name="T5" fmla="*/ 2147483646 h 1191"/>
                <a:gd name="T6" fmla="*/ 2147483646 w 1191"/>
                <a:gd name="T7" fmla="*/ 2147483646 h 1191"/>
                <a:gd name="T8" fmla="*/ 2147483646 w 1191"/>
                <a:gd name="T9" fmla="*/ 2147483646 h 1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1" h="1191">
                  <a:moveTo>
                    <a:pt x="882" y="158"/>
                  </a:moveTo>
                  <a:cubicBezTo>
                    <a:pt x="641" y="0"/>
                    <a:pt x="316" y="67"/>
                    <a:pt x="158" y="309"/>
                  </a:cubicBezTo>
                  <a:cubicBezTo>
                    <a:pt x="0" y="550"/>
                    <a:pt x="67" y="875"/>
                    <a:pt x="309" y="1033"/>
                  </a:cubicBezTo>
                  <a:cubicBezTo>
                    <a:pt x="550" y="1191"/>
                    <a:pt x="875" y="1124"/>
                    <a:pt x="1033" y="882"/>
                  </a:cubicBezTo>
                  <a:cubicBezTo>
                    <a:pt x="1191" y="641"/>
                    <a:pt x="1124" y="316"/>
                    <a:pt x="882" y="158"/>
                  </a:cubicBezTo>
                </a:path>
              </a:pathLst>
            </a:custGeom>
            <a:solidFill>
              <a:srgbClr val="007F0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bg-BG"/>
            </a:p>
          </p:txBody>
        </p:sp>
      </p:grpSp>
      <p:sp>
        <p:nvSpPr>
          <p:cNvPr id="65548" name="Freeform 5"/>
          <p:cNvSpPr>
            <a:spLocks/>
          </p:cNvSpPr>
          <p:nvPr/>
        </p:nvSpPr>
        <p:spPr bwMode="auto">
          <a:xfrm>
            <a:off x="-28575" y="2674938"/>
            <a:ext cx="187325" cy="187325"/>
          </a:xfrm>
          <a:custGeom>
            <a:avLst/>
            <a:gdLst>
              <a:gd name="T0" fmla="*/ 155665025 w 54381"/>
              <a:gd name="T1" fmla="*/ 0 h 54380"/>
              <a:gd name="T2" fmla="*/ 0 w 54381"/>
              <a:gd name="T3" fmla="*/ 155749115 h 54380"/>
              <a:gd name="T4" fmla="*/ 155665025 w 54381"/>
              <a:gd name="T5" fmla="*/ 311347485 h 54380"/>
              <a:gd name="T6" fmla="*/ 311313013 w 54381"/>
              <a:gd name="T7" fmla="*/ 155749115 h 54380"/>
              <a:gd name="T8" fmla="*/ 155665025 w 54381"/>
              <a:gd name="T9" fmla="*/ 0 h 5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381" h="54380">
                <a:moveTo>
                  <a:pt x="27192" y="0"/>
                </a:moveTo>
                <a:cubicBezTo>
                  <a:pt x="12160" y="0"/>
                  <a:pt x="0" y="12168"/>
                  <a:pt x="0" y="27203"/>
                </a:cubicBezTo>
                <a:cubicBezTo>
                  <a:pt x="0" y="42206"/>
                  <a:pt x="12160" y="54380"/>
                  <a:pt x="27192" y="54380"/>
                </a:cubicBezTo>
                <a:cubicBezTo>
                  <a:pt x="42215" y="54380"/>
                  <a:pt x="54381" y="42206"/>
                  <a:pt x="54381" y="27203"/>
                </a:cubicBezTo>
                <a:cubicBezTo>
                  <a:pt x="54381" y="12168"/>
                  <a:pt x="42215" y="0"/>
                  <a:pt x="27192" y="0"/>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
        <p:nvSpPr>
          <p:cNvPr id="65549" name="Freeform 6"/>
          <p:cNvSpPr>
            <a:spLocks/>
          </p:cNvSpPr>
          <p:nvPr/>
        </p:nvSpPr>
        <p:spPr bwMode="auto">
          <a:xfrm>
            <a:off x="-347663" y="2374900"/>
            <a:ext cx="758826" cy="1236663"/>
          </a:xfrm>
          <a:custGeom>
            <a:avLst/>
            <a:gdLst>
              <a:gd name="T0" fmla="*/ 916469616 w 221004"/>
              <a:gd name="T1" fmla="*/ 645271550 h 360825"/>
              <a:gd name="T2" fmla="*/ 649359427 w 221004"/>
              <a:gd name="T3" fmla="*/ 883134655 h 360825"/>
              <a:gd name="T4" fmla="*/ 643628217 w 221004"/>
              <a:gd name="T5" fmla="*/ 882972930 h 360825"/>
              <a:gd name="T6" fmla="*/ 343239149 w 221004"/>
              <a:gd name="T7" fmla="*/ 611440450 h 360825"/>
              <a:gd name="T8" fmla="*/ 176237850 w 221004"/>
              <a:gd name="T9" fmla="*/ 0 h 360825"/>
              <a:gd name="T10" fmla="*/ 0 w 221004"/>
              <a:gd name="T11" fmla="*/ 224183777 h 360825"/>
              <a:gd name="T12" fmla="*/ 309064665 w 221004"/>
              <a:gd name="T13" fmla="*/ 911680137 h 360825"/>
              <a:gd name="T14" fmla="*/ 338248485 w 221004"/>
              <a:gd name="T15" fmla="*/ 1516357007 h 360825"/>
              <a:gd name="T16" fmla="*/ 309064665 w 221004"/>
              <a:gd name="T17" fmla="*/ 2005480959 h 360825"/>
              <a:gd name="T18" fmla="*/ 465525481 w 221004"/>
              <a:gd name="T19" fmla="*/ 2005480959 h 360825"/>
              <a:gd name="T20" fmla="*/ 469031942 w 221004"/>
              <a:gd name="T21" fmla="*/ 1664117018 h 360825"/>
              <a:gd name="T22" fmla="*/ 556426030 w 221004"/>
              <a:gd name="T23" fmla="*/ 1354540322 h 360825"/>
              <a:gd name="T24" fmla="*/ 590946491 w 221004"/>
              <a:gd name="T25" fmla="*/ 1354540322 h 360825"/>
              <a:gd name="T26" fmla="*/ 607398842 w 221004"/>
              <a:gd name="T27" fmla="*/ 1671230930 h 360825"/>
              <a:gd name="T28" fmla="*/ 658209279 w 221004"/>
              <a:gd name="T29" fmla="*/ 2005480959 h 360825"/>
              <a:gd name="T30" fmla="*/ 810976990 w 221004"/>
              <a:gd name="T31" fmla="*/ 2005480959 h 360825"/>
              <a:gd name="T32" fmla="*/ 778254076 w 221004"/>
              <a:gd name="T33" fmla="*/ 1739617285 h 360825"/>
              <a:gd name="T34" fmla="*/ 810976990 w 221004"/>
              <a:gd name="T35" fmla="*/ 1343745804 h 360825"/>
              <a:gd name="T36" fmla="*/ 963762618 w 221004"/>
              <a:gd name="T37" fmla="*/ 868521917 h 360825"/>
              <a:gd name="T38" fmla="*/ 1241767600 w 221004"/>
              <a:gd name="T39" fmla="*/ 343753068 h 360825"/>
              <a:gd name="T40" fmla="*/ 1038031996 w 221004"/>
              <a:gd name="T41" fmla="*/ 162199715 h 360825"/>
              <a:gd name="T42" fmla="*/ 916469616 w 221004"/>
              <a:gd name="T43" fmla="*/ 645271550 h 360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1004" h="360825">
                <a:moveTo>
                  <a:pt x="163109" y="116097"/>
                </a:moveTo>
                <a:cubicBezTo>
                  <a:pt x="152949" y="135169"/>
                  <a:pt x="133141" y="158893"/>
                  <a:pt x="115570" y="158893"/>
                </a:cubicBezTo>
                <a:cubicBezTo>
                  <a:pt x="115230" y="158893"/>
                  <a:pt x="114890" y="158882"/>
                  <a:pt x="114550" y="158864"/>
                </a:cubicBezTo>
                <a:cubicBezTo>
                  <a:pt x="98075" y="157943"/>
                  <a:pt x="84069" y="141728"/>
                  <a:pt x="61088" y="110010"/>
                </a:cubicBezTo>
                <a:cubicBezTo>
                  <a:pt x="36100" y="75504"/>
                  <a:pt x="31605" y="3778"/>
                  <a:pt x="31366" y="0"/>
                </a:cubicBezTo>
                <a:lnTo>
                  <a:pt x="0" y="40335"/>
                </a:lnTo>
                <a:cubicBezTo>
                  <a:pt x="2394" y="44509"/>
                  <a:pt x="47903" y="123893"/>
                  <a:pt x="55006" y="164029"/>
                </a:cubicBezTo>
                <a:cubicBezTo>
                  <a:pt x="62140" y="204200"/>
                  <a:pt x="59541" y="226205"/>
                  <a:pt x="60200" y="272822"/>
                </a:cubicBezTo>
                <a:cubicBezTo>
                  <a:pt x="60827" y="319475"/>
                  <a:pt x="55297" y="358758"/>
                  <a:pt x="55006" y="360825"/>
                </a:cubicBezTo>
                <a:lnTo>
                  <a:pt x="82852" y="360825"/>
                </a:lnTo>
                <a:cubicBezTo>
                  <a:pt x="82691" y="359015"/>
                  <a:pt x="79597" y="324636"/>
                  <a:pt x="83476" y="299407"/>
                </a:cubicBezTo>
                <a:cubicBezTo>
                  <a:pt x="87391" y="274141"/>
                  <a:pt x="98449" y="245228"/>
                  <a:pt x="99030" y="243708"/>
                </a:cubicBezTo>
                <a:lnTo>
                  <a:pt x="105174" y="243708"/>
                </a:lnTo>
                <a:cubicBezTo>
                  <a:pt x="105193" y="244939"/>
                  <a:pt x="105503" y="268318"/>
                  <a:pt x="108102" y="300687"/>
                </a:cubicBezTo>
                <a:cubicBezTo>
                  <a:pt x="110665" y="333062"/>
                  <a:pt x="116821" y="359436"/>
                  <a:pt x="117145" y="360825"/>
                </a:cubicBezTo>
                <a:lnTo>
                  <a:pt x="144334" y="360825"/>
                </a:lnTo>
                <a:cubicBezTo>
                  <a:pt x="144107" y="359665"/>
                  <a:pt x="139798" y="337601"/>
                  <a:pt x="138510" y="312991"/>
                </a:cubicBezTo>
                <a:cubicBezTo>
                  <a:pt x="137203" y="288383"/>
                  <a:pt x="138510" y="265057"/>
                  <a:pt x="144334" y="241766"/>
                </a:cubicBezTo>
                <a:cubicBezTo>
                  <a:pt x="150157" y="218442"/>
                  <a:pt x="155976" y="204200"/>
                  <a:pt x="171526" y="156264"/>
                </a:cubicBezTo>
                <a:cubicBezTo>
                  <a:pt x="187043" y="108332"/>
                  <a:pt x="219309" y="64172"/>
                  <a:pt x="221004" y="61848"/>
                </a:cubicBezTo>
                <a:lnTo>
                  <a:pt x="184744" y="29183"/>
                </a:lnTo>
                <a:cubicBezTo>
                  <a:pt x="180665" y="72181"/>
                  <a:pt x="173172" y="97180"/>
                  <a:pt x="163109" y="116097"/>
                </a:cubicBezTo>
                <a:close/>
              </a:path>
            </a:pathLst>
          </a:custGeom>
          <a:solidFill>
            <a:srgbClr val="C6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3600000">
                                      <p:cBhvr>
                                        <p:cTn id="6" dur="750" fill="hold"/>
                                        <p:tgtEl>
                                          <p:spTgt spid="21"/>
                                        </p:tgtEl>
                                        <p:attrNameLst>
                                          <p:attrName>r</p:attrName>
                                        </p:attrNameLst>
                                      </p:cBhvr>
                                    </p:animRot>
                                  </p:childTnLst>
                                </p:cTn>
                              </p:par>
                              <p:par>
                                <p:cTn id="7" presetID="2" presetClass="exit" presetSubtype="8" fill="hold" grpId="0" nodeType="withEffect">
                                  <p:stCondLst>
                                    <p:cond delay="0"/>
                                  </p:stCondLst>
                                  <p:childTnLst>
                                    <p:anim calcmode="lin" valueType="num">
                                      <p:cBhvr additive="base">
                                        <p:cTn id="8" dur="500"/>
                                        <p:tgtEl>
                                          <p:spTgt spid="52"/>
                                        </p:tgtEl>
                                        <p:attrNameLst>
                                          <p:attrName>ppt_x</p:attrName>
                                        </p:attrNameLst>
                                      </p:cBhvr>
                                      <p:tavLst>
                                        <p:tav tm="0">
                                          <p:val>
                                            <p:strVal val="ppt_x"/>
                                          </p:val>
                                        </p:tav>
                                        <p:tav tm="100000">
                                          <p:val>
                                            <p:strVal val="0-ppt_w/2"/>
                                          </p:val>
                                        </p:tav>
                                      </p:tavLst>
                                    </p:anim>
                                    <p:anim calcmode="lin" valueType="num">
                                      <p:cBhvr additive="base">
                                        <p:cTn id="9" dur="500"/>
                                        <p:tgtEl>
                                          <p:spTgt spid="52"/>
                                        </p:tgtEl>
                                        <p:attrNameLst>
                                          <p:attrName>ppt_y</p:attrName>
                                        </p:attrNameLst>
                                      </p:cBhvr>
                                      <p:tavLst>
                                        <p:tav tm="0">
                                          <p:val>
                                            <p:strVal val="ppt_y"/>
                                          </p:val>
                                        </p:tav>
                                        <p:tav tm="100000">
                                          <p:val>
                                            <p:strVal val="ppt_y"/>
                                          </p:val>
                                        </p:tav>
                                      </p:tavLst>
                                    </p:anim>
                                    <p:set>
                                      <p:cBhvr>
                                        <p:cTn id="10" dur="1" fill="hold">
                                          <p:stCondLst>
                                            <p:cond delay="499"/>
                                          </p:stCondLst>
                                        </p:cTn>
                                        <p:tgtEl>
                                          <p:spTgt spid="52"/>
                                        </p:tgtEl>
                                        <p:attrNameLst>
                                          <p:attrName>style.visibility</p:attrName>
                                        </p:attrNameLst>
                                      </p:cBhvr>
                                      <p:to>
                                        <p:strVal val="hidden"/>
                                      </p:to>
                                    </p:set>
                                  </p:childTnLst>
                                </p:cTn>
                              </p:par>
                              <p:par>
                                <p:cTn id="11" presetID="2" presetClass="exit" presetSubtype="8" fill="hold" nodeType="withEffect">
                                  <p:stCondLst>
                                    <p:cond delay="0"/>
                                  </p:stCondLst>
                                  <p:childTnLst>
                                    <p:anim calcmode="lin" valueType="num">
                                      <p:cBhvr additive="base">
                                        <p:cTn id="12" dur="500"/>
                                        <p:tgtEl>
                                          <p:spTgt spid="42"/>
                                        </p:tgtEl>
                                        <p:attrNameLst>
                                          <p:attrName>ppt_x</p:attrName>
                                        </p:attrNameLst>
                                      </p:cBhvr>
                                      <p:tavLst>
                                        <p:tav tm="0">
                                          <p:val>
                                            <p:strVal val="ppt_x"/>
                                          </p:val>
                                        </p:tav>
                                        <p:tav tm="100000">
                                          <p:val>
                                            <p:strVal val="0-ppt_w/2"/>
                                          </p:val>
                                        </p:tav>
                                      </p:tavLst>
                                    </p:anim>
                                    <p:anim calcmode="lin" valueType="num">
                                      <p:cBhvr additive="base">
                                        <p:cTn id="13" dur="500"/>
                                        <p:tgtEl>
                                          <p:spTgt spid="42"/>
                                        </p:tgtEl>
                                        <p:attrNameLst>
                                          <p:attrName>ppt_y</p:attrName>
                                        </p:attrNameLst>
                                      </p:cBhvr>
                                      <p:tavLst>
                                        <p:tav tm="0">
                                          <p:val>
                                            <p:strVal val="ppt_y"/>
                                          </p:val>
                                        </p:tav>
                                        <p:tav tm="100000">
                                          <p:val>
                                            <p:strVal val="ppt_y"/>
                                          </p:val>
                                        </p:tav>
                                      </p:tavLst>
                                    </p:anim>
                                    <p:set>
                                      <p:cBhvr>
                                        <p:cTn id="14" dur="1" fill="hold">
                                          <p:stCondLst>
                                            <p:cond delay="499"/>
                                          </p:stCondLst>
                                        </p:cTn>
                                        <p:tgtEl>
                                          <p:spTgt spid="42"/>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0-ppt_w/2"/>
                                          </p:val>
                                        </p:tav>
                                      </p:tavLst>
                                    </p:anim>
                                    <p:anim calcmode="lin" valueType="num">
                                      <p:cBhvr additive="base">
                                        <p:cTn id="17" dur="500"/>
                                        <p:tgtEl>
                                          <p:spTgt spid="4"/>
                                        </p:tgtEl>
                                        <p:attrNameLst>
                                          <p:attrName>ppt_y</p:attrName>
                                        </p:attrNameLst>
                                      </p:cBhvr>
                                      <p:tavLst>
                                        <p:tav tm="0">
                                          <p:val>
                                            <p:strVal val="ppt_y"/>
                                          </p:val>
                                        </p:tav>
                                        <p:tav tm="100000">
                                          <p:val>
                                            <p:strVal val="ppt_y"/>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500"/>
                                        <p:tgtEl>
                                          <p:spTgt spid="56"/>
                                        </p:tgtEl>
                                        <p:attrNameLst>
                                          <p:attrName>ppt_x</p:attrName>
                                        </p:attrNameLst>
                                      </p:cBhvr>
                                      <p:tavLst>
                                        <p:tav tm="0">
                                          <p:val>
                                            <p:strVal val="ppt_x"/>
                                          </p:val>
                                        </p:tav>
                                        <p:tav tm="100000">
                                          <p:val>
                                            <p:strVal val="0-ppt_w/2"/>
                                          </p:val>
                                        </p:tav>
                                      </p:tavLst>
                                    </p:anim>
                                    <p:anim calcmode="lin" valueType="num">
                                      <p:cBhvr additive="base">
                                        <p:cTn id="21" dur="500"/>
                                        <p:tgtEl>
                                          <p:spTgt spid="56"/>
                                        </p:tgtEl>
                                        <p:attrNameLst>
                                          <p:attrName>ppt_y</p:attrName>
                                        </p:attrNameLst>
                                      </p:cBhvr>
                                      <p:tavLst>
                                        <p:tav tm="0">
                                          <p:val>
                                            <p:strVal val="ppt_y"/>
                                          </p:val>
                                        </p:tav>
                                        <p:tav tm="100000">
                                          <p:val>
                                            <p:strVal val="ppt_y"/>
                                          </p:val>
                                        </p:tav>
                                      </p:tavLst>
                                    </p:anim>
                                    <p:set>
                                      <p:cBhvr>
                                        <p:cTn id="22" dur="1" fill="hold">
                                          <p:stCondLst>
                                            <p:cond delay="499"/>
                                          </p:stCondLst>
                                        </p:cTn>
                                        <p:tgtEl>
                                          <p:spTgt spid="56"/>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750" fill="hold"/>
                                        <p:tgtEl>
                                          <p:spTgt spid="43"/>
                                        </p:tgtEl>
                                        <p:attrNameLst>
                                          <p:attrName>ppt_x</p:attrName>
                                        </p:attrNameLst>
                                      </p:cBhvr>
                                      <p:tavLst>
                                        <p:tav tm="0">
                                          <p:val>
                                            <p:strVal val="1+#ppt_w/2"/>
                                          </p:val>
                                        </p:tav>
                                        <p:tav tm="100000">
                                          <p:val>
                                            <p:strVal val="#ppt_x"/>
                                          </p:val>
                                        </p:tav>
                                      </p:tavLst>
                                    </p:anim>
                                    <p:anim calcmode="lin" valueType="num">
                                      <p:cBhvr additive="base">
                                        <p:cTn id="26" dur="750" fill="hold"/>
                                        <p:tgtEl>
                                          <p:spTgt spid="4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750" fill="hold"/>
                                        <p:tgtEl>
                                          <p:spTgt spid="53"/>
                                        </p:tgtEl>
                                        <p:attrNameLst>
                                          <p:attrName>ppt_x</p:attrName>
                                        </p:attrNameLst>
                                      </p:cBhvr>
                                      <p:tavLst>
                                        <p:tav tm="0">
                                          <p:val>
                                            <p:strVal val="1+#ppt_w/2"/>
                                          </p:val>
                                        </p:tav>
                                        <p:tav tm="100000">
                                          <p:val>
                                            <p:strVal val="#ppt_x"/>
                                          </p:val>
                                        </p:tav>
                                      </p:tavLst>
                                    </p:anim>
                                    <p:anim calcmode="lin" valueType="num">
                                      <p:cBhvr additive="base">
                                        <p:cTn id="34"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p:bldP spid="37"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spin globe iStock_000008505055Big Web.mov">
            <a:hlinkClick r:id="" action="ppaction://media"/>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0" y="1065213"/>
            <a:ext cx="6097588"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25838" y="1911350"/>
            <a:ext cx="5140325" cy="1801813"/>
          </a:xfrm>
          <a:prstGeom prst="rect">
            <a:avLst/>
          </a:prstGeom>
        </p:spPr>
        <p:txBody>
          <a:bodyPr wrap="none">
            <a:spAutoFit/>
          </a:bodyPr>
          <a:lstStyle/>
          <a:p>
            <a:pPr algn="ctr" eaLnBrk="1" fontAlgn="auto" hangingPunct="1">
              <a:lnSpc>
                <a:spcPct val="80000"/>
              </a:lnSpc>
              <a:spcBef>
                <a:spcPts val="600"/>
              </a:spcBef>
              <a:spcAft>
                <a:spcPts val="0"/>
              </a:spcAft>
              <a:defRPr/>
            </a:pPr>
            <a:r>
              <a:rPr lang="en-GB"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2 </a:t>
            </a:r>
            <a:r>
              <a:rPr lang="bg-BG"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ГЛОБАЛНИ БЕЗПЛАТНИ </a:t>
            </a:r>
          </a:p>
          <a:p>
            <a:pPr algn="ctr" eaLnBrk="1" fontAlgn="auto" hangingPunct="1">
              <a:lnSpc>
                <a:spcPct val="80000"/>
              </a:lnSpc>
              <a:spcBef>
                <a:spcPts val="600"/>
              </a:spcBef>
              <a:spcAft>
                <a:spcPts val="0"/>
              </a:spcAft>
              <a:defRPr/>
            </a:pPr>
            <a:r>
              <a:rPr lang="bg-BG" sz="3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ПЪТУВАНИЯ ГОДИШНО </a:t>
            </a:r>
          </a:p>
          <a:p>
            <a:pPr algn="ctr" eaLnBrk="1" fontAlgn="auto" hangingPunct="1">
              <a:lnSpc>
                <a:spcPct val="80000"/>
              </a:lnSpc>
              <a:spcBef>
                <a:spcPts val="600"/>
              </a:spcBef>
              <a:spcAft>
                <a:spcPts val="0"/>
              </a:spcAft>
              <a:defRPr/>
            </a:pPr>
            <a:r>
              <a:rPr lang="bg-BG" sz="2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плюс</a:t>
            </a:r>
            <a:endParaRPr lang="en-GB" sz="2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a:p>
            <a:pPr algn="ctr" eaLnBrk="1" fontAlgn="auto" hangingPunct="1">
              <a:lnSpc>
                <a:spcPct val="80000"/>
              </a:lnSpc>
              <a:spcBef>
                <a:spcPts val="600"/>
              </a:spcBef>
              <a:spcAft>
                <a:spcPts val="0"/>
              </a:spcAft>
              <a:defRPr/>
            </a:pPr>
            <a:r>
              <a:rPr lang="bg-BG"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ДЖОБНИ ПАРИ</a:t>
            </a:r>
            <a:endParaRPr lang="en-GB" sz="2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67588" name="Picture 1"/>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1" name="Rectangle 10"/>
          <p:cNvSpPr>
            <a:spLocks noChangeArrowheads="1"/>
          </p:cNvSpPr>
          <p:nvPr/>
        </p:nvSpPr>
        <p:spPr bwMode="auto">
          <a:xfrm>
            <a:off x="6256338" y="2225675"/>
            <a:ext cx="16652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Признание, оценяване,</a:t>
            </a:r>
          </a:p>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награди</a:t>
            </a:r>
            <a:endParaRPr lang="en-GB" altLang="en-US" sz="1800">
              <a:solidFill>
                <a:srgbClr val="FFFFFF"/>
              </a:solidFill>
              <a:latin typeface="Roboto Condensed" panose="02000000000000000000" pitchFamily="2" charset="0"/>
            </a:endParaRPr>
          </a:p>
        </p:txBody>
      </p:sp>
      <p:grpSp>
        <p:nvGrpSpPr>
          <p:cNvPr id="5" name="Group 4"/>
          <p:cNvGrpSpPr>
            <a:grpSpLocks/>
          </p:cNvGrpSpPr>
          <p:nvPr/>
        </p:nvGrpSpPr>
        <p:grpSpPr bwMode="auto">
          <a:xfrm>
            <a:off x="6664325" y="1143000"/>
            <a:ext cx="4044950" cy="4046538"/>
            <a:chOff x="6663808" y="1143668"/>
            <a:chExt cx="4045527" cy="4045527"/>
          </a:xfrm>
        </p:grpSpPr>
        <p:pic>
          <p:nvPicPr>
            <p:cNvPr id="6964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3808" y="1143668"/>
              <a:ext cx="4045527" cy="4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Rectangle 12"/>
            <p:cNvSpPr>
              <a:spLocks noChangeArrowheads="1"/>
            </p:cNvSpPr>
            <p:nvPr/>
          </p:nvSpPr>
          <p:spPr bwMode="auto">
            <a:xfrm>
              <a:off x="7775970" y="2679181"/>
              <a:ext cx="169950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a:solidFill>
                    <a:srgbClr val="2943A1"/>
                  </a:solidFill>
                  <a:latin typeface="Roboto Condensed" panose="02000000000000000000" pitchFamily="2" charset="0"/>
                </a:rPr>
                <a:t>Други</a:t>
              </a:r>
            </a:p>
            <a:p>
              <a:pPr algn="ctr" eaLnBrk="1" hangingPunct="1">
                <a:lnSpc>
                  <a:spcPct val="80000"/>
                </a:lnSpc>
                <a:spcBef>
                  <a:spcPct val="0"/>
                </a:spcBef>
                <a:buFontTx/>
                <a:buNone/>
              </a:pPr>
              <a:r>
                <a:rPr lang="bg-BG" altLang="en-US" sz="2400">
                  <a:solidFill>
                    <a:srgbClr val="2943A1"/>
                  </a:solidFill>
                  <a:latin typeface="Roboto Condensed" panose="02000000000000000000" pitchFamily="2" charset="0"/>
                </a:rPr>
                <a:t>предимства</a:t>
              </a:r>
              <a:endParaRPr lang="en-US" altLang="en-US" sz="2400">
                <a:solidFill>
                  <a:srgbClr val="2943A1"/>
                </a:solidFill>
                <a:latin typeface="Roboto Condensed" panose="02000000000000000000" pitchFamily="2" charset="0"/>
              </a:endParaRPr>
            </a:p>
          </p:txBody>
        </p:sp>
      </p:grpSp>
      <p:sp>
        <p:nvSpPr>
          <p:cNvPr id="14" name="Rectangle 13"/>
          <p:cNvSpPr>
            <a:spLocks noChangeArrowheads="1"/>
          </p:cNvSpPr>
          <p:nvPr/>
        </p:nvSpPr>
        <p:spPr bwMode="auto">
          <a:xfrm>
            <a:off x="8613775" y="1187450"/>
            <a:ext cx="124301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Нарастващ пасивен доход</a:t>
            </a:r>
            <a:endParaRPr lang="en-GB" altLang="en-US" sz="1800">
              <a:solidFill>
                <a:srgbClr val="FFFFFF"/>
              </a:solidFill>
              <a:latin typeface="Roboto Condensed" panose="02000000000000000000" pitchFamily="2" charset="0"/>
            </a:endParaRPr>
          </a:p>
        </p:txBody>
      </p:sp>
      <p:sp>
        <p:nvSpPr>
          <p:cNvPr id="15" name="Rectangle 14"/>
          <p:cNvSpPr>
            <a:spLocks noChangeArrowheads="1"/>
          </p:cNvSpPr>
          <p:nvPr/>
        </p:nvSpPr>
        <p:spPr bwMode="auto">
          <a:xfrm>
            <a:off x="9691688" y="3167063"/>
            <a:ext cx="15367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Работа с хора със същите възгледи и нагласи</a:t>
            </a:r>
            <a:endParaRPr lang="en-GB" altLang="en-US" sz="1800">
              <a:solidFill>
                <a:srgbClr val="FFFFFF"/>
              </a:solidFill>
              <a:latin typeface="Roboto Condensed" panose="02000000000000000000" pitchFamily="2" charset="0"/>
            </a:endParaRPr>
          </a:p>
        </p:txBody>
      </p:sp>
      <p:sp>
        <p:nvSpPr>
          <p:cNvPr id="16" name="Rectangle 15"/>
          <p:cNvSpPr>
            <a:spLocks noChangeArrowheads="1"/>
          </p:cNvSpPr>
          <p:nvPr/>
        </p:nvSpPr>
        <p:spPr bwMode="auto">
          <a:xfrm>
            <a:off x="6931025" y="412908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1800">
                <a:solidFill>
                  <a:srgbClr val="FFFFFF"/>
                </a:solidFill>
                <a:latin typeface="Roboto Condensed" panose="02000000000000000000" pitchFamily="2" charset="0"/>
              </a:rPr>
              <a:t>Бизнесът се наследява</a:t>
            </a:r>
            <a:endParaRPr lang="en-GB" altLang="en-US" sz="1800">
              <a:solidFill>
                <a:srgbClr val="FFFFFF"/>
              </a:solidFill>
              <a:latin typeface="Roboto Condensed" panose="02000000000000000000" pitchFamily="2" charset="0"/>
            </a:endParaRPr>
          </a:p>
        </p:txBody>
      </p:sp>
      <p:pic>
        <p:nvPicPr>
          <p:cNvPr id="22" name="Picture 21"/>
          <p:cNvPicPr>
            <a:picLocks noChangeAspect="1"/>
          </p:cNvPicPr>
          <p:nvPr/>
        </p:nvPicPr>
        <p:blipFill rotWithShape="1">
          <a:blip r:embed="rId4">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1+#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1+#ppt_w/2"/>
                                          </p:val>
                                        </p:tav>
                                        <p:tav tm="100000">
                                          <p:val>
                                            <p:strVal val="#ppt_x"/>
                                          </p:val>
                                        </p:tav>
                                      </p:tavLst>
                                    </p:anim>
                                    <p:anim calcmode="lin" valueType="num">
                                      <p:cBhvr additive="base">
                                        <p:cTn id="24"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1" name="Rectangle 10"/>
          <p:cNvSpPr>
            <a:spLocks noChangeArrowheads="1"/>
          </p:cNvSpPr>
          <p:nvPr/>
        </p:nvSpPr>
        <p:spPr bwMode="auto">
          <a:xfrm>
            <a:off x="6256338" y="2225675"/>
            <a:ext cx="16652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Признание, оценяване,</a:t>
            </a:r>
          </a:p>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награди</a:t>
            </a:r>
            <a:endParaRPr lang="en-GB" altLang="en-US" sz="1800">
              <a:solidFill>
                <a:srgbClr val="FFFFFF"/>
              </a:solidFill>
              <a:latin typeface="Roboto Condensed" panose="02000000000000000000"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1143000"/>
            <a:ext cx="404495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8613775" y="1187450"/>
            <a:ext cx="12430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Нарастващ пасивен доход</a:t>
            </a:r>
            <a:endParaRPr lang="en-GB" altLang="en-US" sz="1800">
              <a:solidFill>
                <a:srgbClr val="FFFFFF"/>
              </a:solidFill>
              <a:latin typeface="Roboto Condensed" panose="02000000000000000000" pitchFamily="2" charset="0"/>
            </a:endParaRPr>
          </a:p>
        </p:txBody>
      </p:sp>
      <p:sp>
        <p:nvSpPr>
          <p:cNvPr id="15" name="Rectangle 14"/>
          <p:cNvSpPr>
            <a:spLocks noChangeArrowheads="1"/>
          </p:cNvSpPr>
          <p:nvPr/>
        </p:nvSpPr>
        <p:spPr bwMode="auto">
          <a:xfrm>
            <a:off x="9691688" y="3167063"/>
            <a:ext cx="15367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ct val="0"/>
              </a:spcBef>
              <a:buFontTx/>
              <a:buNone/>
            </a:pPr>
            <a:r>
              <a:rPr lang="bg-BG" altLang="en-US" sz="1800">
                <a:solidFill>
                  <a:srgbClr val="FFFFFF"/>
                </a:solidFill>
                <a:latin typeface="Roboto Condensed" panose="02000000000000000000" pitchFamily="2" charset="0"/>
              </a:rPr>
              <a:t>Работа с хора със същите възгледи и нагласи</a:t>
            </a:r>
            <a:endParaRPr lang="en-GB" altLang="en-US" sz="1800">
              <a:solidFill>
                <a:srgbClr val="FFFFFF"/>
              </a:solidFill>
              <a:latin typeface="Roboto Condensed" panose="02000000000000000000" pitchFamily="2" charset="0"/>
            </a:endParaRPr>
          </a:p>
        </p:txBody>
      </p:sp>
      <p:sp>
        <p:nvSpPr>
          <p:cNvPr id="16" name="Rectangle 15"/>
          <p:cNvSpPr>
            <a:spLocks noChangeArrowheads="1"/>
          </p:cNvSpPr>
          <p:nvPr/>
        </p:nvSpPr>
        <p:spPr bwMode="auto">
          <a:xfrm>
            <a:off x="6931025" y="412908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ct val="0"/>
              </a:spcBef>
              <a:buFontTx/>
              <a:buNone/>
            </a:pPr>
            <a:r>
              <a:rPr lang="bg-BG" altLang="en-US" sz="1800">
                <a:solidFill>
                  <a:srgbClr val="FFFFFF"/>
                </a:solidFill>
                <a:latin typeface="Roboto Condensed" panose="02000000000000000000" pitchFamily="2" charset="0"/>
              </a:rPr>
              <a:t>Бизнесът се наследява</a:t>
            </a:r>
            <a:endParaRPr lang="en-GB" altLang="en-US" sz="1800">
              <a:solidFill>
                <a:srgbClr val="FFFFFF"/>
              </a:solidFill>
              <a:latin typeface="Roboto Condensed" panose="02000000000000000000" pitchFamily="2" charset="0"/>
            </a:endParaRPr>
          </a:p>
        </p:txBody>
      </p:sp>
      <p:pic>
        <p:nvPicPr>
          <p:cNvPr id="22" name="Picture 21"/>
          <p:cNvPicPr>
            <a:picLocks noChangeAspect="1"/>
          </p:cNvPicPr>
          <p:nvPr/>
        </p:nvPicPr>
        <p:blipFill rotWithShape="1">
          <a:blip r:embed="rId4">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20" name="Rectangle 19"/>
          <p:cNvSpPr>
            <a:spLocks noChangeArrowheads="1"/>
          </p:cNvSpPr>
          <p:nvPr/>
        </p:nvSpPr>
        <p:spPr bwMode="auto">
          <a:xfrm>
            <a:off x="7775575" y="2679700"/>
            <a:ext cx="17002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a:solidFill>
                  <a:srgbClr val="2943A1"/>
                </a:solidFill>
                <a:latin typeface="Roboto Condensed" panose="02000000000000000000" pitchFamily="2" charset="0"/>
              </a:rPr>
              <a:t>Други</a:t>
            </a:r>
          </a:p>
          <a:p>
            <a:pPr algn="ctr" eaLnBrk="1" hangingPunct="1">
              <a:lnSpc>
                <a:spcPct val="80000"/>
              </a:lnSpc>
              <a:spcBef>
                <a:spcPct val="0"/>
              </a:spcBef>
              <a:buFontTx/>
              <a:buNone/>
            </a:pPr>
            <a:r>
              <a:rPr lang="bg-BG" altLang="en-US" sz="2400">
                <a:solidFill>
                  <a:srgbClr val="2943A1"/>
                </a:solidFill>
                <a:latin typeface="Roboto Condensed" panose="02000000000000000000" pitchFamily="2" charset="0"/>
              </a:rPr>
              <a:t>предимства</a:t>
            </a:r>
            <a:endParaRPr lang="en-US" altLang="en-US" sz="2400">
              <a:solidFill>
                <a:srgbClr val="2943A1"/>
              </a:solidFill>
              <a:latin typeface="Roboto Condensed" panose="02000000000000000000" pitchFamily="2" charset="0"/>
            </a:endParaRPr>
          </a:p>
        </p:txBody>
      </p:sp>
      <p:sp>
        <p:nvSpPr>
          <p:cNvPr id="23" name="Rectangle 22"/>
          <p:cNvSpPr>
            <a:spLocks noChangeArrowheads="1"/>
          </p:cNvSpPr>
          <p:nvPr/>
        </p:nvSpPr>
        <p:spPr bwMode="auto">
          <a:xfrm>
            <a:off x="7894638" y="2373313"/>
            <a:ext cx="14525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b="1">
                <a:solidFill>
                  <a:srgbClr val="2943A1"/>
                </a:solidFill>
                <a:latin typeface="Roboto Condensed" panose="02000000000000000000" pitchFamily="2" charset="0"/>
              </a:rPr>
              <a:t>Звучи ви</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твърде </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хубаво,</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за да</a:t>
            </a:r>
          </a:p>
          <a:p>
            <a:pPr algn="ctr" eaLnBrk="1" hangingPunct="1">
              <a:lnSpc>
                <a:spcPct val="80000"/>
              </a:lnSpc>
              <a:spcBef>
                <a:spcPct val="0"/>
              </a:spcBef>
              <a:buFontTx/>
              <a:buNone/>
            </a:pPr>
            <a:r>
              <a:rPr lang="bg-BG" altLang="en-US" sz="2400" b="1">
                <a:solidFill>
                  <a:srgbClr val="2943A1"/>
                </a:solidFill>
                <a:latin typeface="Roboto Condensed" panose="02000000000000000000" pitchFamily="2" charset="0"/>
              </a:rPr>
              <a:t> </a:t>
            </a:r>
            <a:r>
              <a:rPr lang="bg-BG" altLang="en-US" sz="2400">
                <a:solidFill>
                  <a:srgbClr val="2943A1"/>
                </a:solidFill>
                <a:latin typeface="Roboto Condensed" panose="02000000000000000000" pitchFamily="2" charset="0"/>
              </a:rPr>
              <a:t>е истина?</a:t>
            </a:r>
            <a:endParaRPr lang="en-GB" altLang="en-US" sz="2400">
              <a:solidFill>
                <a:srgbClr val="2943A1"/>
              </a:solidFill>
              <a:latin typeface="Roboto Condensed" panose="02000000000000000000" pitchFamily="2" charset="0"/>
            </a:endParaRPr>
          </a:p>
        </p:txBody>
      </p:sp>
      <p:sp>
        <p:nvSpPr>
          <p:cNvPr id="4" name="Rectangle 3"/>
          <p:cNvSpPr>
            <a:spLocks noChangeArrowheads="1"/>
          </p:cNvSpPr>
          <p:nvPr/>
        </p:nvSpPr>
        <p:spPr bwMode="auto">
          <a:xfrm>
            <a:off x="8697913" y="1190625"/>
            <a:ext cx="12636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Усърдна</a:t>
            </a:r>
          </a:p>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работа</a:t>
            </a:r>
            <a:endParaRPr lang="en-GB" altLang="en-US" sz="2400">
              <a:solidFill>
                <a:srgbClr val="FFFFFF"/>
              </a:solidFill>
              <a:latin typeface="Roboto Condensed" panose="02000000000000000000" pitchFamily="2" charset="0"/>
            </a:endParaRPr>
          </a:p>
        </p:txBody>
      </p:sp>
      <p:sp>
        <p:nvSpPr>
          <p:cNvPr id="6" name="Rectangle 5"/>
          <p:cNvSpPr>
            <a:spLocks noChangeArrowheads="1"/>
          </p:cNvSpPr>
          <p:nvPr/>
        </p:nvSpPr>
        <p:spPr bwMode="auto">
          <a:xfrm>
            <a:off x="9629775" y="3095625"/>
            <a:ext cx="1325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bg-BG" altLang="en-US" sz="2400">
                <a:solidFill>
                  <a:srgbClr val="FFFFFF"/>
                </a:solidFill>
                <a:latin typeface="Roboto Condensed" panose="02000000000000000000" pitchFamily="2" charset="0"/>
              </a:rPr>
              <a:t>Целена-</a:t>
            </a:r>
            <a:br>
              <a:rPr lang="bg-BG" altLang="en-US" sz="2400">
                <a:solidFill>
                  <a:srgbClr val="FFFFFF"/>
                </a:solidFill>
                <a:latin typeface="Roboto Condensed" panose="02000000000000000000" pitchFamily="2" charset="0"/>
              </a:rPr>
            </a:br>
            <a:r>
              <a:rPr lang="bg-BG" altLang="en-US" sz="2400">
                <a:solidFill>
                  <a:srgbClr val="FFFFFF"/>
                </a:solidFill>
                <a:latin typeface="Roboto Condensed" panose="02000000000000000000" pitchFamily="2" charset="0"/>
              </a:rPr>
              <a:t>соченост</a:t>
            </a:r>
            <a:endParaRPr lang="en-GB" altLang="en-US" sz="2400">
              <a:solidFill>
                <a:srgbClr val="000000"/>
              </a:solidFill>
              <a:latin typeface="Calibri" panose="020F0502020204030204" pitchFamily="34" charset="0"/>
            </a:endParaRPr>
          </a:p>
        </p:txBody>
      </p:sp>
      <p:sp>
        <p:nvSpPr>
          <p:cNvPr id="7" name="Rectangle 6"/>
          <p:cNvSpPr>
            <a:spLocks noChangeArrowheads="1"/>
          </p:cNvSpPr>
          <p:nvPr/>
        </p:nvSpPr>
        <p:spPr bwMode="auto">
          <a:xfrm>
            <a:off x="6989763" y="4102100"/>
            <a:ext cx="1476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a:solidFill>
                  <a:srgbClr val="FFFFFF"/>
                </a:solidFill>
                <a:latin typeface="Roboto Condensed" panose="02000000000000000000" pitchFamily="2" charset="0"/>
              </a:rPr>
              <a:t>Решимост</a:t>
            </a:r>
            <a:endParaRPr lang="en-GB" altLang="en-US" sz="2400">
              <a:solidFill>
                <a:srgbClr val="FFFFFF"/>
              </a:solidFill>
              <a:latin typeface="Roboto Condensed" panose="02000000000000000000" pitchFamily="2" charset="0"/>
            </a:endParaRPr>
          </a:p>
        </p:txBody>
      </p:sp>
      <p:sp>
        <p:nvSpPr>
          <p:cNvPr id="8" name="Rectangle 7"/>
          <p:cNvSpPr>
            <a:spLocks noChangeArrowheads="1"/>
          </p:cNvSpPr>
          <p:nvPr/>
        </p:nvSpPr>
        <p:spPr bwMode="auto">
          <a:xfrm>
            <a:off x="6380163" y="2359025"/>
            <a:ext cx="110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Нови </a:t>
            </a:r>
            <a:br>
              <a:rPr lang="bg-BG" altLang="en-US" sz="2400">
                <a:solidFill>
                  <a:srgbClr val="FFFFFF"/>
                </a:solidFill>
                <a:latin typeface="Roboto Condensed" panose="02000000000000000000" pitchFamily="2" charset="0"/>
              </a:rPr>
            </a:br>
            <a:r>
              <a:rPr lang="bg-BG" altLang="en-US" sz="2400">
                <a:solidFill>
                  <a:srgbClr val="FFFFFF"/>
                </a:solidFill>
                <a:latin typeface="Roboto Condensed" panose="02000000000000000000" pitchFamily="2" charset="0"/>
              </a:rPr>
              <a:t>умения</a:t>
            </a:r>
            <a:endParaRPr lang="en-GB" altLang="en-US" sz="2400">
              <a:solidFill>
                <a:srgbClr val="FFFFFF"/>
              </a:solidFill>
              <a:latin typeface="Roboto Condensed"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750" fill="hold"/>
                                        <p:tgtEl>
                                          <p:spTgt spid="12"/>
                                        </p:tgtEl>
                                        <p:attrNameLst>
                                          <p:attrName>r</p:attrName>
                                        </p:attrNameLst>
                                      </p:cBhvr>
                                    </p:animRot>
                                  </p:childTnLst>
                                </p:cTn>
                              </p:par>
                              <p:par>
                                <p:cTn id="7" presetID="10" presetClass="exit" presetSubtype="0" fill="hold" grpId="0" nodeType="withEffect">
                                  <p:stCondLst>
                                    <p:cond delay="0"/>
                                  </p:stCondLst>
                                  <p:childTnLst>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grpId="0" nodeType="withEffect">
                                  <p:stCondLst>
                                    <p:cond delay="75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20" grpId="0"/>
      <p:bldP spid="23" grpId="0"/>
      <p:bldP spid="4"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0" name="Rectangle 19"/>
          <p:cNvSpPr>
            <a:spLocks noChangeArrowheads="1"/>
          </p:cNvSpPr>
          <p:nvPr/>
        </p:nvSpPr>
        <p:spPr bwMode="auto">
          <a:xfrm>
            <a:off x="752475" y="4924425"/>
            <a:ext cx="116395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75000"/>
              </a:lnSpc>
              <a:spcBef>
                <a:spcPct val="0"/>
              </a:spcBef>
              <a:buFontTx/>
              <a:buNone/>
            </a:pPr>
            <a:r>
              <a:rPr lang="bg-BG" altLang="en-US" sz="11500" b="1">
                <a:solidFill>
                  <a:srgbClr val="832C86"/>
                </a:solidFill>
                <a:latin typeface="Roboto Condensed" panose="02000000000000000000" pitchFamily="2" charset="0"/>
              </a:rPr>
              <a:t>Усърдна работа</a:t>
            </a:r>
            <a:r>
              <a:rPr lang="en-GB" altLang="en-US" sz="11500" b="1">
                <a:solidFill>
                  <a:srgbClr val="832C86"/>
                </a:solidFill>
                <a:latin typeface="Roboto Condensed" panose="02000000000000000000" pitchFamily="2" charset="0"/>
              </a:rPr>
              <a:t>…</a:t>
            </a:r>
          </a:p>
        </p:txBody>
      </p:sp>
      <p:sp>
        <p:nvSpPr>
          <p:cNvPr id="23" name="Rectangle 22"/>
          <p:cNvSpPr>
            <a:spLocks noChangeArrowheads="1"/>
          </p:cNvSpPr>
          <p:nvPr/>
        </p:nvSpPr>
        <p:spPr bwMode="auto">
          <a:xfrm>
            <a:off x="4792663" y="2111375"/>
            <a:ext cx="70786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70000"/>
              </a:lnSpc>
              <a:spcBef>
                <a:spcPct val="0"/>
              </a:spcBef>
              <a:buFontTx/>
              <a:buNone/>
            </a:pPr>
            <a:r>
              <a:rPr lang="bg-BG" altLang="en-US" sz="9600">
                <a:solidFill>
                  <a:srgbClr val="FFFFFF"/>
                </a:solidFill>
                <a:latin typeface="Roboto Condensed" panose="02000000000000000000" pitchFamily="2" charset="0"/>
              </a:rPr>
              <a:t>ако работите усърдно</a:t>
            </a:r>
            <a:r>
              <a:rPr lang="en-GB" altLang="en-US" sz="9600" b="1">
                <a:solidFill>
                  <a:srgbClr val="FFFFFF"/>
                </a:solidFill>
                <a:latin typeface="Roboto Condensed" panose="02000000000000000000" pitchFamily="2" charset="0"/>
              </a:rPr>
              <a:t>…</a:t>
            </a:r>
          </a:p>
        </p:txBody>
      </p:sp>
      <p:pic>
        <p:nvPicPr>
          <p:cNvPr id="22" name="Picture 21"/>
          <p:cNvPicPr>
            <a:picLocks noChangeAspect="1"/>
          </p:cNvPicPr>
          <p:nvPr/>
        </p:nvPicPr>
        <p:blipFill rotWithShape="1">
          <a:blip r:embed="rId3">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25" y="1143000"/>
            <a:ext cx="4046538"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7888288" y="2373313"/>
            <a:ext cx="14541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b="1">
                <a:solidFill>
                  <a:srgbClr val="2943A1"/>
                </a:solidFill>
                <a:latin typeface="Roboto Condensed" panose="02000000000000000000" pitchFamily="2" charset="0"/>
              </a:rPr>
              <a:t>Звучи ви</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твърде </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хубаво,</a:t>
            </a:r>
            <a:br>
              <a:rPr lang="bg-BG" altLang="en-US" sz="2400" b="1">
                <a:solidFill>
                  <a:srgbClr val="2943A1"/>
                </a:solidFill>
                <a:latin typeface="Roboto Condensed" panose="02000000000000000000" pitchFamily="2" charset="0"/>
              </a:rPr>
            </a:br>
            <a:r>
              <a:rPr lang="bg-BG" altLang="en-US" sz="2400" b="1">
                <a:solidFill>
                  <a:srgbClr val="2943A1"/>
                </a:solidFill>
                <a:latin typeface="Roboto Condensed" panose="02000000000000000000" pitchFamily="2" charset="0"/>
              </a:rPr>
              <a:t>за да</a:t>
            </a:r>
          </a:p>
          <a:p>
            <a:pPr algn="ctr" eaLnBrk="1" hangingPunct="1">
              <a:lnSpc>
                <a:spcPct val="80000"/>
              </a:lnSpc>
              <a:spcBef>
                <a:spcPct val="0"/>
              </a:spcBef>
              <a:buFontTx/>
              <a:buNone/>
            </a:pPr>
            <a:r>
              <a:rPr lang="bg-BG" altLang="en-US" sz="2400" b="1">
                <a:solidFill>
                  <a:srgbClr val="2943A1"/>
                </a:solidFill>
                <a:latin typeface="Roboto Condensed" panose="02000000000000000000" pitchFamily="2" charset="0"/>
              </a:rPr>
              <a:t> </a:t>
            </a:r>
            <a:r>
              <a:rPr lang="bg-BG" altLang="en-US" sz="2400">
                <a:solidFill>
                  <a:srgbClr val="2943A1"/>
                </a:solidFill>
                <a:latin typeface="Roboto Condensed" panose="02000000000000000000" pitchFamily="2" charset="0"/>
              </a:rPr>
              <a:t>е истина?</a:t>
            </a:r>
            <a:endParaRPr lang="en-GB" altLang="en-US" sz="2400">
              <a:solidFill>
                <a:srgbClr val="2943A1"/>
              </a:solidFill>
              <a:latin typeface="Roboto Condensed" panose="02000000000000000000" pitchFamily="2" charset="0"/>
            </a:endParaRPr>
          </a:p>
        </p:txBody>
      </p:sp>
      <p:sp>
        <p:nvSpPr>
          <p:cNvPr id="13" name="Rectangle 12"/>
          <p:cNvSpPr>
            <a:spLocks noChangeArrowheads="1"/>
          </p:cNvSpPr>
          <p:nvPr/>
        </p:nvSpPr>
        <p:spPr bwMode="auto">
          <a:xfrm>
            <a:off x="8697913" y="1190625"/>
            <a:ext cx="12636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Усърдна</a:t>
            </a:r>
          </a:p>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работа</a:t>
            </a:r>
            <a:endParaRPr lang="en-GB" altLang="en-US" sz="2400">
              <a:solidFill>
                <a:srgbClr val="FFFFFF"/>
              </a:solidFill>
              <a:latin typeface="Roboto Condensed" panose="02000000000000000000" pitchFamily="2" charset="0"/>
            </a:endParaRPr>
          </a:p>
        </p:txBody>
      </p:sp>
      <p:sp>
        <p:nvSpPr>
          <p:cNvPr id="14" name="Rectangle 13"/>
          <p:cNvSpPr>
            <a:spLocks noChangeArrowheads="1"/>
          </p:cNvSpPr>
          <p:nvPr/>
        </p:nvSpPr>
        <p:spPr bwMode="auto">
          <a:xfrm>
            <a:off x="9629775" y="3095625"/>
            <a:ext cx="1325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 typeface="Arial" panose="020B0604020202020204" pitchFamily="34" charset="0"/>
              <a:buNone/>
            </a:pPr>
            <a:r>
              <a:rPr lang="bg-BG" altLang="en-US" sz="2400">
                <a:solidFill>
                  <a:srgbClr val="FFFFFF"/>
                </a:solidFill>
                <a:latin typeface="Roboto Condensed" panose="02000000000000000000" pitchFamily="2" charset="0"/>
              </a:rPr>
              <a:t>Целена-</a:t>
            </a:r>
            <a:br>
              <a:rPr lang="bg-BG" altLang="en-US" sz="2400">
                <a:solidFill>
                  <a:srgbClr val="FFFFFF"/>
                </a:solidFill>
                <a:latin typeface="Roboto Condensed" panose="02000000000000000000" pitchFamily="2" charset="0"/>
              </a:rPr>
            </a:br>
            <a:r>
              <a:rPr lang="bg-BG" altLang="en-US" sz="2400">
                <a:solidFill>
                  <a:srgbClr val="FFFFFF"/>
                </a:solidFill>
                <a:latin typeface="Roboto Condensed" panose="02000000000000000000" pitchFamily="2" charset="0"/>
              </a:rPr>
              <a:t>соченост</a:t>
            </a:r>
            <a:endParaRPr lang="en-GB" altLang="en-US" sz="2400">
              <a:solidFill>
                <a:srgbClr val="000000"/>
              </a:solidFill>
              <a:latin typeface="Calibri" panose="020F0502020204030204" pitchFamily="34" charset="0"/>
            </a:endParaRPr>
          </a:p>
        </p:txBody>
      </p:sp>
      <p:sp>
        <p:nvSpPr>
          <p:cNvPr id="15" name="Rectangle 14"/>
          <p:cNvSpPr>
            <a:spLocks noChangeArrowheads="1"/>
          </p:cNvSpPr>
          <p:nvPr/>
        </p:nvSpPr>
        <p:spPr bwMode="auto">
          <a:xfrm>
            <a:off x="6973888" y="4102100"/>
            <a:ext cx="1476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400">
                <a:solidFill>
                  <a:srgbClr val="FFFFFF"/>
                </a:solidFill>
                <a:latin typeface="Roboto Condensed" panose="02000000000000000000" pitchFamily="2" charset="0"/>
              </a:rPr>
              <a:t>Решимост</a:t>
            </a:r>
            <a:endParaRPr lang="en-GB" altLang="en-US" sz="2400">
              <a:solidFill>
                <a:srgbClr val="FFFFFF"/>
              </a:solidFill>
              <a:latin typeface="Roboto Condensed" panose="02000000000000000000" pitchFamily="2" charset="0"/>
            </a:endParaRPr>
          </a:p>
        </p:txBody>
      </p:sp>
      <p:sp>
        <p:nvSpPr>
          <p:cNvPr id="16" name="Rectangle 15"/>
          <p:cNvSpPr>
            <a:spLocks noChangeArrowheads="1"/>
          </p:cNvSpPr>
          <p:nvPr/>
        </p:nvSpPr>
        <p:spPr bwMode="auto">
          <a:xfrm>
            <a:off x="6386513" y="2359025"/>
            <a:ext cx="110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0000"/>
              </a:lnSpc>
              <a:spcBef>
                <a:spcPct val="0"/>
              </a:spcBef>
              <a:buFontTx/>
              <a:buNone/>
            </a:pPr>
            <a:r>
              <a:rPr lang="bg-BG" altLang="en-US" sz="2400">
                <a:solidFill>
                  <a:srgbClr val="FFFFFF"/>
                </a:solidFill>
                <a:latin typeface="Roboto Condensed" panose="02000000000000000000" pitchFamily="2" charset="0"/>
              </a:rPr>
              <a:t>Нови </a:t>
            </a:r>
            <a:br>
              <a:rPr lang="bg-BG" altLang="en-US" sz="2400">
                <a:solidFill>
                  <a:srgbClr val="FFFFFF"/>
                </a:solidFill>
                <a:latin typeface="Roboto Condensed" panose="02000000000000000000" pitchFamily="2" charset="0"/>
              </a:rPr>
            </a:br>
            <a:r>
              <a:rPr lang="bg-BG" altLang="en-US" sz="2400">
                <a:solidFill>
                  <a:srgbClr val="FFFFFF"/>
                </a:solidFill>
                <a:latin typeface="Roboto Condensed" panose="02000000000000000000" pitchFamily="2" charset="0"/>
              </a:rPr>
              <a:t>умения</a:t>
            </a:r>
            <a:endParaRPr lang="en-GB" altLang="en-US" sz="2400">
              <a:solidFill>
                <a:srgbClr val="FFFFFF"/>
              </a:solidFill>
              <a:latin typeface="Roboto Condensed"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par>
                                <p:cTn id="13" presetID="2" presetClass="exit" presetSubtype="8" fill="hold" nodeType="with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0-ppt_w/2"/>
                                          </p:val>
                                        </p:tav>
                                      </p:tavLst>
                                    </p:anim>
                                    <p:anim calcmode="lin" valueType="num">
                                      <p:cBhvr additive="base">
                                        <p:cTn id="15" dur="500"/>
                                        <p:tgtEl>
                                          <p:spTgt spid="11"/>
                                        </p:tgtEl>
                                        <p:attrNameLst>
                                          <p:attrName>ppt_y</p:attrName>
                                        </p:attrNameLst>
                                      </p:cBhvr>
                                      <p:tavLst>
                                        <p:tav tm="0">
                                          <p:val>
                                            <p:strVal val="ppt_y"/>
                                          </p:val>
                                        </p:tav>
                                        <p:tav tm="100000">
                                          <p:val>
                                            <p:strVal val="ppt_y"/>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0-ppt_w/2"/>
                                          </p:val>
                                        </p:tav>
                                      </p:tavLst>
                                    </p:anim>
                                    <p:anim calcmode="lin" valueType="num">
                                      <p:cBhvr additive="base">
                                        <p:cTn id="19" dur="500"/>
                                        <p:tgtEl>
                                          <p:spTgt spid="12"/>
                                        </p:tgtEl>
                                        <p:attrNameLst>
                                          <p:attrName>ppt_y</p:attrName>
                                        </p:attrNameLst>
                                      </p:cBhvr>
                                      <p:tavLst>
                                        <p:tav tm="0">
                                          <p:val>
                                            <p:strVal val="ppt_y"/>
                                          </p:val>
                                        </p:tav>
                                        <p:tav tm="100000">
                                          <p:val>
                                            <p:strVal val="ppt_y"/>
                                          </p:val>
                                        </p:tav>
                                      </p:tavLst>
                                    </p:anim>
                                    <p:set>
                                      <p:cBhvr>
                                        <p:cTn id="20" dur="1" fill="hold">
                                          <p:stCondLst>
                                            <p:cond delay="499"/>
                                          </p:stCondLst>
                                        </p:cTn>
                                        <p:tgtEl>
                                          <p:spTgt spid="12"/>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0-ppt_w/2"/>
                                          </p:val>
                                        </p:tav>
                                      </p:tavLst>
                                    </p:anim>
                                    <p:anim calcmode="lin" valueType="num">
                                      <p:cBhvr additive="base">
                                        <p:cTn id="23" dur="500"/>
                                        <p:tgtEl>
                                          <p:spTgt spid="15"/>
                                        </p:tgtEl>
                                        <p:attrNameLst>
                                          <p:attrName>ppt_y</p:attrName>
                                        </p:attrNameLst>
                                      </p:cBhvr>
                                      <p:tavLst>
                                        <p:tav tm="0">
                                          <p:val>
                                            <p:strVal val="ppt_y"/>
                                          </p:val>
                                        </p:tav>
                                        <p:tav tm="100000">
                                          <p:val>
                                            <p:strVal val="ppt_y"/>
                                          </p:val>
                                        </p:tav>
                                      </p:tavLst>
                                    </p:anim>
                                    <p:set>
                                      <p:cBhvr>
                                        <p:cTn id="24" dur="1" fill="hold">
                                          <p:stCondLst>
                                            <p:cond delay="499"/>
                                          </p:stCondLst>
                                        </p:cTn>
                                        <p:tgtEl>
                                          <p:spTgt spid="15"/>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0-ppt_w/2"/>
                                          </p:val>
                                        </p:tav>
                                      </p:tavLst>
                                    </p:anim>
                                    <p:anim calcmode="lin" valueType="num">
                                      <p:cBhvr additive="base">
                                        <p:cTn id="27" dur="500"/>
                                        <p:tgtEl>
                                          <p:spTgt spid="14"/>
                                        </p:tgtEl>
                                        <p:attrNameLst>
                                          <p:attrName>ppt_y</p:attrName>
                                        </p:attrNameLst>
                                      </p:cBhvr>
                                      <p:tavLst>
                                        <p:tav tm="0">
                                          <p:val>
                                            <p:strVal val="ppt_y"/>
                                          </p:val>
                                        </p:tav>
                                        <p:tav tm="100000">
                                          <p:val>
                                            <p:strVal val="ppt_y"/>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0-ppt_w/2"/>
                                          </p:val>
                                        </p:tav>
                                      </p:tavLst>
                                    </p:anim>
                                    <p:anim calcmode="lin" valueType="num">
                                      <p:cBhvr additive="base">
                                        <p:cTn id="31" dur="500"/>
                                        <p:tgtEl>
                                          <p:spTgt spid="13"/>
                                        </p:tgtEl>
                                        <p:attrNameLst>
                                          <p:attrName>ppt_y</p:attrName>
                                        </p:attrNameLst>
                                      </p:cBhvr>
                                      <p:tavLst>
                                        <p:tav tm="0">
                                          <p:val>
                                            <p:strVal val="ppt_y"/>
                                          </p:val>
                                        </p:tav>
                                        <p:tav tm="100000">
                                          <p:val>
                                            <p:strVal val="ppt_y"/>
                                          </p:val>
                                        </p:tav>
                                      </p:tavLst>
                                    </p:anim>
                                    <p:set>
                                      <p:cBhvr>
                                        <p:cTn id="32" dur="1" fill="hold">
                                          <p:stCondLst>
                                            <p:cond delay="499"/>
                                          </p:stCondLst>
                                        </p:cTn>
                                        <p:tgtEl>
                                          <p:spTgt spid="13"/>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500"/>
                                        <p:tgtEl>
                                          <p:spTgt spid="16"/>
                                        </p:tgtEl>
                                        <p:attrNameLst>
                                          <p:attrName>ppt_x</p:attrName>
                                        </p:attrNameLst>
                                      </p:cBhvr>
                                      <p:tavLst>
                                        <p:tav tm="0">
                                          <p:val>
                                            <p:strVal val="ppt_x"/>
                                          </p:val>
                                        </p:tav>
                                        <p:tav tm="100000">
                                          <p:val>
                                            <p:strVal val="0-ppt_w/2"/>
                                          </p:val>
                                        </p:tav>
                                      </p:tavLst>
                                    </p:anim>
                                    <p:anim calcmode="lin" valueType="num">
                                      <p:cBhvr additive="base">
                                        <p:cTn id="35" dur="500"/>
                                        <p:tgtEl>
                                          <p:spTgt spid="16"/>
                                        </p:tgtEl>
                                        <p:attrNameLst>
                                          <p:attrName>ppt_y</p:attrName>
                                        </p:attrNameLst>
                                      </p:cBhvr>
                                      <p:tavLst>
                                        <p:tav tm="0">
                                          <p:val>
                                            <p:strVal val="ppt_y"/>
                                          </p:val>
                                        </p:tav>
                                        <p:tav tm="100000">
                                          <p:val>
                                            <p:strVal val="ppt_y"/>
                                          </p:val>
                                        </p:tav>
                                      </p:tavLst>
                                    </p:anim>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12" grpId="0"/>
      <p:bldP spid="13"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0" name="Rectangle 19"/>
          <p:cNvSpPr>
            <a:spLocks noChangeArrowheads="1"/>
          </p:cNvSpPr>
          <p:nvPr/>
        </p:nvSpPr>
        <p:spPr bwMode="auto">
          <a:xfrm>
            <a:off x="752475" y="4924425"/>
            <a:ext cx="116395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75000"/>
              </a:lnSpc>
              <a:spcBef>
                <a:spcPct val="0"/>
              </a:spcBef>
              <a:buFontTx/>
              <a:buNone/>
            </a:pPr>
            <a:r>
              <a:rPr lang="bg-BG" altLang="en-US" sz="11500" b="1">
                <a:solidFill>
                  <a:srgbClr val="832C86"/>
                </a:solidFill>
                <a:latin typeface="Roboto Condensed" panose="02000000000000000000" pitchFamily="2" charset="0"/>
              </a:rPr>
              <a:t>Усърдна работа</a:t>
            </a:r>
            <a:r>
              <a:rPr lang="en-GB" altLang="en-US" sz="11500" b="1">
                <a:solidFill>
                  <a:srgbClr val="832C86"/>
                </a:solidFill>
                <a:latin typeface="Roboto Condensed" panose="02000000000000000000" pitchFamily="2" charset="0"/>
              </a:rPr>
              <a:t>…</a:t>
            </a:r>
          </a:p>
        </p:txBody>
      </p:sp>
      <p:sp>
        <p:nvSpPr>
          <p:cNvPr id="23" name="Rectangle 22"/>
          <p:cNvSpPr>
            <a:spLocks noChangeArrowheads="1"/>
          </p:cNvSpPr>
          <p:nvPr/>
        </p:nvSpPr>
        <p:spPr bwMode="auto">
          <a:xfrm>
            <a:off x="4792663" y="2111375"/>
            <a:ext cx="75517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70000"/>
              </a:lnSpc>
              <a:spcBef>
                <a:spcPct val="0"/>
              </a:spcBef>
              <a:buFontTx/>
              <a:buNone/>
            </a:pPr>
            <a:r>
              <a:rPr lang="bg-BG" altLang="en-US" sz="9600">
                <a:solidFill>
                  <a:srgbClr val="FFFFFF"/>
                </a:solidFill>
                <a:latin typeface="Roboto Condensed" panose="02000000000000000000" pitchFamily="2" charset="0"/>
              </a:rPr>
              <a:t>ако работите усърдно</a:t>
            </a:r>
            <a:r>
              <a:rPr lang="en-GB" altLang="en-US" sz="9600" b="1">
                <a:solidFill>
                  <a:srgbClr val="FFFFFF"/>
                </a:solidFill>
                <a:latin typeface="Roboto Condensed" panose="02000000000000000000" pitchFamily="2" charset="0"/>
              </a:rPr>
              <a:t>…</a:t>
            </a:r>
          </a:p>
        </p:txBody>
      </p:sp>
      <p:pic>
        <p:nvPicPr>
          <p:cNvPr id="22" name="Picture 21"/>
          <p:cNvPicPr>
            <a:picLocks noChangeAspect="1"/>
          </p:cNvPicPr>
          <p:nvPr/>
        </p:nvPicPr>
        <p:blipFill rotWithShape="1">
          <a:blip r:embed="rId3">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grpSp>
        <p:nvGrpSpPr>
          <p:cNvPr id="11" name="Group 10"/>
          <p:cNvGrpSpPr>
            <a:grpSpLocks/>
          </p:cNvGrpSpPr>
          <p:nvPr/>
        </p:nvGrpSpPr>
        <p:grpSpPr bwMode="auto">
          <a:xfrm>
            <a:off x="6694488" y="1096963"/>
            <a:ext cx="4044950" cy="4044950"/>
            <a:chOff x="10534768" y="2572452"/>
            <a:chExt cx="4045527" cy="4045527"/>
          </a:xfrm>
        </p:grpSpPr>
        <p:pic>
          <p:nvPicPr>
            <p:cNvPr id="7578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4768" y="2572452"/>
              <a:ext cx="4045527" cy="4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2"/>
            <p:cNvSpPr>
              <a:spLocks noChangeArrowheads="1"/>
            </p:cNvSpPr>
            <p:nvPr/>
          </p:nvSpPr>
          <p:spPr bwMode="auto">
            <a:xfrm>
              <a:off x="11761409" y="4184711"/>
              <a:ext cx="1468672" cy="78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800">
                  <a:solidFill>
                    <a:srgbClr val="2943A1"/>
                  </a:solidFill>
                  <a:latin typeface="Roboto Condensed" panose="02000000000000000000" pitchFamily="2" charset="0"/>
                </a:rPr>
                <a:t>Фактори</a:t>
              </a:r>
            </a:p>
            <a:p>
              <a:pPr algn="ctr" eaLnBrk="1" hangingPunct="1">
                <a:lnSpc>
                  <a:spcPct val="80000"/>
                </a:lnSpc>
                <a:spcBef>
                  <a:spcPct val="0"/>
                </a:spcBef>
                <a:buFontTx/>
                <a:buNone/>
              </a:pPr>
              <a:r>
                <a:rPr lang="bg-BG" altLang="en-US" sz="2800">
                  <a:solidFill>
                    <a:srgbClr val="2943A1"/>
                  </a:solidFill>
                  <a:latin typeface="Roboto Condensed" panose="02000000000000000000" pitchFamily="2" charset="0"/>
                </a:rPr>
                <a:t>за </a:t>
              </a:r>
              <a:r>
                <a:rPr lang="bg-BG" altLang="en-US" sz="2800" b="1">
                  <a:solidFill>
                    <a:srgbClr val="2943A1"/>
                  </a:solidFill>
                  <a:latin typeface="Roboto Condensed" panose="02000000000000000000" pitchFamily="2" charset="0"/>
                </a:rPr>
                <a:t>успех</a:t>
              </a:r>
              <a:endParaRPr lang="en-GB" altLang="en-US" sz="2800">
                <a:solidFill>
                  <a:srgbClr val="2943A1"/>
                </a:solidFill>
                <a:latin typeface="Roboto Condensed" panose="02000000000000000000" pitchFamily="2" charset="0"/>
              </a:endParaRPr>
            </a:p>
          </p:txBody>
        </p:sp>
      </p:grpSp>
      <p:sp>
        <p:nvSpPr>
          <p:cNvPr id="14" name="Rectangle 13"/>
          <p:cNvSpPr>
            <a:spLocks noChangeArrowheads="1"/>
          </p:cNvSpPr>
          <p:nvPr/>
        </p:nvSpPr>
        <p:spPr bwMode="auto">
          <a:xfrm>
            <a:off x="9639300" y="3167063"/>
            <a:ext cx="153828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600"/>
              </a:spcBef>
              <a:buFontTx/>
              <a:buNone/>
            </a:pPr>
            <a:r>
              <a:rPr lang="bg-BG" altLang="en-US" sz="1800">
                <a:solidFill>
                  <a:srgbClr val="FFFFFF"/>
                </a:solidFill>
                <a:latin typeface="Roboto Condensed" panose="02000000000000000000" pitchFamily="2" charset="0"/>
              </a:rPr>
              <a:t>Учи се и се възползвай от всички възможни обучения</a:t>
            </a:r>
            <a:endParaRPr lang="en-GB" altLang="en-US" sz="1800">
              <a:solidFill>
                <a:srgbClr val="FFFFFF"/>
              </a:solidFill>
              <a:latin typeface="Roboto Condensed" panose="02000000000000000000" pitchFamily="2" charset="0"/>
            </a:endParaRPr>
          </a:p>
        </p:txBody>
      </p:sp>
      <p:sp>
        <p:nvSpPr>
          <p:cNvPr id="15" name="Rectangle 14"/>
          <p:cNvSpPr>
            <a:spLocks noChangeArrowheads="1"/>
          </p:cNvSpPr>
          <p:nvPr/>
        </p:nvSpPr>
        <p:spPr bwMode="auto">
          <a:xfrm>
            <a:off x="6481763" y="4148138"/>
            <a:ext cx="214471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ts val="300"/>
              </a:spcBef>
              <a:buFontTx/>
              <a:buNone/>
            </a:pPr>
            <a:r>
              <a:rPr lang="bg-BG" altLang="en-US" sz="1800">
                <a:solidFill>
                  <a:srgbClr val="FFFFFF"/>
                </a:solidFill>
                <a:latin typeface="Roboto Condensed" panose="02000000000000000000" pitchFamily="2" charset="0"/>
              </a:rPr>
              <a:t>Работи  активно с екипа си и с хората, които те подкрепят</a:t>
            </a:r>
            <a:endParaRPr lang="en-GB" altLang="en-US" sz="1800">
              <a:solidFill>
                <a:srgbClr val="FFFFFF"/>
              </a:solidFill>
              <a:latin typeface="Roboto Condensed" panose="02000000000000000000" pitchFamily="2" charset="0"/>
            </a:endParaRPr>
          </a:p>
        </p:txBody>
      </p:sp>
      <p:sp>
        <p:nvSpPr>
          <p:cNvPr id="16" name="Rectangle 15"/>
          <p:cNvSpPr>
            <a:spLocks noChangeArrowheads="1"/>
          </p:cNvSpPr>
          <p:nvPr/>
        </p:nvSpPr>
        <p:spPr bwMode="auto">
          <a:xfrm>
            <a:off x="6108700" y="1223963"/>
            <a:ext cx="1550988"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Дай си време</a:t>
            </a:r>
            <a:r>
              <a:rPr lang="en-GB" altLang="en-US" sz="1800">
                <a:solidFill>
                  <a:srgbClr val="FFFFFF"/>
                </a:solidFill>
                <a:latin typeface="Roboto Condensed" panose="02000000000000000000" pitchFamily="2" charset="0"/>
              </a:rPr>
              <a:t>.</a:t>
            </a:r>
          </a:p>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Една година за преценка</a:t>
            </a:r>
            <a:r>
              <a:rPr lang="en-GB" altLang="en-US" sz="1800">
                <a:solidFill>
                  <a:srgbClr val="FFFFFF"/>
                </a:solidFill>
                <a:latin typeface="Roboto Condensed" panose="02000000000000000000" pitchFamily="2" charset="0"/>
              </a:rPr>
              <a:t>.</a:t>
            </a:r>
          </a:p>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Три до пет години за постигане на сериозни цели</a:t>
            </a:r>
            <a:endParaRPr lang="en-GB" altLang="en-US" sz="1800">
              <a:solidFill>
                <a:srgbClr val="FFFFFF"/>
              </a:solidFill>
              <a:latin typeface="Roboto Condensed" panose="02000000000000000000" pitchFamily="2" charset="0"/>
            </a:endParaRPr>
          </a:p>
        </p:txBody>
      </p:sp>
      <p:sp>
        <p:nvSpPr>
          <p:cNvPr id="24" name="Rectangle 23"/>
          <p:cNvSpPr>
            <a:spLocks noChangeArrowheads="1"/>
          </p:cNvSpPr>
          <p:nvPr/>
        </p:nvSpPr>
        <p:spPr bwMode="auto">
          <a:xfrm>
            <a:off x="8629650" y="1019175"/>
            <a:ext cx="23590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600"/>
              </a:spcBef>
              <a:buFontTx/>
              <a:buNone/>
            </a:pPr>
            <a:r>
              <a:rPr lang="bg-BG" altLang="en-US" sz="1800">
                <a:solidFill>
                  <a:srgbClr val="FFFFFF"/>
                </a:solidFill>
                <a:latin typeface="Roboto Condensed" panose="02000000000000000000" pitchFamily="2" charset="0"/>
              </a:rPr>
              <a:t>Мисли мащабно,</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мечтай смело</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и се отнасяй </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сериозно</a:t>
            </a:r>
            <a:endParaRPr lang="en-GB" altLang="en-US" sz="1800">
              <a:solidFill>
                <a:srgbClr val="FFFFFF"/>
              </a:solidFill>
              <a:latin typeface="Roboto Condensed"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0-ppt_w/2"/>
                                          </p:val>
                                        </p:tav>
                                      </p:tavLst>
                                    </p:anim>
                                    <p:anim calcmode="lin" valueType="num">
                                      <p:cBhvr additive="base">
                                        <p:cTn id="7" dur="500"/>
                                        <p:tgtEl>
                                          <p:spTgt spid="20"/>
                                        </p:tgtEl>
                                        <p:attrNameLst>
                                          <p:attrName>ppt_y</p:attrName>
                                        </p:attrNameLst>
                                      </p:cBhvr>
                                      <p:tavLst>
                                        <p:tav tm="0">
                                          <p:val>
                                            <p:strVal val="ppt_y"/>
                                          </p:val>
                                        </p:tav>
                                        <p:tav tm="100000">
                                          <p:val>
                                            <p:strVal val="ppt_y"/>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23"/>
                                        </p:tgtEl>
                                        <p:attrNameLst>
                                          <p:attrName>ppt_x</p:attrName>
                                        </p:attrNameLst>
                                      </p:cBhvr>
                                      <p:tavLst>
                                        <p:tav tm="0">
                                          <p:val>
                                            <p:strVal val="ppt_x"/>
                                          </p:val>
                                        </p:tav>
                                        <p:tav tm="100000">
                                          <p:val>
                                            <p:strVal val="0-ppt_w/2"/>
                                          </p:val>
                                        </p:tav>
                                      </p:tavLst>
                                    </p:anim>
                                    <p:anim calcmode="lin" valueType="num">
                                      <p:cBhvr additive="base">
                                        <p:cTn id="11" dur="500"/>
                                        <p:tgtEl>
                                          <p:spTgt spid="23"/>
                                        </p:tgtEl>
                                        <p:attrNameLst>
                                          <p:attrName>ppt_y</p:attrName>
                                        </p:attrNameLst>
                                      </p:cBhvr>
                                      <p:tavLst>
                                        <p:tav tm="0">
                                          <p:val>
                                            <p:strVal val="ppt_y"/>
                                          </p:val>
                                        </p:tav>
                                        <p:tav tm="100000">
                                          <p:val>
                                            <p:strVal val="ppt_y"/>
                                          </p:val>
                                        </p:tav>
                                      </p:tavLst>
                                    </p:anim>
                                    <p:set>
                                      <p:cBhvr>
                                        <p:cTn id="12" dur="1" fill="hold">
                                          <p:stCondLst>
                                            <p:cond delay="499"/>
                                          </p:stCondLst>
                                        </p:cTn>
                                        <p:tgtEl>
                                          <p:spTgt spid="23"/>
                                        </p:tgtEl>
                                        <p:attrNameLst>
                                          <p:attrName>style.visibility</p:attrName>
                                        </p:attrNameLst>
                                      </p:cBhvr>
                                      <p:to>
                                        <p:strVal val="hidden"/>
                                      </p:to>
                                    </p:set>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1+#ppt_w/2"/>
                                          </p:val>
                                        </p:tav>
                                        <p:tav tm="100000">
                                          <p:val>
                                            <p:strVal val="#ppt_x"/>
                                          </p:val>
                                        </p:tav>
                                      </p:tavLst>
                                    </p:anim>
                                    <p:anim calcmode="lin" valueType="num">
                                      <p:cBhvr additive="base">
                                        <p:cTn id="24" dur="75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750" fill="hold"/>
                                        <p:tgtEl>
                                          <p:spTgt spid="24"/>
                                        </p:tgtEl>
                                        <p:attrNameLst>
                                          <p:attrName>ppt_x</p:attrName>
                                        </p:attrNameLst>
                                      </p:cBhvr>
                                      <p:tavLst>
                                        <p:tav tm="0">
                                          <p:val>
                                            <p:strVal val="1+#ppt_w/2"/>
                                          </p:val>
                                        </p:tav>
                                        <p:tav tm="100000">
                                          <p:val>
                                            <p:strVal val="#ppt_x"/>
                                          </p:val>
                                        </p:tav>
                                      </p:tavLst>
                                    </p:anim>
                                    <p:anim calcmode="lin" valueType="num">
                                      <p:cBhvr additive="base">
                                        <p:cTn id="3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14" grpId="0"/>
      <p:bldP spid="15" grpId="0"/>
      <p:bldP spid="16"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p:nvPr/>
        </p:nvSpPr>
        <p:spPr>
          <a:xfrm>
            <a:off x="0" y="-695325"/>
            <a:ext cx="12193588"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8" name="Rectangle 17"/>
          <p:cNvSpPr/>
          <p:nvPr/>
        </p:nvSpPr>
        <p:spPr>
          <a:xfrm>
            <a:off x="0" y="-695325"/>
            <a:ext cx="12192000" cy="7553325"/>
          </a:xfrm>
          <a:prstGeom prst="rect">
            <a:avLst/>
          </a:prstGeom>
          <a:solidFill>
            <a:srgbClr val="4E19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9" name="Rectangle 18"/>
          <p:cNvSpPr/>
          <p:nvPr/>
        </p:nvSpPr>
        <p:spPr>
          <a:xfrm>
            <a:off x="0" y="-695325"/>
            <a:ext cx="12193588" cy="7553325"/>
          </a:xfrm>
          <a:prstGeom prst="rect">
            <a:avLst/>
          </a:prstGeom>
          <a:solidFill>
            <a:srgbClr val="9C44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11" name="Group 10"/>
          <p:cNvGrpSpPr>
            <a:grpSpLocks/>
          </p:cNvGrpSpPr>
          <p:nvPr/>
        </p:nvGrpSpPr>
        <p:grpSpPr bwMode="auto">
          <a:xfrm>
            <a:off x="6696075" y="1095375"/>
            <a:ext cx="4044950" cy="4046538"/>
            <a:chOff x="6663808" y="1143668"/>
            <a:chExt cx="4045527" cy="4045527"/>
          </a:xfrm>
        </p:grpSpPr>
        <p:pic>
          <p:nvPicPr>
            <p:cNvPr id="7785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3808" y="1143668"/>
              <a:ext cx="4045527" cy="4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1" name="Rectangle 12"/>
            <p:cNvSpPr>
              <a:spLocks noChangeArrowheads="1"/>
            </p:cNvSpPr>
            <p:nvPr/>
          </p:nvSpPr>
          <p:spPr bwMode="auto">
            <a:xfrm>
              <a:off x="7900124" y="2755877"/>
              <a:ext cx="1446436" cy="78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lnSpc>
                  <a:spcPct val="80000"/>
                </a:lnSpc>
                <a:spcBef>
                  <a:spcPct val="0"/>
                </a:spcBef>
                <a:buFontTx/>
                <a:buNone/>
              </a:pPr>
              <a:r>
                <a:rPr lang="bg-BG" altLang="en-US" sz="2800">
                  <a:solidFill>
                    <a:srgbClr val="2943A1"/>
                  </a:solidFill>
                  <a:latin typeface="Roboto Condensed" panose="02000000000000000000" pitchFamily="2" charset="0"/>
                </a:rPr>
                <a:t>Фактори</a:t>
              </a:r>
            </a:p>
            <a:p>
              <a:pPr algn="ctr" eaLnBrk="1" hangingPunct="1">
                <a:lnSpc>
                  <a:spcPct val="80000"/>
                </a:lnSpc>
                <a:spcBef>
                  <a:spcPct val="0"/>
                </a:spcBef>
                <a:buFontTx/>
                <a:buNone/>
              </a:pPr>
              <a:r>
                <a:rPr lang="bg-BG" altLang="en-US" sz="2800">
                  <a:solidFill>
                    <a:srgbClr val="2943A1"/>
                  </a:solidFill>
                  <a:latin typeface="Roboto Condensed" panose="02000000000000000000" pitchFamily="2" charset="0"/>
                </a:rPr>
                <a:t>за </a:t>
              </a:r>
              <a:r>
                <a:rPr lang="bg-BG" altLang="en-US" sz="2800" b="1">
                  <a:solidFill>
                    <a:srgbClr val="2943A1"/>
                  </a:solidFill>
                  <a:latin typeface="Roboto Condensed" panose="02000000000000000000" pitchFamily="2" charset="0"/>
                </a:rPr>
                <a:t>успех</a:t>
              </a:r>
              <a:endParaRPr lang="en-GB" altLang="en-US" sz="2800">
                <a:solidFill>
                  <a:srgbClr val="2943A1"/>
                </a:solidFill>
                <a:latin typeface="Roboto Condensed" panose="02000000000000000000" pitchFamily="2" charset="0"/>
              </a:endParaRPr>
            </a:p>
          </p:txBody>
        </p:sp>
      </p:grpSp>
      <p:sp>
        <p:nvSpPr>
          <p:cNvPr id="14" name="Rectangle 13"/>
          <p:cNvSpPr>
            <a:spLocks noChangeArrowheads="1"/>
          </p:cNvSpPr>
          <p:nvPr/>
        </p:nvSpPr>
        <p:spPr bwMode="auto">
          <a:xfrm>
            <a:off x="9640888" y="3167063"/>
            <a:ext cx="15367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600"/>
              </a:spcBef>
              <a:buFontTx/>
              <a:buNone/>
            </a:pPr>
            <a:r>
              <a:rPr lang="bg-BG" altLang="en-US" sz="1800">
                <a:solidFill>
                  <a:srgbClr val="FFFFFF"/>
                </a:solidFill>
                <a:latin typeface="Roboto Condensed" panose="02000000000000000000" pitchFamily="2" charset="0"/>
              </a:rPr>
              <a:t>Учи се и се възползвай от всички възможни обучения</a:t>
            </a:r>
            <a:endParaRPr lang="en-GB" altLang="en-US" sz="1800">
              <a:solidFill>
                <a:srgbClr val="FFFFFF"/>
              </a:solidFill>
              <a:latin typeface="Roboto Condensed" panose="02000000000000000000" pitchFamily="2" charset="0"/>
            </a:endParaRPr>
          </a:p>
        </p:txBody>
      </p:sp>
      <p:sp>
        <p:nvSpPr>
          <p:cNvPr id="15" name="Rectangle 14"/>
          <p:cNvSpPr>
            <a:spLocks noChangeArrowheads="1"/>
          </p:cNvSpPr>
          <p:nvPr/>
        </p:nvSpPr>
        <p:spPr bwMode="auto">
          <a:xfrm>
            <a:off x="6473825" y="4144963"/>
            <a:ext cx="21447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lnSpc>
                <a:spcPct val="85000"/>
              </a:lnSpc>
              <a:spcBef>
                <a:spcPts val="300"/>
              </a:spcBef>
              <a:buFontTx/>
              <a:buNone/>
            </a:pPr>
            <a:r>
              <a:rPr lang="bg-BG" altLang="en-US" sz="1800">
                <a:solidFill>
                  <a:srgbClr val="FFFFFF"/>
                </a:solidFill>
                <a:latin typeface="Roboto Condensed" panose="02000000000000000000" pitchFamily="2" charset="0"/>
              </a:rPr>
              <a:t>Работи  активно с екипа си и с хората, които те подкрепят</a:t>
            </a:r>
            <a:endParaRPr lang="en-GB" altLang="en-US" sz="1800">
              <a:solidFill>
                <a:srgbClr val="FFFFFF"/>
              </a:solidFill>
              <a:latin typeface="Roboto Condensed" panose="02000000000000000000" pitchFamily="2" charset="0"/>
            </a:endParaRPr>
          </a:p>
        </p:txBody>
      </p:sp>
      <p:sp>
        <p:nvSpPr>
          <p:cNvPr id="16" name="Rectangle 15"/>
          <p:cNvSpPr>
            <a:spLocks noChangeArrowheads="1"/>
          </p:cNvSpPr>
          <p:nvPr/>
        </p:nvSpPr>
        <p:spPr bwMode="auto">
          <a:xfrm>
            <a:off x="6111875" y="1225550"/>
            <a:ext cx="16764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Дай си време</a:t>
            </a:r>
            <a:r>
              <a:rPr lang="en-GB" altLang="en-US" sz="1800">
                <a:solidFill>
                  <a:srgbClr val="FFFFFF"/>
                </a:solidFill>
                <a:latin typeface="Roboto Condensed" panose="02000000000000000000" pitchFamily="2" charset="0"/>
              </a:rPr>
              <a:t>.</a:t>
            </a:r>
          </a:p>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Една година</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за преценка</a:t>
            </a:r>
            <a:r>
              <a:rPr lang="en-GB" altLang="en-US" sz="1800">
                <a:solidFill>
                  <a:srgbClr val="FFFFFF"/>
                </a:solidFill>
                <a:latin typeface="Roboto Condensed" panose="02000000000000000000" pitchFamily="2" charset="0"/>
              </a:rPr>
              <a:t>.</a:t>
            </a:r>
          </a:p>
          <a:p>
            <a:pPr eaLnBrk="1" hangingPunct="1">
              <a:lnSpc>
                <a:spcPct val="85000"/>
              </a:lnSpc>
              <a:spcBef>
                <a:spcPts val="300"/>
              </a:spcBef>
              <a:buFontTx/>
              <a:buNone/>
            </a:pPr>
            <a:r>
              <a:rPr lang="bg-BG" altLang="en-US" sz="1800">
                <a:solidFill>
                  <a:srgbClr val="FFFFFF"/>
                </a:solidFill>
                <a:latin typeface="Roboto Condensed" panose="02000000000000000000" pitchFamily="2" charset="0"/>
              </a:rPr>
              <a:t>Три до пет години за постигане на сериозни цели</a:t>
            </a:r>
            <a:endParaRPr lang="en-GB" altLang="en-US" sz="1800">
              <a:solidFill>
                <a:srgbClr val="FFFFFF"/>
              </a:solidFill>
              <a:latin typeface="Roboto Condensed" panose="02000000000000000000" pitchFamily="2" charset="0"/>
            </a:endParaRPr>
          </a:p>
        </p:txBody>
      </p:sp>
      <p:sp>
        <p:nvSpPr>
          <p:cNvPr id="24" name="Rectangle 23"/>
          <p:cNvSpPr>
            <a:spLocks noChangeArrowheads="1"/>
          </p:cNvSpPr>
          <p:nvPr/>
        </p:nvSpPr>
        <p:spPr bwMode="auto">
          <a:xfrm>
            <a:off x="8629650" y="1019175"/>
            <a:ext cx="23590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85000"/>
              </a:lnSpc>
              <a:spcBef>
                <a:spcPts val="600"/>
              </a:spcBef>
              <a:buFontTx/>
              <a:buNone/>
            </a:pPr>
            <a:r>
              <a:rPr lang="bg-BG" altLang="en-US" sz="1800">
                <a:solidFill>
                  <a:srgbClr val="FFFFFF"/>
                </a:solidFill>
                <a:latin typeface="Roboto Condensed" panose="02000000000000000000" pitchFamily="2" charset="0"/>
              </a:rPr>
              <a:t>Мисли мащабно</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мечтай смело</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и се отнасяй </a:t>
            </a:r>
            <a:br>
              <a:rPr lang="bg-BG" altLang="en-US" sz="1800">
                <a:solidFill>
                  <a:srgbClr val="FFFFFF"/>
                </a:solidFill>
                <a:latin typeface="Roboto Condensed" panose="02000000000000000000" pitchFamily="2" charset="0"/>
              </a:rPr>
            </a:br>
            <a:r>
              <a:rPr lang="bg-BG" altLang="en-US" sz="1800">
                <a:solidFill>
                  <a:srgbClr val="FFFFFF"/>
                </a:solidFill>
                <a:latin typeface="Roboto Condensed" panose="02000000000000000000" pitchFamily="2" charset="0"/>
              </a:rPr>
              <a:t>сериозно</a:t>
            </a:r>
            <a:endParaRPr lang="en-GB" altLang="en-US" sz="1800">
              <a:solidFill>
                <a:srgbClr val="FFFFFF"/>
              </a:solidFill>
              <a:latin typeface="Roboto Condensed" panose="02000000000000000000" pitchFamily="2" charset="0"/>
            </a:endParaRPr>
          </a:p>
        </p:txBody>
      </p:sp>
      <p:sp>
        <p:nvSpPr>
          <p:cNvPr id="25" name="Rectangle 24"/>
          <p:cNvSpPr>
            <a:spLocks noChangeArrowheads="1"/>
          </p:cNvSpPr>
          <p:nvPr/>
        </p:nvSpPr>
        <p:spPr bwMode="auto">
          <a:xfrm>
            <a:off x="4814888" y="5000625"/>
            <a:ext cx="1612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4400" b="1">
                <a:solidFill>
                  <a:srgbClr val="D05900"/>
                </a:solidFill>
                <a:latin typeface="Roboto Condensed" panose="02000000000000000000" pitchFamily="2" charset="0"/>
              </a:rPr>
              <a:t>MIÉRT</a:t>
            </a:r>
          </a:p>
        </p:txBody>
      </p:sp>
      <p:sp>
        <p:nvSpPr>
          <p:cNvPr id="26" name="Rectangle 25"/>
          <p:cNvSpPr>
            <a:spLocks noChangeArrowheads="1"/>
          </p:cNvSpPr>
          <p:nvPr/>
        </p:nvSpPr>
        <p:spPr bwMode="auto">
          <a:xfrm>
            <a:off x="6053138" y="5126038"/>
            <a:ext cx="3152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5400" b="1">
                <a:solidFill>
                  <a:srgbClr val="FF8222"/>
                </a:solidFill>
                <a:latin typeface="Roboto Condensed" panose="02000000000000000000" pitchFamily="2" charset="0"/>
              </a:rPr>
              <a:t>POURQUOI</a:t>
            </a:r>
            <a:endParaRPr lang="en-GB" altLang="en-US" sz="5400" b="1">
              <a:solidFill>
                <a:srgbClr val="FF8222"/>
              </a:solidFill>
              <a:latin typeface="Roboto Condensed" panose="02000000000000000000" pitchFamily="2" charset="0"/>
            </a:endParaRPr>
          </a:p>
        </p:txBody>
      </p:sp>
      <p:sp>
        <p:nvSpPr>
          <p:cNvPr id="27" name="Rectangle 26"/>
          <p:cNvSpPr>
            <a:spLocks noChangeArrowheads="1"/>
          </p:cNvSpPr>
          <p:nvPr/>
        </p:nvSpPr>
        <p:spPr bwMode="auto">
          <a:xfrm>
            <a:off x="5961063" y="2660650"/>
            <a:ext cx="38719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000" b="1">
                <a:solidFill>
                  <a:srgbClr val="FF8222"/>
                </a:solidFill>
                <a:latin typeface="Roboto Condensed" panose="02000000000000000000" pitchFamily="2" charset="0"/>
              </a:rPr>
              <a:t>POR QUE</a:t>
            </a:r>
          </a:p>
        </p:txBody>
      </p:sp>
      <p:sp>
        <p:nvSpPr>
          <p:cNvPr id="28" name="Rectangle 27"/>
          <p:cNvSpPr>
            <a:spLocks noChangeArrowheads="1"/>
          </p:cNvSpPr>
          <p:nvPr/>
        </p:nvSpPr>
        <p:spPr bwMode="auto">
          <a:xfrm>
            <a:off x="9031288" y="3589338"/>
            <a:ext cx="2725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az-Cyrl-AZ" altLang="en-US" sz="4800" b="1">
                <a:solidFill>
                  <a:srgbClr val="D05900"/>
                </a:solidFill>
              </a:rPr>
              <a:t>ПОЧЕМУ</a:t>
            </a:r>
            <a:endParaRPr lang="en-GB" altLang="en-US" sz="4800" b="1">
              <a:solidFill>
                <a:srgbClr val="D05900"/>
              </a:solidFill>
              <a:latin typeface="Roboto Condensed" panose="02000000000000000000" pitchFamily="2" charset="0"/>
            </a:endParaRPr>
          </a:p>
        </p:txBody>
      </p:sp>
      <p:sp>
        <p:nvSpPr>
          <p:cNvPr id="29" name="Rectangle 28"/>
          <p:cNvSpPr>
            <a:spLocks noChangeArrowheads="1"/>
          </p:cNvSpPr>
          <p:nvPr/>
        </p:nvSpPr>
        <p:spPr bwMode="auto">
          <a:xfrm>
            <a:off x="10145713" y="4743450"/>
            <a:ext cx="1355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4800" b="1">
                <a:solidFill>
                  <a:srgbClr val="FF6E01"/>
                </a:solidFill>
                <a:latin typeface="Roboto Condensed" panose="02000000000000000000" pitchFamily="2" charset="0"/>
              </a:rPr>
              <a:t>なぜ</a:t>
            </a:r>
            <a:endParaRPr lang="en-GB" altLang="en-US" sz="4800" b="1">
              <a:solidFill>
                <a:srgbClr val="FF6E01"/>
              </a:solidFill>
              <a:latin typeface="Roboto Condensed" panose="02000000000000000000" pitchFamily="2" charset="0"/>
              <a:ea typeface="ＭＳ Ｐゴシック" panose="020B0600070205080204" pitchFamily="34" charset="-128"/>
            </a:endParaRPr>
          </a:p>
        </p:txBody>
      </p:sp>
      <p:sp>
        <p:nvSpPr>
          <p:cNvPr id="30" name="Rectangle 29"/>
          <p:cNvSpPr>
            <a:spLocks noChangeArrowheads="1"/>
          </p:cNvSpPr>
          <p:nvPr/>
        </p:nvSpPr>
        <p:spPr bwMode="auto">
          <a:xfrm>
            <a:off x="9979025" y="3003550"/>
            <a:ext cx="1787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5400" b="1">
                <a:solidFill>
                  <a:srgbClr val="FF8222"/>
                </a:solidFill>
                <a:latin typeface="Roboto Condensed" panose="02000000000000000000" pitchFamily="2" charset="0"/>
              </a:rPr>
              <a:t>DE CE</a:t>
            </a:r>
            <a:endParaRPr lang="en-GB" altLang="en-US" sz="5400" b="1">
              <a:solidFill>
                <a:srgbClr val="FF8222"/>
              </a:solidFill>
              <a:latin typeface="Roboto Condensed" panose="02000000000000000000" pitchFamily="2"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9163"/>
            <a:ext cx="12192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6065838" y="1089025"/>
            <a:ext cx="4433887" cy="2093913"/>
          </a:xfrm>
          <a:prstGeom prst="rect">
            <a:avLst/>
          </a:prstGeom>
          <a:effectLst/>
        </p:spPr>
        <p:txBody>
          <a:bodyPr wrap="none">
            <a:spAutoFit/>
          </a:bodyPr>
          <a:lstStyle/>
          <a:p>
            <a:pPr eaLnBrk="1" fontAlgn="auto" hangingPunct="1">
              <a:spcBef>
                <a:spcPts val="0"/>
              </a:spcBef>
              <a:spcAft>
                <a:spcPts val="0"/>
              </a:spcAft>
              <a:defRPr/>
            </a:pPr>
            <a:r>
              <a:rPr lang="bg-BG"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ЗАЩО</a:t>
            </a:r>
            <a:endParaRPr lang="en-GB" sz="13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33" name="Rectangle 32"/>
          <p:cNvSpPr>
            <a:spLocks noChangeArrowheads="1"/>
          </p:cNvSpPr>
          <p:nvPr/>
        </p:nvSpPr>
        <p:spPr bwMode="auto">
          <a:xfrm>
            <a:off x="9366250" y="3683000"/>
            <a:ext cx="297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el-GR" altLang="en-US" sz="9600" b="1">
                <a:solidFill>
                  <a:srgbClr val="FF8222"/>
                </a:solidFill>
                <a:latin typeface="Roboto Condensed" panose="02000000000000000000" pitchFamily="2" charset="0"/>
              </a:rPr>
              <a:t>γιατι </a:t>
            </a:r>
            <a:endParaRPr lang="en-GB" altLang="en-US" sz="9600" b="1">
              <a:solidFill>
                <a:srgbClr val="FF8222"/>
              </a:solidFill>
              <a:latin typeface="Roboto Condensed" panose="02000000000000000000" pitchFamily="2" charset="0"/>
            </a:endParaRPr>
          </a:p>
        </p:txBody>
      </p:sp>
      <p:sp>
        <p:nvSpPr>
          <p:cNvPr id="34" name="Rectangle 33"/>
          <p:cNvSpPr>
            <a:spLocks noChangeArrowheads="1"/>
          </p:cNvSpPr>
          <p:nvPr/>
        </p:nvSpPr>
        <p:spPr bwMode="auto">
          <a:xfrm>
            <a:off x="6151563" y="3559175"/>
            <a:ext cx="2846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de-DE" altLang="en-US" sz="6600" b="1">
                <a:solidFill>
                  <a:srgbClr val="E46C0A"/>
                </a:solidFill>
                <a:latin typeface="Roboto Condensed" panose="02000000000000000000" pitchFamily="2" charset="0"/>
              </a:rPr>
              <a:t>WARUM</a:t>
            </a:r>
            <a:endParaRPr lang="en-GB" altLang="en-US" sz="6600" b="1">
              <a:solidFill>
                <a:srgbClr val="E46C0A"/>
              </a:solidFill>
              <a:latin typeface="Roboto Condensed" panose="02000000000000000000" pitchFamily="2" charset="0"/>
            </a:endParaRPr>
          </a:p>
        </p:txBody>
      </p:sp>
      <p:sp>
        <p:nvSpPr>
          <p:cNvPr id="35" name="Rectangle 34"/>
          <p:cNvSpPr>
            <a:spLocks noChangeArrowheads="1"/>
          </p:cNvSpPr>
          <p:nvPr/>
        </p:nvSpPr>
        <p:spPr bwMode="auto">
          <a:xfrm>
            <a:off x="1744663" y="4264025"/>
            <a:ext cx="3228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6600" b="1">
                <a:solidFill>
                  <a:srgbClr val="E46C0A"/>
                </a:solidFill>
                <a:latin typeface="Roboto Condensed" panose="02000000000000000000" pitchFamily="2" charset="0"/>
              </a:rPr>
              <a:t>POR QUÉ</a:t>
            </a:r>
          </a:p>
        </p:txBody>
      </p:sp>
      <p:sp>
        <p:nvSpPr>
          <p:cNvPr id="36" name="Rectangle 35"/>
          <p:cNvSpPr>
            <a:spLocks noChangeArrowheads="1"/>
          </p:cNvSpPr>
          <p:nvPr/>
        </p:nvSpPr>
        <p:spPr bwMode="auto">
          <a:xfrm>
            <a:off x="4705350" y="4341813"/>
            <a:ext cx="2439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it-IT" altLang="en-US" sz="5400" b="1">
                <a:solidFill>
                  <a:srgbClr val="FF8222"/>
                </a:solidFill>
                <a:latin typeface="Roboto Condensed" panose="02000000000000000000" pitchFamily="2" charset="0"/>
              </a:rPr>
              <a:t>PERCHÉ</a:t>
            </a:r>
            <a:endParaRPr lang="en-GB" altLang="en-US" sz="5400" b="1">
              <a:solidFill>
                <a:srgbClr val="FF8222"/>
              </a:solidFill>
              <a:latin typeface="Roboto Condensed" panose="02000000000000000000" pitchFamily="2" charset="0"/>
            </a:endParaRPr>
          </a:p>
        </p:txBody>
      </p:sp>
      <p:sp>
        <p:nvSpPr>
          <p:cNvPr id="37" name="Rectangle 36"/>
          <p:cNvSpPr>
            <a:spLocks noChangeArrowheads="1"/>
          </p:cNvSpPr>
          <p:nvPr/>
        </p:nvSpPr>
        <p:spPr bwMode="auto">
          <a:xfrm>
            <a:off x="6865938" y="4387850"/>
            <a:ext cx="2308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en-GB" altLang="en-US" sz="6000" b="1">
                <a:solidFill>
                  <a:srgbClr val="FF8222"/>
                </a:solidFill>
                <a:latin typeface="Roboto Condensed" panose="02000000000000000000" pitchFamily="2" charset="0"/>
              </a:rPr>
              <a:t>NEDEN</a:t>
            </a:r>
          </a:p>
        </p:txBody>
      </p:sp>
      <p:sp>
        <p:nvSpPr>
          <p:cNvPr id="38" name="Rectangle 37"/>
          <p:cNvSpPr>
            <a:spLocks noChangeArrowheads="1"/>
          </p:cNvSpPr>
          <p:nvPr/>
        </p:nvSpPr>
        <p:spPr bwMode="auto">
          <a:xfrm>
            <a:off x="2900363" y="5091113"/>
            <a:ext cx="2041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4800" b="1">
                <a:solidFill>
                  <a:srgbClr val="FF8222"/>
                </a:solidFill>
                <a:latin typeface="Roboto Condensed" panose="02000000000000000000" pitchFamily="2" charset="0"/>
              </a:rPr>
              <a:t>為什麼</a:t>
            </a:r>
            <a:endParaRPr lang="en-GB" altLang="en-US" sz="4800" b="1">
              <a:solidFill>
                <a:srgbClr val="FF8222"/>
              </a:solidFill>
              <a:latin typeface="Roboto Condensed" panose="02000000000000000000" pitchFamily="2" charset="0"/>
              <a:ea typeface="ＭＳ Ｐゴシック" panose="020B0600070205080204" pitchFamily="34" charset="-128"/>
            </a:endParaRPr>
          </a:p>
        </p:txBody>
      </p:sp>
      <p:pic>
        <p:nvPicPr>
          <p:cNvPr id="22" name="Picture 21"/>
          <p:cNvPicPr>
            <a:picLocks noChangeAspect="1"/>
          </p:cNvPicPr>
          <p:nvPr/>
        </p:nvPicPr>
        <p:blipFill rotWithShape="1">
          <a:blip r:embed="rId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nodeType="with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0-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0-ppt_w/2"/>
                                          </p:val>
                                        </p:tav>
                                      </p:tavLst>
                                    </p:anim>
                                    <p:anim calcmode="lin" valueType="num">
                                      <p:cBhvr additive="base">
                                        <p:cTn id="15" dur="500"/>
                                        <p:tgtEl>
                                          <p:spTgt spid="15"/>
                                        </p:tgtEl>
                                        <p:attrNameLst>
                                          <p:attrName>ppt_y</p:attrName>
                                        </p:attrNameLst>
                                      </p:cBhvr>
                                      <p:tavLst>
                                        <p:tav tm="0">
                                          <p:val>
                                            <p:strVal val="ppt_y"/>
                                          </p:val>
                                        </p:tav>
                                        <p:tav tm="100000">
                                          <p:val>
                                            <p:strVal val="ppt_y"/>
                                          </p:val>
                                        </p:tav>
                                      </p:tavLst>
                                    </p:anim>
                                    <p:set>
                                      <p:cBhvr>
                                        <p:cTn id="16" dur="1" fill="hold">
                                          <p:stCondLst>
                                            <p:cond delay="499"/>
                                          </p:stCondLst>
                                        </p:cTn>
                                        <p:tgtEl>
                                          <p:spTgt spid="15"/>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0-ppt_w/2"/>
                                          </p:val>
                                        </p:tav>
                                      </p:tavLst>
                                    </p:anim>
                                    <p:anim calcmode="lin" valueType="num">
                                      <p:cBhvr additive="base">
                                        <p:cTn id="19" dur="500"/>
                                        <p:tgtEl>
                                          <p:spTgt spid="16"/>
                                        </p:tgtEl>
                                        <p:attrNameLst>
                                          <p:attrName>ppt_y</p:attrName>
                                        </p:attrNameLst>
                                      </p:cBhvr>
                                      <p:tavLst>
                                        <p:tav tm="0">
                                          <p:val>
                                            <p:strVal val="ppt_y"/>
                                          </p:val>
                                        </p:tav>
                                        <p:tav tm="100000">
                                          <p:val>
                                            <p:strVal val="ppt_y"/>
                                          </p:val>
                                        </p:tav>
                                      </p:tavLst>
                                    </p:anim>
                                    <p:set>
                                      <p:cBhvr>
                                        <p:cTn id="20" dur="1" fill="hold">
                                          <p:stCondLst>
                                            <p:cond delay="499"/>
                                          </p:stCondLst>
                                        </p:cTn>
                                        <p:tgtEl>
                                          <p:spTgt spid="16"/>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500"/>
                                        <p:tgtEl>
                                          <p:spTgt spid="24"/>
                                        </p:tgtEl>
                                        <p:attrNameLst>
                                          <p:attrName>ppt_x</p:attrName>
                                        </p:attrNameLst>
                                      </p:cBhvr>
                                      <p:tavLst>
                                        <p:tav tm="0">
                                          <p:val>
                                            <p:strVal val="ppt_x"/>
                                          </p:val>
                                        </p:tav>
                                        <p:tav tm="100000">
                                          <p:val>
                                            <p:strVal val="0-ppt_w/2"/>
                                          </p:val>
                                        </p:tav>
                                      </p:tavLst>
                                    </p:anim>
                                    <p:anim calcmode="lin" valueType="num">
                                      <p:cBhvr additive="base">
                                        <p:cTn id="23" dur="500"/>
                                        <p:tgtEl>
                                          <p:spTgt spid="24"/>
                                        </p:tgtEl>
                                        <p:attrNameLst>
                                          <p:attrName>ppt_y</p:attrName>
                                        </p:attrNameLst>
                                      </p:cBhvr>
                                      <p:tavLst>
                                        <p:tav tm="0">
                                          <p:val>
                                            <p:strVal val="ppt_y"/>
                                          </p:val>
                                        </p:tav>
                                        <p:tav tm="100000">
                                          <p:val>
                                            <p:strVal val="ppt_y"/>
                                          </p:val>
                                        </p:tav>
                                      </p:tavLst>
                                    </p:anim>
                                    <p:set>
                                      <p:cBhvr>
                                        <p:cTn id="24" dur="1" fill="hold">
                                          <p:stCondLst>
                                            <p:cond delay="499"/>
                                          </p:stCondLst>
                                        </p:cTn>
                                        <p:tgtEl>
                                          <p:spTgt spid="2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1000" fill="hold"/>
                                        <p:tgtEl>
                                          <p:spTgt spid="32"/>
                                        </p:tgtEl>
                                        <p:attrNameLst>
                                          <p:attrName>ppt_x</p:attrName>
                                        </p:attrNameLst>
                                      </p:cBhvr>
                                      <p:tavLst>
                                        <p:tav tm="0">
                                          <p:val>
                                            <p:strVal val="1+#ppt_w/2"/>
                                          </p:val>
                                        </p:tav>
                                        <p:tav tm="100000">
                                          <p:val>
                                            <p:strVal val="#ppt_x"/>
                                          </p:val>
                                        </p:tav>
                                      </p:tavLst>
                                    </p:anim>
                                    <p:anim calcmode="lin" valueType="num">
                                      <p:cBhvr additive="base">
                                        <p:cTn id="31" dur="100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1+#ppt_w/2"/>
                                          </p:val>
                                        </p:tav>
                                        <p:tav tm="100000">
                                          <p:val>
                                            <p:strVal val="#ppt_x"/>
                                          </p:val>
                                        </p:tav>
                                      </p:tavLst>
                                    </p:anim>
                                    <p:anim calcmode="lin" valueType="num">
                                      <p:cBhvr additive="base">
                                        <p:cTn id="35" dur="1000" fill="hold"/>
                                        <p:tgtEl>
                                          <p:spTgt spid="3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1000" fill="hold"/>
                                        <p:tgtEl>
                                          <p:spTgt spid="34"/>
                                        </p:tgtEl>
                                        <p:attrNameLst>
                                          <p:attrName>ppt_x</p:attrName>
                                        </p:attrNameLst>
                                      </p:cBhvr>
                                      <p:tavLst>
                                        <p:tav tm="0">
                                          <p:val>
                                            <p:strVal val="1+#ppt_w/2"/>
                                          </p:val>
                                        </p:tav>
                                        <p:tav tm="100000">
                                          <p:val>
                                            <p:strVal val="#ppt_x"/>
                                          </p:val>
                                        </p:tav>
                                      </p:tavLst>
                                    </p:anim>
                                    <p:anim calcmode="lin" valueType="num">
                                      <p:cBhvr additive="base">
                                        <p:cTn id="39" dur="1000" fill="hold"/>
                                        <p:tgtEl>
                                          <p:spTgt spid="3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1000" fill="hold"/>
                                        <p:tgtEl>
                                          <p:spTgt spid="27"/>
                                        </p:tgtEl>
                                        <p:attrNameLst>
                                          <p:attrName>ppt_x</p:attrName>
                                        </p:attrNameLst>
                                      </p:cBhvr>
                                      <p:tavLst>
                                        <p:tav tm="0">
                                          <p:val>
                                            <p:strVal val="1+#ppt_w/2"/>
                                          </p:val>
                                        </p:tav>
                                        <p:tav tm="100000">
                                          <p:val>
                                            <p:strVal val="#ppt_x"/>
                                          </p:val>
                                        </p:tav>
                                      </p:tavLst>
                                    </p:anim>
                                    <p:anim calcmode="lin" valueType="num">
                                      <p:cBhvr additive="base">
                                        <p:cTn id="43" dur="1000" fill="hold"/>
                                        <p:tgtEl>
                                          <p:spTgt spid="27"/>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1000" fill="hold"/>
                                        <p:tgtEl>
                                          <p:spTgt spid="26"/>
                                        </p:tgtEl>
                                        <p:attrNameLst>
                                          <p:attrName>ppt_x</p:attrName>
                                        </p:attrNameLst>
                                      </p:cBhvr>
                                      <p:tavLst>
                                        <p:tav tm="0">
                                          <p:val>
                                            <p:strVal val="1+#ppt_w/2"/>
                                          </p:val>
                                        </p:tav>
                                        <p:tav tm="100000">
                                          <p:val>
                                            <p:strVal val="#ppt_x"/>
                                          </p:val>
                                        </p:tav>
                                      </p:tavLst>
                                    </p:anim>
                                    <p:anim calcmode="lin" valueType="num">
                                      <p:cBhvr additive="base">
                                        <p:cTn id="47" dur="1000" fill="hold"/>
                                        <p:tgtEl>
                                          <p:spTgt spid="2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1000" fill="hold"/>
                                        <p:tgtEl>
                                          <p:spTgt spid="35"/>
                                        </p:tgtEl>
                                        <p:attrNameLst>
                                          <p:attrName>ppt_x</p:attrName>
                                        </p:attrNameLst>
                                      </p:cBhvr>
                                      <p:tavLst>
                                        <p:tav tm="0">
                                          <p:val>
                                            <p:strVal val="1+#ppt_w/2"/>
                                          </p:val>
                                        </p:tav>
                                        <p:tav tm="100000">
                                          <p:val>
                                            <p:strVal val="#ppt_x"/>
                                          </p:val>
                                        </p:tav>
                                      </p:tavLst>
                                    </p:anim>
                                    <p:anim calcmode="lin" valueType="num">
                                      <p:cBhvr additive="base">
                                        <p:cTn id="51" dur="1000" fill="hold"/>
                                        <p:tgtEl>
                                          <p:spTgt spid="35"/>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1000" fill="hold"/>
                                        <p:tgtEl>
                                          <p:spTgt spid="36"/>
                                        </p:tgtEl>
                                        <p:attrNameLst>
                                          <p:attrName>ppt_x</p:attrName>
                                        </p:attrNameLst>
                                      </p:cBhvr>
                                      <p:tavLst>
                                        <p:tav tm="0">
                                          <p:val>
                                            <p:strVal val="1+#ppt_w/2"/>
                                          </p:val>
                                        </p:tav>
                                        <p:tav tm="100000">
                                          <p:val>
                                            <p:strVal val="#ppt_x"/>
                                          </p:val>
                                        </p:tav>
                                      </p:tavLst>
                                    </p:anim>
                                    <p:anim calcmode="lin" valueType="num">
                                      <p:cBhvr additive="base">
                                        <p:cTn id="55" dur="1000" fill="hold"/>
                                        <p:tgtEl>
                                          <p:spTgt spid="36"/>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1000" fill="hold"/>
                                        <p:tgtEl>
                                          <p:spTgt spid="31"/>
                                        </p:tgtEl>
                                        <p:attrNameLst>
                                          <p:attrName>ppt_x</p:attrName>
                                        </p:attrNameLst>
                                      </p:cBhvr>
                                      <p:tavLst>
                                        <p:tav tm="0">
                                          <p:val>
                                            <p:strVal val="1+#ppt_w/2"/>
                                          </p:val>
                                        </p:tav>
                                        <p:tav tm="100000">
                                          <p:val>
                                            <p:strVal val="#ppt_x"/>
                                          </p:val>
                                        </p:tav>
                                      </p:tavLst>
                                    </p:anim>
                                    <p:anim calcmode="lin" valueType="num">
                                      <p:cBhvr additive="base">
                                        <p:cTn id="59" dur="1000" fill="hold"/>
                                        <p:tgtEl>
                                          <p:spTgt spid="31"/>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1+#ppt_w/2"/>
                                          </p:val>
                                        </p:tav>
                                        <p:tav tm="100000">
                                          <p:val>
                                            <p:strVal val="#ppt_x"/>
                                          </p:val>
                                        </p:tav>
                                      </p:tavLst>
                                    </p:anim>
                                    <p:anim calcmode="lin" valueType="num">
                                      <p:cBhvr additive="base">
                                        <p:cTn id="63" dur="1000" fill="hold"/>
                                        <p:tgtEl>
                                          <p:spTgt spid="3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1000" fill="hold"/>
                                        <p:tgtEl>
                                          <p:spTgt spid="28"/>
                                        </p:tgtEl>
                                        <p:attrNameLst>
                                          <p:attrName>ppt_x</p:attrName>
                                        </p:attrNameLst>
                                      </p:cBhvr>
                                      <p:tavLst>
                                        <p:tav tm="0">
                                          <p:val>
                                            <p:strVal val="1+#ppt_w/2"/>
                                          </p:val>
                                        </p:tav>
                                        <p:tav tm="100000">
                                          <p:val>
                                            <p:strVal val="#ppt_x"/>
                                          </p:val>
                                        </p:tav>
                                      </p:tavLst>
                                    </p:anim>
                                    <p:anim calcmode="lin" valueType="num">
                                      <p:cBhvr additive="base">
                                        <p:cTn id="67" dur="1000" fill="hold"/>
                                        <p:tgtEl>
                                          <p:spTgt spid="28"/>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1000" fill="hold"/>
                                        <p:tgtEl>
                                          <p:spTgt spid="29"/>
                                        </p:tgtEl>
                                        <p:attrNameLst>
                                          <p:attrName>ppt_x</p:attrName>
                                        </p:attrNameLst>
                                      </p:cBhvr>
                                      <p:tavLst>
                                        <p:tav tm="0">
                                          <p:val>
                                            <p:strVal val="1+#ppt_w/2"/>
                                          </p:val>
                                        </p:tav>
                                        <p:tav tm="100000">
                                          <p:val>
                                            <p:strVal val="#ppt_x"/>
                                          </p:val>
                                        </p:tav>
                                      </p:tavLst>
                                    </p:anim>
                                    <p:anim calcmode="lin" valueType="num">
                                      <p:cBhvr additive="base">
                                        <p:cTn id="71" dur="10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1000" fill="hold"/>
                                        <p:tgtEl>
                                          <p:spTgt spid="38"/>
                                        </p:tgtEl>
                                        <p:attrNameLst>
                                          <p:attrName>ppt_x</p:attrName>
                                        </p:attrNameLst>
                                      </p:cBhvr>
                                      <p:tavLst>
                                        <p:tav tm="0">
                                          <p:val>
                                            <p:strVal val="1+#ppt_w/2"/>
                                          </p:val>
                                        </p:tav>
                                        <p:tav tm="100000">
                                          <p:val>
                                            <p:strVal val="#ppt_x"/>
                                          </p:val>
                                        </p:tav>
                                      </p:tavLst>
                                    </p:anim>
                                    <p:anim calcmode="lin" valueType="num">
                                      <p:cBhvr additive="base">
                                        <p:cTn id="75" dur="1000" fill="hold"/>
                                        <p:tgtEl>
                                          <p:spTgt spid="38"/>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1000" fill="hold"/>
                                        <p:tgtEl>
                                          <p:spTgt spid="25"/>
                                        </p:tgtEl>
                                        <p:attrNameLst>
                                          <p:attrName>ppt_x</p:attrName>
                                        </p:attrNameLst>
                                      </p:cBhvr>
                                      <p:tavLst>
                                        <p:tav tm="0">
                                          <p:val>
                                            <p:strVal val="1+#ppt_w/2"/>
                                          </p:val>
                                        </p:tav>
                                        <p:tav tm="100000">
                                          <p:val>
                                            <p:strVal val="#ppt_x"/>
                                          </p:val>
                                        </p:tav>
                                      </p:tavLst>
                                    </p:anim>
                                    <p:anim calcmode="lin" valueType="num">
                                      <p:cBhvr additive="base">
                                        <p:cTn id="79" dur="1000" fill="hold"/>
                                        <p:tgtEl>
                                          <p:spTgt spid="25"/>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1000" fill="hold"/>
                                        <p:tgtEl>
                                          <p:spTgt spid="37"/>
                                        </p:tgtEl>
                                        <p:attrNameLst>
                                          <p:attrName>ppt_x</p:attrName>
                                        </p:attrNameLst>
                                      </p:cBhvr>
                                      <p:tavLst>
                                        <p:tav tm="0">
                                          <p:val>
                                            <p:strVal val="1+#ppt_w/2"/>
                                          </p:val>
                                        </p:tav>
                                        <p:tav tm="100000">
                                          <p:val>
                                            <p:strVal val="#ppt_x"/>
                                          </p:val>
                                        </p:tav>
                                      </p:tavLst>
                                    </p:anim>
                                    <p:anim calcmode="lin" valueType="num">
                                      <p:cBhvr additive="base">
                                        <p:cTn id="83"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24" grpId="0"/>
      <p:bldP spid="25" grpId="0"/>
      <p:bldP spid="26" grpId="0"/>
      <p:bldP spid="27" grpId="0"/>
      <p:bldP spid="28" grpId="0"/>
      <p:bldP spid="29" grpId="0"/>
      <p:bldP spid="30" grpId="0"/>
      <p:bldP spid="32" grpId="0"/>
      <p:bldP spid="33" grpId="0"/>
      <p:bldP spid="34" grpId="0"/>
      <p:bldP spid="35" grpId="0"/>
      <p:bldP spid="36" grpId="0"/>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695325"/>
            <a:ext cx="12193588" cy="7553325"/>
          </a:xfrm>
          <a:prstGeom prst="rect">
            <a:avLst/>
          </a:prstGeom>
          <a:solidFill>
            <a:srgbClr val="9C44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Rectangle 11"/>
          <p:cNvSpPr/>
          <p:nvPr/>
        </p:nvSpPr>
        <p:spPr>
          <a:xfrm>
            <a:off x="1533685" y="3396296"/>
            <a:ext cx="9100569" cy="3519681"/>
          </a:xfrm>
          <a:prstGeom prst="rect">
            <a:avLst/>
          </a:prstGeom>
        </p:spPr>
        <p:txBody>
          <a:bodyPr wrap="none">
            <a:spAutoFit/>
          </a:bodyPr>
          <a:lstStyle/>
          <a:p>
            <a:pPr algn="ctr" eaLnBrk="1" fontAlgn="auto" hangingPunct="1">
              <a:lnSpc>
                <a:spcPct val="75000"/>
              </a:lnSpc>
              <a:spcBef>
                <a:spcPts val="0"/>
              </a:spcBef>
              <a:spcAft>
                <a:spcPts val="0"/>
              </a:spcAft>
              <a:defRPr/>
            </a:pPr>
            <a:r>
              <a:rPr lang="bg-BG" sz="29000" b="1" dirty="0">
                <a:solidFill>
                  <a:prstClr val="white">
                    <a:alpha val="20000"/>
                  </a:prstClr>
                </a:solidFill>
                <a:latin typeface="Roboto Condensed" panose="02000000000000000000" pitchFamily="2" charset="0"/>
                <a:cs typeface="+mn-cs"/>
              </a:rPr>
              <a:t>избор</a:t>
            </a:r>
            <a:endParaRPr lang="en-GB" sz="29000" b="1" dirty="0">
              <a:solidFill>
                <a:prstClr val="white">
                  <a:alpha val="20000"/>
                </a:prstClr>
              </a:solidFill>
              <a:latin typeface="Roboto Condensed" panose="02000000000000000000" pitchFamily="2" charset="0"/>
              <a:cs typeface="+mn-cs"/>
            </a:endParaRPr>
          </a:p>
        </p:txBody>
      </p:sp>
      <p:sp>
        <p:nvSpPr>
          <p:cNvPr id="39" name="Right Arrow 3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43" name="Picture 42"/>
          <p:cNvPicPr>
            <a:picLocks noChangeAspect="1"/>
          </p:cNvPicPr>
          <p:nvPr/>
        </p:nvPicPr>
        <p:blipFill rotWithShape="1">
          <a:blip r:embed="rId3">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9" name="Rectangle 8"/>
          <p:cNvSpPr>
            <a:spLocks noChangeArrowheads="1"/>
          </p:cNvSpPr>
          <p:nvPr/>
        </p:nvSpPr>
        <p:spPr bwMode="auto">
          <a:xfrm>
            <a:off x="6096000" y="1000125"/>
            <a:ext cx="53911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lnSpc>
                <a:spcPct val="75000"/>
              </a:lnSpc>
              <a:spcBef>
                <a:spcPct val="0"/>
              </a:spcBef>
              <a:buFontTx/>
              <a:buNone/>
            </a:pPr>
            <a:r>
              <a:rPr lang="bg-BG" altLang="en-US" sz="7000">
                <a:solidFill>
                  <a:srgbClr val="FFFFFF"/>
                </a:solidFill>
                <a:latin typeface="Roboto Condensed" panose="02000000000000000000" pitchFamily="2" charset="0"/>
              </a:rPr>
              <a:t>Всичко в живота е </a:t>
            </a:r>
            <a:r>
              <a:rPr lang="bg-BG" altLang="en-US" sz="7000" b="1">
                <a:solidFill>
                  <a:srgbClr val="FFFFFF"/>
                </a:solidFill>
                <a:latin typeface="Roboto Condensed" panose="02000000000000000000" pitchFamily="2" charset="0"/>
              </a:rPr>
              <a:t>въпрос </a:t>
            </a:r>
            <a:br>
              <a:rPr lang="bg-BG" altLang="en-US" sz="7000" b="1">
                <a:solidFill>
                  <a:srgbClr val="FFFFFF"/>
                </a:solidFill>
                <a:latin typeface="Roboto Condensed" panose="02000000000000000000" pitchFamily="2" charset="0"/>
              </a:rPr>
            </a:br>
            <a:r>
              <a:rPr lang="bg-BG" altLang="en-US" sz="7000" b="1">
                <a:solidFill>
                  <a:srgbClr val="FFFFFF"/>
                </a:solidFill>
                <a:latin typeface="Roboto Condensed" panose="02000000000000000000" pitchFamily="2" charset="0"/>
              </a:rPr>
              <a:t>на избор...</a:t>
            </a:r>
            <a:endParaRPr lang="en-GB" altLang="en-US" sz="7000" b="1">
              <a:solidFill>
                <a:srgbClr val="FFFFFF"/>
              </a:solidFill>
              <a:latin typeface="Roboto Condensed" panose="02000000000000000000"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APBG_002.wmv">
            <a:hlinkClick r:id="" action="ppaction://media"/>
          </p:cNvPr>
          <p:cNvPicPr>
            <a:picLocks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8" name="Rectangle 17"/>
          <p:cNvSpPr/>
          <p:nvPr/>
        </p:nvSpPr>
        <p:spPr>
          <a:xfrm>
            <a:off x="2281238" y="2724150"/>
            <a:ext cx="7218362" cy="1597025"/>
          </a:xfrm>
          <a:prstGeom prst="rect">
            <a:avLst/>
          </a:prstGeom>
        </p:spPr>
        <p:txBody>
          <a:bodyPr wrap="none">
            <a:spAutoFit/>
          </a:bodyPr>
          <a:lstStyle/>
          <a:p>
            <a:pPr algn="r" eaLnBrk="1" fontAlgn="auto" hangingPunct="1">
              <a:lnSpc>
                <a:spcPct val="85000"/>
              </a:lnSpc>
              <a:spcBef>
                <a:spcPts val="0"/>
              </a:spcBef>
              <a:spcAft>
                <a:spcPts val="0"/>
              </a:spcAft>
              <a:defRPr/>
            </a:pPr>
            <a:r>
              <a:rPr lang="en-GB"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15</a:t>
            </a:r>
            <a:r>
              <a:rPr lang="bg-BG"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8</a:t>
            </a:r>
            <a:r>
              <a:rPr lang="en-GB" sz="9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t>
            </a:r>
            <a:r>
              <a:rPr lang="bg-BG" sz="96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държави</a:t>
            </a:r>
            <a:endParaRPr lang="en-GB" sz="96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14" name="Rectangle 13"/>
          <p:cNvSpPr/>
          <p:nvPr/>
        </p:nvSpPr>
        <p:spPr>
          <a:xfrm>
            <a:off x="4735513" y="4092575"/>
            <a:ext cx="7227887" cy="615950"/>
          </a:xfrm>
          <a:prstGeom prst="rect">
            <a:avLst/>
          </a:prstGeom>
        </p:spPr>
        <p:txBody>
          <a:bodyPr>
            <a:spAutoFit/>
          </a:bodyPr>
          <a:lstStyle/>
          <a:p>
            <a:pPr algn="r" eaLnBrk="1" fontAlgn="auto" hangingPunct="1">
              <a:lnSpc>
                <a:spcPct val="85000"/>
              </a:lnSpc>
              <a:spcBef>
                <a:spcPts val="0"/>
              </a:spcBef>
              <a:spcAft>
                <a:spcPts val="0"/>
              </a:spcAft>
              <a:defRPr/>
            </a:pPr>
            <a:r>
              <a:rPr lang="bg-BG" sz="39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глобален  управляващ екип</a:t>
            </a:r>
            <a:endParaRPr lang="en-GB" sz="39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351" fill="hold"/>
                                        <p:tgtEl>
                                          <p:spTgt spid="7"/>
                                        </p:tgtEl>
                                      </p:cBhvr>
                                    </p:cmd>
                                  </p:childTnLst>
                                </p:cTn>
                              </p:par>
                              <p:par>
                                <p:cTn id="7" presetID="2" presetClass="entr" presetSubtype="2" fill="hold" grpId="0" nodeType="withEffect">
                                  <p:stCondLst>
                                    <p:cond delay="25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1+#ppt_w/2"/>
                                          </p:val>
                                        </p:tav>
                                        <p:tav tm="100000">
                                          <p:val>
                                            <p:strVal val="#ppt_x"/>
                                          </p:val>
                                        </p:tav>
                                      </p:tavLst>
                                    </p:anim>
                                    <p:anim calcmode="lin" valueType="num">
                                      <p:cBhvr additive="base">
                                        <p:cTn id="10" dur="1000" fill="hold"/>
                                        <p:tgtEl>
                                          <p:spTgt spid="18"/>
                                        </p:tgtEl>
                                        <p:attrNameLst>
                                          <p:attrName>ppt_y</p:attrName>
                                        </p:attrNameLst>
                                      </p:cBhvr>
                                      <p:tavLst>
                                        <p:tav tm="0">
                                          <p:val>
                                            <p:strVal val="#ppt_y"/>
                                          </p:val>
                                        </p:tav>
                                        <p:tav tm="100000">
                                          <p:val>
                                            <p:strVal val="#ppt_y"/>
                                          </p:val>
                                        </p:tav>
                                      </p:tavLst>
                                    </p:anim>
                                  </p:childTnLst>
                                </p:cTn>
                              </p:par>
                              <p:par>
                                <p:cTn id="11" presetID="2" presetClass="exit" presetSubtype="8" fill="hold" grpId="0" nodeType="withEffect">
                                  <p:stCondLst>
                                    <p:cond delay="0"/>
                                  </p:stCondLst>
                                  <p:childTnLst>
                                    <p:anim calcmode="lin" valueType="num">
                                      <p:cBhvr additive="base">
                                        <p:cTn id="12" dur="1000"/>
                                        <p:tgtEl>
                                          <p:spTgt spid="14"/>
                                        </p:tgtEl>
                                        <p:attrNameLst>
                                          <p:attrName>ppt_x</p:attrName>
                                        </p:attrNameLst>
                                      </p:cBhvr>
                                      <p:tavLst>
                                        <p:tav tm="0">
                                          <p:val>
                                            <p:strVal val="ppt_x"/>
                                          </p:val>
                                        </p:tav>
                                        <p:tav tm="100000">
                                          <p:val>
                                            <p:strVal val="0-ppt_w/2"/>
                                          </p:val>
                                        </p:tav>
                                      </p:tavLst>
                                    </p:anim>
                                    <p:anim calcmode="lin" valueType="num">
                                      <p:cBhvr additive="base">
                                        <p:cTn id="13" dur="1000"/>
                                        <p:tgtEl>
                                          <p:spTgt spid="14"/>
                                        </p:tgtEl>
                                        <p:attrNameLst>
                                          <p:attrName>ppt_y</p:attrName>
                                        </p:attrNameLst>
                                      </p:cBhvr>
                                      <p:tavLst>
                                        <p:tav tm="0">
                                          <p:val>
                                            <p:strVal val="ppt_y"/>
                                          </p:val>
                                        </p:tav>
                                        <p:tav tm="100000">
                                          <p:val>
                                            <p:strVal val="ppt_y"/>
                                          </p:val>
                                        </p:tav>
                                      </p:tavLst>
                                    </p:anim>
                                    <p:set>
                                      <p:cBhvr>
                                        <p:cTn id="14" dur="1" fill="hold">
                                          <p:stCondLst>
                                            <p:cond delay="999"/>
                                          </p:stCondLst>
                                        </p:cTn>
                                        <p:tgtEl>
                                          <p:spTgt spid="1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md type="call" cmd="stop">
                                      <p:cBhvr>
                                        <p:cTn id="20" dur="1">
                                          <p:stCondLst>
                                            <p:cond delay="1999"/>
                                          </p:stCondLst>
                                        </p:cTn>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 presetClass="mediacall" presetSubtype="0" fill="hold" nodeType="with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18"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0" name="Freeform 9"/>
          <p:cNvSpPr/>
          <p:nvPr/>
        </p:nvSpPr>
        <p:spPr>
          <a:xfrm>
            <a:off x="5494338" y="3522663"/>
            <a:ext cx="3643312" cy="1828800"/>
          </a:xfrm>
          <a:custGeom>
            <a:avLst/>
            <a:gdLst>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617365 w 3640822"/>
              <a:gd name="connsiteY4" fmla="*/ 411060 h 1501629"/>
              <a:gd name="connsiteX5" fmla="*/ 1870745 w 3640822"/>
              <a:gd name="connsiteY5" fmla="*/ 385893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617365 w 3640822"/>
              <a:gd name="connsiteY4" fmla="*/ 411060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162650 w 3640822"/>
              <a:gd name="connsiteY3" fmla="*/ 528506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347774 w 3640822"/>
              <a:gd name="connsiteY3" fmla="*/ 62892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274846 w 3640822"/>
              <a:gd name="connsiteY3" fmla="*/ 219966 h 1501629"/>
              <a:gd name="connsiteX4" fmla="*/ 2718342 w 3640822"/>
              <a:gd name="connsiteY4" fmla="*/ 40812 h 1501629"/>
              <a:gd name="connsiteX5" fmla="*/ 2156845 w 3640822"/>
              <a:gd name="connsiteY5" fmla="*/ 211989 h 1501629"/>
              <a:gd name="connsiteX6" fmla="*/ 1929468 w 3640822"/>
              <a:gd name="connsiteY6" fmla="*/ 192947 h 1501629"/>
              <a:gd name="connsiteX7" fmla="*/ 1551963 w 3640822"/>
              <a:gd name="connsiteY7" fmla="*/ 310392 h 1501629"/>
              <a:gd name="connsiteX8" fmla="*/ 2155971 w 3640822"/>
              <a:gd name="connsiteY8" fmla="*/ 41945 h 1501629"/>
              <a:gd name="connsiteX9" fmla="*/ 2122415 w 3640822"/>
              <a:gd name="connsiteY9" fmla="*/ 0 h 1501629"/>
              <a:gd name="connsiteX10" fmla="*/ 1434517 w 3640822"/>
              <a:gd name="connsiteY10" fmla="*/ 268447 h 1501629"/>
              <a:gd name="connsiteX11" fmla="*/ 1090569 w 3640822"/>
              <a:gd name="connsiteY11" fmla="*/ 369115 h 1501629"/>
              <a:gd name="connsiteX12" fmla="*/ 595618 w 3640822"/>
              <a:gd name="connsiteY12" fmla="*/ 343948 h 1501629"/>
              <a:gd name="connsiteX13" fmla="*/ 494950 w 3640822"/>
              <a:gd name="connsiteY13" fmla="*/ 335559 h 1501629"/>
              <a:gd name="connsiteX14" fmla="*/ 511728 w 3640822"/>
              <a:gd name="connsiteY14" fmla="*/ 385893 h 1501629"/>
              <a:gd name="connsiteX15" fmla="*/ 25167 w 3640822"/>
              <a:gd name="connsiteY15" fmla="*/ 503339 h 1501629"/>
              <a:gd name="connsiteX16" fmla="*/ 0 w 3640822"/>
              <a:gd name="connsiteY16" fmla="*/ 604007 h 1501629"/>
              <a:gd name="connsiteX17" fmla="*/ 100668 w 3640822"/>
              <a:gd name="connsiteY17" fmla="*/ 679508 h 1501629"/>
              <a:gd name="connsiteX18" fmla="*/ 234892 w 3640822"/>
              <a:gd name="connsiteY18" fmla="*/ 721453 h 1501629"/>
              <a:gd name="connsiteX19" fmla="*/ 1149292 w 3640822"/>
              <a:gd name="connsiteY19" fmla="*/ 545284 h 1501629"/>
              <a:gd name="connsiteX20" fmla="*/ 1400961 w 3640822"/>
              <a:gd name="connsiteY20" fmla="*/ 704675 h 1501629"/>
              <a:gd name="connsiteX21" fmla="*/ 1652631 w 3640822"/>
              <a:gd name="connsiteY21" fmla="*/ 738231 h 1501629"/>
              <a:gd name="connsiteX22" fmla="*/ 1459684 w 3640822"/>
              <a:gd name="connsiteY22" fmla="*/ 830510 h 1501629"/>
              <a:gd name="connsiteX23" fmla="*/ 1409350 w 3640822"/>
              <a:gd name="connsiteY23" fmla="*/ 872455 h 1501629"/>
              <a:gd name="connsiteX24" fmla="*/ 1661020 w 3640822"/>
              <a:gd name="connsiteY24" fmla="*/ 864066 h 1501629"/>
              <a:gd name="connsiteX25" fmla="*/ 2046914 w 3640822"/>
              <a:gd name="connsiteY25" fmla="*/ 805343 h 1501629"/>
              <a:gd name="connsiteX26" fmla="*/ 1954635 w 3640822"/>
              <a:gd name="connsiteY26" fmla="*/ 964734 h 1501629"/>
              <a:gd name="connsiteX27" fmla="*/ 1921079 w 3640822"/>
              <a:gd name="connsiteY27" fmla="*/ 1115736 h 1501629"/>
              <a:gd name="connsiteX28" fmla="*/ 2063692 w 3640822"/>
              <a:gd name="connsiteY28" fmla="*/ 1149292 h 1501629"/>
              <a:gd name="connsiteX29" fmla="*/ 2374084 w 3640822"/>
              <a:gd name="connsiteY29" fmla="*/ 964734 h 1501629"/>
              <a:gd name="connsiteX30" fmla="*/ 2751589 w 3640822"/>
              <a:gd name="connsiteY30" fmla="*/ 1182847 h 1501629"/>
              <a:gd name="connsiteX31" fmla="*/ 3137483 w 3640822"/>
              <a:gd name="connsiteY31" fmla="*/ 1501629 h 1501629"/>
              <a:gd name="connsiteX32" fmla="*/ 3179428 w 3640822"/>
              <a:gd name="connsiteY32" fmla="*/ 1409350 h 1501629"/>
              <a:gd name="connsiteX33" fmla="*/ 3061982 w 3640822"/>
              <a:gd name="connsiteY33" fmla="*/ 1233181 h 1501629"/>
              <a:gd name="connsiteX34" fmla="*/ 3095538 w 3640822"/>
              <a:gd name="connsiteY34" fmla="*/ 931178 h 1501629"/>
              <a:gd name="connsiteX35" fmla="*/ 3296873 w 3640822"/>
              <a:gd name="connsiteY35" fmla="*/ 906011 h 1501629"/>
              <a:gd name="connsiteX36" fmla="*/ 3640822 w 3640822"/>
              <a:gd name="connsiteY36" fmla="*/ 906011 h 1501629"/>
              <a:gd name="connsiteX0" fmla="*/ 3640822 w 3640822"/>
              <a:gd name="connsiteY0" fmla="*/ 906011 h 1501629"/>
              <a:gd name="connsiteX1" fmla="*/ 3347207 w 3640822"/>
              <a:gd name="connsiteY1" fmla="*/ 385893 h 1501629"/>
              <a:gd name="connsiteX2" fmla="*/ 3212983 w 3640822"/>
              <a:gd name="connsiteY2" fmla="*/ 436227 h 1501629"/>
              <a:gd name="connsiteX3" fmla="*/ 3274846 w 3640822"/>
              <a:gd name="connsiteY3" fmla="*/ 219966 h 1501629"/>
              <a:gd name="connsiteX4" fmla="*/ 2931155 w 3640822"/>
              <a:gd name="connsiteY4" fmla="*/ 109983 h 1501629"/>
              <a:gd name="connsiteX5" fmla="*/ 2718342 w 3640822"/>
              <a:gd name="connsiteY5" fmla="*/ 40812 h 1501629"/>
              <a:gd name="connsiteX6" fmla="*/ 2156845 w 3640822"/>
              <a:gd name="connsiteY6" fmla="*/ 211989 h 1501629"/>
              <a:gd name="connsiteX7" fmla="*/ 1929468 w 3640822"/>
              <a:gd name="connsiteY7" fmla="*/ 192947 h 1501629"/>
              <a:gd name="connsiteX8" fmla="*/ 1551963 w 3640822"/>
              <a:gd name="connsiteY8" fmla="*/ 310392 h 1501629"/>
              <a:gd name="connsiteX9" fmla="*/ 2155971 w 3640822"/>
              <a:gd name="connsiteY9" fmla="*/ 41945 h 1501629"/>
              <a:gd name="connsiteX10" fmla="*/ 2122415 w 3640822"/>
              <a:gd name="connsiteY10" fmla="*/ 0 h 1501629"/>
              <a:gd name="connsiteX11" fmla="*/ 1434517 w 3640822"/>
              <a:gd name="connsiteY11" fmla="*/ 268447 h 1501629"/>
              <a:gd name="connsiteX12" fmla="*/ 1090569 w 3640822"/>
              <a:gd name="connsiteY12" fmla="*/ 369115 h 1501629"/>
              <a:gd name="connsiteX13" fmla="*/ 595618 w 3640822"/>
              <a:gd name="connsiteY13" fmla="*/ 343948 h 1501629"/>
              <a:gd name="connsiteX14" fmla="*/ 494950 w 3640822"/>
              <a:gd name="connsiteY14" fmla="*/ 335559 h 1501629"/>
              <a:gd name="connsiteX15" fmla="*/ 511728 w 3640822"/>
              <a:gd name="connsiteY15" fmla="*/ 385893 h 1501629"/>
              <a:gd name="connsiteX16" fmla="*/ 25167 w 3640822"/>
              <a:gd name="connsiteY16" fmla="*/ 503339 h 1501629"/>
              <a:gd name="connsiteX17" fmla="*/ 0 w 3640822"/>
              <a:gd name="connsiteY17" fmla="*/ 604007 h 1501629"/>
              <a:gd name="connsiteX18" fmla="*/ 100668 w 3640822"/>
              <a:gd name="connsiteY18" fmla="*/ 679508 h 1501629"/>
              <a:gd name="connsiteX19" fmla="*/ 234892 w 3640822"/>
              <a:gd name="connsiteY19" fmla="*/ 721453 h 1501629"/>
              <a:gd name="connsiteX20" fmla="*/ 1149292 w 3640822"/>
              <a:gd name="connsiteY20" fmla="*/ 545284 h 1501629"/>
              <a:gd name="connsiteX21" fmla="*/ 1400961 w 3640822"/>
              <a:gd name="connsiteY21" fmla="*/ 704675 h 1501629"/>
              <a:gd name="connsiteX22" fmla="*/ 1652631 w 3640822"/>
              <a:gd name="connsiteY22" fmla="*/ 738231 h 1501629"/>
              <a:gd name="connsiteX23" fmla="*/ 1459684 w 3640822"/>
              <a:gd name="connsiteY23" fmla="*/ 830510 h 1501629"/>
              <a:gd name="connsiteX24" fmla="*/ 1409350 w 3640822"/>
              <a:gd name="connsiteY24" fmla="*/ 872455 h 1501629"/>
              <a:gd name="connsiteX25" fmla="*/ 1661020 w 3640822"/>
              <a:gd name="connsiteY25" fmla="*/ 864066 h 1501629"/>
              <a:gd name="connsiteX26" fmla="*/ 2046914 w 3640822"/>
              <a:gd name="connsiteY26" fmla="*/ 805343 h 1501629"/>
              <a:gd name="connsiteX27" fmla="*/ 1954635 w 3640822"/>
              <a:gd name="connsiteY27" fmla="*/ 964734 h 1501629"/>
              <a:gd name="connsiteX28" fmla="*/ 1921079 w 3640822"/>
              <a:gd name="connsiteY28" fmla="*/ 1115736 h 1501629"/>
              <a:gd name="connsiteX29" fmla="*/ 2063692 w 3640822"/>
              <a:gd name="connsiteY29" fmla="*/ 1149292 h 1501629"/>
              <a:gd name="connsiteX30" fmla="*/ 2374084 w 3640822"/>
              <a:gd name="connsiteY30" fmla="*/ 964734 h 1501629"/>
              <a:gd name="connsiteX31" fmla="*/ 2751589 w 3640822"/>
              <a:gd name="connsiteY31" fmla="*/ 1182847 h 1501629"/>
              <a:gd name="connsiteX32" fmla="*/ 3137483 w 3640822"/>
              <a:gd name="connsiteY32" fmla="*/ 1501629 h 1501629"/>
              <a:gd name="connsiteX33" fmla="*/ 3179428 w 3640822"/>
              <a:gd name="connsiteY33" fmla="*/ 1409350 h 1501629"/>
              <a:gd name="connsiteX34" fmla="*/ 3061982 w 3640822"/>
              <a:gd name="connsiteY34" fmla="*/ 1233181 h 1501629"/>
              <a:gd name="connsiteX35" fmla="*/ 3095538 w 3640822"/>
              <a:gd name="connsiteY35" fmla="*/ 931178 h 1501629"/>
              <a:gd name="connsiteX36" fmla="*/ 3296873 w 3640822"/>
              <a:gd name="connsiteY36" fmla="*/ 906011 h 1501629"/>
              <a:gd name="connsiteX37" fmla="*/ 3640822 w 3640822"/>
              <a:gd name="connsiteY37" fmla="*/ 906011 h 1501629"/>
              <a:gd name="connsiteX0" fmla="*/ 3640822 w 3640822"/>
              <a:gd name="connsiteY0" fmla="*/ 1054080 h 1649698"/>
              <a:gd name="connsiteX1" fmla="*/ 3347207 w 3640822"/>
              <a:gd name="connsiteY1" fmla="*/ 533962 h 1649698"/>
              <a:gd name="connsiteX2" fmla="*/ 3212983 w 3640822"/>
              <a:gd name="connsiteY2" fmla="*/ 584296 h 1649698"/>
              <a:gd name="connsiteX3" fmla="*/ 3274846 w 3640822"/>
              <a:gd name="connsiteY3" fmla="*/ 368035 h 1649698"/>
              <a:gd name="connsiteX4" fmla="*/ 3497746 w 3640822"/>
              <a:gd name="connsiteY4" fmla="*/ 0 h 1649698"/>
              <a:gd name="connsiteX5" fmla="*/ 2718342 w 3640822"/>
              <a:gd name="connsiteY5" fmla="*/ 188881 h 1649698"/>
              <a:gd name="connsiteX6" fmla="*/ 2156845 w 3640822"/>
              <a:gd name="connsiteY6" fmla="*/ 360058 h 1649698"/>
              <a:gd name="connsiteX7" fmla="*/ 1929468 w 3640822"/>
              <a:gd name="connsiteY7" fmla="*/ 341016 h 1649698"/>
              <a:gd name="connsiteX8" fmla="*/ 1551963 w 3640822"/>
              <a:gd name="connsiteY8" fmla="*/ 458461 h 1649698"/>
              <a:gd name="connsiteX9" fmla="*/ 2155971 w 3640822"/>
              <a:gd name="connsiteY9" fmla="*/ 190014 h 1649698"/>
              <a:gd name="connsiteX10" fmla="*/ 2122415 w 3640822"/>
              <a:gd name="connsiteY10" fmla="*/ 148069 h 1649698"/>
              <a:gd name="connsiteX11" fmla="*/ 1434517 w 3640822"/>
              <a:gd name="connsiteY11" fmla="*/ 416516 h 1649698"/>
              <a:gd name="connsiteX12" fmla="*/ 1090569 w 3640822"/>
              <a:gd name="connsiteY12" fmla="*/ 517184 h 1649698"/>
              <a:gd name="connsiteX13" fmla="*/ 595618 w 3640822"/>
              <a:gd name="connsiteY13" fmla="*/ 492017 h 1649698"/>
              <a:gd name="connsiteX14" fmla="*/ 494950 w 3640822"/>
              <a:gd name="connsiteY14" fmla="*/ 483628 h 1649698"/>
              <a:gd name="connsiteX15" fmla="*/ 511728 w 3640822"/>
              <a:gd name="connsiteY15" fmla="*/ 533962 h 1649698"/>
              <a:gd name="connsiteX16" fmla="*/ 25167 w 3640822"/>
              <a:gd name="connsiteY16" fmla="*/ 651408 h 1649698"/>
              <a:gd name="connsiteX17" fmla="*/ 0 w 3640822"/>
              <a:gd name="connsiteY17" fmla="*/ 752076 h 1649698"/>
              <a:gd name="connsiteX18" fmla="*/ 100668 w 3640822"/>
              <a:gd name="connsiteY18" fmla="*/ 827577 h 1649698"/>
              <a:gd name="connsiteX19" fmla="*/ 234892 w 3640822"/>
              <a:gd name="connsiteY19" fmla="*/ 869522 h 1649698"/>
              <a:gd name="connsiteX20" fmla="*/ 1149292 w 3640822"/>
              <a:gd name="connsiteY20" fmla="*/ 693353 h 1649698"/>
              <a:gd name="connsiteX21" fmla="*/ 1400961 w 3640822"/>
              <a:gd name="connsiteY21" fmla="*/ 852744 h 1649698"/>
              <a:gd name="connsiteX22" fmla="*/ 1652631 w 3640822"/>
              <a:gd name="connsiteY22" fmla="*/ 886300 h 1649698"/>
              <a:gd name="connsiteX23" fmla="*/ 1459684 w 3640822"/>
              <a:gd name="connsiteY23" fmla="*/ 978579 h 1649698"/>
              <a:gd name="connsiteX24" fmla="*/ 1409350 w 3640822"/>
              <a:gd name="connsiteY24" fmla="*/ 1020524 h 1649698"/>
              <a:gd name="connsiteX25" fmla="*/ 1661020 w 3640822"/>
              <a:gd name="connsiteY25" fmla="*/ 1012135 h 1649698"/>
              <a:gd name="connsiteX26" fmla="*/ 2046914 w 3640822"/>
              <a:gd name="connsiteY26" fmla="*/ 953412 h 1649698"/>
              <a:gd name="connsiteX27" fmla="*/ 1954635 w 3640822"/>
              <a:gd name="connsiteY27" fmla="*/ 1112803 h 1649698"/>
              <a:gd name="connsiteX28" fmla="*/ 1921079 w 3640822"/>
              <a:gd name="connsiteY28" fmla="*/ 1263805 h 1649698"/>
              <a:gd name="connsiteX29" fmla="*/ 2063692 w 3640822"/>
              <a:gd name="connsiteY29" fmla="*/ 1297361 h 1649698"/>
              <a:gd name="connsiteX30" fmla="*/ 2374084 w 3640822"/>
              <a:gd name="connsiteY30" fmla="*/ 1112803 h 1649698"/>
              <a:gd name="connsiteX31" fmla="*/ 2751589 w 3640822"/>
              <a:gd name="connsiteY31" fmla="*/ 1330916 h 1649698"/>
              <a:gd name="connsiteX32" fmla="*/ 3137483 w 3640822"/>
              <a:gd name="connsiteY32" fmla="*/ 1649698 h 1649698"/>
              <a:gd name="connsiteX33" fmla="*/ 3179428 w 3640822"/>
              <a:gd name="connsiteY33" fmla="*/ 1557419 h 1649698"/>
              <a:gd name="connsiteX34" fmla="*/ 3061982 w 3640822"/>
              <a:gd name="connsiteY34" fmla="*/ 1381250 h 1649698"/>
              <a:gd name="connsiteX35" fmla="*/ 3095538 w 3640822"/>
              <a:gd name="connsiteY35" fmla="*/ 1079247 h 1649698"/>
              <a:gd name="connsiteX36" fmla="*/ 3296873 w 3640822"/>
              <a:gd name="connsiteY36" fmla="*/ 1054080 h 1649698"/>
              <a:gd name="connsiteX37" fmla="*/ 3640822 w 3640822"/>
              <a:gd name="connsiteY37" fmla="*/ 1054080 h 1649698"/>
              <a:gd name="connsiteX0" fmla="*/ 3640822 w 3640822"/>
              <a:gd name="connsiteY0" fmla="*/ 1054080 h 1649698"/>
              <a:gd name="connsiteX1" fmla="*/ 3347207 w 3640822"/>
              <a:gd name="connsiteY1" fmla="*/ 533962 h 1649698"/>
              <a:gd name="connsiteX2" fmla="*/ 3212983 w 3640822"/>
              <a:gd name="connsiteY2" fmla="*/ 584296 h 1649698"/>
              <a:gd name="connsiteX3" fmla="*/ 3274846 w 3640822"/>
              <a:gd name="connsiteY3" fmla="*/ 368035 h 1649698"/>
              <a:gd name="connsiteX4" fmla="*/ 3497746 w 3640822"/>
              <a:gd name="connsiteY4" fmla="*/ 0 h 1649698"/>
              <a:gd name="connsiteX5" fmla="*/ 3043351 w 3640822"/>
              <a:gd name="connsiteY5" fmla="*/ 100977 h 1649698"/>
              <a:gd name="connsiteX6" fmla="*/ 2718342 w 3640822"/>
              <a:gd name="connsiteY6" fmla="*/ 188881 h 1649698"/>
              <a:gd name="connsiteX7" fmla="*/ 2156845 w 3640822"/>
              <a:gd name="connsiteY7" fmla="*/ 360058 h 1649698"/>
              <a:gd name="connsiteX8" fmla="*/ 1929468 w 3640822"/>
              <a:gd name="connsiteY8" fmla="*/ 341016 h 1649698"/>
              <a:gd name="connsiteX9" fmla="*/ 1551963 w 3640822"/>
              <a:gd name="connsiteY9" fmla="*/ 458461 h 1649698"/>
              <a:gd name="connsiteX10" fmla="*/ 2155971 w 3640822"/>
              <a:gd name="connsiteY10" fmla="*/ 190014 h 1649698"/>
              <a:gd name="connsiteX11" fmla="*/ 2122415 w 3640822"/>
              <a:gd name="connsiteY11" fmla="*/ 148069 h 1649698"/>
              <a:gd name="connsiteX12" fmla="*/ 1434517 w 3640822"/>
              <a:gd name="connsiteY12" fmla="*/ 416516 h 1649698"/>
              <a:gd name="connsiteX13" fmla="*/ 1090569 w 3640822"/>
              <a:gd name="connsiteY13" fmla="*/ 517184 h 1649698"/>
              <a:gd name="connsiteX14" fmla="*/ 595618 w 3640822"/>
              <a:gd name="connsiteY14" fmla="*/ 492017 h 1649698"/>
              <a:gd name="connsiteX15" fmla="*/ 494950 w 3640822"/>
              <a:gd name="connsiteY15" fmla="*/ 483628 h 1649698"/>
              <a:gd name="connsiteX16" fmla="*/ 511728 w 3640822"/>
              <a:gd name="connsiteY16" fmla="*/ 533962 h 1649698"/>
              <a:gd name="connsiteX17" fmla="*/ 25167 w 3640822"/>
              <a:gd name="connsiteY17" fmla="*/ 651408 h 1649698"/>
              <a:gd name="connsiteX18" fmla="*/ 0 w 3640822"/>
              <a:gd name="connsiteY18" fmla="*/ 752076 h 1649698"/>
              <a:gd name="connsiteX19" fmla="*/ 100668 w 3640822"/>
              <a:gd name="connsiteY19" fmla="*/ 827577 h 1649698"/>
              <a:gd name="connsiteX20" fmla="*/ 234892 w 3640822"/>
              <a:gd name="connsiteY20" fmla="*/ 869522 h 1649698"/>
              <a:gd name="connsiteX21" fmla="*/ 1149292 w 3640822"/>
              <a:gd name="connsiteY21" fmla="*/ 693353 h 1649698"/>
              <a:gd name="connsiteX22" fmla="*/ 1400961 w 3640822"/>
              <a:gd name="connsiteY22" fmla="*/ 852744 h 1649698"/>
              <a:gd name="connsiteX23" fmla="*/ 1652631 w 3640822"/>
              <a:gd name="connsiteY23" fmla="*/ 886300 h 1649698"/>
              <a:gd name="connsiteX24" fmla="*/ 1459684 w 3640822"/>
              <a:gd name="connsiteY24" fmla="*/ 978579 h 1649698"/>
              <a:gd name="connsiteX25" fmla="*/ 1409350 w 3640822"/>
              <a:gd name="connsiteY25" fmla="*/ 1020524 h 1649698"/>
              <a:gd name="connsiteX26" fmla="*/ 1661020 w 3640822"/>
              <a:gd name="connsiteY26" fmla="*/ 1012135 h 1649698"/>
              <a:gd name="connsiteX27" fmla="*/ 2046914 w 3640822"/>
              <a:gd name="connsiteY27" fmla="*/ 953412 h 1649698"/>
              <a:gd name="connsiteX28" fmla="*/ 1954635 w 3640822"/>
              <a:gd name="connsiteY28" fmla="*/ 1112803 h 1649698"/>
              <a:gd name="connsiteX29" fmla="*/ 1921079 w 3640822"/>
              <a:gd name="connsiteY29" fmla="*/ 1263805 h 1649698"/>
              <a:gd name="connsiteX30" fmla="*/ 2063692 w 3640822"/>
              <a:gd name="connsiteY30" fmla="*/ 1297361 h 1649698"/>
              <a:gd name="connsiteX31" fmla="*/ 2374084 w 3640822"/>
              <a:gd name="connsiteY31" fmla="*/ 1112803 h 1649698"/>
              <a:gd name="connsiteX32" fmla="*/ 2751589 w 3640822"/>
              <a:gd name="connsiteY32" fmla="*/ 1330916 h 1649698"/>
              <a:gd name="connsiteX33" fmla="*/ 3137483 w 3640822"/>
              <a:gd name="connsiteY33" fmla="*/ 1649698 h 1649698"/>
              <a:gd name="connsiteX34" fmla="*/ 3179428 w 3640822"/>
              <a:gd name="connsiteY34" fmla="*/ 1557419 h 1649698"/>
              <a:gd name="connsiteX35" fmla="*/ 3061982 w 3640822"/>
              <a:gd name="connsiteY35" fmla="*/ 1381250 h 1649698"/>
              <a:gd name="connsiteX36" fmla="*/ 3095538 w 3640822"/>
              <a:gd name="connsiteY36" fmla="*/ 1079247 h 1649698"/>
              <a:gd name="connsiteX37" fmla="*/ 3296873 w 3640822"/>
              <a:gd name="connsiteY37" fmla="*/ 1054080 h 1649698"/>
              <a:gd name="connsiteX38" fmla="*/ 3640822 w 3640822"/>
              <a:gd name="connsiteY38" fmla="*/ 1054080 h 1649698"/>
              <a:gd name="connsiteX0" fmla="*/ 3640822 w 3640822"/>
              <a:gd name="connsiteY0" fmla="*/ 1233594 h 1829212"/>
              <a:gd name="connsiteX1" fmla="*/ 3347207 w 3640822"/>
              <a:gd name="connsiteY1" fmla="*/ 713476 h 1829212"/>
              <a:gd name="connsiteX2" fmla="*/ 3212983 w 3640822"/>
              <a:gd name="connsiteY2" fmla="*/ 763810 h 1829212"/>
              <a:gd name="connsiteX3" fmla="*/ 3274846 w 3640822"/>
              <a:gd name="connsiteY3" fmla="*/ 547549 h 1829212"/>
              <a:gd name="connsiteX4" fmla="*/ 3497746 w 3640822"/>
              <a:gd name="connsiteY4" fmla="*/ 179514 h 1829212"/>
              <a:gd name="connsiteX5" fmla="*/ 3402379 w 3640822"/>
              <a:gd name="connsiteY5" fmla="*/ 0 h 1829212"/>
              <a:gd name="connsiteX6" fmla="*/ 2718342 w 3640822"/>
              <a:gd name="connsiteY6" fmla="*/ 368395 h 1829212"/>
              <a:gd name="connsiteX7" fmla="*/ 2156845 w 3640822"/>
              <a:gd name="connsiteY7" fmla="*/ 539572 h 1829212"/>
              <a:gd name="connsiteX8" fmla="*/ 1929468 w 3640822"/>
              <a:gd name="connsiteY8" fmla="*/ 520530 h 1829212"/>
              <a:gd name="connsiteX9" fmla="*/ 1551963 w 3640822"/>
              <a:gd name="connsiteY9" fmla="*/ 637975 h 1829212"/>
              <a:gd name="connsiteX10" fmla="*/ 2155971 w 3640822"/>
              <a:gd name="connsiteY10" fmla="*/ 369528 h 1829212"/>
              <a:gd name="connsiteX11" fmla="*/ 2122415 w 3640822"/>
              <a:gd name="connsiteY11" fmla="*/ 327583 h 1829212"/>
              <a:gd name="connsiteX12" fmla="*/ 1434517 w 3640822"/>
              <a:gd name="connsiteY12" fmla="*/ 596030 h 1829212"/>
              <a:gd name="connsiteX13" fmla="*/ 1090569 w 3640822"/>
              <a:gd name="connsiteY13" fmla="*/ 696698 h 1829212"/>
              <a:gd name="connsiteX14" fmla="*/ 595618 w 3640822"/>
              <a:gd name="connsiteY14" fmla="*/ 671531 h 1829212"/>
              <a:gd name="connsiteX15" fmla="*/ 494950 w 3640822"/>
              <a:gd name="connsiteY15" fmla="*/ 663142 h 1829212"/>
              <a:gd name="connsiteX16" fmla="*/ 511728 w 3640822"/>
              <a:gd name="connsiteY16" fmla="*/ 713476 h 1829212"/>
              <a:gd name="connsiteX17" fmla="*/ 25167 w 3640822"/>
              <a:gd name="connsiteY17" fmla="*/ 830922 h 1829212"/>
              <a:gd name="connsiteX18" fmla="*/ 0 w 3640822"/>
              <a:gd name="connsiteY18" fmla="*/ 931590 h 1829212"/>
              <a:gd name="connsiteX19" fmla="*/ 100668 w 3640822"/>
              <a:gd name="connsiteY19" fmla="*/ 1007091 h 1829212"/>
              <a:gd name="connsiteX20" fmla="*/ 234892 w 3640822"/>
              <a:gd name="connsiteY20" fmla="*/ 1049036 h 1829212"/>
              <a:gd name="connsiteX21" fmla="*/ 1149292 w 3640822"/>
              <a:gd name="connsiteY21" fmla="*/ 872867 h 1829212"/>
              <a:gd name="connsiteX22" fmla="*/ 1400961 w 3640822"/>
              <a:gd name="connsiteY22" fmla="*/ 1032258 h 1829212"/>
              <a:gd name="connsiteX23" fmla="*/ 1652631 w 3640822"/>
              <a:gd name="connsiteY23" fmla="*/ 1065814 h 1829212"/>
              <a:gd name="connsiteX24" fmla="*/ 1459684 w 3640822"/>
              <a:gd name="connsiteY24" fmla="*/ 1158093 h 1829212"/>
              <a:gd name="connsiteX25" fmla="*/ 1409350 w 3640822"/>
              <a:gd name="connsiteY25" fmla="*/ 1200038 h 1829212"/>
              <a:gd name="connsiteX26" fmla="*/ 1661020 w 3640822"/>
              <a:gd name="connsiteY26" fmla="*/ 1191649 h 1829212"/>
              <a:gd name="connsiteX27" fmla="*/ 2046914 w 3640822"/>
              <a:gd name="connsiteY27" fmla="*/ 1132926 h 1829212"/>
              <a:gd name="connsiteX28" fmla="*/ 1954635 w 3640822"/>
              <a:gd name="connsiteY28" fmla="*/ 1292317 h 1829212"/>
              <a:gd name="connsiteX29" fmla="*/ 1921079 w 3640822"/>
              <a:gd name="connsiteY29" fmla="*/ 1443319 h 1829212"/>
              <a:gd name="connsiteX30" fmla="*/ 2063692 w 3640822"/>
              <a:gd name="connsiteY30" fmla="*/ 1476875 h 1829212"/>
              <a:gd name="connsiteX31" fmla="*/ 2374084 w 3640822"/>
              <a:gd name="connsiteY31" fmla="*/ 1292317 h 1829212"/>
              <a:gd name="connsiteX32" fmla="*/ 2751589 w 3640822"/>
              <a:gd name="connsiteY32" fmla="*/ 1510430 h 1829212"/>
              <a:gd name="connsiteX33" fmla="*/ 3137483 w 3640822"/>
              <a:gd name="connsiteY33" fmla="*/ 1829212 h 1829212"/>
              <a:gd name="connsiteX34" fmla="*/ 3179428 w 3640822"/>
              <a:gd name="connsiteY34" fmla="*/ 1736933 h 1829212"/>
              <a:gd name="connsiteX35" fmla="*/ 3061982 w 3640822"/>
              <a:gd name="connsiteY35" fmla="*/ 1560764 h 1829212"/>
              <a:gd name="connsiteX36" fmla="*/ 3095538 w 3640822"/>
              <a:gd name="connsiteY36" fmla="*/ 1258761 h 1829212"/>
              <a:gd name="connsiteX37" fmla="*/ 3296873 w 3640822"/>
              <a:gd name="connsiteY37" fmla="*/ 1233594 h 1829212"/>
              <a:gd name="connsiteX38" fmla="*/ 3640822 w 3640822"/>
              <a:gd name="connsiteY38" fmla="*/ 1233594 h 1829212"/>
              <a:gd name="connsiteX0" fmla="*/ 3640822 w 3640822"/>
              <a:gd name="connsiteY0" fmla="*/ 1233594 h 1829212"/>
              <a:gd name="connsiteX1" fmla="*/ 3347207 w 3640822"/>
              <a:gd name="connsiteY1" fmla="*/ 713476 h 1829212"/>
              <a:gd name="connsiteX2" fmla="*/ 3212983 w 3640822"/>
              <a:gd name="connsiteY2" fmla="*/ 763810 h 1829212"/>
              <a:gd name="connsiteX3" fmla="*/ 3274846 w 3640822"/>
              <a:gd name="connsiteY3" fmla="*/ 547549 h 1829212"/>
              <a:gd name="connsiteX4" fmla="*/ 3497746 w 3640822"/>
              <a:gd name="connsiteY4" fmla="*/ 179514 h 1829212"/>
              <a:gd name="connsiteX5" fmla="*/ 3447258 w 3640822"/>
              <a:gd name="connsiteY5" fmla="*/ 95367 h 1829212"/>
              <a:gd name="connsiteX6" fmla="*/ 3402379 w 3640822"/>
              <a:gd name="connsiteY6" fmla="*/ 0 h 1829212"/>
              <a:gd name="connsiteX7" fmla="*/ 2718342 w 3640822"/>
              <a:gd name="connsiteY7" fmla="*/ 368395 h 1829212"/>
              <a:gd name="connsiteX8" fmla="*/ 2156845 w 3640822"/>
              <a:gd name="connsiteY8" fmla="*/ 539572 h 1829212"/>
              <a:gd name="connsiteX9" fmla="*/ 1929468 w 3640822"/>
              <a:gd name="connsiteY9" fmla="*/ 520530 h 1829212"/>
              <a:gd name="connsiteX10" fmla="*/ 1551963 w 3640822"/>
              <a:gd name="connsiteY10" fmla="*/ 637975 h 1829212"/>
              <a:gd name="connsiteX11" fmla="*/ 2155971 w 3640822"/>
              <a:gd name="connsiteY11" fmla="*/ 369528 h 1829212"/>
              <a:gd name="connsiteX12" fmla="*/ 2122415 w 3640822"/>
              <a:gd name="connsiteY12" fmla="*/ 327583 h 1829212"/>
              <a:gd name="connsiteX13" fmla="*/ 1434517 w 3640822"/>
              <a:gd name="connsiteY13" fmla="*/ 596030 h 1829212"/>
              <a:gd name="connsiteX14" fmla="*/ 1090569 w 3640822"/>
              <a:gd name="connsiteY14" fmla="*/ 696698 h 1829212"/>
              <a:gd name="connsiteX15" fmla="*/ 595618 w 3640822"/>
              <a:gd name="connsiteY15" fmla="*/ 671531 h 1829212"/>
              <a:gd name="connsiteX16" fmla="*/ 494950 w 3640822"/>
              <a:gd name="connsiteY16" fmla="*/ 663142 h 1829212"/>
              <a:gd name="connsiteX17" fmla="*/ 511728 w 3640822"/>
              <a:gd name="connsiteY17" fmla="*/ 713476 h 1829212"/>
              <a:gd name="connsiteX18" fmla="*/ 25167 w 3640822"/>
              <a:gd name="connsiteY18" fmla="*/ 830922 h 1829212"/>
              <a:gd name="connsiteX19" fmla="*/ 0 w 3640822"/>
              <a:gd name="connsiteY19" fmla="*/ 931590 h 1829212"/>
              <a:gd name="connsiteX20" fmla="*/ 100668 w 3640822"/>
              <a:gd name="connsiteY20" fmla="*/ 1007091 h 1829212"/>
              <a:gd name="connsiteX21" fmla="*/ 234892 w 3640822"/>
              <a:gd name="connsiteY21" fmla="*/ 1049036 h 1829212"/>
              <a:gd name="connsiteX22" fmla="*/ 1149292 w 3640822"/>
              <a:gd name="connsiteY22" fmla="*/ 872867 h 1829212"/>
              <a:gd name="connsiteX23" fmla="*/ 1400961 w 3640822"/>
              <a:gd name="connsiteY23" fmla="*/ 1032258 h 1829212"/>
              <a:gd name="connsiteX24" fmla="*/ 1652631 w 3640822"/>
              <a:gd name="connsiteY24" fmla="*/ 1065814 h 1829212"/>
              <a:gd name="connsiteX25" fmla="*/ 1459684 w 3640822"/>
              <a:gd name="connsiteY25" fmla="*/ 1158093 h 1829212"/>
              <a:gd name="connsiteX26" fmla="*/ 1409350 w 3640822"/>
              <a:gd name="connsiteY26" fmla="*/ 1200038 h 1829212"/>
              <a:gd name="connsiteX27" fmla="*/ 1661020 w 3640822"/>
              <a:gd name="connsiteY27" fmla="*/ 1191649 h 1829212"/>
              <a:gd name="connsiteX28" fmla="*/ 2046914 w 3640822"/>
              <a:gd name="connsiteY28" fmla="*/ 1132926 h 1829212"/>
              <a:gd name="connsiteX29" fmla="*/ 1954635 w 3640822"/>
              <a:gd name="connsiteY29" fmla="*/ 1292317 h 1829212"/>
              <a:gd name="connsiteX30" fmla="*/ 1921079 w 3640822"/>
              <a:gd name="connsiteY30" fmla="*/ 1443319 h 1829212"/>
              <a:gd name="connsiteX31" fmla="*/ 2063692 w 3640822"/>
              <a:gd name="connsiteY31" fmla="*/ 1476875 h 1829212"/>
              <a:gd name="connsiteX32" fmla="*/ 2374084 w 3640822"/>
              <a:gd name="connsiteY32" fmla="*/ 1292317 h 1829212"/>
              <a:gd name="connsiteX33" fmla="*/ 2751589 w 3640822"/>
              <a:gd name="connsiteY33" fmla="*/ 1510430 h 1829212"/>
              <a:gd name="connsiteX34" fmla="*/ 3137483 w 3640822"/>
              <a:gd name="connsiteY34" fmla="*/ 1829212 h 1829212"/>
              <a:gd name="connsiteX35" fmla="*/ 3179428 w 3640822"/>
              <a:gd name="connsiteY35" fmla="*/ 1736933 h 1829212"/>
              <a:gd name="connsiteX36" fmla="*/ 3061982 w 3640822"/>
              <a:gd name="connsiteY36" fmla="*/ 1560764 h 1829212"/>
              <a:gd name="connsiteX37" fmla="*/ 3095538 w 3640822"/>
              <a:gd name="connsiteY37" fmla="*/ 1258761 h 1829212"/>
              <a:gd name="connsiteX38" fmla="*/ 3296873 w 3640822"/>
              <a:gd name="connsiteY38" fmla="*/ 1233594 h 1829212"/>
              <a:gd name="connsiteX39" fmla="*/ 3640822 w 3640822"/>
              <a:gd name="connsiteY39" fmla="*/ 1233594 h 1829212"/>
              <a:gd name="connsiteX0" fmla="*/ 3640822 w 3643602"/>
              <a:gd name="connsiteY0" fmla="*/ 1233594 h 1829212"/>
              <a:gd name="connsiteX1" fmla="*/ 3347207 w 3643602"/>
              <a:gd name="connsiteY1" fmla="*/ 713476 h 1829212"/>
              <a:gd name="connsiteX2" fmla="*/ 3212983 w 3643602"/>
              <a:gd name="connsiteY2" fmla="*/ 763810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095538 w 3643602"/>
              <a:gd name="connsiteY37" fmla="*/ 1258761 h 1829212"/>
              <a:gd name="connsiteX38" fmla="*/ 3296873 w 3643602"/>
              <a:gd name="connsiteY38" fmla="*/ 1233594 h 1829212"/>
              <a:gd name="connsiteX39" fmla="*/ 3640822 w 3643602"/>
              <a:gd name="connsiteY39" fmla="*/ 1233594 h 1829212"/>
              <a:gd name="connsiteX0" fmla="*/ 3640822 w 3643602"/>
              <a:gd name="connsiteY0" fmla="*/ 1233594 h 1829212"/>
              <a:gd name="connsiteX1" fmla="*/ 3347207 w 3643602"/>
              <a:gd name="connsiteY1" fmla="*/ 713476 h 1829212"/>
              <a:gd name="connsiteX2" fmla="*/ 3246641 w 3643602"/>
              <a:gd name="connsiteY2" fmla="*/ 634785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095538 w 3643602"/>
              <a:gd name="connsiteY37" fmla="*/ 1258761 h 1829212"/>
              <a:gd name="connsiteX38" fmla="*/ 3296873 w 3643602"/>
              <a:gd name="connsiteY38" fmla="*/ 1233594 h 1829212"/>
              <a:gd name="connsiteX39" fmla="*/ 3640822 w 3643602"/>
              <a:gd name="connsiteY39" fmla="*/ 1233594 h 1829212"/>
              <a:gd name="connsiteX0" fmla="*/ 3640822 w 3643602"/>
              <a:gd name="connsiteY0" fmla="*/ 1233594 h 1829212"/>
              <a:gd name="connsiteX1" fmla="*/ 3347207 w 3643602"/>
              <a:gd name="connsiteY1" fmla="*/ 713476 h 1829212"/>
              <a:gd name="connsiteX2" fmla="*/ 3246641 w 3643602"/>
              <a:gd name="connsiteY2" fmla="*/ 634785 h 1829212"/>
              <a:gd name="connsiteX3" fmla="*/ 3274846 w 3643602"/>
              <a:gd name="connsiteY3" fmla="*/ 547549 h 1829212"/>
              <a:gd name="connsiteX4" fmla="*/ 3497746 w 3643602"/>
              <a:gd name="connsiteY4" fmla="*/ 179514 h 1829212"/>
              <a:gd name="connsiteX5" fmla="*/ 3643602 w 3643602"/>
              <a:gd name="connsiteY5" fmla="*/ 11220 h 1829212"/>
              <a:gd name="connsiteX6" fmla="*/ 3402379 w 3643602"/>
              <a:gd name="connsiteY6" fmla="*/ 0 h 1829212"/>
              <a:gd name="connsiteX7" fmla="*/ 2718342 w 3643602"/>
              <a:gd name="connsiteY7" fmla="*/ 368395 h 1829212"/>
              <a:gd name="connsiteX8" fmla="*/ 2156845 w 3643602"/>
              <a:gd name="connsiteY8" fmla="*/ 539572 h 1829212"/>
              <a:gd name="connsiteX9" fmla="*/ 1929468 w 3643602"/>
              <a:gd name="connsiteY9" fmla="*/ 520530 h 1829212"/>
              <a:gd name="connsiteX10" fmla="*/ 1551963 w 3643602"/>
              <a:gd name="connsiteY10" fmla="*/ 637975 h 1829212"/>
              <a:gd name="connsiteX11" fmla="*/ 2155971 w 3643602"/>
              <a:gd name="connsiteY11" fmla="*/ 369528 h 1829212"/>
              <a:gd name="connsiteX12" fmla="*/ 2122415 w 3643602"/>
              <a:gd name="connsiteY12" fmla="*/ 327583 h 1829212"/>
              <a:gd name="connsiteX13" fmla="*/ 1434517 w 3643602"/>
              <a:gd name="connsiteY13" fmla="*/ 596030 h 1829212"/>
              <a:gd name="connsiteX14" fmla="*/ 1090569 w 3643602"/>
              <a:gd name="connsiteY14" fmla="*/ 696698 h 1829212"/>
              <a:gd name="connsiteX15" fmla="*/ 595618 w 3643602"/>
              <a:gd name="connsiteY15" fmla="*/ 671531 h 1829212"/>
              <a:gd name="connsiteX16" fmla="*/ 494950 w 3643602"/>
              <a:gd name="connsiteY16" fmla="*/ 663142 h 1829212"/>
              <a:gd name="connsiteX17" fmla="*/ 511728 w 3643602"/>
              <a:gd name="connsiteY17" fmla="*/ 713476 h 1829212"/>
              <a:gd name="connsiteX18" fmla="*/ 25167 w 3643602"/>
              <a:gd name="connsiteY18" fmla="*/ 830922 h 1829212"/>
              <a:gd name="connsiteX19" fmla="*/ 0 w 3643602"/>
              <a:gd name="connsiteY19" fmla="*/ 931590 h 1829212"/>
              <a:gd name="connsiteX20" fmla="*/ 100668 w 3643602"/>
              <a:gd name="connsiteY20" fmla="*/ 1007091 h 1829212"/>
              <a:gd name="connsiteX21" fmla="*/ 234892 w 3643602"/>
              <a:gd name="connsiteY21" fmla="*/ 1049036 h 1829212"/>
              <a:gd name="connsiteX22" fmla="*/ 1149292 w 3643602"/>
              <a:gd name="connsiteY22" fmla="*/ 872867 h 1829212"/>
              <a:gd name="connsiteX23" fmla="*/ 1400961 w 3643602"/>
              <a:gd name="connsiteY23" fmla="*/ 1032258 h 1829212"/>
              <a:gd name="connsiteX24" fmla="*/ 1652631 w 3643602"/>
              <a:gd name="connsiteY24" fmla="*/ 1065814 h 1829212"/>
              <a:gd name="connsiteX25" fmla="*/ 1459684 w 3643602"/>
              <a:gd name="connsiteY25" fmla="*/ 1158093 h 1829212"/>
              <a:gd name="connsiteX26" fmla="*/ 1409350 w 3643602"/>
              <a:gd name="connsiteY26" fmla="*/ 1200038 h 1829212"/>
              <a:gd name="connsiteX27" fmla="*/ 1661020 w 3643602"/>
              <a:gd name="connsiteY27" fmla="*/ 1191649 h 1829212"/>
              <a:gd name="connsiteX28" fmla="*/ 2046914 w 3643602"/>
              <a:gd name="connsiteY28" fmla="*/ 1132926 h 1829212"/>
              <a:gd name="connsiteX29" fmla="*/ 1954635 w 3643602"/>
              <a:gd name="connsiteY29" fmla="*/ 1292317 h 1829212"/>
              <a:gd name="connsiteX30" fmla="*/ 1921079 w 3643602"/>
              <a:gd name="connsiteY30" fmla="*/ 1443319 h 1829212"/>
              <a:gd name="connsiteX31" fmla="*/ 2063692 w 3643602"/>
              <a:gd name="connsiteY31" fmla="*/ 1476875 h 1829212"/>
              <a:gd name="connsiteX32" fmla="*/ 2374084 w 3643602"/>
              <a:gd name="connsiteY32" fmla="*/ 1292317 h 1829212"/>
              <a:gd name="connsiteX33" fmla="*/ 2751589 w 3643602"/>
              <a:gd name="connsiteY33" fmla="*/ 1510430 h 1829212"/>
              <a:gd name="connsiteX34" fmla="*/ 3137483 w 3643602"/>
              <a:gd name="connsiteY34" fmla="*/ 1829212 h 1829212"/>
              <a:gd name="connsiteX35" fmla="*/ 3179428 w 3643602"/>
              <a:gd name="connsiteY35" fmla="*/ 1736933 h 1829212"/>
              <a:gd name="connsiteX36" fmla="*/ 3061982 w 3643602"/>
              <a:gd name="connsiteY36" fmla="*/ 1560764 h 1829212"/>
              <a:gd name="connsiteX37" fmla="*/ 3106758 w 3643602"/>
              <a:gd name="connsiteY37" fmla="*/ 1169004 h 1829212"/>
              <a:gd name="connsiteX38" fmla="*/ 3296873 w 3643602"/>
              <a:gd name="connsiteY38" fmla="*/ 1233594 h 1829212"/>
              <a:gd name="connsiteX39" fmla="*/ 3640822 w 3643602"/>
              <a:gd name="connsiteY39" fmla="*/ 1233594 h 18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43602" h="1829212">
                <a:moveTo>
                  <a:pt x="3640822" y="1233594"/>
                </a:moveTo>
                <a:lnTo>
                  <a:pt x="3347207" y="713476"/>
                </a:lnTo>
                <a:lnTo>
                  <a:pt x="3246641" y="634785"/>
                </a:lnTo>
                <a:lnTo>
                  <a:pt x="3274846" y="547549"/>
                </a:lnTo>
                <a:lnTo>
                  <a:pt x="3497746" y="179514"/>
                </a:lnTo>
                <a:lnTo>
                  <a:pt x="3643602" y="11220"/>
                </a:lnTo>
                <a:lnTo>
                  <a:pt x="3402379" y="0"/>
                </a:lnTo>
                <a:lnTo>
                  <a:pt x="2718342" y="368395"/>
                </a:lnTo>
                <a:lnTo>
                  <a:pt x="2156845" y="539572"/>
                </a:lnTo>
                <a:lnTo>
                  <a:pt x="1929468" y="520530"/>
                </a:lnTo>
                <a:lnTo>
                  <a:pt x="1551963" y="637975"/>
                </a:lnTo>
                <a:lnTo>
                  <a:pt x="2155971" y="369528"/>
                </a:lnTo>
                <a:lnTo>
                  <a:pt x="2122415" y="327583"/>
                </a:lnTo>
                <a:lnTo>
                  <a:pt x="1434517" y="596030"/>
                </a:lnTo>
                <a:lnTo>
                  <a:pt x="1090569" y="696698"/>
                </a:lnTo>
                <a:lnTo>
                  <a:pt x="595618" y="671531"/>
                </a:lnTo>
                <a:lnTo>
                  <a:pt x="494950" y="663142"/>
                </a:lnTo>
                <a:lnTo>
                  <a:pt x="511728" y="713476"/>
                </a:lnTo>
                <a:lnTo>
                  <a:pt x="25167" y="830922"/>
                </a:lnTo>
                <a:lnTo>
                  <a:pt x="0" y="931590"/>
                </a:lnTo>
                <a:lnTo>
                  <a:pt x="100668" y="1007091"/>
                </a:lnTo>
                <a:lnTo>
                  <a:pt x="234892" y="1049036"/>
                </a:lnTo>
                <a:lnTo>
                  <a:pt x="1149292" y="872867"/>
                </a:lnTo>
                <a:lnTo>
                  <a:pt x="1400961" y="1032258"/>
                </a:lnTo>
                <a:lnTo>
                  <a:pt x="1652631" y="1065814"/>
                </a:lnTo>
                <a:lnTo>
                  <a:pt x="1459684" y="1158093"/>
                </a:lnTo>
                <a:lnTo>
                  <a:pt x="1409350" y="1200038"/>
                </a:lnTo>
                <a:lnTo>
                  <a:pt x="1661020" y="1191649"/>
                </a:lnTo>
                <a:lnTo>
                  <a:pt x="2046914" y="1132926"/>
                </a:lnTo>
                <a:lnTo>
                  <a:pt x="1954635" y="1292317"/>
                </a:lnTo>
                <a:lnTo>
                  <a:pt x="1921079" y="1443319"/>
                </a:lnTo>
                <a:lnTo>
                  <a:pt x="2063692" y="1476875"/>
                </a:lnTo>
                <a:lnTo>
                  <a:pt x="2374084" y="1292317"/>
                </a:lnTo>
                <a:lnTo>
                  <a:pt x="2751589" y="1510430"/>
                </a:lnTo>
                <a:lnTo>
                  <a:pt x="3137483" y="1829212"/>
                </a:lnTo>
                <a:lnTo>
                  <a:pt x="3179428" y="1736933"/>
                </a:lnTo>
                <a:lnTo>
                  <a:pt x="3061982" y="1560764"/>
                </a:lnTo>
                <a:lnTo>
                  <a:pt x="3106758" y="1169004"/>
                </a:lnTo>
                <a:lnTo>
                  <a:pt x="3296873" y="1233594"/>
                </a:lnTo>
                <a:lnTo>
                  <a:pt x="3640822" y="1233594"/>
                </a:lnTo>
                <a:close/>
              </a:path>
            </a:pathLst>
          </a:custGeom>
          <a:solidFill>
            <a:srgbClr val="CCCC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8192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8" y="2709863"/>
            <a:ext cx="181768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6"/>
          <p:cNvPicPr>
            <a:picLocks noChangeAspect="1"/>
          </p:cNvPicPr>
          <p:nvPr/>
        </p:nvPicPr>
        <p:blipFill>
          <a:blip r:embed="rId3">
            <a:extLst>
              <a:ext uri="{28A0092B-C50C-407E-A947-70E740481C1C}">
                <a14:useLocalDpi xmlns:a14="http://schemas.microsoft.com/office/drawing/2010/main" val="0"/>
              </a:ext>
            </a:extLst>
          </a:blip>
          <a:srcRect l="25983" r="23671" b="22322"/>
          <a:stretch>
            <a:fillRect/>
          </a:stretch>
        </p:blipFill>
        <p:spPr bwMode="auto">
          <a:xfrm>
            <a:off x="4443413" y="-908050"/>
            <a:ext cx="7491412" cy="791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70000"/>
            <a:ext cx="121920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281238" y="2724150"/>
            <a:ext cx="7218362" cy="1597025"/>
          </a:xfrm>
          <a:prstGeom prst="rect">
            <a:avLst/>
          </a:prstGeom>
        </p:spPr>
        <p:txBody>
          <a:bodyPr wrap="none">
            <a:spAutoFit/>
          </a:bodyPr>
          <a:lstStyle/>
          <a:p>
            <a:pPr algn="r" eaLnBrk="1" fontAlgn="auto" hangingPunct="1">
              <a:lnSpc>
                <a:spcPct val="85000"/>
              </a:lnSpc>
              <a:spcBef>
                <a:spcPts val="0"/>
              </a:spcBef>
              <a:spcAft>
                <a:spcPts val="0"/>
              </a:spcAft>
              <a:defRPr/>
            </a:pPr>
            <a:r>
              <a:rPr lang="en-GB"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15</a:t>
            </a:r>
            <a:r>
              <a:rPr lang="bg-BG"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8</a:t>
            </a:r>
            <a:r>
              <a:rPr lang="en-GB" sz="96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t>
            </a:r>
            <a:r>
              <a:rPr lang="bg-BG" sz="96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държави</a:t>
            </a:r>
            <a:endParaRPr lang="en-GB" sz="96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 name="Rectangle 1"/>
          <p:cNvSpPr/>
          <p:nvPr/>
        </p:nvSpPr>
        <p:spPr>
          <a:xfrm>
            <a:off x="6051550" y="1049338"/>
            <a:ext cx="5081588" cy="1604962"/>
          </a:xfrm>
          <a:prstGeom prst="rect">
            <a:avLst/>
          </a:prstGeom>
        </p:spPr>
        <p:txBody>
          <a:bodyPr>
            <a:spAutoFit/>
          </a:bodyPr>
          <a:lstStyle/>
          <a:p>
            <a:pPr eaLnBrk="1" fontAlgn="auto" hangingPunct="1">
              <a:lnSpc>
                <a:spcPct val="75000"/>
              </a:lnSpc>
              <a:spcBef>
                <a:spcPts val="0"/>
              </a:spcBef>
              <a:spcAft>
                <a:spcPts val="0"/>
              </a:spcAft>
              <a:defRPr/>
            </a:pPr>
            <a:r>
              <a:rPr lang="bg-BG" sz="8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БОГАТА</a:t>
            </a:r>
            <a:endParaRPr lang="en-GB" sz="8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a:p>
            <a:pPr eaLnBrk="1" fontAlgn="auto" hangingPunct="1">
              <a:lnSpc>
                <a:spcPct val="75000"/>
              </a:lnSpc>
              <a:spcBef>
                <a:spcPts val="0"/>
              </a:spcBef>
              <a:spcAft>
                <a:spcPts val="0"/>
              </a:spcAft>
              <a:defRPr/>
            </a:pPr>
            <a:r>
              <a:rPr lang="bg-BG" sz="51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без дългове</a:t>
            </a:r>
            <a:endParaRPr lang="en-GB" sz="51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12" name="Picture 11"/>
          <p:cNvPicPr>
            <a:picLocks noChangeAspect="1"/>
          </p:cNvPicPr>
          <p:nvPr/>
        </p:nvPicPr>
        <p:blipFill rotWithShape="1">
          <a:blip r:embed="rId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 presetClass="exit" presetSubtype="8" fill="hold" grpId="0" nodeType="withEffect">
                                  <p:stCondLst>
                                    <p:cond delay="0"/>
                                  </p:stCondLst>
                                  <p:childTnLst>
                                    <p:anim calcmode="lin" valueType="num">
                                      <p:cBhvr additive="base">
                                        <p:cTn id="13" dur="1000"/>
                                        <p:tgtEl>
                                          <p:spTgt spid="19"/>
                                        </p:tgtEl>
                                        <p:attrNameLst>
                                          <p:attrName>ppt_x</p:attrName>
                                        </p:attrNameLst>
                                      </p:cBhvr>
                                      <p:tavLst>
                                        <p:tav tm="0">
                                          <p:val>
                                            <p:strVal val="ppt_x"/>
                                          </p:val>
                                        </p:tav>
                                        <p:tav tm="100000">
                                          <p:val>
                                            <p:strVal val="0-ppt_w/2"/>
                                          </p:val>
                                        </p:tav>
                                      </p:tavLst>
                                    </p:anim>
                                    <p:anim calcmode="lin" valueType="num">
                                      <p:cBhvr additive="base">
                                        <p:cTn id="14" dur="1000"/>
                                        <p:tgtEl>
                                          <p:spTgt spid="19"/>
                                        </p:tgtEl>
                                        <p:attrNameLst>
                                          <p:attrName>ppt_y</p:attrName>
                                        </p:attrNameLst>
                                      </p:cBhvr>
                                      <p:tavLst>
                                        <p:tav tm="0">
                                          <p:val>
                                            <p:strVal val="ppt_y"/>
                                          </p:val>
                                        </p:tav>
                                        <p:tav tm="100000">
                                          <p:val>
                                            <p:strVal val="ppt_y"/>
                                          </p:val>
                                        </p:tav>
                                      </p:tavLst>
                                    </p:anim>
                                    <p:set>
                                      <p:cBhvr>
                                        <p:cTn id="1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0"/>
            <a:ext cx="121920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7913" y="1635125"/>
            <a:ext cx="1878012" cy="24336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 name="Rectangle 3"/>
          <p:cNvSpPr/>
          <p:nvPr/>
        </p:nvSpPr>
        <p:spPr>
          <a:xfrm>
            <a:off x="4575175" y="4060825"/>
            <a:ext cx="6096000" cy="668338"/>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Форевър </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офиси</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052513"/>
            <a:ext cx="2519363" cy="2032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6225" y="2719388"/>
            <a:ext cx="1800225" cy="1349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6051550" y="1049338"/>
            <a:ext cx="5399088" cy="1639887"/>
          </a:xfrm>
          <a:prstGeom prst="rect">
            <a:avLst/>
          </a:prstGeom>
        </p:spPr>
        <p:txBody>
          <a:bodyPr>
            <a:spAutoFit/>
          </a:bodyPr>
          <a:lstStyle/>
          <a:p>
            <a:pPr eaLnBrk="1" fontAlgn="auto" hangingPunct="1">
              <a:lnSpc>
                <a:spcPct val="75000"/>
              </a:lnSpc>
              <a:spcBef>
                <a:spcPts val="0"/>
              </a:spcBef>
              <a:spcAft>
                <a:spcPts val="0"/>
              </a:spcAft>
              <a:defRPr/>
            </a:pPr>
            <a:r>
              <a:rPr lang="bg-BG" sz="80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БОГАТА</a:t>
            </a:r>
          </a:p>
          <a:p>
            <a:pPr eaLnBrk="1" fontAlgn="auto" hangingPunct="1">
              <a:lnSpc>
                <a:spcPct val="75000"/>
              </a:lnSpc>
              <a:spcBef>
                <a:spcPts val="0"/>
              </a:spcBef>
              <a:spcAft>
                <a:spcPts val="0"/>
              </a:spcAft>
              <a:defRPr/>
            </a:pPr>
            <a:r>
              <a:rPr lang="bg-BG" sz="51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без дългове</a:t>
            </a:r>
            <a:endParaRPr lang="en-GB" sz="51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2" presetClass="entr" presetSubtype="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1+#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par>
                                <p:cTn id="24" presetID="2" presetClass="exit" presetSubtype="8" fill="hold" grpId="0" nodeType="withEffect">
                                  <p:stCondLst>
                                    <p:cond delay="0"/>
                                  </p:stCondLst>
                                  <p:childTnLst>
                                    <p:anim calcmode="lin" valueType="num">
                                      <p:cBhvr additive="base">
                                        <p:cTn id="25" dur="1000"/>
                                        <p:tgtEl>
                                          <p:spTgt spid="16"/>
                                        </p:tgtEl>
                                        <p:attrNameLst>
                                          <p:attrName>ppt_x</p:attrName>
                                        </p:attrNameLst>
                                      </p:cBhvr>
                                      <p:tavLst>
                                        <p:tav tm="0">
                                          <p:val>
                                            <p:strVal val="ppt_x"/>
                                          </p:val>
                                        </p:tav>
                                        <p:tav tm="100000">
                                          <p:val>
                                            <p:strVal val="0-ppt_w/2"/>
                                          </p:val>
                                        </p:tav>
                                      </p:tavLst>
                                    </p:anim>
                                    <p:anim calcmode="lin" valueType="num">
                                      <p:cBhvr additive="base">
                                        <p:cTn id="26" dur="1000"/>
                                        <p:tgtEl>
                                          <p:spTgt spid="16"/>
                                        </p:tgtEl>
                                        <p:attrNameLst>
                                          <p:attrName>ppt_y</p:attrName>
                                        </p:attrNameLst>
                                      </p:cBhvr>
                                      <p:tavLst>
                                        <p:tav tm="0">
                                          <p:val>
                                            <p:strVal val="ppt_y"/>
                                          </p:val>
                                        </p:tav>
                                        <p:tav tm="100000">
                                          <p:val>
                                            <p:strVal val="ppt_y"/>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5475"/>
            <a:ext cx="12192000" cy="804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t="8255"/>
          <a:stretch>
            <a:fillRect/>
          </a:stretch>
        </p:blipFill>
        <p:spPr bwMode="auto">
          <a:xfrm>
            <a:off x="0" y="565150"/>
            <a:ext cx="121920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5">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 name="Rectangle 3"/>
          <p:cNvSpPr/>
          <p:nvPr/>
        </p:nvSpPr>
        <p:spPr>
          <a:xfrm>
            <a:off x="4429125" y="4060825"/>
            <a:ext cx="6096000" cy="668338"/>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Форевър </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офиси</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27" name="Rectangle 26"/>
          <p:cNvSpPr/>
          <p:nvPr/>
        </p:nvSpPr>
        <p:spPr>
          <a:xfrm>
            <a:off x="4881563" y="4051300"/>
            <a:ext cx="6081712" cy="666750"/>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Форевър </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курорти</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97913" y="1635125"/>
            <a:ext cx="1878012" cy="24336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052513"/>
            <a:ext cx="2519363" cy="2032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7813" y="2719388"/>
            <a:ext cx="1800225" cy="1349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rcRect l="48122"/>
          <a:stretch>
            <a:fillRect/>
          </a:stretch>
        </p:blipFill>
        <p:spPr bwMode="auto">
          <a:xfrm>
            <a:off x="7777163" y="1052513"/>
            <a:ext cx="1811337" cy="2330450"/>
          </a:xfrm>
          <a:prstGeom prst="rect">
            <a:avLst/>
          </a:prstGeom>
          <a:solidFill>
            <a:schemeClr val="bg1"/>
          </a:solidFill>
          <a:ln w="9525">
            <a:solidFill>
              <a:schemeClr val="bg1"/>
            </a:solidFill>
            <a:miter lim="800000"/>
            <a:headEnd/>
            <a:tailEnd/>
          </a:ln>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358313" y="1370013"/>
            <a:ext cx="1800225" cy="2698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19838" y="2609850"/>
            <a:ext cx="2949575" cy="145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rcRect l="4327" t="20055" b="14355"/>
          <a:stretch>
            <a:fillRect/>
          </a:stretch>
        </p:blipFill>
        <p:spPr bwMode="auto">
          <a:xfrm>
            <a:off x="6096000" y="1176338"/>
            <a:ext cx="1808163" cy="930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0-ppt_w/2"/>
                                          </p:val>
                                        </p:tav>
                                      </p:tavLst>
                                    </p:anim>
                                    <p:anim calcmode="lin" valueType="num">
                                      <p:cBhvr additive="base">
                                        <p:cTn id="7" dur="1000"/>
                                        <p:tgtEl>
                                          <p:spTgt spid="4"/>
                                        </p:tgtEl>
                                        <p:attrNameLst>
                                          <p:attrName>ppt_y</p:attrName>
                                        </p:attrNameLst>
                                      </p:cBhvr>
                                      <p:tavLst>
                                        <p:tav tm="0">
                                          <p:val>
                                            <p:strVal val="ppt_y"/>
                                          </p:val>
                                        </p:tav>
                                        <p:tav tm="100000">
                                          <p:val>
                                            <p:strVal val="ppt_y"/>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1000"/>
                                        <p:tgtEl>
                                          <p:spTgt spid="10"/>
                                        </p:tgtEl>
                                        <p:attrNameLst>
                                          <p:attrName>ppt_x</p:attrName>
                                        </p:attrNameLst>
                                      </p:cBhvr>
                                      <p:tavLst>
                                        <p:tav tm="0">
                                          <p:val>
                                            <p:strVal val="ppt_x"/>
                                          </p:val>
                                        </p:tav>
                                        <p:tav tm="100000">
                                          <p:val>
                                            <p:strVal val="0-ppt_w/2"/>
                                          </p:val>
                                        </p:tav>
                                      </p:tavLst>
                                    </p:anim>
                                    <p:anim calcmode="lin" valueType="num">
                                      <p:cBhvr additive="base">
                                        <p:cTn id="11" dur="1000"/>
                                        <p:tgtEl>
                                          <p:spTgt spid="10"/>
                                        </p:tgtEl>
                                        <p:attrNameLst>
                                          <p:attrName>ppt_y</p:attrName>
                                        </p:attrNameLst>
                                      </p:cBhvr>
                                      <p:tavLst>
                                        <p:tav tm="0">
                                          <p:val>
                                            <p:strVal val="ppt_y"/>
                                          </p:val>
                                        </p:tav>
                                        <p:tav tm="100000">
                                          <p:val>
                                            <p:strVal val="ppt_y"/>
                                          </p:val>
                                        </p:tav>
                                      </p:tavLst>
                                    </p:anim>
                                    <p:set>
                                      <p:cBhvr>
                                        <p:cTn id="12" dur="1" fill="hold">
                                          <p:stCondLst>
                                            <p:cond delay="999"/>
                                          </p:stCondLst>
                                        </p:cTn>
                                        <p:tgtEl>
                                          <p:spTgt spid="10"/>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1000"/>
                                        <p:tgtEl>
                                          <p:spTgt spid="9"/>
                                        </p:tgtEl>
                                        <p:attrNameLst>
                                          <p:attrName>ppt_x</p:attrName>
                                        </p:attrNameLst>
                                      </p:cBhvr>
                                      <p:tavLst>
                                        <p:tav tm="0">
                                          <p:val>
                                            <p:strVal val="ppt_x"/>
                                          </p:val>
                                        </p:tav>
                                        <p:tav tm="100000">
                                          <p:val>
                                            <p:strVal val="0-ppt_w/2"/>
                                          </p:val>
                                        </p:tav>
                                      </p:tavLst>
                                    </p:anim>
                                    <p:anim calcmode="lin" valueType="num">
                                      <p:cBhvr additive="base">
                                        <p:cTn id="15" dur="1000"/>
                                        <p:tgtEl>
                                          <p:spTgt spid="9"/>
                                        </p:tgtEl>
                                        <p:attrNameLst>
                                          <p:attrName>ppt_y</p:attrName>
                                        </p:attrNameLst>
                                      </p:cBhvr>
                                      <p:tavLst>
                                        <p:tav tm="0">
                                          <p:val>
                                            <p:strVal val="ppt_y"/>
                                          </p:val>
                                        </p:tav>
                                        <p:tav tm="100000">
                                          <p:val>
                                            <p:strVal val="ppt_y"/>
                                          </p:val>
                                        </p:tav>
                                      </p:tavLst>
                                    </p:anim>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par>
                                <p:cTn id="24" presetID="2" presetClass="exit" presetSubtype="8" fill="hold" nodeType="withEffect">
                                  <p:stCondLst>
                                    <p:cond delay="0"/>
                                  </p:stCondLst>
                                  <p:childTnLst>
                                    <p:anim calcmode="lin" valueType="num">
                                      <p:cBhvr additive="base">
                                        <p:cTn id="25" dur="1000"/>
                                        <p:tgtEl>
                                          <p:spTgt spid="36"/>
                                        </p:tgtEl>
                                        <p:attrNameLst>
                                          <p:attrName>ppt_x</p:attrName>
                                        </p:attrNameLst>
                                      </p:cBhvr>
                                      <p:tavLst>
                                        <p:tav tm="0">
                                          <p:val>
                                            <p:strVal val="ppt_x"/>
                                          </p:val>
                                        </p:tav>
                                        <p:tav tm="100000">
                                          <p:val>
                                            <p:strVal val="0-ppt_w/2"/>
                                          </p:val>
                                        </p:tav>
                                      </p:tavLst>
                                    </p:anim>
                                    <p:anim calcmode="lin" valueType="num">
                                      <p:cBhvr additive="base">
                                        <p:cTn id="26" dur="1000"/>
                                        <p:tgtEl>
                                          <p:spTgt spid="36"/>
                                        </p:tgtEl>
                                        <p:attrNameLst>
                                          <p:attrName>ppt_y</p:attrName>
                                        </p:attrNameLst>
                                      </p:cBhvr>
                                      <p:tavLst>
                                        <p:tav tm="0">
                                          <p:val>
                                            <p:strVal val="ppt_y"/>
                                          </p:val>
                                        </p:tav>
                                        <p:tav tm="100000">
                                          <p:val>
                                            <p:strVal val="ppt_y"/>
                                          </p:val>
                                        </p:tav>
                                      </p:tavLst>
                                    </p:anim>
                                    <p:set>
                                      <p:cBhvr>
                                        <p:cTn id="27" dur="1" fill="hold">
                                          <p:stCondLst>
                                            <p:cond delay="999"/>
                                          </p:stCondLst>
                                        </p:cTn>
                                        <p:tgtEl>
                                          <p:spTgt spid="36"/>
                                        </p:tgtEl>
                                        <p:attrNameLst>
                                          <p:attrName>style.visibility</p:attrName>
                                        </p:attrNameLst>
                                      </p:cBhvr>
                                      <p:to>
                                        <p:strVal val="hidden"/>
                                      </p:to>
                                    </p:set>
                                  </p:childTnLst>
                                </p:cTn>
                              </p:par>
                              <p:par>
                                <p:cTn id="28" presetID="2" presetClass="entr" presetSubtype="2"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1000" fill="hold"/>
                                        <p:tgtEl>
                                          <p:spTgt spid="26"/>
                                        </p:tgtEl>
                                        <p:attrNameLst>
                                          <p:attrName>ppt_x</p:attrName>
                                        </p:attrNameLst>
                                      </p:cBhvr>
                                      <p:tavLst>
                                        <p:tav tm="0">
                                          <p:val>
                                            <p:strVal val="1+#ppt_w/2"/>
                                          </p:val>
                                        </p:tav>
                                        <p:tav tm="100000">
                                          <p:val>
                                            <p:strVal val="#ppt_x"/>
                                          </p:val>
                                        </p:tav>
                                      </p:tavLst>
                                    </p:anim>
                                    <p:anim calcmode="lin" valueType="num">
                                      <p:cBhvr additive="base">
                                        <p:cTn id="31" dur="100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1000" fill="hold"/>
                                        <p:tgtEl>
                                          <p:spTgt spid="7"/>
                                        </p:tgtEl>
                                        <p:attrNameLst>
                                          <p:attrName>ppt_x</p:attrName>
                                        </p:attrNameLst>
                                      </p:cBhvr>
                                      <p:tavLst>
                                        <p:tav tm="0">
                                          <p:val>
                                            <p:strVal val="1+#ppt_w/2"/>
                                          </p:val>
                                        </p:tav>
                                        <p:tav tm="100000">
                                          <p:val>
                                            <p:strVal val="#ppt_x"/>
                                          </p:val>
                                        </p:tav>
                                      </p:tavLst>
                                    </p:anim>
                                    <p:anim calcmode="lin" valueType="num">
                                      <p:cBhvr additive="base">
                                        <p:cTn id="39" dur="1000" fill="hold"/>
                                        <p:tgtEl>
                                          <p:spTgt spid="7"/>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1+#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2"/>
          <p:cNvGrpSpPr>
            <a:grpSpLocks/>
          </p:cNvGrpSpPr>
          <p:nvPr/>
        </p:nvGrpSpPr>
        <p:grpSpPr bwMode="auto">
          <a:xfrm>
            <a:off x="0" y="0"/>
            <a:ext cx="12192000" cy="6858000"/>
            <a:chOff x="-600" y="-337"/>
            <a:chExt cx="12193200" cy="6858674"/>
          </a:xfrm>
        </p:grpSpPr>
        <p:pic>
          <p:nvPicPr>
            <p:cNvPr id="18458"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 y="-337"/>
              <a:ext cx="12193200" cy="685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600" y="-337"/>
              <a:ext cx="12193200" cy="6858674"/>
            </a:xfrm>
            <a:prstGeom prst="rect">
              <a:avLst/>
            </a:prstGeom>
            <a:solidFill>
              <a:srgbClr val="2943A1">
                <a:alpha val="6980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5475"/>
            <a:ext cx="12192000" cy="804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rcRect l="48122"/>
          <a:stretch>
            <a:fillRect/>
          </a:stretch>
        </p:blipFill>
        <p:spPr bwMode="auto">
          <a:xfrm>
            <a:off x="7777163" y="1052513"/>
            <a:ext cx="1811337" cy="2330450"/>
          </a:xfrm>
          <a:prstGeom prst="rect">
            <a:avLst/>
          </a:prstGeom>
          <a:solidFill>
            <a:schemeClr val="bg1"/>
          </a:solidFill>
          <a:ln w="9525">
            <a:solidFill>
              <a:schemeClr val="bg1"/>
            </a:solidFill>
            <a:miter lim="800000"/>
            <a:headEnd/>
            <a:tailEnd/>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8313" y="1370013"/>
            <a:ext cx="1800225" cy="2698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9838" y="2609850"/>
            <a:ext cx="2949575" cy="145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rcRect l="4327" t="20055" b="14355"/>
          <a:stretch>
            <a:fillRect/>
          </a:stretch>
        </p:blipFill>
        <p:spPr bwMode="auto">
          <a:xfrm>
            <a:off x="6096000" y="1176338"/>
            <a:ext cx="1808163" cy="930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7" name="Rectangle 26"/>
          <p:cNvSpPr/>
          <p:nvPr/>
        </p:nvSpPr>
        <p:spPr>
          <a:xfrm>
            <a:off x="4575175" y="4060825"/>
            <a:ext cx="6096000" cy="668338"/>
          </a:xfrm>
          <a:prstGeom prst="rect">
            <a:avLst/>
          </a:prstGeom>
        </p:spPr>
        <p:txBody>
          <a:bodyPr>
            <a:spAutoFit/>
          </a:bodyPr>
          <a:lstStyle/>
          <a:p>
            <a:pPr algn="r" eaLnBrk="1" fontAlgn="auto" hangingPunct="1">
              <a:lnSpc>
                <a:spcPct val="85000"/>
              </a:lnSpc>
              <a:spcBef>
                <a:spcPts val="0"/>
              </a:spcBef>
              <a:spcAft>
                <a:spcPts val="0"/>
              </a:spcAft>
              <a:defRPr/>
            </a:pPr>
            <a:r>
              <a:rPr lang="bg-BG" sz="4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Форевър </a:t>
            </a:r>
            <a:r>
              <a:rPr lang="bg-BG"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курорти</a:t>
            </a:r>
            <a:endParaRPr lang="en-GB" sz="44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16" name="Rectangle 15"/>
          <p:cNvSpPr>
            <a:spLocks noChangeArrowheads="1"/>
          </p:cNvSpPr>
          <p:nvPr/>
        </p:nvSpPr>
        <p:spPr bwMode="auto">
          <a:xfrm>
            <a:off x="2220913" y="4029075"/>
            <a:ext cx="974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1978 </a:t>
            </a:r>
            <a:endParaRPr lang="en-GB" altLang="en-US" sz="2800" b="1">
              <a:solidFill>
                <a:srgbClr val="FFFFFF"/>
              </a:solidFill>
              <a:latin typeface="Calibri" panose="020F0502020204030204" pitchFamily="34" charset="0"/>
            </a:endParaRPr>
          </a:p>
        </p:txBody>
      </p:sp>
      <p:sp>
        <p:nvSpPr>
          <p:cNvPr id="17" name="Rectangle 16"/>
          <p:cNvSpPr/>
          <p:nvPr/>
        </p:nvSpPr>
        <p:spPr>
          <a:xfrm>
            <a:off x="2055813" y="1447800"/>
            <a:ext cx="3186112" cy="1273175"/>
          </a:xfrm>
          <a:prstGeom prst="rect">
            <a:avLst/>
          </a:prstGeom>
        </p:spPr>
        <p:txBody>
          <a:bodyPr wrap="none">
            <a:spAutoFit/>
          </a:bodyPr>
          <a:lstStyle/>
          <a:p>
            <a:pPr eaLnBrk="1" fontAlgn="auto" hangingPunct="1">
              <a:lnSpc>
                <a:spcPct val="80000"/>
              </a:lnSpc>
              <a:spcBef>
                <a:spcPts val="0"/>
              </a:spcBef>
              <a:spcAft>
                <a:spcPts val="0"/>
              </a:spcAft>
              <a:defRPr/>
            </a:pPr>
            <a:r>
              <a:rPr lang="bg-BG"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ГЛОБАЛНИ</a:t>
            </a:r>
            <a:r>
              <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РЕЗУЛТАТИ</a:t>
            </a:r>
            <a:endPar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grpSp>
        <p:nvGrpSpPr>
          <p:cNvPr id="18" name="Group 17"/>
          <p:cNvGrpSpPr>
            <a:grpSpLocks/>
          </p:cNvGrpSpPr>
          <p:nvPr/>
        </p:nvGrpSpPr>
        <p:grpSpPr bwMode="auto">
          <a:xfrm>
            <a:off x="1773238" y="3282950"/>
            <a:ext cx="1871662" cy="788988"/>
            <a:chOff x="1773382" y="3295575"/>
            <a:chExt cx="1871113" cy="788492"/>
          </a:xfrm>
        </p:grpSpPr>
        <p:sp>
          <p:nvSpPr>
            <p:cNvPr id="19" name="Rectangle 18"/>
            <p:cNvSpPr/>
            <p:nvPr/>
          </p:nvSpPr>
          <p:spPr>
            <a:xfrm>
              <a:off x="1773382" y="3990463"/>
              <a:ext cx="1871113" cy="93604"/>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0" name="Rectangle 19"/>
            <p:cNvSpPr/>
            <p:nvPr/>
          </p:nvSpPr>
          <p:spPr>
            <a:xfrm>
              <a:off x="1882887" y="3295575"/>
              <a:ext cx="1652103" cy="694888"/>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 </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милион</a:t>
              </a: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32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годишно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grpSp>
        <p:nvGrpSpPr>
          <p:cNvPr id="21" name="Group 20"/>
          <p:cNvGrpSpPr>
            <a:grpSpLocks/>
          </p:cNvGrpSpPr>
          <p:nvPr/>
        </p:nvGrpSpPr>
        <p:grpSpPr bwMode="auto">
          <a:xfrm>
            <a:off x="3803650" y="2994025"/>
            <a:ext cx="1870075" cy="1077913"/>
            <a:chOff x="3803071" y="3005994"/>
            <a:chExt cx="1871113" cy="1078072"/>
          </a:xfrm>
        </p:grpSpPr>
        <p:sp>
          <p:nvSpPr>
            <p:cNvPr id="22" name="Rectangle 21"/>
            <p:cNvSpPr/>
            <p:nvPr/>
          </p:nvSpPr>
          <p:spPr>
            <a:xfrm>
              <a:off x="3803071" y="3639500"/>
              <a:ext cx="1871113" cy="444566"/>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3" name="Rectangle 22"/>
            <p:cNvSpPr/>
            <p:nvPr/>
          </p:nvSpPr>
          <p:spPr>
            <a:xfrm>
              <a:off x="3934907" y="3005994"/>
              <a:ext cx="1607442" cy="695428"/>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 </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милион</a:t>
              </a: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32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месечно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grpSp>
        <p:nvGrpSpPr>
          <p:cNvPr id="25" name="Group 24"/>
          <p:cNvGrpSpPr>
            <a:grpSpLocks/>
          </p:cNvGrpSpPr>
          <p:nvPr/>
        </p:nvGrpSpPr>
        <p:grpSpPr bwMode="auto">
          <a:xfrm>
            <a:off x="5784850" y="963613"/>
            <a:ext cx="1871663" cy="3108325"/>
            <a:chOff x="5784873" y="975944"/>
            <a:chExt cx="1871113" cy="3108122"/>
          </a:xfrm>
        </p:grpSpPr>
        <p:sp>
          <p:nvSpPr>
            <p:cNvPr id="26" name="Rectangle 25"/>
            <p:cNvSpPr/>
            <p:nvPr/>
          </p:nvSpPr>
          <p:spPr>
            <a:xfrm>
              <a:off x="5784873" y="1580741"/>
              <a:ext cx="1871113" cy="2503325"/>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8" name="Rectangle 27"/>
            <p:cNvSpPr/>
            <p:nvPr/>
          </p:nvSpPr>
          <p:spPr>
            <a:xfrm>
              <a:off x="5968969" y="975944"/>
              <a:ext cx="1502921" cy="695280"/>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 </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милион</a:t>
              </a: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32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дневно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sp>
        <p:nvSpPr>
          <p:cNvPr id="29" name="Hexagon 28"/>
          <p:cNvSpPr/>
          <p:nvPr/>
        </p:nvSpPr>
        <p:spPr>
          <a:xfrm>
            <a:off x="7331075" y="1873250"/>
            <a:ext cx="3776663" cy="3230563"/>
          </a:xfrm>
          <a:prstGeom prst="hexagon">
            <a:avLst/>
          </a:prstGeom>
          <a:solidFill>
            <a:schemeClr val="bg1"/>
          </a:solidFill>
          <a:ln w="57150" cap="sq">
            <a:solidFill>
              <a:srgbClr val="87C446"/>
            </a:solidFill>
            <a:miter lim="800000"/>
          </a:ln>
        </p:spPr>
        <p:style>
          <a:lnRef idx="1">
            <a:schemeClr val="accent1"/>
          </a:lnRef>
          <a:fillRef idx="3">
            <a:schemeClr val="accent1"/>
          </a:fillRef>
          <a:effectRef idx="2">
            <a:schemeClr val="accent1"/>
          </a:effectRef>
          <a:fontRef idx="minor">
            <a:schemeClr val="lt1"/>
          </a:fontRef>
        </p:style>
        <p:txBody>
          <a:bodyPr wrap="none" tIns="324000" anchor="ctr"/>
          <a:lstStyle/>
          <a:p>
            <a:pPr algn="ctr" eaLnBrk="1" fontAlgn="auto" hangingPunct="1">
              <a:lnSpc>
                <a:spcPct val="75000"/>
              </a:lnSpc>
              <a:spcBef>
                <a:spcPts val="0"/>
              </a:spcBef>
              <a:spcAft>
                <a:spcPts val="0"/>
              </a:spcAft>
              <a:defRPr/>
            </a:pPr>
            <a:r>
              <a:rPr lang="bg-BG" sz="3600" dirty="0">
                <a:solidFill>
                  <a:srgbClr val="4A6669"/>
                </a:solidFill>
                <a:latin typeface="Roboto Condensed" panose="02000000000000000000" pitchFamily="2" charset="0"/>
              </a:rPr>
              <a:t>Глобален</a:t>
            </a:r>
            <a:r>
              <a:rPr lang="en-GB" sz="3600" dirty="0">
                <a:solidFill>
                  <a:srgbClr val="4A6669"/>
                </a:solidFill>
                <a:latin typeface="Roboto Condensed" panose="02000000000000000000" pitchFamily="2" charset="0"/>
              </a:rPr>
              <a:t/>
            </a:r>
            <a:br>
              <a:rPr lang="en-GB" sz="3600" dirty="0">
                <a:solidFill>
                  <a:srgbClr val="4A6669"/>
                </a:solidFill>
                <a:latin typeface="Roboto Condensed" panose="02000000000000000000" pitchFamily="2" charset="0"/>
              </a:rPr>
            </a:br>
            <a:r>
              <a:rPr lang="bg-BG" sz="3600" dirty="0">
                <a:solidFill>
                  <a:srgbClr val="4A6669"/>
                </a:solidFill>
                <a:latin typeface="Roboto Condensed" panose="02000000000000000000" pitchFamily="2" charset="0"/>
              </a:rPr>
              <a:t>оборот</a:t>
            </a:r>
            <a:endParaRPr lang="en-GB" sz="3600" dirty="0">
              <a:solidFill>
                <a:srgbClr val="4A6669"/>
              </a:solidFill>
              <a:latin typeface="Roboto Condensed" panose="02000000000000000000" pitchFamily="2" charset="0"/>
            </a:endParaRPr>
          </a:p>
          <a:p>
            <a:pPr algn="ctr" eaLnBrk="1" fontAlgn="auto" hangingPunct="1">
              <a:lnSpc>
                <a:spcPct val="75000"/>
              </a:lnSpc>
              <a:spcBef>
                <a:spcPts val="0"/>
              </a:spcBef>
              <a:spcAft>
                <a:spcPts val="0"/>
              </a:spcAft>
              <a:defRPr/>
            </a:pPr>
            <a:r>
              <a:rPr lang="en-GB" sz="6600" b="1" dirty="0">
                <a:solidFill>
                  <a:srgbClr val="4A6669"/>
                </a:solidFill>
                <a:latin typeface="Roboto Condensed" panose="02000000000000000000" pitchFamily="2" charset="0"/>
              </a:rPr>
              <a:t>$2.6</a:t>
            </a:r>
            <a:br>
              <a:rPr lang="en-GB" sz="6600" b="1" dirty="0">
                <a:solidFill>
                  <a:srgbClr val="4A6669"/>
                </a:solidFill>
                <a:latin typeface="Roboto Condensed" panose="02000000000000000000" pitchFamily="2" charset="0"/>
              </a:rPr>
            </a:br>
            <a:r>
              <a:rPr lang="bg-BG" sz="6600" b="1" dirty="0">
                <a:solidFill>
                  <a:srgbClr val="4A6669"/>
                </a:solidFill>
                <a:latin typeface="Roboto Condensed" panose="02000000000000000000" pitchFamily="2" charset="0"/>
              </a:rPr>
              <a:t>млрд.</a:t>
            </a:r>
            <a:endParaRPr lang="en-GB" sz="6600" b="1" dirty="0">
              <a:solidFill>
                <a:srgbClr val="4A6669"/>
              </a:solidFill>
              <a:latin typeface="Roboto Condensed" panose="02000000000000000000" pitchFamily="2" charset="0"/>
            </a:endParaRPr>
          </a:p>
        </p:txBody>
      </p:sp>
      <p:sp>
        <p:nvSpPr>
          <p:cNvPr id="30" name="Rectangle 29"/>
          <p:cNvSpPr>
            <a:spLocks noChangeArrowheads="1"/>
          </p:cNvSpPr>
          <p:nvPr/>
        </p:nvSpPr>
        <p:spPr bwMode="auto">
          <a:xfrm>
            <a:off x="4291013" y="4033838"/>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1980</a:t>
            </a:r>
            <a:endParaRPr lang="en-GB" altLang="en-US" sz="2800" b="1">
              <a:solidFill>
                <a:srgbClr val="FFFFFF"/>
              </a:solidFill>
              <a:latin typeface="Calibri" panose="020F0502020204030204" pitchFamily="34" charset="0"/>
            </a:endParaRPr>
          </a:p>
        </p:txBody>
      </p:sp>
      <p:sp>
        <p:nvSpPr>
          <p:cNvPr id="31" name="Rectangle 30"/>
          <p:cNvSpPr>
            <a:spLocks noChangeArrowheads="1"/>
          </p:cNvSpPr>
          <p:nvPr/>
        </p:nvSpPr>
        <p:spPr bwMode="auto">
          <a:xfrm>
            <a:off x="6343650" y="4033838"/>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1981</a:t>
            </a:r>
            <a:endParaRPr lang="en-GB" altLang="en-US" sz="2800" b="1">
              <a:solidFill>
                <a:srgbClr val="FFFFFF"/>
              </a:solidFill>
              <a:latin typeface="Calibri" panose="020F0502020204030204" pitchFamily="34" charset="0"/>
            </a:endParaRP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608937">
            <a:off x="3816350" y="-709613"/>
            <a:ext cx="3594100" cy="884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750"/>
                                        <p:tgtEl>
                                          <p:spTgt spid="27"/>
                                        </p:tgtEl>
                                        <p:attrNameLst>
                                          <p:attrName>ppt_x</p:attrName>
                                        </p:attrNameLst>
                                      </p:cBhvr>
                                      <p:tavLst>
                                        <p:tav tm="0">
                                          <p:val>
                                            <p:strVal val="ppt_x"/>
                                          </p:val>
                                        </p:tav>
                                        <p:tav tm="100000">
                                          <p:val>
                                            <p:strVal val="0-ppt_w/2"/>
                                          </p:val>
                                        </p:tav>
                                      </p:tavLst>
                                    </p:anim>
                                    <p:anim calcmode="lin" valueType="num">
                                      <p:cBhvr additive="base">
                                        <p:cTn id="7" dur="750"/>
                                        <p:tgtEl>
                                          <p:spTgt spid="27"/>
                                        </p:tgtEl>
                                        <p:attrNameLst>
                                          <p:attrName>ppt_y</p:attrName>
                                        </p:attrNameLst>
                                      </p:cBhvr>
                                      <p:tavLst>
                                        <p:tav tm="0">
                                          <p:val>
                                            <p:strVal val="ppt_y"/>
                                          </p:val>
                                        </p:tav>
                                        <p:tav tm="100000">
                                          <p:val>
                                            <p:strVal val="ppt_y"/>
                                          </p:val>
                                        </p:tav>
                                      </p:tavLst>
                                    </p:anim>
                                    <p:set>
                                      <p:cBhvr>
                                        <p:cTn id="8" dur="1" fill="hold">
                                          <p:stCondLst>
                                            <p:cond delay="749"/>
                                          </p:stCondLst>
                                        </p:cTn>
                                        <p:tgtEl>
                                          <p:spTgt spid="27"/>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750"/>
                                        <p:tgtEl>
                                          <p:spTgt spid="36"/>
                                        </p:tgtEl>
                                        <p:attrNameLst>
                                          <p:attrName>ppt_x</p:attrName>
                                        </p:attrNameLst>
                                      </p:cBhvr>
                                      <p:tavLst>
                                        <p:tav tm="0">
                                          <p:val>
                                            <p:strVal val="ppt_x"/>
                                          </p:val>
                                        </p:tav>
                                        <p:tav tm="100000">
                                          <p:val>
                                            <p:strVal val="0-ppt_w/2"/>
                                          </p:val>
                                        </p:tav>
                                      </p:tavLst>
                                    </p:anim>
                                    <p:anim calcmode="lin" valueType="num">
                                      <p:cBhvr additive="base">
                                        <p:cTn id="17" dur="750"/>
                                        <p:tgtEl>
                                          <p:spTgt spid="36"/>
                                        </p:tgtEl>
                                        <p:attrNameLst>
                                          <p:attrName>ppt_y</p:attrName>
                                        </p:attrNameLst>
                                      </p:cBhvr>
                                      <p:tavLst>
                                        <p:tav tm="0">
                                          <p:val>
                                            <p:strVal val="ppt_y"/>
                                          </p:val>
                                        </p:tav>
                                        <p:tav tm="100000">
                                          <p:val>
                                            <p:strVal val="ppt_y"/>
                                          </p:val>
                                        </p:tav>
                                      </p:tavLst>
                                    </p:anim>
                                    <p:set>
                                      <p:cBhvr>
                                        <p:cTn id="18" dur="1" fill="hold">
                                          <p:stCondLst>
                                            <p:cond delay="749"/>
                                          </p:stCondLst>
                                        </p:cTn>
                                        <p:tgtEl>
                                          <p:spTgt spid="36"/>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750"/>
                                        <p:tgtEl>
                                          <p:spTgt spid="39"/>
                                        </p:tgtEl>
                                        <p:attrNameLst>
                                          <p:attrName>ppt_x</p:attrName>
                                        </p:attrNameLst>
                                      </p:cBhvr>
                                      <p:tavLst>
                                        <p:tav tm="0">
                                          <p:val>
                                            <p:strVal val="ppt_x"/>
                                          </p:val>
                                        </p:tav>
                                        <p:tav tm="100000">
                                          <p:val>
                                            <p:strVal val="0-ppt_w/2"/>
                                          </p:val>
                                        </p:tav>
                                      </p:tavLst>
                                    </p:anim>
                                    <p:anim calcmode="lin" valueType="num">
                                      <p:cBhvr additive="base">
                                        <p:cTn id="21" dur="750"/>
                                        <p:tgtEl>
                                          <p:spTgt spid="39"/>
                                        </p:tgtEl>
                                        <p:attrNameLst>
                                          <p:attrName>ppt_y</p:attrName>
                                        </p:attrNameLst>
                                      </p:cBhvr>
                                      <p:tavLst>
                                        <p:tav tm="0">
                                          <p:val>
                                            <p:strVal val="ppt_y"/>
                                          </p:val>
                                        </p:tav>
                                        <p:tav tm="100000">
                                          <p:val>
                                            <p:strVal val="ppt_y"/>
                                          </p:val>
                                        </p:tav>
                                      </p:tavLst>
                                    </p:anim>
                                    <p:set>
                                      <p:cBhvr>
                                        <p:cTn id="22" dur="1" fill="hold">
                                          <p:stCondLst>
                                            <p:cond delay="749"/>
                                          </p:stCondLst>
                                        </p:cTn>
                                        <p:tgtEl>
                                          <p:spTgt spid="39"/>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750"/>
                                        <p:tgtEl>
                                          <p:spTgt spid="38"/>
                                        </p:tgtEl>
                                        <p:attrNameLst>
                                          <p:attrName>ppt_x</p:attrName>
                                        </p:attrNameLst>
                                      </p:cBhvr>
                                      <p:tavLst>
                                        <p:tav tm="0">
                                          <p:val>
                                            <p:strVal val="ppt_x"/>
                                          </p:val>
                                        </p:tav>
                                        <p:tav tm="100000">
                                          <p:val>
                                            <p:strVal val="0-ppt_w/2"/>
                                          </p:val>
                                        </p:tav>
                                      </p:tavLst>
                                    </p:anim>
                                    <p:anim calcmode="lin" valueType="num">
                                      <p:cBhvr additive="base">
                                        <p:cTn id="25" dur="750"/>
                                        <p:tgtEl>
                                          <p:spTgt spid="38"/>
                                        </p:tgtEl>
                                        <p:attrNameLst>
                                          <p:attrName>ppt_y</p:attrName>
                                        </p:attrNameLst>
                                      </p:cBhvr>
                                      <p:tavLst>
                                        <p:tav tm="0">
                                          <p:val>
                                            <p:strVal val="ppt_y"/>
                                          </p:val>
                                        </p:tav>
                                        <p:tav tm="100000">
                                          <p:val>
                                            <p:strVal val="ppt_y"/>
                                          </p:val>
                                        </p:tav>
                                      </p:tavLst>
                                    </p:anim>
                                    <p:set>
                                      <p:cBhvr>
                                        <p:cTn id="26" dur="1" fill="hold">
                                          <p:stCondLst>
                                            <p:cond delay="749"/>
                                          </p:stCondLst>
                                        </p:cTn>
                                        <p:tgtEl>
                                          <p:spTgt spid="38"/>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750"/>
                                        <p:tgtEl>
                                          <p:spTgt spid="40"/>
                                        </p:tgtEl>
                                        <p:attrNameLst>
                                          <p:attrName>ppt_x</p:attrName>
                                        </p:attrNameLst>
                                      </p:cBhvr>
                                      <p:tavLst>
                                        <p:tav tm="0">
                                          <p:val>
                                            <p:strVal val="ppt_x"/>
                                          </p:val>
                                        </p:tav>
                                        <p:tav tm="100000">
                                          <p:val>
                                            <p:strVal val="0-ppt_w/2"/>
                                          </p:val>
                                        </p:tav>
                                      </p:tavLst>
                                    </p:anim>
                                    <p:anim calcmode="lin" valueType="num">
                                      <p:cBhvr additive="base">
                                        <p:cTn id="29" dur="750"/>
                                        <p:tgtEl>
                                          <p:spTgt spid="40"/>
                                        </p:tgtEl>
                                        <p:attrNameLst>
                                          <p:attrName>ppt_y</p:attrName>
                                        </p:attrNameLst>
                                      </p:cBhvr>
                                      <p:tavLst>
                                        <p:tav tm="0">
                                          <p:val>
                                            <p:strVal val="ppt_y"/>
                                          </p:val>
                                        </p:tav>
                                        <p:tav tm="100000">
                                          <p:val>
                                            <p:strVal val="ppt_y"/>
                                          </p:val>
                                        </p:tav>
                                      </p:tavLst>
                                    </p:anim>
                                    <p:set>
                                      <p:cBhvr>
                                        <p:cTn id="30" dur="1" fill="hold">
                                          <p:stCondLst>
                                            <p:cond delay="749"/>
                                          </p:stCondLst>
                                        </p:cTn>
                                        <p:tgtEl>
                                          <p:spTgt spid="40"/>
                                        </p:tgtEl>
                                        <p:attrNameLst>
                                          <p:attrName>style.visibility</p:attrName>
                                        </p:attrNameLst>
                                      </p:cBhvr>
                                      <p:to>
                                        <p:strVal val="hidden"/>
                                      </p:to>
                                    </p:set>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750" fill="hold"/>
                                        <p:tgtEl>
                                          <p:spTgt spid="17"/>
                                        </p:tgtEl>
                                        <p:attrNameLst>
                                          <p:attrName>ppt_x</p:attrName>
                                        </p:attrNameLst>
                                      </p:cBhvr>
                                      <p:tavLst>
                                        <p:tav tm="0">
                                          <p:val>
                                            <p:strVal val="1+#ppt_w/2"/>
                                          </p:val>
                                        </p:tav>
                                        <p:tav tm="100000">
                                          <p:val>
                                            <p:strVal val="#ppt_x"/>
                                          </p:val>
                                        </p:tav>
                                      </p:tavLst>
                                    </p:anim>
                                    <p:anim calcmode="lin" valueType="num">
                                      <p:cBhvr additive="base">
                                        <p:cTn id="34" dur="75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750" fill="hold"/>
                                        <p:tgtEl>
                                          <p:spTgt spid="16"/>
                                        </p:tgtEl>
                                        <p:attrNameLst>
                                          <p:attrName>ppt_x</p:attrName>
                                        </p:attrNameLst>
                                      </p:cBhvr>
                                      <p:tavLst>
                                        <p:tav tm="0">
                                          <p:val>
                                            <p:strVal val="1+#ppt_w/2"/>
                                          </p:val>
                                        </p:tav>
                                        <p:tav tm="100000">
                                          <p:val>
                                            <p:strVal val="#ppt_x"/>
                                          </p:val>
                                        </p:tav>
                                      </p:tavLst>
                                    </p:anim>
                                    <p:anim calcmode="lin" valueType="num">
                                      <p:cBhvr additive="base">
                                        <p:cTn id="38" dur="75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750" fill="hold"/>
                                        <p:tgtEl>
                                          <p:spTgt spid="30"/>
                                        </p:tgtEl>
                                        <p:attrNameLst>
                                          <p:attrName>ppt_x</p:attrName>
                                        </p:attrNameLst>
                                      </p:cBhvr>
                                      <p:tavLst>
                                        <p:tav tm="0">
                                          <p:val>
                                            <p:strVal val="1+#ppt_w/2"/>
                                          </p:val>
                                        </p:tav>
                                        <p:tav tm="100000">
                                          <p:val>
                                            <p:strVal val="#ppt_x"/>
                                          </p:val>
                                        </p:tav>
                                      </p:tavLst>
                                    </p:anim>
                                    <p:anim calcmode="lin" valueType="num">
                                      <p:cBhvr additive="base">
                                        <p:cTn id="42" dur="75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750" fill="hold"/>
                                        <p:tgtEl>
                                          <p:spTgt spid="31"/>
                                        </p:tgtEl>
                                        <p:attrNameLst>
                                          <p:attrName>ppt_x</p:attrName>
                                        </p:attrNameLst>
                                      </p:cBhvr>
                                      <p:tavLst>
                                        <p:tav tm="0">
                                          <p:val>
                                            <p:strVal val="1+#ppt_w/2"/>
                                          </p:val>
                                        </p:tav>
                                        <p:tav tm="100000">
                                          <p:val>
                                            <p:strVal val="#ppt_x"/>
                                          </p:val>
                                        </p:tav>
                                      </p:tavLst>
                                    </p:anim>
                                    <p:anim calcmode="lin" valueType="num">
                                      <p:cBhvr additive="base">
                                        <p:cTn id="46" dur="750" fill="hold"/>
                                        <p:tgtEl>
                                          <p:spTgt spid="31"/>
                                        </p:tgtEl>
                                        <p:attrNameLst>
                                          <p:attrName>ppt_y</p:attrName>
                                        </p:attrNameLst>
                                      </p:cBhvr>
                                      <p:tavLst>
                                        <p:tav tm="0">
                                          <p:val>
                                            <p:strVal val="#ppt_y"/>
                                          </p:val>
                                        </p:tav>
                                        <p:tav tm="100000">
                                          <p:val>
                                            <p:strVal val="#ppt_y"/>
                                          </p:val>
                                        </p:tav>
                                      </p:tavLst>
                                    </p:anim>
                                  </p:childTnLst>
                                </p:cTn>
                              </p:par>
                              <p:par>
                                <p:cTn id="47" presetID="22" presetClass="entr" presetSubtype="4" fill="hold" nodeType="withEffect">
                                  <p:stCondLst>
                                    <p:cond delay="50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750"/>
                                        <p:tgtEl>
                                          <p:spTgt spid="18"/>
                                        </p:tgtEl>
                                      </p:cBhvr>
                                    </p:animEffect>
                                  </p:childTnLst>
                                </p:cTn>
                              </p:par>
                              <p:par>
                                <p:cTn id="50" presetID="22" presetClass="entr" presetSubtype="4" fill="hold" nodeType="withEffect">
                                  <p:stCondLst>
                                    <p:cond delay="75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750"/>
                                        <p:tgtEl>
                                          <p:spTgt spid="21"/>
                                        </p:tgtEl>
                                      </p:cBhvr>
                                    </p:animEffect>
                                  </p:childTnLst>
                                </p:cTn>
                              </p:par>
                              <p:par>
                                <p:cTn id="53" presetID="22" presetClass="entr" presetSubtype="4" fill="hold" nodeType="withEffect">
                                  <p:stCondLst>
                                    <p:cond delay="100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750"/>
                                        <p:tgtEl>
                                          <p:spTgt spid="25"/>
                                        </p:tgtEl>
                                      </p:cBhvr>
                                    </p:animEffect>
                                  </p:childTnLst>
                                </p:cTn>
                              </p:par>
                              <p:par>
                                <p:cTn id="56" presetID="2" presetClass="entr" presetSubtype="2" fill="hold" grpId="0" nodeType="withEffect">
                                  <p:stCondLst>
                                    <p:cond delay="100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750" fill="hold"/>
                                        <p:tgtEl>
                                          <p:spTgt spid="29"/>
                                        </p:tgtEl>
                                        <p:attrNameLst>
                                          <p:attrName>ppt_x</p:attrName>
                                        </p:attrNameLst>
                                      </p:cBhvr>
                                      <p:tavLst>
                                        <p:tav tm="0">
                                          <p:val>
                                            <p:strVal val="1+#ppt_w/2"/>
                                          </p:val>
                                        </p:tav>
                                        <p:tav tm="100000">
                                          <p:val>
                                            <p:strVal val="#ppt_x"/>
                                          </p:val>
                                        </p:tav>
                                      </p:tavLst>
                                    </p:anim>
                                    <p:anim calcmode="lin" valueType="num">
                                      <p:cBhvr additive="base">
                                        <p:cTn id="59" dur="750" fill="hold"/>
                                        <p:tgtEl>
                                          <p:spTgt spid="29"/>
                                        </p:tgtEl>
                                        <p:attrNameLst>
                                          <p:attrName>ppt_y</p:attrName>
                                        </p:attrNameLst>
                                      </p:cBhvr>
                                      <p:tavLst>
                                        <p:tav tm="0">
                                          <p:val>
                                            <p:strVal val="#ppt_y"/>
                                          </p:val>
                                        </p:tav>
                                        <p:tav tm="100000">
                                          <p:val>
                                            <p:strVal val="#ppt_y"/>
                                          </p:val>
                                        </p:tav>
                                      </p:tavLst>
                                    </p:anim>
                                  </p:childTnLst>
                                </p:cTn>
                              </p:par>
                              <p:par>
                                <p:cTn id="60" presetID="22" presetClass="entr" presetSubtype="8" fill="hold" nodeType="withEffect">
                                  <p:stCondLst>
                                    <p:cond delay="50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17" grpId="0"/>
      <p:bldP spid="29" grpId="0" animBg="1"/>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12192000" cy="6858000"/>
          </a:xfrm>
          <a:prstGeom prst="rect">
            <a:avLst/>
          </a:prstGeom>
          <a:solidFill>
            <a:srgbClr val="2943A1">
              <a:alpha val="69804"/>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1" name="Rectangle 40"/>
          <p:cNvSpPr/>
          <p:nvPr/>
        </p:nvSpPr>
        <p:spPr>
          <a:xfrm>
            <a:off x="0" y="-695325"/>
            <a:ext cx="12192000" cy="7553325"/>
          </a:xfrm>
          <a:prstGeom prst="rect">
            <a:avLst/>
          </a:prstGeom>
          <a:solidFill>
            <a:srgbClr val="14225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2" name="Rectangle 41"/>
          <p:cNvSpPr/>
          <p:nvPr/>
        </p:nvSpPr>
        <p:spPr>
          <a:xfrm>
            <a:off x="0" y="-695325"/>
            <a:ext cx="12192000" cy="7553325"/>
          </a:xfrm>
          <a:prstGeom prst="rect">
            <a:avLst/>
          </a:prstGeom>
          <a:solidFill>
            <a:srgbClr val="58660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46" name="Rectangle 45"/>
          <p:cNvSpPr>
            <a:spLocks noChangeArrowheads="1"/>
          </p:cNvSpPr>
          <p:nvPr/>
        </p:nvSpPr>
        <p:spPr bwMode="auto">
          <a:xfrm>
            <a:off x="4572000" y="3803650"/>
            <a:ext cx="19605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ru-RU" altLang="en-US" sz="8800" b="1">
                <a:solidFill>
                  <a:srgbClr val="7A8D05"/>
                </a:solidFill>
              </a:rPr>
              <a:t>что</a:t>
            </a:r>
            <a:endParaRPr lang="en-GB" altLang="en-US" sz="8800" b="1">
              <a:solidFill>
                <a:srgbClr val="7A8D05"/>
              </a:solidFill>
              <a:latin typeface="Roboto Condensed" panose="02000000000000000000" pitchFamily="2" charset="0"/>
            </a:endParaRPr>
          </a:p>
        </p:txBody>
      </p:sp>
      <p:sp>
        <p:nvSpPr>
          <p:cNvPr id="48" name="Rectangle 47"/>
          <p:cNvSpPr>
            <a:spLocks noChangeArrowheads="1"/>
          </p:cNvSpPr>
          <p:nvPr/>
        </p:nvSpPr>
        <p:spPr bwMode="auto">
          <a:xfrm>
            <a:off x="10077450" y="3184525"/>
            <a:ext cx="1941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ja-JP" altLang="en-US" sz="7200" b="1">
                <a:solidFill>
                  <a:srgbClr val="B8D40E"/>
                </a:solidFill>
                <a:latin typeface="Roboto Condensed" panose="02000000000000000000" pitchFamily="2" charset="0"/>
              </a:rPr>
              <a:t>何で</a:t>
            </a:r>
            <a:endParaRPr lang="en-GB" altLang="en-US" sz="7200" b="1">
              <a:solidFill>
                <a:srgbClr val="B8D40E"/>
              </a:solidFill>
              <a:latin typeface="Roboto Condensed" panose="02000000000000000000" pitchFamily="2" charset="0"/>
              <a:ea typeface="ＭＳ Ｐゴシック" panose="020B0600070205080204" pitchFamily="34" charset="-128"/>
            </a:endParaRPr>
          </a:p>
        </p:txBody>
      </p:sp>
      <p:sp>
        <p:nvSpPr>
          <p:cNvPr id="52" name="Rectangle 51"/>
          <p:cNvSpPr>
            <a:spLocks noChangeArrowheads="1"/>
          </p:cNvSpPr>
          <p:nvPr/>
        </p:nvSpPr>
        <p:spPr bwMode="auto">
          <a:xfrm>
            <a:off x="7067550" y="4722813"/>
            <a:ext cx="14255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7A8D05"/>
                </a:solidFill>
                <a:latin typeface="Roboto Condensed" panose="02000000000000000000" pitchFamily="2" charset="0"/>
              </a:rPr>
              <a:t>NE</a:t>
            </a:r>
          </a:p>
        </p:txBody>
      </p:sp>
      <p:sp>
        <p:nvSpPr>
          <p:cNvPr id="53" name="Rectangle 52"/>
          <p:cNvSpPr>
            <a:spLocks noChangeArrowheads="1"/>
          </p:cNvSpPr>
          <p:nvPr/>
        </p:nvSpPr>
        <p:spPr bwMode="auto">
          <a:xfrm>
            <a:off x="4137025" y="4721225"/>
            <a:ext cx="29638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B8D40E"/>
                </a:solidFill>
                <a:latin typeface="Roboto Condensed" panose="02000000000000000000" pitchFamily="2" charset="0"/>
              </a:rPr>
              <a:t>O QUE</a:t>
            </a:r>
          </a:p>
        </p:txBody>
      </p:sp>
      <p:sp>
        <p:nvSpPr>
          <p:cNvPr id="54" name="Rectangle 53"/>
          <p:cNvSpPr>
            <a:spLocks noChangeArrowheads="1"/>
          </p:cNvSpPr>
          <p:nvPr/>
        </p:nvSpPr>
        <p:spPr bwMode="auto">
          <a:xfrm>
            <a:off x="8393113" y="4210050"/>
            <a:ext cx="2913062"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de-DE" altLang="en-US" sz="11500" b="1">
                <a:solidFill>
                  <a:srgbClr val="B8D40E"/>
                </a:solidFill>
                <a:latin typeface="Roboto Condensed" panose="02000000000000000000" pitchFamily="2" charset="0"/>
              </a:rPr>
              <a:t>WAS</a:t>
            </a:r>
            <a:endParaRPr lang="en-GB" altLang="en-US" sz="11500" b="1">
              <a:solidFill>
                <a:srgbClr val="B8D40E"/>
              </a:solidFill>
              <a:latin typeface="Roboto Condensed" panose="02000000000000000000" pitchFamily="2" charset="0"/>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22475"/>
            <a:ext cx="1219358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a:spLocks noChangeArrowheads="1"/>
          </p:cNvSpPr>
          <p:nvPr/>
        </p:nvSpPr>
        <p:spPr bwMode="auto">
          <a:xfrm>
            <a:off x="7624763" y="2938463"/>
            <a:ext cx="204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7200" b="1">
                <a:solidFill>
                  <a:srgbClr val="B8D40E"/>
                </a:solidFill>
                <a:latin typeface="Roboto Condensed" panose="02000000000000000000" pitchFamily="2" charset="0"/>
              </a:rPr>
              <a:t>QUOI</a:t>
            </a:r>
            <a:endParaRPr lang="en-GB" altLang="en-US" sz="7200" b="1">
              <a:solidFill>
                <a:srgbClr val="B8D40E"/>
              </a:solidFill>
              <a:latin typeface="Roboto Condensed" panose="02000000000000000000" pitchFamily="2" charset="0"/>
            </a:endParaRPr>
          </a:p>
        </p:txBody>
      </p:sp>
      <p:sp>
        <p:nvSpPr>
          <p:cNvPr id="57" name="Rectangle 56"/>
          <p:cNvSpPr/>
          <p:nvPr/>
        </p:nvSpPr>
        <p:spPr>
          <a:xfrm>
            <a:off x="6065838" y="650875"/>
            <a:ext cx="4297362" cy="1862138"/>
          </a:xfrm>
          <a:prstGeom prst="rect">
            <a:avLst/>
          </a:prstGeom>
          <a:effectLst/>
        </p:spPr>
        <p:txBody>
          <a:bodyPr wrap="none">
            <a:spAutoFit/>
          </a:bodyPr>
          <a:lstStyle/>
          <a:p>
            <a:pPr eaLnBrk="1" fontAlgn="auto" hangingPunct="1">
              <a:spcBef>
                <a:spcPts val="0"/>
              </a:spcBef>
              <a:spcAft>
                <a:spcPts val="0"/>
              </a:spcAft>
              <a:defRPr/>
            </a:pPr>
            <a:r>
              <a:rPr lang="bg-BG"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КАКВО</a:t>
            </a:r>
            <a:endParaRPr lang="en-GB" sz="115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58" name="Rectangle 57"/>
          <p:cNvSpPr>
            <a:spLocks noChangeArrowheads="1"/>
          </p:cNvSpPr>
          <p:nvPr/>
        </p:nvSpPr>
        <p:spPr bwMode="auto">
          <a:xfrm>
            <a:off x="7189788" y="4387850"/>
            <a:ext cx="1123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7200" b="1">
                <a:solidFill>
                  <a:srgbClr val="B8D40E"/>
                </a:solidFill>
                <a:latin typeface="Roboto Condensed" panose="02000000000000000000" pitchFamily="2" charset="0"/>
              </a:rPr>
              <a:t>CE</a:t>
            </a:r>
          </a:p>
        </p:txBody>
      </p:sp>
      <p:sp>
        <p:nvSpPr>
          <p:cNvPr id="59" name="Rectangle 58"/>
          <p:cNvSpPr>
            <a:spLocks noChangeArrowheads="1"/>
          </p:cNvSpPr>
          <p:nvPr/>
        </p:nvSpPr>
        <p:spPr bwMode="auto">
          <a:xfrm>
            <a:off x="5995988" y="3602038"/>
            <a:ext cx="17224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ja-JP" altLang="en-US" sz="6000" b="1">
                <a:solidFill>
                  <a:srgbClr val="7A8D05"/>
                </a:solidFill>
                <a:latin typeface="Roboto Condensed" panose="02000000000000000000" pitchFamily="2" charset="0"/>
              </a:rPr>
              <a:t>什麼</a:t>
            </a:r>
            <a:endParaRPr lang="en-GB" altLang="en-US" sz="6000" b="1">
              <a:solidFill>
                <a:srgbClr val="7A8D05"/>
              </a:solidFill>
              <a:latin typeface="Roboto Condensed" panose="02000000000000000000" pitchFamily="2" charset="0"/>
              <a:ea typeface="ＭＳ Ｐゴシック" panose="020B0600070205080204" pitchFamily="34" charset="-128"/>
            </a:endParaRPr>
          </a:p>
        </p:txBody>
      </p:sp>
      <p:sp>
        <p:nvSpPr>
          <p:cNvPr id="60" name="Rectangle 59"/>
          <p:cNvSpPr>
            <a:spLocks noChangeArrowheads="1"/>
          </p:cNvSpPr>
          <p:nvPr/>
        </p:nvSpPr>
        <p:spPr bwMode="auto">
          <a:xfrm>
            <a:off x="9693275" y="2732088"/>
            <a:ext cx="1538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fr-FR" altLang="en-US" sz="4800" b="1">
                <a:solidFill>
                  <a:srgbClr val="B8D40E"/>
                </a:solidFill>
                <a:latin typeface="Roboto Condensed" panose="02000000000000000000" pitchFamily="2" charset="0"/>
              </a:rPr>
              <a:t>COSA</a:t>
            </a:r>
            <a:endParaRPr lang="en-GB" altLang="en-US" sz="4800" b="1">
              <a:solidFill>
                <a:srgbClr val="B8D40E"/>
              </a:solidFill>
              <a:latin typeface="Roboto Condensed" panose="02000000000000000000" pitchFamily="2" charset="0"/>
            </a:endParaRPr>
          </a:p>
        </p:txBody>
      </p:sp>
      <p:sp>
        <p:nvSpPr>
          <p:cNvPr id="61" name="Rectangle 60"/>
          <p:cNvSpPr>
            <a:spLocks noChangeArrowheads="1"/>
          </p:cNvSpPr>
          <p:nvPr/>
        </p:nvSpPr>
        <p:spPr bwMode="auto">
          <a:xfrm>
            <a:off x="2846388" y="4421188"/>
            <a:ext cx="13112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r" eaLnBrk="1" hangingPunct="1">
              <a:spcBef>
                <a:spcPct val="0"/>
              </a:spcBef>
              <a:buFontTx/>
              <a:buNone/>
            </a:pPr>
            <a:r>
              <a:rPr lang="nl-NL" altLang="en-US" sz="8800" b="1">
                <a:solidFill>
                  <a:srgbClr val="B8D40E"/>
                </a:solidFill>
                <a:latin typeface="Roboto Condensed" panose="02000000000000000000" pitchFamily="2" charset="0"/>
              </a:rPr>
              <a:t>MI</a:t>
            </a:r>
            <a:endParaRPr lang="en-GB" altLang="en-US" sz="8800" b="1">
              <a:solidFill>
                <a:srgbClr val="B8D40E"/>
              </a:solidFill>
              <a:latin typeface="Roboto Condensed" panose="02000000000000000000" pitchFamily="2" charset="0"/>
            </a:endParaRPr>
          </a:p>
        </p:txBody>
      </p:sp>
      <p:sp>
        <p:nvSpPr>
          <p:cNvPr id="63" name="Rectangle 62"/>
          <p:cNvSpPr>
            <a:spLocks noChangeArrowheads="1"/>
          </p:cNvSpPr>
          <p:nvPr/>
        </p:nvSpPr>
        <p:spPr bwMode="auto">
          <a:xfrm>
            <a:off x="8218488" y="3502025"/>
            <a:ext cx="2073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n-GB" altLang="en-US" sz="8800" b="1">
                <a:solidFill>
                  <a:srgbClr val="7A8D05"/>
                </a:solidFill>
                <a:latin typeface="Roboto Condensed" panose="02000000000000000000" pitchFamily="2" charset="0"/>
              </a:rPr>
              <a:t>QUÉ</a:t>
            </a:r>
          </a:p>
        </p:txBody>
      </p:sp>
      <p:sp>
        <p:nvSpPr>
          <p:cNvPr id="64" name="Rectangle 63"/>
          <p:cNvSpPr>
            <a:spLocks noChangeArrowheads="1"/>
          </p:cNvSpPr>
          <p:nvPr/>
        </p:nvSpPr>
        <p:spPr bwMode="auto">
          <a:xfrm>
            <a:off x="6416675" y="2836863"/>
            <a:ext cx="958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eaLnBrk="1" hangingPunct="1">
              <a:spcBef>
                <a:spcPct val="0"/>
              </a:spcBef>
              <a:buFontTx/>
              <a:buNone/>
            </a:pPr>
            <a:r>
              <a:rPr lang="el-GR" altLang="en-US" sz="6600" b="1">
                <a:solidFill>
                  <a:srgbClr val="B8D40E"/>
                </a:solidFill>
                <a:latin typeface="Roboto Condensed" panose="02000000000000000000" pitchFamily="2" charset="0"/>
              </a:rPr>
              <a:t>τι</a:t>
            </a:r>
            <a:r>
              <a:rPr lang="el-GR" altLang="en-US" sz="4800">
                <a:solidFill>
                  <a:srgbClr val="000000"/>
                </a:solidFill>
                <a:latin typeface="Calibri" panose="020F0502020204030204" pitchFamily="34" charset="0"/>
              </a:rPr>
              <a:t> </a:t>
            </a:r>
            <a:endParaRPr lang="en-GB" altLang="en-US" sz="4800" b="1">
              <a:solidFill>
                <a:srgbClr val="B8D40E"/>
              </a:solidFill>
              <a:latin typeface="Roboto Condensed" panose="02000000000000000000" pitchFamily="2" charset="0"/>
            </a:endParaRPr>
          </a:p>
        </p:txBody>
      </p:sp>
      <p:sp>
        <p:nvSpPr>
          <p:cNvPr id="13" name="Right Arrow 12"/>
          <p:cNvSpPr/>
          <p:nvPr/>
        </p:nvSpPr>
        <p:spPr>
          <a:xfrm flipH="1">
            <a:off x="-893763" y="3767138"/>
            <a:ext cx="13979526" cy="1223962"/>
          </a:xfrm>
          <a:prstGeom prst="rightArrow">
            <a:avLst/>
          </a:prstGeom>
          <a:gradFill>
            <a:gsLst>
              <a:gs pos="0">
                <a:srgbClr val="D8B450">
                  <a:alpha val="0"/>
                </a:srgbClr>
              </a:gs>
              <a:gs pos="100000">
                <a:srgbClr val="D8B450"/>
              </a:gs>
            </a:gsLst>
            <a:lin ang="0" scaled="1"/>
          </a:gradFill>
          <a:ln w="381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5" name="Rectangle 14"/>
          <p:cNvSpPr>
            <a:spLocks noChangeArrowheads="1"/>
          </p:cNvSpPr>
          <p:nvPr/>
        </p:nvSpPr>
        <p:spPr bwMode="auto">
          <a:xfrm>
            <a:off x="2220913" y="4029075"/>
            <a:ext cx="974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1978 </a:t>
            </a:r>
            <a:endParaRPr lang="en-GB" altLang="en-US" sz="2800" b="1">
              <a:solidFill>
                <a:srgbClr val="FFFFFF"/>
              </a:solidFill>
              <a:latin typeface="Calibri" panose="020F0502020204030204" pitchFamily="34" charset="0"/>
            </a:endParaRPr>
          </a:p>
        </p:txBody>
      </p:sp>
      <p:sp>
        <p:nvSpPr>
          <p:cNvPr id="27" name="Rectangle 26"/>
          <p:cNvSpPr/>
          <p:nvPr/>
        </p:nvSpPr>
        <p:spPr>
          <a:xfrm>
            <a:off x="2055813" y="1447800"/>
            <a:ext cx="3186112" cy="1273175"/>
          </a:xfrm>
          <a:prstGeom prst="rect">
            <a:avLst/>
          </a:prstGeom>
        </p:spPr>
        <p:txBody>
          <a:bodyPr wrap="none">
            <a:spAutoFit/>
          </a:bodyPr>
          <a:lstStyle/>
          <a:p>
            <a:pPr eaLnBrk="1" fontAlgn="auto" hangingPunct="1">
              <a:lnSpc>
                <a:spcPct val="80000"/>
              </a:lnSpc>
              <a:spcBef>
                <a:spcPts val="0"/>
              </a:spcBef>
              <a:spcAft>
                <a:spcPts val="0"/>
              </a:spcAft>
              <a:defRPr/>
            </a:pPr>
            <a:r>
              <a:rPr lang="bg-BG" sz="4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ГЛОБАЛНИ</a:t>
            </a:r>
            <a:r>
              <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РЕЗУЛТАТИ</a:t>
            </a:r>
            <a:endParaRPr lang="en-GB" sz="4800" dirty="0">
              <a:solidFill>
                <a:prstClr val="white"/>
              </a:solidFill>
              <a:effectLst>
                <a:outerShdw blurRad="38100" dist="38100" dir="2700000" algn="tl">
                  <a:srgbClr val="000000">
                    <a:alpha val="43137"/>
                  </a:srgbClr>
                </a:outerShdw>
              </a:effectLst>
              <a:latin typeface="Roboto Condensed" panose="02000000000000000000" pitchFamily="2" charset="0"/>
              <a:cs typeface="+mn-cs"/>
            </a:endParaRPr>
          </a:p>
        </p:txBody>
      </p:sp>
      <p:sp>
        <p:nvSpPr>
          <p:cNvPr id="39" name="Rectangle 38"/>
          <p:cNvSpPr/>
          <p:nvPr/>
        </p:nvSpPr>
        <p:spPr>
          <a:xfrm>
            <a:off x="6124575" y="1905000"/>
            <a:ext cx="4138613" cy="1447800"/>
          </a:xfrm>
          <a:prstGeom prst="rect">
            <a:avLst/>
          </a:prstGeom>
          <a:effectLst/>
        </p:spPr>
        <p:txBody>
          <a:bodyPr wrap="none">
            <a:spAutoFit/>
          </a:bodyPr>
          <a:lstStyle/>
          <a:p>
            <a:pPr eaLnBrk="1" fontAlgn="auto" hangingPunct="1">
              <a:spcBef>
                <a:spcPts val="0"/>
              </a:spcBef>
              <a:spcAft>
                <a:spcPts val="0"/>
              </a:spcAft>
              <a:defRPr/>
            </a:pPr>
            <a:r>
              <a:rPr lang="bg-BG" sz="8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правим</a:t>
            </a:r>
            <a:r>
              <a:rPr lang="en-GB" sz="88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a:t>
            </a:r>
          </a:p>
        </p:txBody>
      </p:sp>
      <p:grpSp>
        <p:nvGrpSpPr>
          <p:cNvPr id="6" name="Group 5"/>
          <p:cNvGrpSpPr>
            <a:grpSpLocks/>
          </p:cNvGrpSpPr>
          <p:nvPr/>
        </p:nvGrpSpPr>
        <p:grpSpPr bwMode="auto">
          <a:xfrm>
            <a:off x="1773238" y="3282950"/>
            <a:ext cx="1871662" cy="788988"/>
            <a:chOff x="1773382" y="3295575"/>
            <a:chExt cx="1871113" cy="788492"/>
          </a:xfrm>
        </p:grpSpPr>
        <p:sp>
          <p:nvSpPr>
            <p:cNvPr id="18" name="Rectangle 17"/>
            <p:cNvSpPr/>
            <p:nvPr/>
          </p:nvSpPr>
          <p:spPr>
            <a:xfrm>
              <a:off x="1773382" y="3990463"/>
              <a:ext cx="1871113" cy="93604"/>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8" name="Rectangle 27"/>
            <p:cNvSpPr/>
            <p:nvPr/>
          </p:nvSpPr>
          <p:spPr>
            <a:xfrm>
              <a:off x="1882887" y="3295575"/>
              <a:ext cx="1652103" cy="694888"/>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милион</a:t>
              </a: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32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годишно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grpSp>
        <p:nvGrpSpPr>
          <p:cNvPr id="7" name="Group 6"/>
          <p:cNvGrpSpPr>
            <a:grpSpLocks/>
          </p:cNvGrpSpPr>
          <p:nvPr/>
        </p:nvGrpSpPr>
        <p:grpSpPr bwMode="auto">
          <a:xfrm>
            <a:off x="3803650" y="2994025"/>
            <a:ext cx="1870075" cy="1077913"/>
            <a:chOff x="3803071" y="3005994"/>
            <a:chExt cx="1871113" cy="1078072"/>
          </a:xfrm>
        </p:grpSpPr>
        <p:sp>
          <p:nvSpPr>
            <p:cNvPr id="19" name="Rectangle 18"/>
            <p:cNvSpPr/>
            <p:nvPr/>
          </p:nvSpPr>
          <p:spPr>
            <a:xfrm>
              <a:off x="3803071" y="3639500"/>
              <a:ext cx="1871113" cy="444566"/>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29" name="Rectangle 28"/>
            <p:cNvSpPr/>
            <p:nvPr/>
          </p:nvSpPr>
          <p:spPr>
            <a:xfrm>
              <a:off x="3884079" y="3005994"/>
              <a:ext cx="1709098" cy="695428"/>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 </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милион</a:t>
              </a:r>
            </a:p>
            <a:p>
              <a:pPr algn="ctr" eaLnBrk="1" fontAlgn="auto" hangingPunct="1">
                <a:lnSpc>
                  <a:spcPct val="70000"/>
                </a:lnSpc>
                <a:spcBef>
                  <a:spcPts val="0"/>
                </a:spcBef>
                <a:spcAft>
                  <a:spcPts val="0"/>
                </a:spcAft>
                <a:defRPr/>
              </a:pPr>
              <a:r>
                <a:rPr lang="bg-BG" sz="3200" b="1" dirty="0">
                  <a:solidFill>
                    <a:prstClr val="white"/>
                  </a:solidFill>
                  <a:effectLst>
                    <a:outerShdw blurRad="38100" dist="38100" dir="2700000" algn="tl">
                      <a:srgbClr val="000000">
                        <a:alpha val="43137"/>
                      </a:srgbClr>
                    </a:outerShdw>
                  </a:effectLst>
                  <a:latin typeface="+mn-lt"/>
                  <a:cs typeface="+mn-cs"/>
                </a:rPr>
                <a:t>месечно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grpSp>
        <p:nvGrpSpPr>
          <p:cNvPr id="8" name="Group 7"/>
          <p:cNvGrpSpPr>
            <a:grpSpLocks/>
          </p:cNvGrpSpPr>
          <p:nvPr/>
        </p:nvGrpSpPr>
        <p:grpSpPr bwMode="auto">
          <a:xfrm>
            <a:off x="5784850" y="963613"/>
            <a:ext cx="1871663" cy="3108325"/>
            <a:chOff x="5784873" y="975944"/>
            <a:chExt cx="1871113" cy="3108122"/>
          </a:xfrm>
        </p:grpSpPr>
        <p:sp>
          <p:nvSpPr>
            <p:cNvPr id="25" name="Rectangle 24"/>
            <p:cNvSpPr/>
            <p:nvPr/>
          </p:nvSpPr>
          <p:spPr>
            <a:xfrm>
              <a:off x="5784873" y="1580741"/>
              <a:ext cx="1871113" cy="2503325"/>
            </a:xfrm>
            <a:prstGeom prst="rect">
              <a:avLst/>
            </a:prstGeom>
            <a:solidFill>
              <a:srgbClr val="76AF37">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 name="Rectangle 29"/>
            <p:cNvSpPr/>
            <p:nvPr/>
          </p:nvSpPr>
          <p:spPr>
            <a:xfrm>
              <a:off x="5968969" y="975944"/>
              <a:ext cx="1502921" cy="695280"/>
            </a:xfrm>
            <a:prstGeom prst="rect">
              <a:avLst/>
            </a:prstGeom>
          </p:spPr>
          <p:txBody>
            <a:bodyPr wrap="none">
              <a:spAutoFit/>
            </a:bodyPr>
            <a:lstStyle/>
            <a:p>
              <a:pPr algn="ctr" eaLnBrk="1" fontAlgn="auto" hangingPunct="1">
                <a:lnSpc>
                  <a:spcPct val="70000"/>
                </a:lnSpc>
                <a:spcBef>
                  <a:spcPts val="0"/>
                </a:spcBef>
                <a:spcAft>
                  <a:spcPts val="0"/>
                </a:spcAft>
                <a:defRPr/>
              </a:pP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$1 </a:t>
              </a:r>
              <a:r>
                <a:rPr lang="bg-BG"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милион</a:t>
              </a:r>
              <a: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
              </a:r>
              <a:br>
                <a:rPr lang="en-GB" sz="2400"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br>
              <a:r>
                <a:rPr lang="bg-BG" sz="3200" b="1" dirty="0">
                  <a:solidFill>
                    <a:prstClr val="white"/>
                  </a:solidFill>
                  <a:effectLst>
                    <a:outerShdw blurRad="38100" dist="38100" dir="2700000" algn="tl">
                      <a:srgbClr val="000000">
                        <a:alpha val="43137"/>
                      </a:srgbClr>
                    </a:outerShdw>
                  </a:effectLst>
                  <a:latin typeface="Roboto Condensed" panose="02000000000000000000" pitchFamily="2" charset="0"/>
                  <a:cs typeface="+mn-cs"/>
                </a:rPr>
                <a:t>дневно</a:t>
              </a:r>
              <a:endParaRPr lang="en-GB" sz="3200" b="1" dirty="0">
                <a:solidFill>
                  <a:prstClr val="white"/>
                </a:solidFill>
                <a:effectLst>
                  <a:outerShdw blurRad="38100" dist="38100" dir="2700000" algn="tl">
                    <a:srgbClr val="000000">
                      <a:alpha val="43137"/>
                    </a:srgbClr>
                  </a:outerShdw>
                </a:effectLst>
                <a:latin typeface="+mn-lt"/>
                <a:cs typeface="+mn-cs"/>
              </a:endParaRPr>
            </a:p>
          </p:txBody>
        </p:sp>
      </p:grpSp>
      <p:sp>
        <p:nvSpPr>
          <p:cNvPr id="38" name="Hexagon 37"/>
          <p:cNvSpPr/>
          <p:nvPr/>
        </p:nvSpPr>
        <p:spPr>
          <a:xfrm>
            <a:off x="7331075" y="1873250"/>
            <a:ext cx="3776663" cy="3230563"/>
          </a:xfrm>
          <a:prstGeom prst="hexagon">
            <a:avLst/>
          </a:prstGeom>
          <a:solidFill>
            <a:schemeClr val="bg1"/>
          </a:solidFill>
          <a:ln w="57150" cap="sq">
            <a:solidFill>
              <a:srgbClr val="87C446"/>
            </a:solidFill>
            <a:miter lim="800000"/>
          </a:ln>
        </p:spPr>
        <p:style>
          <a:lnRef idx="1">
            <a:schemeClr val="accent1"/>
          </a:lnRef>
          <a:fillRef idx="3">
            <a:schemeClr val="accent1"/>
          </a:fillRef>
          <a:effectRef idx="2">
            <a:schemeClr val="accent1"/>
          </a:effectRef>
          <a:fontRef idx="minor">
            <a:schemeClr val="lt1"/>
          </a:fontRef>
        </p:style>
        <p:txBody>
          <a:bodyPr wrap="none" tIns="324000" anchor="ctr"/>
          <a:lstStyle/>
          <a:p>
            <a:pPr algn="ctr" eaLnBrk="1" fontAlgn="auto" hangingPunct="1">
              <a:lnSpc>
                <a:spcPct val="75000"/>
              </a:lnSpc>
              <a:spcBef>
                <a:spcPts val="0"/>
              </a:spcBef>
              <a:spcAft>
                <a:spcPts val="0"/>
              </a:spcAft>
              <a:defRPr/>
            </a:pPr>
            <a:r>
              <a:rPr lang="bg-BG" sz="3600" dirty="0">
                <a:solidFill>
                  <a:srgbClr val="4A6669"/>
                </a:solidFill>
                <a:latin typeface="Roboto Condensed" panose="02000000000000000000" pitchFamily="2" charset="0"/>
              </a:rPr>
              <a:t>Глобален</a:t>
            </a:r>
          </a:p>
          <a:p>
            <a:pPr algn="ctr" eaLnBrk="1" fontAlgn="auto" hangingPunct="1">
              <a:lnSpc>
                <a:spcPct val="75000"/>
              </a:lnSpc>
              <a:spcBef>
                <a:spcPts val="0"/>
              </a:spcBef>
              <a:spcAft>
                <a:spcPts val="0"/>
              </a:spcAft>
              <a:defRPr/>
            </a:pPr>
            <a:r>
              <a:rPr lang="bg-BG" sz="3600" dirty="0">
                <a:solidFill>
                  <a:srgbClr val="4A6669"/>
                </a:solidFill>
                <a:latin typeface="Roboto Condensed" panose="02000000000000000000" pitchFamily="2" charset="0"/>
              </a:rPr>
              <a:t>оборот</a:t>
            </a:r>
            <a:endParaRPr lang="en-GB" sz="3600" dirty="0">
              <a:solidFill>
                <a:srgbClr val="4A6669"/>
              </a:solidFill>
              <a:latin typeface="Roboto Condensed" panose="02000000000000000000" pitchFamily="2" charset="0"/>
            </a:endParaRPr>
          </a:p>
          <a:p>
            <a:pPr algn="ctr" eaLnBrk="1" fontAlgn="auto" hangingPunct="1">
              <a:lnSpc>
                <a:spcPct val="75000"/>
              </a:lnSpc>
              <a:spcBef>
                <a:spcPts val="0"/>
              </a:spcBef>
              <a:spcAft>
                <a:spcPts val="0"/>
              </a:spcAft>
              <a:defRPr/>
            </a:pPr>
            <a:r>
              <a:rPr lang="en-GB" sz="6600" b="1" dirty="0">
                <a:solidFill>
                  <a:srgbClr val="4A6669"/>
                </a:solidFill>
                <a:latin typeface="Roboto Condensed" panose="02000000000000000000" pitchFamily="2" charset="0"/>
              </a:rPr>
              <a:t>$2.6</a:t>
            </a:r>
            <a:endParaRPr lang="bg-BG" sz="6600" b="1" dirty="0">
              <a:solidFill>
                <a:srgbClr val="4A6669"/>
              </a:solidFill>
              <a:latin typeface="Roboto Condensed" panose="02000000000000000000" pitchFamily="2" charset="0"/>
            </a:endParaRPr>
          </a:p>
          <a:p>
            <a:pPr algn="ctr" eaLnBrk="1" fontAlgn="auto" hangingPunct="1">
              <a:lnSpc>
                <a:spcPct val="75000"/>
              </a:lnSpc>
              <a:spcBef>
                <a:spcPts val="0"/>
              </a:spcBef>
              <a:spcAft>
                <a:spcPts val="0"/>
              </a:spcAft>
              <a:defRPr/>
            </a:pPr>
            <a:r>
              <a:rPr lang="bg-BG" sz="6600" b="1" dirty="0">
                <a:solidFill>
                  <a:srgbClr val="4A6669"/>
                </a:solidFill>
                <a:latin typeface="Roboto Condensed" panose="02000000000000000000" pitchFamily="2" charset="0"/>
              </a:rPr>
              <a:t>млрд.</a:t>
            </a:r>
            <a:endParaRPr lang="en-GB" sz="6600" b="1" dirty="0">
              <a:solidFill>
                <a:srgbClr val="4A6669"/>
              </a:solidFill>
              <a:latin typeface="Roboto Condensed" panose="02000000000000000000" pitchFamily="2" charset="0"/>
            </a:endParaRPr>
          </a:p>
        </p:txBody>
      </p:sp>
      <p:sp>
        <p:nvSpPr>
          <p:cNvPr id="16" name="Rectangle 15"/>
          <p:cNvSpPr>
            <a:spLocks noChangeArrowheads="1"/>
          </p:cNvSpPr>
          <p:nvPr/>
        </p:nvSpPr>
        <p:spPr bwMode="auto">
          <a:xfrm>
            <a:off x="4291013" y="4033838"/>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1980</a:t>
            </a:r>
            <a:endParaRPr lang="en-GB" altLang="en-US" sz="2800" b="1">
              <a:solidFill>
                <a:srgbClr val="FFFFFF"/>
              </a:solidFill>
              <a:latin typeface="Calibri" panose="020F0502020204030204" pitchFamily="34" charset="0"/>
            </a:endParaRPr>
          </a:p>
        </p:txBody>
      </p:sp>
      <p:sp>
        <p:nvSpPr>
          <p:cNvPr id="17" name="Rectangle 16"/>
          <p:cNvSpPr>
            <a:spLocks noChangeArrowheads="1"/>
          </p:cNvSpPr>
          <p:nvPr/>
        </p:nvSpPr>
        <p:spPr bwMode="auto">
          <a:xfrm>
            <a:off x="6343650" y="4033838"/>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Roboto Light" panose="02000000000000000000" pitchFamily="2" charset="0"/>
              </a:defRPr>
            </a:lvl1pPr>
            <a:lvl2pPr marL="742950" indent="-285750">
              <a:spcBef>
                <a:spcPct val="20000"/>
              </a:spcBef>
              <a:buFont typeface="Arial" panose="020B0604020202020204" pitchFamily="34" charset="0"/>
              <a:buChar char="–"/>
              <a:defRPr sz="2800">
                <a:solidFill>
                  <a:schemeClr val="bg1"/>
                </a:solidFill>
                <a:latin typeface="Roboto Light" panose="02000000000000000000" pitchFamily="2" charset="0"/>
              </a:defRPr>
            </a:lvl2pPr>
            <a:lvl3pPr marL="1143000" indent="-228600">
              <a:spcBef>
                <a:spcPct val="20000"/>
              </a:spcBef>
              <a:buFont typeface="Arial" panose="020B0604020202020204" pitchFamily="34" charset="0"/>
              <a:buChar char="•"/>
              <a:defRPr sz="2400">
                <a:solidFill>
                  <a:schemeClr val="bg1"/>
                </a:solidFill>
                <a:latin typeface="Roboto Light" panose="02000000000000000000" pitchFamily="2" charset="0"/>
              </a:defRPr>
            </a:lvl3pPr>
            <a:lvl4pPr marL="1600200" indent="-228600">
              <a:spcBef>
                <a:spcPct val="20000"/>
              </a:spcBef>
              <a:buFont typeface="Arial" panose="020B0604020202020204" pitchFamily="34" charset="0"/>
              <a:buChar char="–"/>
              <a:defRPr sz="2000">
                <a:solidFill>
                  <a:schemeClr val="bg1"/>
                </a:solidFill>
                <a:latin typeface="Roboto Light" panose="02000000000000000000" pitchFamily="2" charset="0"/>
              </a:defRPr>
            </a:lvl4pPr>
            <a:lvl5pPr marL="2057400" indent="-228600">
              <a:spcBef>
                <a:spcPct val="20000"/>
              </a:spcBef>
              <a:buFont typeface="Arial" panose="020B0604020202020204" pitchFamily="34" charset="0"/>
              <a:buChar char="»"/>
              <a:defRPr sz="2000">
                <a:solidFill>
                  <a:schemeClr val="bg1"/>
                </a:solidFill>
                <a:latin typeface="Roboto Light" panose="02000000000000000000"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Roboto Light" panose="02000000000000000000" pitchFamily="2" charset="0"/>
              </a:defRPr>
            </a:lvl9pPr>
          </a:lstStyle>
          <a:p>
            <a:pPr algn="ctr" eaLnBrk="1" hangingPunct="1">
              <a:spcBef>
                <a:spcPct val="0"/>
              </a:spcBef>
              <a:buFontTx/>
              <a:buNone/>
            </a:pPr>
            <a:r>
              <a:rPr lang="en-GB" altLang="en-US" sz="2800" b="1">
                <a:solidFill>
                  <a:srgbClr val="FFFFFF"/>
                </a:solidFill>
                <a:latin typeface="Roboto Condensed" panose="02000000000000000000" pitchFamily="2" charset="0"/>
              </a:rPr>
              <a:t>1981</a:t>
            </a:r>
            <a:endParaRPr lang="en-GB" altLang="en-US" sz="2800" b="1">
              <a:solidFill>
                <a:srgbClr val="FFFFFF"/>
              </a:solidFill>
              <a:latin typeface="Calibri" panose="020F0502020204030204" pitchFamily="34" charset="0"/>
            </a:endParaRPr>
          </a:p>
        </p:txBody>
      </p:sp>
      <p:pic>
        <p:nvPicPr>
          <p:cNvPr id="65" name="Picture 64"/>
          <p:cNvPicPr>
            <a:picLocks noChangeAspect="1"/>
          </p:cNvPicPr>
          <p:nvPr/>
        </p:nvPicPr>
        <p:blipFill rotWithShape="1">
          <a:blip r:embed="rId6">
            <a:grayscl/>
            <a:biLevel thresh="50000"/>
          </a:blip>
          <a:stretch/>
        </p:blipFill>
        <p:spPr>
          <a:xfrm>
            <a:off x="681038" y="2709863"/>
            <a:ext cx="1817687" cy="1244600"/>
          </a:xfrm>
          <a:prstGeom prst="rect">
            <a:avLst/>
          </a:prstGeom>
          <a:noFill/>
          <a:ln>
            <a:noFill/>
          </a:ln>
          <a:effectLst>
            <a:outerShdw blurRad="50800" dist="38100" dir="2700000" algn="tl" rotWithShape="0">
              <a:prstClr val="black">
                <a:alpha val="40000"/>
              </a:prstClr>
            </a:outerShdw>
          </a:effectLst>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608937">
            <a:off x="4014788" y="-777875"/>
            <a:ext cx="3592512" cy="884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Hexagon 46"/>
          <p:cNvSpPr/>
          <p:nvPr/>
        </p:nvSpPr>
        <p:spPr>
          <a:xfrm>
            <a:off x="6400800" y="2919413"/>
            <a:ext cx="3394075" cy="2901950"/>
          </a:xfrm>
          <a:prstGeom prst="hexagon">
            <a:avLst/>
          </a:prstGeom>
          <a:solidFill>
            <a:schemeClr val="bg1"/>
          </a:solidFill>
          <a:ln w="57150" cap="sq">
            <a:solidFill>
              <a:srgbClr val="87C446"/>
            </a:solidFill>
            <a:miter lim="800000"/>
          </a:ln>
        </p:spPr>
        <p:style>
          <a:lnRef idx="1">
            <a:schemeClr val="accent1"/>
          </a:lnRef>
          <a:fillRef idx="3">
            <a:schemeClr val="accent1"/>
          </a:fillRef>
          <a:effectRef idx="2">
            <a:schemeClr val="accent1"/>
          </a:effectRef>
          <a:fontRef idx="minor">
            <a:schemeClr val="lt1"/>
          </a:fontRef>
        </p:style>
        <p:txBody>
          <a:bodyPr wrap="none" tIns="72000" bIns="72000" anchor="ctr"/>
          <a:lstStyle/>
          <a:p>
            <a:pPr algn="ctr" eaLnBrk="1" fontAlgn="auto" hangingPunct="1">
              <a:lnSpc>
                <a:spcPct val="80000"/>
              </a:lnSpc>
              <a:spcBef>
                <a:spcPts val="0"/>
              </a:spcBef>
              <a:spcAft>
                <a:spcPts val="0"/>
              </a:spcAft>
              <a:defRPr/>
            </a:pPr>
            <a:r>
              <a:rPr lang="bg-BG" sz="4000" b="1" dirty="0">
                <a:solidFill>
                  <a:srgbClr val="4A6669"/>
                </a:solidFill>
                <a:latin typeface="Roboto Condensed" panose="02000000000000000000" pitchFamily="2" charset="0"/>
              </a:rPr>
              <a:t>№1</a:t>
            </a:r>
          </a:p>
          <a:p>
            <a:pPr algn="ctr" eaLnBrk="1" fontAlgn="auto" hangingPunct="1">
              <a:lnSpc>
                <a:spcPct val="80000"/>
              </a:lnSpc>
              <a:spcBef>
                <a:spcPts val="0"/>
              </a:spcBef>
              <a:spcAft>
                <a:spcPts val="0"/>
              </a:spcAft>
              <a:defRPr/>
            </a:pPr>
            <a:r>
              <a:rPr lang="bg-BG" sz="4000" b="1" dirty="0">
                <a:solidFill>
                  <a:srgbClr val="4A6669"/>
                </a:solidFill>
                <a:latin typeface="Roboto Condensed" panose="02000000000000000000" pitchFamily="2" charset="0"/>
              </a:rPr>
              <a:t>в света</a:t>
            </a:r>
          </a:p>
          <a:p>
            <a:pPr algn="ctr" eaLnBrk="1" fontAlgn="auto" hangingPunct="1">
              <a:lnSpc>
                <a:spcPct val="80000"/>
              </a:lnSpc>
              <a:spcBef>
                <a:spcPts val="0"/>
              </a:spcBef>
              <a:spcAft>
                <a:spcPts val="0"/>
              </a:spcAft>
              <a:defRPr/>
            </a:pPr>
            <a:r>
              <a:rPr lang="bg-BG" sz="4000" dirty="0">
                <a:solidFill>
                  <a:srgbClr val="4A6669"/>
                </a:solidFill>
                <a:latin typeface="Roboto Condensed" panose="02000000000000000000" pitchFamily="2" charset="0"/>
              </a:rPr>
              <a:t>компания</a:t>
            </a:r>
            <a:br>
              <a:rPr lang="bg-BG" sz="4000" dirty="0">
                <a:solidFill>
                  <a:srgbClr val="4A6669"/>
                </a:solidFill>
                <a:latin typeface="Roboto Condensed" panose="02000000000000000000" pitchFamily="2" charset="0"/>
              </a:rPr>
            </a:br>
            <a:r>
              <a:rPr lang="bg-BG" sz="4000" dirty="0">
                <a:solidFill>
                  <a:srgbClr val="4A6669"/>
                </a:solidFill>
                <a:latin typeface="Roboto Condensed" panose="02000000000000000000" pitchFamily="2" charset="0"/>
              </a:rPr>
              <a:t>за алое</a:t>
            </a:r>
            <a:endParaRPr lang="en-GB" sz="4000" dirty="0">
              <a:solidFill>
                <a:srgbClr val="4A6669"/>
              </a:solidFill>
              <a:latin typeface="Roboto Condensed"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fill="hold" grpId="0" nodeType="withEffect">
                                  <p:stCondLst>
                                    <p:cond delay="0"/>
                                  </p:stCondLst>
                                  <p:childTnLst>
                                    <p:anim calcmode="lin" valueType="num">
                                      <p:cBhvr additive="base">
                                        <p:cTn id="6" dur="1000"/>
                                        <p:tgtEl>
                                          <p:spTgt spid="27"/>
                                        </p:tgtEl>
                                        <p:attrNameLst>
                                          <p:attrName>ppt_x</p:attrName>
                                        </p:attrNameLst>
                                      </p:cBhvr>
                                      <p:tavLst>
                                        <p:tav tm="0">
                                          <p:val>
                                            <p:strVal val="ppt_x"/>
                                          </p:val>
                                        </p:tav>
                                        <p:tav tm="100000">
                                          <p:val>
                                            <p:strVal val="0-ppt_w/2"/>
                                          </p:val>
                                        </p:tav>
                                      </p:tavLst>
                                    </p:anim>
                                    <p:anim calcmode="lin" valueType="num">
                                      <p:cBhvr additive="base">
                                        <p:cTn id="7" dur="1000"/>
                                        <p:tgtEl>
                                          <p:spTgt spid="27"/>
                                        </p:tgtEl>
                                        <p:attrNameLst>
                                          <p:attrName>ppt_y</p:attrName>
                                        </p:attrNameLst>
                                      </p:cBhvr>
                                      <p:tavLst>
                                        <p:tav tm="0">
                                          <p:val>
                                            <p:strVal val="ppt_y"/>
                                          </p:val>
                                        </p:tav>
                                        <p:tav tm="100000">
                                          <p:val>
                                            <p:strVal val="ppt_y"/>
                                          </p:val>
                                        </p:tav>
                                      </p:tavLst>
                                    </p:anim>
                                    <p:set>
                                      <p:cBhvr>
                                        <p:cTn id="8" dur="1" fill="hold">
                                          <p:stCondLst>
                                            <p:cond delay="999"/>
                                          </p:stCondLst>
                                        </p:cTn>
                                        <p:tgtEl>
                                          <p:spTgt spid="2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1000"/>
                                        <p:tgtEl>
                                          <p:spTgt spid="15"/>
                                        </p:tgtEl>
                                        <p:attrNameLst>
                                          <p:attrName>ppt_x</p:attrName>
                                        </p:attrNameLst>
                                      </p:cBhvr>
                                      <p:tavLst>
                                        <p:tav tm="0">
                                          <p:val>
                                            <p:strVal val="ppt_x"/>
                                          </p:val>
                                        </p:tav>
                                        <p:tav tm="100000">
                                          <p:val>
                                            <p:strVal val="0-ppt_w/2"/>
                                          </p:val>
                                        </p:tav>
                                      </p:tavLst>
                                    </p:anim>
                                    <p:anim calcmode="lin" valueType="num">
                                      <p:cBhvr additive="base">
                                        <p:cTn id="11" dur="1000"/>
                                        <p:tgtEl>
                                          <p:spTgt spid="15"/>
                                        </p:tgtEl>
                                        <p:attrNameLst>
                                          <p:attrName>ppt_y</p:attrName>
                                        </p:attrNameLst>
                                      </p:cBhvr>
                                      <p:tavLst>
                                        <p:tav tm="0">
                                          <p:val>
                                            <p:strVal val="ppt_y"/>
                                          </p:val>
                                        </p:tav>
                                        <p:tav tm="100000">
                                          <p:val>
                                            <p:strVal val="ppt_y"/>
                                          </p:val>
                                        </p:tav>
                                      </p:tavLst>
                                    </p:anim>
                                    <p:set>
                                      <p:cBhvr>
                                        <p:cTn id="12" dur="1" fill="hold">
                                          <p:stCondLst>
                                            <p:cond delay="999"/>
                                          </p:stCondLst>
                                        </p:cTn>
                                        <p:tgtEl>
                                          <p:spTgt spid="15"/>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1000"/>
                                        <p:tgtEl>
                                          <p:spTgt spid="16"/>
                                        </p:tgtEl>
                                        <p:attrNameLst>
                                          <p:attrName>ppt_x</p:attrName>
                                        </p:attrNameLst>
                                      </p:cBhvr>
                                      <p:tavLst>
                                        <p:tav tm="0">
                                          <p:val>
                                            <p:strVal val="ppt_x"/>
                                          </p:val>
                                        </p:tav>
                                        <p:tav tm="100000">
                                          <p:val>
                                            <p:strVal val="0-ppt_w/2"/>
                                          </p:val>
                                        </p:tav>
                                      </p:tavLst>
                                    </p:anim>
                                    <p:anim calcmode="lin" valueType="num">
                                      <p:cBhvr additive="base">
                                        <p:cTn id="15" dur="1000"/>
                                        <p:tgtEl>
                                          <p:spTgt spid="16"/>
                                        </p:tgtEl>
                                        <p:attrNameLst>
                                          <p:attrName>ppt_y</p:attrName>
                                        </p:attrNameLst>
                                      </p:cBhvr>
                                      <p:tavLst>
                                        <p:tav tm="0">
                                          <p:val>
                                            <p:strVal val="ppt_y"/>
                                          </p:val>
                                        </p:tav>
                                        <p:tav tm="100000">
                                          <p:val>
                                            <p:strVal val="ppt_y"/>
                                          </p:val>
                                        </p:tav>
                                      </p:tavLst>
                                    </p:anim>
                                    <p:set>
                                      <p:cBhvr>
                                        <p:cTn id="16" dur="1" fill="hold">
                                          <p:stCondLst>
                                            <p:cond delay="999"/>
                                          </p:stCondLst>
                                        </p:cTn>
                                        <p:tgtEl>
                                          <p:spTgt spid="16"/>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1000"/>
                                        <p:tgtEl>
                                          <p:spTgt spid="17"/>
                                        </p:tgtEl>
                                        <p:attrNameLst>
                                          <p:attrName>ppt_x</p:attrName>
                                        </p:attrNameLst>
                                      </p:cBhvr>
                                      <p:tavLst>
                                        <p:tav tm="0">
                                          <p:val>
                                            <p:strVal val="ppt_x"/>
                                          </p:val>
                                        </p:tav>
                                        <p:tav tm="100000">
                                          <p:val>
                                            <p:strVal val="0-ppt_w/2"/>
                                          </p:val>
                                        </p:tav>
                                      </p:tavLst>
                                    </p:anim>
                                    <p:anim calcmode="lin" valueType="num">
                                      <p:cBhvr additive="base">
                                        <p:cTn id="19" dur="1000"/>
                                        <p:tgtEl>
                                          <p:spTgt spid="17"/>
                                        </p:tgtEl>
                                        <p:attrNameLst>
                                          <p:attrName>ppt_y</p:attrName>
                                        </p:attrNameLst>
                                      </p:cBhvr>
                                      <p:tavLst>
                                        <p:tav tm="0">
                                          <p:val>
                                            <p:strVal val="ppt_y"/>
                                          </p:val>
                                        </p:tav>
                                        <p:tav tm="100000">
                                          <p:val>
                                            <p:strVal val="ppt_y"/>
                                          </p:val>
                                        </p:tav>
                                      </p:tavLst>
                                    </p:anim>
                                    <p:set>
                                      <p:cBhvr>
                                        <p:cTn id="20" dur="1" fill="hold">
                                          <p:stCondLst>
                                            <p:cond delay="999"/>
                                          </p:stCondLst>
                                        </p:cTn>
                                        <p:tgtEl>
                                          <p:spTgt spid="17"/>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1000"/>
                                        <p:tgtEl>
                                          <p:spTgt spid="6"/>
                                        </p:tgtEl>
                                        <p:attrNameLst>
                                          <p:attrName>ppt_x</p:attrName>
                                        </p:attrNameLst>
                                      </p:cBhvr>
                                      <p:tavLst>
                                        <p:tav tm="0">
                                          <p:val>
                                            <p:strVal val="ppt_x"/>
                                          </p:val>
                                        </p:tav>
                                        <p:tav tm="100000">
                                          <p:val>
                                            <p:strVal val="0-ppt_w/2"/>
                                          </p:val>
                                        </p:tav>
                                      </p:tavLst>
                                    </p:anim>
                                    <p:anim calcmode="lin" valueType="num">
                                      <p:cBhvr additive="base">
                                        <p:cTn id="23" dur="1000"/>
                                        <p:tgtEl>
                                          <p:spTgt spid="6"/>
                                        </p:tgtEl>
                                        <p:attrNameLst>
                                          <p:attrName>ppt_y</p:attrName>
                                        </p:attrNameLst>
                                      </p:cBhvr>
                                      <p:tavLst>
                                        <p:tav tm="0">
                                          <p:val>
                                            <p:strVal val="ppt_y"/>
                                          </p:val>
                                        </p:tav>
                                        <p:tav tm="100000">
                                          <p:val>
                                            <p:strVal val="ppt_y"/>
                                          </p:val>
                                        </p:tav>
                                      </p:tavLst>
                                    </p:anim>
                                    <p:set>
                                      <p:cBhvr>
                                        <p:cTn id="24" dur="1" fill="hold">
                                          <p:stCondLst>
                                            <p:cond delay="999"/>
                                          </p:stCondLst>
                                        </p:cTn>
                                        <p:tgtEl>
                                          <p:spTgt spid="6"/>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1000"/>
                                        <p:tgtEl>
                                          <p:spTgt spid="7"/>
                                        </p:tgtEl>
                                        <p:attrNameLst>
                                          <p:attrName>ppt_x</p:attrName>
                                        </p:attrNameLst>
                                      </p:cBhvr>
                                      <p:tavLst>
                                        <p:tav tm="0">
                                          <p:val>
                                            <p:strVal val="ppt_x"/>
                                          </p:val>
                                        </p:tav>
                                        <p:tav tm="100000">
                                          <p:val>
                                            <p:strVal val="0-ppt_w/2"/>
                                          </p:val>
                                        </p:tav>
                                      </p:tavLst>
                                    </p:anim>
                                    <p:anim calcmode="lin" valueType="num">
                                      <p:cBhvr additive="base">
                                        <p:cTn id="27" dur="1000"/>
                                        <p:tgtEl>
                                          <p:spTgt spid="7"/>
                                        </p:tgtEl>
                                        <p:attrNameLst>
                                          <p:attrName>ppt_y</p:attrName>
                                        </p:attrNameLst>
                                      </p:cBhvr>
                                      <p:tavLst>
                                        <p:tav tm="0">
                                          <p:val>
                                            <p:strVal val="ppt_y"/>
                                          </p:val>
                                        </p:tav>
                                        <p:tav tm="100000">
                                          <p:val>
                                            <p:strVal val="ppt_y"/>
                                          </p:val>
                                        </p:tav>
                                      </p:tavLst>
                                    </p:anim>
                                    <p:set>
                                      <p:cBhvr>
                                        <p:cTn id="28" dur="1" fill="hold">
                                          <p:stCondLst>
                                            <p:cond delay="999"/>
                                          </p:stCondLst>
                                        </p:cTn>
                                        <p:tgtEl>
                                          <p:spTgt spid="7"/>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1000"/>
                                        <p:tgtEl>
                                          <p:spTgt spid="8"/>
                                        </p:tgtEl>
                                        <p:attrNameLst>
                                          <p:attrName>ppt_x</p:attrName>
                                        </p:attrNameLst>
                                      </p:cBhvr>
                                      <p:tavLst>
                                        <p:tav tm="0">
                                          <p:val>
                                            <p:strVal val="ppt_x"/>
                                          </p:val>
                                        </p:tav>
                                        <p:tav tm="100000">
                                          <p:val>
                                            <p:strVal val="0-ppt_w/2"/>
                                          </p:val>
                                        </p:tav>
                                      </p:tavLst>
                                    </p:anim>
                                    <p:anim calcmode="lin" valueType="num">
                                      <p:cBhvr additive="base">
                                        <p:cTn id="31" dur="1000"/>
                                        <p:tgtEl>
                                          <p:spTgt spid="8"/>
                                        </p:tgtEl>
                                        <p:attrNameLst>
                                          <p:attrName>ppt_y</p:attrName>
                                        </p:attrNameLst>
                                      </p:cBhvr>
                                      <p:tavLst>
                                        <p:tav tm="0">
                                          <p:val>
                                            <p:strVal val="ppt_y"/>
                                          </p:val>
                                        </p:tav>
                                        <p:tav tm="100000">
                                          <p:val>
                                            <p:strVal val="ppt_y"/>
                                          </p:val>
                                        </p:tav>
                                      </p:tavLst>
                                    </p:anim>
                                    <p:set>
                                      <p:cBhvr>
                                        <p:cTn id="32" dur="1" fill="hold">
                                          <p:stCondLst>
                                            <p:cond delay="999"/>
                                          </p:stCondLst>
                                        </p:cTn>
                                        <p:tgtEl>
                                          <p:spTgt spid="8"/>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1000"/>
                                        <p:tgtEl>
                                          <p:spTgt spid="38"/>
                                        </p:tgtEl>
                                        <p:attrNameLst>
                                          <p:attrName>ppt_x</p:attrName>
                                        </p:attrNameLst>
                                      </p:cBhvr>
                                      <p:tavLst>
                                        <p:tav tm="0">
                                          <p:val>
                                            <p:strVal val="ppt_x"/>
                                          </p:val>
                                        </p:tav>
                                        <p:tav tm="100000">
                                          <p:val>
                                            <p:strVal val="0-ppt_w/2"/>
                                          </p:val>
                                        </p:tav>
                                      </p:tavLst>
                                    </p:anim>
                                    <p:anim calcmode="lin" valueType="num">
                                      <p:cBhvr additive="base">
                                        <p:cTn id="35" dur="1000"/>
                                        <p:tgtEl>
                                          <p:spTgt spid="38"/>
                                        </p:tgtEl>
                                        <p:attrNameLst>
                                          <p:attrName>ppt_y</p:attrName>
                                        </p:attrNameLst>
                                      </p:cBhvr>
                                      <p:tavLst>
                                        <p:tav tm="0">
                                          <p:val>
                                            <p:strVal val="ppt_y"/>
                                          </p:val>
                                        </p:tav>
                                        <p:tav tm="100000">
                                          <p:val>
                                            <p:strVal val="ppt_y"/>
                                          </p:val>
                                        </p:tav>
                                      </p:tavLst>
                                    </p:anim>
                                    <p:set>
                                      <p:cBhvr>
                                        <p:cTn id="36" dur="1" fill="hold">
                                          <p:stCondLst>
                                            <p:cond delay="999"/>
                                          </p:stCondLst>
                                        </p:cTn>
                                        <p:tgtEl>
                                          <p:spTgt spid="38"/>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1000"/>
                                        <p:tgtEl>
                                          <p:spTgt spid="67"/>
                                        </p:tgtEl>
                                        <p:attrNameLst>
                                          <p:attrName>ppt_x</p:attrName>
                                        </p:attrNameLst>
                                      </p:cBhvr>
                                      <p:tavLst>
                                        <p:tav tm="0">
                                          <p:val>
                                            <p:strVal val="ppt_x"/>
                                          </p:val>
                                        </p:tav>
                                        <p:tav tm="100000">
                                          <p:val>
                                            <p:strVal val="0-ppt_w/2"/>
                                          </p:val>
                                        </p:tav>
                                      </p:tavLst>
                                    </p:anim>
                                    <p:anim calcmode="lin" valueType="num">
                                      <p:cBhvr additive="base">
                                        <p:cTn id="39" dur="1000"/>
                                        <p:tgtEl>
                                          <p:spTgt spid="67"/>
                                        </p:tgtEl>
                                        <p:attrNameLst>
                                          <p:attrName>ppt_y</p:attrName>
                                        </p:attrNameLst>
                                      </p:cBhvr>
                                      <p:tavLst>
                                        <p:tav tm="0">
                                          <p:val>
                                            <p:strVal val="ppt_y"/>
                                          </p:val>
                                        </p:tav>
                                        <p:tav tm="100000">
                                          <p:val>
                                            <p:strVal val="ppt_y"/>
                                          </p:val>
                                        </p:tav>
                                      </p:tavLst>
                                    </p:anim>
                                    <p:set>
                                      <p:cBhvr>
                                        <p:cTn id="40" dur="1" fill="hold">
                                          <p:stCondLst>
                                            <p:cond delay="999"/>
                                          </p:stCondLst>
                                        </p:cTn>
                                        <p:tgtEl>
                                          <p:spTgt spid="67"/>
                                        </p:tgtEl>
                                        <p:attrNameLst>
                                          <p:attrName>style.visibility</p:attrName>
                                        </p:attrNameLst>
                                      </p:cBhvr>
                                      <p:to>
                                        <p:strVal val="hidden"/>
                                      </p:to>
                                    </p:set>
                                  </p:childTnLst>
                                </p:cTn>
                              </p:par>
                              <p:par>
                                <p:cTn id="41" presetID="2" presetClass="entr" presetSubtype="2"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1000" fill="hold"/>
                                        <p:tgtEl>
                                          <p:spTgt spid="55"/>
                                        </p:tgtEl>
                                        <p:attrNameLst>
                                          <p:attrName>ppt_x</p:attrName>
                                        </p:attrNameLst>
                                      </p:cBhvr>
                                      <p:tavLst>
                                        <p:tav tm="0">
                                          <p:val>
                                            <p:strVal val="1+#ppt_w/2"/>
                                          </p:val>
                                        </p:tav>
                                        <p:tav tm="100000">
                                          <p:val>
                                            <p:strVal val="#ppt_x"/>
                                          </p:val>
                                        </p:tav>
                                      </p:tavLst>
                                    </p:anim>
                                    <p:anim calcmode="lin" valueType="num">
                                      <p:cBhvr additive="base">
                                        <p:cTn id="44" dur="1000" fill="hold"/>
                                        <p:tgtEl>
                                          <p:spTgt spid="5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1000" fill="hold"/>
                                        <p:tgtEl>
                                          <p:spTgt spid="57"/>
                                        </p:tgtEl>
                                        <p:attrNameLst>
                                          <p:attrName>ppt_x</p:attrName>
                                        </p:attrNameLst>
                                      </p:cBhvr>
                                      <p:tavLst>
                                        <p:tav tm="0">
                                          <p:val>
                                            <p:strVal val="1+#ppt_w/2"/>
                                          </p:val>
                                        </p:tav>
                                        <p:tav tm="100000">
                                          <p:val>
                                            <p:strVal val="#ppt_x"/>
                                          </p:val>
                                        </p:tav>
                                      </p:tavLst>
                                    </p:anim>
                                    <p:anim calcmode="lin" valueType="num">
                                      <p:cBhvr additive="base">
                                        <p:cTn id="48" dur="1000" fill="hold"/>
                                        <p:tgtEl>
                                          <p:spTgt spid="5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1000" fill="hold"/>
                                        <p:tgtEl>
                                          <p:spTgt spid="58"/>
                                        </p:tgtEl>
                                        <p:attrNameLst>
                                          <p:attrName>ppt_x</p:attrName>
                                        </p:attrNameLst>
                                      </p:cBhvr>
                                      <p:tavLst>
                                        <p:tav tm="0">
                                          <p:val>
                                            <p:strVal val="1+#ppt_w/2"/>
                                          </p:val>
                                        </p:tav>
                                        <p:tav tm="100000">
                                          <p:val>
                                            <p:strVal val="#ppt_x"/>
                                          </p:val>
                                        </p:tav>
                                      </p:tavLst>
                                    </p:anim>
                                    <p:anim calcmode="lin" valueType="num">
                                      <p:cBhvr additive="base">
                                        <p:cTn id="52" dur="1000" fill="hold"/>
                                        <p:tgtEl>
                                          <p:spTgt spid="5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1000" fill="hold"/>
                                        <p:tgtEl>
                                          <p:spTgt spid="53"/>
                                        </p:tgtEl>
                                        <p:attrNameLst>
                                          <p:attrName>ppt_x</p:attrName>
                                        </p:attrNameLst>
                                      </p:cBhvr>
                                      <p:tavLst>
                                        <p:tav tm="0">
                                          <p:val>
                                            <p:strVal val="1+#ppt_w/2"/>
                                          </p:val>
                                        </p:tav>
                                        <p:tav tm="100000">
                                          <p:val>
                                            <p:strVal val="#ppt_x"/>
                                          </p:val>
                                        </p:tav>
                                      </p:tavLst>
                                    </p:anim>
                                    <p:anim calcmode="lin" valueType="num">
                                      <p:cBhvr additive="base">
                                        <p:cTn id="56" dur="1000" fill="hold"/>
                                        <p:tgtEl>
                                          <p:spTgt spid="5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1000" fill="hold"/>
                                        <p:tgtEl>
                                          <p:spTgt spid="48"/>
                                        </p:tgtEl>
                                        <p:attrNameLst>
                                          <p:attrName>ppt_x</p:attrName>
                                        </p:attrNameLst>
                                      </p:cBhvr>
                                      <p:tavLst>
                                        <p:tav tm="0">
                                          <p:val>
                                            <p:strVal val="1+#ppt_w/2"/>
                                          </p:val>
                                        </p:tav>
                                        <p:tav tm="100000">
                                          <p:val>
                                            <p:strVal val="#ppt_x"/>
                                          </p:val>
                                        </p:tav>
                                      </p:tavLst>
                                    </p:anim>
                                    <p:anim calcmode="lin" valueType="num">
                                      <p:cBhvr additive="base">
                                        <p:cTn id="60" dur="1000" fill="hold"/>
                                        <p:tgtEl>
                                          <p:spTgt spid="48"/>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additive="base">
                                        <p:cTn id="63" dur="1000" fill="hold"/>
                                        <p:tgtEl>
                                          <p:spTgt spid="59"/>
                                        </p:tgtEl>
                                        <p:attrNameLst>
                                          <p:attrName>ppt_x</p:attrName>
                                        </p:attrNameLst>
                                      </p:cBhvr>
                                      <p:tavLst>
                                        <p:tav tm="0">
                                          <p:val>
                                            <p:strVal val="1+#ppt_w/2"/>
                                          </p:val>
                                        </p:tav>
                                        <p:tav tm="100000">
                                          <p:val>
                                            <p:strVal val="#ppt_x"/>
                                          </p:val>
                                        </p:tav>
                                      </p:tavLst>
                                    </p:anim>
                                    <p:anim calcmode="lin" valueType="num">
                                      <p:cBhvr additive="base">
                                        <p:cTn id="64" dur="1000" fill="hold"/>
                                        <p:tgtEl>
                                          <p:spTgt spid="5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1000" fill="hold"/>
                                        <p:tgtEl>
                                          <p:spTgt spid="56"/>
                                        </p:tgtEl>
                                        <p:attrNameLst>
                                          <p:attrName>ppt_x</p:attrName>
                                        </p:attrNameLst>
                                      </p:cBhvr>
                                      <p:tavLst>
                                        <p:tav tm="0">
                                          <p:val>
                                            <p:strVal val="1+#ppt_w/2"/>
                                          </p:val>
                                        </p:tav>
                                        <p:tav tm="100000">
                                          <p:val>
                                            <p:strVal val="#ppt_x"/>
                                          </p:val>
                                        </p:tav>
                                      </p:tavLst>
                                    </p:anim>
                                    <p:anim calcmode="lin" valueType="num">
                                      <p:cBhvr additive="base">
                                        <p:cTn id="68" dur="1000" fill="hold"/>
                                        <p:tgtEl>
                                          <p:spTgt spid="5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1000" fill="hold"/>
                                        <p:tgtEl>
                                          <p:spTgt spid="60"/>
                                        </p:tgtEl>
                                        <p:attrNameLst>
                                          <p:attrName>ppt_x</p:attrName>
                                        </p:attrNameLst>
                                      </p:cBhvr>
                                      <p:tavLst>
                                        <p:tav tm="0">
                                          <p:val>
                                            <p:strVal val="1+#ppt_w/2"/>
                                          </p:val>
                                        </p:tav>
                                        <p:tav tm="100000">
                                          <p:val>
                                            <p:strVal val="#ppt_x"/>
                                          </p:val>
                                        </p:tav>
                                      </p:tavLst>
                                    </p:anim>
                                    <p:anim calcmode="lin" valueType="num">
                                      <p:cBhvr additive="base">
                                        <p:cTn id="72" dur="1000" fill="hold"/>
                                        <p:tgtEl>
                                          <p:spTgt spid="60"/>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1000" fill="hold"/>
                                        <p:tgtEl>
                                          <p:spTgt spid="61"/>
                                        </p:tgtEl>
                                        <p:attrNameLst>
                                          <p:attrName>ppt_x</p:attrName>
                                        </p:attrNameLst>
                                      </p:cBhvr>
                                      <p:tavLst>
                                        <p:tav tm="0">
                                          <p:val>
                                            <p:strVal val="1+#ppt_w/2"/>
                                          </p:val>
                                        </p:tav>
                                        <p:tav tm="100000">
                                          <p:val>
                                            <p:strVal val="#ppt_x"/>
                                          </p:val>
                                        </p:tav>
                                      </p:tavLst>
                                    </p:anim>
                                    <p:anim calcmode="lin" valueType="num">
                                      <p:cBhvr additive="base">
                                        <p:cTn id="76" dur="1000" fill="hold"/>
                                        <p:tgtEl>
                                          <p:spTgt spid="61"/>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1000" fill="hold"/>
                                        <p:tgtEl>
                                          <p:spTgt spid="46"/>
                                        </p:tgtEl>
                                        <p:attrNameLst>
                                          <p:attrName>ppt_x</p:attrName>
                                        </p:attrNameLst>
                                      </p:cBhvr>
                                      <p:tavLst>
                                        <p:tav tm="0">
                                          <p:val>
                                            <p:strVal val="1+#ppt_w/2"/>
                                          </p:val>
                                        </p:tav>
                                        <p:tav tm="100000">
                                          <p:val>
                                            <p:strVal val="#ppt_x"/>
                                          </p:val>
                                        </p:tav>
                                      </p:tavLst>
                                    </p:anim>
                                    <p:anim calcmode="lin" valueType="num">
                                      <p:cBhvr additive="base">
                                        <p:cTn id="80" dur="1000" fill="hold"/>
                                        <p:tgtEl>
                                          <p:spTgt spid="46"/>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additive="base">
                                        <p:cTn id="83" dur="1000" fill="hold"/>
                                        <p:tgtEl>
                                          <p:spTgt spid="52"/>
                                        </p:tgtEl>
                                        <p:attrNameLst>
                                          <p:attrName>ppt_x</p:attrName>
                                        </p:attrNameLst>
                                      </p:cBhvr>
                                      <p:tavLst>
                                        <p:tav tm="0">
                                          <p:val>
                                            <p:strVal val="1+#ppt_w/2"/>
                                          </p:val>
                                        </p:tav>
                                        <p:tav tm="100000">
                                          <p:val>
                                            <p:strVal val="#ppt_x"/>
                                          </p:val>
                                        </p:tav>
                                      </p:tavLst>
                                    </p:anim>
                                    <p:anim calcmode="lin" valueType="num">
                                      <p:cBhvr additive="base">
                                        <p:cTn id="84" dur="1000" fill="hold"/>
                                        <p:tgtEl>
                                          <p:spTgt spid="52"/>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1000" fill="hold"/>
                                        <p:tgtEl>
                                          <p:spTgt spid="54"/>
                                        </p:tgtEl>
                                        <p:attrNameLst>
                                          <p:attrName>ppt_x</p:attrName>
                                        </p:attrNameLst>
                                      </p:cBhvr>
                                      <p:tavLst>
                                        <p:tav tm="0">
                                          <p:val>
                                            <p:strVal val="1+#ppt_w/2"/>
                                          </p:val>
                                        </p:tav>
                                        <p:tav tm="100000">
                                          <p:val>
                                            <p:strVal val="#ppt_x"/>
                                          </p:val>
                                        </p:tav>
                                      </p:tavLst>
                                    </p:anim>
                                    <p:anim calcmode="lin" valueType="num">
                                      <p:cBhvr additive="base">
                                        <p:cTn id="88" dur="1000" fill="hold"/>
                                        <p:tgtEl>
                                          <p:spTgt spid="54"/>
                                        </p:tgtEl>
                                        <p:attrNameLst>
                                          <p:attrName>ppt_y</p:attrName>
                                        </p:attrNameLst>
                                      </p:cBhvr>
                                      <p:tavLst>
                                        <p:tav tm="0">
                                          <p:val>
                                            <p:strVal val="#ppt_y"/>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2" presetClass="entr" presetSubtype="2"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additive="base">
                                        <p:cTn id="94" dur="1000" fill="hold"/>
                                        <p:tgtEl>
                                          <p:spTgt spid="63"/>
                                        </p:tgtEl>
                                        <p:attrNameLst>
                                          <p:attrName>ppt_x</p:attrName>
                                        </p:attrNameLst>
                                      </p:cBhvr>
                                      <p:tavLst>
                                        <p:tav tm="0">
                                          <p:val>
                                            <p:strVal val="1+#ppt_w/2"/>
                                          </p:val>
                                        </p:tav>
                                        <p:tav tm="100000">
                                          <p:val>
                                            <p:strVal val="#ppt_x"/>
                                          </p:val>
                                        </p:tav>
                                      </p:tavLst>
                                    </p:anim>
                                    <p:anim calcmode="lin" valueType="num">
                                      <p:cBhvr additive="base">
                                        <p:cTn id="95" dur="1000" fill="hold"/>
                                        <p:tgtEl>
                                          <p:spTgt spid="63"/>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0"/>
                                  </p:stCondLst>
                                  <p:childTnLst>
                                    <p:set>
                                      <p:cBhvr>
                                        <p:cTn id="97" dur="1" fill="hold">
                                          <p:stCondLst>
                                            <p:cond delay="0"/>
                                          </p:stCondLst>
                                        </p:cTn>
                                        <p:tgtEl>
                                          <p:spTgt spid="64"/>
                                        </p:tgtEl>
                                        <p:attrNameLst>
                                          <p:attrName>style.visibility</p:attrName>
                                        </p:attrNameLst>
                                      </p:cBhvr>
                                      <p:to>
                                        <p:strVal val="visible"/>
                                      </p:to>
                                    </p:set>
                                    <p:anim calcmode="lin" valueType="num">
                                      <p:cBhvr additive="base">
                                        <p:cTn id="98" dur="1000" fill="hold"/>
                                        <p:tgtEl>
                                          <p:spTgt spid="64"/>
                                        </p:tgtEl>
                                        <p:attrNameLst>
                                          <p:attrName>ppt_x</p:attrName>
                                        </p:attrNameLst>
                                      </p:cBhvr>
                                      <p:tavLst>
                                        <p:tav tm="0">
                                          <p:val>
                                            <p:strVal val="1+#ppt_w/2"/>
                                          </p:val>
                                        </p:tav>
                                        <p:tav tm="100000">
                                          <p:val>
                                            <p:strVal val="#ppt_x"/>
                                          </p:val>
                                        </p:tav>
                                      </p:tavLst>
                                    </p:anim>
                                    <p:anim calcmode="lin" valueType="num">
                                      <p:cBhvr additive="base">
                                        <p:cTn id="99" dur="1000" fill="hold"/>
                                        <p:tgtEl>
                                          <p:spTgt spid="64"/>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additive="base">
                                        <p:cTn id="102" dur="1000" fill="hold"/>
                                        <p:tgtEl>
                                          <p:spTgt spid="39"/>
                                        </p:tgtEl>
                                        <p:attrNameLst>
                                          <p:attrName>ppt_x</p:attrName>
                                        </p:attrNameLst>
                                      </p:cBhvr>
                                      <p:tavLst>
                                        <p:tav tm="0">
                                          <p:val>
                                            <p:strVal val="1+#ppt_w/2"/>
                                          </p:val>
                                        </p:tav>
                                        <p:tav tm="100000">
                                          <p:val>
                                            <p:strVal val="#ppt_x"/>
                                          </p:val>
                                        </p:tav>
                                      </p:tavLst>
                                    </p:anim>
                                    <p:anim calcmode="lin" valueType="num">
                                      <p:cBhvr additive="base">
                                        <p:cTn id="103" dur="1000" fill="hold"/>
                                        <p:tgtEl>
                                          <p:spTgt spid="39"/>
                                        </p:tgtEl>
                                        <p:attrNameLst>
                                          <p:attrName>ppt_y</p:attrName>
                                        </p:attrNameLst>
                                      </p:cBhvr>
                                      <p:tavLst>
                                        <p:tav tm="0">
                                          <p:val>
                                            <p:strVal val="#ppt_y"/>
                                          </p:val>
                                        </p:tav>
                                        <p:tav tm="100000">
                                          <p:val>
                                            <p:strVal val="#ppt_y"/>
                                          </p:val>
                                        </p:tav>
                                      </p:tavLst>
                                    </p:anim>
                                  </p:childTnLst>
                                </p:cTn>
                              </p:par>
                              <p:par>
                                <p:cTn id="104" presetID="10" presetClass="entr" presetSubtype="0"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750"/>
                                        <p:tgtEl>
                                          <p:spTgt spid="65"/>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2"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750" fill="hold"/>
                                        <p:tgtEl>
                                          <p:spTgt spid="47"/>
                                        </p:tgtEl>
                                        <p:attrNameLst>
                                          <p:attrName>ppt_x</p:attrName>
                                        </p:attrNameLst>
                                      </p:cBhvr>
                                      <p:tavLst>
                                        <p:tav tm="0">
                                          <p:val>
                                            <p:strVal val="1+#ppt_w/2"/>
                                          </p:val>
                                        </p:tav>
                                        <p:tav tm="100000">
                                          <p:val>
                                            <p:strVal val="#ppt_x"/>
                                          </p:val>
                                        </p:tav>
                                      </p:tavLst>
                                    </p:anim>
                                    <p:anim calcmode="lin" valueType="num">
                                      <p:cBhvr additive="base">
                                        <p:cTn id="112"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p:bldP spid="48" grpId="0"/>
      <p:bldP spid="52" grpId="0"/>
      <p:bldP spid="53" grpId="0"/>
      <p:bldP spid="54" grpId="0"/>
      <p:bldP spid="56" grpId="0"/>
      <p:bldP spid="57" grpId="0"/>
      <p:bldP spid="58" grpId="0"/>
      <p:bldP spid="59" grpId="0"/>
      <p:bldP spid="60" grpId="0"/>
      <p:bldP spid="61" grpId="0"/>
      <p:bldP spid="63" grpId="0"/>
      <p:bldP spid="64" grpId="0"/>
      <p:bldP spid="15" grpId="0"/>
      <p:bldP spid="27" grpId="0"/>
      <p:bldP spid="39" grpId="0"/>
      <p:bldP spid="38" grpId="0" animBg="1"/>
      <p:bldP spid="16" grpId="0"/>
      <p:bldP spid="17" grpId="0"/>
      <p:bldP spid="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f97686266eb95c87b6770844a79bceb60adf35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6063</TotalTime>
  <Words>3643</Words>
  <Application>Microsoft Office PowerPoint</Application>
  <PresentationFormat>Widescreen</PresentationFormat>
  <Paragraphs>461</Paragraphs>
  <Slides>40</Slides>
  <Notes>38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Arial</vt:lpstr>
      <vt:lpstr>Calibri</vt:lpstr>
      <vt:lpstr>Roboto Condensed</vt:lpstr>
      <vt:lpstr>Roboto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Forever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Forever 4Core</dc:title>
  <dc:creator>Dan Schwarz</dc:creator>
  <cp:lastModifiedBy>Kalin Marev</cp:lastModifiedBy>
  <cp:revision>684</cp:revision>
  <cp:lastPrinted>2014-03-24T19:14:58Z</cp:lastPrinted>
  <dcterms:created xsi:type="dcterms:W3CDTF">2014-02-25T23:14:12Z</dcterms:created>
  <dcterms:modified xsi:type="dcterms:W3CDTF">2015-03-26T09:42:07Z</dcterms:modified>
</cp:coreProperties>
</file>